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autoCompressPictures="0">
  <p:sldMasterIdLst>
    <p:sldMasterId id="2147483648" r:id="rId1"/>
  </p:sldMasterIdLst>
  <p:notesMasterIdLst>
    <p:notesMasterId r:id="rId6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323" r:id="rId16"/>
    <p:sldId id="271" r:id="rId17"/>
    <p:sldId id="272" r:id="rId18"/>
    <p:sldId id="273" r:id="rId19"/>
    <p:sldId id="324" r:id="rId20"/>
    <p:sldId id="275" r:id="rId21"/>
    <p:sldId id="276" r:id="rId22"/>
    <p:sldId id="277" r:id="rId23"/>
    <p:sldId id="278" r:id="rId24"/>
    <p:sldId id="279" r:id="rId25"/>
    <p:sldId id="280" r:id="rId26"/>
    <p:sldId id="281" r:id="rId27"/>
    <p:sldId id="325"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Lst>
  <p:sldSz cx="9144000" cy="5143500" type="screen16x9"/>
  <p:notesSz cx="6808788" cy="994092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15:guide id="1" orient="horz" pos="2880">
          <p15:clr>
            <a:srgbClr val="A4A3A4"/>
          </p15:clr>
        </p15:guide>
        <p15:guide id="2" pos="2160">
          <p15:clr>
            <a:srgbClr val="A4A3A4"/>
          </p15:clr>
        </p15:guide>
        <p15:guide id="3" orient="horz" pos="3131">
          <p15:clr>
            <a:srgbClr val="A4A3A4"/>
          </p15:clr>
        </p15:guide>
        <p15:guide id="4" pos="2145">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4" roundtripDataSignature="AMtx7mh6n6W0+FvPrGfV9awwHIoPctxHS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A62975DC-5F91-4405-849D-30EBFC5CC4EB}">
  <a:tblStyle styleId="{A62975DC-5F91-4405-849D-30EBFC5CC4E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3" autoAdjust="0"/>
    <p:restoredTop sz="76887" autoAdjust="0"/>
  </p:normalViewPr>
  <p:slideViewPr>
    <p:cSldViewPr snapToGrid="0">
      <p:cViewPr varScale="1">
        <p:scale>
          <a:sx n="116" d="100"/>
          <a:sy n="116" d="100"/>
        </p:scale>
        <p:origin x="-1494" y="-96"/>
      </p:cViewPr>
      <p:guideLst>
        <p:guide orient="horz" pos="1620"/>
        <p:guide pos="2880"/>
      </p:guideLst>
    </p:cSldViewPr>
  </p:slideViewPr>
  <p:outlineViewPr>
    <p:cViewPr>
      <p:scale>
        <a:sx n="33" d="100"/>
        <a:sy n="33" d="100"/>
      </p:scale>
      <p:origin x="0" y="-2968"/>
    </p:cViewPr>
  </p:outlineViewPr>
  <p:notesTextViewPr>
    <p:cViewPr>
      <p:scale>
        <a:sx n="1" d="1"/>
        <a:sy n="1" d="1"/>
      </p:scale>
      <p:origin x="0" y="0"/>
    </p:cViewPr>
  </p:notesTextViewPr>
  <p:sorterViewPr>
    <p:cViewPr>
      <p:scale>
        <a:sx n="100" d="100"/>
        <a:sy n="100" d="100"/>
      </p:scale>
      <p:origin x="0" y="-11708"/>
    </p:cViewPr>
  </p:sorterViewPr>
  <p:notesViewPr>
    <p:cSldViewPr snapToGrid="0">
      <p:cViewPr varScale="1">
        <p:scale>
          <a:sx n="100" d="100"/>
          <a:sy n="100" d="100"/>
        </p:scale>
        <p:origin x="0" y="0"/>
      </p:cViewPr>
      <p:guideLst>
        <p:guide orient="horz" pos="2880"/>
        <p:guide orient="horz" pos="3131"/>
        <p:guide pos="2160"/>
        <p:guide pos="214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50475" cy="49704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450"/>
              </a:spcBef>
              <a:spcAft>
                <a:spcPts val="0"/>
              </a:spcAft>
              <a:buClr>
                <a:srgbClr val="0070A8"/>
              </a:buClr>
              <a:buSzPts val="1500"/>
              <a:buFont typeface="Calibri"/>
              <a:buChar char="•"/>
              <a:defRPr sz="1500" b="0" i="0" u="none" strike="noStrike" cap="none">
                <a:solidFill>
                  <a:schemeClr val="dk1"/>
                </a:solidFill>
                <a:latin typeface="Calibri"/>
                <a:ea typeface="Calibri"/>
                <a:cs typeface="Calibri"/>
                <a:sym typeface="Calibri"/>
              </a:defRPr>
            </a:lvl2pPr>
            <a:lvl3pPr marR="0" lvl="2" algn="l" rtl="0">
              <a:lnSpc>
                <a:spcPct val="100000"/>
              </a:lnSpc>
              <a:spcBef>
                <a:spcPts val="450"/>
              </a:spcBef>
              <a:spcAft>
                <a:spcPts val="0"/>
              </a:spcAft>
              <a:buClr>
                <a:srgbClr val="0070A8"/>
              </a:buClr>
              <a:buSzPts val="1500"/>
              <a:buFont typeface="Calibri"/>
              <a:buChar char="•"/>
              <a:defRPr sz="1500" b="0" i="0" u="none" strike="noStrike" cap="none">
                <a:solidFill>
                  <a:schemeClr val="dk1"/>
                </a:solidFill>
                <a:latin typeface="Calibri"/>
                <a:ea typeface="Calibri"/>
                <a:cs typeface="Calibri"/>
                <a:sym typeface="Calibri"/>
              </a:defRPr>
            </a:lvl3pPr>
            <a:lvl4pPr marR="0" lvl="3" algn="l" rtl="0">
              <a:lnSpc>
                <a:spcPct val="100000"/>
              </a:lnSpc>
              <a:spcBef>
                <a:spcPts val="450"/>
              </a:spcBef>
              <a:spcAft>
                <a:spcPts val="0"/>
              </a:spcAft>
              <a:buClr>
                <a:srgbClr val="0070A8"/>
              </a:buClr>
              <a:buSzPts val="1500"/>
              <a:buFont typeface="Calibri"/>
              <a:buChar char="─"/>
              <a:defRPr sz="1500" b="0" i="0" u="none" strike="noStrike" cap="none">
                <a:solidFill>
                  <a:schemeClr val="dk1"/>
                </a:solidFill>
                <a:latin typeface="Calibri"/>
                <a:ea typeface="Calibri"/>
                <a:cs typeface="Calibri"/>
                <a:sym typeface="Calibri"/>
              </a:defRPr>
            </a:lvl4pPr>
            <a:lvl5pPr marR="0" lvl="4" algn="l" rtl="0">
              <a:lnSpc>
                <a:spcPct val="100000"/>
              </a:lnSpc>
              <a:spcBef>
                <a:spcPts val="450"/>
              </a:spcBef>
              <a:spcAft>
                <a:spcPts val="0"/>
              </a:spcAft>
              <a:buClr>
                <a:srgbClr val="0070A8"/>
              </a:buClr>
              <a:buSzPts val="1500"/>
              <a:buFont typeface="Calibri"/>
              <a:buChar char="−"/>
              <a:defRPr sz="1500" b="0" i="0" u="none" strike="noStrike" cap="none">
                <a:solidFill>
                  <a:schemeClr val="dk1"/>
                </a:solidFill>
                <a:latin typeface="Calibri"/>
                <a:ea typeface="Calibri"/>
                <a:cs typeface="Calibri"/>
                <a:sym typeface="Calibri"/>
              </a:defRPr>
            </a:lvl5pPr>
            <a:lvl6pPr marR="0" lvl="5" algn="l" rtl="0">
              <a:lnSpc>
                <a:spcPct val="100000"/>
              </a:lnSpc>
              <a:spcBef>
                <a:spcPts val="450"/>
              </a:spcBef>
              <a:spcAft>
                <a:spcPts val="0"/>
              </a:spcAft>
              <a:buClr>
                <a:schemeClr val="dk1"/>
              </a:buClr>
              <a:buSzPts val="1500"/>
              <a:buFont typeface="Arial"/>
              <a:buNone/>
              <a:defRPr sz="1500" b="1" i="0" u="none" strike="noStrike" cap="none">
                <a:solidFill>
                  <a:schemeClr val="accent1"/>
                </a:solidFill>
                <a:latin typeface="Calibri"/>
                <a:ea typeface="Calibri"/>
                <a:cs typeface="Calibri"/>
                <a:sym typeface="Calibri"/>
              </a:defRPr>
            </a:lvl6pPr>
            <a:lvl7pPr marR="0" lvl="6" algn="l" rtl="0">
              <a:lnSpc>
                <a:spcPct val="100000"/>
              </a:lnSpc>
              <a:spcBef>
                <a:spcPts val="450"/>
              </a:spcBef>
              <a:spcAft>
                <a:spcPts val="0"/>
              </a:spcAft>
              <a:buClr>
                <a:srgbClr val="0070A8"/>
              </a:buClr>
              <a:buSzPts val="1500"/>
              <a:buFont typeface="Calibri"/>
              <a:buAutoNum type="arabicPeriod"/>
              <a:defRPr sz="1500" b="0" i="0" u="none" strike="noStrike" cap="none">
                <a:solidFill>
                  <a:schemeClr val="dk1"/>
                </a:solidFill>
                <a:latin typeface="Calibri"/>
                <a:ea typeface="Calibri"/>
                <a:cs typeface="Calibri"/>
                <a:sym typeface="Calibri"/>
              </a:defRPr>
            </a:lvl7pPr>
            <a:lvl8pPr marR="0" lvl="7" algn="l" rtl="0">
              <a:lnSpc>
                <a:spcPct val="100000"/>
              </a:lnSpc>
              <a:spcBef>
                <a:spcPts val="450"/>
              </a:spcBef>
              <a:spcAft>
                <a:spcPts val="0"/>
              </a:spcAft>
              <a:buClr>
                <a:srgbClr val="0070A8"/>
              </a:buClr>
              <a:buSzPts val="1500"/>
              <a:buFont typeface="Calibri"/>
              <a:buAutoNum type="alphaLcPeriod"/>
              <a:defRPr sz="1500" b="0" i="0" u="none" strike="noStrike" cap="none">
                <a:solidFill>
                  <a:schemeClr val="dk1"/>
                </a:solidFill>
                <a:latin typeface="Calibri"/>
                <a:ea typeface="Calibri"/>
                <a:cs typeface="Calibri"/>
                <a:sym typeface="Calibri"/>
              </a:defRPr>
            </a:lvl8pPr>
            <a:lvl9pPr marR="0" lvl="8" algn="l" rtl="0">
              <a:lnSpc>
                <a:spcPct val="100000"/>
              </a:lnSpc>
              <a:spcBef>
                <a:spcPts val="450"/>
              </a:spcBef>
              <a:spcAft>
                <a:spcPts val="450"/>
              </a:spcAft>
              <a:buClr>
                <a:schemeClr val="dk1"/>
              </a:buClr>
              <a:buSzPts val="1500"/>
              <a:buFont typeface="Calibri"/>
              <a:buNone/>
              <a:defRPr sz="15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6737" y="0"/>
            <a:ext cx="2950475" cy="497046"/>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450"/>
              </a:spcBef>
              <a:spcAft>
                <a:spcPts val="0"/>
              </a:spcAft>
              <a:buClr>
                <a:srgbClr val="0070A8"/>
              </a:buClr>
              <a:buSzPts val="1500"/>
              <a:buFont typeface="Calibri"/>
              <a:buChar char="•"/>
              <a:defRPr sz="1500" b="0" i="0" u="none" strike="noStrike" cap="none">
                <a:solidFill>
                  <a:schemeClr val="dk1"/>
                </a:solidFill>
                <a:latin typeface="Calibri"/>
                <a:ea typeface="Calibri"/>
                <a:cs typeface="Calibri"/>
                <a:sym typeface="Calibri"/>
              </a:defRPr>
            </a:lvl2pPr>
            <a:lvl3pPr marR="0" lvl="2" algn="l" rtl="0">
              <a:lnSpc>
                <a:spcPct val="100000"/>
              </a:lnSpc>
              <a:spcBef>
                <a:spcPts val="450"/>
              </a:spcBef>
              <a:spcAft>
                <a:spcPts val="0"/>
              </a:spcAft>
              <a:buClr>
                <a:srgbClr val="0070A8"/>
              </a:buClr>
              <a:buSzPts val="1500"/>
              <a:buFont typeface="Calibri"/>
              <a:buChar char="•"/>
              <a:defRPr sz="1500" b="0" i="0" u="none" strike="noStrike" cap="none">
                <a:solidFill>
                  <a:schemeClr val="dk1"/>
                </a:solidFill>
                <a:latin typeface="Calibri"/>
                <a:ea typeface="Calibri"/>
                <a:cs typeface="Calibri"/>
                <a:sym typeface="Calibri"/>
              </a:defRPr>
            </a:lvl3pPr>
            <a:lvl4pPr marR="0" lvl="3" algn="l" rtl="0">
              <a:lnSpc>
                <a:spcPct val="100000"/>
              </a:lnSpc>
              <a:spcBef>
                <a:spcPts val="450"/>
              </a:spcBef>
              <a:spcAft>
                <a:spcPts val="0"/>
              </a:spcAft>
              <a:buClr>
                <a:srgbClr val="0070A8"/>
              </a:buClr>
              <a:buSzPts val="1500"/>
              <a:buFont typeface="Calibri"/>
              <a:buChar char="─"/>
              <a:defRPr sz="1500" b="0" i="0" u="none" strike="noStrike" cap="none">
                <a:solidFill>
                  <a:schemeClr val="dk1"/>
                </a:solidFill>
                <a:latin typeface="Calibri"/>
                <a:ea typeface="Calibri"/>
                <a:cs typeface="Calibri"/>
                <a:sym typeface="Calibri"/>
              </a:defRPr>
            </a:lvl4pPr>
            <a:lvl5pPr marR="0" lvl="4" algn="l" rtl="0">
              <a:lnSpc>
                <a:spcPct val="100000"/>
              </a:lnSpc>
              <a:spcBef>
                <a:spcPts val="450"/>
              </a:spcBef>
              <a:spcAft>
                <a:spcPts val="0"/>
              </a:spcAft>
              <a:buClr>
                <a:srgbClr val="0070A8"/>
              </a:buClr>
              <a:buSzPts val="1500"/>
              <a:buFont typeface="Calibri"/>
              <a:buChar char="−"/>
              <a:defRPr sz="1500" b="0" i="0" u="none" strike="noStrike" cap="none">
                <a:solidFill>
                  <a:schemeClr val="dk1"/>
                </a:solidFill>
                <a:latin typeface="Calibri"/>
                <a:ea typeface="Calibri"/>
                <a:cs typeface="Calibri"/>
                <a:sym typeface="Calibri"/>
              </a:defRPr>
            </a:lvl5pPr>
            <a:lvl6pPr marR="0" lvl="5" algn="l" rtl="0">
              <a:lnSpc>
                <a:spcPct val="100000"/>
              </a:lnSpc>
              <a:spcBef>
                <a:spcPts val="450"/>
              </a:spcBef>
              <a:spcAft>
                <a:spcPts val="0"/>
              </a:spcAft>
              <a:buClr>
                <a:schemeClr val="dk1"/>
              </a:buClr>
              <a:buSzPts val="1500"/>
              <a:buFont typeface="Arial"/>
              <a:buNone/>
              <a:defRPr sz="1500" b="1" i="0" u="none" strike="noStrike" cap="none">
                <a:solidFill>
                  <a:schemeClr val="accent1"/>
                </a:solidFill>
                <a:latin typeface="Calibri"/>
                <a:ea typeface="Calibri"/>
                <a:cs typeface="Calibri"/>
                <a:sym typeface="Calibri"/>
              </a:defRPr>
            </a:lvl6pPr>
            <a:lvl7pPr marR="0" lvl="6" algn="l" rtl="0">
              <a:lnSpc>
                <a:spcPct val="100000"/>
              </a:lnSpc>
              <a:spcBef>
                <a:spcPts val="450"/>
              </a:spcBef>
              <a:spcAft>
                <a:spcPts val="0"/>
              </a:spcAft>
              <a:buClr>
                <a:srgbClr val="0070A8"/>
              </a:buClr>
              <a:buSzPts val="1500"/>
              <a:buFont typeface="Calibri"/>
              <a:buAutoNum type="arabicPeriod"/>
              <a:defRPr sz="1500" b="0" i="0" u="none" strike="noStrike" cap="none">
                <a:solidFill>
                  <a:schemeClr val="dk1"/>
                </a:solidFill>
                <a:latin typeface="Calibri"/>
                <a:ea typeface="Calibri"/>
                <a:cs typeface="Calibri"/>
                <a:sym typeface="Calibri"/>
              </a:defRPr>
            </a:lvl7pPr>
            <a:lvl8pPr marR="0" lvl="7" algn="l" rtl="0">
              <a:lnSpc>
                <a:spcPct val="100000"/>
              </a:lnSpc>
              <a:spcBef>
                <a:spcPts val="450"/>
              </a:spcBef>
              <a:spcAft>
                <a:spcPts val="0"/>
              </a:spcAft>
              <a:buClr>
                <a:srgbClr val="0070A8"/>
              </a:buClr>
              <a:buSzPts val="1500"/>
              <a:buFont typeface="Calibri"/>
              <a:buAutoNum type="alphaLcPeriod"/>
              <a:defRPr sz="1500" b="0" i="0" u="none" strike="noStrike" cap="none">
                <a:solidFill>
                  <a:schemeClr val="dk1"/>
                </a:solidFill>
                <a:latin typeface="Calibri"/>
                <a:ea typeface="Calibri"/>
                <a:cs typeface="Calibri"/>
                <a:sym typeface="Calibri"/>
              </a:defRPr>
            </a:lvl8pPr>
            <a:lvl9pPr marR="0" lvl="8" algn="l" rtl="0">
              <a:lnSpc>
                <a:spcPct val="100000"/>
              </a:lnSpc>
              <a:spcBef>
                <a:spcPts val="450"/>
              </a:spcBef>
              <a:spcAft>
                <a:spcPts val="450"/>
              </a:spcAft>
              <a:buClr>
                <a:schemeClr val="dk1"/>
              </a:buClr>
              <a:buSzPts val="1500"/>
              <a:buFont typeface="Calibri"/>
              <a:buNone/>
              <a:defRPr sz="15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937"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937"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937"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937"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937"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937"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937"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937"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937"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42154"/>
            <a:ext cx="2950475" cy="497046"/>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450"/>
              </a:spcBef>
              <a:spcAft>
                <a:spcPts val="0"/>
              </a:spcAft>
              <a:buClr>
                <a:srgbClr val="0070A8"/>
              </a:buClr>
              <a:buSzPts val="1500"/>
              <a:buFont typeface="Calibri"/>
              <a:buChar char="•"/>
              <a:defRPr sz="1500" b="0" i="0" u="none" strike="noStrike" cap="none">
                <a:solidFill>
                  <a:schemeClr val="dk1"/>
                </a:solidFill>
                <a:latin typeface="Calibri"/>
                <a:ea typeface="Calibri"/>
                <a:cs typeface="Calibri"/>
                <a:sym typeface="Calibri"/>
              </a:defRPr>
            </a:lvl2pPr>
            <a:lvl3pPr marR="0" lvl="2" algn="l" rtl="0">
              <a:lnSpc>
                <a:spcPct val="100000"/>
              </a:lnSpc>
              <a:spcBef>
                <a:spcPts val="450"/>
              </a:spcBef>
              <a:spcAft>
                <a:spcPts val="0"/>
              </a:spcAft>
              <a:buClr>
                <a:srgbClr val="0070A8"/>
              </a:buClr>
              <a:buSzPts val="1500"/>
              <a:buFont typeface="Calibri"/>
              <a:buChar char="•"/>
              <a:defRPr sz="1500" b="0" i="0" u="none" strike="noStrike" cap="none">
                <a:solidFill>
                  <a:schemeClr val="dk1"/>
                </a:solidFill>
                <a:latin typeface="Calibri"/>
                <a:ea typeface="Calibri"/>
                <a:cs typeface="Calibri"/>
                <a:sym typeface="Calibri"/>
              </a:defRPr>
            </a:lvl3pPr>
            <a:lvl4pPr marR="0" lvl="3" algn="l" rtl="0">
              <a:lnSpc>
                <a:spcPct val="100000"/>
              </a:lnSpc>
              <a:spcBef>
                <a:spcPts val="450"/>
              </a:spcBef>
              <a:spcAft>
                <a:spcPts val="0"/>
              </a:spcAft>
              <a:buClr>
                <a:srgbClr val="0070A8"/>
              </a:buClr>
              <a:buSzPts val="1500"/>
              <a:buFont typeface="Calibri"/>
              <a:buChar char="─"/>
              <a:defRPr sz="1500" b="0" i="0" u="none" strike="noStrike" cap="none">
                <a:solidFill>
                  <a:schemeClr val="dk1"/>
                </a:solidFill>
                <a:latin typeface="Calibri"/>
                <a:ea typeface="Calibri"/>
                <a:cs typeface="Calibri"/>
                <a:sym typeface="Calibri"/>
              </a:defRPr>
            </a:lvl4pPr>
            <a:lvl5pPr marR="0" lvl="4" algn="l" rtl="0">
              <a:lnSpc>
                <a:spcPct val="100000"/>
              </a:lnSpc>
              <a:spcBef>
                <a:spcPts val="450"/>
              </a:spcBef>
              <a:spcAft>
                <a:spcPts val="0"/>
              </a:spcAft>
              <a:buClr>
                <a:srgbClr val="0070A8"/>
              </a:buClr>
              <a:buSzPts val="1500"/>
              <a:buFont typeface="Calibri"/>
              <a:buChar char="−"/>
              <a:defRPr sz="1500" b="0" i="0" u="none" strike="noStrike" cap="none">
                <a:solidFill>
                  <a:schemeClr val="dk1"/>
                </a:solidFill>
                <a:latin typeface="Calibri"/>
                <a:ea typeface="Calibri"/>
                <a:cs typeface="Calibri"/>
                <a:sym typeface="Calibri"/>
              </a:defRPr>
            </a:lvl5pPr>
            <a:lvl6pPr marR="0" lvl="5" algn="l" rtl="0">
              <a:lnSpc>
                <a:spcPct val="100000"/>
              </a:lnSpc>
              <a:spcBef>
                <a:spcPts val="450"/>
              </a:spcBef>
              <a:spcAft>
                <a:spcPts val="0"/>
              </a:spcAft>
              <a:buClr>
                <a:schemeClr val="dk1"/>
              </a:buClr>
              <a:buSzPts val="1500"/>
              <a:buFont typeface="Arial"/>
              <a:buNone/>
              <a:defRPr sz="1500" b="1" i="0" u="none" strike="noStrike" cap="none">
                <a:solidFill>
                  <a:schemeClr val="accent1"/>
                </a:solidFill>
                <a:latin typeface="Calibri"/>
                <a:ea typeface="Calibri"/>
                <a:cs typeface="Calibri"/>
                <a:sym typeface="Calibri"/>
              </a:defRPr>
            </a:lvl6pPr>
            <a:lvl7pPr marR="0" lvl="6" algn="l" rtl="0">
              <a:lnSpc>
                <a:spcPct val="100000"/>
              </a:lnSpc>
              <a:spcBef>
                <a:spcPts val="450"/>
              </a:spcBef>
              <a:spcAft>
                <a:spcPts val="0"/>
              </a:spcAft>
              <a:buClr>
                <a:srgbClr val="0070A8"/>
              </a:buClr>
              <a:buSzPts val="1500"/>
              <a:buFont typeface="Calibri"/>
              <a:buAutoNum type="arabicPeriod"/>
              <a:defRPr sz="1500" b="0" i="0" u="none" strike="noStrike" cap="none">
                <a:solidFill>
                  <a:schemeClr val="dk1"/>
                </a:solidFill>
                <a:latin typeface="Calibri"/>
                <a:ea typeface="Calibri"/>
                <a:cs typeface="Calibri"/>
                <a:sym typeface="Calibri"/>
              </a:defRPr>
            </a:lvl7pPr>
            <a:lvl8pPr marR="0" lvl="7" algn="l" rtl="0">
              <a:lnSpc>
                <a:spcPct val="100000"/>
              </a:lnSpc>
              <a:spcBef>
                <a:spcPts val="450"/>
              </a:spcBef>
              <a:spcAft>
                <a:spcPts val="0"/>
              </a:spcAft>
              <a:buClr>
                <a:srgbClr val="0070A8"/>
              </a:buClr>
              <a:buSzPts val="1500"/>
              <a:buFont typeface="Calibri"/>
              <a:buAutoNum type="alphaLcPeriod"/>
              <a:defRPr sz="1500" b="0" i="0" u="none" strike="noStrike" cap="none">
                <a:solidFill>
                  <a:schemeClr val="dk1"/>
                </a:solidFill>
                <a:latin typeface="Calibri"/>
                <a:ea typeface="Calibri"/>
                <a:cs typeface="Calibri"/>
                <a:sym typeface="Calibri"/>
              </a:defRPr>
            </a:lvl8pPr>
            <a:lvl9pPr marR="0" lvl="8" algn="l" rtl="0">
              <a:lnSpc>
                <a:spcPct val="100000"/>
              </a:lnSpc>
              <a:spcBef>
                <a:spcPts val="450"/>
              </a:spcBef>
              <a:spcAft>
                <a:spcPts val="450"/>
              </a:spcAft>
              <a:buClr>
                <a:schemeClr val="dk1"/>
              </a:buClr>
              <a:buSzPts val="1500"/>
              <a:buFont typeface="Calibri"/>
              <a:buNone/>
              <a:defRPr sz="15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zh-CN"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056889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70: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70: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a:p>
        </p:txBody>
      </p:sp>
      <p:sp>
        <p:nvSpPr>
          <p:cNvPr id="217" name="Google Shape;217;p70:notes"/>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altLang="zh-CN"/>
              <a:t>0</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78: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3" name="Google Shape;313;p78: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80:notes"/>
          <p:cNvSpPr txBox="1">
            <a:spLocks noGrp="1"/>
          </p:cNvSpPr>
          <p:nvPr>
            <p:ph type="body" idx="1"/>
          </p:nvPr>
        </p:nvSpPr>
        <p:spPr>
          <a:xfrm>
            <a:off x="680879" y="4721940"/>
            <a:ext cx="5447030" cy="447341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p80: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81:notes"/>
          <p:cNvSpPr txBox="1">
            <a:spLocks noGrp="1"/>
          </p:cNvSpPr>
          <p:nvPr>
            <p:ph type="body" idx="1"/>
          </p:nvPr>
        </p:nvSpPr>
        <p:spPr>
          <a:xfrm>
            <a:off x="680879" y="4721940"/>
            <a:ext cx="5447030" cy="447341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2" name="Google Shape;392;p81: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82: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82: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399" name="Google Shape;399;p82:notes"/>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altLang="zh-CN"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83:notes"/>
          <p:cNvSpPr txBox="1">
            <a:spLocks noGrp="1"/>
          </p:cNvSpPr>
          <p:nvPr>
            <p:ph type="body" idx="1"/>
          </p:nvPr>
        </p:nvSpPr>
        <p:spPr>
          <a:xfrm>
            <a:off x="680879" y="4721940"/>
            <a:ext cx="5447030" cy="447341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 name="Google Shape;413;p83: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86: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p86: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449" name="Google Shape;449;p86:notes"/>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altLang="zh-CN"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32178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85:notes"/>
          <p:cNvSpPr txBox="1">
            <a:spLocks noGrp="1"/>
          </p:cNvSpPr>
          <p:nvPr>
            <p:ph type="body" idx="1"/>
          </p:nvPr>
        </p:nvSpPr>
        <p:spPr>
          <a:xfrm>
            <a:off x="680879" y="4721940"/>
            <a:ext cx="5447030" cy="447341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2" name="Google Shape;442;p85: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86: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p86: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449" name="Google Shape;449;p86:notes"/>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altLang="zh-CN"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87:notes"/>
          <p:cNvSpPr txBox="1">
            <a:spLocks noGrp="1"/>
          </p:cNvSpPr>
          <p:nvPr>
            <p:ph type="body" idx="1"/>
          </p:nvPr>
        </p:nvSpPr>
        <p:spPr>
          <a:xfrm>
            <a:off x="680879" y="4721940"/>
            <a:ext cx="5447030" cy="447341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87: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90: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90: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496" name="Google Shape;496;p90:notes"/>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altLang="zh-CN"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9332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71: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71: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71:notes"/>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altLang="zh-CN"/>
              <a:t>1</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89:notes"/>
          <p:cNvSpPr txBox="1">
            <a:spLocks noGrp="1"/>
          </p:cNvSpPr>
          <p:nvPr>
            <p:ph type="body" idx="1"/>
          </p:nvPr>
        </p:nvSpPr>
        <p:spPr>
          <a:xfrm>
            <a:off x="680879" y="4721940"/>
            <a:ext cx="5447030" cy="447341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9" name="Google Shape;489;p89: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90: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90: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496" name="Google Shape;496;p90:notes"/>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altLang="zh-CN"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91:notes"/>
          <p:cNvSpPr txBox="1">
            <a:spLocks noGrp="1"/>
          </p:cNvSpPr>
          <p:nvPr>
            <p:ph type="body" idx="1"/>
          </p:nvPr>
        </p:nvSpPr>
        <p:spPr>
          <a:xfrm>
            <a:off x="680879" y="4721940"/>
            <a:ext cx="5447030" cy="447341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3" name="Google Shape;513;p91: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92: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p92: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520" name="Google Shape;520;p92:notes"/>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altLang="zh-CN"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93: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p93: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538" name="Google Shape;538;p93:notes"/>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altLang="zh-CN" sz="1200" b="0" i="0" u="none" strike="noStrike" cap="none">
                <a:solidFill>
                  <a:schemeClr val="dk1"/>
                </a:solidFill>
                <a:latin typeface="Calibri"/>
                <a:ea typeface="Calibri"/>
                <a:cs typeface="Calibri"/>
                <a:sym typeface="Calibri"/>
              </a:rPr>
              <a:t>23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94: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94: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545" name="Google Shape;545;p94:notes"/>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altLang="zh-CN" sz="1200" b="0" i="0" u="none" strike="noStrike" cap="none">
                <a:solidFill>
                  <a:schemeClr val="dk1"/>
                </a:solidFill>
                <a:latin typeface="Calibri"/>
                <a:ea typeface="Calibri"/>
                <a:cs typeface="Calibri"/>
                <a:sym typeface="Calibri"/>
              </a:rPr>
              <a:t>24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95:notes"/>
          <p:cNvSpPr txBox="1">
            <a:spLocks noGrp="1"/>
          </p:cNvSpPr>
          <p:nvPr>
            <p:ph type="body" idx="1"/>
          </p:nvPr>
        </p:nvSpPr>
        <p:spPr>
          <a:xfrm>
            <a:off x="680879" y="4721940"/>
            <a:ext cx="5447030" cy="447341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9" name="Google Shape;559;p95: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94: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94: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545" name="Google Shape;545;p94:notes"/>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altLang="zh-CN" sz="1200" b="0" i="0" u="none" strike="noStrike" cap="none">
                <a:solidFill>
                  <a:schemeClr val="dk1"/>
                </a:solidFill>
                <a:latin typeface="Calibri"/>
                <a:ea typeface="Calibri"/>
                <a:cs typeface="Calibri"/>
                <a:sym typeface="Calibri"/>
              </a:rPr>
              <a:t>26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20956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97:notes"/>
          <p:cNvSpPr txBox="1">
            <a:spLocks noGrp="1"/>
          </p:cNvSpPr>
          <p:nvPr>
            <p:ph type="body" idx="1"/>
          </p:nvPr>
        </p:nvSpPr>
        <p:spPr>
          <a:xfrm>
            <a:off x="680879" y="4721940"/>
            <a:ext cx="5447030" cy="447341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0" name="Google Shape;590;p97: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98: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p98: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597" name="Google Shape;597;p98:notes"/>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altLang="zh-CN" sz="1200" b="0" i="0" u="none" strike="noStrike" cap="none">
                <a:solidFill>
                  <a:schemeClr val="dk1"/>
                </a:solidFill>
                <a:latin typeface="Calibri"/>
                <a:ea typeface="Calibri"/>
                <a:cs typeface="Calibri"/>
                <a:sym typeface="Calibri"/>
              </a:rPr>
              <a:t>28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72: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72: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900"/>
              <a:buFont typeface="Calibri"/>
              <a:buNone/>
            </a:pPr>
            <a:endParaRPr/>
          </a:p>
        </p:txBody>
      </p:sp>
      <p:sp>
        <p:nvSpPr>
          <p:cNvPr id="231" name="Google Shape;231;p72:notes"/>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altLang="zh-CN"/>
              <a:t>2</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99:notes"/>
          <p:cNvSpPr txBox="1">
            <a:spLocks noGrp="1"/>
          </p:cNvSpPr>
          <p:nvPr>
            <p:ph type="body" idx="1"/>
          </p:nvPr>
        </p:nvSpPr>
        <p:spPr>
          <a:xfrm>
            <a:off x="680879" y="4721940"/>
            <a:ext cx="5447030" cy="447341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5" name="Google Shape;615;p99: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100: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p100: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622" name="Google Shape;622;p100:notes"/>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altLang="zh-CN" sz="1200" b="0" i="0" u="none" strike="noStrike" cap="none">
                <a:solidFill>
                  <a:schemeClr val="dk1"/>
                </a:solidFill>
                <a:latin typeface="Calibri"/>
                <a:ea typeface="Calibri"/>
                <a:cs typeface="Calibri"/>
                <a:sym typeface="Calibri"/>
              </a:rPr>
              <a:t>30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101:notes"/>
          <p:cNvSpPr txBox="1">
            <a:spLocks noGrp="1"/>
          </p:cNvSpPr>
          <p:nvPr>
            <p:ph type="body" idx="1"/>
          </p:nvPr>
        </p:nvSpPr>
        <p:spPr>
          <a:xfrm>
            <a:off x="680879" y="4721940"/>
            <a:ext cx="5447030" cy="447341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1" name="Google Shape;651;p101: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102: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7" name="Google Shape;657;p102: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658" name="Google Shape;658;p102:notes"/>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altLang="zh-CN" sz="1200" b="0" i="0" u="none" strike="noStrike" cap="none">
                <a:solidFill>
                  <a:schemeClr val="dk1"/>
                </a:solidFill>
                <a:latin typeface="Calibri"/>
                <a:ea typeface="Calibri"/>
                <a:cs typeface="Calibri"/>
                <a:sym typeface="Calibri"/>
              </a:rPr>
              <a:t>32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103:notes"/>
          <p:cNvSpPr txBox="1">
            <a:spLocks noGrp="1"/>
          </p:cNvSpPr>
          <p:nvPr>
            <p:ph type="body" idx="1"/>
          </p:nvPr>
        </p:nvSpPr>
        <p:spPr>
          <a:xfrm>
            <a:off x="710407" y="4861442"/>
            <a:ext cx="5683250" cy="4605576"/>
          </a:xfrm>
          <a:prstGeom prst="rect">
            <a:avLst/>
          </a:prstGeom>
          <a:noFill/>
          <a:ln>
            <a:noFill/>
          </a:ln>
        </p:spPr>
        <p:txBody>
          <a:bodyPr spcFirstLastPara="1" wrap="square" lIns="94625" tIns="47300" rIns="94625" bIns="47300" anchor="t" anchorCtr="0">
            <a:noAutofit/>
          </a:bodyPr>
          <a:lstStyle/>
          <a:p>
            <a:pPr marL="457200" marR="0" lvl="0" indent="-228600" algn="l" rtl="0">
              <a:lnSpc>
                <a:spcPct val="100000"/>
              </a:lnSpc>
              <a:spcBef>
                <a:spcPts val="0"/>
              </a:spcBef>
              <a:spcAft>
                <a:spcPts val="0"/>
              </a:spcAft>
              <a:buSzPts val="1400"/>
              <a:buNone/>
            </a:pPr>
            <a:endParaRPr/>
          </a:p>
        </p:txBody>
      </p:sp>
      <p:sp>
        <p:nvSpPr>
          <p:cNvPr id="686" name="Google Shape;686;p103: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104: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zh-CN" sz="600" dirty="0"/>
              <a:t>（示例图书可以不用详细介绍）</a:t>
            </a:r>
            <a:endParaRPr sz="600" dirty="0"/>
          </a:p>
          <a:p>
            <a:pPr marL="0" lvl="0" indent="0" algn="l" rtl="0">
              <a:lnSpc>
                <a:spcPct val="100000"/>
              </a:lnSpc>
              <a:spcBef>
                <a:spcPts val="0"/>
              </a:spcBef>
              <a:spcAft>
                <a:spcPts val="0"/>
              </a:spcAft>
              <a:buSzPts val="1400"/>
              <a:buNone/>
            </a:pPr>
            <a:endParaRPr sz="600" dirty="0"/>
          </a:p>
          <a:p>
            <a:pPr marL="0" lvl="0" indent="0" algn="l" rtl="0">
              <a:lnSpc>
                <a:spcPct val="100000"/>
              </a:lnSpc>
              <a:spcBef>
                <a:spcPts val="0"/>
              </a:spcBef>
              <a:spcAft>
                <a:spcPts val="0"/>
              </a:spcAft>
              <a:buSzPts val="1400"/>
              <a:buNone/>
            </a:pPr>
            <a:r>
              <a:rPr lang="zh-CN" sz="600" dirty="0"/>
              <a:t>《锂离子电池》是Springer Nature第一本利用AI技术，通过机器学习通读了 53000 篇论文后，撰写的图书。这本书聚焦于锂离子电池的研究，书中的内容是该热门领域中大量研究论文摘录合集。</a:t>
            </a:r>
            <a:endParaRPr dirty="0"/>
          </a:p>
          <a:p>
            <a:pPr marL="0" lvl="0" indent="0" algn="l" rtl="0">
              <a:lnSpc>
                <a:spcPct val="100000"/>
              </a:lnSpc>
              <a:spcBef>
                <a:spcPts val="0"/>
              </a:spcBef>
              <a:spcAft>
                <a:spcPts val="0"/>
              </a:spcAft>
              <a:buSzPts val="1400"/>
              <a:buNone/>
            </a:pPr>
            <a:endParaRPr sz="600" dirty="0"/>
          </a:p>
          <a:p>
            <a:pPr marL="0" lvl="0" indent="0" algn="l" rtl="0">
              <a:lnSpc>
                <a:spcPct val="100000"/>
              </a:lnSpc>
              <a:spcBef>
                <a:spcPts val="0"/>
              </a:spcBef>
              <a:spcAft>
                <a:spcPts val="0"/>
              </a:spcAft>
              <a:buSzPts val="1400"/>
              <a:buNone/>
            </a:pPr>
            <a:r>
              <a:rPr lang="zh-CN" sz="600" dirty="0"/>
              <a:t>《定价制胜：大师的定价经验与实践之路》</a:t>
            </a:r>
            <a:endParaRPr dirty="0"/>
          </a:p>
          <a:p>
            <a:pPr marL="0" lvl="0" indent="0" algn="l" rtl="0">
              <a:lnSpc>
                <a:spcPct val="100000"/>
              </a:lnSpc>
              <a:spcBef>
                <a:spcPts val="0"/>
              </a:spcBef>
              <a:spcAft>
                <a:spcPts val="0"/>
              </a:spcAft>
              <a:buSzPts val="1400"/>
              <a:buNone/>
            </a:pPr>
            <a:r>
              <a:rPr lang="zh-CN" sz="600" dirty="0"/>
              <a:t>作者赫尔曼·西蒙（Hermann Simon）全球最具影响力的50大商业思想家</a:t>
            </a:r>
            <a:r>
              <a:rPr lang="zh-CN" sz="600" dirty="0" smtClean="0"/>
              <a:t>，“</a:t>
            </a:r>
            <a:r>
              <a:rPr lang="zh-CN" sz="600" dirty="0"/>
              <a:t>隐形冠军</a:t>
            </a:r>
            <a:r>
              <a:rPr lang="zh-CN" sz="600" dirty="0" smtClean="0"/>
              <a:t>”</a:t>
            </a:r>
            <a:r>
              <a:rPr lang="zh-CN" altLang="en-US" sz="600" dirty="0" smtClean="0"/>
              <a:t>概念提出者</a:t>
            </a:r>
            <a:r>
              <a:rPr lang="zh-CN" sz="600" dirty="0" smtClean="0"/>
              <a:t>。</a:t>
            </a:r>
            <a:endParaRPr dirty="0"/>
          </a:p>
          <a:p>
            <a:pPr marL="0" lvl="0" indent="0" algn="l" rtl="0">
              <a:lnSpc>
                <a:spcPct val="100000"/>
              </a:lnSpc>
              <a:spcBef>
                <a:spcPts val="0"/>
              </a:spcBef>
              <a:spcAft>
                <a:spcPts val="0"/>
              </a:spcAft>
              <a:buSzPts val="1400"/>
              <a:buNone/>
            </a:pPr>
            <a:endParaRPr sz="600" dirty="0"/>
          </a:p>
          <a:p>
            <a:pPr marL="0" lvl="0" indent="0" algn="l" rtl="0">
              <a:lnSpc>
                <a:spcPct val="100000"/>
              </a:lnSpc>
              <a:spcBef>
                <a:spcPts val="0"/>
              </a:spcBef>
              <a:spcAft>
                <a:spcPts val="0"/>
              </a:spcAft>
              <a:buSzPts val="1400"/>
              <a:buNone/>
            </a:pPr>
            <a:r>
              <a:rPr lang="zh-CN" sz="600" dirty="0"/>
              <a:t>《帕尔格雷夫经济学大辞典》是一本经典参考书，三千多章由该领域的顶尖专家撰写，包括36位诺贝尔奖得主。目前更新到第三版，涵盖了经济学领域最新最热门的话题。</a:t>
            </a:r>
            <a:endParaRPr dirty="0"/>
          </a:p>
          <a:p>
            <a:pPr marL="0" lvl="0" indent="0" algn="l" rtl="0">
              <a:lnSpc>
                <a:spcPct val="100000"/>
              </a:lnSpc>
              <a:spcBef>
                <a:spcPts val="0"/>
              </a:spcBef>
              <a:spcAft>
                <a:spcPts val="0"/>
              </a:spcAft>
              <a:buSzPts val="1400"/>
              <a:buNone/>
            </a:pPr>
            <a:endParaRPr sz="600" dirty="0"/>
          </a:p>
          <a:p>
            <a:pPr marL="0" lvl="0" indent="0" algn="l" rtl="0">
              <a:lnSpc>
                <a:spcPct val="100000"/>
              </a:lnSpc>
              <a:spcBef>
                <a:spcPts val="0"/>
              </a:spcBef>
              <a:spcAft>
                <a:spcPts val="0"/>
              </a:spcAft>
              <a:buSzPts val="1400"/>
              <a:buNone/>
            </a:pPr>
            <a:r>
              <a:rPr lang="zh-CN" sz="600" dirty="0"/>
              <a:t>作为人工智能领域中文教材扛鼎之作，南京大学周志华教授所著的《机器学习》帮助无数AI从业者厘清了机器学习的基本原理。自2016年问世以来至今，已售出超过20万册，重印35次，2021年在Springer出版了《机器学习》的英文版，现被海内外500多个高校院系作为教材使用</a:t>
            </a:r>
            <a:endParaRPr dirty="0"/>
          </a:p>
          <a:p>
            <a:pPr marL="0" lvl="0" indent="0" algn="l" rtl="0">
              <a:lnSpc>
                <a:spcPct val="100000"/>
              </a:lnSpc>
              <a:spcBef>
                <a:spcPts val="0"/>
              </a:spcBef>
              <a:spcAft>
                <a:spcPts val="0"/>
              </a:spcAft>
              <a:buSzPts val="1400"/>
              <a:buNone/>
            </a:pPr>
            <a:endParaRPr dirty="0"/>
          </a:p>
        </p:txBody>
      </p:sp>
      <p:sp>
        <p:nvSpPr>
          <p:cNvPr id="692" name="Google Shape;692;p104: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2fe0e1d1afb_0_0:notes"/>
          <p:cNvSpPr txBox="1">
            <a:spLocks noGrp="1"/>
          </p:cNvSpPr>
          <p:nvPr>
            <p:ph type="body" idx="1"/>
          </p:nvPr>
        </p:nvSpPr>
        <p:spPr>
          <a:xfrm>
            <a:off x="680879" y="4721940"/>
            <a:ext cx="5447100" cy="4473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2" name="Google Shape;712;g2fe0e1d1afb_0_0: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2fe0e1d1afb_0_222:notes"/>
          <p:cNvSpPr txBox="1">
            <a:spLocks noGrp="1"/>
          </p:cNvSpPr>
          <p:nvPr>
            <p:ph type="body" idx="1"/>
          </p:nvPr>
        </p:nvSpPr>
        <p:spPr>
          <a:xfrm>
            <a:off x="680879" y="4721940"/>
            <a:ext cx="5447100" cy="4473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0" name="Google Shape;730;g2fe0e1d1afb_0_222: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106:notes"/>
          <p:cNvSpPr txBox="1">
            <a:spLocks noGrp="1"/>
          </p:cNvSpPr>
          <p:nvPr>
            <p:ph type="body" idx="1"/>
          </p:nvPr>
        </p:nvSpPr>
        <p:spPr>
          <a:xfrm>
            <a:off x="710407" y="4861442"/>
            <a:ext cx="5683250" cy="4605576"/>
          </a:xfrm>
          <a:prstGeom prst="rect">
            <a:avLst/>
          </a:prstGeom>
          <a:noFill/>
          <a:ln>
            <a:noFill/>
          </a:ln>
        </p:spPr>
        <p:txBody>
          <a:bodyPr spcFirstLastPara="1" wrap="square" lIns="94625" tIns="47300" rIns="94625" bIns="47300" anchor="t" anchorCtr="0">
            <a:noAutofit/>
          </a:bodyPr>
          <a:lstStyle/>
          <a:p>
            <a:pPr marL="457200" marR="0" lvl="0" indent="-228600" algn="l" rtl="0">
              <a:lnSpc>
                <a:spcPct val="100000"/>
              </a:lnSpc>
              <a:spcBef>
                <a:spcPts val="0"/>
              </a:spcBef>
              <a:spcAft>
                <a:spcPts val="0"/>
              </a:spcAft>
              <a:buSzPts val="1400"/>
              <a:buNone/>
            </a:pPr>
            <a:endParaRPr/>
          </a:p>
        </p:txBody>
      </p:sp>
      <p:sp>
        <p:nvSpPr>
          <p:cNvPr id="739" name="Google Shape;739;p106: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107: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4" name="Google Shape;774;p107: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73: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8" name="Google Shape;238;p73: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108: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0" name="Google Shape;780;p108: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109: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9" name="Google Shape;799;p109: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110: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2" name="Google Shape;822;p110: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111: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8" name="Google Shape;828;p111: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112: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9" name="Google Shape;849;p112: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113: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2" name="Google Shape;872;p113: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114: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8" name="Google Shape;878;p114: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11: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6" name="Google Shape;896;p11: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900"/>
              <a:buFont typeface="Calibri"/>
              <a:buNone/>
            </a:pPr>
            <a:endParaRPr/>
          </a:p>
        </p:txBody>
      </p:sp>
      <p:sp>
        <p:nvSpPr>
          <p:cNvPr id="897" name="Google Shape;897;p11:notes"/>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altLang="zh-CN"/>
              <a:t>46</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p115: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3" name="Google Shape;903;p115:notes"/>
          <p:cNvSpPr txBox="1">
            <a:spLocks noGrp="1"/>
          </p:cNvSpPr>
          <p:nvPr>
            <p:ph type="body" idx="1"/>
          </p:nvPr>
        </p:nvSpPr>
        <p:spPr>
          <a:xfrm>
            <a:off x="680879" y="4721940"/>
            <a:ext cx="5447100" cy="4473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solidFill>
                <a:schemeClr val="dk1"/>
              </a:solidFill>
              <a:latin typeface="Calibri"/>
              <a:ea typeface="Calibri"/>
              <a:cs typeface="Calibri"/>
              <a:sym typeface="Calibri"/>
            </a:endParaRPr>
          </a:p>
        </p:txBody>
      </p:sp>
      <p:sp>
        <p:nvSpPr>
          <p:cNvPr id="904" name="Google Shape;904;p115:notes"/>
          <p:cNvSpPr txBox="1">
            <a:spLocks noGrp="1"/>
          </p:cNvSpPr>
          <p:nvPr>
            <p:ph type="sldNum" idx="12"/>
          </p:nvPr>
        </p:nvSpPr>
        <p:spPr>
          <a:xfrm>
            <a:off x="3856737" y="9442154"/>
            <a:ext cx="2950500" cy="497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zh-CN"/>
              <a:t>47</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p116: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1" name="Google Shape;921;p116:notes"/>
          <p:cNvSpPr txBox="1">
            <a:spLocks noGrp="1"/>
          </p:cNvSpPr>
          <p:nvPr>
            <p:ph type="body" idx="1"/>
          </p:nvPr>
        </p:nvSpPr>
        <p:spPr>
          <a:xfrm>
            <a:off x="680879" y="4721940"/>
            <a:ext cx="5447100" cy="4473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100">
              <a:solidFill>
                <a:schemeClr val="dk1"/>
              </a:solidFill>
              <a:latin typeface="Calibri"/>
              <a:ea typeface="Calibri"/>
              <a:cs typeface="Calibri"/>
              <a:sym typeface="Calibri"/>
            </a:endParaRPr>
          </a:p>
        </p:txBody>
      </p:sp>
      <p:sp>
        <p:nvSpPr>
          <p:cNvPr id="922" name="Google Shape;922;p116:notes"/>
          <p:cNvSpPr txBox="1">
            <a:spLocks noGrp="1"/>
          </p:cNvSpPr>
          <p:nvPr>
            <p:ph type="sldNum" idx="12"/>
          </p:nvPr>
        </p:nvSpPr>
        <p:spPr>
          <a:xfrm>
            <a:off x="3856737" y="9442154"/>
            <a:ext cx="2950500" cy="497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zh-CN"/>
              <a:t>48</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74: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937"/>
              <a:buFont typeface="Calibri"/>
              <a:buNone/>
            </a:pPr>
            <a:endParaRPr dirty="0"/>
          </a:p>
        </p:txBody>
      </p:sp>
      <p:sp>
        <p:nvSpPr>
          <p:cNvPr id="257" name="Google Shape;257;p74: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p117: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0" name="Google Shape;940;p117:notes"/>
          <p:cNvSpPr txBox="1">
            <a:spLocks noGrp="1"/>
          </p:cNvSpPr>
          <p:nvPr>
            <p:ph type="body" idx="1"/>
          </p:nvPr>
        </p:nvSpPr>
        <p:spPr>
          <a:xfrm>
            <a:off x="680879" y="4721940"/>
            <a:ext cx="5447100" cy="447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CN" sz="1100"/>
              <a:t>https://hive.springernature.com/home/ls/community/darwin/post/6752899806330880</a:t>
            </a:r>
            <a:endParaRPr sz="1100"/>
          </a:p>
          <a:p>
            <a:pPr marL="0" lvl="0" indent="0" algn="l" rtl="0">
              <a:lnSpc>
                <a:spcPct val="100000"/>
              </a:lnSpc>
              <a:spcBef>
                <a:spcPts val="0"/>
              </a:spcBef>
              <a:spcAft>
                <a:spcPts val="0"/>
              </a:spcAft>
              <a:buSzPts val="1400"/>
              <a:buNone/>
            </a:pPr>
            <a:endParaRPr sz="1100">
              <a:solidFill>
                <a:schemeClr val="dk1"/>
              </a:solidFill>
              <a:latin typeface="Calibri"/>
              <a:ea typeface="Calibri"/>
              <a:cs typeface="Calibri"/>
              <a:sym typeface="Calibri"/>
            </a:endParaRPr>
          </a:p>
        </p:txBody>
      </p:sp>
      <p:sp>
        <p:nvSpPr>
          <p:cNvPr id="941" name="Google Shape;941;p117:notes"/>
          <p:cNvSpPr txBox="1">
            <a:spLocks noGrp="1"/>
          </p:cNvSpPr>
          <p:nvPr>
            <p:ph type="sldNum" idx="12"/>
          </p:nvPr>
        </p:nvSpPr>
        <p:spPr>
          <a:xfrm>
            <a:off x="3856737" y="9442154"/>
            <a:ext cx="2950500" cy="497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zh-CN"/>
              <a:t>49</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118: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p118:notes"/>
          <p:cNvSpPr txBox="1">
            <a:spLocks noGrp="1"/>
          </p:cNvSpPr>
          <p:nvPr>
            <p:ph type="body" idx="1"/>
          </p:nvPr>
        </p:nvSpPr>
        <p:spPr>
          <a:xfrm>
            <a:off x="680879" y="4721940"/>
            <a:ext cx="5447100" cy="4473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solidFill>
                <a:schemeClr val="dk1"/>
              </a:solidFill>
              <a:latin typeface="Calibri"/>
              <a:ea typeface="Calibri"/>
              <a:cs typeface="Calibri"/>
              <a:sym typeface="Calibri"/>
            </a:endParaRPr>
          </a:p>
        </p:txBody>
      </p:sp>
      <p:sp>
        <p:nvSpPr>
          <p:cNvPr id="955" name="Google Shape;955;p118:notes"/>
          <p:cNvSpPr txBox="1">
            <a:spLocks noGrp="1"/>
          </p:cNvSpPr>
          <p:nvPr>
            <p:ph type="sldNum" idx="12"/>
          </p:nvPr>
        </p:nvSpPr>
        <p:spPr>
          <a:xfrm>
            <a:off x="3856737" y="9442154"/>
            <a:ext cx="2950500" cy="497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zh-CN"/>
              <a:t>50</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p119: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7" name="Google Shape;967;p119:notes"/>
          <p:cNvSpPr txBox="1">
            <a:spLocks noGrp="1"/>
          </p:cNvSpPr>
          <p:nvPr>
            <p:ph type="body" idx="1"/>
          </p:nvPr>
        </p:nvSpPr>
        <p:spPr>
          <a:xfrm>
            <a:off x="680879" y="4721940"/>
            <a:ext cx="5447100" cy="4473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solidFill>
                <a:schemeClr val="dk1"/>
              </a:solidFill>
              <a:latin typeface="Calibri"/>
              <a:ea typeface="Calibri"/>
              <a:cs typeface="Calibri"/>
              <a:sym typeface="Calibri"/>
            </a:endParaRPr>
          </a:p>
        </p:txBody>
      </p:sp>
      <p:sp>
        <p:nvSpPr>
          <p:cNvPr id="968" name="Google Shape;968;p119:notes"/>
          <p:cNvSpPr txBox="1">
            <a:spLocks noGrp="1"/>
          </p:cNvSpPr>
          <p:nvPr>
            <p:ph type="sldNum" idx="12"/>
          </p:nvPr>
        </p:nvSpPr>
        <p:spPr>
          <a:xfrm>
            <a:off x="3856737" y="9442154"/>
            <a:ext cx="2950500" cy="497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zh-CN"/>
              <a:t>51</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p120:notes"/>
          <p:cNvSpPr txBox="1">
            <a:spLocks noGrp="1"/>
          </p:cNvSpPr>
          <p:nvPr>
            <p:ph type="body" idx="1"/>
          </p:nvPr>
        </p:nvSpPr>
        <p:spPr>
          <a:xfrm>
            <a:off x="680879" y="4721940"/>
            <a:ext cx="5447100" cy="4473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zh-CN" sz="1000" b="0">
                <a:solidFill>
                  <a:schemeClr val="accent1"/>
                </a:solidFill>
                <a:latin typeface="Arial"/>
                <a:ea typeface="Arial"/>
                <a:cs typeface="Arial"/>
                <a:sym typeface="Arial"/>
              </a:rPr>
              <a:t>您可在主页底部通过查看所在机构获悉是否拥有访问权限</a:t>
            </a:r>
            <a:endParaRPr/>
          </a:p>
        </p:txBody>
      </p:sp>
      <p:sp>
        <p:nvSpPr>
          <p:cNvPr id="986" name="Google Shape;986;p120: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p121:notes"/>
          <p:cNvSpPr txBox="1">
            <a:spLocks noGrp="1"/>
          </p:cNvSpPr>
          <p:nvPr>
            <p:ph type="body" idx="1"/>
          </p:nvPr>
        </p:nvSpPr>
        <p:spPr>
          <a:xfrm>
            <a:off x="680879" y="4721940"/>
            <a:ext cx="5447100" cy="4473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9" name="Google Shape;999;p121: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p122:notes"/>
          <p:cNvSpPr txBox="1">
            <a:spLocks noGrp="1"/>
          </p:cNvSpPr>
          <p:nvPr>
            <p:ph type="body" idx="1"/>
          </p:nvPr>
        </p:nvSpPr>
        <p:spPr>
          <a:xfrm>
            <a:off x="680879" y="4721940"/>
            <a:ext cx="5447100" cy="4473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zh-CN"/>
              <a:t>这一页根据学校情况选择提供</a:t>
            </a:r>
            <a:endParaRPr/>
          </a:p>
        </p:txBody>
      </p:sp>
      <p:sp>
        <p:nvSpPr>
          <p:cNvPr id="1011" name="Google Shape;1011;p122: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p123: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5" name="Google Shape;1025;p123: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6" name="Google Shape;1026;p123:notes"/>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zh-CN"/>
              <a:t>55</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p124: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4" name="Google Shape;1044;p124: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5" name="Google Shape;1045;p124:notes"/>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zh-CN"/>
              <a:t>56</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p125: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4" name="Google Shape;1054;p125:notes"/>
          <p:cNvSpPr txBox="1">
            <a:spLocks noGrp="1"/>
          </p:cNvSpPr>
          <p:nvPr>
            <p:ph type="body" idx="1"/>
          </p:nvPr>
        </p:nvSpPr>
        <p:spPr>
          <a:xfrm>
            <a:off x="680879" y="4721940"/>
            <a:ext cx="5447100" cy="4473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solidFill>
                <a:schemeClr val="dk1"/>
              </a:solidFill>
              <a:latin typeface="Calibri"/>
              <a:ea typeface="Calibri"/>
              <a:cs typeface="Calibri"/>
              <a:sym typeface="Calibri"/>
            </a:endParaRPr>
          </a:p>
        </p:txBody>
      </p:sp>
      <p:sp>
        <p:nvSpPr>
          <p:cNvPr id="1055" name="Google Shape;1055;p125:notes"/>
          <p:cNvSpPr txBox="1">
            <a:spLocks noGrp="1"/>
          </p:cNvSpPr>
          <p:nvPr>
            <p:ph type="sldNum" idx="12"/>
          </p:nvPr>
        </p:nvSpPr>
        <p:spPr>
          <a:xfrm>
            <a:off x="3856737" y="9442154"/>
            <a:ext cx="2950500" cy="497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zh-CN"/>
              <a:t>57</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p126: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0" name="Google Shape;1080;p126:notes"/>
          <p:cNvSpPr txBox="1">
            <a:spLocks noGrp="1"/>
          </p:cNvSpPr>
          <p:nvPr>
            <p:ph type="body" idx="1"/>
          </p:nvPr>
        </p:nvSpPr>
        <p:spPr>
          <a:xfrm>
            <a:off x="680879" y="4721940"/>
            <a:ext cx="5447100" cy="4473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zh-CN" dirty="0"/>
              <a:t>https://link.springer.com/journal/12282</a:t>
            </a:r>
            <a:endParaRPr dirty="0"/>
          </a:p>
        </p:txBody>
      </p:sp>
      <p:sp>
        <p:nvSpPr>
          <p:cNvPr id="1081" name="Google Shape;1081;p126:notes"/>
          <p:cNvSpPr txBox="1">
            <a:spLocks noGrp="1"/>
          </p:cNvSpPr>
          <p:nvPr>
            <p:ph type="sldNum" idx="12"/>
          </p:nvPr>
        </p:nvSpPr>
        <p:spPr>
          <a:xfrm>
            <a:off x="3856737" y="9442154"/>
            <a:ext cx="2950500" cy="497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zh-CN"/>
              <a:t>58</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75: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75: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900"/>
              <a:buFont typeface="Calibri"/>
              <a:buNone/>
            </a:pPr>
            <a:endParaRPr/>
          </a:p>
        </p:txBody>
      </p:sp>
      <p:sp>
        <p:nvSpPr>
          <p:cNvPr id="277" name="Google Shape;277;p75:notes"/>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altLang="zh-CN"/>
              <a:t>5</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p127: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9" name="Google Shape;1109;p127: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zh-CN"/>
              <a:t>https://link.springer.com/journal/12282</a:t>
            </a:r>
            <a:endParaRPr/>
          </a:p>
        </p:txBody>
      </p:sp>
      <p:sp>
        <p:nvSpPr>
          <p:cNvPr id="1110" name="Google Shape;1110;p127:notes"/>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zh-CN"/>
              <a:t>59</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128: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8" name="Google Shape;1128;p128: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zh-CN"/>
              <a:t>https://www.springer.com/journal/10067</a:t>
            </a:r>
            <a:endParaRPr/>
          </a:p>
        </p:txBody>
      </p:sp>
      <p:sp>
        <p:nvSpPr>
          <p:cNvPr id="1129" name="Google Shape;1129;p128:notes"/>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zh-CN"/>
              <a:t>60</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p129: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1" name="Google Shape;1151;p129: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zh-CN"/>
              <a:t>https://rd.springer.com/article/10.1007/s10067-020-05534-1</a:t>
            </a:r>
            <a:endParaRPr/>
          </a:p>
        </p:txBody>
      </p:sp>
      <p:sp>
        <p:nvSpPr>
          <p:cNvPr id="1152" name="Google Shape;1152;p129:notes"/>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zh-CN"/>
              <a:t>61</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p130: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3" name="Google Shape;1173;p130: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4" name="Google Shape;1174;p130:notes"/>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zh-CN"/>
              <a:t>62</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p131: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3" name="Google Shape;1183;p131: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4" name="Google Shape;1184;p131:notes"/>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zh-CN"/>
              <a:t>63</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p132: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5" name="Google Shape;1205;p132: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zh-CN"/>
              <a:t>https://link.springer.com/book/10.1007/978-1-0716-1418-1</a:t>
            </a:r>
            <a:endParaRPr/>
          </a:p>
        </p:txBody>
      </p:sp>
      <p:sp>
        <p:nvSpPr>
          <p:cNvPr id="1206" name="Google Shape;1206;p132:notes"/>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zh-CN"/>
              <a:t>64</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p133: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8" name="Google Shape;1228;p133: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zh-CN"/>
              <a:t>https://link.springer.com/chapter/10.1007/978-981-13-0466-8_2</a:t>
            </a:r>
            <a:endParaRPr/>
          </a:p>
        </p:txBody>
      </p:sp>
      <p:sp>
        <p:nvSpPr>
          <p:cNvPr id="1229" name="Google Shape;1229;p133:notes"/>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zh-CN"/>
              <a:t>65</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p134: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7" name="Google Shape;1267;p134: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8" name="Google Shape;1268;p134:notes"/>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altLang="zh-CN"/>
              <a:t>66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76: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zh-CN"/>
              <a:t>已更新</a:t>
            </a:r>
            <a:endParaRPr/>
          </a:p>
        </p:txBody>
      </p:sp>
      <p:sp>
        <p:nvSpPr>
          <p:cNvPr id="282" name="Google Shape;282;p76: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77:notes"/>
          <p:cNvSpPr txBox="1">
            <a:spLocks noGrp="1"/>
          </p:cNvSpPr>
          <p:nvPr>
            <p:ph type="body" idx="1"/>
          </p:nvPr>
        </p:nvSpPr>
        <p:spPr>
          <a:xfrm>
            <a:off x="710407" y="4861442"/>
            <a:ext cx="5683250" cy="4605576"/>
          </a:xfrm>
          <a:prstGeom prst="rect">
            <a:avLst/>
          </a:prstGeom>
          <a:noFill/>
          <a:ln>
            <a:noFill/>
          </a:ln>
        </p:spPr>
        <p:txBody>
          <a:bodyPr spcFirstLastPara="1" wrap="square" lIns="94625" tIns="47300" rIns="94625" bIns="47300" anchor="t" anchorCtr="0">
            <a:noAutofit/>
          </a:bodyPr>
          <a:lstStyle/>
          <a:p>
            <a:pPr marL="457200" marR="0" lvl="0" indent="-228600" algn="l" rtl="0">
              <a:lnSpc>
                <a:spcPct val="100000"/>
              </a:lnSpc>
              <a:spcBef>
                <a:spcPts val="0"/>
              </a:spcBef>
              <a:spcAft>
                <a:spcPts val="0"/>
              </a:spcAft>
              <a:buSzPts val="1400"/>
              <a:buNone/>
            </a:pPr>
            <a:endParaRPr/>
          </a:p>
        </p:txBody>
      </p:sp>
      <p:sp>
        <p:nvSpPr>
          <p:cNvPr id="292" name="Google Shape;292;p77: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79: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zh-CN"/>
              <a:t>已更新</a:t>
            </a:r>
            <a:endParaRPr/>
          </a:p>
        </p:txBody>
      </p:sp>
      <p:sp>
        <p:nvSpPr>
          <p:cNvPr id="298" name="Google Shape;298;p79: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pringer Nature - Purple">
  <p:cSld name="Title Springer Nature - Purple">
    <p:spTree>
      <p:nvGrpSpPr>
        <p:cNvPr id="1" name="Shape 14"/>
        <p:cNvGrpSpPr/>
        <p:nvPr/>
      </p:nvGrpSpPr>
      <p:grpSpPr>
        <a:xfrm>
          <a:off x="0" y="0"/>
          <a:ext cx="0" cy="0"/>
          <a:chOff x="0" y="0"/>
          <a:chExt cx="0" cy="0"/>
        </a:xfrm>
      </p:grpSpPr>
      <p:pic>
        <p:nvPicPr>
          <p:cNvPr id="15" name="Google Shape;15;p36"/>
          <p:cNvPicPr preferRelativeResize="0"/>
          <p:nvPr/>
        </p:nvPicPr>
        <p:blipFill rotWithShape="1">
          <a:blip r:embed="rId2">
            <a:alphaModFix/>
          </a:blip>
          <a:srcRect t="14" b="14"/>
          <a:stretch/>
        </p:blipFill>
        <p:spPr>
          <a:xfrm>
            <a:off x="0" y="0"/>
            <a:ext cx="9144000" cy="4464050"/>
          </a:xfrm>
          <a:prstGeom prst="rect">
            <a:avLst/>
          </a:prstGeom>
          <a:noFill/>
          <a:ln>
            <a:noFill/>
          </a:ln>
        </p:spPr>
      </p:pic>
      <p:grpSp>
        <p:nvGrpSpPr>
          <p:cNvPr id="16" name="Google Shape;16;p36"/>
          <p:cNvGrpSpPr/>
          <p:nvPr/>
        </p:nvGrpSpPr>
        <p:grpSpPr>
          <a:xfrm>
            <a:off x="392507" y="337809"/>
            <a:ext cx="3834367" cy="3834378"/>
            <a:chOff x="392507" y="337809"/>
            <a:chExt cx="3834367" cy="3834378"/>
          </a:xfrm>
        </p:grpSpPr>
        <p:sp>
          <p:nvSpPr>
            <p:cNvPr id="17" name="Google Shape;17;p36"/>
            <p:cNvSpPr/>
            <p:nvPr/>
          </p:nvSpPr>
          <p:spPr>
            <a:xfrm>
              <a:off x="394140" y="339988"/>
              <a:ext cx="3830552" cy="3830564"/>
            </a:xfrm>
            <a:custGeom>
              <a:avLst/>
              <a:gdLst/>
              <a:ahLst/>
              <a:cxnLst/>
              <a:rect l="l" t="t" r="r" b="b"/>
              <a:pathLst>
                <a:path w="3830552" h="3830564" extrusionOk="0">
                  <a:moveTo>
                    <a:pt x="478819" y="0"/>
                  </a:moveTo>
                  <a:lnTo>
                    <a:pt x="2872917" y="0"/>
                  </a:lnTo>
                  <a:lnTo>
                    <a:pt x="3830552" y="957639"/>
                  </a:lnTo>
                  <a:lnTo>
                    <a:pt x="3830552" y="3351746"/>
                  </a:lnTo>
                  <a:cubicBezTo>
                    <a:pt x="3830552" y="3616189"/>
                    <a:pt x="3616178" y="3830564"/>
                    <a:pt x="3351734" y="3830564"/>
                  </a:cubicBezTo>
                  <a:lnTo>
                    <a:pt x="957640" y="3830564"/>
                  </a:lnTo>
                  <a:lnTo>
                    <a:pt x="0" y="2872917"/>
                  </a:lnTo>
                  <a:lnTo>
                    <a:pt x="0" y="478821"/>
                  </a:lnTo>
                  <a:cubicBezTo>
                    <a:pt x="0" y="214376"/>
                    <a:pt x="214374" y="1"/>
                    <a:pt x="478819" y="0"/>
                  </a:cubicBezTo>
                  <a:close/>
                </a:path>
              </a:pathLst>
            </a:custGeom>
            <a:solidFill>
              <a:srgbClr val="01324B">
                <a:alpha val="89411"/>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500"/>
                <a:buFont typeface="Arial"/>
                <a:buNone/>
              </a:pPr>
              <a:endParaRPr sz="1500" b="1" i="0" u="none" strike="noStrike" cap="none">
                <a:solidFill>
                  <a:schemeClr val="accent1"/>
                </a:solidFill>
                <a:latin typeface="Calibri"/>
                <a:ea typeface="Calibri"/>
                <a:cs typeface="Calibri"/>
                <a:sym typeface="Calibri"/>
              </a:endParaRPr>
            </a:p>
          </p:txBody>
        </p:sp>
        <p:sp>
          <p:nvSpPr>
            <p:cNvPr id="18" name="Google Shape;18;p36"/>
            <p:cNvSpPr/>
            <p:nvPr/>
          </p:nvSpPr>
          <p:spPr>
            <a:xfrm>
              <a:off x="392507" y="337809"/>
              <a:ext cx="3834367" cy="3834378"/>
            </a:xfrm>
            <a:custGeom>
              <a:avLst/>
              <a:gdLst/>
              <a:ahLst/>
              <a:cxnLst/>
              <a:rect l="l" t="t" r="r" b="b"/>
              <a:pathLst>
                <a:path w="3834367" h="3834378" extrusionOk="0">
                  <a:moveTo>
                    <a:pt x="479296" y="0"/>
                  </a:moveTo>
                  <a:lnTo>
                    <a:pt x="2875778" y="0"/>
                  </a:lnTo>
                  <a:lnTo>
                    <a:pt x="3834367" y="958592"/>
                  </a:lnTo>
                  <a:lnTo>
                    <a:pt x="3834367" y="3355084"/>
                  </a:lnTo>
                  <a:cubicBezTo>
                    <a:pt x="3834367" y="3619791"/>
                    <a:pt x="3619779" y="3834378"/>
                    <a:pt x="3355072" y="3834378"/>
                  </a:cubicBezTo>
                  <a:lnTo>
                    <a:pt x="958593" y="3834378"/>
                  </a:lnTo>
                  <a:lnTo>
                    <a:pt x="0" y="2875778"/>
                  </a:lnTo>
                  <a:lnTo>
                    <a:pt x="0" y="479298"/>
                  </a:lnTo>
                  <a:cubicBezTo>
                    <a:pt x="0" y="214590"/>
                    <a:pt x="214587" y="1"/>
                    <a:pt x="479296" y="0"/>
                  </a:cubicBezTo>
                  <a:close/>
                  <a:moveTo>
                    <a:pt x="479296" y="139172"/>
                  </a:moveTo>
                  <a:cubicBezTo>
                    <a:pt x="291537" y="139385"/>
                    <a:pt x="139384" y="291540"/>
                    <a:pt x="139172" y="479298"/>
                  </a:cubicBezTo>
                  <a:lnTo>
                    <a:pt x="139172" y="2818134"/>
                  </a:lnTo>
                  <a:lnTo>
                    <a:pt x="1016240" y="3695197"/>
                  </a:lnTo>
                  <a:lnTo>
                    <a:pt x="3355072" y="3695197"/>
                  </a:lnTo>
                  <a:cubicBezTo>
                    <a:pt x="3542828" y="3694991"/>
                    <a:pt x="3694991" y="3542828"/>
                    <a:pt x="3695197" y="3355072"/>
                  </a:cubicBezTo>
                  <a:lnTo>
                    <a:pt x="3695197" y="1016240"/>
                  </a:lnTo>
                  <a:lnTo>
                    <a:pt x="2818134" y="139172"/>
                  </a:lnTo>
                  <a:lnTo>
                    <a:pt x="479296" y="139172"/>
                  </a:lnTo>
                  <a:close/>
                </a:path>
              </a:pathLst>
            </a:custGeom>
            <a:solidFill>
              <a:srgbClr val="785BA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zh-CN" sz="1500" b="1" i="0" u="none" strike="noStrike" cap="none">
                  <a:solidFill>
                    <a:schemeClr val="accent1"/>
                  </a:solidFill>
                  <a:latin typeface="Calibri"/>
                  <a:ea typeface="Calibri"/>
                  <a:cs typeface="Calibri"/>
                  <a:sym typeface="Calibri"/>
                </a:rPr>
                <a:t> </a:t>
              </a:r>
              <a:endParaRPr sz="1500" b="1" i="0" u="none" strike="noStrike" cap="none">
                <a:solidFill>
                  <a:schemeClr val="accent1"/>
                </a:solidFill>
                <a:latin typeface="Calibri"/>
                <a:ea typeface="Calibri"/>
                <a:cs typeface="Calibri"/>
                <a:sym typeface="Calibri"/>
              </a:endParaRPr>
            </a:p>
          </p:txBody>
        </p:sp>
      </p:grpSp>
      <p:sp>
        <p:nvSpPr>
          <p:cNvPr id="19" name="Google Shape;19;p36"/>
          <p:cNvSpPr txBox="1">
            <a:spLocks noGrp="1"/>
          </p:cNvSpPr>
          <p:nvPr>
            <p:ph type="subTitle" idx="1"/>
          </p:nvPr>
        </p:nvSpPr>
        <p:spPr>
          <a:xfrm>
            <a:off x="736641" y="2046876"/>
            <a:ext cx="3130509" cy="49244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600"/>
              <a:buNone/>
              <a:defRPr sz="1600" b="0">
                <a:solidFill>
                  <a:schemeClr val="lt1"/>
                </a:solidFill>
                <a:latin typeface="Calibri"/>
                <a:ea typeface="Calibri"/>
                <a:cs typeface="Calibri"/>
                <a:sym typeface="Calibri"/>
              </a:defRPr>
            </a:lvl1pPr>
            <a:lvl2pPr lvl="1" algn="ctr">
              <a:lnSpc>
                <a:spcPct val="100000"/>
              </a:lnSpc>
              <a:spcBef>
                <a:spcPts val="450"/>
              </a:spcBef>
              <a:spcAft>
                <a:spcPts val="0"/>
              </a:spcAft>
              <a:buSzPts val="2000"/>
              <a:buNone/>
              <a:defRPr sz="2000"/>
            </a:lvl2pPr>
            <a:lvl3pPr lvl="2" algn="ctr">
              <a:lnSpc>
                <a:spcPct val="100000"/>
              </a:lnSpc>
              <a:spcBef>
                <a:spcPts val="450"/>
              </a:spcBef>
              <a:spcAft>
                <a:spcPts val="0"/>
              </a:spcAft>
              <a:buSzPts val="1800"/>
              <a:buNone/>
              <a:defRPr sz="1800"/>
            </a:lvl3pPr>
            <a:lvl4pPr lvl="3" algn="ctr">
              <a:lnSpc>
                <a:spcPct val="100000"/>
              </a:lnSpc>
              <a:spcBef>
                <a:spcPts val="450"/>
              </a:spcBef>
              <a:spcAft>
                <a:spcPts val="0"/>
              </a:spcAft>
              <a:buSzPts val="1600"/>
              <a:buNone/>
              <a:defRPr sz="1600"/>
            </a:lvl4pPr>
            <a:lvl5pPr lvl="4" algn="ctr">
              <a:lnSpc>
                <a:spcPct val="100000"/>
              </a:lnSpc>
              <a:spcBef>
                <a:spcPts val="450"/>
              </a:spcBef>
              <a:spcAft>
                <a:spcPts val="0"/>
              </a:spcAft>
              <a:buSzPts val="1600"/>
              <a:buNone/>
              <a:defRPr sz="1600"/>
            </a:lvl5pPr>
            <a:lvl6pPr lvl="5" algn="ctr">
              <a:lnSpc>
                <a:spcPct val="100000"/>
              </a:lnSpc>
              <a:spcBef>
                <a:spcPts val="450"/>
              </a:spcBef>
              <a:spcAft>
                <a:spcPts val="0"/>
              </a:spcAft>
              <a:buSzPts val="1600"/>
              <a:buNone/>
              <a:defRPr sz="1600"/>
            </a:lvl6pPr>
            <a:lvl7pPr lvl="6" algn="ctr">
              <a:lnSpc>
                <a:spcPct val="100000"/>
              </a:lnSpc>
              <a:spcBef>
                <a:spcPts val="450"/>
              </a:spcBef>
              <a:spcAft>
                <a:spcPts val="0"/>
              </a:spcAft>
              <a:buSzPts val="1600"/>
              <a:buFont typeface="Calibri"/>
              <a:buNone/>
              <a:defRPr sz="1600"/>
            </a:lvl7pPr>
            <a:lvl8pPr lvl="7" algn="ctr">
              <a:lnSpc>
                <a:spcPct val="100000"/>
              </a:lnSpc>
              <a:spcBef>
                <a:spcPts val="450"/>
              </a:spcBef>
              <a:spcAft>
                <a:spcPts val="0"/>
              </a:spcAft>
              <a:buSzPts val="1600"/>
              <a:buNone/>
              <a:defRPr sz="1600"/>
            </a:lvl8pPr>
            <a:lvl9pPr lvl="8" algn="ctr">
              <a:lnSpc>
                <a:spcPct val="100000"/>
              </a:lnSpc>
              <a:spcBef>
                <a:spcPts val="450"/>
              </a:spcBef>
              <a:spcAft>
                <a:spcPts val="450"/>
              </a:spcAft>
              <a:buSzPts val="1600"/>
              <a:buNone/>
              <a:defRPr sz="1600"/>
            </a:lvl9pPr>
          </a:lstStyle>
          <a:p>
            <a:endParaRPr/>
          </a:p>
        </p:txBody>
      </p:sp>
      <p:sp>
        <p:nvSpPr>
          <p:cNvPr id="20" name="Google Shape;20;p36"/>
          <p:cNvSpPr txBox="1">
            <a:spLocks noGrp="1"/>
          </p:cNvSpPr>
          <p:nvPr>
            <p:ph type="body" idx="2"/>
          </p:nvPr>
        </p:nvSpPr>
        <p:spPr>
          <a:xfrm>
            <a:off x="736639" y="2843116"/>
            <a:ext cx="3130509" cy="23593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200"/>
              <a:buFont typeface="Calibri"/>
              <a:buNone/>
              <a:defRPr sz="1200" b="1">
                <a:solidFill>
                  <a:schemeClr val="lt1"/>
                </a:solidFill>
              </a:defRPr>
            </a:lvl1pPr>
            <a:lvl2pPr marL="914400" lvl="1" indent="-228600" algn="l">
              <a:lnSpc>
                <a:spcPct val="100000"/>
              </a:lnSpc>
              <a:spcBef>
                <a:spcPts val="450"/>
              </a:spcBef>
              <a:spcAft>
                <a:spcPts val="0"/>
              </a:spcAft>
              <a:buSzPts val="1200"/>
              <a:buFont typeface="Calibri"/>
              <a:buNone/>
              <a:defRPr sz="1200" b="1">
                <a:solidFill>
                  <a:schemeClr val="lt1"/>
                </a:solidFill>
              </a:defRPr>
            </a:lvl2pPr>
            <a:lvl3pPr marL="1371600" lvl="2" indent="-228600" algn="l">
              <a:lnSpc>
                <a:spcPct val="100000"/>
              </a:lnSpc>
              <a:spcBef>
                <a:spcPts val="450"/>
              </a:spcBef>
              <a:spcAft>
                <a:spcPts val="0"/>
              </a:spcAft>
              <a:buSzPts val="1200"/>
              <a:buFont typeface="Calibri"/>
              <a:buNone/>
              <a:defRPr sz="1200" b="1">
                <a:solidFill>
                  <a:schemeClr val="lt1"/>
                </a:solidFill>
              </a:defRPr>
            </a:lvl3pPr>
            <a:lvl4pPr marL="1828800" lvl="3" indent="-228600" algn="l">
              <a:lnSpc>
                <a:spcPct val="100000"/>
              </a:lnSpc>
              <a:spcBef>
                <a:spcPts val="450"/>
              </a:spcBef>
              <a:spcAft>
                <a:spcPts val="0"/>
              </a:spcAft>
              <a:buSzPts val="1200"/>
              <a:buFont typeface="Calibri"/>
              <a:buNone/>
              <a:defRPr sz="1200" b="1">
                <a:solidFill>
                  <a:schemeClr val="lt1"/>
                </a:solidFill>
              </a:defRPr>
            </a:lvl4pPr>
            <a:lvl5pPr marL="2286000" lvl="4" indent="-228600" algn="l">
              <a:lnSpc>
                <a:spcPct val="100000"/>
              </a:lnSpc>
              <a:spcBef>
                <a:spcPts val="450"/>
              </a:spcBef>
              <a:spcAft>
                <a:spcPts val="0"/>
              </a:spcAft>
              <a:buSzPts val="1200"/>
              <a:buFont typeface="Calibri"/>
              <a:buNone/>
              <a:defRPr sz="1200" b="1">
                <a:solidFill>
                  <a:schemeClr val="lt1"/>
                </a:solidFill>
              </a:defRPr>
            </a:lvl5pPr>
            <a:lvl6pPr marL="2743200" lvl="5" indent="-228600" algn="l">
              <a:lnSpc>
                <a:spcPct val="100000"/>
              </a:lnSpc>
              <a:spcBef>
                <a:spcPts val="450"/>
              </a:spcBef>
              <a:spcAft>
                <a:spcPts val="0"/>
              </a:spcAft>
              <a:buSzPts val="1200"/>
              <a:buFont typeface="Calibri"/>
              <a:buNone/>
              <a:defRPr sz="1200" b="1">
                <a:solidFill>
                  <a:schemeClr val="lt1"/>
                </a:solidFill>
              </a:defRPr>
            </a:lvl6pPr>
            <a:lvl7pPr marL="3200400" lvl="6" indent="-228600" algn="l">
              <a:lnSpc>
                <a:spcPct val="100000"/>
              </a:lnSpc>
              <a:spcBef>
                <a:spcPts val="450"/>
              </a:spcBef>
              <a:spcAft>
                <a:spcPts val="0"/>
              </a:spcAft>
              <a:buSzPts val="1200"/>
              <a:buFont typeface="Calibri"/>
              <a:buNone/>
              <a:defRPr sz="1200" b="1">
                <a:solidFill>
                  <a:schemeClr val="lt1"/>
                </a:solidFill>
              </a:defRPr>
            </a:lvl7pPr>
            <a:lvl8pPr marL="3657600" lvl="7" indent="-228600" algn="l">
              <a:lnSpc>
                <a:spcPct val="100000"/>
              </a:lnSpc>
              <a:spcBef>
                <a:spcPts val="450"/>
              </a:spcBef>
              <a:spcAft>
                <a:spcPts val="0"/>
              </a:spcAft>
              <a:buSzPts val="1200"/>
              <a:buFont typeface="Calibri"/>
              <a:buNone/>
              <a:defRPr sz="1200" b="1">
                <a:solidFill>
                  <a:schemeClr val="lt1"/>
                </a:solidFill>
              </a:defRPr>
            </a:lvl8pPr>
            <a:lvl9pPr marL="4114800" lvl="8" indent="-228600" algn="l">
              <a:lnSpc>
                <a:spcPct val="100000"/>
              </a:lnSpc>
              <a:spcBef>
                <a:spcPts val="450"/>
              </a:spcBef>
              <a:spcAft>
                <a:spcPts val="450"/>
              </a:spcAft>
              <a:buSzPts val="1200"/>
              <a:buFont typeface="Calibri"/>
              <a:buNone/>
              <a:defRPr sz="1200" b="1">
                <a:solidFill>
                  <a:schemeClr val="lt1"/>
                </a:solidFill>
              </a:defRPr>
            </a:lvl9pPr>
          </a:lstStyle>
          <a:p>
            <a:endParaRPr/>
          </a:p>
        </p:txBody>
      </p:sp>
      <p:sp>
        <p:nvSpPr>
          <p:cNvPr id="21" name="Google Shape;21;p36"/>
          <p:cNvSpPr txBox="1">
            <a:spLocks noGrp="1"/>
          </p:cNvSpPr>
          <p:nvPr>
            <p:ph type="title"/>
          </p:nvPr>
        </p:nvSpPr>
        <p:spPr>
          <a:xfrm>
            <a:off x="736641" y="1275427"/>
            <a:ext cx="3130511" cy="54239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100"/>
              <a:buFont typeface="Calibri"/>
              <a:buNone/>
              <a:defRPr sz="21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2" name="Google Shape;22;p36"/>
          <p:cNvPicPr preferRelativeResize="0"/>
          <p:nvPr/>
        </p:nvPicPr>
        <p:blipFill rotWithShape="1">
          <a:blip r:embed="rId3">
            <a:alphaModFix/>
          </a:blip>
          <a:srcRect/>
          <a:stretch/>
        </p:blipFill>
        <p:spPr>
          <a:xfrm>
            <a:off x="6976800" y="4683600"/>
            <a:ext cx="1742400" cy="16911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66"/>
        <p:cNvGrpSpPr/>
        <p:nvPr/>
      </p:nvGrpSpPr>
      <p:grpSpPr>
        <a:xfrm>
          <a:off x="0" y="0"/>
          <a:ext cx="0" cy="0"/>
          <a:chOff x="0" y="0"/>
          <a:chExt cx="0" cy="0"/>
        </a:xfrm>
      </p:grpSpPr>
      <p:sp>
        <p:nvSpPr>
          <p:cNvPr id="67" name="Google Shape;67;p66"/>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lvl1pPr lvl="0" algn="l">
              <a:lnSpc>
                <a:spcPct val="116666"/>
              </a:lnSpc>
              <a:spcBef>
                <a:spcPts val="0"/>
              </a:spcBef>
              <a:spcAft>
                <a:spcPts val="0"/>
              </a:spcAft>
              <a:buClr>
                <a:srgbClr val="01324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8" name="Google Shape;68;p66"/>
          <p:cNvCxnSpPr/>
          <p:nvPr/>
        </p:nvCxnSpPr>
        <p:spPr>
          <a:xfrm>
            <a:off x="432000" y="872887"/>
            <a:ext cx="8280000" cy="0"/>
          </a:xfrm>
          <a:prstGeom prst="straightConnector1">
            <a:avLst/>
          </a:prstGeom>
          <a:noFill/>
          <a:ln w="9525" cap="flat" cmpd="sng">
            <a:solidFill>
              <a:srgbClr val="0070A8">
                <a:alpha val="49411"/>
              </a:srgbClr>
            </a:solidFill>
            <a:prstDash val="solid"/>
            <a:round/>
            <a:headEnd type="none" w="sm" len="sm"/>
            <a:tailEnd type="none" w="sm" len="sm"/>
          </a:ln>
        </p:spPr>
      </p:cxnSp>
      <p:sp>
        <p:nvSpPr>
          <p:cNvPr id="69" name="Google Shape;69;p66"/>
          <p:cNvSpPr txBox="1">
            <a:spLocks noGrp="1"/>
          </p:cNvSpPr>
          <p:nvPr>
            <p:ph type="subTitle" idx="1"/>
          </p:nvPr>
        </p:nvSpPr>
        <p:spPr>
          <a:xfrm>
            <a:off x="419100" y="567339"/>
            <a:ext cx="8299450" cy="23083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500"/>
              <a:buNone/>
              <a:defRPr/>
            </a:lvl1pPr>
            <a:lvl2pPr lvl="1" algn="l">
              <a:lnSpc>
                <a:spcPct val="100000"/>
              </a:lnSpc>
              <a:spcBef>
                <a:spcPts val="450"/>
              </a:spcBef>
              <a:spcAft>
                <a:spcPts val="0"/>
              </a:spcAft>
              <a:buSzPts val="1800"/>
              <a:buNone/>
              <a:defRPr/>
            </a:lvl2pPr>
            <a:lvl3pPr lvl="2" algn="l">
              <a:lnSpc>
                <a:spcPct val="100000"/>
              </a:lnSpc>
              <a:spcBef>
                <a:spcPts val="450"/>
              </a:spcBef>
              <a:spcAft>
                <a:spcPts val="0"/>
              </a:spcAft>
              <a:buSzPts val="1800"/>
              <a:buChar char="•"/>
              <a:defRPr/>
            </a:lvl3pPr>
            <a:lvl4pPr lvl="3" algn="l">
              <a:lnSpc>
                <a:spcPct val="100000"/>
              </a:lnSpc>
              <a:spcBef>
                <a:spcPts val="450"/>
              </a:spcBef>
              <a:spcAft>
                <a:spcPts val="0"/>
              </a:spcAft>
              <a:buSzPts val="1800"/>
              <a:buChar char="•"/>
              <a:defRPr/>
            </a:lvl4pPr>
            <a:lvl5pPr lvl="4" algn="l">
              <a:lnSpc>
                <a:spcPct val="100000"/>
              </a:lnSpc>
              <a:spcBef>
                <a:spcPts val="450"/>
              </a:spcBef>
              <a:spcAft>
                <a:spcPts val="0"/>
              </a:spcAft>
              <a:buSzPts val="1800"/>
              <a:buChar char="─"/>
              <a:defRPr/>
            </a:lvl5pPr>
            <a:lvl6pPr lvl="5" algn="l">
              <a:lnSpc>
                <a:spcPct val="100000"/>
              </a:lnSpc>
              <a:spcBef>
                <a:spcPts val="450"/>
              </a:spcBef>
              <a:spcAft>
                <a:spcPts val="0"/>
              </a:spcAft>
              <a:buSzPts val="1800"/>
              <a:buChar char="−"/>
              <a:defRPr/>
            </a:lvl6pPr>
            <a:lvl7pPr lvl="6" algn="l">
              <a:lnSpc>
                <a:spcPct val="100000"/>
              </a:lnSpc>
              <a:spcBef>
                <a:spcPts val="450"/>
              </a:spcBef>
              <a:spcAft>
                <a:spcPts val="0"/>
              </a:spcAft>
              <a:buSzPts val="1800"/>
              <a:buNone/>
              <a:defRPr/>
            </a:lvl7pPr>
            <a:lvl8pPr lvl="7" algn="l">
              <a:lnSpc>
                <a:spcPct val="100000"/>
              </a:lnSpc>
              <a:spcBef>
                <a:spcPts val="450"/>
              </a:spcBef>
              <a:spcAft>
                <a:spcPts val="0"/>
              </a:spcAft>
              <a:buSzPts val="1800"/>
              <a:buAutoNum type="arabicPeriod"/>
              <a:defRPr/>
            </a:lvl8pPr>
            <a:lvl9pPr lvl="8" algn="l">
              <a:lnSpc>
                <a:spcPct val="100000"/>
              </a:lnSpc>
              <a:spcBef>
                <a:spcPts val="450"/>
              </a:spcBef>
              <a:spcAft>
                <a:spcPts val="450"/>
              </a:spcAft>
              <a:buSzPts val="1800"/>
              <a:buAutoNum type="alphaLcPeriod"/>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Section Divider Purple">
  <p:cSld name="Section Divider Purple">
    <p:bg>
      <p:bgPr>
        <a:solidFill>
          <a:srgbClr val="785BA7"/>
        </a:solidFill>
        <a:effectLst/>
      </p:bgPr>
    </p:bg>
    <p:spTree>
      <p:nvGrpSpPr>
        <p:cNvPr id="1" name="Shape 70"/>
        <p:cNvGrpSpPr/>
        <p:nvPr/>
      </p:nvGrpSpPr>
      <p:grpSpPr>
        <a:xfrm>
          <a:off x="0" y="0"/>
          <a:ext cx="0" cy="0"/>
          <a:chOff x="0" y="0"/>
          <a:chExt cx="0" cy="0"/>
        </a:xfrm>
      </p:grpSpPr>
      <p:pic>
        <p:nvPicPr>
          <p:cNvPr id="71" name="Google Shape;71;p59"/>
          <p:cNvPicPr preferRelativeResize="0"/>
          <p:nvPr/>
        </p:nvPicPr>
        <p:blipFill rotWithShape="1">
          <a:blip r:embed="rId2">
            <a:alphaModFix/>
          </a:blip>
          <a:srcRect/>
          <a:stretch/>
        </p:blipFill>
        <p:spPr>
          <a:xfrm>
            <a:off x="392507" y="337809"/>
            <a:ext cx="3831519" cy="3831519"/>
          </a:xfrm>
          <a:prstGeom prst="rect">
            <a:avLst/>
          </a:prstGeom>
          <a:noFill/>
          <a:ln>
            <a:noFill/>
          </a:ln>
        </p:spPr>
      </p:pic>
      <p:pic>
        <p:nvPicPr>
          <p:cNvPr id="72" name="Google Shape;72;p59"/>
          <p:cNvPicPr preferRelativeResize="0"/>
          <p:nvPr/>
        </p:nvPicPr>
        <p:blipFill rotWithShape="1">
          <a:blip r:embed="rId3">
            <a:alphaModFix/>
          </a:blip>
          <a:srcRect/>
          <a:stretch/>
        </p:blipFill>
        <p:spPr>
          <a:xfrm>
            <a:off x="7502811" y="4675669"/>
            <a:ext cx="1270895" cy="228110"/>
          </a:xfrm>
          <a:prstGeom prst="rect">
            <a:avLst/>
          </a:prstGeom>
          <a:noFill/>
          <a:ln>
            <a:noFill/>
          </a:ln>
        </p:spPr>
      </p:pic>
      <p:sp>
        <p:nvSpPr>
          <p:cNvPr id="73" name="Google Shape;73;p59"/>
          <p:cNvSpPr txBox="1">
            <a:spLocks noGrp="1"/>
          </p:cNvSpPr>
          <p:nvPr>
            <p:ph type="body" idx="1"/>
          </p:nvPr>
        </p:nvSpPr>
        <p:spPr>
          <a:xfrm>
            <a:off x="853899" y="1030889"/>
            <a:ext cx="2260600" cy="1354217"/>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SzPts val="8800"/>
              <a:buNone/>
              <a:defRPr sz="8800" b="1">
                <a:solidFill>
                  <a:schemeClr val="lt1"/>
                </a:solidFill>
              </a:defRPr>
            </a:lvl1pPr>
            <a:lvl2pPr marL="914400" lvl="1" indent="-228600" algn="l">
              <a:lnSpc>
                <a:spcPct val="100000"/>
              </a:lnSpc>
              <a:spcBef>
                <a:spcPts val="0"/>
              </a:spcBef>
              <a:spcAft>
                <a:spcPts val="0"/>
              </a:spcAft>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228600" algn="l">
              <a:lnSpc>
                <a:spcPct val="100000"/>
              </a:lnSpc>
              <a:spcBef>
                <a:spcPts val="450"/>
              </a:spcBef>
              <a:spcAft>
                <a:spcPts val="0"/>
              </a:spcAft>
              <a:buSzPts val="1800"/>
              <a:buNone/>
              <a:defRPr/>
            </a:lvl7pPr>
            <a:lvl8pPr marL="3657600" lvl="7" indent="-342900" algn="l">
              <a:lnSpc>
                <a:spcPct val="100000"/>
              </a:lnSpc>
              <a:spcBef>
                <a:spcPts val="450"/>
              </a:spcBef>
              <a:spcAft>
                <a:spcPts val="0"/>
              </a:spcAft>
              <a:buSzPts val="1800"/>
              <a:buAutoNum type="arabicPeriod"/>
              <a:defRPr/>
            </a:lvl8pPr>
            <a:lvl9pPr marL="4114800" lvl="8" indent="-342900" algn="l">
              <a:lnSpc>
                <a:spcPct val="100000"/>
              </a:lnSpc>
              <a:spcBef>
                <a:spcPts val="450"/>
              </a:spcBef>
              <a:spcAft>
                <a:spcPts val="450"/>
              </a:spcAft>
              <a:buSzPts val="1800"/>
              <a:buAutoNum type="alphaLcPeriod"/>
              <a:defRPr/>
            </a:lvl9pPr>
          </a:lstStyle>
          <a:p>
            <a:endParaRPr/>
          </a:p>
        </p:txBody>
      </p:sp>
      <p:sp>
        <p:nvSpPr>
          <p:cNvPr id="74" name="Google Shape;74;p59"/>
          <p:cNvSpPr txBox="1">
            <a:spLocks noGrp="1"/>
          </p:cNvSpPr>
          <p:nvPr>
            <p:ph type="title"/>
          </p:nvPr>
        </p:nvSpPr>
        <p:spPr>
          <a:xfrm>
            <a:off x="910732" y="2342750"/>
            <a:ext cx="2962689" cy="81169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100"/>
              <a:buFont typeface="Calibri"/>
              <a:buNone/>
              <a:defRPr sz="21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Section Divider Forest">
  <p:cSld name="Section Divider Forest">
    <p:bg>
      <p:bgPr>
        <a:solidFill>
          <a:srgbClr val="007373"/>
        </a:solidFill>
        <a:effectLst/>
      </p:bgPr>
    </p:bg>
    <p:spTree>
      <p:nvGrpSpPr>
        <p:cNvPr id="1" name="Shape 75"/>
        <p:cNvGrpSpPr/>
        <p:nvPr/>
      </p:nvGrpSpPr>
      <p:grpSpPr>
        <a:xfrm>
          <a:off x="0" y="0"/>
          <a:ext cx="0" cy="0"/>
          <a:chOff x="0" y="0"/>
          <a:chExt cx="0" cy="0"/>
        </a:xfrm>
      </p:grpSpPr>
      <p:pic>
        <p:nvPicPr>
          <p:cNvPr id="76" name="Google Shape;76;p58"/>
          <p:cNvPicPr preferRelativeResize="0"/>
          <p:nvPr/>
        </p:nvPicPr>
        <p:blipFill rotWithShape="1">
          <a:blip r:embed="rId2">
            <a:alphaModFix/>
          </a:blip>
          <a:srcRect/>
          <a:stretch/>
        </p:blipFill>
        <p:spPr>
          <a:xfrm>
            <a:off x="392507" y="337809"/>
            <a:ext cx="3831519" cy="3831519"/>
          </a:xfrm>
          <a:prstGeom prst="rect">
            <a:avLst/>
          </a:prstGeom>
          <a:noFill/>
          <a:ln>
            <a:noFill/>
          </a:ln>
        </p:spPr>
      </p:pic>
      <p:pic>
        <p:nvPicPr>
          <p:cNvPr id="77" name="Google Shape;77;p58"/>
          <p:cNvPicPr preferRelativeResize="0"/>
          <p:nvPr/>
        </p:nvPicPr>
        <p:blipFill rotWithShape="1">
          <a:blip r:embed="rId3">
            <a:alphaModFix/>
          </a:blip>
          <a:srcRect/>
          <a:stretch/>
        </p:blipFill>
        <p:spPr>
          <a:xfrm>
            <a:off x="7502811" y="4675669"/>
            <a:ext cx="1270895" cy="228110"/>
          </a:xfrm>
          <a:prstGeom prst="rect">
            <a:avLst/>
          </a:prstGeom>
          <a:noFill/>
          <a:ln>
            <a:noFill/>
          </a:ln>
        </p:spPr>
      </p:pic>
      <p:sp>
        <p:nvSpPr>
          <p:cNvPr id="78" name="Google Shape;78;p58"/>
          <p:cNvSpPr txBox="1">
            <a:spLocks noGrp="1"/>
          </p:cNvSpPr>
          <p:nvPr>
            <p:ph type="body" idx="1"/>
          </p:nvPr>
        </p:nvSpPr>
        <p:spPr>
          <a:xfrm>
            <a:off x="853899" y="1030889"/>
            <a:ext cx="2260600" cy="1354217"/>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SzPts val="8800"/>
              <a:buNone/>
              <a:defRPr sz="8800" b="1">
                <a:solidFill>
                  <a:schemeClr val="lt1"/>
                </a:solidFill>
              </a:defRPr>
            </a:lvl1pPr>
            <a:lvl2pPr marL="914400" lvl="1" indent="-228600" algn="l">
              <a:lnSpc>
                <a:spcPct val="100000"/>
              </a:lnSpc>
              <a:spcBef>
                <a:spcPts val="0"/>
              </a:spcBef>
              <a:spcAft>
                <a:spcPts val="0"/>
              </a:spcAft>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228600" algn="l">
              <a:lnSpc>
                <a:spcPct val="100000"/>
              </a:lnSpc>
              <a:spcBef>
                <a:spcPts val="450"/>
              </a:spcBef>
              <a:spcAft>
                <a:spcPts val="0"/>
              </a:spcAft>
              <a:buSzPts val="1800"/>
              <a:buNone/>
              <a:defRPr/>
            </a:lvl7pPr>
            <a:lvl8pPr marL="3657600" lvl="7" indent="-342900" algn="l">
              <a:lnSpc>
                <a:spcPct val="100000"/>
              </a:lnSpc>
              <a:spcBef>
                <a:spcPts val="450"/>
              </a:spcBef>
              <a:spcAft>
                <a:spcPts val="0"/>
              </a:spcAft>
              <a:buSzPts val="1800"/>
              <a:buAutoNum type="arabicPeriod"/>
              <a:defRPr/>
            </a:lvl8pPr>
            <a:lvl9pPr marL="4114800" lvl="8" indent="-342900" algn="l">
              <a:lnSpc>
                <a:spcPct val="100000"/>
              </a:lnSpc>
              <a:spcBef>
                <a:spcPts val="450"/>
              </a:spcBef>
              <a:spcAft>
                <a:spcPts val="450"/>
              </a:spcAft>
              <a:buSzPts val="1800"/>
              <a:buAutoNum type="alphaLcPeriod"/>
              <a:defRPr/>
            </a:lvl9pPr>
          </a:lstStyle>
          <a:p>
            <a:endParaRPr/>
          </a:p>
        </p:txBody>
      </p:sp>
      <p:sp>
        <p:nvSpPr>
          <p:cNvPr id="79" name="Google Shape;79;p58"/>
          <p:cNvSpPr txBox="1">
            <a:spLocks noGrp="1"/>
          </p:cNvSpPr>
          <p:nvPr>
            <p:ph type="title"/>
          </p:nvPr>
        </p:nvSpPr>
        <p:spPr>
          <a:xfrm>
            <a:off x="910732" y="2342750"/>
            <a:ext cx="2962689" cy="81169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100"/>
              <a:buFont typeface="Calibri"/>
              <a:buNone/>
              <a:defRPr sz="21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s">
  <p:cSld name="Contents">
    <p:bg>
      <p:bgPr>
        <a:solidFill>
          <a:srgbClr val="EBF1F5"/>
        </a:solidFill>
        <a:effectLst/>
      </p:bgPr>
    </p:bg>
    <p:spTree>
      <p:nvGrpSpPr>
        <p:cNvPr id="1" name="Shape 80"/>
        <p:cNvGrpSpPr/>
        <p:nvPr/>
      </p:nvGrpSpPr>
      <p:grpSpPr>
        <a:xfrm>
          <a:off x="0" y="0"/>
          <a:ext cx="0" cy="0"/>
          <a:chOff x="0" y="0"/>
          <a:chExt cx="0" cy="0"/>
        </a:xfrm>
      </p:grpSpPr>
      <p:pic>
        <p:nvPicPr>
          <p:cNvPr id="81" name="Google Shape;81;p43"/>
          <p:cNvPicPr preferRelativeResize="0"/>
          <p:nvPr/>
        </p:nvPicPr>
        <p:blipFill rotWithShape="1">
          <a:blip r:embed="rId2">
            <a:alphaModFix/>
          </a:blip>
          <a:srcRect/>
          <a:stretch/>
        </p:blipFill>
        <p:spPr>
          <a:xfrm>
            <a:off x="394140" y="339988"/>
            <a:ext cx="3827707" cy="3827707"/>
          </a:xfrm>
          <a:prstGeom prst="rect">
            <a:avLst/>
          </a:prstGeom>
          <a:noFill/>
          <a:ln>
            <a:noFill/>
          </a:ln>
        </p:spPr>
      </p:pic>
      <p:pic>
        <p:nvPicPr>
          <p:cNvPr id="82" name="Google Shape;82;p43"/>
          <p:cNvPicPr preferRelativeResize="0"/>
          <p:nvPr/>
        </p:nvPicPr>
        <p:blipFill rotWithShape="1">
          <a:blip r:embed="rId3">
            <a:alphaModFix/>
          </a:blip>
          <a:srcRect/>
          <a:stretch/>
        </p:blipFill>
        <p:spPr>
          <a:xfrm>
            <a:off x="392507" y="337809"/>
            <a:ext cx="3831519" cy="3831519"/>
          </a:xfrm>
          <a:prstGeom prst="rect">
            <a:avLst/>
          </a:prstGeom>
          <a:noFill/>
          <a:ln>
            <a:noFill/>
          </a:ln>
        </p:spPr>
      </p:pic>
      <p:sp>
        <p:nvSpPr>
          <p:cNvPr id="83" name="Google Shape;83;p43"/>
          <p:cNvSpPr txBox="1">
            <a:spLocks noGrp="1"/>
          </p:cNvSpPr>
          <p:nvPr>
            <p:ph type="title"/>
          </p:nvPr>
        </p:nvSpPr>
        <p:spPr>
          <a:xfrm>
            <a:off x="825539" y="1275427"/>
            <a:ext cx="2876885" cy="566052"/>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lt1"/>
              </a:buClr>
              <a:buSzPts val="2800"/>
              <a:buFont typeface="Calibri"/>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43"/>
          <p:cNvSpPr txBox="1">
            <a:spLocks noGrp="1"/>
          </p:cNvSpPr>
          <p:nvPr>
            <p:ph type="body" idx="1"/>
          </p:nvPr>
        </p:nvSpPr>
        <p:spPr>
          <a:xfrm>
            <a:off x="4733924" y="1331089"/>
            <a:ext cx="3984626" cy="2484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600"/>
              <a:buNone/>
              <a:defRPr sz="1600" b="0">
                <a:solidFill>
                  <a:srgbClr val="01324B"/>
                </a:solidFill>
              </a:defRPr>
            </a:lvl1pPr>
            <a:lvl2pPr marL="914400" lvl="1" indent="-228600" algn="l">
              <a:lnSpc>
                <a:spcPct val="100000"/>
              </a:lnSpc>
              <a:spcBef>
                <a:spcPts val="450"/>
              </a:spcBef>
              <a:spcAft>
                <a:spcPts val="0"/>
              </a:spcAft>
              <a:buSzPts val="1600"/>
              <a:buNone/>
              <a:defRPr sz="1600" b="0">
                <a:solidFill>
                  <a:srgbClr val="01324B"/>
                </a:solidFill>
              </a:defRPr>
            </a:lvl2pPr>
            <a:lvl3pPr marL="1371600" lvl="2" indent="-330200" algn="l">
              <a:lnSpc>
                <a:spcPct val="100000"/>
              </a:lnSpc>
              <a:spcBef>
                <a:spcPts val="450"/>
              </a:spcBef>
              <a:spcAft>
                <a:spcPts val="0"/>
              </a:spcAft>
              <a:buSzPts val="1600"/>
              <a:buChar char="•"/>
              <a:defRPr sz="1600" b="0">
                <a:solidFill>
                  <a:srgbClr val="01324B"/>
                </a:solidFill>
              </a:defRPr>
            </a:lvl3pPr>
            <a:lvl4pPr marL="1828800" lvl="3" indent="-330200" algn="l">
              <a:lnSpc>
                <a:spcPct val="100000"/>
              </a:lnSpc>
              <a:spcBef>
                <a:spcPts val="450"/>
              </a:spcBef>
              <a:spcAft>
                <a:spcPts val="0"/>
              </a:spcAft>
              <a:buSzPts val="1600"/>
              <a:buChar char="•"/>
              <a:defRPr sz="1600" b="0">
                <a:solidFill>
                  <a:srgbClr val="01324B"/>
                </a:solidFill>
              </a:defRPr>
            </a:lvl4pPr>
            <a:lvl5pPr marL="2286000" lvl="4" indent="-330200" algn="l">
              <a:lnSpc>
                <a:spcPct val="100000"/>
              </a:lnSpc>
              <a:spcBef>
                <a:spcPts val="450"/>
              </a:spcBef>
              <a:spcAft>
                <a:spcPts val="0"/>
              </a:spcAft>
              <a:buSzPts val="1600"/>
              <a:buChar char="─"/>
              <a:defRPr sz="1600" b="0">
                <a:solidFill>
                  <a:srgbClr val="01324B"/>
                </a:solidFill>
              </a:defRPr>
            </a:lvl5pPr>
            <a:lvl6pPr marL="2743200" lvl="5" indent="-228600" algn="l">
              <a:lnSpc>
                <a:spcPct val="100000"/>
              </a:lnSpc>
              <a:spcBef>
                <a:spcPts val="450"/>
              </a:spcBef>
              <a:spcAft>
                <a:spcPts val="0"/>
              </a:spcAft>
              <a:buSzPts val="1500"/>
              <a:buNone/>
              <a:defRPr/>
            </a:lvl6pPr>
            <a:lvl7pPr marL="3200400" lvl="6" indent="-228600" algn="l">
              <a:lnSpc>
                <a:spcPct val="100000"/>
              </a:lnSpc>
              <a:spcBef>
                <a:spcPts val="450"/>
              </a:spcBef>
              <a:spcAft>
                <a:spcPts val="0"/>
              </a:spcAft>
              <a:buSzPts val="1800"/>
              <a:buNone/>
              <a:defRPr/>
            </a:lvl7pPr>
            <a:lvl8pPr marL="3657600" lvl="7" indent="-342900" algn="l">
              <a:lnSpc>
                <a:spcPct val="100000"/>
              </a:lnSpc>
              <a:spcBef>
                <a:spcPts val="450"/>
              </a:spcBef>
              <a:spcAft>
                <a:spcPts val="0"/>
              </a:spcAft>
              <a:buSzPts val="1800"/>
              <a:buAutoNum type="arabicPeriod"/>
              <a:defRPr/>
            </a:lvl8pPr>
            <a:lvl9pPr marL="4114800" lvl="8" indent="-342900" algn="l">
              <a:lnSpc>
                <a:spcPct val="100000"/>
              </a:lnSpc>
              <a:spcBef>
                <a:spcPts val="450"/>
              </a:spcBef>
              <a:spcAft>
                <a:spcPts val="450"/>
              </a:spcAft>
              <a:buSzPts val="1800"/>
              <a:buAutoNum type="alphaLcPeriod"/>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Springer Nature">
  <p:cSld name="Title Springer Nature">
    <p:spTree>
      <p:nvGrpSpPr>
        <p:cNvPr id="1" name="Shape 85"/>
        <p:cNvGrpSpPr/>
        <p:nvPr/>
      </p:nvGrpSpPr>
      <p:grpSpPr>
        <a:xfrm>
          <a:off x="0" y="0"/>
          <a:ext cx="0" cy="0"/>
          <a:chOff x="0" y="0"/>
          <a:chExt cx="0" cy="0"/>
        </a:xfrm>
      </p:grpSpPr>
      <p:pic>
        <p:nvPicPr>
          <p:cNvPr id="86" name="Google Shape;86;p44"/>
          <p:cNvPicPr preferRelativeResize="0"/>
          <p:nvPr/>
        </p:nvPicPr>
        <p:blipFill rotWithShape="1">
          <a:blip r:embed="rId2">
            <a:alphaModFix/>
          </a:blip>
          <a:srcRect t="99" b="97"/>
          <a:stretch/>
        </p:blipFill>
        <p:spPr>
          <a:xfrm>
            <a:off x="0" y="0"/>
            <a:ext cx="9144000" cy="4464050"/>
          </a:xfrm>
          <a:prstGeom prst="rect">
            <a:avLst/>
          </a:prstGeom>
          <a:noFill/>
          <a:ln>
            <a:noFill/>
          </a:ln>
        </p:spPr>
      </p:pic>
      <p:grpSp>
        <p:nvGrpSpPr>
          <p:cNvPr id="87" name="Google Shape;87;p44"/>
          <p:cNvGrpSpPr/>
          <p:nvPr/>
        </p:nvGrpSpPr>
        <p:grpSpPr>
          <a:xfrm>
            <a:off x="392507" y="337809"/>
            <a:ext cx="3834367" cy="3834378"/>
            <a:chOff x="392507" y="337809"/>
            <a:chExt cx="3834367" cy="3834378"/>
          </a:xfrm>
        </p:grpSpPr>
        <p:sp>
          <p:nvSpPr>
            <p:cNvPr id="88" name="Google Shape;88;p44"/>
            <p:cNvSpPr/>
            <p:nvPr/>
          </p:nvSpPr>
          <p:spPr>
            <a:xfrm>
              <a:off x="394140" y="339988"/>
              <a:ext cx="3830552" cy="3830564"/>
            </a:xfrm>
            <a:custGeom>
              <a:avLst/>
              <a:gdLst/>
              <a:ahLst/>
              <a:cxnLst/>
              <a:rect l="l" t="t" r="r" b="b"/>
              <a:pathLst>
                <a:path w="3830552" h="3830564" extrusionOk="0">
                  <a:moveTo>
                    <a:pt x="478819" y="0"/>
                  </a:moveTo>
                  <a:lnTo>
                    <a:pt x="2872917" y="0"/>
                  </a:lnTo>
                  <a:lnTo>
                    <a:pt x="3830552" y="957639"/>
                  </a:lnTo>
                  <a:lnTo>
                    <a:pt x="3830552" y="3351746"/>
                  </a:lnTo>
                  <a:cubicBezTo>
                    <a:pt x="3830552" y="3616189"/>
                    <a:pt x="3616178" y="3830564"/>
                    <a:pt x="3351734" y="3830564"/>
                  </a:cubicBezTo>
                  <a:lnTo>
                    <a:pt x="957640" y="3830564"/>
                  </a:lnTo>
                  <a:lnTo>
                    <a:pt x="0" y="2872917"/>
                  </a:lnTo>
                  <a:lnTo>
                    <a:pt x="0" y="478821"/>
                  </a:lnTo>
                  <a:cubicBezTo>
                    <a:pt x="0" y="214376"/>
                    <a:pt x="214374" y="1"/>
                    <a:pt x="478819" y="0"/>
                  </a:cubicBezTo>
                  <a:close/>
                </a:path>
              </a:pathLst>
            </a:custGeom>
            <a:solidFill>
              <a:srgbClr val="01324B">
                <a:alpha val="89411"/>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500"/>
                <a:buFont typeface="Arial"/>
                <a:buNone/>
              </a:pPr>
              <a:endParaRPr sz="1500" b="1" i="0" u="none" strike="noStrike" cap="none">
                <a:solidFill>
                  <a:schemeClr val="accent1"/>
                </a:solidFill>
                <a:latin typeface="Calibri"/>
                <a:ea typeface="Calibri"/>
                <a:cs typeface="Calibri"/>
                <a:sym typeface="Calibri"/>
              </a:endParaRPr>
            </a:p>
          </p:txBody>
        </p:sp>
        <p:sp>
          <p:nvSpPr>
            <p:cNvPr id="89" name="Google Shape;89;p44"/>
            <p:cNvSpPr/>
            <p:nvPr/>
          </p:nvSpPr>
          <p:spPr>
            <a:xfrm>
              <a:off x="392507" y="337809"/>
              <a:ext cx="3834367" cy="3834378"/>
            </a:xfrm>
            <a:custGeom>
              <a:avLst/>
              <a:gdLst/>
              <a:ahLst/>
              <a:cxnLst/>
              <a:rect l="l" t="t" r="r" b="b"/>
              <a:pathLst>
                <a:path w="3834367" h="3834378" extrusionOk="0">
                  <a:moveTo>
                    <a:pt x="479296" y="0"/>
                  </a:moveTo>
                  <a:lnTo>
                    <a:pt x="2875778" y="0"/>
                  </a:lnTo>
                  <a:lnTo>
                    <a:pt x="3834367" y="958592"/>
                  </a:lnTo>
                  <a:lnTo>
                    <a:pt x="3834367" y="3355084"/>
                  </a:lnTo>
                  <a:cubicBezTo>
                    <a:pt x="3834367" y="3619791"/>
                    <a:pt x="3619779" y="3834378"/>
                    <a:pt x="3355072" y="3834378"/>
                  </a:cubicBezTo>
                  <a:lnTo>
                    <a:pt x="958593" y="3834378"/>
                  </a:lnTo>
                  <a:lnTo>
                    <a:pt x="0" y="2875778"/>
                  </a:lnTo>
                  <a:lnTo>
                    <a:pt x="0" y="479298"/>
                  </a:lnTo>
                  <a:cubicBezTo>
                    <a:pt x="0" y="214590"/>
                    <a:pt x="214587" y="1"/>
                    <a:pt x="479296" y="0"/>
                  </a:cubicBezTo>
                  <a:close/>
                  <a:moveTo>
                    <a:pt x="479296" y="139172"/>
                  </a:moveTo>
                  <a:cubicBezTo>
                    <a:pt x="291537" y="139385"/>
                    <a:pt x="139384" y="291540"/>
                    <a:pt x="139172" y="479298"/>
                  </a:cubicBezTo>
                  <a:lnTo>
                    <a:pt x="139172" y="2818134"/>
                  </a:lnTo>
                  <a:lnTo>
                    <a:pt x="1016240" y="3695197"/>
                  </a:lnTo>
                  <a:lnTo>
                    <a:pt x="3355072" y="3695197"/>
                  </a:lnTo>
                  <a:cubicBezTo>
                    <a:pt x="3542828" y="3694991"/>
                    <a:pt x="3694991" y="3542828"/>
                    <a:pt x="3695197" y="3355072"/>
                  </a:cubicBezTo>
                  <a:lnTo>
                    <a:pt x="3695197" y="1016240"/>
                  </a:lnTo>
                  <a:lnTo>
                    <a:pt x="2818134" y="139172"/>
                  </a:lnTo>
                  <a:lnTo>
                    <a:pt x="479296" y="139172"/>
                  </a:lnTo>
                  <a:close/>
                </a:path>
              </a:pathLst>
            </a:custGeom>
            <a:solidFill>
              <a:srgbClr val="0070A8"/>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zh-CN" sz="1500" b="1" i="0" u="none" strike="noStrike" cap="none">
                  <a:solidFill>
                    <a:schemeClr val="accent1"/>
                  </a:solidFill>
                  <a:latin typeface="Calibri"/>
                  <a:ea typeface="Calibri"/>
                  <a:cs typeface="Calibri"/>
                  <a:sym typeface="Calibri"/>
                </a:rPr>
                <a:t> </a:t>
              </a:r>
              <a:endParaRPr sz="1500" b="1" i="0" u="none" strike="noStrike" cap="none">
                <a:solidFill>
                  <a:schemeClr val="accent1"/>
                </a:solidFill>
                <a:latin typeface="Calibri"/>
                <a:ea typeface="Calibri"/>
                <a:cs typeface="Calibri"/>
                <a:sym typeface="Calibri"/>
              </a:endParaRPr>
            </a:p>
          </p:txBody>
        </p:sp>
      </p:grpSp>
      <p:sp>
        <p:nvSpPr>
          <p:cNvPr id="90" name="Google Shape;90;p44"/>
          <p:cNvSpPr txBox="1">
            <a:spLocks noGrp="1"/>
          </p:cNvSpPr>
          <p:nvPr>
            <p:ph type="subTitle" idx="1"/>
          </p:nvPr>
        </p:nvSpPr>
        <p:spPr>
          <a:xfrm>
            <a:off x="736641" y="2046876"/>
            <a:ext cx="3130509" cy="49244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600"/>
              <a:buNone/>
              <a:defRPr sz="1600" b="0">
                <a:solidFill>
                  <a:schemeClr val="lt1"/>
                </a:solidFill>
                <a:latin typeface="Calibri"/>
                <a:ea typeface="Calibri"/>
                <a:cs typeface="Calibri"/>
                <a:sym typeface="Calibri"/>
              </a:defRPr>
            </a:lvl1pPr>
            <a:lvl2pPr lvl="1" algn="ctr">
              <a:lnSpc>
                <a:spcPct val="100000"/>
              </a:lnSpc>
              <a:spcBef>
                <a:spcPts val="450"/>
              </a:spcBef>
              <a:spcAft>
                <a:spcPts val="0"/>
              </a:spcAft>
              <a:buSzPts val="2000"/>
              <a:buNone/>
              <a:defRPr sz="2000"/>
            </a:lvl2pPr>
            <a:lvl3pPr lvl="2" algn="ctr">
              <a:lnSpc>
                <a:spcPct val="100000"/>
              </a:lnSpc>
              <a:spcBef>
                <a:spcPts val="450"/>
              </a:spcBef>
              <a:spcAft>
                <a:spcPts val="0"/>
              </a:spcAft>
              <a:buSzPts val="1800"/>
              <a:buNone/>
              <a:defRPr sz="1800"/>
            </a:lvl3pPr>
            <a:lvl4pPr lvl="3" algn="ctr">
              <a:lnSpc>
                <a:spcPct val="100000"/>
              </a:lnSpc>
              <a:spcBef>
                <a:spcPts val="450"/>
              </a:spcBef>
              <a:spcAft>
                <a:spcPts val="0"/>
              </a:spcAft>
              <a:buSzPts val="1600"/>
              <a:buNone/>
              <a:defRPr sz="1600"/>
            </a:lvl4pPr>
            <a:lvl5pPr lvl="4" algn="ctr">
              <a:lnSpc>
                <a:spcPct val="100000"/>
              </a:lnSpc>
              <a:spcBef>
                <a:spcPts val="450"/>
              </a:spcBef>
              <a:spcAft>
                <a:spcPts val="0"/>
              </a:spcAft>
              <a:buSzPts val="1600"/>
              <a:buNone/>
              <a:defRPr sz="1600"/>
            </a:lvl5pPr>
            <a:lvl6pPr lvl="5" algn="ctr">
              <a:lnSpc>
                <a:spcPct val="100000"/>
              </a:lnSpc>
              <a:spcBef>
                <a:spcPts val="450"/>
              </a:spcBef>
              <a:spcAft>
                <a:spcPts val="0"/>
              </a:spcAft>
              <a:buSzPts val="1600"/>
              <a:buNone/>
              <a:defRPr sz="1600"/>
            </a:lvl6pPr>
            <a:lvl7pPr lvl="6" algn="ctr">
              <a:lnSpc>
                <a:spcPct val="100000"/>
              </a:lnSpc>
              <a:spcBef>
                <a:spcPts val="450"/>
              </a:spcBef>
              <a:spcAft>
                <a:spcPts val="0"/>
              </a:spcAft>
              <a:buSzPts val="1600"/>
              <a:buFont typeface="Calibri"/>
              <a:buNone/>
              <a:defRPr sz="1600"/>
            </a:lvl7pPr>
            <a:lvl8pPr lvl="7" algn="ctr">
              <a:lnSpc>
                <a:spcPct val="100000"/>
              </a:lnSpc>
              <a:spcBef>
                <a:spcPts val="450"/>
              </a:spcBef>
              <a:spcAft>
                <a:spcPts val="0"/>
              </a:spcAft>
              <a:buSzPts val="1600"/>
              <a:buNone/>
              <a:defRPr sz="1600"/>
            </a:lvl8pPr>
            <a:lvl9pPr lvl="8" algn="ctr">
              <a:lnSpc>
                <a:spcPct val="100000"/>
              </a:lnSpc>
              <a:spcBef>
                <a:spcPts val="450"/>
              </a:spcBef>
              <a:spcAft>
                <a:spcPts val="450"/>
              </a:spcAft>
              <a:buSzPts val="1600"/>
              <a:buNone/>
              <a:defRPr sz="1600"/>
            </a:lvl9pPr>
          </a:lstStyle>
          <a:p>
            <a:endParaRPr/>
          </a:p>
        </p:txBody>
      </p:sp>
      <p:sp>
        <p:nvSpPr>
          <p:cNvPr id="91" name="Google Shape;91;p44"/>
          <p:cNvSpPr txBox="1">
            <a:spLocks noGrp="1"/>
          </p:cNvSpPr>
          <p:nvPr>
            <p:ph type="body" idx="2"/>
          </p:nvPr>
        </p:nvSpPr>
        <p:spPr>
          <a:xfrm>
            <a:off x="736639" y="2843116"/>
            <a:ext cx="3130509" cy="23593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200"/>
              <a:buFont typeface="Calibri"/>
              <a:buNone/>
              <a:defRPr sz="1200" b="1">
                <a:solidFill>
                  <a:schemeClr val="lt1"/>
                </a:solidFill>
              </a:defRPr>
            </a:lvl1pPr>
            <a:lvl2pPr marL="914400" lvl="1" indent="-228600" algn="l">
              <a:lnSpc>
                <a:spcPct val="100000"/>
              </a:lnSpc>
              <a:spcBef>
                <a:spcPts val="450"/>
              </a:spcBef>
              <a:spcAft>
                <a:spcPts val="0"/>
              </a:spcAft>
              <a:buSzPts val="1200"/>
              <a:buFont typeface="Calibri"/>
              <a:buNone/>
              <a:defRPr sz="1200" b="1">
                <a:solidFill>
                  <a:schemeClr val="lt1"/>
                </a:solidFill>
              </a:defRPr>
            </a:lvl2pPr>
            <a:lvl3pPr marL="1371600" lvl="2" indent="-228600" algn="l">
              <a:lnSpc>
                <a:spcPct val="100000"/>
              </a:lnSpc>
              <a:spcBef>
                <a:spcPts val="450"/>
              </a:spcBef>
              <a:spcAft>
                <a:spcPts val="0"/>
              </a:spcAft>
              <a:buSzPts val="1200"/>
              <a:buFont typeface="Calibri"/>
              <a:buNone/>
              <a:defRPr sz="1200" b="1">
                <a:solidFill>
                  <a:schemeClr val="lt1"/>
                </a:solidFill>
              </a:defRPr>
            </a:lvl3pPr>
            <a:lvl4pPr marL="1828800" lvl="3" indent="-228600" algn="l">
              <a:lnSpc>
                <a:spcPct val="100000"/>
              </a:lnSpc>
              <a:spcBef>
                <a:spcPts val="450"/>
              </a:spcBef>
              <a:spcAft>
                <a:spcPts val="0"/>
              </a:spcAft>
              <a:buSzPts val="1200"/>
              <a:buFont typeface="Calibri"/>
              <a:buNone/>
              <a:defRPr sz="1200" b="1">
                <a:solidFill>
                  <a:schemeClr val="lt1"/>
                </a:solidFill>
              </a:defRPr>
            </a:lvl4pPr>
            <a:lvl5pPr marL="2286000" lvl="4" indent="-228600" algn="l">
              <a:lnSpc>
                <a:spcPct val="100000"/>
              </a:lnSpc>
              <a:spcBef>
                <a:spcPts val="450"/>
              </a:spcBef>
              <a:spcAft>
                <a:spcPts val="0"/>
              </a:spcAft>
              <a:buSzPts val="1200"/>
              <a:buFont typeface="Calibri"/>
              <a:buNone/>
              <a:defRPr sz="1200" b="1">
                <a:solidFill>
                  <a:schemeClr val="lt1"/>
                </a:solidFill>
              </a:defRPr>
            </a:lvl5pPr>
            <a:lvl6pPr marL="2743200" lvl="5" indent="-228600" algn="l">
              <a:lnSpc>
                <a:spcPct val="100000"/>
              </a:lnSpc>
              <a:spcBef>
                <a:spcPts val="450"/>
              </a:spcBef>
              <a:spcAft>
                <a:spcPts val="0"/>
              </a:spcAft>
              <a:buSzPts val="1200"/>
              <a:buFont typeface="Calibri"/>
              <a:buNone/>
              <a:defRPr sz="1200" b="1">
                <a:solidFill>
                  <a:schemeClr val="lt1"/>
                </a:solidFill>
              </a:defRPr>
            </a:lvl6pPr>
            <a:lvl7pPr marL="3200400" lvl="6" indent="-228600" algn="l">
              <a:lnSpc>
                <a:spcPct val="100000"/>
              </a:lnSpc>
              <a:spcBef>
                <a:spcPts val="450"/>
              </a:spcBef>
              <a:spcAft>
                <a:spcPts val="0"/>
              </a:spcAft>
              <a:buSzPts val="1200"/>
              <a:buFont typeface="Calibri"/>
              <a:buNone/>
              <a:defRPr sz="1200" b="1">
                <a:solidFill>
                  <a:schemeClr val="lt1"/>
                </a:solidFill>
              </a:defRPr>
            </a:lvl7pPr>
            <a:lvl8pPr marL="3657600" lvl="7" indent="-228600" algn="l">
              <a:lnSpc>
                <a:spcPct val="100000"/>
              </a:lnSpc>
              <a:spcBef>
                <a:spcPts val="450"/>
              </a:spcBef>
              <a:spcAft>
                <a:spcPts val="0"/>
              </a:spcAft>
              <a:buSzPts val="1200"/>
              <a:buFont typeface="Calibri"/>
              <a:buNone/>
              <a:defRPr sz="1200" b="1">
                <a:solidFill>
                  <a:schemeClr val="lt1"/>
                </a:solidFill>
              </a:defRPr>
            </a:lvl8pPr>
            <a:lvl9pPr marL="4114800" lvl="8" indent="-228600" algn="l">
              <a:lnSpc>
                <a:spcPct val="100000"/>
              </a:lnSpc>
              <a:spcBef>
                <a:spcPts val="450"/>
              </a:spcBef>
              <a:spcAft>
                <a:spcPts val="450"/>
              </a:spcAft>
              <a:buSzPts val="1200"/>
              <a:buFont typeface="Calibri"/>
              <a:buNone/>
              <a:defRPr sz="1200" b="1">
                <a:solidFill>
                  <a:schemeClr val="lt1"/>
                </a:solidFill>
              </a:defRPr>
            </a:lvl9pPr>
          </a:lstStyle>
          <a:p>
            <a:endParaRPr/>
          </a:p>
        </p:txBody>
      </p:sp>
      <p:sp>
        <p:nvSpPr>
          <p:cNvPr id="92" name="Google Shape;92;p44"/>
          <p:cNvSpPr txBox="1">
            <a:spLocks noGrp="1"/>
          </p:cNvSpPr>
          <p:nvPr>
            <p:ph type="title"/>
          </p:nvPr>
        </p:nvSpPr>
        <p:spPr>
          <a:xfrm>
            <a:off x="736641" y="1275427"/>
            <a:ext cx="3130511" cy="54239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100"/>
              <a:buFont typeface="Calibri"/>
              <a:buNone/>
              <a:defRPr sz="21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3" name="Google Shape;93;p44"/>
          <p:cNvPicPr preferRelativeResize="0"/>
          <p:nvPr/>
        </p:nvPicPr>
        <p:blipFill rotWithShape="1">
          <a:blip r:embed="rId3">
            <a:alphaModFix/>
          </a:blip>
          <a:srcRect/>
          <a:stretch/>
        </p:blipFill>
        <p:spPr>
          <a:xfrm>
            <a:off x="6976800" y="4683600"/>
            <a:ext cx="1742400" cy="16911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Springer Nature - Orange">
  <p:cSld name="Title Springer Nature - Orange">
    <p:spTree>
      <p:nvGrpSpPr>
        <p:cNvPr id="1" name="Shape 94"/>
        <p:cNvGrpSpPr/>
        <p:nvPr/>
      </p:nvGrpSpPr>
      <p:grpSpPr>
        <a:xfrm>
          <a:off x="0" y="0"/>
          <a:ext cx="0" cy="0"/>
          <a:chOff x="0" y="0"/>
          <a:chExt cx="0" cy="0"/>
        </a:xfrm>
      </p:grpSpPr>
      <p:pic>
        <p:nvPicPr>
          <p:cNvPr id="95" name="Google Shape;95;p46"/>
          <p:cNvPicPr preferRelativeResize="0"/>
          <p:nvPr/>
        </p:nvPicPr>
        <p:blipFill rotWithShape="1">
          <a:blip r:embed="rId2">
            <a:alphaModFix/>
          </a:blip>
          <a:srcRect t="184" b="182"/>
          <a:stretch/>
        </p:blipFill>
        <p:spPr>
          <a:xfrm>
            <a:off x="0" y="0"/>
            <a:ext cx="9144000" cy="4464050"/>
          </a:xfrm>
          <a:prstGeom prst="rect">
            <a:avLst/>
          </a:prstGeom>
          <a:noFill/>
          <a:ln>
            <a:noFill/>
          </a:ln>
        </p:spPr>
      </p:pic>
      <p:grpSp>
        <p:nvGrpSpPr>
          <p:cNvPr id="96" name="Google Shape;96;p46"/>
          <p:cNvGrpSpPr/>
          <p:nvPr/>
        </p:nvGrpSpPr>
        <p:grpSpPr>
          <a:xfrm>
            <a:off x="392507" y="337809"/>
            <a:ext cx="3834367" cy="3834378"/>
            <a:chOff x="392507" y="337809"/>
            <a:chExt cx="3834367" cy="3834378"/>
          </a:xfrm>
        </p:grpSpPr>
        <p:sp>
          <p:nvSpPr>
            <p:cNvPr id="97" name="Google Shape;97;p46"/>
            <p:cNvSpPr/>
            <p:nvPr/>
          </p:nvSpPr>
          <p:spPr>
            <a:xfrm>
              <a:off x="394140" y="339988"/>
              <a:ext cx="3830552" cy="3830564"/>
            </a:xfrm>
            <a:custGeom>
              <a:avLst/>
              <a:gdLst/>
              <a:ahLst/>
              <a:cxnLst/>
              <a:rect l="l" t="t" r="r" b="b"/>
              <a:pathLst>
                <a:path w="3830552" h="3830564" extrusionOk="0">
                  <a:moveTo>
                    <a:pt x="478819" y="0"/>
                  </a:moveTo>
                  <a:lnTo>
                    <a:pt x="2872917" y="0"/>
                  </a:lnTo>
                  <a:lnTo>
                    <a:pt x="3830552" y="957639"/>
                  </a:lnTo>
                  <a:lnTo>
                    <a:pt x="3830552" y="3351746"/>
                  </a:lnTo>
                  <a:cubicBezTo>
                    <a:pt x="3830552" y="3616189"/>
                    <a:pt x="3616178" y="3830564"/>
                    <a:pt x="3351734" y="3830564"/>
                  </a:cubicBezTo>
                  <a:lnTo>
                    <a:pt x="957640" y="3830564"/>
                  </a:lnTo>
                  <a:lnTo>
                    <a:pt x="0" y="2872917"/>
                  </a:lnTo>
                  <a:lnTo>
                    <a:pt x="0" y="478821"/>
                  </a:lnTo>
                  <a:cubicBezTo>
                    <a:pt x="0" y="214376"/>
                    <a:pt x="214374" y="1"/>
                    <a:pt x="478819" y="0"/>
                  </a:cubicBezTo>
                  <a:close/>
                </a:path>
              </a:pathLst>
            </a:custGeom>
            <a:solidFill>
              <a:srgbClr val="01324B">
                <a:alpha val="89411"/>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500"/>
                <a:buFont typeface="Arial"/>
                <a:buNone/>
              </a:pPr>
              <a:endParaRPr sz="1500" b="1" i="0" u="none" strike="noStrike" cap="none">
                <a:solidFill>
                  <a:schemeClr val="accent1"/>
                </a:solidFill>
                <a:latin typeface="Calibri"/>
                <a:ea typeface="Calibri"/>
                <a:cs typeface="Calibri"/>
                <a:sym typeface="Calibri"/>
              </a:endParaRPr>
            </a:p>
          </p:txBody>
        </p:sp>
        <p:sp>
          <p:nvSpPr>
            <p:cNvPr id="98" name="Google Shape;98;p46"/>
            <p:cNvSpPr/>
            <p:nvPr/>
          </p:nvSpPr>
          <p:spPr>
            <a:xfrm>
              <a:off x="392507" y="337809"/>
              <a:ext cx="3834367" cy="3834378"/>
            </a:xfrm>
            <a:custGeom>
              <a:avLst/>
              <a:gdLst/>
              <a:ahLst/>
              <a:cxnLst/>
              <a:rect l="l" t="t" r="r" b="b"/>
              <a:pathLst>
                <a:path w="3834367" h="3834378" extrusionOk="0">
                  <a:moveTo>
                    <a:pt x="479296" y="0"/>
                  </a:moveTo>
                  <a:lnTo>
                    <a:pt x="2875778" y="0"/>
                  </a:lnTo>
                  <a:lnTo>
                    <a:pt x="3834367" y="958592"/>
                  </a:lnTo>
                  <a:lnTo>
                    <a:pt x="3834367" y="3355084"/>
                  </a:lnTo>
                  <a:cubicBezTo>
                    <a:pt x="3834367" y="3619791"/>
                    <a:pt x="3619779" y="3834378"/>
                    <a:pt x="3355072" y="3834378"/>
                  </a:cubicBezTo>
                  <a:lnTo>
                    <a:pt x="958593" y="3834378"/>
                  </a:lnTo>
                  <a:lnTo>
                    <a:pt x="0" y="2875778"/>
                  </a:lnTo>
                  <a:lnTo>
                    <a:pt x="0" y="479298"/>
                  </a:lnTo>
                  <a:cubicBezTo>
                    <a:pt x="0" y="214590"/>
                    <a:pt x="214587" y="1"/>
                    <a:pt x="479296" y="0"/>
                  </a:cubicBezTo>
                  <a:close/>
                  <a:moveTo>
                    <a:pt x="479296" y="139172"/>
                  </a:moveTo>
                  <a:cubicBezTo>
                    <a:pt x="291537" y="139385"/>
                    <a:pt x="139384" y="291540"/>
                    <a:pt x="139172" y="479298"/>
                  </a:cubicBezTo>
                  <a:lnTo>
                    <a:pt x="139172" y="2818134"/>
                  </a:lnTo>
                  <a:lnTo>
                    <a:pt x="1016240" y="3695197"/>
                  </a:lnTo>
                  <a:lnTo>
                    <a:pt x="3355072" y="3695197"/>
                  </a:lnTo>
                  <a:cubicBezTo>
                    <a:pt x="3542828" y="3694991"/>
                    <a:pt x="3694991" y="3542828"/>
                    <a:pt x="3695197" y="3355072"/>
                  </a:cubicBezTo>
                  <a:lnTo>
                    <a:pt x="3695197" y="1016240"/>
                  </a:lnTo>
                  <a:lnTo>
                    <a:pt x="2818134" y="139172"/>
                  </a:lnTo>
                  <a:lnTo>
                    <a:pt x="479296" y="139172"/>
                  </a:lnTo>
                  <a:close/>
                </a:path>
              </a:pathLst>
            </a:custGeom>
            <a:solidFill>
              <a:srgbClr val="C7530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zh-CN" sz="1500" b="1" i="0" u="none" strike="noStrike" cap="none">
                  <a:solidFill>
                    <a:schemeClr val="accent1"/>
                  </a:solidFill>
                  <a:latin typeface="Calibri"/>
                  <a:ea typeface="Calibri"/>
                  <a:cs typeface="Calibri"/>
                  <a:sym typeface="Calibri"/>
                </a:rPr>
                <a:t> </a:t>
              </a:r>
              <a:endParaRPr sz="1500" b="1" i="0" u="none" strike="noStrike" cap="none">
                <a:solidFill>
                  <a:schemeClr val="accent1"/>
                </a:solidFill>
                <a:latin typeface="Calibri"/>
                <a:ea typeface="Calibri"/>
                <a:cs typeface="Calibri"/>
                <a:sym typeface="Calibri"/>
              </a:endParaRPr>
            </a:p>
          </p:txBody>
        </p:sp>
        <p:pic>
          <p:nvPicPr>
            <p:cNvPr id="99" name="Google Shape;99;p46"/>
            <p:cNvPicPr preferRelativeResize="0"/>
            <p:nvPr/>
          </p:nvPicPr>
          <p:blipFill rotWithShape="1">
            <a:blip r:embed="rId3">
              <a:alphaModFix/>
            </a:blip>
            <a:srcRect/>
            <a:stretch/>
          </p:blipFill>
          <p:spPr>
            <a:xfrm>
              <a:off x="2259266" y="3658922"/>
              <a:ext cx="1614692" cy="289817"/>
            </a:xfrm>
            <a:prstGeom prst="rect">
              <a:avLst/>
            </a:prstGeom>
            <a:noFill/>
            <a:ln>
              <a:noFill/>
            </a:ln>
          </p:spPr>
        </p:pic>
      </p:grpSp>
      <p:sp>
        <p:nvSpPr>
          <p:cNvPr id="100" name="Google Shape;100;p46"/>
          <p:cNvSpPr txBox="1">
            <a:spLocks noGrp="1"/>
          </p:cNvSpPr>
          <p:nvPr>
            <p:ph type="subTitle" idx="1"/>
          </p:nvPr>
        </p:nvSpPr>
        <p:spPr>
          <a:xfrm>
            <a:off x="736641" y="2046876"/>
            <a:ext cx="3130509" cy="49244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600"/>
              <a:buNone/>
              <a:defRPr sz="1600" b="0">
                <a:solidFill>
                  <a:schemeClr val="lt1"/>
                </a:solidFill>
                <a:latin typeface="Calibri"/>
                <a:ea typeface="Calibri"/>
                <a:cs typeface="Calibri"/>
                <a:sym typeface="Calibri"/>
              </a:defRPr>
            </a:lvl1pPr>
            <a:lvl2pPr lvl="1" algn="ctr">
              <a:lnSpc>
                <a:spcPct val="100000"/>
              </a:lnSpc>
              <a:spcBef>
                <a:spcPts val="450"/>
              </a:spcBef>
              <a:spcAft>
                <a:spcPts val="0"/>
              </a:spcAft>
              <a:buSzPts val="2000"/>
              <a:buNone/>
              <a:defRPr sz="2000"/>
            </a:lvl2pPr>
            <a:lvl3pPr lvl="2" algn="ctr">
              <a:lnSpc>
                <a:spcPct val="100000"/>
              </a:lnSpc>
              <a:spcBef>
                <a:spcPts val="450"/>
              </a:spcBef>
              <a:spcAft>
                <a:spcPts val="0"/>
              </a:spcAft>
              <a:buSzPts val="1800"/>
              <a:buNone/>
              <a:defRPr sz="1800"/>
            </a:lvl3pPr>
            <a:lvl4pPr lvl="3" algn="ctr">
              <a:lnSpc>
                <a:spcPct val="100000"/>
              </a:lnSpc>
              <a:spcBef>
                <a:spcPts val="450"/>
              </a:spcBef>
              <a:spcAft>
                <a:spcPts val="0"/>
              </a:spcAft>
              <a:buSzPts val="1600"/>
              <a:buNone/>
              <a:defRPr sz="1600"/>
            </a:lvl4pPr>
            <a:lvl5pPr lvl="4" algn="ctr">
              <a:lnSpc>
                <a:spcPct val="100000"/>
              </a:lnSpc>
              <a:spcBef>
                <a:spcPts val="450"/>
              </a:spcBef>
              <a:spcAft>
                <a:spcPts val="0"/>
              </a:spcAft>
              <a:buSzPts val="1600"/>
              <a:buNone/>
              <a:defRPr sz="1600"/>
            </a:lvl5pPr>
            <a:lvl6pPr lvl="5" algn="ctr">
              <a:lnSpc>
                <a:spcPct val="100000"/>
              </a:lnSpc>
              <a:spcBef>
                <a:spcPts val="450"/>
              </a:spcBef>
              <a:spcAft>
                <a:spcPts val="0"/>
              </a:spcAft>
              <a:buSzPts val="1600"/>
              <a:buNone/>
              <a:defRPr sz="1600"/>
            </a:lvl6pPr>
            <a:lvl7pPr lvl="6" algn="ctr">
              <a:lnSpc>
                <a:spcPct val="100000"/>
              </a:lnSpc>
              <a:spcBef>
                <a:spcPts val="450"/>
              </a:spcBef>
              <a:spcAft>
                <a:spcPts val="0"/>
              </a:spcAft>
              <a:buSzPts val="1600"/>
              <a:buFont typeface="Calibri"/>
              <a:buNone/>
              <a:defRPr sz="1600"/>
            </a:lvl7pPr>
            <a:lvl8pPr lvl="7" algn="ctr">
              <a:lnSpc>
                <a:spcPct val="100000"/>
              </a:lnSpc>
              <a:spcBef>
                <a:spcPts val="450"/>
              </a:spcBef>
              <a:spcAft>
                <a:spcPts val="0"/>
              </a:spcAft>
              <a:buSzPts val="1600"/>
              <a:buNone/>
              <a:defRPr sz="1600"/>
            </a:lvl8pPr>
            <a:lvl9pPr lvl="8" algn="ctr">
              <a:lnSpc>
                <a:spcPct val="100000"/>
              </a:lnSpc>
              <a:spcBef>
                <a:spcPts val="450"/>
              </a:spcBef>
              <a:spcAft>
                <a:spcPts val="450"/>
              </a:spcAft>
              <a:buSzPts val="1600"/>
              <a:buNone/>
              <a:defRPr sz="1600"/>
            </a:lvl9pPr>
          </a:lstStyle>
          <a:p>
            <a:endParaRPr/>
          </a:p>
        </p:txBody>
      </p:sp>
      <p:sp>
        <p:nvSpPr>
          <p:cNvPr id="101" name="Google Shape;101;p46"/>
          <p:cNvSpPr txBox="1">
            <a:spLocks noGrp="1"/>
          </p:cNvSpPr>
          <p:nvPr>
            <p:ph type="body" idx="2"/>
          </p:nvPr>
        </p:nvSpPr>
        <p:spPr>
          <a:xfrm>
            <a:off x="736639" y="2843116"/>
            <a:ext cx="3130509" cy="23593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200"/>
              <a:buFont typeface="Calibri"/>
              <a:buNone/>
              <a:defRPr sz="1200" b="1">
                <a:solidFill>
                  <a:schemeClr val="lt1"/>
                </a:solidFill>
              </a:defRPr>
            </a:lvl1pPr>
            <a:lvl2pPr marL="914400" lvl="1" indent="-228600" algn="l">
              <a:lnSpc>
                <a:spcPct val="100000"/>
              </a:lnSpc>
              <a:spcBef>
                <a:spcPts val="450"/>
              </a:spcBef>
              <a:spcAft>
                <a:spcPts val="0"/>
              </a:spcAft>
              <a:buSzPts val="1200"/>
              <a:buFont typeface="Calibri"/>
              <a:buNone/>
              <a:defRPr sz="1200" b="1">
                <a:solidFill>
                  <a:schemeClr val="lt1"/>
                </a:solidFill>
              </a:defRPr>
            </a:lvl2pPr>
            <a:lvl3pPr marL="1371600" lvl="2" indent="-228600" algn="l">
              <a:lnSpc>
                <a:spcPct val="100000"/>
              </a:lnSpc>
              <a:spcBef>
                <a:spcPts val="450"/>
              </a:spcBef>
              <a:spcAft>
                <a:spcPts val="0"/>
              </a:spcAft>
              <a:buSzPts val="1200"/>
              <a:buFont typeface="Calibri"/>
              <a:buNone/>
              <a:defRPr sz="1200" b="1">
                <a:solidFill>
                  <a:schemeClr val="lt1"/>
                </a:solidFill>
              </a:defRPr>
            </a:lvl3pPr>
            <a:lvl4pPr marL="1828800" lvl="3" indent="-228600" algn="l">
              <a:lnSpc>
                <a:spcPct val="100000"/>
              </a:lnSpc>
              <a:spcBef>
                <a:spcPts val="450"/>
              </a:spcBef>
              <a:spcAft>
                <a:spcPts val="0"/>
              </a:spcAft>
              <a:buSzPts val="1200"/>
              <a:buFont typeface="Calibri"/>
              <a:buNone/>
              <a:defRPr sz="1200" b="1">
                <a:solidFill>
                  <a:schemeClr val="lt1"/>
                </a:solidFill>
              </a:defRPr>
            </a:lvl4pPr>
            <a:lvl5pPr marL="2286000" lvl="4" indent="-228600" algn="l">
              <a:lnSpc>
                <a:spcPct val="100000"/>
              </a:lnSpc>
              <a:spcBef>
                <a:spcPts val="450"/>
              </a:spcBef>
              <a:spcAft>
                <a:spcPts val="0"/>
              </a:spcAft>
              <a:buSzPts val="1200"/>
              <a:buFont typeface="Calibri"/>
              <a:buNone/>
              <a:defRPr sz="1200" b="1">
                <a:solidFill>
                  <a:schemeClr val="lt1"/>
                </a:solidFill>
              </a:defRPr>
            </a:lvl5pPr>
            <a:lvl6pPr marL="2743200" lvl="5" indent="-228600" algn="l">
              <a:lnSpc>
                <a:spcPct val="100000"/>
              </a:lnSpc>
              <a:spcBef>
                <a:spcPts val="450"/>
              </a:spcBef>
              <a:spcAft>
                <a:spcPts val="0"/>
              </a:spcAft>
              <a:buSzPts val="1200"/>
              <a:buFont typeface="Calibri"/>
              <a:buNone/>
              <a:defRPr sz="1200" b="1">
                <a:solidFill>
                  <a:schemeClr val="lt1"/>
                </a:solidFill>
              </a:defRPr>
            </a:lvl6pPr>
            <a:lvl7pPr marL="3200400" lvl="6" indent="-228600" algn="l">
              <a:lnSpc>
                <a:spcPct val="100000"/>
              </a:lnSpc>
              <a:spcBef>
                <a:spcPts val="450"/>
              </a:spcBef>
              <a:spcAft>
                <a:spcPts val="0"/>
              </a:spcAft>
              <a:buSzPts val="1200"/>
              <a:buFont typeface="Calibri"/>
              <a:buNone/>
              <a:defRPr sz="1200" b="1">
                <a:solidFill>
                  <a:schemeClr val="lt1"/>
                </a:solidFill>
              </a:defRPr>
            </a:lvl7pPr>
            <a:lvl8pPr marL="3657600" lvl="7" indent="-228600" algn="l">
              <a:lnSpc>
                <a:spcPct val="100000"/>
              </a:lnSpc>
              <a:spcBef>
                <a:spcPts val="450"/>
              </a:spcBef>
              <a:spcAft>
                <a:spcPts val="0"/>
              </a:spcAft>
              <a:buSzPts val="1200"/>
              <a:buFont typeface="Calibri"/>
              <a:buNone/>
              <a:defRPr sz="1200" b="1">
                <a:solidFill>
                  <a:schemeClr val="lt1"/>
                </a:solidFill>
              </a:defRPr>
            </a:lvl8pPr>
            <a:lvl9pPr marL="4114800" lvl="8" indent="-228600" algn="l">
              <a:lnSpc>
                <a:spcPct val="100000"/>
              </a:lnSpc>
              <a:spcBef>
                <a:spcPts val="450"/>
              </a:spcBef>
              <a:spcAft>
                <a:spcPts val="450"/>
              </a:spcAft>
              <a:buSzPts val="1200"/>
              <a:buFont typeface="Calibri"/>
              <a:buNone/>
              <a:defRPr sz="1200" b="1">
                <a:solidFill>
                  <a:schemeClr val="lt1"/>
                </a:solidFill>
              </a:defRPr>
            </a:lvl9pPr>
          </a:lstStyle>
          <a:p>
            <a:endParaRPr/>
          </a:p>
        </p:txBody>
      </p:sp>
      <p:sp>
        <p:nvSpPr>
          <p:cNvPr id="102" name="Google Shape;102;p46"/>
          <p:cNvSpPr txBox="1">
            <a:spLocks noGrp="1"/>
          </p:cNvSpPr>
          <p:nvPr>
            <p:ph type="title"/>
          </p:nvPr>
        </p:nvSpPr>
        <p:spPr>
          <a:xfrm>
            <a:off x="736641" y="1275427"/>
            <a:ext cx="3130511" cy="54239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100"/>
              <a:buFont typeface="Calibri"/>
              <a:buNone/>
              <a:defRPr sz="21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03" name="Google Shape;103;p46"/>
          <p:cNvPicPr preferRelativeResize="0"/>
          <p:nvPr/>
        </p:nvPicPr>
        <p:blipFill rotWithShape="1">
          <a:blip r:embed="rId4">
            <a:alphaModFix/>
          </a:blip>
          <a:srcRect/>
          <a:stretch/>
        </p:blipFill>
        <p:spPr>
          <a:xfrm>
            <a:off x="6976800" y="4683600"/>
            <a:ext cx="1742400" cy="16911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Nature Portfolio">
  <p:cSld name="Title Nature Portfolio">
    <p:spTree>
      <p:nvGrpSpPr>
        <p:cNvPr id="1" name="Shape 104"/>
        <p:cNvGrpSpPr/>
        <p:nvPr/>
      </p:nvGrpSpPr>
      <p:grpSpPr>
        <a:xfrm>
          <a:off x="0" y="0"/>
          <a:ext cx="0" cy="0"/>
          <a:chOff x="0" y="0"/>
          <a:chExt cx="0" cy="0"/>
        </a:xfrm>
      </p:grpSpPr>
      <p:pic>
        <p:nvPicPr>
          <p:cNvPr id="105" name="Google Shape;105;p47"/>
          <p:cNvPicPr preferRelativeResize="0"/>
          <p:nvPr/>
        </p:nvPicPr>
        <p:blipFill rotWithShape="1">
          <a:blip r:embed="rId2">
            <a:alphaModFix/>
          </a:blip>
          <a:srcRect t="116" b="116"/>
          <a:stretch/>
        </p:blipFill>
        <p:spPr>
          <a:xfrm>
            <a:off x="0" y="0"/>
            <a:ext cx="9144000" cy="4464050"/>
          </a:xfrm>
          <a:prstGeom prst="rect">
            <a:avLst/>
          </a:prstGeom>
          <a:noFill/>
          <a:ln>
            <a:noFill/>
          </a:ln>
        </p:spPr>
      </p:pic>
      <p:grpSp>
        <p:nvGrpSpPr>
          <p:cNvPr id="106" name="Google Shape;106;p47"/>
          <p:cNvGrpSpPr/>
          <p:nvPr/>
        </p:nvGrpSpPr>
        <p:grpSpPr>
          <a:xfrm>
            <a:off x="392507" y="337809"/>
            <a:ext cx="3834367" cy="3834378"/>
            <a:chOff x="392507" y="337809"/>
            <a:chExt cx="3834367" cy="3834378"/>
          </a:xfrm>
        </p:grpSpPr>
        <p:sp>
          <p:nvSpPr>
            <p:cNvPr id="107" name="Google Shape;107;p47"/>
            <p:cNvSpPr/>
            <p:nvPr/>
          </p:nvSpPr>
          <p:spPr>
            <a:xfrm>
              <a:off x="394140" y="339988"/>
              <a:ext cx="3830552" cy="3830564"/>
            </a:xfrm>
            <a:custGeom>
              <a:avLst/>
              <a:gdLst/>
              <a:ahLst/>
              <a:cxnLst/>
              <a:rect l="l" t="t" r="r" b="b"/>
              <a:pathLst>
                <a:path w="3830552" h="3830564" extrusionOk="0">
                  <a:moveTo>
                    <a:pt x="478819" y="0"/>
                  </a:moveTo>
                  <a:lnTo>
                    <a:pt x="2872917" y="0"/>
                  </a:lnTo>
                  <a:lnTo>
                    <a:pt x="3830552" y="957639"/>
                  </a:lnTo>
                  <a:lnTo>
                    <a:pt x="3830552" y="3351746"/>
                  </a:lnTo>
                  <a:cubicBezTo>
                    <a:pt x="3830552" y="3616189"/>
                    <a:pt x="3616178" y="3830564"/>
                    <a:pt x="3351734" y="3830564"/>
                  </a:cubicBezTo>
                  <a:lnTo>
                    <a:pt x="957640" y="3830564"/>
                  </a:lnTo>
                  <a:lnTo>
                    <a:pt x="0" y="2872917"/>
                  </a:lnTo>
                  <a:lnTo>
                    <a:pt x="0" y="478821"/>
                  </a:lnTo>
                  <a:cubicBezTo>
                    <a:pt x="0" y="214376"/>
                    <a:pt x="214374" y="1"/>
                    <a:pt x="478819" y="0"/>
                  </a:cubicBezTo>
                  <a:close/>
                </a:path>
              </a:pathLst>
            </a:custGeom>
            <a:solidFill>
              <a:srgbClr val="181818">
                <a:alpha val="89411"/>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500"/>
                <a:buFont typeface="Arial"/>
                <a:buNone/>
              </a:pPr>
              <a:endParaRPr sz="1500" b="1" i="0" u="none" strike="noStrike" cap="none">
                <a:solidFill>
                  <a:schemeClr val="accent1"/>
                </a:solidFill>
                <a:latin typeface="Calibri"/>
                <a:ea typeface="Calibri"/>
                <a:cs typeface="Calibri"/>
                <a:sym typeface="Calibri"/>
              </a:endParaRPr>
            </a:p>
          </p:txBody>
        </p:sp>
        <p:sp>
          <p:nvSpPr>
            <p:cNvPr id="108" name="Google Shape;108;p47"/>
            <p:cNvSpPr/>
            <p:nvPr/>
          </p:nvSpPr>
          <p:spPr>
            <a:xfrm>
              <a:off x="392507" y="337809"/>
              <a:ext cx="3834367" cy="3834378"/>
            </a:xfrm>
            <a:custGeom>
              <a:avLst/>
              <a:gdLst/>
              <a:ahLst/>
              <a:cxnLst/>
              <a:rect l="l" t="t" r="r" b="b"/>
              <a:pathLst>
                <a:path w="3834367" h="3834378" extrusionOk="0">
                  <a:moveTo>
                    <a:pt x="479296" y="0"/>
                  </a:moveTo>
                  <a:lnTo>
                    <a:pt x="2875778" y="0"/>
                  </a:lnTo>
                  <a:lnTo>
                    <a:pt x="3834367" y="958592"/>
                  </a:lnTo>
                  <a:lnTo>
                    <a:pt x="3834367" y="3355084"/>
                  </a:lnTo>
                  <a:cubicBezTo>
                    <a:pt x="3834367" y="3619791"/>
                    <a:pt x="3619779" y="3834378"/>
                    <a:pt x="3355072" y="3834378"/>
                  </a:cubicBezTo>
                  <a:lnTo>
                    <a:pt x="958593" y="3834378"/>
                  </a:lnTo>
                  <a:lnTo>
                    <a:pt x="0" y="2875778"/>
                  </a:lnTo>
                  <a:lnTo>
                    <a:pt x="0" y="479298"/>
                  </a:lnTo>
                  <a:cubicBezTo>
                    <a:pt x="0" y="214590"/>
                    <a:pt x="214587" y="1"/>
                    <a:pt x="479296" y="0"/>
                  </a:cubicBezTo>
                  <a:close/>
                  <a:moveTo>
                    <a:pt x="479296" y="139172"/>
                  </a:moveTo>
                  <a:cubicBezTo>
                    <a:pt x="291537" y="139385"/>
                    <a:pt x="139384" y="291540"/>
                    <a:pt x="139172" y="479298"/>
                  </a:cubicBezTo>
                  <a:lnTo>
                    <a:pt x="139172" y="2818134"/>
                  </a:lnTo>
                  <a:lnTo>
                    <a:pt x="1016240" y="3695197"/>
                  </a:lnTo>
                  <a:lnTo>
                    <a:pt x="3355072" y="3695197"/>
                  </a:lnTo>
                  <a:cubicBezTo>
                    <a:pt x="3542828" y="3694991"/>
                    <a:pt x="3694991" y="3542828"/>
                    <a:pt x="3695197" y="3355072"/>
                  </a:cubicBezTo>
                  <a:lnTo>
                    <a:pt x="3695197" y="1016240"/>
                  </a:lnTo>
                  <a:lnTo>
                    <a:pt x="2818134" y="139172"/>
                  </a:lnTo>
                  <a:lnTo>
                    <a:pt x="479296" y="139172"/>
                  </a:lnTo>
                  <a:close/>
                </a:path>
              </a:pathLst>
            </a:custGeom>
            <a:solidFill>
              <a:srgbClr val="BE1818"/>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zh-CN" sz="1500" b="1" i="0" u="none" strike="noStrike" cap="none">
                  <a:solidFill>
                    <a:schemeClr val="accent1"/>
                  </a:solidFill>
                  <a:latin typeface="Calibri"/>
                  <a:ea typeface="Calibri"/>
                  <a:cs typeface="Calibri"/>
                  <a:sym typeface="Calibri"/>
                </a:rPr>
                <a:t> </a:t>
              </a:r>
              <a:endParaRPr sz="1500" b="1" i="0" u="none" strike="noStrike" cap="none">
                <a:solidFill>
                  <a:schemeClr val="accent1"/>
                </a:solidFill>
                <a:latin typeface="Calibri"/>
                <a:ea typeface="Calibri"/>
                <a:cs typeface="Calibri"/>
                <a:sym typeface="Calibri"/>
              </a:endParaRPr>
            </a:p>
          </p:txBody>
        </p:sp>
        <p:pic>
          <p:nvPicPr>
            <p:cNvPr id="109" name="Google Shape;109;p47"/>
            <p:cNvPicPr preferRelativeResize="0"/>
            <p:nvPr/>
          </p:nvPicPr>
          <p:blipFill rotWithShape="1">
            <a:blip r:embed="rId3">
              <a:alphaModFix/>
            </a:blip>
            <a:srcRect/>
            <a:stretch/>
          </p:blipFill>
          <p:spPr>
            <a:xfrm>
              <a:off x="2259266" y="3658922"/>
              <a:ext cx="1614692" cy="289817"/>
            </a:xfrm>
            <a:prstGeom prst="rect">
              <a:avLst/>
            </a:prstGeom>
            <a:noFill/>
            <a:ln>
              <a:noFill/>
            </a:ln>
          </p:spPr>
        </p:pic>
      </p:grpSp>
      <p:sp>
        <p:nvSpPr>
          <p:cNvPr id="110" name="Google Shape;110;p47"/>
          <p:cNvSpPr txBox="1">
            <a:spLocks noGrp="1"/>
          </p:cNvSpPr>
          <p:nvPr>
            <p:ph type="subTitle" idx="1"/>
          </p:nvPr>
        </p:nvSpPr>
        <p:spPr>
          <a:xfrm>
            <a:off x="736641" y="2046876"/>
            <a:ext cx="3130509" cy="49244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600"/>
              <a:buNone/>
              <a:defRPr sz="1600" b="0">
                <a:solidFill>
                  <a:schemeClr val="lt1"/>
                </a:solidFill>
                <a:latin typeface="Calibri"/>
                <a:ea typeface="Calibri"/>
                <a:cs typeface="Calibri"/>
                <a:sym typeface="Calibri"/>
              </a:defRPr>
            </a:lvl1pPr>
            <a:lvl2pPr lvl="1" algn="ctr">
              <a:lnSpc>
                <a:spcPct val="100000"/>
              </a:lnSpc>
              <a:spcBef>
                <a:spcPts val="450"/>
              </a:spcBef>
              <a:spcAft>
                <a:spcPts val="0"/>
              </a:spcAft>
              <a:buSzPts val="2000"/>
              <a:buNone/>
              <a:defRPr sz="2000"/>
            </a:lvl2pPr>
            <a:lvl3pPr lvl="2" algn="ctr">
              <a:lnSpc>
                <a:spcPct val="100000"/>
              </a:lnSpc>
              <a:spcBef>
                <a:spcPts val="450"/>
              </a:spcBef>
              <a:spcAft>
                <a:spcPts val="0"/>
              </a:spcAft>
              <a:buSzPts val="1800"/>
              <a:buNone/>
              <a:defRPr sz="1800"/>
            </a:lvl3pPr>
            <a:lvl4pPr lvl="3" algn="ctr">
              <a:lnSpc>
                <a:spcPct val="100000"/>
              </a:lnSpc>
              <a:spcBef>
                <a:spcPts val="450"/>
              </a:spcBef>
              <a:spcAft>
                <a:spcPts val="0"/>
              </a:spcAft>
              <a:buSzPts val="1600"/>
              <a:buNone/>
              <a:defRPr sz="1600"/>
            </a:lvl4pPr>
            <a:lvl5pPr lvl="4" algn="ctr">
              <a:lnSpc>
                <a:spcPct val="100000"/>
              </a:lnSpc>
              <a:spcBef>
                <a:spcPts val="450"/>
              </a:spcBef>
              <a:spcAft>
                <a:spcPts val="0"/>
              </a:spcAft>
              <a:buSzPts val="1600"/>
              <a:buNone/>
              <a:defRPr sz="1600"/>
            </a:lvl5pPr>
            <a:lvl6pPr lvl="5" algn="ctr">
              <a:lnSpc>
                <a:spcPct val="100000"/>
              </a:lnSpc>
              <a:spcBef>
                <a:spcPts val="450"/>
              </a:spcBef>
              <a:spcAft>
                <a:spcPts val="0"/>
              </a:spcAft>
              <a:buSzPts val="1600"/>
              <a:buNone/>
              <a:defRPr sz="1600"/>
            </a:lvl6pPr>
            <a:lvl7pPr lvl="6" algn="ctr">
              <a:lnSpc>
                <a:spcPct val="100000"/>
              </a:lnSpc>
              <a:spcBef>
                <a:spcPts val="450"/>
              </a:spcBef>
              <a:spcAft>
                <a:spcPts val="0"/>
              </a:spcAft>
              <a:buSzPts val="1600"/>
              <a:buFont typeface="Calibri"/>
              <a:buNone/>
              <a:defRPr sz="1600"/>
            </a:lvl7pPr>
            <a:lvl8pPr lvl="7" algn="ctr">
              <a:lnSpc>
                <a:spcPct val="100000"/>
              </a:lnSpc>
              <a:spcBef>
                <a:spcPts val="450"/>
              </a:spcBef>
              <a:spcAft>
                <a:spcPts val="0"/>
              </a:spcAft>
              <a:buSzPts val="1600"/>
              <a:buNone/>
              <a:defRPr sz="1600"/>
            </a:lvl8pPr>
            <a:lvl9pPr lvl="8" algn="ctr">
              <a:lnSpc>
                <a:spcPct val="100000"/>
              </a:lnSpc>
              <a:spcBef>
                <a:spcPts val="450"/>
              </a:spcBef>
              <a:spcAft>
                <a:spcPts val="450"/>
              </a:spcAft>
              <a:buSzPts val="1600"/>
              <a:buNone/>
              <a:defRPr sz="1600"/>
            </a:lvl9pPr>
          </a:lstStyle>
          <a:p>
            <a:endParaRPr/>
          </a:p>
        </p:txBody>
      </p:sp>
      <p:sp>
        <p:nvSpPr>
          <p:cNvPr id="111" name="Google Shape;111;p47"/>
          <p:cNvSpPr txBox="1">
            <a:spLocks noGrp="1"/>
          </p:cNvSpPr>
          <p:nvPr>
            <p:ph type="body" idx="2"/>
          </p:nvPr>
        </p:nvSpPr>
        <p:spPr>
          <a:xfrm>
            <a:off x="736639" y="2843116"/>
            <a:ext cx="3130509" cy="23593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200"/>
              <a:buFont typeface="Calibri"/>
              <a:buNone/>
              <a:defRPr sz="1200" b="1">
                <a:solidFill>
                  <a:schemeClr val="lt1"/>
                </a:solidFill>
              </a:defRPr>
            </a:lvl1pPr>
            <a:lvl2pPr marL="914400" lvl="1" indent="-228600" algn="l">
              <a:lnSpc>
                <a:spcPct val="100000"/>
              </a:lnSpc>
              <a:spcBef>
                <a:spcPts val="450"/>
              </a:spcBef>
              <a:spcAft>
                <a:spcPts val="0"/>
              </a:spcAft>
              <a:buSzPts val="1200"/>
              <a:buFont typeface="Calibri"/>
              <a:buNone/>
              <a:defRPr sz="1200" b="1">
                <a:solidFill>
                  <a:schemeClr val="lt1"/>
                </a:solidFill>
              </a:defRPr>
            </a:lvl2pPr>
            <a:lvl3pPr marL="1371600" lvl="2" indent="-228600" algn="l">
              <a:lnSpc>
                <a:spcPct val="100000"/>
              </a:lnSpc>
              <a:spcBef>
                <a:spcPts val="450"/>
              </a:spcBef>
              <a:spcAft>
                <a:spcPts val="0"/>
              </a:spcAft>
              <a:buSzPts val="1200"/>
              <a:buFont typeface="Calibri"/>
              <a:buNone/>
              <a:defRPr sz="1200" b="1">
                <a:solidFill>
                  <a:schemeClr val="lt1"/>
                </a:solidFill>
              </a:defRPr>
            </a:lvl3pPr>
            <a:lvl4pPr marL="1828800" lvl="3" indent="-228600" algn="l">
              <a:lnSpc>
                <a:spcPct val="100000"/>
              </a:lnSpc>
              <a:spcBef>
                <a:spcPts val="450"/>
              </a:spcBef>
              <a:spcAft>
                <a:spcPts val="0"/>
              </a:spcAft>
              <a:buSzPts val="1200"/>
              <a:buFont typeface="Calibri"/>
              <a:buNone/>
              <a:defRPr sz="1200" b="1">
                <a:solidFill>
                  <a:schemeClr val="lt1"/>
                </a:solidFill>
              </a:defRPr>
            </a:lvl4pPr>
            <a:lvl5pPr marL="2286000" lvl="4" indent="-228600" algn="l">
              <a:lnSpc>
                <a:spcPct val="100000"/>
              </a:lnSpc>
              <a:spcBef>
                <a:spcPts val="450"/>
              </a:spcBef>
              <a:spcAft>
                <a:spcPts val="0"/>
              </a:spcAft>
              <a:buSzPts val="1200"/>
              <a:buFont typeface="Calibri"/>
              <a:buNone/>
              <a:defRPr sz="1200" b="1">
                <a:solidFill>
                  <a:schemeClr val="lt1"/>
                </a:solidFill>
              </a:defRPr>
            </a:lvl5pPr>
            <a:lvl6pPr marL="2743200" lvl="5" indent="-228600" algn="l">
              <a:lnSpc>
                <a:spcPct val="100000"/>
              </a:lnSpc>
              <a:spcBef>
                <a:spcPts val="450"/>
              </a:spcBef>
              <a:spcAft>
                <a:spcPts val="0"/>
              </a:spcAft>
              <a:buSzPts val="1200"/>
              <a:buFont typeface="Calibri"/>
              <a:buNone/>
              <a:defRPr sz="1200" b="1">
                <a:solidFill>
                  <a:schemeClr val="lt1"/>
                </a:solidFill>
              </a:defRPr>
            </a:lvl6pPr>
            <a:lvl7pPr marL="3200400" lvl="6" indent="-228600" algn="l">
              <a:lnSpc>
                <a:spcPct val="100000"/>
              </a:lnSpc>
              <a:spcBef>
                <a:spcPts val="450"/>
              </a:spcBef>
              <a:spcAft>
                <a:spcPts val="0"/>
              </a:spcAft>
              <a:buSzPts val="1200"/>
              <a:buFont typeface="Calibri"/>
              <a:buNone/>
              <a:defRPr sz="1200" b="1">
                <a:solidFill>
                  <a:schemeClr val="lt1"/>
                </a:solidFill>
              </a:defRPr>
            </a:lvl7pPr>
            <a:lvl8pPr marL="3657600" lvl="7" indent="-228600" algn="l">
              <a:lnSpc>
                <a:spcPct val="100000"/>
              </a:lnSpc>
              <a:spcBef>
                <a:spcPts val="450"/>
              </a:spcBef>
              <a:spcAft>
                <a:spcPts val="0"/>
              </a:spcAft>
              <a:buSzPts val="1200"/>
              <a:buFont typeface="Calibri"/>
              <a:buNone/>
              <a:defRPr sz="1200" b="1">
                <a:solidFill>
                  <a:schemeClr val="lt1"/>
                </a:solidFill>
              </a:defRPr>
            </a:lvl8pPr>
            <a:lvl9pPr marL="4114800" lvl="8" indent="-228600" algn="l">
              <a:lnSpc>
                <a:spcPct val="100000"/>
              </a:lnSpc>
              <a:spcBef>
                <a:spcPts val="450"/>
              </a:spcBef>
              <a:spcAft>
                <a:spcPts val="450"/>
              </a:spcAft>
              <a:buSzPts val="1200"/>
              <a:buFont typeface="Calibri"/>
              <a:buNone/>
              <a:defRPr sz="1200" b="1">
                <a:solidFill>
                  <a:schemeClr val="lt1"/>
                </a:solidFill>
              </a:defRPr>
            </a:lvl9pPr>
          </a:lstStyle>
          <a:p>
            <a:endParaRPr/>
          </a:p>
        </p:txBody>
      </p:sp>
      <p:sp>
        <p:nvSpPr>
          <p:cNvPr id="112" name="Google Shape;112;p47"/>
          <p:cNvSpPr txBox="1">
            <a:spLocks noGrp="1"/>
          </p:cNvSpPr>
          <p:nvPr>
            <p:ph type="title"/>
          </p:nvPr>
        </p:nvSpPr>
        <p:spPr>
          <a:xfrm>
            <a:off x="736641" y="1275427"/>
            <a:ext cx="3130511" cy="54239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100"/>
              <a:buFont typeface="Calibri"/>
              <a:buNone/>
              <a:defRPr sz="21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3" name="Google Shape;113;p47" descr="Shape&#10;&#10;Description automatically generated with medium confidence"/>
          <p:cNvPicPr preferRelativeResize="0"/>
          <p:nvPr/>
        </p:nvPicPr>
        <p:blipFill rotWithShape="1">
          <a:blip r:embed="rId4">
            <a:alphaModFix/>
          </a:blip>
          <a:srcRect/>
          <a:stretch/>
        </p:blipFill>
        <p:spPr>
          <a:xfrm>
            <a:off x="6951406" y="4629665"/>
            <a:ext cx="1764227" cy="27322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BMC">
  <p:cSld name="Title BMC">
    <p:spTree>
      <p:nvGrpSpPr>
        <p:cNvPr id="1" name="Shape 114"/>
        <p:cNvGrpSpPr/>
        <p:nvPr/>
      </p:nvGrpSpPr>
      <p:grpSpPr>
        <a:xfrm>
          <a:off x="0" y="0"/>
          <a:ext cx="0" cy="0"/>
          <a:chOff x="0" y="0"/>
          <a:chExt cx="0" cy="0"/>
        </a:xfrm>
      </p:grpSpPr>
      <p:pic>
        <p:nvPicPr>
          <p:cNvPr id="115" name="Google Shape;115;p48" descr="A picture containing person&#10;&#10;Description automatically generated"/>
          <p:cNvPicPr preferRelativeResize="0"/>
          <p:nvPr/>
        </p:nvPicPr>
        <p:blipFill rotWithShape="1">
          <a:blip r:embed="rId2">
            <a:alphaModFix/>
          </a:blip>
          <a:srcRect l="1" t="3853" r="11282" b="31126"/>
          <a:stretch/>
        </p:blipFill>
        <p:spPr>
          <a:xfrm>
            <a:off x="0" y="0"/>
            <a:ext cx="9144000" cy="4467726"/>
          </a:xfrm>
          <a:prstGeom prst="rect">
            <a:avLst/>
          </a:prstGeom>
          <a:noFill/>
          <a:ln>
            <a:noFill/>
          </a:ln>
        </p:spPr>
      </p:pic>
      <p:grpSp>
        <p:nvGrpSpPr>
          <p:cNvPr id="116" name="Google Shape;116;p48"/>
          <p:cNvGrpSpPr/>
          <p:nvPr/>
        </p:nvGrpSpPr>
        <p:grpSpPr>
          <a:xfrm>
            <a:off x="392507" y="337809"/>
            <a:ext cx="3834367" cy="3834378"/>
            <a:chOff x="392507" y="337809"/>
            <a:chExt cx="3834367" cy="3834378"/>
          </a:xfrm>
        </p:grpSpPr>
        <p:sp>
          <p:nvSpPr>
            <p:cNvPr id="117" name="Google Shape;117;p48"/>
            <p:cNvSpPr/>
            <p:nvPr/>
          </p:nvSpPr>
          <p:spPr>
            <a:xfrm>
              <a:off x="394140" y="339988"/>
              <a:ext cx="3830552" cy="3830564"/>
            </a:xfrm>
            <a:custGeom>
              <a:avLst/>
              <a:gdLst/>
              <a:ahLst/>
              <a:cxnLst/>
              <a:rect l="l" t="t" r="r" b="b"/>
              <a:pathLst>
                <a:path w="3830552" h="3830564" extrusionOk="0">
                  <a:moveTo>
                    <a:pt x="478819" y="0"/>
                  </a:moveTo>
                  <a:lnTo>
                    <a:pt x="2872917" y="0"/>
                  </a:lnTo>
                  <a:lnTo>
                    <a:pt x="3830552" y="957639"/>
                  </a:lnTo>
                  <a:lnTo>
                    <a:pt x="3830552" y="3351746"/>
                  </a:lnTo>
                  <a:cubicBezTo>
                    <a:pt x="3830552" y="3616189"/>
                    <a:pt x="3616178" y="3830564"/>
                    <a:pt x="3351734" y="3830564"/>
                  </a:cubicBezTo>
                  <a:lnTo>
                    <a:pt x="957640" y="3830564"/>
                  </a:lnTo>
                  <a:lnTo>
                    <a:pt x="0" y="2872917"/>
                  </a:lnTo>
                  <a:lnTo>
                    <a:pt x="0" y="478821"/>
                  </a:lnTo>
                  <a:cubicBezTo>
                    <a:pt x="0" y="214376"/>
                    <a:pt x="214374" y="1"/>
                    <a:pt x="478819" y="0"/>
                  </a:cubicBezTo>
                  <a:close/>
                </a:path>
              </a:pathLst>
            </a:custGeom>
            <a:solidFill>
              <a:srgbClr val="181818">
                <a:alpha val="89411"/>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500"/>
                <a:buFont typeface="Arial"/>
                <a:buNone/>
              </a:pPr>
              <a:endParaRPr sz="1500" b="1" i="0" u="none" strike="noStrike" cap="none">
                <a:solidFill>
                  <a:schemeClr val="accent1"/>
                </a:solidFill>
                <a:latin typeface="Calibri"/>
                <a:ea typeface="Calibri"/>
                <a:cs typeface="Calibri"/>
                <a:sym typeface="Calibri"/>
              </a:endParaRPr>
            </a:p>
          </p:txBody>
        </p:sp>
        <p:sp>
          <p:nvSpPr>
            <p:cNvPr id="118" name="Google Shape;118;p48"/>
            <p:cNvSpPr/>
            <p:nvPr/>
          </p:nvSpPr>
          <p:spPr>
            <a:xfrm>
              <a:off x="392507" y="337809"/>
              <a:ext cx="3834367" cy="3834378"/>
            </a:xfrm>
            <a:custGeom>
              <a:avLst/>
              <a:gdLst/>
              <a:ahLst/>
              <a:cxnLst/>
              <a:rect l="l" t="t" r="r" b="b"/>
              <a:pathLst>
                <a:path w="3834367" h="3834378" extrusionOk="0">
                  <a:moveTo>
                    <a:pt x="479296" y="0"/>
                  </a:moveTo>
                  <a:lnTo>
                    <a:pt x="2875778" y="0"/>
                  </a:lnTo>
                  <a:lnTo>
                    <a:pt x="3834367" y="958592"/>
                  </a:lnTo>
                  <a:lnTo>
                    <a:pt x="3834367" y="3355084"/>
                  </a:lnTo>
                  <a:cubicBezTo>
                    <a:pt x="3834367" y="3619791"/>
                    <a:pt x="3619779" y="3834378"/>
                    <a:pt x="3355072" y="3834378"/>
                  </a:cubicBezTo>
                  <a:lnTo>
                    <a:pt x="958593" y="3834378"/>
                  </a:lnTo>
                  <a:lnTo>
                    <a:pt x="0" y="2875778"/>
                  </a:lnTo>
                  <a:lnTo>
                    <a:pt x="0" y="479298"/>
                  </a:lnTo>
                  <a:cubicBezTo>
                    <a:pt x="0" y="214590"/>
                    <a:pt x="214587" y="1"/>
                    <a:pt x="479296" y="0"/>
                  </a:cubicBezTo>
                  <a:close/>
                  <a:moveTo>
                    <a:pt x="479296" y="139172"/>
                  </a:moveTo>
                  <a:cubicBezTo>
                    <a:pt x="291537" y="139385"/>
                    <a:pt x="139384" y="291540"/>
                    <a:pt x="139172" y="479298"/>
                  </a:cubicBezTo>
                  <a:lnTo>
                    <a:pt x="139172" y="2818134"/>
                  </a:lnTo>
                  <a:lnTo>
                    <a:pt x="1016240" y="3695197"/>
                  </a:lnTo>
                  <a:lnTo>
                    <a:pt x="3355072" y="3695197"/>
                  </a:lnTo>
                  <a:cubicBezTo>
                    <a:pt x="3542828" y="3694991"/>
                    <a:pt x="3694991" y="3542828"/>
                    <a:pt x="3695197" y="3355072"/>
                  </a:cubicBezTo>
                  <a:lnTo>
                    <a:pt x="3695197" y="1016240"/>
                  </a:lnTo>
                  <a:lnTo>
                    <a:pt x="2818134" y="139172"/>
                  </a:lnTo>
                  <a:lnTo>
                    <a:pt x="479296" y="139172"/>
                  </a:lnTo>
                  <a:close/>
                </a:path>
              </a:pathLst>
            </a:custGeom>
            <a:solidFill>
              <a:srgbClr val="26DEE8"/>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zh-CN" sz="1500" b="1" i="0" u="none" strike="noStrike" cap="none">
                  <a:solidFill>
                    <a:schemeClr val="accent1"/>
                  </a:solidFill>
                  <a:latin typeface="Calibri"/>
                  <a:ea typeface="Calibri"/>
                  <a:cs typeface="Calibri"/>
                  <a:sym typeface="Calibri"/>
                </a:rPr>
                <a:t> </a:t>
              </a:r>
              <a:endParaRPr sz="1500" b="1" i="0" u="none" strike="noStrike" cap="none">
                <a:solidFill>
                  <a:schemeClr val="accent1"/>
                </a:solidFill>
                <a:latin typeface="Calibri"/>
                <a:ea typeface="Calibri"/>
                <a:cs typeface="Calibri"/>
                <a:sym typeface="Calibri"/>
              </a:endParaRPr>
            </a:p>
          </p:txBody>
        </p:sp>
        <p:pic>
          <p:nvPicPr>
            <p:cNvPr id="119" name="Google Shape;119;p48"/>
            <p:cNvPicPr preferRelativeResize="0"/>
            <p:nvPr/>
          </p:nvPicPr>
          <p:blipFill rotWithShape="1">
            <a:blip r:embed="rId3">
              <a:alphaModFix/>
            </a:blip>
            <a:srcRect/>
            <a:stretch/>
          </p:blipFill>
          <p:spPr>
            <a:xfrm>
              <a:off x="2259266" y="3658922"/>
              <a:ext cx="1614692" cy="289817"/>
            </a:xfrm>
            <a:prstGeom prst="rect">
              <a:avLst/>
            </a:prstGeom>
            <a:noFill/>
            <a:ln>
              <a:noFill/>
            </a:ln>
          </p:spPr>
        </p:pic>
      </p:grpSp>
      <p:sp>
        <p:nvSpPr>
          <p:cNvPr id="120" name="Google Shape;120;p48"/>
          <p:cNvSpPr txBox="1">
            <a:spLocks noGrp="1"/>
          </p:cNvSpPr>
          <p:nvPr>
            <p:ph type="subTitle" idx="1"/>
          </p:nvPr>
        </p:nvSpPr>
        <p:spPr>
          <a:xfrm>
            <a:off x="736641" y="2046876"/>
            <a:ext cx="3130509" cy="49244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600"/>
              <a:buNone/>
              <a:defRPr sz="1600" b="0">
                <a:solidFill>
                  <a:schemeClr val="lt1"/>
                </a:solidFill>
                <a:latin typeface="Calibri"/>
                <a:ea typeface="Calibri"/>
                <a:cs typeface="Calibri"/>
                <a:sym typeface="Calibri"/>
              </a:defRPr>
            </a:lvl1pPr>
            <a:lvl2pPr lvl="1" algn="ctr">
              <a:lnSpc>
                <a:spcPct val="100000"/>
              </a:lnSpc>
              <a:spcBef>
                <a:spcPts val="450"/>
              </a:spcBef>
              <a:spcAft>
                <a:spcPts val="0"/>
              </a:spcAft>
              <a:buSzPts val="2000"/>
              <a:buNone/>
              <a:defRPr sz="2000"/>
            </a:lvl2pPr>
            <a:lvl3pPr lvl="2" algn="ctr">
              <a:lnSpc>
                <a:spcPct val="100000"/>
              </a:lnSpc>
              <a:spcBef>
                <a:spcPts val="450"/>
              </a:spcBef>
              <a:spcAft>
                <a:spcPts val="0"/>
              </a:spcAft>
              <a:buSzPts val="1800"/>
              <a:buNone/>
              <a:defRPr sz="1800"/>
            </a:lvl3pPr>
            <a:lvl4pPr lvl="3" algn="ctr">
              <a:lnSpc>
                <a:spcPct val="100000"/>
              </a:lnSpc>
              <a:spcBef>
                <a:spcPts val="450"/>
              </a:spcBef>
              <a:spcAft>
                <a:spcPts val="0"/>
              </a:spcAft>
              <a:buSzPts val="1600"/>
              <a:buNone/>
              <a:defRPr sz="1600"/>
            </a:lvl4pPr>
            <a:lvl5pPr lvl="4" algn="ctr">
              <a:lnSpc>
                <a:spcPct val="100000"/>
              </a:lnSpc>
              <a:spcBef>
                <a:spcPts val="450"/>
              </a:spcBef>
              <a:spcAft>
                <a:spcPts val="0"/>
              </a:spcAft>
              <a:buSzPts val="1600"/>
              <a:buNone/>
              <a:defRPr sz="1600"/>
            </a:lvl5pPr>
            <a:lvl6pPr lvl="5" algn="ctr">
              <a:lnSpc>
                <a:spcPct val="100000"/>
              </a:lnSpc>
              <a:spcBef>
                <a:spcPts val="450"/>
              </a:spcBef>
              <a:spcAft>
                <a:spcPts val="0"/>
              </a:spcAft>
              <a:buSzPts val="1600"/>
              <a:buNone/>
              <a:defRPr sz="1600"/>
            </a:lvl6pPr>
            <a:lvl7pPr lvl="6" algn="ctr">
              <a:lnSpc>
                <a:spcPct val="100000"/>
              </a:lnSpc>
              <a:spcBef>
                <a:spcPts val="450"/>
              </a:spcBef>
              <a:spcAft>
                <a:spcPts val="0"/>
              </a:spcAft>
              <a:buSzPts val="1600"/>
              <a:buFont typeface="Calibri"/>
              <a:buNone/>
              <a:defRPr sz="1600"/>
            </a:lvl7pPr>
            <a:lvl8pPr lvl="7" algn="ctr">
              <a:lnSpc>
                <a:spcPct val="100000"/>
              </a:lnSpc>
              <a:spcBef>
                <a:spcPts val="450"/>
              </a:spcBef>
              <a:spcAft>
                <a:spcPts val="0"/>
              </a:spcAft>
              <a:buSzPts val="1600"/>
              <a:buNone/>
              <a:defRPr sz="1600"/>
            </a:lvl8pPr>
            <a:lvl9pPr lvl="8" algn="ctr">
              <a:lnSpc>
                <a:spcPct val="100000"/>
              </a:lnSpc>
              <a:spcBef>
                <a:spcPts val="450"/>
              </a:spcBef>
              <a:spcAft>
                <a:spcPts val="450"/>
              </a:spcAft>
              <a:buSzPts val="1600"/>
              <a:buNone/>
              <a:defRPr sz="1600"/>
            </a:lvl9pPr>
          </a:lstStyle>
          <a:p>
            <a:endParaRPr/>
          </a:p>
        </p:txBody>
      </p:sp>
      <p:sp>
        <p:nvSpPr>
          <p:cNvPr id="121" name="Google Shape;121;p48"/>
          <p:cNvSpPr txBox="1">
            <a:spLocks noGrp="1"/>
          </p:cNvSpPr>
          <p:nvPr>
            <p:ph type="body" idx="2"/>
          </p:nvPr>
        </p:nvSpPr>
        <p:spPr>
          <a:xfrm>
            <a:off x="736639" y="2843116"/>
            <a:ext cx="3130509" cy="23593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200"/>
              <a:buFont typeface="Calibri"/>
              <a:buNone/>
              <a:defRPr sz="1200" b="1">
                <a:solidFill>
                  <a:schemeClr val="lt1"/>
                </a:solidFill>
              </a:defRPr>
            </a:lvl1pPr>
            <a:lvl2pPr marL="914400" lvl="1" indent="-228600" algn="l">
              <a:lnSpc>
                <a:spcPct val="100000"/>
              </a:lnSpc>
              <a:spcBef>
                <a:spcPts val="450"/>
              </a:spcBef>
              <a:spcAft>
                <a:spcPts val="0"/>
              </a:spcAft>
              <a:buSzPts val="1200"/>
              <a:buFont typeface="Calibri"/>
              <a:buNone/>
              <a:defRPr sz="1200" b="1">
                <a:solidFill>
                  <a:schemeClr val="lt1"/>
                </a:solidFill>
              </a:defRPr>
            </a:lvl2pPr>
            <a:lvl3pPr marL="1371600" lvl="2" indent="-228600" algn="l">
              <a:lnSpc>
                <a:spcPct val="100000"/>
              </a:lnSpc>
              <a:spcBef>
                <a:spcPts val="450"/>
              </a:spcBef>
              <a:spcAft>
                <a:spcPts val="0"/>
              </a:spcAft>
              <a:buSzPts val="1200"/>
              <a:buFont typeface="Calibri"/>
              <a:buNone/>
              <a:defRPr sz="1200" b="1">
                <a:solidFill>
                  <a:schemeClr val="lt1"/>
                </a:solidFill>
              </a:defRPr>
            </a:lvl3pPr>
            <a:lvl4pPr marL="1828800" lvl="3" indent="-228600" algn="l">
              <a:lnSpc>
                <a:spcPct val="100000"/>
              </a:lnSpc>
              <a:spcBef>
                <a:spcPts val="450"/>
              </a:spcBef>
              <a:spcAft>
                <a:spcPts val="0"/>
              </a:spcAft>
              <a:buSzPts val="1200"/>
              <a:buFont typeface="Calibri"/>
              <a:buNone/>
              <a:defRPr sz="1200" b="1">
                <a:solidFill>
                  <a:schemeClr val="lt1"/>
                </a:solidFill>
              </a:defRPr>
            </a:lvl4pPr>
            <a:lvl5pPr marL="2286000" lvl="4" indent="-228600" algn="l">
              <a:lnSpc>
                <a:spcPct val="100000"/>
              </a:lnSpc>
              <a:spcBef>
                <a:spcPts val="450"/>
              </a:spcBef>
              <a:spcAft>
                <a:spcPts val="0"/>
              </a:spcAft>
              <a:buSzPts val="1200"/>
              <a:buFont typeface="Calibri"/>
              <a:buNone/>
              <a:defRPr sz="1200" b="1">
                <a:solidFill>
                  <a:schemeClr val="lt1"/>
                </a:solidFill>
              </a:defRPr>
            </a:lvl5pPr>
            <a:lvl6pPr marL="2743200" lvl="5" indent="-228600" algn="l">
              <a:lnSpc>
                <a:spcPct val="100000"/>
              </a:lnSpc>
              <a:spcBef>
                <a:spcPts val="450"/>
              </a:spcBef>
              <a:spcAft>
                <a:spcPts val="0"/>
              </a:spcAft>
              <a:buSzPts val="1200"/>
              <a:buFont typeface="Calibri"/>
              <a:buNone/>
              <a:defRPr sz="1200" b="1">
                <a:solidFill>
                  <a:schemeClr val="lt1"/>
                </a:solidFill>
              </a:defRPr>
            </a:lvl6pPr>
            <a:lvl7pPr marL="3200400" lvl="6" indent="-228600" algn="l">
              <a:lnSpc>
                <a:spcPct val="100000"/>
              </a:lnSpc>
              <a:spcBef>
                <a:spcPts val="450"/>
              </a:spcBef>
              <a:spcAft>
                <a:spcPts val="0"/>
              </a:spcAft>
              <a:buSzPts val="1200"/>
              <a:buFont typeface="Calibri"/>
              <a:buNone/>
              <a:defRPr sz="1200" b="1">
                <a:solidFill>
                  <a:schemeClr val="lt1"/>
                </a:solidFill>
              </a:defRPr>
            </a:lvl7pPr>
            <a:lvl8pPr marL="3657600" lvl="7" indent="-228600" algn="l">
              <a:lnSpc>
                <a:spcPct val="100000"/>
              </a:lnSpc>
              <a:spcBef>
                <a:spcPts val="450"/>
              </a:spcBef>
              <a:spcAft>
                <a:spcPts val="0"/>
              </a:spcAft>
              <a:buSzPts val="1200"/>
              <a:buFont typeface="Calibri"/>
              <a:buNone/>
              <a:defRPr sz="1200" b="1">
                <a:solidFill>
                  <a:schemeClr val="lt1"/>
                </a:solidFill>
              </a:defRPr>
            </a:lvl8pPr>
            <a:lvl9pPr marL="4114800" lvl="8" indent="-228600" algn="l">
              <a:lnSpc>
                <a:spcPct val="100000"/>
              </a:lnSpc>
              <a:spcBef>
                <a:spcPts val="450"/>
              </a:spcBef>
              <a:spcAft>
                <a:spcPts val="450"/>
              </a:spcAft>
              <a:buSzPts val="1200"/>
              <a:buFont typeface="Calibri"/>
              <a:buNone/>
              <a:defRPr sz="1200" b="1">
                <a:solidFill>
                  <a:schemeClr val="lt1"/>
                </a:solidFill>
              </a:defRPr>
            </a:lvl9pPr>
          </a:lstStyle>
          <a:p>
            <a:endParaRPr/>
          </a:p>
        </p:txBody>
      </p:sp>
      <p:sp>
        <p:nvSpPr>
          <p:cNvPr id="122" name="Google Shape;122;p48"/>
          <p:cNvSpPr txBox="1">
            <a:spLocks noGrp="1"/>
          </p:cNvSpPr>
          <p:nvPr>
            <p:ph type="title"/>
          </p:nvPr>
        </p:nvSpPr>
        <p:spPr>
          <a:xfrm>
            <a:off x="736641" y="1275427"/>
            <a:ext cx="3130511" cy="54239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100"/>
              <a:buFont typeface="Calibri"/>
              <a:buNone/>
              <a:defRPr sz="21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3" name="Google Shape;123;p48"/>
          <p:cNvPicPr preferRelativeResize="0"/>
          <p:nvPr/>
        </p:nvPicPr>
        <p:blipFill rotWithShape="1">
          <a:blip r:embed="rId4">
            <a:alphaModFix/>
          </a:blip>
          <a:srcRect/>
          <a:stretch/>
        </p:blipFill>
        <p:spPr>
          <a:xfrm>
            <a:off x="7482514" y="4442439"/>
            <a:ext cx="1464194" cy="637266"/>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Springer">
  <p:cSld name="Title Springer">
    <p:spTree>
      <p:nvGrpSpPr>
        <p:cNvPr id="1" name="Shape 124"/>
        <p:cNvGrpSpPr/>
        <p:nvPr/>
      </p:nvGrpSpPr>
      <p:grpSpPr>
        <a:xfrm>
          <a:off x="0" y="0"/>
          <a:ext cx="0" cy="0"/>
          <a:chOff x="0" y="0"/>
          <a:chExt cx="0" cy="0"/>
        </a:xfrm>
      </p:grpSpPr>
      <p:pic>
        <p:nvPicPr>
          <p:cNvPr id="125" name="Google Shape;125;p49"/>
          <p:cNvPicPr preferRelativeResize="0"/>
          <p:nvPr/>
        </p:nvPicPr>
        <p:blipFill rotWithShape="1">
          <a:blip r:embed="rId2">
            <a:alphaModFix/>
          </a:blip>
          <a:srcRect l="113" r="111"/>
          <a:stretch/>
        </p:blipFill>
        <p:spPr>
          <a:xfrm>
            <a:off x="0" y="0"/>
            <a:ext cx="9144000" cy="4464050"/>
          </a:xfrm>
          <a:prstGeom prst="rect">
            <a:avLst/>
          </a:prstGeom>
          <a:noFill/>
          <a:ln>
            <a:noFill/>
          </a:ln>
        </p:spPr>
      </p:pic>
      <p:grpSp>
        <p:nvGrpSpPr>
          <p:cNvPr id="126" name="Google Shape;126;p49"/>
          <p:cNvGrpSpPr/>
          <p:nvPr/>
        </p:nvGrpSpPr>
        <p:grpSpPr>
          <a:xfrm>
            <a:off x="392507" y="337809"/>
            <a:ext cx="3834367" cy="3834378"/>
            <a:chOff x="392507" y="337809"/>
            <a:chExt cx="3834367" cy="3834378"/>
          </a:xfrm>
        </p:grpSpPr>
        <p:sp>
          <p:nvSpPr>
            <p:cNvPr id="127" name="Google Shape;127;p49"/>
            <p:cNvSpPr/>
            <p:nvPr/>
          </p:nvSpPr>
          <p:spPr>
            <a:xfrm>
              <a:off x="394140" y="339988"/>
              <a:ext cx="3830552" cy="3830564"/>
            </a:xfrm>
            <a:custGeom>
              <a:avLst/>
              <a:gdLst/>
              <a:ahLst/>
              <a:cxnLst/>
              <a:rect l="l" t="t" r="r" b="b"/>
              <a:pathLst>
                <a:path w="3830552" h="3830564" extrusionOk="0">
                  <a:moveTo>
                    <a:pt x="478819" y="0"/>
                  </a:moveTo>
                  <a:lnTo>
                    <a:pt x="2872917" y="0"/>
                  </a:lnTo>
                  <a:lnTo>
                    <a:pt x="3830552" y="957639"/>
                  </a:lnTo>
                  <a:lnTo>
                    <a:pt x="3830552" y="3351746"/>
                  </a:lnTo>
                  <a:cubicBezTo>
                    <a:pt x="3830552" y="3616189"/>
                    <a:pt x="3616178" y="3830564"/>
                    <a:pt x="3351734" y="3830564"/>
                  </a:cubicBezTo>
                  <a:lnTo>
                    <a:pt x="957640" y="3830564"/>
                  </a:lnTo>
                  <a:lnTo>
                    <a:pt x="0" y="2872917"/>
                  </a:lnTo>
                  <a:lnTo>
                    <a:pt x="0" y="478821"/>
                  </a:lnTo>
                  <a:cubicBezTo>
                    <a:pt x="0" y="214376"/>
                    <a:pt x="214374" y="1"/>
                    <a:pt x="478819" y="0"/>
                  </a:cubicBezTo>
                  <a:close/>
                </a:path>
              </a:pathLst>
            </a:custGeom>
            <a:solidFill>
              <a:srgbClr val="181818">
                <a:alpha val="89411"/>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500"/>
                <a:buFont typeface="Arial"/>
                <a:buNone/>
              </a:pPr>
              <a:endParaRPr sz="1500" b="1" i="0" u="none" strike="noStrike" cap="none">
                <a:solidFill>
                  <a:schemeClr val="accent1"/>
                </a:solidFill>
                <a:latin typeface="Calibri"/>
                <a:ea typeface="Calibri"/>
                <a:cs typeface="Calibri"/>
                <a:sym typeface="Calibri"/>
              </a:endParaRPr>
            </a:p>
          </p:txBody>
        </p:sp>
        <p:sp>
          <p:nvSpPr>
            <p:cNvPr id="128" name="Google Shape;128;p49"/>
            <p:cNvSpPr/>
            <p:nvPr/>
          </p:nvSpPr>
          <p:spPr>
            <a:xfrm>
              <a:off x="392507" y="337809"/>
              <a:ext cx="3834367" cy="3834378"/>
            </a:xfrm>
            <a:custGeom>
              <a:avLst/>
              <a:gdLst/>
              <a:ahLst/>
              <a:cxnLst/>
              <a:rect l="l" t="t" r="r" b="b"/>
              <a:pathLst>
                <a:path w="3834367" h="3834378" extrusionOk="0">
                  <a:moveTo>
                    <a:pt x="479296" y="0"/>
                  </a:moveTo>
                  <a:lnTo>
                    <a:pt x="2875778" y="0"/>
                  </a:lnTo>
                  <a:lnTo>
                    <a:pt x="3834367" y="958592"/>
                  </a:lnTo>
                  <a:lnTo>
                    <a:pt x="3834367" y="3355084"/>
                  </a:lnTo>
                  <a:cubicBezTo>
                    <a:pt x="3834367" y="3619791"/>
                    <a:pt x="3619779" y="3834378"/>
                    <a:pt x="3355072" y="3834378"/>
                  </a:cubicBezTo>
                  <a:lnTo>
                    <a:pt x="958593" y="3834378"/>
                  </a:lnTo>
                  <a:lnTo>
                    <a:pt x="0" y="2875778"/>
                  </a:lnTo>
                  <a:lnTo>
                    <a:pt x="0" y="479298"/>
                  </a:lnTo>
                  <a:cubicBezTo>
                    <a:pt x="0" y="214590"/>
                    <a:pt x="214587" y="1"/>
                    <a:pt x="479296" y="0"/>
                  </a:cubicBezTo>
                  <a:close/>
                  <a:moveTo>
                    <a:pt x="479296" y="139172"/>
                  </a:moveTo>
                  <a:cubicBezTo>
                    <a:pt x="291537" y="139385"/>
                    <a:pt x="139384" y="291540"/>
                    <a:pt x="139172" y="479298"/>
                  </a:cubicBezTo>
                  <a:lnTo>
                    <a:pt x="139172" y="2818134"/>
                  </a:lnTo>
                  <a:lnTo>
                    <a:pt x="1016240" y="3695197"/>
                  </a:lnTo>
                  <a:lnTo>
                    <a:pt x="3355072" y="3695197"/>
                  </a:lnTo>
                  <a:cubicBezTo>
                    <a:pt x="3542828" y="3694991"/>
                    <a:pt x="3694991" y="3542828"/>
                    <a:pt x="3695197" y="3355072"/>
                  </a:cubicBezTo>
                  <a:lnTo>
                    <a:pt x="3695197" y="1016240"/>
                  </a:lnTo>
                  <a:lnTo>
                    <a:pt x="2818134" y="139172"/>
                  </a:lnTo>
                  <a:lnTo>
                    <a:pt x="479296" y="139172"/>
                  </a:lnTo>
                  <a:close/>
                </a:path>
              </a:pathLst>
            </a:custGeom>
            <a:solidFill>
              <a:srgbClr val="F17E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zh-CN" sz="1500" b="1" i="0" u="none" strike="noStrike" cap="none">
                  <a:solidFill>
                    <a:schemeClr val="accent1"/>
                  </a:solidFill>
                  <a:latin typeface="Calibri"/>
                  <a:ea typeface="Calibri"/>
                  <a:cs typeface="Calibri"/>
                  <a:sym typeface="Calibri"/>
                </a:rPr>
                <a:t> </a:t>
              </a:r>
              <a:endParaRPr sz="1500" b="1" i="0" u="none" strike="noStrike" cap="none">
                <a:solidFill>
                  <a:schemeClr val="accent1"/>
                </a:solidFill>
                <a:latin typeface="Calibri"/>
                <a:ea typeface="Calibri"/>
                <a:cs typeface="Calibri"/>
                <a:sym typeface="Calibri"/>
              </a:endParaRPr>
            </a:p>
          </p:txBody>
        </p:sp>
        <p:pic>
          <p:nvPicPr>
            <p:cNvPr id="129" name="Google Shape;129;p49"/>
            <p:cNvPicPr preferRelativeResize="0"/>
            <p:nvPr/>
          </p:nvPicPr>
          <p:blipFill rotWithShape="1">
            <a:blip r:embed="rId3">
              <a:alphaModFix/>
            </a:blip>
            <a:srcRect/>
            <a:stretch/>
          </p:blipFill>
          <p:spPr>
            <a:xfrm>
              <a:off x="2259266" y="3658922"/>
              <a:ext cx="1614692" cy="289817"/>
            </a:xfrm>
            <a:prstGeom prst="rect">
              <a:avLst/>
            </a:prstGeom>
            <a:noFill/>
            <a:ln>
              <a:noFill/>
            </a:ln>
          </p:spPr>
        </p:pic>
      </p:grpSp>
      <p:sp>
        <p:nvSpPr>
          <p:cNvPr id="130" name="Google Shape;130;p49"/>
          <p:cNvSpPr txBox="1">
            <a:spLocks noGrp="1"/>
          </p:cNvSpPr>
          <p:nvPr>
            <p:ph type="subTitle" idx="1"/>
          </p:nvPr>
        </p:nvSpPr>
        <p:spPr>
          <a:xfrm>
            <a:off x="736641" y="2046876"/>
            <a:ext cx="3130509" cy="49244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600"/>
              <a:buNone/>
              <a:defRPr sz="1600" b="0">
                <a:solidFill>
                  <a:schemeClr val="lt1"/>
                </a:solidFill>
                <a:latin typeface="Calibri"/>
                <a:ea typeface="Calibri"/>
                <a:cs typeface="Calibri"/>
                <a:sym typeface="Calibri"/>
              </a:defRPr>
            </a:lvl1pPr>
            <a:lvl2pPr lvl="1" algn="ctr">
              <a:lnSpc>
                <a:spcPct val="100000"/>
              </a:lnSpc>
              <a:spcBef>
                <a:spcPts val="450"/>
              </a:spcBef>
              <a:spcAft>
                <a:spcPts val="0"/>
              </a:spcAft>
              <a:buSzPts val="2000"/>
              <a:buNone/>
              <a:defRPr sz="2000"/>
            </a:lvl2pPr>
            <a:lvl3pPr lvl="2" algn="ctr">
              <a:lnSpc>
                <a:spcPct val="100000"/>
              </a:lnSpc>
              <a:spcBef>
                <a:spcPts val="450"/>
              </a:spcBef>
              <a:spcAft>
                <a:spcPts val="0"/>
              </a:spcAft>
              <a:buSzPts val="1800"/>
              <a:buNone/>
              <a:defRPr sz="1800"/>
            </a:lvl3pPr>
            <a:lvl4pPr lvl="3" algn="ctr">
              <a:lnSpc>
                <a:spcPct val="100000"/>
              </a:lnSpc>
              <a:spcBef>
                <a:spcPts val="450"/>
              </a:spcBef>
              <a:spcAft>
                <a:spcPts val="0"/>
              </a:spcAft>
              <a:buSzPts val="1600"/>
              <a:buNone/>
              <a:defRPr sz="1600"/>
            </a:lvl4pPr>
            <a:lvl5pPr lvl="4" algn="ctr">
              <a:lnSpc>
                <a:spcPct val="100000"/>
              </a:lnSpc>
              <a:spcBef>
                <a:spcPts val="450"/>
              </a:spcBef>
              <a:spcAft>
                <a:spcPts val="0"/>
              </a:spcAft>
              <a:buSzPts val="1600"/>
              <a:buNone/>
              <a:defRPr sz="1600"/>
            </a:lvl5pPr>
            <a:lvl6pPr lvl="5" algn="ctr">
              <a:lnSpc>
                <a:spcPct val="100000"/>
              </a:lnSpc>
              <a:spcBef>
                <a:spcPts val="450"/>
              </a:spcBef>
              <a:spcAft>
                <a:spcPts val="0"/>
              </a:spcAft>
              <a:buSzPts val="1600"/>
              <a:buNone/>
              <a:defRPr sz="1600"/>
            </a:lvl6pPr>
            <a:lvl7pPr lvl="6" algn="ctr">
              <a:lnSpc>
                <a:spcPct val="100000"/>
              </a:lnSpc>
              <a:spcBef>
                <a:spcPts val="450"/>
              </a:spcBef>
              <a:spcAft>
                <a:spcPts val="0"/>
              </a:spcAft>
              <a:buSzPts val="1600"/>
              <a:buFont typeface="Calibri"/>
              <a:buNone/>
              <a:defRPr sz="1600"/>
            </a:lvl7pPr>
            <a:lvl8pPr lvl="7" algn="ctr">
              <a:lnSpc>
                <a:spcPct val="100000"/>
              </a:lnSpc>
              <a:spcBef>
                <a:spcPts val="450"/>
              </a:spcBef>
              <a:spcAft>
                <a:spcPts val="0"/>
              </a:spcAft>
              <a:buSzPts val="1600"/>
              <a:buNone/>
              <a:defRPr sz="1600"/>
            </a:lvl8pPr>
            <a:lvl9pPr lvl="8" algn="ctr">
              <a:lnSpc>
                <a:spcPct val="100000"/>
              </a:lnSpc>
              <a:spcBef>
                <a:spcPts val="450"/>
              </a:spcBef>
              <a:spcAft>
                <a:spcPts val="450"/>
              </a:spcAft>
              <a:buSzPts val="1600"/>
              <a:buNone/>
              <a:defRPr sz="1600"/>
            </a:lvl9pPr>
          </a:lstStyle>
          <a:p>
            <a:endParaRPr/>
          </a:p>
        </p:txBody>
      </p:sp>
      <p:sp>
        <p:nvSpPr>
          <p:cNvPr id="131" name="Google Shape;131;p49"/>
          <p:cNvSpPr txBox="1">
            <a:spLocks noGrp="1"/>
          </p:cNvSpPr>
          <p:nvPr>
            <p:ph type="body" idx="2"/>
          </p:nvPr>
        </p:nvSpPr>
        <p:spPr>
          <a:xfrm>
            <a:off x="736639" y="2843116"/>
            <a:ext cx="3130509" cy="23593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200"/>
              <a:buFont typeface="Calibri"/>
              <a:buNone/>
              <a:defRPr sz="1200" b="1">
                <a:solidFill>
                  <a:schemeClr val="lt1"/>
                </a:solidFill>
              </a:defRPr>
            </a:lvl1pPr>
            <a:lvl2pPr marL="914400" lvl="1" indent="-228600" algn="l">
              <a:lnSpc>
                <a:spcPct val="100000"/>
              </a:lnSpc>
              <a:spcBef>
                <a:spcPts val="450"/>
              </a:spcBef>
              <a:spcAft>
                <a:spcPts val="0"/>
              </a:spcAft>
              <a:buSzPts val="1200"/>
              <a:buFont typeface="Calibri"/>
              <a:buNone/>
              <a:defRPr sz="1200" b="1">
                <a:solidFill>
                  <a:schemeClr val="lt1"/>
                </a:solidFill>
              </a:defRPr>
            </a:lvl2pPr>
            <a:lvl3pPr marL="1371600" lvl="2" indent="-228600" algn="l">
              <a:lnSpc>
                <a:spcPct val="100000"/>
              </a:lnSpc>
              <a:spcBef>
                <a:spcPts val="450"/>
              </a:spcBef>
              <a:spcAft>
                <a:spcPts val="0"/>
              </a:spcAft>
              <a:buSzPts val="1200"/>
              <a:buFont typeface="Calibri"/>
              <a:buNone/>
              <a:defRPr sz="1200" b="1">
                <a:solidFill>
                  <a:schemeClr val="lt1"/>
                </a:solidFill>
              </a:defRPr>
            </a:lvl3pPr>
            <a:lvl4pPr marL="1828800" lvl="3" indent="-228600" algn="l">
              <a:lnSpc>
                <a:spcPct val="100000"/>
              </a:lnSpc>
              <a:spcBef>
                <a:spcPts val="450"/>
              </a:spcBef>
              <a:spcAft>
                <a:spcPts val="0"/>
              </a:spcAft>
              <a:buSzPts val="1200"/>
              <a:buFont typeface="Calibri"/>
              <a:buNone/>
              <a:defRPr sz="1200" b="1">
                <a:solidFill>
                  <a:schemeClr val="lt1"/>
                </a:solidFill>
              </a:defRPr>
            </a:lvl4pPr>
            <a:lvl5pPr marL="2286000" lvl="4" indent="-228600" algn="l">
              <a:lnSpc>
                <a:spcPct val="100000"/>
              </a:lnSpc>
              <a:spcBef>
                <a:spcPts val="450"/>
              </a:spcBef>
              <a:spcAft>
                <a:spcPts val="0"/>
              </a:spcAft>
              <a:buSzPts val="1200"/>
              <a:buFont typeface="Calibri"/>
              <a:buNone/>
              <a:defRPr sz="1200" b="1">
                <a:solidFill>
                  <a:schemeClr val="lt1"/>
                </a:solidFill>
              </a:defRPr>
            </a:lvl5pPr>
            <a:lvl6pPr marL="2743200" lvl="5" indent="-228600" algn="l">
              <a:lnSpc>
                <a:spcPct val="100000"/>
              </a:lnSpc>
              <a:spcBef>
                <a:spcPts val="450"/>
              </a:spcBef>
              <a:spcAft>
                <a:spcPts val="0"/>
              </a:spcAft>
              <a:buSzPts val="1200"/>
              <a:buFont typeface="Calibri"/>
              <a:buNone/>
              <a:defRPr sz="1200" b="1">
                <a:solidFill>
                  <a:schemeClr val="lt1"/>
                </a:solidFill>
              </a:defRPr>
            </a:lvl6pPr>
            <a:lvl7pPr marL="3200400" lvl="6" indent="-228600" algn="l">
              <a:lnSpc>
                <a:spcPct val="100000"/>
              </a:lnSpc>
              <a:spcBef>
                <a:spcPts val="450"/>
              </a:spcBef>
              <a:spcAft>
                <a:spcPts val="0"/>
              </a:spcAft>
              <a:buSzPts val="1200"/>
              <a:buFont typeface="Calibri"/>
              <a:buNone/>
              <a:defRPr sz="1200" b="1">
                <a:solidFill>
                  <a:schemeClr val="lt1"/>
                </a:solidFill>
              </a:defRPr>
            </a:lvl7pPr>
            <a:lvl8pPr marL="3657600" lvl="7" indent="-228600" algn="l">
              <a:lnSpc>
                <a:spcPct val="100000"/>
              </a:lnSpc>
              <a:spcBef>
                <a:spcPts val="450"/>
              </a:spcBef>
              <a:spcAft>
                <a:spcPts val="0"/>
              </a:spcAft>
              <a:buSzPts val="1200"/>
              <a:buFont typeface="Calibri"/>
              <a:buNone/>
              <a:defRPr sz="1200" b="1">
                <a:solidFill>
                  <a:schemeClr val="lt1"/>
                </a:solidFill>
              </a:defRPr>
            </a:lvl8pPr>
            <a:lvl9pPr marL="4114800" lvl="8" indent="-228600" algn="l">
              <a:lnSpc>
                <a:spcPct val="100000"/>
              </a:lnSpc>
              <a:spcBef>
                <a:spcPts val="450"/>
              </a:spcBef>
              <a:spcAft>
                <a:spcPts val="450"/>
              </a:spcAft>
              <a:buSzPts val="1200"/>
              <a:buFont typeface="Calibri"/>
              <a:buNone/>
              <a:defRPr sz="1200" b="1">
                <a:solidFill>
                  <a:schemeClr val="lt1"/>
                </a:solidFill>
              </a:defRPr>
            </a:lvl9pPr>
          </a:lstStyle>
          <a:p>
            <a:endParaRPr/>
          </a:p>
        </p:txBody>
      </p:sp>
      <p:sp>
        <p:nvSpPr>
          <p:cNvPr id="132" name="Google Shape;132;p49"/>
          <p:cNvSpPr txBox="1">
            <a:spLocks noGrp="1"/>
          </p:cNvSpPr>
          <p:nvPr>
            <p:ph type="title"/>
          </p:nvPr>
        </p:nvSpPr>
        <p:spPr>
          <a:xfrm>
            <a:off x="736641" y="1275427"/>
            <a:ext cx="3130511" cy="54239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100"/>
              <a:buFont typeface="Calibri"/>
              <a:buNone/>
              <a:defRPr sz="21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33" name="Google Shape;133;p49"/>
          <p:cNvPicPr preferRelativeResize="0"/>
          <p:nvPr/>
        </p:nvPicPr>
        <p:blipFill rotWithShape="1">
          <a:blip r:embed="rId4">
            <a:alphaModFix/>
          </a:blip>
          <a:srcRect/>
          <a:stretch/>
        </p:blipFill>
        <p:spPr>
          <a:xfrm>
            <a:off x="7148969" y="4385258"/>
            <a:ext cx="1795412" cy="78142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Palgrave Macmillan">
  <p:cSld name="Title Palgrave Macmillan">
    <p:spTree>
      <p:nvGrpSpPr>
        <p:cNvPr id="1" name="Shape 134"/>
        <p:cNvGrpSpPr/>
        <p:nvPr/>
      </p:nvGrpSpPr>
      <p:grpSpPr>
        <a:xfrm>
          <a:off x="0" y="0"/>
          <a:ext cx="0" cy="0"/>
          <a:chOff x="0" y="0"/>
          <a:chExt cx="0" cy="0"/>
        </a:xfrm>
      </p:grpSpPr>
      <p:pic>
        <p:nvPicPr>
          <p:cNvPr id="135" name="Google Shape;135;p50"/>
          <p:cNvPicPr preferRelativeResize="0"/>
          <p:nvPr/>
        </p:nvPicPr>
        <p:blipFill rotWithShape="1">
          <a:blip r:embed="rId2">
            <a:alphaModFix/>
          </a:blip>
          <a:srcRect l="71" r="71"/>
          <a:stretch/>
        </p:blipFill>
        <p:spPr>
          <a:xfrm>
            <a:off x="0" y="0"/>
            <a:ext cx="9144000" cy="4464050"/>
          </a:xfrm>
          <a:prstGeom prst="rect">
            <a:avLst/>
          </a:prstGeom>
          <a:noFill/>
          <a:ln>
            <a:noFill/>
          </a:ln>
        </p:spPr>
      </p:pic>
      <p:grpSp>
        <p:nvGrpSpPr>
          <p:cNvPr id="136" name="Google Shape;136;p50"/>
          <p:cNvGrpSpPr/>
          <p:nvPr/>
        </p:nvGrpSpPr>
        <p:grpSpPr>
          <a:xfrm>
            <a:off x="392507" y="337809"/>
            <a:ext cx="3834367" cy="3834378"/>
            <a:chOff x="392507" y="337809"/>
            <a:chExt cx="3834367" cy="3834378"/>
          </a:xfrm>
        </p:grpSpPr>
        <p:sp>
          <p:nvSpPr>
            <p:cNvPr id="137" name="Google Shape;137;p50"/>
            <p:cNvSpPr/>
            <p:nvPr/>
          </p:nvSpPr>
          <p:spPr>
            <a:xfrm>
              <a:off x="394140" y="339988"/>
              <a:ext cx="3830552" cy="3830564"/>
            </a:xfrm>
            <a:custGeom>
              <a:avLst/>
              <a:gdLst/>
              <a:ahLst/>
              <a:cxnLst/>
              <a:rect l="l" t="t" r="r" b="b"/>
              <a:pathLst>
                <a:path w="3830552" h="3830564" extrusionOk="0">
                  <a:moveTo>
                    <a:pt x="478819" y="0"/>
                  </a:moveTo>
                  <a:lnTo>
                    <a:pt x="2872917" y="0"/>
                  </a:lnTo>
                  <a:lnTo>
                    <a:pt x="3830552" y="957639"/>
                  </a:lnTo>
                  <a:lnTo>
                    <a:pt x="3830552" y="3351746"/>
                  </a:lnTo>
                  <a:cubicBezTo>
                    <a:pt x="3830552" y="3616189"/>
                    <a:pt x="3616178" y="3830564"/>
                    <a:pt x="3351734" y="3830564"/>
                  </a:cubicBezTo>
                  <a:lnTo>
                    <a:pt x="957640" y="3830564"/>
                  </a:lnTo>
                  <a:lnTo>
                    <a:pt x="0" y="2872917"/>
                  </a:lnTo>
                  <a:lnTo>
                    <a:pt x="0" y="478821"/>
                  </a:lnTo>
                  <a:cubicBezTo>
                    <a:pt x="0" y="214376"/>
                    <a:pt x="214374" y="1"/>
                    <a:pt x="478819" y="0"/>
                  </a:cubicBezTo>
                  <a:close/>
                </a:path>
              </a:pathLst>
            </a:custGeom>
            <a:solidFill>
              <a:srgbClr val="181818">
                <a:alpha val="89411"/>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500"/>
                <a:buFont typeface="Arial"/>
                <a:buNone/>
              </a:pPr>
              <a:endParaRPr sz="1500" b="1" i="0" u="none" strike="noStrike" cap="none">
                <a:solidFill>
                  <a:schemeClr val="accent1"/>
                </a:solidFill>
                <a:latin typeface="Calibri"/>
                <a:ea typeface="Calibri"/>
                <a:cs typeface="Calibri"/>
                <a:sym typeface="Calibri"/>
              </a:endParaRPr>
            </a:p>
          </p:txBody>
        </p:sp>
        <p:sp>
          <p:nvSpPr>
            <p:cNvPr id="138" name="Google Shape;138;p50"/>
            <p:cNvSpPr/>
            <p:nvPr/>
          </p:nvSpPr>
          <p:spPr>
            <a:xfrm>
              <a:off x="392507" y="337809"/>
              <a:ext cx="3834367" cy="3834378"/>
            </a:xfrm>
            <a:custGeom>
              <a:avLst/>
              <a:gdLst/>
              <a:ahLst/>
              <a:cxnLst/>
              <a:rect l="l" t="t" r="r" b="b"/>
              <a:pathLst>
                <a:path w="3834367" h="3834378" extrusionOk="0">
                  <a:moveTo>
                    <a:pt x="479296" y="0"/>
                  </a:moveTo>
                  <a:lnTo>
                    <a:pt x="2875778" y="0"/>
                  </a:lnTo>
                  <a:lnTo>
                    <a:pt x="3834367" y="958592"/>
                  </a:lnTo>
                  <a:lnTo>
                    <a:pt x="3834367" y="3355084"/>
                  </a:lnTo>
                  <a:cubicBezTo>
                    <a:pt x="3834367" y="3619791"/>
                    <a:pt x="3619779" y="3834378"/>
                    <a:pt x="3355072" y="3834378"/>
                  </a:cubicBezTo>
                  <a:lnTo>
                    <a:pt x="958593" y="3834378"/>
                  </a:lnTo>
                  <a:lnTo>
                    <a:pt x="0" y="2875778"/>
                  </a:lnTo>
                  <a:lnTo>
                    <a:pt x="0" y="479298"/>
                  </a:lnTo>
                  <a:cubicBezTo>
                    <a:pt x="0" y="214590"/>
                    <a:pt x="214587" y="1"/>
                    <a:pt x="479296" y="0"/>
                  </a:cubicBezTo>
                  <a:close/>
                  <a:moveTo>
                    <a:pt x="479296" y="139172"/>
                  </a:moveTo>
                  <a:cubicBezTo>
                    <a:pt x="291537" y="139385"/>
                    <a:pt x="139384" y="291540"/>
                    <a:pt x="139172" y="479298"/>
                  </a:cubicBezTo>
                  <a:lnTo>
                    <a:pt x="139172" y="2818134"/>
                  </a:lnTo>
                  <a:lnTo>
                    <a:pt x="1016240" y="3695197"/>
                  </a:lnTo>
                  <a:lnTo>
                    <a:pt x="3355072" y="3695197"/>
                  </a:lnTo>
                  <a:cubicBezTo>
                    <a:pt x="3542828" y="3694991"/>
                    <a:pt x="3694991" y="3542828"/>
                    <a:pt x="3695197" y="3355072"/>
                  </a:cubicBezTo>
                  <a:lnTo>
                    <a:pt x="3695197" y="1016240"/>
                  </a:lnTo>
                  <a:lnTo>
                    <a:pt x="2818134" y="139172"/>
                  </a:lnTo>
                  <a:lnTo>
                    <a:pt x="479296" y="139172"/>
                  </a:lnTo>
                  <a:close/>
                </a:path>
              </a:pathLst>
            </a:custGeom>
            <a:solidFill>
              <a:srgbClr val="BB3D5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zh-CN" sz="1500" b="1" i="0" u="none" strike="noStrike" cap="none">
                  <a:solidFill>
                    <a:schemeClr val="accent1"/>
                  </a:solidFill>
                  <a:latin typeface="Calibri"/>
                  <a:ea typeface="Calibri"/>
                  <a:cs typeface="Calibri"/>
                  <a:sym typeface="Calibri"/>
                </a:rPr>
                <a:t> </a:t>
              </a:r>
              <a:endParaRPr sz="1500" b="1" i="0" u="none" strike="noStrike" cap="none">
                <a:solidFill>
                  <a:schemeClr val="accent1"/>
                </a:solidFill>
                <a:latin typeface="Calibri"/>
                <a:ea typeface="Calibri"/>
                <a:cs typeface="Calibri"/>
                <a:sym typeface="Calibri"/>
              </a:endParaRPr>
            </a:p>
          </p:txBody>
        </p:sp>
        <p:pic>
          <p:nvPicPr>
            <p:cNvPr id="139" name="Google Shape;139;p50"/>
            <p:cNvPicPr preferRelativeResize="0"/>
            <p:nvPr/>
          </p:nvPicPr>
          <p:blipFill rotWithShape="1">
            <a:blip r:embed="rId3">
              <a:alphaModFix/>
            </a:blip>
            <a:srcRect/>
            <a:stretch/>
          </p:blipFill>
          <p:spPr>
            <a:xfrm>
              <a:off x="2259266" y="3658922"/>
              <a:ext cx="1614692" cy="289817"/>
            </a:xfrm>
            <a:prstGeom prst="rect">
              <a:avLst/>
            </a:prstGeom>
            <a:noFill/>
            <a:ln>
              <a:noFill/>
            </a:ln>
          </p:spPr>
        </p:pic>
      </p:grpSp>
      <p:sp>
        <p:nvSpPr>
          <p:cNvPr id="140" name="Google Shape;140;p50"/>
          <p:cNvSpPr txBox="1">
            <a:spLocks noGrp="1"/>
          </p:cNvSpPr>
          <p:nvPr>
            <p:ph type="subTitle" idx="1"/>
          </p:nvPr>
        </p:nvSpPr>
        <p:spPr>
          <a:xfrm>
            <a:off x="736641" y="2046876"/>
            <a:ext cx="3130509" cy="49244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600"/>
              <a:buNone/>
              <a:defRPr sz="1600" b="0">
                <a:solidFill>
                  <a:schemeClr val="lt1"/>
                </a:solidFill>
                <a:latin typeface="Calibri"/>
                <a:ea typeface="Calibri"/>
                <a:cs typeface="Calibri"/>
                <a:sym typeface="Calibri"/>
              </a:defRPr>
            </a:lvl1pPr>
            <a:lvl2pPr lvl="1" algn="ctr">
              <a:lnSpc>
                <a:spcPct val="100000"/>
              </a:lnSpc>
              <a:spcBef>
                <a:spcPts val="450"/>
              </a:spcBef>
              <a:spcAft>
                <a:spcPts val="0"/>
              </a:spcAft>
              <a:buSzPts val="2000"/>
              <a:buNone/>
              <a:defRPr sz="2000"/>
            </a:lvl2pPr>
            <a:lvl3pPr lvl="2" algn="ctr">
              <a:lnSpc>
                <a:spcPct val="100000"/>
              </a:lnSpc>
              <a:spcBef>
                <a:spcPts val="450"/>
              </a:spcBef>
              <a:spcAft>
                <a:spcPts val="0"/>
              </a:spcAft>
              <a:buSzPts val="1800"/>
              <a:buNone/>
              <a:defRPr sz="1800"/>
            </a:lvl3pPr>
            <a:lvl4pPr lvl="3" algn="ctr">
              <a:lnSpc>
                <a:spcPct val="100000"/>
              </a:lnSpc>
              <a:spcBef>
                <a:spcPts val="450"/>
              </a:spcBef>
              <a:spcAft>
                <a:spcPts val="0"/>
              </a:spcAft>
              <a:buSzPts val="1600"/>
              <a:buNone/>
              <a:defRPr sz="1600"/>
            </a:lvl4pPr>
            <a:lvl5pPr lvl="4" algn="ctr">
              <a:lnSpc>
                <a:spcPct val="100000"/>
              </a:lnSpc>
              <a:spcBef>
                <a:spcPts val="450"/>
              </a:spcBef>
              <a:spcAft>
                <a:spcPts val="0"/>
              </a:spcAft>
              <a:buSzPts val="1600"/>
              <a:buNone/>
              <a:defRPr sz="1600"/>
            </a:lvl5pPr>
            <a:lvl6pPr lvl="5" algn="ctr">
              <a:lnSpc>
                <a:spcPct val="100000"/>
              </a:lnSpc>
              <a:spcBef>
                <a:spcPts val="450"/>
              </a:spcBef>
              <a:spcAft>
                <a:spcPts val="0"/>
              </a:spcAft>
              <a:buSzPts val="1600"/>
              <a:buNone/>
              <a:defRPr sz="1600"/>
            </a:lvl6pPr>
            <a:lvl7pPr lvl="6" algn="ctr">
              <a:lnSpc>
                <a:spcPct val="100000"/>
              </a:lnSpc>
              <a:spcBef>
                <a:spcPts val="450"/>
              </a:spcBef>
              <a:spcAft>
                <a:spcPts val="0"/>
              </a:spcAft>
              <a:buSzPts val="1600"/>
              <a:buFont typeface="Calibri"/>
              <a:buNone/>
              <a:defRPr sz="1600"/>
            </a:lvl7pPr>
            <a:lvl8pPr lvl="7" algn="ctr">
              <a:lnSpc>
                <a:spcPct val="100000"/>
              </a:lnSpc>
              <a:spcBef>
                <a:spcPts val="450"/>
              </a:spcBef>
              <a:spcAft>
                <a:spcPts val="0"/>
              </a:spcAft>
              <a:buSzPts val="1600"/>
              <a:buNone/>
              <a:defRPr sz="1600"/>
            </a:lvl8pPr>
            <a:lvl9pPr lvl="8" algn="ctr">
              <a:lnSpc>
                <a:spcPct val="100000"/>
              </a:lnSpc>
              <a:spcBef>
                <a:spcPts val="450"/>
              </a:spcBef>
              <a:spcAft>
                <a:spcPts val="450"/>
              </a:spcAft>
              <a:buSzPts val="1600"/>
              <a:buNone/>
              <a:defRPr sz="1600"/>
            </a:lvl9pPr>
          </a:lstStyle>
          <a:p>
            <a:endParaRPr/>
          </a:p>
        </p:txBody>
      </p:sp>
      <p:sp>
        <p:nvSpPr>
          <p:cNvPr id="141" name="Google Shape;141;p50"/>
          <p:cNvSpPr txBox="1">
            <a:spLocks noGrp="1"/>
          </p:cNvSpPr>
          <p:nvPr>
            <p:ph type="body" idx="2"/>
          </p:nvPr>
        </p:nvSpPr>
        <p:spPr>
          <a:xfrm>
            <a:off x="736639" y="2843116"/>
            <a:ext cx="3130509" cy="23593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200"/>
              <a:buFont typeface="Calibri"/>
              <a:buNone/>
              <a:defRPr sz="1200" b="1">
                <a:solidFill>
                  <a:schemeClr val="lt1"/>
                </a:solidFill>
              </a:defRPr>
            </a:lvl1pPr>
            <a:lvl2pPr marL="914400" lvl="1" indent="-228600" algn="l">
              <a:lnSpc>
                <a:spcPct val="100000"/>
              </a:lnSpc>
              <a:spcBef>
                <a:spcPts val="450"/>
              </a:spcBef>
              <a:spcAft>
                <a:spcPts val="0"/>
              </a:spcAft>
              <a:buSzPts val="1200"/>
              <a:buFont typeface="Calibri"/>
              <a:buNone/>
              <a:defRPr sz="1200" b="1">
                <a:solidFill>
                  <a:schemeClr val="lt1"/>
                </a:solidFill>
              </a:defRPr>
            </a:lvl2pPr>
            <a:lvl3pPr marL="1371600" lvl="2" indent="-228600" algn="l">
              <a:lnSpc>
                <a:spcPct val="100000"/>
              </a:lnSpc>
              <a:spcBef>
                <a:spcPts val="450"/>
              </a:spcBef>
              <a:spcAft>
                <a:spcPts val="0"/>
              </a:spcAft>
              <a:buSzPts val="1200"/>
              <a:buFont typeface="Calibri"/>
              <a:buNone/>
              <a:defRPr sz="1200" b="1">
                <a:solidFill>
                  <a:schemeClr val="lt1"/>
                </a:solidFill>
              </a:defRPr>
            </a:lvl3pPr>
            <a:lvl4pPr marL="1828800" lvl="3" indent="-228600" algn="l">
              <a:lnSpc>
                <a:spcPct val="100000"/>
              </a:lnSpc>
              <a:spcBef>
                <a:spcPts val="450"/>
              </a:spcBef>
              <a:spcAft>
                <a:spcPts val="0"/>
              </a:spcAft>
              <a:buSzPts val="1200"/>
              <a:buFont typeface="Calibri"/>
              <a:buNone/>
              <a:defRPr sz="1200" b="1">
                <a:solidFill>
                  <a:schemeClr val="lt1"/>
                </a:solidFill>
              </a:defRPr>
            </a:lvl4pPr>
            <a:lvl5pPr marL="2286000" lvl="4" indent="-228600" algn="l">
              <a:lnSpc>
                <a:spcPct val="100000"/>
              </a:lnSpc>
              <a:spcBef>
                <a:spcPts val="450"/>
              </a:spcBef>
              <a:spcAft>
                <a:spcPts val="0"/>
              </a:spcAft>
              <a:buSzPts val="1200"/>
              <a:buFont typeface="Calibri"/>
              <a:buNone/>
              <a:defRPr sz="1200" b="1">
                <a:solidFill>
                  <a:schemeClr val="lt1"/>
                </a:solidFill>
              </a:defRPr>
            </a:lvl5pPr>
            <a:lvl6pPr marL="2743200" lvl="5" indent="-228600" algn="l">
              <a:lnSpc>
                <a:spcPct val="100000"/>
              </a:lnSpc>
              <a:spcBef>
                <a:spcPts val="450"/>
              </a:spcBef>
              <a:spcAft>
                <a:spcPts val="0"/>
              </a:spcAft>
              <a:buSzPts val="1200"/>
              <a:buFont typeface="Calibri"/>
              <a:buNone/>
              <a:defRPr sz="1200" b="1">
                <a:solidFill>
                  <a:schemeClr val="lt1"/>
                </a:solidFill>
              </a:defRPr>
            </a:lvl6pPr>
            <a:lvl7pPr marL="3200400" lvl="6" indent="-228600" algn="l">
              <a:lnSpc>
                <a:spcPct val="100000"/>
              </a:lnSpc>
              <a:spcBef>
                <a:spcPts val="450"/>
              </a:spcBef>
              <a:spcAft>
                <a:spcPts val="0"/>
              </a:spcAft>
              <a:buSzPts val="1200"/>
              <a:buFont typeface="Calibri"/>
              <a:buNone/>
              <a:defRPr sz="1200" b="1">
                <a:solidFill>
                  <a:schemeClr val="lt1"/>
                </a:solidFill>
              </a:defRPr>
            </a:lvl7pPr>
            <a:lvl8pPr marL="3657600" lvl="7" indent="-228600" algn="l">
              <a:lnSpc>
                <a:spcPct val="100000"/>
              </a:lnSpc>
              <a:spcBef>
                <a:spcPts val="450"/>
              </a:spcBef>
              <a:spcAft>
                <a:spcPts val="0"/>
              </a:spcAft>
              <a:buSzPts val="1200"/>
              <a:buFont typeface="Calibri"/>
              <a:buNone/>
              <a:defRPr sz="1200" b="1">
                <a:solidFill>
                  <a:schemeClr val="lt1"/>
                </a:solidFill>
              </a:defRPr>
            </a:lvl8pPr>
            <a:lvl9pPr marL="4114800" lvl="8" indent="-228600" algn="l">
              <a:lnSpc>
                <a:spcPct val="100000"/>
              </a:lnSpc>
              <a:spcBef>
                <a:spcPts val="450"/>
              </a:spcBef>
              <a:spcAft>
                <a:spcPts val="450"/>
              </a:spcAft>
              <a:buSzPts val="1200"/>
              <a:buFont typeface="Calibri"/>
              <a:buNone/>
              <a:defRPr sz="1200" b="1">
                <a:solidFill>
                  <a:schemeClr val="lt1"/>
                </a:solidFill>
              </a:defRPr>
            </a:lvl9pPr>
          </a:lstStyle>
          <a:p>
            <a:endParaRPr/>
          </a:p>
        </p:txBody>
      </p:sp>
      <p:sp>
        <p:nvSpPr>
          <p:cNvPr id="142" name="Google Shape;142;p50"/>
          <p:cNvSpPr txBox="1">
            <a:spLocks noGrp="1"/>
          </p:cNvSpPr>
          <p:nvPr>
            <p:ph type="title"/>
          </p:nvPr>
        </p:nvSpPr>
        <p:spPr>
          <a:xfrm>
            <a:off x="736641" y="1275427"/>
            <a:ext cx="3130511" cy="54239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100"/>
              <a:buFont typeface="Calibri"/>
              <a:buNone/>
              <a:defRPr sz="21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3" name="Google Shape;143;p50"/>
          <p:cNvPicPr preferRelativeResize="0"/>
          <p:nvPr/>
        </p:nvPicPr>
        <p:blipFill rotWithShape="1">
          <a:blip r:embed="rId4">
            <a:alphaModFix/>
          </a:blip>
          <a:srcRect/>
          <a:stretch/>
        </p:blipFill>
        <p:spPr>
          <a:xfrm>
            <a:off x="7442960" y="4371950"/>
            <a:ext cx="1772727" cy="7715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hank you Grey Blue Light">
  <p:cSld name="Thank you Grey Blue Light">
    <p:spTree>
      <p:nvGrpSpPr>
        <p:cNvPr id="1" name="Shape 23"/>
        <p:cNvGrpSpPr/>
        <p:nvPr/>
      </p:nvGrpSpPr>
      <p:grpSpPr>
        <a:xfrm>
          <a:off x="0" y="0"/>
          <a:ext cx="0" cy="0"/>
          <a:chOff x="0" y="0"/>
          <a:chExt cx="0" cy="0"/>
        </a:xfrm>
      </p:grpSpPr>
      <p:sp>
        <p:nvSpPr>
          <p:cNvPr id="24" name="Google Shape;24;p38"/>
          <p:cNvSpPr/>
          <p:nvPr/>
        </p:nvSpPr>
        <p:spPr>
          <a:xfrm>
            <a:off x="0" y="-1"/>
            <a:ext cx="9144000" cy="4470401"/>
          </a:xfrm>
          <a:prstGeom prst="rect">
            <a:avLst/>
          </a:prstGeom>
          <a:solidFill>
            <a:srgbClr val="EBF1F5"/>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007373"/>
              </a:solidFill>
              <a:latin typeface="Calibri"/>
              <a:ea typeface="Calibri"/>
              <a:cs typeface="Calibri"/>
              <a:sym typeface="Calibri"/>
            </a:endParaRPr>
          </a:p>
        </p:txBody>
      </p:sp>
      <p:pic>
        <p:nvPicPr>
          <p:cNvPr id="25" name="Google Shape;25;p38"/>
          <p:cNvPicPr preferRelativeResize="0"/>
          <p:nvPr/>
        </p:nvPicPr>
        <p:blipFill rotWithShape="1">
          <a:blip r:embed="rId2">
            <a:alphaModFix/>
          </a:blip>
          <a:srcRect/>
          <a:stretch/>
        </p:blipFill>
        <p:spPr>
          <a:xfrm>
            <a:off x="6976334" y="4684019"/>
            <a:ext cx="1735665" cy="170936"/>
          </a:xfrm>
          <a:prstGeom prst="rect">
            <a:avLst/>
          </a:prstGeom>
          <a:noFill/>
          <a:ln>
            <a:noFill/>
          </a:ln>
        </p:spPr>
      </p:pic>
      <p:pic>
        <p:nvPicPr>
          <p:cNvPr id="26" name="Google Shape;26;p38"/>
          <p:cNvPicPr preferRelativeResize="0"/>
          <p:nvPr/>
        </p:nvPicPr>
        <p:blipFill rotWithShape="1">
          <a:blip r:embed="rId3">
            <a:alphaModFix/>
          </a:blip>
          <a:srcRect/>
          <a:stretch/>
        </p:blipFill>
        <p:spPr>
          <a:xfrm>
            <a:off x="394140" y="339988"/>
            <a:ext cx="3827707" cy="3827707"/>
          </a:xfrm>
          <a:prstGeom prst="rect">
            <a:avLst/>
          </a:prstGeom>
          <a:noFill/>
          <a:ln>
            <a:noFill/>
          </a:ln>
        </p:spPr>
      </p:pic>
      <p:pic>
        <p:nvPicPr>
          <p:cNvPr id="27" name="Google Shape;27;p38"/>
          <p:cNvPicPr preferRelativeResize="0"/>
          <p:nvPr/>
        </p:nvPicPr>
        <p:blipFill rotWithShape="1">
          <a:blip r:embed="rId4">
            <a:alphaModFix/>
          </a:blip>
          <a:srcRect/>
          <a:stretch/>
        </p:blipFill>
        <p:spPr>
          <a:xfrm>
            <a:off x="392507" y="337809"/>
            <a:ext cx="3831519" cy="3831519"/>
          </a:xfrm>
          <a:prstGeom prst="rect">
            <a:avLst/>
          </a:prstGeom>
          <a:noFill/>
          <a:ln>
            <a:noFill/>
          </a:ln>
        </p:spPr>
      </p:pic>
      <p:sp>
        <p:nvSpPr>
          <p:cNvPr id="28" name="Google Shape;28;p38"/>
          <p:cNvSpPr txBox="1">
            <a:spLocks noGrp="1"/>
          </p:cNvSpPr>
          <p:nvPr>
            <p:ph type="title"/>
          </p:nvPr>
        </p:nvSpPr>
        <p:spPr>
          <a:xfrm>
            <a:off x="825539" y="1275427"/>
            <a:ext cx="2876885" cy="566052"/>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lt1"/>
              </a:buClr>
              <a:buSzPts val="2800"/>
              <a:buFont typeface="Calibri"/>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8"/>
          <p:cNvSpPr txBox="1">
            <a:spLocks noGrp="1"/>
          </p:cNvSpPr>
          <p:nvPr>
            <p:ph type="body" idx="1"/>
          </p:nvPr>
        </p:nvSpPr>
        <p:spPr>
          <a:xfrm>
            <a:off x="4733924" y="1331090"/>
            <a:ext cx="3984626" cy="141064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450"/>
              </a:spcBef>
              <a:spcAft>
                <a:spcPts val="0"/>
              </a:spcAft>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228600" algn="l">
              <a:lnSpc>
                <a:spcPct val="100000"/>
              </a:lnSpc>
              <a:spcBef>
                <a:spcPts val="450"/>
              </a:spcBef>
              <a:spcAft>
                <a:spcPts val="0"/>
              </a:spcAft>
              <a:buSzPts val="1800"/>
              <a:buNone/>
              <a:defRPr/>
            </a:lvl7pPr>
            <a:lvl8pPr marL="3657600" lvl="7" indent="-342900" algn="l">
              <a:lnSpc>
                <a:spcPct val="100000"/>
              </a:lnSpc>
              <a:spcBef>
                <a:spcPts val="450"/>
              </a:spcBef>
              <a:spcAft>
                <a:spcPts val="0"/>
              </a:spcAft>
              <a:buSzPts val="1800"/>
              <a:buAutoNum type="arabicPeriod"/>
              <a:defRPr/>
            </a:lvl8pPr>
            <a:lvl9pPr marL="4114800" lvl="8" indent="-342900" algn="l">
              <a:lnSpc>
                <a:spcPct val="100000"/>
              </a:lnSpc>
              <a:spcBef>
                <a:spcPts val="450"/>
              </a:spcBef>
              <a:spcAft>
                <a:spcPts val="450"/>
              </a:spcAft>
              <a:buSzPts val="1800"/>
              <a:buAutoNum type="alphaLcPeriod"/>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Springer Nature - Blank">
  <p:cSld name="Title Springer Nature - Blank">
    <p:spTree>
      <p:nvGrpSpPr>
        <p:cNvPr id="1" name="Shape 144"/>
        <p:cNvGrpSpPr/>
        <p:nvPr/>
      </p:nvGrpSpPr>
      <p:grpSpPr>
        <a:xfrm>
          <a:off x="0" y="0"/>
          <a:ext cx="0" cy="0"/>
          <a:chOff x="0" y="0"/>
          <a:chExt cx="0" cy="0"/>
        </a:xfrm>
      </p:grpSpPr>
      <p:pic>
        <p:nvPicPr>
          <p:cNvPr id="145" name="Google Shape;145;p51"/>
          <p:cNvPicPr preferRelativeResize="0"/>
          <p:nvPr/>
        </p:nvPicPr>
        <p:blipFill rotWithShape="1">
          <a:blip r:embed="rId2">
            <a:alphaModFix/>
          </a:blip>
          <a:srcRect/>
          <a:stretch/>
        </p:blipFill>
        <p:spPr>
          <a:xfrm>
            <a:off x="6976334" y="4684019"/>
            <a:ext cx="1735665" cy="170936"/>
          </a:xfrm>
          <a:prstGeom prst="rect">
            <a:avLst/>
          </a:prstGeom>
          <a:noFill/>
          <a:ln>
            <a:noFill/>
          </a:ln>
        </p:spPr>
      </p:pic>
      <p:sp>
        <p:nvSpPr>
          <p:cNvPr id="146" name="Google Shape;146;p51"/>
          <p:cNvSpPr txBox="1">
            <a:spLocks noGrp="1"/>
          </p:cNvSpPr>
          <p:nvPr>
            <p:ph type="subTitle" idx="1"/>
          </p:nvPr>
        </p:nvSpPr>
        <p:spPr>
          <a:xfrm>
            <a:off x="736641" y="2046876"/>
            <a:ext cx="3130509" cy="49244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600"/>
              <a:buNone/>
              <a:defRPr sz="1600" b="0">
                <a:solidFill>
                  <a:schemeClr val="lt1"/>
                </a:solidFill>
                <a:latin typeface="Calibri"/>
                <a:ea typeface="Calibri"/>
                <a:cs typeface="Calibri"/>
                <a:sym typeface="Calibri"/>
              </a:defRPr>
            </a:lvl1pPr>
            <a:lvl2pPr lvl="1" algn="ctr">
              <a:lnSpc>
                <a:spcPct val="100000"/>
              </a:lnSpc>
              <a:spcBef>
                <a:spcPts val="450"/>
              </a:spcBef>
              <a:spcAft>
                <a:spcPts val="0"/>
              </a:spcAft>
              <a:buSzPts val="2000"/>
              <a:buNone/>
              <a:defRPr sz="2000"/>
            </a:lvl2pPr>
            <a:lvl3pPr lvl="2" algn="ctr">
              <a:lnSpc>
                <a:spcPct val="100000"/>
              </a:lnSpc>
              <a:spcBef>
                <a:spcPts val="450"/>
              </a:spcBef>
              <a:spcAft>
                <a:spcPts val="0"/>
              </a:spcAft>
              <a:buSzPts val="1800"/>
              <a:buNone/>
              <a:defRPr sz="1800"/>
            </a:lvl3pPr>
            <a:lvl4pPr lvl="3" algn="ctr">
              <a:lnSpc>
                <a:spcPct val="100000"/>
              </a:lnSpc>
              <a:spcBef>
                <a:spcPts val="450"/>
              </a:spcBef>
              <a:spcAft>
                <a:spcPts val="0"/>
              </a:spcAft>
              <a:buSzPts val="1600"/>
              <a:buNone/>
              <a:defRPr sz="1600"/>
            </a:lvl4pPr>
            <a:lvl5pPr lvl="4" algn="ctr">
              <a:lnSpc>
                <a:spcPct val="100000"/>
              </a:lnSpc>
              <a:spcBef>
                <a:spcPts val="450"/>
              </a:spcBef>
              <a:spcAft>
                <a:spcPts val="0"/>
              </a:spcAft>
              <a:buSzPts val="1600"/>
              <a:buNone/>
              <a:defRPr sz="1600"/>
            </a:lvl5pPr>
            <a:lvl6pPr lvl="5" algn="ctr">
              <a:lnSpc>
                <a:spcPct val="100000"/>
              </a:lnSpc>
              <a:spcBef>
                <a:spcPts val="450"/>
              </a:spcBef>
              <a:spcAft>
                <a:spcPts val="0"/>
              </a:spcAft>
              <a:buSzPts val="1600"/>
              <a:buNone/>
              <a:defRPr sz="1600"/>
            </a:lvl6pPr>
            <a:lvl7pPr lvl="6" algn="ctr">
              <a:lnSpc>
                <a:spcPct val="100000"/>
              </a:lnSpc>
              <a:spcBef>
                <a:spcPts val="450"/>
              </a:spcBef>
              <a:spcAft>
                <a:spcPts val="0"/>
              </a:spcAft>
              <a:buSzPts val="1600"/>
              <a:buFont typeface="Calibri"/>
              <a:buNone/>
              <a:defRPr sz="1600"/>
            </a:lvl7pPr>
            <a:lvl8pPr lvl="7" algn="ctr">
              <a:lnSpc>
                <a:spcPct val="100000"/>
              </a:lnSpc>
              <a:spcBef>
                <a:spcPts val="450"/>
              </a:spcBef>
              <a:spcAft>
                <a:spcPts val="0"/>
              </a:spcAft>
              <a:buSzPts val="1600"/>
              <a:buNone/>
              <a:defRPr sz="1600"/>
            </a:lvl8pPr>
            <a:lvl9pPr lvl="8" algn="ctr">
              <a:lnSpc>
                <a:spcPct val="100000"/>
              </a:lnSpc>
              <a:spcBef>
                <a:spcPts val="450"/>
              </a:spcBef>
              <a:spcAft>
                <a:spcPts val="450"/>
              </a:spcAft>
              <a:buSzPts val="1600"/>
              <a:buNone/>
              <a:defRPr sz="1600"/>
            </a:lvl9pPr>
          </a:lstStyle>
          <a:p>
            <a:endParaRPr/>
          </a:p>
        </p:txBody>
      </p:sp>
      <p:sp>
        <p:nvSpPr>
          <p:cNvPr id="147" name="Google Shape;147;p51"/>
          <p:cNvSpPr txBox="1">
            <a:spLocks noGrp="1"/>
          </p:cNvSpPr>
          <p:nvPr>
            <p:ph type="body" idx="2"/>
          </p:nvPr>
        </p:nvSpPr>
        <p:spPr>
          <a:xfrm>
            <a:off x="736639" y="2843116"/>
            <a:ext cx="3130509" cy="23593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200"/>
              <a:buFont typeface="Calibri"/>
              <a:buNone/>
              <a:defRPr sz="1200" b="1">
                <a:solidFill>
                  <a:schemeClr val="lt1"/>
                </a:solidFill>
              </a:defRPr>
            </a:lvl1pPr>
            <a:lvl2pPr marL="914400" lvl="1" indent="-228600" algn="l">
              <a:lnSpc>
                <a:spcPct val="100000"/>
              </a:lnSpc>
              <a:spcBef>
                <a:spcPts val="450"/>
              </a:spcBef>
              <a:spcAft>
                <a:spcPts val="0"/>
              </a:spcAft>
              <a:buSzPts val="1200"/>
              <a:buFont typeface="Calibri"/>
              <a:buNone/>
              <a:defRPr sz="1200" b="1">
                <a:solidFill>
                  <a:schemeClr val="lt1"/>
                </a:solidFill>
              </a:defRPr>
            </a:lvl2pPr>
            <a:lvl3pPr marL="1371600" lvl="2" indent="-228600" algn="l">
              <a:lnSpc>
                <a:spcPct val="100000"/>
              </a:lnSpc>
              <a:spcBef>
                <a:spcPts val="450"/>
              </a:spcBef>
              <a:spcAft>
                <a:spcPts val="0"/>
              </a:spcAft>
              <a:buSzPts val="1200"/>
              <a:buFont typeface="Calibri"/>
              <a:buNone/>
              <a:defRPr sz="1200" b="1">
                <a:solidFill>
                  <a:schemeClr val="lt1"/>
                </a:solidFill>
              </a:defRPr>
            </a:lvl3pPr>
            <a:lvl4pPr marL="1828800" lvl="3" indent="-228600" algn="l">
              <a:lnSpc>
                <a:spcPct val="100000"/>
              </a:lnSpc>
              <a:spcBef>
                <a:spcPts val="450"/>
              </a:spcBef>
              <a:spcAft>
                <a:spcPts val="0"/>
              </a:spcAft>
              <a:buSzPts val="1200"/>
              <a:buFont typeface="Calibri"/>
              <a:buNone/>
              <a:defRPr sz="1200" b="1">
                <a:solidFill>
                  <a:schemeClr val="lt1"/>
                </a:solidFill>
              </a:defRPr>
            </a:lvl4pPr>
            <a:lvl5pPr marL="2286000" lvl="4" indent="-228600" algn="l">
              <a:lnSpc>
                <a:spcPct val="100000"/>
              </a:lnSpc>
              <a:spcBef>
                <a:spcPts val="450"/>
              </a:spcBef>
              <a:spcAft>
                <a:spcPts val="0"/>
              </a:spcAft>
              <a:buSzPts val="1200"/>
              <a:buFont typeface="Calibri"/>
              <a:buNone/>
              <a:defRPr sz="1200" b="1">
                <a:solidFill>
                  <a:schemeClr val="lt1"/>
                </a:solidFill>
              </a:defRPr>
            </a:lvl5pPr>
            <a:lvl6pPr marL="2743200" lvl="5" indent="-228600" algn="l">
              <a:lnSpc>
                <a:spcPct val="100000"/>
              </a:lnSpc>
              <a:spcBef>
                <a:spcPts val="450"/>
              </a:spcBef>
              <a:spcAft>
                <a:spcPts val="0"/>
              </a:spcAft>
              <a:buSzPts val="1200"/>
              <a:buFont typeface="Calibri"/>
              <a:buNone/>
              <a:defRPr sz="1200" b="1">
                <a:solidFill>
                  <a:schemeClr val="lt1"/>
                </a:solidFill>
              </a:defRPr>
            </a:lvl6pPr>
            <a:lvl7pPr marL="3200400" lvl="6" indent="-228600" algn="l">
              <a:lnSpc>
                <a:spcPct val="100000"/>
              </a:lnSpc>
              <a:spcBef>
                <a:spcPts val="450"/>
              </a:spcBef>
              <a:spcAft>
                <a:spcPts val="0"/>
              </a:spcAft>
              <a:buSzPts val="1200"/>
              <a:buFont typeface="Calibri"/>
              <a:buNone/>
              <a:defRPr sz="1200" b="1">
                <a:solidFill>
                  <a:schemeClr val="lt1"/>
                </a:solidFill>
              </a:defRPr>
            </a:lvl7pPr>
            <a:lvl8pPr marL="3657600" lvl="7" indent="-228600" algn="l">
              <a:lnSpc>
                <a:spcPct val="100000"/>
              </a:lnSpc>
              <a:spcBef>
                <a:spcPts val="450"/>
              </a:spcBef>
              <a:spcAft>
                <a:spcPts val="0"/>
              </a:spcAft>
              <a:buSzPts val="1200"/>
              <a:buFont typeface="Calibri"/>
              <a:buNone/>
              <a:defRPr sz="1200" b="1">
                <a:solidFill>
                  <a:schemeClr val="lt1"/>
                </a:solidFill>
              </a:defRPr>
            </a:lvl8pPr>
            <a:lvl9pPr marL="4114800" lvl="8" indent="-228600" algn="l">
              <a:lnSpc>
                <a:spcPct val="100000"/>
              </a:lnSpc>
              <a:spcBef>
                <a:spcPts val="450"/>
              </a:spcBef>
              <a:spcAft>
                <a:spcPts val="450"/>
              </a:spcAft>
              <a:buSzPts val="1200"/>
              <a:buFont typeface="Calibri"/>
              <a:buNone/>
              <a:defRPr sz="1200" b="1">
                <a:solidFill>
                  <a:schemeClr val="lt1"/>
                </a:solidFill>
              </a:defRPr>
            </a:lvl9pPr>
          </a:lstStyle>
          <a:p>
            <a:endParaRPr/>
          </a:p>
        </p:txBody>
      </p:sp>
      <p:sp>
        <p:nvSpPr>
          <p:cNvPr id="148" name="Google Shape;148;p51"/>
          <p:cNvSpPr txBox="1">
            <a:spLocks noGrp="1"/>
          </p:cNvSpPr>
          <p:nvPr>
            <p:ph type="title"/>
          </p:nvPr>
        </p:nvSpPr>
        <p:spPr>
          <a:xfrm>
            <a:off x="736641" y="1275427"/>
            <a:ext cx="3130511" cy="54239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100"/>
              <a:buFont typeface="Calibri"/>
              <a:buNone/>
              <a:defRPr sz="21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Nature Portfolio - Blank">
  <p:cSld name="Title Nature Portfolio - Blank">
    <p:spTree>
      <p:nvGrpSpPr>
        <p:cNvPr id="1" name="Shape 149"/>
        <p:cNvGrpSpPr/>
        <p:nvPr/>
      </p:nvGrpSpPr>
      <p:grpSpPr>
        <a:xfrm>
          <a:off x="0" y="0"/>
          <a:ext cx="0" cy="0"/>
          <a:chOff x="0" y="0"/>
          <a:chExt cx="0" cy="0"/>
        </a:xfrm>
      </p:grpSpPr>
      <p:sp>
        <p:nvSpPr>
          <p:cNvPr id="150" name="Google Shape;150;p52"/>
          <p:cNvSpPr txBox="1">
            <a:spLocks noGrp="1"/>
          </p:cNvSpPr>
          <p:nvPr>
            <p:ph type="subTitle" idx="1"/>
          </p:nvPr>
        </p:nvSpPr>
        <p:spPr>
          <a:xfrm>
            <a:off x="736641" y="2046876"/>
            <a:ext cx="3130509" cy="49244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600"/>
              <a:buNone/>
              <a:defRPr sz="1600" b="0">
                <a:solidFill>
                  <a:schemeClr val="lt1"/>
                </a:solidFill>
                <a:latin typeface="Calibri"/>
                <a:ea typeface="Calibri"/>
                <a:cs typeface="Calibri"/>
                <a:sym typeface="Calibri"/>
              </a:defRPr>
            </a:lvl1pPr>
            <a:lvl2pPr lvl="1" algn="ctr">
              <a:lnSpc>
                <a:spcPct val="100000"/>
              </a:lnSpc>
              <a:spcBef>
                <a:spcPts val="450"/>
              </a:spcBef>
              <a:spcAft>
                <a:spcPts val="0"/>
              </a:spcAft>
              <a:buSzPts val="2000"/>
              <a:buNone/>
              <a:defRPr sz="2000"/>
            </a:lvl2pPr>
            <a:lvl3pPr lvl="2" algn="ctr">
              <a:lnSpc>
                <a:spcPct val="100000"/>
              </a:lnSpc>
              <a:spcBef>
                <a:spcPts val="450"/>
              </a:spcBef>
              <a:spcAft>
                <a:spcPts val="0"/>
              </a:spcAft>
              <a:buSzPts val="1800"/>
              <a:buNone/>
              <a:defRPr sz="1800"/>
            </a:lvl3pPr>
            <a:lvl4pPr lvl="3" algn="ctr">
              <a:lnSpc>
                <a:spcPct val="100000"/>
              </a:lnSpc>
              <a:spcBef>
                <a:spcPts val="450"/>
              </a:spcBef>
              <a:spcAft>
                <a:spcPts val="0"/>
              </a:spcAft>
              <a:buSzPts val="1600"/>
              <a:buNone/>
              <a:defRPr sz="1600"/>
            </a:lvl4pPr>
            <a:lvl5pPr lvl="4" algn="ctr">
              <a:lnSpc>
                <a:spcPct val="100000"/>
              </a:lnSpc>
              <a:spcBef>
                <a:spcPts val="450"/>
              </a:spcBef>
              <a:spcAft>
                <a:spcPts val="0"/>
              </a:spcAft>
              <a:buSzPts val="1600"/>
              <a:buNone/>
              <a:defRPr sz="1600"/>
            </a:lvl5pPr>
            <a:lvl6pPr lvl="5" algn="ctr">
              <a:lnSpc>
                <a:spcPct val="100000"/>
              </a:lnSpc>
              <a:spcBef>
                <a:spcPts val="450"/>
              </a:spcBef>
              <a:spcAft>
                <a:spcPts val="0"/>
              </a:spcAft>
              <a:buSzPts val="1600"/>
              <a:buNone/>
              <a:defRPr sz="1600"/>
            </a:lvl6pPr>
            <a:lvl7pPr lvl="6" algn="ctr">
              <a:lnSpc>
                <a:spcPct val="100000"/>
              </a:lnSpc>
              <a:spcBef>
                <a:spcPts val="450"/>
              </a:spcBef>
              <a:spcAft>
                <a:spcPts val="0"/>
              </a:spcAft>
              <a:buSzPts val="1600"/>
              <a:buFont typeface="Calibri"/>
              <a:buNone/>
              <a:defRPr sz="1600"/>
            </a:lvl7pPr>
            <a:lvl8pPr lvl="7" algn="ctr">
              <a:lnSpc>
                <a:spcPct val="100000"/>
              </a:lnSpc>
              <a:spcBef>
                <a:spcPts val="450"/>
              </a:spcBef>
              <a:spcAft>
                <a:spcPts val="0"/>
              </a:spcAft>
              <a:buSzPts val="1600"/>
              <a:buNone/>
              <a:defRPr sz="1600"/>
            </a:lvl8pPr>
            <a:lvl9pPr lvl="8" algn="ctr">
              <a:lnSpc>
                <a:spcPct val="100000"/>
              </a:lnSpc>
              <a:spcBef>
                <a:spcPts val="450"/>
              </a:spcBef>
              <a:spcAft>
                <a:spcPts val="450"/>
              </a:spcAft>
              <a:buSzPts val="1600"/>
              <a:buNone/>
              <a:defRPr sz="1600"/>
            </a:lvl9pPr>
          </a:lstStyle>
          <a:p>
            <a:endParaRPr/>
          </a:p>
        </p:txBody>
      </p:sp>
      <p:sp>
        <p:nvSpPr>
          <p:cNvPr id="151" name="Google Shape;151;p52"/>
          <p:cNvSpPr txBox="1">
            <a:spLocks noGrp="1"/>
          </p:cNvSpPr>
          <p:nvPr>
            <p:ph type="body" idx="2"/>
          </p:nvPr>
        </p:nvSpPr>
        <p:spPr>
          <a:xfrm>
            <a:off x="736639" y="2843116"/>
            <a:ext cx="3130509" cy="23593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200"/>
              <a:buFont typeface="Calibri"/>
              <a:buNone/>
              <a:defRPr sz="1200" b="1">
                <a:solidFill>
                  <a:schemeClr val="lt1"/>
                </a:solidFill>
              </a:defRPr>
            </a:lvl1pPr>
            <a:lvl2pPr marL="914400" lvl="1" indent="-228600" algn="l">
              <a:lnSpc>
                <a:spcPct val="100000"/>
              </a:lnSpc>
              <a:spcBef>
                <a:spcPts val="450"/>
              </a:spcBef>
              <a:spcAft>
                <a:spcPts val="0"/>
              </a:spcAft>
              <a:buSzPts val="1200"/>
              <a:buFont typeface="Calibri"/>
              <a:buNone/>
              <a:defRPr sz="1200" b="1">
                <a:solidFill>
                  <a:schemeClr val="lt1"/>
                </a:solidFill>
              </a:defRPr>
            </a:lvl2pPr>
            <a:lvl3pPr marL="1371600" lvl="2" indent="-228600" algn="l">
              <a:lnSpc>
                <a:spcPct val="100000"/>
              </a:lnSpc>
              <a:spcBef>
                <a:spcPts val="450"/>
              </a:spcBef>
              <a:spcAft>
                <a:spcPts val="0"/>
              </a:spcAft>
              <a:buSzPts val="1200"/>
              <a:buFont typeface="Calibri"/>
              <a:buNone/>
              <a:defRPr sz="1200" b="1">
                <a:solidFill>
                  <a:schemeClr val="lt1"/>
                </a:solidFill>
              </a:defRPr>
            </a:lvl3pPr>
            <a:lvl4pPr marL="1828800" lvl="3" indent="-228600" algn="l">
              <a:lnSpc>
                <a:spcPct val="100000"/>
              </a:lnSpc>
              <a:spcBef>
                <a:spcPts val="450"/>
              </a:spcBef>
              <a:spcAft>
                <a:spcPts val="0"/>
              </a:spcAft>
              <a:buSzPts val="1200"/>
              <a:buFont typeface="Calibri"/>
              <a:buNone/>
              <a:defRPr sz="1200" b="1">
                <a:solidFill>
                  <a:schemeClr val="lt1"/>
                </a:solidFill>
              </a:defRPr>
            </a:lvl4pPr>
            <a:lvl5pPr marL="2286000" lvl="4" indent="-228600" algn="l">
              <a:lnSpc>
                <a:spcPct val="100000"/>
              </a:lnSpc>
              <a:spcBef>
                <a:spcPts val="450"/>
              </a:spcBef>
              <a:spcAft>
                <a:spcPts val="0"/>
              </a:spcAft>
              <a:buSzPts val="1200"/>
              <a:buFont typeface="Calibri"/>
              <a:buNone/>
              <a:defRPr sz="1200" b="1">
                <a:solidFill>
                  <a:schemeClr val="lt1"/>
                </a:solidFill>
              </a:defRPr>
            </a:lvl5pPr>
            <a:lvl6pPr marL="2743200" lvl="5" indent="-228600" algn="l">
              <a:lnSpc>
                <a:spcPct val="100000"/>
              </a:lnSpc>
              <a:spcBef>
                <a:spcPts val="450"/>
              </a:spcBef>
              <a:spcAft>
                <a:spcPts val="0"/>
              </a:spcAft>
              <a:buSzPts val="1200"/>
              <a:buFont typeface="Calibri"/>
              <a:buNone/>
              <a:defRPr sz="1200" b="1">
                <a:solidFill>
                  <a:schemeClr val="lt1"/>
                </a:solidFill>
              </a:defRPr>
            </a:lvl6pPr>
            <a:lvl7pPr marL="3200400" lvl="6" indent="-228600" algn="l">
              <a:lnSpc>
                <a:spcPct val="100000"/>
              </a:lnSpc>
              <a:spcBef>
                <a:spcPts val="450"/>
              </a:spcBef>
              <a:spcAft>
                <a:spcPts val="0"/>
              </a:spcAft>
              <a:buSzPts val="1200"/>
              <a:buFont typeface="Calibri"/>
              <a:buNone/>
              <a:defRPr sz="1200" b="1">
                <a:solidFill>
                  <a:schemeClr val="lt1"/>
                </a:solidFill>
              </a:defRPr>
            </a:lvl7pPr>
            <a:lvl8pPr marL="3657600" lvl="7" indent="-228600" algn="l">
              <a:lnSpc>
                <a:spcPct val="100000"/>
              </a:lnSpc>
              <a:spcBef>
                <a:spcPts val="450"/>
              </a:spcBef>
              <a:spcAft>
                <a:spcPts val="0"/>
              </a:spcAft>
              <a:buSzPts val="1200"/>
              <a:buFont typeface="Calibri"/>
              <a:buNone/>
              <a:defRPr sz="1200" b="1">
                <a:solidFill>
                  <a:schemeClr val="lt1"/>
                </a:solidFill>
              </a:defRPr>
            </a:lvl8pPr>
            <a:lvl9pPr marL="4114800" lvl="8" indent="-228600" algn="l">
              <a:lnSpc>
                <a:spcPct val="100000"/>
              </a:lnSpc>
              <a:spcBef>
                <a:spcPts val="450"/>
              </a:spcBef>
              <a:spcAft>
                <a:spcPts val="450"/>
              </a:spcAft>
              <a:buSzPts val="1200"/>
              <a:buFont typeface="Calibri"/>
              <a:buNone/>
              <a:defRPr sz="1200" b="1">
                <a:solidFill>
                  <a:schemeClr val="lt1"/>
                </a:solidFill>
              </a:defRPr>
            </a:lvl9pPr>
          </a:lstStyle>
          <a:p>
            <a:endParaRPr/>
          </a:p>
        </p:txBody>
      </p:sp>
      <p:sp>
        <p:nvSpPr>
          <p:cNvPr id="152" name="Google Shape;152;p52"/>
          <p:cNvSpPr txBox="1">
            <a:spLocks noGrp="1"/>
          </p:cNvSpPr>
          <p:nvPr>
            <p:ph type="title"/>
          </p:nvPr>
        </p:nvSpPr>
        <p:spPr>
          <a:xfrm>
            <a:off x="736641" y="1275427"/>
            <a:ext cx="3130511" cy="54239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100"/>
              <a:buFont typeface="Calibri"/>
              <a:buNone/>
              <a:defRPr sz="21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3" name="Google Shape;153;p52" descr="Shape&#10;&#10;Description automatically generated with medium confidence"/>
          <p:cNvPicPr preferRelativeResize="0"/>
          <p:nvPr/>
        </p:nvPicPr>
        <p:blipFill rotWithShape="1">
          <a:blip r:embed="rId2">
            <a:alphaModFix/>
          </a:blip>
          <a:srcRect/>
          <a:stretch/>
        </p:blipFill>
        <p:spPr>
          <a:xfrm>
            <a:off x="6951406" y="4629665"/>
            <a:ext cx="1764227" cy="273221"/>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BMC - Blank">
  <p:cSld name="Title BMC - Blank">
    <p:spTree>
      <p:nvGrpSpPr>
        <p:cNvPr id="1" name="Shape 154"/>
        <p:cNvGrpSpPr/>
        <p:nvPr/>
      </p:nvGrpSpPr>
      <p:grpSpPr>
        <a:xfrm>
          <a:off x="0" y="0"/>
          <a:ext cx="0" cy="0"/>
          <a:chOff x="0" y="0"/>
          <a:chExt cx="0" cy="0"/>
        </a:xfrm>
      </p:grpSpPr>
      <p:sp>
        <p:nvSpPr>
          <p:cNvPr id="155" name="Google Shape;155;p53"/>
          <p:cNvSpPr txBox="1">
            <a:spLocks noGrp="1"/>
          </p:cNvSpPr>
          <p:nvPr>
            <p:ph type="subTitle" idx="1"/>
          </p:nvPr>
        </p:nvSpPr>
        <p:spPr>
          <a:xfrm>
            <a:off x="736641" y="2046876"/>
            <a:ext cx="3130509" cy="49244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600"/>
              <a:buNone/>
              <a:defRPr sz="1600" b="0">
                <a:solidFill>
                  <a:schemeClr val="lt1"/>
                </a:solidFill>
                <a:latin typeface="Calibri"/>
                <a:ea typeface="Calibri"/>
                <a:cs typeface="Calibri"/>
                <a:sym typeface="Calibri"/>
              </a:defRPr>
            </a:lvl1pPr>
            <a:lvl2pPr lvl="1" algn="ctr">
              <a:lnSpc>
                <a:spcPct val="100000"/>
              </a:lnSpc>
              <a:spcBef>
                <a:spcPts val="450"/>
              </a:spcBef>
              <a:spcAft>
                <a:spcPts val="0"/>
              </a:spcAft>
              <a:buSzPts val="2000"/>
              <a:buNone/>
              <a:defRPr sz="2000"/>
            </a:lvl2pPr>
            <a:lvl3pPr lvl="2" algn="ctr">
              <a:lnSpc>
                <a:spcPct val="100000"/>
              </a:lnSpc>
              <a:spcBef>
                <a:spcPts val="450"/>
              </a:spcBef>
              <a:spcAft>
                <a:spcPts val="0"/>
              </a:spcAft>
              <a:buSzPts val="1800"/>
              <a:buNone/>
              <a:defRPr sz="1800"/>
            </a:lvl3pPr>
            <a:lvl4pPr lvl="3" algn="ctr">
              <a:lnSpc>
                <a:spcPct val="100000"/>
              </a:lnSpc>
              <a:spcBef>
                <a:spcPts val="450"/>
              </a:spcBef>
              <a:spcAft>
                <a:spcPts val="0"/>
              </a:spcAft>
              <a:buSzPts val="1600"/>
              <a:buNone/>
              <a:defRPr sz="1600"/>
            </a:lvl4pPr>
            <a:lvl5pPr lvl="4" algn="ctr">
              <a:lnSpc>
                <a:spcPct val="100000"/>
              </a:lnSpc>
              <a:spcBef>
                <a:spcPts val="450"/>
              </a:spcBef>
              <a:spcAft>
                <a:spcPts val="0"/>
              </a:spcAft>
              <a:buSzPts val="1600"/>
              <a:buNone/>
              <a:defRPr sz="1600"/>
            </a:lvl5pPr>
            <a:lvl6pPr lvl="5" algn="ctr">
              <a:lnSpc>
                <a:spcPct val="100000"/>
              </a:lnSpc>
              <a:spcBef>
                <a:spcPts val="450"/>
              </a:spcBef>
              <a:spcAft>
                <a:spcPts val="0"/>
              </a:spcAft>
              <a:buSzPts val="1600"/>
              <a:buNone/>
              <a:defRPr sz="1600"/>
            </a:lvl6pPr>
            <a:lvl7pPr lvl="6" algn="ctr">
              <a:lnSpc>
                <a:spcPct val="100000"/>
              </a:lnSpc>
              <a:spcBef>
                <a:spcPts val="450"/>
              </a:spcBef>
              <a:spcAft>
                <a:spcPts val="0"/>
              </a:spcAft>
              <a:buSzPts val="1600"/>
              <a:buFont typeface="Calibri"/>
              <a:buNone/>
              <a:defRPr sz="1600"/>
            </a:lvl7pPr>
            <a:lvl8pPr lvl="7" algn="ctr">
              <a:lnSpc>
                <a:spcPct val="100000"/>
              </a:lnSpc>
              <a:spcBef>
                <a:spcPts val="450"/>
              </a:spcBef>
              <a:spcAft>
                <a:spcPts val="0"/>
              </a:spcAft>
              <a:buSzPts val="1600"/>
              <a:buNone/>
              <a:defRPr sz="1600"/>
            </a:lvl8pPr>
            <a:lvl9pPr lvl="8" algn="ctr">
              <a:lnSpc>
                <a:spcPct val="100000"/>
              </a:lnSpc>
              <a:spcBef>
                <a:spcPts val="450"/>
              </a:spcBef>
              <a:spcAft>
                <a:spcPts val="450"/>
              </a:spcAft>
              <a:buSzPts val="1600"/>
              <a:buNone/>
              <a:defRPr sz="1600"/>
            </a:lvl9pPr>
          </a:lstStyle>
          <a:p>
            <a:endParaRPr/>
          </a:p>
        </p:txBody>
      </p:sp>
      <p:sp>
        <p:nvSpPr>
          <p:cNvPr id="156" name="Google Shape;156;p53"/>
          <p:cNvSpPr txBox="1">
            <a:spLocks noGrp="1"/>
          </p:cNvSpPr>
          <p:nvPr>
            <p:ph type="body" idx="2"/>
          </p:nvPr>
        </p:nvSpPr>
        <p:spPr>
          <a:xfrm>
            <a:off x="736639" y="2843116"/>
            <a:ext cx="3130509" cy="23593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200"/>
              <a:buFont typeface="Calibri"/>
              <a:buNone/>
              <a:defRPr sz="1200" b="1">
                <a:solidFill>
                  <a:schemeClr val="lt1"/>
                </a:solidFill>
              </a:defRPr>
            </a:lvl1pPr>
            <a:lvl2pPr marL="914400" lvl="1" indent="-228600" algn="l">
              <a:lnSpc>
                <a:spcPct val="100000"/>
              </a:lnSpc>
              <a:spcBef>
                <a:spcPts val="450"/>
              </a:spcBef>
              <a:spcAft>
                <a:spcPts val="0"/>
              </a:spcAft>
              <a:buSzPts val="1200"/>
              <a:buFont typeface="Calibri"/>
              <a:buNone/>
              <a:defRPr sz="1200" b="1">
                <a:solidFill>
                  <a:schemeClr val="lt1"/>
                </a:solidFill>
              </a:defRPr>
            </a:lvl2pPr>
            <a:lvl3pPr marL="1371600" lvl="2" indent="-228600" algn="l">
              <a:lnSpc>
                <a:spcPct val="100000"/>
              </a:lnSpc>
              <a:spcBef>
                <a:spcPts val="450"/>
              </a:spcBef>
              <a:spcAft>
                <a:spcPts val="0"/>
              </a:spcAft>
              <a:buSzPts val="1200"/>
              <a:buFont typeface="Calibri"/>
              <a:buNone/>
              <a:defRPr sz="1200" b="1">
                <a:solidFill>
                  <a:schemeClr val="lt1"/>
                </a:solidFill>
              </a:defRPr>
            </a:lvl3pPr>
            <a:lvl4pPr marL="1828800" lvl="3" indent="-228600" algn="l">
              <a:lnSpc>
                <a:spcPct val="100000"/>
              </a:lnSpc>
              <a:spcBef>
                <a:spcPts val="450"/>
              </a:spcBef>
              <a:spcAft>
                <a:spcPts val="0"/>
              </a:spcAft>
              <a:buSzPts val="1200"/>
              <a:buFont typeface="Calibri"/>
              <a:buNone/>
              <a:defRPr sz="1200" b="1">
                <a:solidFill>
                  <a:schemeClr val="lt1"/>
                </a:solidFill>
              </a:defRPr>
            </a:lvl4pPr>
            <a:lvl5pPr marL="2286000" lvl="4" indent="-228600" algn="l">
              <a:lnSpc>
                <a:spcPct val="100000"/>
              </a:lnSpc>
              <a:spcBef>
                <a:spcPts val="450"/>
              </a:spcBef>
              <a:spcAft>
                <a:spcPts val="0"/>
              </a:spcAft>
              <a:buSzPts val="1200"/>
              <a:buFont typeface="Calibri"/>
              <a:buNone/>
              <a:defRPr sz="1200" b="1">
                <a:solidFill>
                  <a:schemeClr val="lt1"/>
                </a:solidFill>
              </a:defRPr>
            </a:lvl5pPr>
            <a:lvl6pPr marL="2743200" lvl="5" indent="-228600" algn="l">
              <a:lnSpc>
                <a:spcPct val="100000"/>
              </a:lnSpc>
              <a:spcBef>
                <a:spcPts val="450"/>
              </a:spcBef>
              <a:spcAft>
                <a:spcPts val="0"/>
              </a:spcAft>
              <a:buSzPts val="1200"/>
              <a:buFont typeface="Calibri"/>
              <a:buNone/>
              <a:defRPr sz="1200" b="1">
                <a:solidFill>
                  <a:schemeClr val="lt1"/>
                </a:solidFill>
              </a:defRPr>
            </a:lvl6pPr>
            <a:lvl7pPr marL="3200400" lvl="6" indent="-228600" algn="l">
              <a:lnSpc>
                <a:spcPct val="100000"/>
              </a:lnSpc>
              <a:spcBef>
                <a:spcPts val="450"/>
              </a:spcBef>
              <a:spcAft>
                <a:spcPts val="0"/>
              </a:spcAft>
              <a:buSzPts val="1200"/>
              <a:buFont typeface="Calibri"/>
              <a:buNone/>
              <a:defRPr sz="1200" b="1">
                <a:solidFill>
                  <a:schemeClr val="lt1"/>
                </a:solidFill>
              </a:defRPr>
            </a:lvl7pPr>
            <a:lvl8pPr marL="3657600" lvl="7" indent="-228600" algn="l">
              <a:lnSpc>
                <a:spcPct val="100000"/>
              </a:lnSpc>
              <a:spcBef>
                <a:spcPts val="450"/>
              </a:spcBef>
              <a:spcAft>
                <a:spcPts val="0"/>
              </a:spcAft>
              <a:buSzPts val="1200"/>
              <a:buFont typeface="Calibri"/>
              <a:buNone/>
              <a:defRPr sz="1200" b="1">
                <a:solidFill>
                  <a:schemeClr val="lt1"/>
                </a:solidFill>
              </a:defRPr>
            </a:lvl8pPr>
            <a:lvl9pPr marL="4114800" lvl="8" indent="-228600" algn="l">
              <a:lnSpc>
                <a:spcPct val="100000"/>
              </a:lnSpc>
              <a:spcBef>
                <a:spcPts val="450"/>
              </a:spcBef>
              <a:spcAft>
                <a:spcPts val="450"/>
              </a:spcAft>
              <a:buSzPts val="1200"/>
              <a:buFont typeface="Calibri"/>
              <a:buNone/>
              <a:defRPr sz="1200" b="1">
                <a:solidFill>
                  <a:schemeClr val="lt1"/>
                </a:solidFill>
              </a:defRPr>
            </a:lvl9pPr>
          </a:lstStyle>
          <a:p>
            <a:endParaRPr/>
          </a:p>
        </p:txBody>
      </p:sp>
      <p:sp>
        <p:nvSpPr>
          <p:cNvPr id="157" name="Google Shape;157;p53"/>
          <p:cNvSpPr txBox="1">
            <a:spLocks noGrp="1"/>
          </p:cNvSpPr>
          <p:nvPr>
            <p:ph type="title"/>
          </p:nvPr>
        </p:nvSpPr>
        <p:spPr>
          <a:xfrm>
            <a:off x="736641" y="1275427"/>
            <a:ext cx="3130511" cy="54239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100"/>
              <a:buFont typeface="Calibri"/>
              <a:buNone/>
              <a:defRPr sz="21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8" name="Google Shape;158;p53"/>
          <p:cNvPicPr preferRelativeResize="0"/>
          <p:nvPr/>
        </p:nvPicPr>
        <p:blipFill rotWithShape="1">
          <a:blip r:embed="rId2">
            <a:alphaModFix/>
          </a:blip>
          <a:srcRect/>
          <a:stretch/>
        </p:blipFill>
        <p:spPr>
          <a:xfrm>
            <a:off x="7482514" y="4442439"/>
            <a:ext cx="1464194" cy="637266"/>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pringer - Springer">
  <p:cSld name="Title Springer - Springer">
    <p:spTree>
      <p:nvGrpSpPr>
        <p:cNvPr id="1" name="Shape 159"/>
        <p:cNvGrpSpPr/>
        <p:nvPr/>
      </p:nvGrpSpPr>
      <p:grpSpPr>
        <a:xfrm>
          <a:off x="0" y="0"/>
          <a:ext cx="0" cy="0"/>
          <a:chOff x="0" y="0"/>
          <a:chExt cx="0" cy="0"/>
        </a:xfrm>
      </p:grpSpPr>
      <p:sp>
        <p:nvSpPr>
          <p:cNvPr id="160" name="Google Shape;160;p54"/>
          <p:cNvSpPr txBox="1">
            <a:spLocks noGrp="1"/>
          </p:cNvSpPr>
          <p:nvPr>
            <p:ph type="subTitle" idx="1"/>
          </p:nvPr>
        </p:nvSpPr>
        <p:spPr>
          <a:xfrm>
            <a:off x="736641" y="2046876"/>
            <a:ext cx="3130509" cy="49244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600"/>
              <a:buNone/>
              <a:defRPr sz="1600" b="0">
                <a:solidFill>
                  <a:schemeClr val="lt1"/>
                </a:solidFill>
                <a:latin typeface="Calibri"/>
                <a:ea typeface="Calibri"/>
                <a:cs typeface="Calibri"/>
                <a:sym typeface="Calibri"/>
              </a:defRPr>
            </a:lvl1pPr>
            <a:lvl2pPr lvl="1" algn="ctr">
              <a:lnSpc>
                <a:spcPct val="100000"/>
              </a:lnSpc>
              <a:spcBef>
                <a:spcPts val="450"/>
              </a:spcBef>
              <a:spcAft>
                <a:spcPts val="0"/>
              </a:spcAft>
              <a:buSzPts val="2000"/>
              <a:buNone/>
              <a:defRPr sz="2000"/>
            </a:lvl2pPr>
            <a:lvl3pPr lvl="2" algn="ctr">
              <a:lnSpc>
                <a:spcPct val="100000"/>
              </a:lnSpc>
              <a:spcBef>
                <a:spcPts val="450"/>
              </a:spcBef>
              <a:spcAft>
                <a:spcPts val="0"/>
              </a:spcAft>
              <a:buSzPts val="1800"/>
              <a:buNone/>
              <a:defRPr sz="1800"/>
            </a:lvl3pPr>
            <a:lvl4pPr lvl="3" algn="ctr">
              <a:lnSpc>
                <a:spcPct val="100000"/>
              </a:lnSpc>
              <a:spcBef>
                <a:spcPts val="450"/>
              </a:spcBef>
              <a:spcAft>
                <a:spcPts val="0"/>
              </a:spcAft>
              <a:buSzPts val="1600"/>
              <a:buNone/>
              <a:defRPr sz="1600"/>
            </a:lvl4pPr>
            <a:lvl5pPr lvl="4" algn="ctr">
              <a:lnSpc>
                <a:spcPct val="100000"/>
              </a:lnSpc>
              <a:spcBef>
                <a:spcPts val="450"/>
              </a:spcBef>
              <a:spcAft>
                <a:spcPts val="0"/>
              </a:spcAft>
              <a:buSzPts val="1600"/>
              <a:buNone/>
              <a:defRPr sz="1600"/>
            </a:lvl5pPr>
            <a:lvl6pPr lvl="5" algn="ctr">
              <a:lnSpc>
                <a:spcPct val="100000"/>
              </a:lnSpc>
              <a:spcBef>
                <a:spcPts val="450"/>
              </a:spcBef>
              <a:spcAft>
                <a:spcPts val="0"/>
              </a:spcAft>
              <a:buSzPts val="1600"/>
              <a:buNone/>
              <a:defRPr sz="1600"/>
            </a:lvl6pPr>
            <a:lvl7pPr lvl="6" algn="ctr">
              <a:lnSpc>
                <a:spcPct val="100000"/>
              </a:lnSpc>
              <a:spcBef>
                <a:spcPts val="450"/>
              </a:spcBef>
              <a:spcAft>
                <a:spcPts val="0"/>
              </a:spcAft>
              <a:buSzPts val="1600"/>
              <a:buFont typeface="Calibri"/>
              <a:buNone/>
              <a:defRPr sz="1600"/>
            </a:lvl7pPr>
            <a:lvl8pPr lvl="7" algn="ctr">
              <a:lnSpc>
                <a:spcPct val="100000"/>
              </a:lnSpc>
              <a:spcBef>
                <a:spcPts val="450"/>
              </a:spcBef>
              <a:spcAft>
                <a:spcPts val="0"/>
              </a:spcAft>
              <a:buSzPts val="1600"/>
              <a:buNone/>
              <a:defRPr sz="1600"/>
            </a:lvl8pPr>
            <a:lvl9pPr lvl="8" algn="ctr">
              <a:lnSpc>
                <a:spcPct val="100000"/>
              </a:lnSpc>
              <a:spcBef>
                <a:spcPts val="450"/>
              </a:spcBef>
              <a:spcAft>
                <a:spcPts val="450"/>
              </a:spcAft>
              <a:buSzPts val="1600"/>
              <a:buNone/>
              <a:defRPr sz="1600"/>
            </a:lvl9pPr>
          </a:lstStyle>
          <a:p>
            <a:endParaRPr/>
          </a:p>
        </p:txBody>
      </p:sp>
      <p:sp>
        <p:nvSpPr>
          <p:cNvPr id="161" name="Google Shape;161;p54"/>
          <p:cNvSpPr txBox="1">
            <a:spLocks noGrp="1"/>
          </p:cNvSpPr>
          <p:nvPr>
            <p:ph type="body" idx="2"/>
          </p:nvPr>
        </p:nvSpPr>
        <p:spPr>
          <a:xfrm>
            <a:off x="736639" y="2843116"/>
            <a:ext cx="3130509" cy="23593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200"/>
              <a:buFont typeface="Calibri"/>
              <a:buNone/>
              <a:defRPr sz="1200" b="1">
                <a:solidFill>
                  <a:schemeClr val="lt1"/>
                </a:solidFill>
              </a:defRPr>
            </a:lvl1pPr>
            <a:lvl2pPr marL="914400" lvl="1" indent="-228600" algn="l">
              <a:lnSpc>
                <a:spcPct val="100000"/>
              </a:lnSpc>
              <a:spcBef>
                <a:spcPts val="450"/>
              </a:spcBef>
              <a:spcAft>
                <a:spcPts val="0"/>
              </a:spcAft>
              <a:buSzPts val="1200"/>
              <a:buFont typeface="Calibri"/>
              <a:buNone/>
              <a:defRPr sz="1200" b="1">
                <a:solidFill>
                  <a:schemeClr val="lt1"/>
                </a:solidFill>
              </a:defRPr>
            </a:lvl2pPr>
            <a:lvl3pPr marL="1371600" lvl="2" indent="-228600" algn="l">
              <a:lnSpc>
                <a:spcPct val="100000"/>
              </a:lnSpc>
              <a:spcBef>
                <a:spcPts val="450"/>
              </a:spcBef>
              <a:spcAft>
                <a:spcPts val="0"/>
              </a:spcAft>
              <a:buSzPts val="1200"/>
              <a:buFont typeface="Calibri"/>
              <a:buNone/>
              <a:defRPr sz="1200" b="1">
                <a:solidFill>
                  <a:schemeClr val="lt1"/>
                </a:solidFill>
              </a:defRPr>
            </a:lvl3pPr>
            <a:lvl4pPr marL="1828800" lvl="3" indent="-228600" algn="l">
              <a:lnSpc>
                <a:spcPct val="100000"/>
              </a:lnSpc>
              <a:spcBef>
                <a:spcPts val="450"/>
              </a:spcBef>
              <a:spcAft>
                <a:spcPts val="0"/>
              </a:spcAft>
              <a:buSzPts val="1200"/>
              <a:buFont typeface="Calibri"/>
              <a:buNone/>
              <a:defRPr sz="1200" b="1">
                <a:solidFill>
                  <a:schemeClr val="lt1"/>
                </a:solidFill>
              </a:defRPr>
            </a:lvl4pPr>
            <a:lvl5pPr marL="2286000" lvl="4" indent="-228600" algn="l">
              <a:lnSpc>
                <a:spcPct val="100000"/>
              </a:lnSpc>
              <a:spcBef>
                <a:spcPts val="450"/>
              </a:spcBef>
              <a:spcAft>
                <a:spcPts val="0"/>
              </a:spcAft>
              <a:buSzPts val="1200"/>
              <a:buFont typeface="Calibri"/>
              <a:buNone/>
              <a:defRPr sz="1200" b="1">
                <a:solidFill>
                  <a:schemeClr val="lt1"/>
                </a:solidFill>
              </a:defRPr>
            </a:lvl5pPr>
            <a:lvl6pPr marL="2743200" lvl="5" indent="-228600" algn="l">
              <a:lnSpc>
                <a:spcPct val="100000"/>
              </a:lnSpc>
              <a:spcBef>
                <a:spcPts val="450"/>
              </a:spcBef>
              <a:spcAft>
                <a:spcPts val="0"/>
              </a:spcAft>
              <a:buSzPts val="1200"/>
              <a:buFont typeface="Calibri"/>
              <a:buNone/>
              <a:defRPr sz="1200" b="1">
                <a:solidFill>
                  <a:schemeClr val="lt1"/>
                </a:solidFill>
              </a:defRPr>
            </a:lvl6pPr>
            <a:lvl7pPr marL="3200400" lvl="6" indent="-228600" algn="l">
              <a:lnSpc>
                <a:spcPct val="100000"/>
              </a:lnSpc>
              <a:spcBef>
                <a:spcPts val="450"/>
              </a:spcBef>
              <a:spcAft>
                <a:spcPts val="0"/>
              </a:spcAft>
              <a:buSzPts val="1200"/>
              <a:buFont typeface="Calibri"/>
              <a:buNone/>
              <a:defRPr sz="1200" b="1">
                <a:solidFill>
                  <a:schemeClr val="lt1"/>
                </a:solidFill>
              </a:defRPr>
            </a:lvl7pPr>
            <a:lvl8pPr marL="3657600" lvl="7" indent="-228600" algn="l">
              <a:lnSpc>
                <a:spcPct val="100000"/>
              </a:lnSpc>
              <a:spcBef>
                <a:spcPts val="450"/>
              </a:spcBef>
              <a:spcAft>
                <a:spcPts val="0"/>
              </a:spcAft>
              <a:buSzPts val="1200"/>
              <a:buFont typeface="Calibri"/>
              <a:buNone/>
              <a:defRPr sz="1200" b="1">
                <a:solidFill>
                  <a:schemeClr val="lt1"/>
                </a:solidFill>
              </a:defRPr>
            </a:lvl8pPr>
            <a:lvl9pPr marL="4114800" lvl="8" indent="-228600" algn="l">
              <a:lnSpc>
                <a:spcPct val="100000"/>
              </a:lnSpc>
              <a:spcBef>
                <a:spcPts val="450"/>
              </a:spcBef>
              <a:spcAft>
                <a:spcPts val="450"/>
              </a:spcAft>
              <a:buSzPts val="1200"/>
              <a:buFont typeface="Calibri"/>
              <a:buNone/>
              <a:defRPr sz="1200" b="1">
                <a:solidFill>
                  <a:schemeClr val="lt1"/>
                </a:solidFill>
              </a:defRPr>
            </a:lvl9pPr>
          </a:lstStyle>
          <a:p>
            <a:endParaRPr/>
          </a:p>
        </p:txBody>
      </p:sp>
      <p:sp>
        <p:nvSpPr>
          <p:cNvPr id="162" name="Google Shape;162;p54"/>
          <p:cNvSpPr txBox="1">
            <a:spLocks noGrp="1"/>
          </p:cNvSpPr>
          <p:nvPr>
            <p:ph type="title"/>
          </p:nvPr>
        </p:nvSpPr>
        <p:spPr>
          <a:xfrm>
            <a:off x="736641" y="1275427"/>
            <a:ext cx="3130511" cy="54239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100"/>
              <a:buFont typeface="Calibri"/>
              <a:buNone/>
              <a:defRPr sz="21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63" name="Google Shape;163;p54"/>
          <p:cNvPicPr preferRelativeResize="0"/>
          <p:nvPr/>
        </p:nvPicPr>
        <p:blipFill rotWithShape="1">
          <a:blip r:embed="rId2">
            <a:alphaModFix/>
          </a:blip>
          <a:srcRect/>
          <a:stretch/>
        </p:blipFill>
        <p:spPr>
          <a:xfrm>
            <a:off x="7148969" y="4385258"/>
            <a:ext cx="1795412" cy="781423"/>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Palgrave Macmillan - Blank">
  <p:cSld name="Title Palgrave Macmillan - Blank">
    <p:spTree>
      <p:nvGrpSpPr>
        <p:cNvPr id="1" name="Shape 164"/>
        <p:cNvGrpSpPr/>
        <p:nvPr/>
      </p:nvGrpSpPr>
      <p:grpSpPr>
        <a:xfrm>
          <a:off x="0" y="0"/>
          <a:ext cx="0" cy="0"/>
          <a:chOff x="0" y="0"/>
          <a:chExt cx="0" cy="0"/>
        </a:xfrm>
      </p:grpSpPr>
      <p:sp>
        <p:nvSpPr>
          <p:cNvPr id="165" name="Google Shape;165;p55"/>
          <p:cNvSpPr txBox="1">
            <a:spLocks noGrp="1"/>
          </p:cNvSpPr>
          <p:nvPr>
            <p:ph type="subTitle" idx="1"/>
          </p:nvPr>
        </p:nvSpPr>
        <p:spPr>
          <a:xfrm>
            <a:off x="736641" y="2046876"/>
            <a:ext cx="3130509" cy="49244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600"/>
              <a:buNone/>
              <a:defRPr sz="1600" b="0">
                <a:solidFill>
                  <a:schemeClr val="lt1"/>
                </a:solidFill>
                <a:latin typeface="Calibri"/>
                <a:ea typeface="Calibri"/>
                <a:cs typeface="Calibri"/>
                <a:sym typeface="Calibri"/>
              </a:defRPr>
            </a:lvl1pPr>
            <a:lvl2pPr lvl="1" algn="ctr">
              <a:lnSpc>
                <a:spcPct val="100000"/>
              </a:lnSpc>
              <a:spcBef>
                <a:spcPts val="450"/>
              </a:spcBef>
              <a:spcAft>
                <a:spcPts val="0"/>
              </a:spcAft>
              <a:buSzPts val="2000"/>
              <a:buNone/>
              <a:defRPr sz="2000"/>
            </a:lvl2pPr>
            <a:lvl3pPr lvl="2" algn="ctr">
              <a:lnSpc>
                <a:spcPct val="100000"/>
              </a:lnSpc>
              <a:spcBef>
                <a:spcPts val="450"/>
              </a:spcBef>
              <a:spcAft>
                <a:spcPts val="0"/>
              </a:spcAft>
              <a:buSzPts val="1800"/>
              <a:buNone/>
              <a:defRPr sz="1800"/>
            </a:lvl3pPr>
            <a:lvl4pPr lvl="3" algn="ctr">
              <a:lnSpc>
                <a:spcPct val="100000"/>
              </a:lnSpc>
              <a:spcBef>
                <a:spcPts val="450"/>
              </a:spcBef>
              <a:spcAft>
                <a:spcPts val="0"/>
              </a:spcAft>
              <a:buSzPts val="1600"/>
              <a:buNone/>
              <a:defRPr sz="1600"/>
            </a:lvl4pPr>
            <a:lvl5pPr lvl="4" algn="ctr">
              <a:lnSpc>
                <a:spcPct val="100000"/>
              </a:lnSpc>
              <a:spcBef>
                <a:spcPts val="450"/>
              </a:spcBef>
              <a:spcAft>
                <a:spcPts val="0"/>
              </a:spcAft>
              <a:buSzPts val="1600"/>
              <a:buNone/>
              <a:defRPr sz="1600"/>
            </a:lvl5pPr>
            <a:lvl6pPr lvl="5" algn="ctr">
              <a:lnSpc>
                <a:spcPct val="100000"/>
              </a:lnSpc>
              <a:spcBef>
                <a:spcPts val="450"/>
              </a:spcBef>
              <a:spcAft>
                <a:spcPts val="0"/>
              </a:spcAft>
              <a:buSzPts val="1600"/>
              <a:buNone/>
              <a:defRPr sz="1600"/>
            </a:lvl6pPr>
            <a:lvl7pPr lvl="6" algn="ctr">
              <a:lnSpc>
                <a:spcPct val="100000"/>
              </a:lnSpc>
              <a:spcBef>
                <a:spcPts val="450"/>
              </a:spcBef>
              <a:spcAft>
                <a:spcPts val="0"/>
              </a:spcAft>
              <a:buSzPts val="1600"/>
              <a:buFont typeface="Calibri"/>
              <a:buNone/>
              <a:defRPr sz="1600"/>
            </a:lvl7pPr>
            <a:lvl8pPr lvl="7" algn="ctr">
              <a:lnSpc>
                <a:spcPct val="100000"/>
              </a:lnSpc>
              <a:spcBef>
                <a:spcPts val="450"/>
              </a:spcBef>
              <a:spcAft>
                <a:spcPts val="0"/>
              </a:spcAft>
              <a:buSzPts val="1600"/>
              <a:buNone/>
              <a:defRPr sz="1600"/>
            </a:lvl8pPr>
            <a:lvl9pPr lvl="8" algn="ctr">
              <a:lnSpc>
                <a:spcPct val="100000"/>
              </a:lnSpc>
              <a:spcBef>
                <a:spcPts val="450"/>
              </a:spcBef>
              <a:spcAft>
                <a:spcPts val="450"/>
              </a:spcAft>
              <a:buSzPts val="1600"/>
              <a:buNone/>
              <a:defRPr sz="1600"/>
            </a:lvl9pPr>
          </a:lstStyle>
          <a:p>
            <a:endParaRPr/>
          </a:p>
        </p:txBody>
      </p:sp>
      <p:sp>
        <p:nvSpPr>
          <p:cNvPr id="166" name="Google Shape;166;p55"/>
          <p:cNvSpPr txBox="1">
            <a:spLocks noGrp="1"/>
          </p:cNvSpPr>
          <p:nvPr>
            <p:ph type="body" idx="2"/>
          </p:nvPr>
        </p:nvSpPr>
        <p:spPr>
          <a:xfrm>
            <a:off x="736639" y="2843116"/>
            <a:ext cx="3130509" cy="23593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200"/>
              <a:buFont typeface="Calibri"/>
              <a:buNone/>
              <a:defRPr sz="1200" b="1">
                <a:solidFill>
                  <a:schemeClr val="lt1"/>
                </a:solidFill>
              </a:defRPr>
            </a:lvl1pPr>
            <a:lvl2pPr marL="914400" lvl="1" indent="-228600" algn="l">
              <a:lnSpc>
                <a:spcPct val="100000"/>
              </a:lnSpc>
              <a:spcBef>
                <a:spcPts val="450"/>
              </a:spcBef>
              <a:spcAft>
                <a:spcPts val="0"/>
              </a:spcAft>
              <a:buSzPts val="1200"/>
              <a:buFont typeface="Calibri"/>
              <a:buNone/>
              <a:defRPr sz="1200" b="1">
                <a:solidFill>
                  <a:schemeClr val="lt1"/>
                </a:solidFill>
              </a:defRPr>
            </a:lvl2pPr>
            <a:lvl3pPr marL="1371600" lvl="2" indent="-228600" algn="l">
              <a:lnSpc>
                <a:spcPct val="100000"/>
              </a:lnSpc>
              <a:spcBef>
                <a:spcPts val="450"/>
              </a:spcBef>
              <a:spcAft>
                <a:spcPts val="0"/>
              </a:spcAft>
              <a:buSzPts val="1200"/>
              <a:buFont typeface="Calibri"/>
              <a:buNone/>
              <a:defRPr sz="1200" b="1">
                <a:solidFill>
                  <a:schemeClr val="lt1"/>
                </a:solidFill>
              </a:defRPr>
            </a:lvl3pPr>
            <a:lvl4pPr marL="1828800" lvl="3" indent="-228600" algn="l">
              <a:lnSpc>
                <a:spcPct val="100000"/>
              </a:lnSpc>
              <a:spcBef>
                <a:spcPts val="450"/>
              </a:spcBef>
              <a:spcAft>
                <a:spcPts val="0"/>
              </a:spcAft>
              <a:buSzPts val="1200"/>
              <a:buFont typeface="Calibri"/>
              <a:buNone/>
              <a:defRPr sz="1200" b="1">
                <a:solidFill>
                  <a:schemeClr val="lt1"/>
                </a:solidFill>
              </a:defRPr>
            </a:lvl4pPr>
            <a:lvl5pPr marL="2286000" lvl="4" indent="-228600" algn="l">
              <a:lnSpc>
                <a:spcPct val="100000"/>
              </a:lnSpc>
              <a:spcBef>
                <a:spcPts val="450"/>
              </a:spcBef>
              <a:spcAft>
                <a:spcPts val="0"/>
              </a:spcAft>
              <a:buSzPts val="1200"/>
              <a:buFont typeface="Calibri"/>
              <a:buNone/>
              <a:defRPr sz="1200" b="1">
                <a:solidFill>
                  <a:schemeClr val="lt1"/>
                </a:solidFill>
              </a:defRPr>
            </a:lvl5pPr>
            <a:lvl6pPr marL="2743200" lvl="5" indent="-228600" algn="l">
              <a:lnSpc>
                <a:spcPct val="100000"/>
              </a:lnSpc>
              <a:spcBef>
                <a:spcPts val="450"/>
              </a:spcBef>
              <a:spcAft>
                <a:spcPts val="0"/>
              </a:spcAft>
              <a:buSzPts val="1200"/>
              <a:buFont typeface="Calibri"/>
              <a:buNone/>
              <a:defRPr sz="1200" b="1">
                <a:solidFill>
                  <a:schemeClr val="lt1"/>
                </a:solidFill>
              </a:defRPr>
            </a:lvl6pPr>
            <a:lvl7pPr marL="3200400" lvl="6" indent="-228600" algn="l">
              <a:lnSpc>
                <a:spcPct val="100000"/>
              </a:lnSpc>
              <a:spcBef>
                <a:spcPts val="450"/>
              </a:spcBef>
              <a:spcAft>
                <a:spcPts val="0"/>
              </a:spcAft>
              <a:buSzPts val="1200"/>
              <a:buFont typeface="Calibri"/>
              <a:buNone/>
              <a:defRPr sz="1200" b="1">
                <a:solidFill>
                  <a:schemeClr val="lt1"/>
                </a:solidFill>
              </a:defRPr>
            </a:lvl7pPr>
            <a:lvl8pPr marL="3657600" lvl="7" indent="-228600" algn="l">
              <a:lnSpc>
                <a:spcPct val="100000"/>
              </a:lnSpc>
              <a:spcBef>
                <a:spcPts val="450"/>
              </a:spcBef>
              <a:spcAft>
                <a:spcPts val="0"/>
              </a:spcAft>
              <a:buSzPts val="1200"/>
              <a:buFont typeface="Calibri"/>
              <a:buNone/>
              <a:defRPr sz="1200" b="1">
                <a:solidFill>
                  <a:schemeClr val="lt1"/>
                </a:solidFill>
              </a:defRPr>
            </a:lvl8pPr>
            <a:lvl9pPr marL="4114800" lvl="8" indent="-228600" algn="l">
              <a:lnSpc>
                <a:spcPct val="100000"/>
              </a:lnSpc>
              <a:spcBef>
                <a:spcPts val="450"/>
              </a:spcBef>
              <a:spcAft>
                <a:spcPts val="450"/>
              </a:spcAft>
              <a:buSzPts val="1200"/>
              <a:buFont typeface="Calibri"/>
              <a:buNone/>
              <a:defRPr sz="1200" b="1">
                <a:solidFill>
                  <a:schemeClr val="lt1"/>
                </a:solidFill>
              </a:defRPr>
            </a:lvl9pPr>
          </a:lstStyle>
          <a:p>
            <a:endParaRPr/>
          </a:p>
        </p:txBody>
      </p:sp>
      <p:sp>
        <p:nvSpPr>
          <p:cNvPr id="167" name="Google Shape;167;p55"/>
          <p:cNvSpPr txBox="1">
            <a:spLocks noGrp="1"/>
          </p:cNvSpPr>
          <p:nvPr>
            <p:ph type="title"/>
          </p:nvPr>
        </p:nvSpPr>
        <p:spPr>
          <a:xfrm>
            <a:off x="736641" y="1275427"/>
            <a:ext cx="3130511" cy="54239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100"/>
              <a:buFont typeface="Calibri"/>
              <a:buNone/>
              <a:defRPr sz="21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68" name="Google Shape;168;p55"/>
          <p:cNvPicPr preferRelativeResize="0"/>
          <p:nvPr/>
        </p:nvPicPr>
        <p:blipFill rotWithShape="1">
          <a:blip r:embed="rId2">
            <a:alphaModFix/>
          </a:blip>
          <a:srcRect/>
          <a:stretch/>
        </p:blipFill>
        <p:spPr>
          <a:xfrm>
            <a:off x="7442960" y="4371950"/>
            <a:ext cx="1772727" cy="77155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hank you Dark Blue">
  <p:cSld name="Thank you Dark Blue">
    <p:spTree>
      <p:nvGrpSpPr>
        <p:cNvPr id="1" name="Shape 169"/>
        <p:cNvGrpSpPr/>
        <p:nvPr/>
      </p:nvGrpSpPr>
      <p:grpSpPr>
        <a:xfrm>
          <a:off x="0" y="0"/>
          <a:ext cx="0" cy="0"/>
          <a:chOff x="0" y="0"/>
          <a:chExt cx="0" cy="0"/>
        </a:xfrm>
      </p:grpSpPr>
      <p:sp>
        <p:nvSpPr>
          <p:cNvPr id="170" name="Google Shape;170;p56"/>
          <p:cNvSpPr/>
          <p:nvPr/>
        </p:nvSpPr>
        <p:spPr>
          <a:xfrm>
            <a:off x="0" y="-1"/>
            <a:ext cx="9144000" cy="4470401"/>
          </a:xfrm>
          <a:prstGeom prst="rect">
            <a:avLst/>
          </a:prstGeom>
          <a:solidFill>
            <a:srgbClr val="01324B"/>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007373"/>
              </a:solidFill>
              <a:latin typeface="Calibri"/>
              <a:ea typeface="Calibri"/>
              <a:cs typeface="Calibri"/>
              <a:sym typeface="Calibri"/>
            </a:endParaRPr>
          </a:p>
        </p:txBody>
      </p:sp>
      <p:pic>
        <p:nvPicPr>
          <p:cNvPr id="171" name="Google Shape;171;p56"/>
          <p:cNvPicPr preferRelativeResize="0"/>
          <p:nvPr/>
        </p:nvPicPr>
        <p:blipFill rotWithShape="1">
          <a:blip r:embed="rId2">
            <a:alphaModFix/>
          </a:blip>
          <a:srcRect/>
          <a:stretch/>
        </p:blipFill>
        <p:spPr>
          <a:xfrm>
            <a:off x="6976334" y="4684019"/>
            <a:ext cx="1735665" cy="170936"/>
          </a:xfrm>
          <a:prstGeom prst="rect">
            <a:avLst/>
          </a:prstGeom>
          <a:noFill/>
          <a:ln>
            <a:noFill/>
          </a:ln>
        </p:spPr>
      </p:pic>
      <p:pic>
        <p:nvPicPr>
          <p:cNvPr id="172" name="Google Shape;172;p56"/>
          <p:cNvPicPr preferRelativeResize="0"/>
          <p:nvPr/>
        </p:nvPicPr>
        <p:blipFill rotWithShape="1">
          <a:blip r:embed="rId3">
            <a:alphaModFix/>
          </a:blip>
          <a:srcRect/>
          <a:stretch/>
        </p:blipFill>
        <p:spPr>
          <a:xfrm>
            <a:off x="394140" y="339988"/>
            <a:ext cx="3827707" cy="3827707"/>
          </a:xfrm>
          <a:prstGeom prst="rect">
            <a:avLst/>
          </a:prstGeom>
          <a:noFill/>
          <a:ln>
            <a:noFill/>
          </a:ln>
        </p:spPr>
      </p:pic>
      <p:pic>
        <p:nvPicPr>
          <p:cNvPr id="173" name="Google Shape;173;p56"/>
          <p:cNvPicPr preferRelativeResize="0"/>
          <p:nvPr/>
        </p:nvPicPr>
        <p:blipFill rotWithShape="1">
          <a:blip r:embed="rId4">
            <a:alphaModFix/>
          </a:blip>
          <a:srcRect/>
          <a:stretch/>
        </p:blipFill>
        <p:spPr>
          <a:xfrm>
            <a:off x="392507" y="337809"/>
            <a:ext cx="3831519" cy="3831519"/>
          </a:xfrm>
          <a:prstGeom prst="rect">
            <a:avLst/>
          </a:prstGeom>
          <a:noFill/>
          <a:ln>
            <a:noFill/>
          </a:ln>
        </p:spPr>
      </p:pic>
      <p:sp>
        <p:nvSpPr>
          <p:cNvPr id="174" name="Google Shape;174;p56"/>
          <p:cNvSpPr txBox="1">
            <a:spLocks noGrp="1"/>
          </p:cNvSpPr>
          <p:nvPr>
            <p:ph type="title"/>
          </p:nvPr>
        </p:nvSpPr>
        <p:spPr>
          <a:xfrm>
            <a:off x="825539" y="1275427"/>
            <a:ext cx="2876885" cy="566052"/>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lt1"/>
              </a:buClr>
              <a:buSzPts val="2800"/>
              <a:buFont typeface="Calibri"/>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56"/>
          <p:cNvSpPr txBox="1">
            <a:spLocks noGrp="1"/>
          </p:cNvSpPr>
          <p:nvPr>
            <p:ph type="body" idx="1"/>
          </p:nvPr>
        </p:nvSpPr>
        <p:spPr>
          <a:xfrm>
            <a:off x="4733924" y="1331090"/>
            <a:ext cx="3984626" cy="111569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500"/>
              <a:buNone/>
              <a:defRPr>
                <a:solidFill>
                  <a:schemeClr val="lt1"/>
                </a:solidFill>
              </a:defRPr>
            </a:lvl1pPr>
            <a:lvl2pPr marL="914400" lvl="1" indent="-228600" algn="l">
              <a:lnSpc>
                <a:spcPct val="100000"/>
              </a:lnSpc>
              <a:spcBef>
                <a:spcPts val="450"/>
              </a:spcBef>
              <a:spcAft>
                <a:spcPts val="0"/>
              </a:spcAft>
              <a:buSzPts val="1500"/>
              <a:buNone/>
              <a:defRPr>
                <a:solidFill>
                  <a:schemeClr val="lt1"/>
                </a:solidFill>
              </a:defRPr>
            </a:lvl2pPr>
            <a:lvl3pPr marL="1371600" lvl="2" indent="-323850" algn="l">
              <a:lnSpc>
                <a:spcPct val="100000"/>
              </a:lnSpc>
              <a:spcBef>
                <a:spcPts val="450"/>
              </a:spcBef>
              <a:spcAft>
                <a:spcPts val="0"/>
              </a:spcAft>
              <a:buClr>
                <a:schemeClr val="lt1"/>
              </a:buClr>
              <a:buSzPts val="1500"/>
              <a:buChar char="•"/>
              <a:defRPr>
                <a:solidFill>
                  <a:schemeClr val="lt1"/>
                </a:solidFill>
              </a:defRPr>
            </a:lvl3pPr>
            <a:lvl4pPr marL="1828800" lvl="3" indent="-323850" algn="l">
              <a:lnSpc>
                <a:spcPct val="100000"/>
              </a:lnSpc>
              <a:spcBef>
                <a:spcPts val="450"/>
              </a:spcBef>
              <a:spcAft>
                <a:spcPts val="0"/>
              </a:spcAft>
              <a:buClr>
                <a:schemeClr val="lt1"/>
              </a:buClr>
              <a:buSzPts val="1500"/>
              <a:buChar char="•"/>
              <a:defRPr>
                <a:solidFill>
                  <a:schemeClr val="lt1"/>
                </a:solidFill>
              </a:defRPr>
            </a:lvl4pPr>
            <a:lvl5pPr marL="2286000" lvl="4" indent="-323850" algn="l">
              <a:lnSpc>
                <a:spcPct val="100000"/>
              </a:lnSpc>
              <a:spcBef>
                <a:spcPts val="450"/>
              </a:spcBef>
              <a:spcAft>
                <a:spcPts val="0"/>
              </a:spcAft>
              <a:buClr>
                <a:schemeClr val="lt1"/>
              </a:buClr>
              <a:buSzPts val="1500"/>
              <a:buChar char="─"/>
              <a:defRPr>
                <a:solidFill>
                  <a:schemeClr val="lt1"/>
                </a:solidFill>
              </a:defRPr>
            </a:lvl5pPr>
            <a:lvl6pPr marL="2743200" lvl="5" indent="-228600" algn="l">
              <a:lnSpc>
                <a:spcPct val="100000"/>
              </a:lnSpc>
              <a:spcBef>
                <a:spcPts val="450"/>
              </a:spcBef>
              <a:spcAft>
                <a:spcPts val="0"/>
              </a:spcAft>
              <a:buClr>
                <a:schemeClr val="lt1"/>
              </a:buClr>
              <a:buSzPts val="1500"/>
              <a:buNone/>
              <a:defRPr>
                <a:solidFill>
                  <a:schemeClr val="lt1"/>
                </a:solidFill>
              </a:defRPr>
            </a:lvl6pPr>
            <a:lvl7pPr marL="3200400" lvl="6" indent="-228600" algn="l">
              <a:lnSpc>
                <a:spcPct val="100000"/>
              </a:lnSpc>
              <a:spcBef>
                <a:spcPts val="450"/>
              </a:spcBef>
              <a:spcAft>
                <a:spcPts val="0"/>
              </a:spcAft>
              <a:buSzPts val="1500"/>
              <a:buFont typeface="Calibri"/>
              <a:buNone/>
              <a:defRPr>
                <a:solidFill>
                  <a:schemeClr val="lt1"/>
                </a:solidFill>
              </a:defRPr>
            </a:lvl7pPr>
            <a:lvl8pPr marL="3657600" lvl="7" indent="-323850" algn="l">
              <a:lnSpc>
                <a:spcPct val="100000"/>
              </a:lnSpc>
              <a:spcBef>
                <a:spcPts val="450"/>
              </a:spcBef>
              <a:spcAft>
                <a:spcPts val="0"/>
              </a:spcAft>
              <a:buClr>
                <a:schemeClr val="lt1"/>
              </a:buClr>
              <a:buSzPts val="1500"/>
              <a:buAutoNum type="arabicPeriod"/>
              <a:defRPr>
                <a:solidFill>
                  <a:schemeClr val="lt1"/>
                </a:solidFill>
              </a:defRPr>
            </a:lvl8pPr>
            <a:lvl9pPr marL="4114800" lvl="8" indent="-323850" algn="l">
              <a:lnSpc>
                <a:spcPct val="100000"/>
              </a:lnSpc>
              <a:spcBef>
                <a:spcPts val="450"/>
              </a:spcBef>
              <a:spcAft>
                <a:spcPts val="450"/>
              </a:spcAft>
              <a:buClr>
                <a:schemeClr val="lt1"/>
              </a:buClr>
              <a:buSzPts val="1500"/>
              <a:buAutoNum type="alphaLcPeriod"/>
              <a:defRPr>
                <a:solidFill>
                  <a:schemeClr val="lt1"/>
                </a:solidFi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Section Divider Orange">
  <p:cSld name="Section Divider Orange">
    <p:bg>
      <p:bgPr>
        <a:solidFill>
          <a:srgbClr val="C75301"/>
        </a:solidFill>
        <a:effectLst/>
      </p:bgPr>
    </p:bg>
    <p:spTree>
      <p:nvGrpSpPr>
        <p:cNvPr id="1" name="Shape 176"/>
        <p:cNvGrpSpPr/>
        <p:nvPr/>
      </p:nvGrpSpPr>
      <p:grpSpPr>
        <a:xfrm>
          <a:off x="0" y="0"/>
          <a:ext cx="0" cy="0"/>
          <a:chOff x="0" y="0"/>
          <a:chExt cx="0" cy="0"/>
        </a:xfrm>
      </p:grpSpPr>
      <p:pic>
        <p:nvPicPr>
          <p:cNvPr id="177" name="Google Shape;177;p60"/>
          <p:cNvPicPr preferRelativeResize="0"/>
          <p:nvPr/>
        </p:nvPicPr>
        <p:blipFill rotWithShape="1">
          <a:blip r:embed="rId2">
            <a:alphaModFix/>
          </a:blip>
          <a:srcRect/>
          <a:stretch/>
        </p:blipFill>
        <p:spPr>
          <a:xfrm>
            <a:off x="392507" y="337809"/>
            <a:ext cx="3831519" cy="3831519"/>
          </a:xfrm>
          <a:prstGeom prst="rect">
            <a:avLst/>
          </a:prstGeom>
          <a:noFill/>
          <a:ln>
            <a:noFill/>
          </a:ln>
        </p:spPr>
      </p:pic>
      <p:pic>
        <p:nvPicPr>
          <p:cNvPr id="178" name="Google Shape;178;p60"/>
          <p:cNvPicPr preferRelativeResize="0"/>
          <p:nvPr/>
        </p:nvPicPr>
        <p:blipFill rotWithShape="1">
          <a:blip r:embed="rId3">
            <a:alphaModFix/>
          </a:blip>
          <a:srcRect/>
          <a:stretch/>
        </p:blipFill>
        <p:spPr>
          <a:xfrm>
            <a:off x="7502811" y="4675669"/>
            <a:ext cx="1270895" cy="228110"/>
          </a:xfrm>
          <a:prstGeom prst="rect">
            <a:avLst/>
          </a:prstGeom>
          <a:noFill/>
          <a:ln>
            <a:noFill/>
          </a:ln>
        </p:spPr>
      </p:pic>
      <p:sp>
        <p:nvSpPr>
          <p:cNvPr id="179" name="Google Shape;179;p60"/>
          <p:cNvSpPr txBox="1">
            <a:spLocks noGrp="1"/>
          </p:cNvSpPr>
          <p:nvPr>
            <p:ph type="body" idx="1"/>
          </p:nvPr>
        </p:nvSpPr>
        <p:spPr>
          <a:xfrm>
            <a:off x="853899" y="1030889"/>
            <a:ext cx="2260600" cy="1354217"/>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SzPts val="8800"/>
              <a:buNone/>
              <a:defRPr sz="8800" b="1">
                <a:solidFill>
                  <a:schemeClr val="lt1"/>
                </a:solidFill>
              </a:defRPr>
            </a:lvl1pPr>
            <a:lvl2pPr marL="914400" lvl="1" indent="-228600" algn="l">
              <a:lnSpc>
                <a:spcPct val="100000"/>
              </a:lnSpc>
              <a:spcBef>
                <a:spcPts val="0"/>
              </a:spcBef>
              <a:spcAft>
                <a:spcPts val="0"/>
              </a:spcAft>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228600" algn="l">
              <a:lnSpc>
                <a:spcPct val="100000"/>
              </a:lnSpc>
              <a:spcBef>
                <a:spcPts val="450"/>
              </a:spcBef>
              <a:spcAft>
                <a:spcPts val="0"/>
              </a:spcAft>
              <a:buSzPts val="1800"/>
              <a:buNone/>
              <a:defRPr/>
            </a:lvl7pPr>
            <a:lvl8pPr marL="3657600" lvl="7" indent="-342900" algn="l">
              <a:lnSpc>
                <a:spcPct val="100000"/>
              </a:lnSpc>
              <a:spcBef>
                <a:spcPts val="450"/>
              </a:spcBef>
              <a:spcAft>
                <a:spcPts val="0"/>
              </a:spcAft>
              <a:buSzPts val="1800"/>
              <a:buAutoNum type="arabicPeriod"/>
              <a:defRPr/>
            </a:lvl8pPr>
            <a:lvl9pPr marL="4114800" lvl="8" indent="-342900" algn="l">
              <a:lnSpc>
                <a:spcPct val="100000"/>
              </a:lnSpc>
              <a:spcBef>
                <a:spcPts val="450"/>
              </a:spcBef>
              <a:spcAft>
                <a:spcPts val="450"/>
              </a:spcAft>
              <a:buSzPts val="1800"/>
              <a:buAutoNum type="alphaLcPeriod"/>
              <a:defRPr/>
            </a:lvl9pPr>
          </a:lstStyle>
          <a:p>
            <a:endParaRPr/>
          </a:p>
        </p:txBody>
      </p:sp>
      <p:sp>
        <p:nvSpPr>
          <p:cNvPr id="180" name="Google Shape;180;p60"/>
          <p:cNvSpPr txBox="1">
            <a:spLocks noGrp="1"/>
          </p:cNvSpPr>
          <p:nvPr>
            <p:ph type="title"/>
          </p:nvPr>
        </p:nvSpPr>
        <p:spPr>
          <a:xfrm>
            <a:off x="910732" y="2342750"/>
            <a:ext cx="2962689" cy="81169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100"/>
              <a:buFont typeface="Calibri"/>
              <a:buNone/>
              <a:defRPr sz="21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Section Divider Dark Blue">
  <p:cSld name="Section Divider Dark Blue">
    <p:bg>
      <p:bgPr>
        <a:solidFill>
          <a:srgbClr val="01324B"/>
        </a:solidFill>
        <a:effectLst/>
      </p:bgPr>
    </p:bg>
    <p:spTree>
      <p:nvGrpSpPr>
        <p:cNvPr id="1" name="Shape 181"/>
        <p:cNvGrpSpPr/>
        <p:nvPr/>
      </p:nvGrpSpPr>
      <p:grpSpPr>
        <a:xfrm>
          <a:off x="0" y="0"/>
          <a:ext cx="0" cy="0"/>
          <a:chOff x="0" y="0"/>
          <a:chExt cx="0" cy="0"/>
        </a:xfrm>
      </p:grpSpPr>
      <p:pic>
        <p:nvPicPr>
          <p:cNvPr id="182" name="Google Shape;182;p61"/>
          <p:cNvPicPr preferRelativeResize="0"/>
          <p:nvPr/>
        </p:nvPicPr>
        <p:blipFill rotWithShape="1">
          <a:blip r:embed="rId2">
            <a:alphaModFix/>
          </a:blip>
          <a:srcRect/>
          <a:stretch/>
        </p:blipFill>
        <p:spPr>
          <a:xfrm>
            <a:off x="392507" y="337809"/>
            <a:ext cx="3831519" cy="3831519"/>
          </a:xfrm>
          <a:prstGeom prst="rect">
            <a:avLst/>
          </a:prstGeom>
          <a:noFill/>
          <a:ln>
            <a:noFill/>
          </a:ln>
        </p:spPr>
      </p:pic>
      <p:pic>
        <p:nvPicPr>
          <p:cNvPr id="183" name="Google Shape;183;p61"/>
          <p:cNvPicPr preferRelativeResize="0"/>
          <p:nvPr/>
        </p:nvPicPr>
        <p:blipFill rotWithShape="1">
          <a:blip r:embed="rId3">
            <a:alphaModFix/>
          </a:blip>
          <a:srcRect/>
          <a:stretch/>
        </p:blipFill>
        <p:spPr>
          <a:xfrm>
            <a:off x="7502811" y="4675669"/>
            <a:ext cx="1270895" cy="228110"/>
          </a:xfrm>
          <a:prstGeom prst="rect">
            <a:avLst/>
          </a:prstGeom>
          <a:noFill/>
          <a:ln>
            <a:noFill/>
          </a:ln>
        </p:spPr>
      </p:pic>
      <p:sp>
        <p:nvSpPr>
          <p:cNvPr id="184" name="Google Shape;184;p61"/>
          <p:cNvSpPr txBox="1">
            <a:spLocks noGrp="1"/>
          </p:cNvSpPr>
          <p:nvPr>
            <p:ph type="body" idx="1"/>
          </p:nvPr>
        </p:nvSpPr>
        <p:spPr>
          <a:xfrm>
            <a:off x="853899" y="1030889"/>
            <a:ext cx="2260600" cy="1354217"/>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SzPts val="8800"/>
              <a:buNone/>
              <a:defRPr sz="8800" b="1">
                <a:solidFill>
                  <a:schemeClr val="lt1"/>
                </a:solidFill>
              </a:defRPr>
            </a:lvl1pPr>
            <a:lvl2pPr marL="914400" lvl="1" indent="-228600" algn="l">
              <a:lnSpc>
                <a:spcPct val="100000"/>
              </a:lnSpc>
              <a:spcBef>
                <a:spcPts val="0"/>
              </a:spcBef>
              <a:spcAft>
                <a:spcPts val="0"/>
              </a:spcAft>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228600" algn="l">
              <a:lnSpc>
                <a:spcPct val="100000"/>
              </a:lnSpc>
              <a:spcBef>
                <a:spcPts val="450"/>
              </a:spcBef>
              <a:spcAft>
                <a:spcPts val="0"/>
              </a:spcAft>
              <a:buSzPts val="1800"/>
              <a:buNone/>
              <a:defRPr/>
            </a:lvl7pPr>
            <a:lvl8pPr marL="3657600" lvl="7" indent="-342900" algn="l">
              <a:lnSpc>
                <a:spcPct val="100000"/>
              </a:lnSpc>
              <a:spcBef>
                <a:spcPts val="450"/>
              </a:spcBef>
              <a:spcAft>
                <a:spcPts val="0"/>
              </a:spcAft>
              <a:buSzPts val="1800"/>
              <a:buAutoNum type="arabicPeriod"/>
              <a:defRPr/>
            </a:lvl8pPr>
            <a:lvl9pPr marL="4114800" lvl="8" indent="-342900" algn="l">
              <a:lnSpc>
                <a:spcPct val="100000"/>
              </a:lnSpc>
              <a:spcBef>
                <a:spcPts val="450"/>
              </a:spcBef>
              <a:spcAft>
                <a:spcPts val="450"/>
              </a:spcAft>
              <a:buSzPts val="1800"/>
              <a:buAutoNum type="alphaLcPeriod"/>
              <a:defRPr/>
            </a:lvl9pPr>
          </a:lstStyle>
          <a:p>
            <a:endParaRPr/>
          </a:p>
        </p:txBody>
      </p:sp>
      <p:sp>
        <p:nvSpPr>
          <p:cNvPr id="185" name="Google Shape;185;p61"/>
          <p:cNvSpPr txBox="1">
            <a:spLocks noGrp="1"/>
          </p:cNvSpPr>
          <p:nvPr>
            <p:ph type="title"/>
          </p:nvPr>
        </p:nvSpPr>
        <p:spPr>
          <a:xfrm>
            <a:off x="910732" y="2342750"/>
            <a:ext cx="2962689" cy="81169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100"/>
              <a:buFont typeface="Calibri"/>
              <a:buNone/>
              <a:defRPr sz="21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Section Divider Red">
  <p:cSld name="Section Divider Red">
    <p:bg>
      <p:bgPr>
        <a:solidFill>
          <a:schemeClr val="accent3"/>
        </a:solidFill>
        <a:effectLst/>
      </p:bgPr>
    </p:bg>
    <p:spTree>
      <p:nvGrpSpPr>
        <p:cNvPr id="1" name="Shape 186"/>
        <p:cNvGrpSpPr/>
        <p:nvPr/>
      </p:nvGrpSpPr>
      <p:grpSpPr>
        <a:xfrm>
          <a:off x="0" y="0"/>
          <a:ext cx="0" cy="0"/>
          <a:chOff x="0" y="0"/>
          <a:chExt cx="0" cy="0"/>
        </a:xfrm>
      </p:grpSpPr>
      <p:pic>
        <p:nvPicPr>
          <p:cNvPr id="187" name="Google Shape;187;p62"/>
          <p:cNvPicPr preferRelativeResize="0"/>
          <p:nvPr/>
        </p:nvPicPr>
        <p:blipFill rotWithShape="1">
          <a:blip r:embed="rId2">
            <a:alphaModFix/>
          </a:blip>
          <a:srcRect/>
          <a:stretch/>
        </p:blipFill>
        <p:spPr>
          <a:xfrm>
            <a:off x="392507" y="337809"/>
            <a:ext cx="3831519" cy="3831519"/>
          </a:xfrm>
          <a:prstGeom prst="rect">
            <a:avLst/>
          </a:prstGeom>
          <a:noFill/>
          <a:ln>
            <a:noFill/>
          </a:ln>
        </p:spPr>
      </p:pic>
      <p:pic>
        <p:nvPicPr>
          <p:cNvPr id="188" name="Google Shape;188;p62"/>
          <p:cNvPicPr preferRelativeResize="0"/>
          <p:nvPr/>
        </p:nvPicPr>
        <p:blipFill rotWithShape="1">
          <a:blip r:embed="rId3">
            <a:alphaModFix/>
          </a:blip>
          <a:srcRect/>
          <a:stretch/>
        </p:blipFill>
        <p:spPr>
          <a:xfrm>
            <a:off x="7502811" y="4675669"/>
            <a:ext cx="1270895" cy="228110"/>
          </a:xfrm>
          <a:prstGeom prst="rect">
            <a:avLst/>
          </a:prstGeom>
          <a:noFill/>
          <a:ln>
            <a:noFill/>
          </a:ln>
        </p:spPr>
      </p:pic>
      <p:sp>
        <p:nvSpPr>
          <p:cNvPr id="189" name="Google Shape;189;p62"/>
          <p:cNvSpPr txBox="1">
            <a:spLocks noGrp="1"/>
          </p:cNvSpPr>
          <p:nvPr>
            <p:ph type="body" idx="1"/>
          </p:nvPr>
        </p:nvSpPr>
        <p:spPr>
          <a:xfrm>
            <a:off x="853899" y="1030889"/>
            <a:ext cx="2260600" cy="1354217"/>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SzPts val="8800"/>
              <a:buNone/>
              <a:defRPr sz="8800" b="1">
                <a:solidFill>
                  <a:schemeClr val="lt1"/>
                </a:solidFill>
              </a:defRPr>
            </a:lvl1pPr>
            <a:lvl2pPr marL="914400" lvl="1" indent="-228600" algn="l">
              <a:lnSpc>
                <a:spcPct val="100000"/>
              </a:lnSpc>
              <a:spcBef>
                <a:spcPts val="0"/>
              </a:spcBef>
              <a:spcAft>
                <a:spcPts val="0"/>
              </a:spcAft>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228600" algn="l">
              <a:lnSpc>
                <a:spcPct val="100000"/>
              </a:lnSpc>
              <a:spcBef>
                <a:spcPts val="450"/>
              </a:spcBef>
              <a:spcAft>
                <a:spcPts val="0"/>
              </a:spcAft>
              <a:buSzPts val="1800"/>
              <a:buNone/>
              <a:defRPr/>
            </a:lvl7pPr>
            <a:lvl8pPr marL="3657600" lvl="7" indent="-342900" algn="l">
              <a:lnSpc>
                <a:spcPct val="100000"/>
              </a:lnSpc>
              <a:spcBef>
                <a:spcPts val="450"/>
              </a:spcBef>
              <a:spcAft>
                <a:spcPts val="0"/>
              </a:spcAft>
              <a:buSzPts val="1800"/>
              <a:buAutoNum type="arabicPeriod"/>
              <a:defRPr/>
            </a:lvl8pPr>
            <a:lvl9pPr marL="4114800" lvl="8" indent="-342900" algn="l">
              <a:lnSpc>
                <a:spcPct val="100000"/>
              </a:lnSpc>
              <a:spcBef>
                <a:spcPts val="450"/>
              </a:spcBef>
              <a:spcAft>
                <a:spcPts val="450"/>
              </a:spcAft>
              <a:buSzPts val="1800"/>
              <a:buAutoNum type="alphaLcPeriod"/>
              <a:defRPr/>
            </a:lvl9pPr>
          </a:lstStyle>
          <a:p>
            <a:endParaRPr/>
          </a:p>
        </p:txBody>
      </p:sp>
      <p:sp>
        <p:nvSpPr>
          <p:cNvPr id="190" name="Google Shape;190;p62"/>
          <p:cNvSpPr txBox="1">
            <a:spLocks noGrp="1"/>
          </p:cNvSpPr>
          <p:nvPr>
            <p:ph type="title"/>
          </p:nvPr>
        </p:nvSpPr>
        <p:spPr>
          <a:xfrm>
            <a:off x="910732" y="2342750"/>
            <a:ext cx="2962689" cy="81169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100"/>
              <a:buFont typeface="Calibri"/>
              <a:buNone/>
              <a:defRPr sz="21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Blue">
  <p:cSld name="One column Blue">
    <p:bg>
      <p:bgPr>
        <a:solidFill>
          <a:schemeClr val="dk1"/>
        </a:solidFill>
        <a:effectLst/>
      </p:bgPr>
    </p:bg>
    <p:spTree>
      <p:nvGrpSpPr>
        <p:cNvPr id="1" name="Shape 191"/>
        <p:cNvGrpSpPr/>
        <p:nvPr/>
      </p:nvGrpSpPr>
      <p:grpSpPr>
        <a:xfrm>
          <a:off x="0" y="0"/>
          <a:ext cx="0" cy="0"/>
          <a:chOff x="0" y="0"/>
          <a:chExt cx="0" cy="0"/>
        </a:xfrm>
      </p:grpSpPr>
      <p:sp>
        <p:nvSpPr>
          <p:cNvPr id="192" name="Google Shape;192;p63"/>
          <p:cNvSpPr/>
          <p:nvPr/>
        </p:nvSpPr>
        <p:spPr>
          <a:xfrm>
            <a:off x="1" y="0"/>
            <a:ext cx="9144000" cy="1972101"/>
          </a:xfrm>
          <a:prstGeom prst="rect">
            <a:avLst/>
          </a:prstGeom>
          <a:solidFill>
            <a:schemeClr val="lt1"/>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chemeClr val="lt1"/>
              </a:buClr>
              <a:buSzPts val="1500"/>
              <a:buFont typeface="Arial"/>
              <a:buNone/>
            </a:pPr>
            <a:endParaRPr sz="1500" b="0" i="0" u="none" strike="noStrike" cap="none">
              <a:solidFill>
                <a:schemeClr val="lt1"/>
              </a:solidFill>
              <a:latin typeface="Calibri"/>
              <a:ea typeface="Calibri"/>
              <a:cs typeface="Calibri"/>
              <a:sym typeface="Calibri"/>
            </a:endParaRPr>
          </a:p>
        </p:txBody>
      </p:sp>
      <p:sp>
        <p:nvSpPr>
          <p:cNvPr id="193" name="Google Shape;193;p63"/>
          <p:cNvSpPr/>
          <p:nvPr/>
        </p:nvSpPr>
        <p:spPr>
          <a:xfrm>
            <a:off x="0" y="874368"/>
            <a:ext cx="9144000" cy="4269132"/>
          </a:xfrm>
          <a:prstGeom prst="rect">
            <a:avLst/>
          </a:prstGeom>
          <a:solidFill>
            <a:srgbClr val="0070A8"/>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002F47"/>
              </a:solidFill>
              <a:latin typeface="Calibri"/>
              <a:ea typeface="Calibri"/>
              <a:cs typeface="Calibri"/>
              <a:sym typeface="Calibri"/>
            </a:endParaRPr>
          </a:p>
        </p:txBody>
      </p:sp>
      <p:sp>
        <p:nvSpPr>
          <p:cNvPr id="194" name="Google Shape;194;p63"/>
          <p:cNvSpPr/>
          <p:nvPr/>
        </p:nvSpPr>
        <p:spPr>
          <a:xfrm>
            <a:off x="409272" y="4729895"/>
            <a:ext cx="137858" cy="165763"/>
          </a:xfrm>
          <a:custGeom>
            <a:avLst/>
            <a:gdLst/>
            <a:ahLst/>
            <a:cxnLst/>
            <a:rect l="l" t="t" r="r" b="b"/>
            <a:pathLst>
              <a:path w="323215" h="443230" extrusionOk="0">
                <a:moveTo>
                  <a:pt x="322922" y="0"/>
                </a:moveTo>
                <a:lnTo>
                  <a:pt x="0" y="0"/>
                </a:lnTo>
                <a:lnTo>
                  <a:pt x="0" y="420154"/>
                </a:lnTo>
                <a:lnTo>
                  <a:pt x="2115" y="428951"/>
                </a:lnTo>
                <a:lnTo>
                  <a:pt x="7883" y="436132"/>
                </a:lnTo>
                <a:lnTo>
                  <a:pt x="16437" y="440972"/>
                </a:lnTo>
                <a:lnTo>
                  <a:pt x="26911" y="442747"/>
                </a:lnTo>
                <a:lnTo>
                  <a:pt x="29527" y="442747"/>
                </a:lnTo>
                <a:lnTo>
                  <a:pt x="32004" y="442341"/>
                </a:lnTo>
                <a:lnTo>
                  <a:pt x="322922" y="372732"/>
                </a:lnTo>
                <a:lnTo>
                  <a:pt x="322922" y="0"/>
                </a:lnTo>
                <a:close/>
              </a:path>
            </a:pathLst>
          </a:custGeom>
          <a:noFill/>
          <a:ln>
            <a:noFill/>
          </a:ln>
        </p:spPr>
        <p:txBody>
          <a:bodyPr spcFirstLastPara="1" wrap="square" lIns="0" tIns="0" rIns="0" bIns="27000" anchor="ctr" anchorCtr="0">
            <a:noAutofit/>
          </a:bodyPr>
          <a:lstStyle/>
          <a:p>
            <a:pPr marL="0" marR="0" lvl="0" indent="0" algn="r" rtl="0">
              <a:lnSpc>
                <a:spcPct val="100000"/>
              </a:lnSpc>
              <a:spcBef>
                <a:spcPts val="0"/>
              </a:spcBef>
              <a:spcAft>
                <a:spcPts val="0"/>
              </a:spcAft>
              <a:buClr>
                <a:schemeClr val="lt1"/>
              </a:buClr>
              <a:buSzPts val="900"/>
              <a:buFont typeface="Arial"/>
              <a:buNone/>
            </a:pPr>
            <a:fld id="{00000000-1234-1234-1234-123412341234}" type="slidenum">
              <a:rPr lang="zh-CN" sz="900" b="1" i="0" u="none" strike="noStrike" cap="none">
                <a:solidFill>
                  <a:schemeClr val="lt1"/>
                </a:solidFill>
                <a:latin typeface="Calibri"/>
                <a:ea typeface="Calibri"/>
                <a:cs typeface="Calibri"/>
                <a:sym typeface="Calibri"/>
              </a:rPr>
              <a:t>‹#›</a:t>
            </a:fld>
            <a:endParaRPr sz="900" b="1" i="0" u="none" strike="noStrike" cap="none">
              <a:solidFill>
                <a:schemeClr val="lt1"/>
              </a:solidFill>
              <a:latin typeface="Calibri"/>
              <a:ea typeface="Calibri"/>
              <a:cs typeface="Calibri"/>
              <a:sym typeface="Calibri"/>
            </a:endParaRPr>
          </a:p>
        </p:txBody>
      </p:sp>
      <p:pic>
        <p:nvPicPr>
          <p:cNvPr id="195" name="Google Shape;195;p63"/>
          <p:cNvPicPr preferRelativeResize="0"/>
          <p:nvPr/>
        </p:nvPicPr>
        <p:blipFill rotWithShape="1">
          <a:blip r:embed="rId2">
            <a:alphaModFix/>
          </a:blip>
          <a:srcRect/>
          <a:stretch/>
        </p:blipFill>
        <p:spPr>
          <a:xfrm>
            <a:off x="7502811" y="4675669"/>
            <a:ext cx="1270895" cy="228110"/>
          </a:xfrm>
          <a:prstGeom prst="rect">
            <a:avLst/>
          </a:prstGeom>
          <a:noFill/>
          <a:ln>
            <a:noFill/>
          </a:ln>
        </p:spPr>
      </p:pic>
      <p:sp>
        <p:nvSpPr>
          <p:cNvPr id="196" name="Google Shape;196;p63"/>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lvl1pPr lvl="0" algn="l">
              <a:lnSpc>
                <a:spcPct val="116666"/>
              </a:lnSpc>
              <a:spcBef>
                <a:spcPts val="0"/>
              </a:spcBef>
              <a:spcAft>
                <a:spcPts val="0"/>
              </a:spcAft>
              <a:buClr>
                <a:srgbClr val="01324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63"/>
          <p:cNvSpPr txBox="1">
            <a:spLocks noGrp="1"/>
          </p:cNvSpPr>
          <p:nvPr>
            <p:ph type="subTitle" idx="1"/>
          </p:nvPr>
        </p:nvSpPr>
        <p:spPr>
          <a:xfrm>
            <a:off x="419100" y="567339"/>
            <a:ext cx="8299450" cy="23083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500"/>
              <a:buNone/>
              <a:defRPr/>
            </a:lvl1pPr>
            <a:lvl2pPr lvl="1" algn="l">
              <a:lnSpc>
                <a:spcPct val="100000"/>
              </a:lnSpc>
              <a:spcBef>
                <a:spcPts val="450"/>
              </a:spcBef>
              <a:spcAft>
                <a:spcPts val="0"/>
              </a:spcAft>
              <a:buSzPts val="1800"/>
              <a:buNone/>
              <a:defRPr/>
            </a:lvl2pPr>
            <a:lvl3pPr lvl="2" algn="l">
              <a:lnSpc>
                <a:spcPct val="100000"/>
              </a:lnSpc>
              <a:spcBef>
                <a:spcPts val="450"/>
              </a:spcBef>
              <a:spcAft>
                <a:spcPts val="0"/>
              </a:spcAft>
              <a:buSzPts val="1800"/>
              <a:buChar char="•"/>
              <a:defRPr/>
            </a:lvl3pPr>
            <a:lvl4pPr lvl="3" algn="l">
              <a:lnSpc>
                <a:spcPct val="100000"/>
              </a:lnSpc>
              <a:spcBef>
                <a:spcPts val="450"/>
              </a:spcBef>
              <a:spcAft>
                <a:spcPts val="0"/>
              </a:spcAft>
              <a:buSzPts val="1800"/>
              <a:buChar char="•"/>
              <a:defRPr/>
            </a:lvl4pPr>
            <a:lvl5pPr lvl="4" algn="l">
              <a:lnSpc>
                <a:spcPct val="100000"/>
              </a:lnSpc>
              <a:spcBef>
                <a:spcPts val="450"/>
              </a:spcBef>
              <a:spcAft>
                <a:spcPts val="0"/>
              </a:spcAft>
              <a:buSzPts val="1800"/>
              <a:buChar char="─"/>
              <a:defRPr/>
            </a:lvl5pPr>
            <a:lvl6pPr lvl="5" algn="l">
              <a:lnSpc>
                <a:spcPct val="100000"/>
              </a:lnSpc>
              <a:spcBef>
                <a:spcPts val="450"/>
              </a:spcBef>
              <a:spcAft>
                <a:spcPts val="0"/>
              </a:spcAft>
              <a:buSzPts val="1800"/>
              <a:buChar char="−"/>
              <a:defRPr/>
            </a:lvl6pPr>
            <a:lvl7pPr lvl="6" algn="l">
              <a:lnSpc>
                <a:spcPct val="100000"/>
              </a:lnSpc>
              <a:spcBef>
                <a:spcPts val="450"/>
              </a:spcBef>
              <a:spcAft>
                <a:spcPts val="0"/>
              </a:spcAft>
              <a:buSzPts val="1800"/>
              <a:buNone/>
              <a:defRPr/>
            </a:lvl7pPr>
            <a:lvl8pPr lvl="7" algn="l">
              <a:lnSpc>
                <a:spcPct val="100000"/>
              </a:lnSpc>
              <a:spcBef>
                <a:spcPts val="450"/>
              </a:spcBef>
              <a:spcAft>
                <a:spcPts val="0"/>
              </a:spcAft>
              <a:buSzPts val="1800"/>
              <a:buAutoNum type="arabicPeriod"/>
              <a:defRPr/>
            </a:lvl8pPr>
            <a:lvl9pPr lvl="8" algn="l">
              <a:lnSpc>
                <a:spcPct val="100000"/>
              </a:lnSpc>
              <a:spcBef>
                <a:spcPts val="450"/>
              </a:spcBef>
              <a:spcAft>
                <a:spcPts val="450"/>
              </a:spcAft>
              <a:buSzPts val="1800"/>
              <a:buAutoNum type="alphaLcPeriod"/>
              <a:defRPr/>
            </a:lvl9pPr>
          </a:lstStyle>
          <a:p>
            <a:endParaRPr/>
          </a:p>
        </p:txBody>
      </p:sp>
      <p:sp>
        <p:nvSpPr>
          <p:cNvPr id="198" name="Google Shape;198;p63"/>
          <p:cNvSpPr txBox="1">
            <a:spLocks noGrp="1"/>
          </p:cNvSpPr>
          <p:nvPr>
            <p:ph type="body" idx="2"/>
          </p:nvPr>
        </p:nvSpPr>
        <p:spPr>
          <a:xfrm>
            <a:off x="419100" y="1077518"/>
            <a:ext cx="8299450" cy="354687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500"/>
              <a:buNone/>
              <a:defRPr>
                <a:solidFill>
                  <a:schemeClr val="lt1"/>
                </a:solidFill>
              </a:defRPr>
            </a:lvl1pPr>
            <a:lvl2pPr marL="914400" lvl="1" indent="-228600" algn="l">
              <a:lnSpc>
                <a:spcPct val="100000"/>
              </a:lnSpc>
              <a:spcBef>
                <a:spcPts val="450"/>
              </a:spcBef>
              <a:spcAft>
                <a:spcPts val="0"/>
              </a:spcAft>
              <a:buSzPts val="1500"/>
              <a:buNone/>
              <a:defRPr>
                <a:solidFill>
                  <a:schemeClr val="lt1"/>
                </a:solidFill>
              </a:defRPr>
            </a:lvl2pPr>
            <a:lvl3pPr marL="1371600" lvl="2" indent="-323850" algn="l">
              <a:lnSpc>
                <a:spcPct val="100000"/>
              </a:lnSpc>
              <a:spcBef>
                <a:spcPts val="450"/>
              </a:spcBef>
              <a:spcAft>
                <a:spcPts val="0"/>
              </a:spcAft>
              <a:buClr>
                <a:schemeClr val="lt1"/>
              </a:buClr>
              <a:buSzPts val="1500"/>
              <a:buChar char="•"/>
              <a:defRPr>
                <a:solidFill>
                  <a:schemeClr val="lt1"/>
                </a:solidFill>
              </a:defRPr>
            </a:lvl3pPr>
            <a:lvl4pPr marL="1828800" lvl="3" indent="-323850" algn="l">
              <a:lnSpc>
                <a:spcPct val="100000"/>
              </a:lnSpc>
              <a:spcBef>
                <a:spcPts val="450"/>
              </a:spcBef>
              <a:spcAft>
                <a:spcPts val="0"/>
              </a:spcAft>
              <a:buClr>
                <a:schemeClr val="lt1"/>
              </a:buClr>
              <a:buSzPts val="1500"/>
              <a:buChar char="•"/>
              <a:defRPr>
                <a:solidFill>
                  <a:schemeClr val="lt1"/>
                </a:solidFill>
              </a:defRPr>
            </a:lvl4pPr>
            <a:lvl5pPr marL="2286000" lvl="4" indent="-323850" algn="l">
              <a:lnSpc>
                <a:spcPct val="100000"/>
              </a:lnSpc>
              <a:spcBef>
                <a:spcPts val="450"/>
              </a:spcBef>
              <a:spcAft>
                <a:spcPts val="0"/>
              </a:spcAft>
              <a:buClr>
                <a:schemeClr val="lt1"/>
              </a:buClr>
              <a:buSzPts val="1500"/>
              <a:buChar char="─"/>
              <a:defRPr>
                <a:solidFill>
                  <a:schemeClr val="lt1"/>
                </a:solidFill>
              </a:defRPr>
            </a:lvl5pPr>
            <a:lvl6pPr marL="2743200" lvl="5" indent="-323850" algn="l">
              <a:lnSpc>
                <a:spcPct val="100000"/>
              </a:lnSpc>
              <a:spcBef>
                <a:spcPts val="450"/>
              </a:spcBef>
              <a:spcAft>
                <a:spcPts val="0"/>
              </a:spcAft>
              <a:buClr>
                <a:schemeClr val="lt1"/>
              </a:buClr>
              <a:buSzPts val="1500"/>
              <a:buChar char="−"/>
              <a:defRPr>
                <a:solidFill>
                  <a:schemeClr val="lt1"/>
                </a:solidFill>
              </a:defRPr>
            </a:lvl6pPr>
            <a:lvl7pPr marL="3200400" lvl="6" indent="-228600" algn="l">
              <a:lnSpc>
                <a:spcPct val="100000"/>
              </a:lnSpc>
              <a:spcBef>
                <a:spcPts val="450"/>
              </a:spcBef>
              <a:spcAft>
                <a:spcPts val="0"/>
              </a:spcAft>
              <a:buSzPts val="1500"/>
              <a:buFont typeface="Calibri"/>
              <a:buNone/>
              <a:defRPr>
                <a:solidFill>
                  <a:schemeClr val="lt1"/>
                </a:solidFill>
              </a:defRPr>
            </a:lvl7pPr>
            <a:lvl8pPr marL="3657600" lvl="7" indent="-323850" algn="l">
              <a:lnSpc>
                <a:spcPct val="100000"/>
              </a:lnSpc>
              <a:spcBef>
                <a:spcPts val="450"/>
              </a:spcBef>
              <a:spcAft>
                <a:spcPts val="0"/>
              </a:spcAft>
              <a:buClr>
                <a:schemeClr val="lt1"/>
              </a:buClr>
              <a:buSzPts val="1500"/>
              <a:buAutoNum type="arabicPeriod"/>
              <a:defRPr>
                <a:solidFill>
                  <a:schemeClr val="lt1"/>
                </a:solidFill>
              </a:defRPr>
            </a:lvl8pPr>
            <a:lvl9pPr marL="4114800" lvl="8" indent="-323850" algn="l">
              <a:lnSpc>
                <a:spcPct val="100000"/>
              </a:lnSpc>
              <a:spcBef>
                <a:spcPts val="450"/>
              </a:spcBef>
              <a:spcAft>
                <a:spcPts val="450"/>
              </a:spcAft>
              <a:buClr>
                <a:schemeClr val="lt1"/>
              </a:buClr>
              <a:buSzPts val="1500"/>
              <a:buAutoNum type="alphaLcPeriod"/>
              <a:defRPr>
                <a:solidFill>
                  <a:schemeClr val="lt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pringer Nature - Forest">
  <p:cSld name="Title Springer Nature - Forest">
    <p:spTree>
      <p:nvGrpSpPr>
        <p:cNvPr id="1" name="Shape 30"/>
        <p:cNvGrpSpPr/>
        <p:nvPr/>
      </p:nvGrpSpPr>
      <p:grpSpPr>
        <a:xfrm>
          <a:off x="0" y="0"/>
          <a:ext cx="0" cy="0"/>
          <a:chOff x="0" y="0"/>
          <a:chExt cx="0" cy="0"/>
        </a:xfrm>
      </p:grpSpPr>
      <p:pic>
        <p:nvPicPr>
          <p:cNvPr id="31" name="Google Shape;31;p45"/>
          <p:cNvPicPr preferRelativeResize="0"/>
          <p:nvPr/>
        </p:nvPicPr>
        <p:blipFill rotWithShape="1">
          <a:blip r:embed="rId2">
            <a:alphaModFix/>
          </a:blip>
          <a:srcRect l="224" r="225"/>
          <a:stretch/>
        </p:blipFill>
        <p:spPr>
          <a:xfrm>
            <a:off x="0" y="0"/>
            <a:ext cx="9144000" cy="4464050"/>
          </a:xfrm>
          <a:prstGeom prst="rect">
            <a:avLst/>
          </a:prstGeom>
          <a:noFill/>
          <a:ln>
            <a:noFill/>
          </a:ln>
        </p:spPr>
      </p:pic>
      <p:grpSp>
        <p:nvGrpSpPr>
          <p:cNvPr id="32" name="Google Shape;32;p45"/>
          <p:cNvGrpSpPr/>
          <p:nvPr/>
        </p:nvGrpSpPr>
        <p:grpSpPr>
          <a:xfrm>
            <a:off x="392507" y="337809"/>
            <a:ext cx="3834367" cy="3834378"/>
            <a:chOff x="392507" y="337809"/>
            <a:chExt cx="3834367" cy="3834378"/>
          </a:xfrm>
        </p:grpSpPr>
        <p:sp>
          <p:nvSpPr>
            <p:cNvPr id="33" name="Google Shape;33;p45"/>
            <p:cNvSpPr/>
            <p:nvPr/>
          </p:nvSpPr>
          <p:spPr>
            <a:xfrm>
              <a:off x="394140" y="339988"/>
              <a:ext cx="3830552" cy="3830564"/>
            </a:xfrm>
            <a:custGeom>
              <a:avLst/>
              <a:gdLst/>
              <a:ahLst/>
              <a:cxnLst/>
              <a:rect l="l" t="t" r="r" b="b"/>
              <a:pathLst>
                <a:path w="3830552" h="3830564" extrusionOk="0">
                  <a:moveTo>
                    <a:pt x="478819" y="0"/>
                  </a:moveTo>
                  <a:lnTo>
                    <a:pt x="2872917" y="0"/>
                  </a:lnTo>
                  <a:lnTo>
                    <a:pt x="3830552" y="957639"/>
                  </a:lnTo>
                  <a:lnTo>
                    <a:pt x="3830552" y="3351746"/>
                  </a:lnTo>
                  <a:cubicBezTo>
                    <a:pt x="3830552" y="3616189"/>
                    <a:pt x="3616178" y="3830564"/>
                    <a:pt x="3351734" y="3830564"/>
                  </a:cubicBezTo>
                  <a:lnTo>
                    <a:pt x="957640" y="3830564"/>
                  </a:lnTo>
                  <a:lnTo>
                    <a:pt x="0" y="2872917"/>
                  </a:lnTo>
                  <a:lnTo>
                    <a:pt x="0" y="478821"/>
                  </a:lnTo>
                  <a:cubicBezTo>
                    <a:pt x="0" y="214376"/>
                    <a:pt x="214374" y="1"/>
                    <a:pt x="478819" y="0"/>
                  </a:cubicBezTo>
                  <a:close/>
                </a:path>
              </a:pathLst>
            </a:custGeom>
            <a:solidFill>
              <a:srgbClr val="01324B">
                <a:alpha val="89411"/>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500"/>
                <a:buFont typeface="Arial"/>
                <a:buNone/>
              </a:pPr>
              <a:endParaRPr sz="1500" b="1" i="0" u="none" strike="noStrike" cap="none">
                <a:solidFill>
                  <a:schemeClr val="accent1"/>
                </a:solidFill>
                <a:latin typeface="Calibri"/>
                <a:ea typeface="Calibri"/>
                <a:cs typeface="Calibri"/>
                <a:sym typeface="Calibri"/>
              </a:endParaRPr>
            </a:p>
          </p:txBody>
        </p:sp>
        <p:sp>
          <p:nvSpPr>
            <p:cNvPr id="34" name="Google Shape;34;p45"/>
            <p:cNvSpPr/>
            <p:nvPr/>
          </p:nvSpPr>
          <p:spPr>
            <a:xfrm>
              <a:off x="392507" y="337809"/>
              <a:ext cx="3834367" cy="3834378"/>
            </a:xfrm>
            <a:custGeom>
              <a:avLst/>
              <a:gdLst/>
              <a:ahLst/>
              <a:cxnLst/>
              <a:rect l="l" t="t" r="r" b="b"/>
              <a:pathLst>
                <a:path w="3834367" h="3834378" extrusionOk="0">
                  <a:moveTo>
                    <a:pt x="479296" y="0"/>
                  </a:moveTo>
                  <a:lnTo>
                    <a:pt x="2875778" y="0"/>
                  </a:lnTo>
                  <a:lnTo>
                    <a:pt x="3834367" y="958592"/>
                  </a:lnTo>
                  <a:lnTo>
                    <a:pt x="3834367" y="3355084"/>
                  </a:lnTo>
                  <a:cubicBezTo>
                    <a:pt x="3834367" y="3619791"/>
                    <a:pt x="3619779" y="3834378"/>
                    <a:pt x="3355072" y="3834378"/>
                  </a:cubicBezTo>
                  <a:lnTo>
                    <a:pt x="958593" y="3834378"/>
                  </a:lnTo>
                  <a:lnTo>
                    <a:pt x="0" y="2875778"/>
                  </a:lnTo>
                  <a:lnTo>
                    <a:pt x="0" y="479298"/>
                  </a:lnTo>
                  <a:cubicBezTo>
                    <a:pt x="0" y="214590"/>
                    <a:pt x="214587" y="1"/>
                    <a:pt x="479296" y="0"/>
                  </a:cubicBezTo>
                  <a:close/>
                  <a:moveTo>
                    <a:pt x="479296" y="139172"/>
                  </a:moveTo>
                  <a:cubicBezTo>
                    <a:pt x="291537" y="139385"/>
                    <a:pt x="139384" y="291540"/>
                    <a:pt x="139172" y="479298"/>
                  </a:cubicBezTo>
                  <a:lnTo>
                    <a:pt x="139172" y="2818134"/>
                  </a:lnTo>
                  <a:lnTo>
                    <a:pt x="1016240" y="3695197"/>
                  </a:lnTo>
                  <a:lnTo>
                    <a:pt x="3355072" y="3695197"/>
                  </a:lnTo>
                  <a:cubicBezTo>
                    <a:pt x="3542828" y="3694991"/>
                    <a:pt x="3694991" y="3542828"/>
                    <a:pt x="3695197" y="3355072"/>
                  </a:cubicBezTo>
                  <a:lnTo>
                    <a:pt x="3695197" y="1016240"/>
                  </a:lnTo>
                  <a:lnTo>
                    <a:pt x="2818134" y="139172"/>
                  </a:lnTo>
                  <a:lnTo>
                    <a:pt x="479296" y="139172"/>
                  </a:lnTo>
                  <a:close/>
                </a:path>
              </a:pathLst>
            </a:custGeom>
            <a:solidFill>
              <a:srgbClr val="00737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zh-CN" sz="1500" b="1" i="0" u="none" strike="noStrike" cap="none">
                  <a:solidFill>
                    <a:schemeClr val="accent1"/>
                  </a:solidFill>
                  <a:latin typeface="Calibri"/>
                  <a:ea typeface="Calibri"/>
                  <a:cs typeface="Calibri"/>
                  <a:sym typeface="Calibri"/>
                </a:rPr>
                <a:t> </a:t>
              </a:r>
              <a:endParaRPr sz="1500" b="1" i="0" u="none" strike="noStrike" cap="none">
                <a:solidFill>
                  <a:schemeClr val="accent1"/>
                </a:solidFill>
                <a:latin typeface="Calibri"/>
                <a:ea typeface="Calibri"/>
                <a:cs typeface="Calibri"/>
                <a:sym typeface="Calibri"/>
              </a:endParaRPr>
            </a:p>
          </p:txBody>
        </p:sp>
      </p:grpSp>
      <p:sp>
        <p:nvSpPr>
          <p:cNvPr id="35" name="Google Shape;35;p45"/>
          <p:cNvSpPr txBox="1">
            <a:spLocks noGrp="1"/>
          </p:cNvSpPr>
          <p:nvPr>
            <p:ph type="subTitle" idx="1"/>
          </p:nvPr>
        </p:nvSpPr>
        <p:spPr>
          <a:xfrm>
            <a:off x="736641" y="2046876"/>
            <a:ext cx="3130509" cy="49244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600"/>
              <a:buNone/>
              <a:defRPr sz="1600" b="0">
                <a:solidFill>
                  <a:schemeClr val="lt1"/>
                </a:solidFill>
                <a:latin typeface="Calibri"/>
                <a:ea typeface="Calibri"/>
                <a:cs typeface="Calibri"/>
                <a:sym typeface="Calibri"/>
              </a:defRPr>
            </a:lvl1pPr>
            <a:lvl2pPr lvl="1" algn="ctr">
              <a:lnSpc>
                <a:spcPct val="100000"/>
              </a:lnSpc>
              <a:spcBef>
                <a:spcPts val="450"/>
              </a:spcBef>
              <a:spcAft>
                <a:spcPts val="0"/>
              </a:spcAft>
              <a:buSzPts val="2000"/>
              <a:buNone/>
              <a:defRPr sz="2000"/>
            </a:lvl2pPr>
            <a:lvl3pPr lvl="2" algn="ctr">
              <a:lnSpc>
                <a:spcPct val="100000"/>
              </a:lnSpc>
              <a:spcBef>
                <a:spcPts val="450"/>
              </a:spcBef>
              <a:spcAft>
                <a:spcPts val="0"/>
              </a:spcAft>
              <a:buSzPts val="1800"/>
              <a:buNone/>
              <a:defRPr sz="1800"/>
            </a:lvl3pPr>
            <a:lvl4pPr lvl="3" algn="ctr">
              <a:lnSpc>
                <a:spcPct val="100000"/>
              </a:lnSpc>
              <a:spcBef>
                <a:spcPts val="450"/>
              </a:spcBef>
              <a:spcAft>
                <a:spcPts val="0"/>
              </a:spcAft>
              <a:buSzPts val="1600"/>
              <a:buNone/>
              <a:defRPr sz="1600"/>
            </a:lvl4pPr>
            <a:lvl5pPr lvl="4" algn="ctr">
              <a:lnSpc>
                <a:spcPct val="100000"/>
              </a:lnSpc>
              <a:spcBef>
                <a:spcPts val="450"/>
              </a:spcBef>
              <a:spcAft>
                <a:spcPts val="0"/>
              </a:spcAft>
              <a:buSzPts val="1600"/>
              <a:buNone/>
              <a:defRPr sz="1600"/>
            </a:lvl5pPr>
            <a:lvl6pPr lvl="5" algn="ctr">
              <a:lnSpc>
                <a:spcPct val="100000"/>
              </a:lnSpc>
              <a:spcBef>
                <a:spcPts val="450"/>
              </a:spcBef>
              <a:spcAft>
                <a:spcPts val="0"/>
              </a:spcAft>
              <a:buSzPts val="1600"/>
              <a:buNone/>
              <a:defRPr sz="1600"/>
            </a:lvl6pPr>
            <a:lvl7pPr lvl="6" algn="ctr">
              <a:lnSpc>
                <a:spcPct val="100000"/>
              </a:lnSpc>
              <a:spcBef>
                <a:spcPts val="450"/>
              </a:spcBef>
              <a:spcAft>
                <a:spcPts val="0"/>
              </a:spcAft>
              <a:buSzPts val="1600"/>
              <a:buFont typeface="Calibri"/>
              <a:buNone/>
              <a:defRPr sz="1600"/>
            </a:lvl7pPr>
            <a:lvl8pPr lvl="7" algn="ctr">
              <a:lnSpc>
                <a:spcPct val="100000"/>
              </a:lnSpc>
              <a:spcBef>
                <a:spcPts val="450"/>
              </a:spcBef>
              <a:spcAft>
                <a:spcPts val="0"/>
              </a:spcAft>
              <a:buSzPts val="1600"/>
              <a:buNone/>
              <a:defRPr sz="1600"/>
            </a:lvl8pPr>
            <a:lvl9pPr lvl="8" algn="ctr">
              <a:lnSpc>
                <a:spcPct val="100000"/>
              </a:lnSpc>
              <a:spcBef>
                <a:spcPts val="450"/>
              </a:spcBef>
              <a:spcAft>
                <a:spcPts val="450"/>
              </a:spcAft>
              <a:buSzPts val="1600"/>
              <a:buNone/>
              <a:defRPr sz="1600"/>
            </a:lvl9pPr>
          </a:lstStyle>
          <a:p>
            <a:endParaRPr/>
          </a:p>
        </p:txBody>
      </p:sp>
      <p:sp>
        <p:nvSpPr>
          <p:cNvPr id="36" name="Google Shape;36;p45"/>
          <p:cNvSpPr txBox="1">
            <a:spLocks noGrp="1"/>
          </p:cNvSpPr>
          <p:nvPr>
            <p:ph type="body" idx="2"/>
          </p:nvPr>
        </p:nvSpPr>
        <p:spPr>
          <a:xfrm>
            <a:off x="736639" y="2843116"/>
            <a:ext cx="3130509" cy="23593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200"/>
              <a:buFont typeface="Calibri"/>
              <a:buNone/>
              <a:defRPr sz="1200" b="1">
                <a:solidFill>
                  <a:schemeClr val="lt1"/>
                </a:solidFill>
              </a:defRPr>
            </a:lvl1pPr>
            <a:lvl2pPr marL="914400" lvl="1" indent="-228600" algn="l">
              <a:lnSpc>
                <a:spcPct val="100000"/>
              </a:lnSpc>
              <a:spcBef>
                <a:spcPts val="450"/>
              </a:spcBef>
              <a:spcAft>
                <a:spcPts val="0"/>
              </a:spcAft>
              <a:buSzPts val="1200"/>
              <a:buFont typeface="Calibri"/>
              <a:buNone/>
              <a:defRPr sz="1200" b="1">
                <a:solidFill>
                  <a:schemeClr val="lt1"/>
                </a:solidFill>
              </a:defRPr>
            </a:lvl2pPr>
            <a:lvl3pPr marL="1371600" lvl="2" indent="-228600" algn="l">
              <a:lnSpc>
                <a:spcPct val="100000"/>
              </a:lnSpc>
              <a:spcBef>
                <a:spcPts val="450"/>
              </a:spcBef>
              <a:spcAft>
                <a:spcPts val="0"/>
              </a:spcAft>
              <a:buSzPts val="1200"/>
              <a:buFont typeface="Calibri"/>
              <a:buNone/>
              <a:defRPr sz="1200" b="1">
                <a:solidFill>
                  <a:schemeClr val="lt1"/>
                </a:solidFill>
              </a:defRPr>
            </a:lvl3pPr>
            <a:lvl4pPr marL="1828800" lvl="3" indent="-228600" algn="l">
              <a:lnSpc>
                <a:spcPct val="100000"/>
              </a:lnSpc>
              <a:spcBef>
                <a:spcPts val="450"/>
              </a:spcBef>
              <a:spcAft>
                <a:spcPts val="0"/>
              </a:spcAft>
              <a:buSzPts val="1200"/>
              <a:buFont typeface="Calibri"/>
              <a:buNone/>
              <a:defRPr sz="1200" b="1">
                <a:solidFill>
                  <a:schemeClr val="lt1"/>
                </a:solidFill>
              </a:defRPr>
            </a:lvl4pPr>
            <a:lvl5pPr marL="2286000" lvl="4" indent="-228600" algn="l">
              <a:lnSpc>
                <a:spcPct val="100000"/>
              </a:lnSpc>
              <a:spcBef>
                <a:spcPts val="450"/>
              </a:spcBef>
              <a:spcAft>
                <a:spcPts val="0"/>
              </a:spcAft>
              <a:buSzPts val="1200"/>
              <a:buFont typeface="Calibri"/>
              <a:buNone/>
              <a:defRPr sz="1200" b="1">
                <a:solidFill>
                  <a:schemeClr val="lt1"/>
                </a:solidFill>
              </a:defRPr>
            </a:lvl5pPr>
            <a:lvl6pPr marL="2743200" lvl="5" indent="-228600" algn="l">
              <a:lnSpc>
                <a:spcPct val="100000"/>
              </a:lnSpc>
              <a:spcBef>
                <a:spcPts val="450"/>
              </a:spcBef>
              <a:spcAft>
                <a:spcPts val="0"/>
              </a:spcAft>
              <a:buSzPts val="1200"/>
              <a:buFont typeface="Calibri"/>
              <a:buNone/>
              <a:defRPr sz="1200" b="1">
                <a:solidFill>
                  <a:schemeClr val="lt1"/>
                </a:solidFill>
              </a:defRPr>
            </a:lvl6pPr>
            <a:lvl7pPr marL="3200400" lvl="6" indent="-228600" algn="l">
              <a:lnSpc>
                <a:spcPct val="100000"/>
              </a:lnSpc>
              <a:spcBef>
                <a:spcPts val="450"/>
              </a:spcBef>
              <a:spcAft>
                <a:spcPts val="0"/>
              </a:spcAft>
              <a:buSzPts val="1200"/>
              <a:buFont typeface="Calibri"/>
              <a:buNone/>
              <a:defRPr sz="1200" b="1">
                <a:solidFill>
                  <a:schemeClr val="lt1"/>
                </a:solidFill>
              </a:defRPr>
            </a:lvl7pPr>
            <a:lvl8pPr marL="3657600" lvl="7" indent="-228600" algn="l">
              <a:lnSpc>
                <a:spcPct val="100000"/>
              </a:lnSpc>
              <a:spcBef>
                <a:spcPts val="450"/>
              </a:spcBef>
              <a:spcAft>
                <a:spcPts val="0"/>
              </a:spcAft>
              <a:buSzPts val="1200"/>
              <a:buFont typeface="Calibri"/>
              <a:buNone/>
              <a:defRPr sz="1200" b="1">
                <a:solidFill>
                  <a:schemeClr val="lt1"/>
                </a:solidFill>
              </a:defRPr>
            </a:lvl8pPr>
            <a:lvl9pPr marL="4114800" lvl="8" indent="-228600" algn="l">
              <a:lnSpc>
                <a:spcPct val="100000"/>
              </a:lnSpc>
              <a:spcBef>
                <a:spcPts val="450"/>
              </a:spcBef>
              <a:spcAft>
                <a:spcPts val="450"/>
              </a:spcAft>
              <a:buSzPts val="1200"/>
              <a:buFont typeface="Calibri"/>
              <a:buNone/>
              <a:defRPr sz="1200" b="1">
                <a:solidFill>
                  <a:schemeClr val="lt1"/>
                </a:solidFill>
              </a:defRPr>
            </a:lvl9pPr>
          </a:lstStyle>
          <a:p>
            <a:endParaRPr/>
          </a:p>
        </p:txBody>
      </p:sp>
      <p:sp>
        <p:nvSpPr>
          <p:cNvPr id="37" name="Google Shape;37;p45"/>
          <p:cNvSpPr txBox="1">
            <a:spLocks noGrp="1"/>
          </p:cNvSpPr>
          <p:nvPr>
            <p:ph type="title"/>
          </p:nvPr>
        </p:nvSpPr>
        <p:spPr>
          <a:xfrm>
            <a:off x="736641" y="1275427"/>
            <a:ext cx="3130511" cy="54239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100"/>
              <a:buFont typeface="Calibri"/>
              <a:buNone/>
              <a:defRPr sz="21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8" name="Google Shape;38;p45"/>
          <p:cNvPicPr preferRelativeResize="0"/>
          <p:nvPr/>
        </p:nvPicPr>
        <p:blipFill rotWithShape="1">
          <a:blip r:embed="rId3">
            <a:alphaModFix/>
          </a:blip>
          <a:srcRect/>
          <a:stretch/>
        </p:blipFill>
        <p:spPr>
          <a:xfrm>
            <a:off x="6976800" y="4683600"/>
            <a:ext cx="1742400" cy="16911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Dark Blue">
  <p:cSld name="One column Dark Blue">
    <p:bg>
      <p:bgPr>
        <a:solidFill>
          <a:schemeClr val="dk1"/>
        </a:solidFill>
        <a:effectLst/>
      </p:bgPr>
    </p:bg>
    <p:spTree>
      <p:nvGrpSpPr>
        <p:cNvPr id="1" name="Shape 199"/>
        <p:cNvGrpSpPr/>
        <p:nvPr/>
      </p:nvGrpSpPr>
      <p:grpSpPr>
        <a:xfrm>
          <a:off x="0" y="0"/>
          <a:ext cx="0" cy="0"/>
          <a:chOff x="0" y="0"/>
          <a:chExt cx="0" cy="0"/>
        </a:xfrm>
      </p:grpSpPr>
      <p:sp>
        <p:nvSpPr>
          <p:cNvPr id="200" name="Google Shape;200;p64"/>
          <p:cNvSpPr/>
          <p:nvPr/>
        </p:nvSpPr>
        <p:spPr>
          <a:xfrm>
            <a:off x="1" y="0"/>
            <a:ext cx="9144000" cy="1972101"/>
          </a:xfrm>
          <a:prstGeom prst="rect">
            <a:avLst/>
          </a:prstGeom>
          <a:solidFill>
            <a:schemeClr val="lt1"/>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chemeClr val="lt1"/>
              </a:buClr>
              <a:buSzPts val="1500"/>
              <a:buFont typeface="Arial"/>
              <a:buNone/>
            </a:pPr>
            <a:endParaRPr sz="1500" b="0" i="0" u="none" strike="noStrike" cap="none">
              <a:solidFill>
                <a:schemeClr val="lt1"/>
              </a:solidFill>
              <a:latin typeface="Calibri"/>
              <a:ea typeface="Calibri"/>
              <a:cs typeface="Calibri"/>
              <a:sym typeface="Calibri"/>
            </a:endParaRPr>
          </a:p>
        </p:txBody>
      </p:sp>
      <p:sp>
        <p:nvSpPr>
          <p:cNvPr id="201" name="Google Shape;201;p64"/>
          <p:cNvSpPr/>
          <p:nvPr/>
        </p:nvSpPr>
        <p:spPr>
          <a:xfrm>
            <a:off x="0" y="874368"/>
            <a:ext cx="9144000" cy="4269132"/>
          </a:xfrm>
          <a:prstGeom prst="rect">
            <a:avLst/>
          </a:prstGeom>
          <a:solidFill>
            <a:srgbClr val="01324B"/>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002F47"/>
              </a:solidFill>
              <a:latin typeface="Calibri"/>
              <a:ea typeface="Calibri"/>
              <a:cs typeface="Calibri"/>
              <a:sym typeface="Calibri"/>
            </a:endParaRPr>
          </a:p>
        </p:txBody>
      </p:sp>
      <p:sp>
        <p:nvSpPr>
          <p:cNvPr id="202" name="Google Shape;202;p64"/>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lvl1pPr lvl="0" algn="l">
              <a:lnSpc>
                <a:spcPct val="116666"/>
              </a:lnSpc>
              <a:spcBef>
                <a:spcPts val="0"/>
              </a:spcBef>
              <a:spcAft>
                <a:spcPts val="0"/>
              </a:spcAft>
              <a:buClr>
                <a:srgbClr val="01324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p64"/>
          <p:cNvSpPr/>
          <p:nvPr/>
        </p:nvSpPr>
        <p:spPr>
          <a:xfrm>
            <a:off x="409272" y="4729895"/>
            <a:ext cx="137858" cy="165763"/>
          </a:xfrm>
          <a:custGeom>
            <a:avLst/>
            <a:gdLst/>
            <a:ahLst/>
            <a:cxnLst/>
            <a:rect l="l" t="t" r="r" b="b"/>
            <a:pathLst>
              <a:path w="323215" h="443230" extrusionOk="0">
                <a:moveTo>
                  <a:pt x="322922" y="0"/>
                </a:moveTo>
                <a:lnTo>
                  <a:pt x="0" y="0"/>
                </a:lnTo>
                <a:lnTo>
                  <a:pt x="0" y="420154"/>
                </a:lnTo>
                <a:lnTo>
                  <a:pt x="2115" y="428951"/>
                </a:lnTo>
                <a:lnTo>
                  <a:pt x="7883" y="436132"/>
                </a:lnTo>
                <a:lnTo>
                  <a:pt x="16437" y="440972"/>
                </a:lnTo>
                <a:lnTo>
                  <a:pt x="26911" y="442747"/>
                </a:lnTo>
                <a:lnTo>
                  <a:pt x="29527" y="442747"/>
                </a:lnTo>
                <a:lnTo>
                  <a:pt x="32004" y="442341"/>
                </a:lnTo>
                <a:lnTo>
                  <a:pt x="322922" y="372732"/>
                </a:lnTo>
                <a:lnTo>
                  <a:pt x="322922" y="0"/>
                </a:lnTo>
                <a:close/>
              </a:path>
            </a:pathLst>
          </a:custGeom>
          <a:noFill/>
          <a:ln>
            <a:noFill/>
          </a:ln>
        </p:spPr>
        <p:txBody>
          <a:bodyPr spcFirstLastPara="1" wrap="square" lIns="0" tIns="0" rIns="0" bIns="27000" anchor="ctr" anchorCtr="0">
            <a:noAutofit/>
          </a:bodyPr>
          <a:lstStyle/>
          <a:p>
            <a:pPr marL="0" marR="0" lvl="0" indent="0" algn="r" rtl="0">
              <a:lnSpc>
                <a:spcPct val="100000"/>
              </a:lnSpc>
              <a:spcBef>
                <a:spcPts val="0"/>
              </a:spcBef>
              <a:spcAft>
                <a:spcPts val="0"/>
              </a:spcAft>
              <a:buClr>
                <a:schemeClr val="lt1"/>
              </a:buClr>
              <a:buSzPts val="900"/>
              <a:buFont typeface="Arial"/>
              <a:buNone/>
            </a:pPr>
            <a:fld id="{00000000-1234-1234-1234-123412341234}" type="slidenum">
              <a:rPr lang="zh-CN" sz="900" b="1" i="0" u="none" strike="noStrike" cap="none">
                <a:solidFill>
                  <a:schemeClr val="lt1"/>
                </a:solidFill>
                <a:latin typeface="Calibri"/>
                <a:ea typeface="Calibri"/>
                <a:cs typeface="Calibri"/>
                <a:sym typeface="Calibri"/>
              </a:rPr>
              <a:t>‹#›</a:t>
            </a:fld>
            <a:endParaRPr sz="900" b="1" i="0" u="none" strike="noStrike" cap="none">
              <a:solidFill>
                <a:schemeClr val="lt1"/>
              </a:solidFill>
              <a:latin typeface="Calibri"/>
              <a:ea typeface="Calibri"/>
              <a:cs typeface="Calibri"/>
              <a:sym typeface="Calibri"/>
            </a:endParaRPr>
          </a:p>
        </p:txBody>
      </p:sp>
      <p:pic>
        <p:nvPicPr>
          <p:cNvPr id="204" name="Google Shape;204;p64"/>
          <p:cNvPicPr preferRelativeResize="0"/>
          <p:nvPr/>
        </p:nvPicPr>
        <p:blipFill rotWithShape="1">
          <a:blip r:embed="rId2">
            <a:alphaModFix/>
          </a:blip>
          <a:srcRect/>
          <a:stretch/>
        </p:blipFill>
        <p:spPr>
          <a:xfrm>
            <a:off x="7502811" y="4675669"/>
            <a:ext cx="1270895" cy="228110"/>
          </a:xfrm>
          <a:prstGeom prst="rect">
            <a:avLst/>
          </a:prstGeom>
          <a:noFill/>
          <a:ln>
            <a:noFill/>
          </a:ln>
        </p:spPr>
      </p:pic>
      <p:sp>
        <p:nvSpPr>
          <p:cNvPr id="205" name="Google Shape;205;p64"/>
          <p:cNvSpPr txBox="1">
            <a:spLocks noGrp="1"/>
          </p:cNvSpPr>
          <p:nvPr>
            <p:ph type="subTitle" idx="1"/>
          </p:nvPr>
        </p:nvSpPr>
        <p:spPr>
          <a:xfrm>
            <a:off x="419100" y="567339"/>
            <a:ext cx="8299450" cy="23083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500"/>
              <a:buNone/>
              <a:defRPr/>
            </a:lvl1pPr>
            <a:lvl2pPr lvl="1" algn="l">
              <a:lnSpc>
                <a:spcPct val="100000"/>
              </a:lnSpc>
              <a:spcBef>
                <a:spcPts val="450"/>
              </a:spcBef>
              <a:spcAft>
                <a:spcPts val="0"/>
              </a:spcAft>
              <a:buSzPts val="1800"/>
              <a:buNone/>
              <a:defRPr/>
            </a:lvl2pPr>
            <a:lvl3pPr lvl="2" algn="l">
              <a:lnSpc>
                <a:spcPct val="100000"/>
              </a:lnSpc>
              <a:spcBef>
                <a:spcPts val="450"/>
              </a:spcBef>
              <a:spcAft>
                <a:spcPts val="0"/>
              </a:spcAft>
              <a:buSzPts val="1800"/>
              <a:buChar char="•"/>
              <a:defRPr/>
            </a:lvl3pPr>
            <a:lvl4pPr lvl="3" algn="l">
              <a:lnSpc>
                <a:spcPct val="100000"/>
              </a:lnSpc>
              <a:spcBef>
                <a:spcPts val="450"/>
              </a:spcBef>
              <a:spcAft>
                <a:spcPts val="0"/>
              </a:spcAft>
              <a:buSzPts val="1800"/>
              <a:buChar char="•"/>
              <a:defRPr/>
            </a:lvl4pPr>
            <a:lvl5pPr lvl="4" algn="l">
              <a:lnSpc>
                <a:spcPct val="100000"/>
              </a:lnSpc>
              <a:spcBef>
                <a:spcPts val="450"/>
              </a:spcBef>
              <a:spcAft>
                <a:spcPts val="0"/>
              </a:spcAft>
              <a:buSzPts val="1800"/>
              <a:buChar char="─"/>
              <a:defRPr/>
            </a:lvl5pPr>
            <a:lvl6pPr lvl="5" algn="l">
              <a:lnSpc>
                <a:spcPct val="100000"/>
              </a:lnSpc>
              <a:spcBef>
                <a:spcPts val="450"/>
              </a:spcBef>
              <a:spcAft>
                <a:spcPts val="0"/>
              </a:spcAft>
              <a:buSzPts val="1800"/>
              <a:buChar char="−"/>
              <a:defRPr/>
            </a:lvl6pPr>
            <a:lvl7pPr lvl="6" algn="l">
              <a:lnSpc>
                <a:spcPct val="100000"/>
              </a:lnSpc>
              <a:spcBef>
                <a:spcPts val="450"/>
              </a:spcBef>
              <a:spcAft>
                <a:spcPts val="0"/>
              </a:spcAft>
              <a:buSzPts val="1800"/>
              <a:buNone/>
              <a:defRPr/>
            </a:lvl7pPr>
            <a:lvl8pPr lvl="7" algn="l">
              <a:lnSpc>
                <a:spcPct val="100000"/>
              </a:lnSpc>
              <a:spcBef>
                <a:spcPts val="450"/>
              </a:spcBef>
              <a:spcAft>
                <a:spcPts val="0"/>
              </a:spcAft>
              <a:buSzPts val="1800"/>
              <a:buAutoNum type="arabicPeriod"/>
              <a:defRPr/>
            </a:lvl8pPr>
            <a:lvl9pPr lvl="8" algn="l">
              <a:lnSpc>
                <a:spcPct val="100000"/>
              </a:lnSpc>
              <a:spcBef>
                <a:spcPts val="450"/>
              </a:spcBef>
              <a:spcAft>
                <a:spcPts val="450"/>
              </a:spcAft>
              <a:buSzPts val="1800"/>
              <a:buAutoNum type="alphaLcPeriod"/>
              <a:defRPr/>
            </a:lvl9pPr>
          </a:lstStyle>
          <a:p>
            <a:endParaRPr/>
          </a:p>
        </p:txBody>
      </p:sp>
      <p:sp>
        <p:nvSpPr>
          <p:cNvPr id="206" name="Google Shape;206;p64"/>
          <p:cNvSpPr txBox="1">
            <a:spLocks noGrp="1"/>
          </p:cNvSpPr>
          <p:nvPr>
            <p:ph type="body" idx="2"/>
          </p:nvPr>
        </p:nvSpPr>
        <p:spPr>
          <a:xfrm>
            <a:off x="419100" y="1077518"/>
            <a:ext cx="8299450" cy="354687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500"/>
              <a:buNone/>
              <a:defRPr>
                <a:solidFill>
                  <a:schemeClr val="lt1"/>
                </a:solidFill>
              </a:defRPr>
            </a:lvl1pPr>
            <a:lvl2pPr marL="914400" lvl="1" indent="-228600" algn="l">
              <a:lnSpc>
                <a:spcPct val="100000"/>
              </a:lnSpc>
              <a:spcBef>
                <a:spcPts val="450"/>
              </a:spcBef>
              <a:spcAft>
                <a:spcPts val="0"/>
              </a:spcAft>
              <a:buSzPts val="1500"/>
              <a:buNone/>
              <a:defRPr>
                <a:solidFill>
                  <a:schemeClr val="lt1"/>
                </a:solidFill>
              </a:defRPr>
            </a:lvl2pPr>
            <a:lvl3pPr marL="1371600" lvl="2" indent="-323850" algn="l">
              <a:lnSpc>
                <a:spcPct val="100000"/>
              </a:lnSpc>
              <a:spcBef>
                <a:spcPts val="450"/>
              </a:spcBef>
              <a:spcAft>
                <a:spcPts val="0"/>
              </a:spcAft>
              <a:buClr>
                <a:schemeClr val="lt1"/>
              </a:buClr>
              <a:buSzPts val="1500"/>
              <a:buChar char="•"/>
              <a:defRPr>
                <a:solidFill>
                  <a:schemeClr val="lt1"/>
                </a:solidFill>
              </a:defRPr>
            </a:lvl3pPr>
            <a:lvl4pPr marL="1828800" lvl="3" indent="-323850" algn="l">
              <a:lnSpc>
                <a:spcPct val="100000"/>
              </a:lnSpc>
              <a:spcBef>
                <a:spcPts val="450"/>
              </a:spcBef>
              <a:spcAft>
                <a:spcPts val="0"/>
              </a:spcAft>
              <a:buClr>
                <a:schemeClr val="lt1"/>
              </a:buClr>
              <a:buSzPts val="1500"/>
              <a:buChar char="•"/>
              <a:defRPr>
                <a:solidFill>
                  <a:schemeClr val="lt1"/>
                </a:solidFill>
              </a:defRPr>
            </a:lvl4pPr>
            <a:lvl5pPr marL="2286000" lvl="4" indent="-323850" algn="l">
              <a:lnSpc>
                <a:spcPct val="100000"/>
              </a:lnSpc>
              <a:spcBef>
                <a:spcPts val="450"/>
              </a:spcBef>
              <a:spcAft>
                <a:spcPts val="0"/>
              </a:spcAft>
              <a:buClr>
                <a:schemeClr val="lt1"/>
              </a:buClr>
              <a:buSzPts val="1500"/>
              <a:buChar char="─"/>
              <a:defRPr>
                <a:solidFill>
                  <a:schemeClr val="lt1"/>
                </a:solidFill>
              </a:defRPr>
            </a:lvl5pPr>
            <a:lvl6pPr marL="2743200" lvl="5" indent="-323850" algn="l">
              <a:lnSpc>
                <a:spcPct val="100000"/>
              </a:lnSpc>
              <a:spcBef>
                <a:spcPts val="450"/>
              </a:spcBef>
              <a:spcAft>
                <a:spcPts val="0"/>
              </a:spcAft>
              <a:buClr>
                <a:schemeClr val="lt1"/>
              </a:buClr>
              <a:buSzPts val="1500"/>
              <a:buChar char="−"/>
              <a:defRPr>
                <a:solidFill>
                  <a:schemeClr val="lt1"/>
                </a:solidFill>
              </a:defRPr>
            </a:lvl6pPr>
            <a:lvl7pPr marL="3200400" lvl="6" indent="-228600" algn="l">
              <a:lnSpc>
                <a:spcPct val="100000"/>
              </a:lnSpc>
              <a:spcBef>
                <a:spcPts val="450"/>
              </a:spcBef>
              <a:spcAft>
                <a:spcPts val="0"/>
              </a:spcAft>
              <a:buSzPts val="1500"/>
              <a:buFont typeface="Calibri"/>
              <a:buNone/>
              <a:defRPr>
                <a:solidFill>
                  <a:schemeClr val="lt1"/>
                </a:solidFill>
              </a:defRPr>
            </a:lvl7pPr>
            <a:lvl8pPr marL="3657600" lvl="7" indent="-323850" algn="l">
              <a:lnSpc>
                <a:spcPct val="100000"/>
              </a:lnSpc>
              <a:spcBef>
                <a:spcPts val="450"/>
              </a:spcBef>
              <a:spcAft>
                <a:spcPts val="0"/>
              </a:spcAft>
              <a:buClr>
                <a:schemeClr val="lt1"/>
              </a:buClr>
              <a:buSzPts val="1500"/>
              <a:buAutoNum type="arabicPeriod"/>
              <a:defRPr>
                <a:solidFill>
                  <a:schemeClr val="lt1"/>
                </a:solidFill>
              </a:defRPr>
            </a:lvl8pPr>
            <a:lvl9pPr marL="4114800" lvl="8" indent="-323850" algn="l">
              <a:lnSpc>
                <a:spcPct val="100000"/>
              </a:lnSpc>
              <a:spcBef>
                <a:spcPts val="450"/>
              </a:spcBef>
              <a:spcAft>
                <a:spcPts val="450"/>
              </a:spcAft>
              <a:buClr>
                <a:schemeClr val="lt1"/>
              </a:buClr>
              <a:buSzPts val="1500"/>
              <a:buAutoNum type="alphaLcPeriod"/>
              <a:defRPr>
                <a:solidFill>
                  <a:schemeClr val="lt1"/>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Light Grey Blue">
  <p:cSld name="One column Light Grey Blue">
    <p:bg>
      <p:bgPr>
        <a:solidFill>
          <a:schemeClr val="lt1"/>
        </a:solidFill>
        <a:effectLst/>
      </p:bgPr>
    </p:bg>
    <p:spTree>
      <p:nvGrpSpPr>
        <p:cNvPr id="1" name="Shape 207"/>
        <p:cNvGrpSpPr/>
        <p:nvPr/>
      </p:nvGrpSpPr>
      <p:grpSpPr>
        <a:xfrm>
          <a:off x="0" y="0"/>
          <a:ext cx="0" cy="0"/>
          <a:chOff x="0" y="0"/>
          <a:chExt cx="0" cy="0"/>
        </a:xfrm>
      </p:grpSpPr>
      <p:sp>
        <p:nvSpPr>
          <p:cNvPr id="208" name="Google Shape;208;p65"/>
          <p:cNvSpPr/>
          <p:nvPr/>
        </p:nvSpPr>
        <p:spPr>
          <a:xfrm>
            <a:off x="0" y="874368"/>
            <a:ext cx="9144000" cy="4269132"/>
          </a:xfrm>
          <a:prstGeom prst="rect">
            <a:avLst/>
          </a:prstGeom>
          <a:solidFill>
            <a:srgbClr val="EBF1F5"/>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2F2F2"/>
              </a:solidFill>
              <a:latin typeface="Calibri"/>
              <a:ea typeface="Calibri"/>
              <a:cs typeface="Calibri"/>
              <a:sym typeface="Calibri"/>
            </a:endParaRPr>
          </a:p>
        </p:txBody>
      </p:sp>
      <p:sp>
        <p:nvSpPr>
          <p:cNvPr id="209" name="Google Shape;209;p65"/>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lvl1pPr lvl="0" algn="l">
              <a:lnSpc>
                <a:spcPct val="116666"/>
              </a:lnSpc>
              <a:spcBef>
                <a:spcPts val="0"/>
              </a:spcBef>
              <a:spcAft>
                <a:spcPts val="0"/>
              </a:spcAft>
              <a:buClr>
                <a:srgbClr val="01324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0" name="Google Shape;210;p65"/>
          <p:cNvSpPr/>
          <p:nvPr/>
        </p:nvSpPr>
        <p:spPr>
          <a:xfrm>
            <a:off x="409272" y="4729895"/>
            <a:ext cx="137858" cy="165763"/>
          </a:xfrm>
          <a:custGeom>
            <a:avLst/>
            <a:gdLst/>
            <a:ahLst/>
            <a:cxnLst/>
            <a:rect l="l" t="t" r="r" b="b"/>
            <a:pathLst>
              <a:path w="323215" h="443230" extrusionOk="0">
                <a:moveTo>
                  <a:pt x="322922" y="0"/>
                </a:moveTo>
                <a:lnTo>
                  <a:pt x="0" y="0"/>
                </a:lnTo>
                <a:lnTo>
                  <a:pt x="0" y="420154"/>
                </a:lnTo>
                <a:lnTo>
                  <a:pt x="2115" y="428951"/>
                </a:lnTo>
                <a:lnTo>
                  <a:pt x="7883" y="436132"/>
                </a:lnTo>
                <a:lnTo>
                  <a:pt x="16437" y="440972"/>
                </a:lnTo>
                <a:lnTo>
                  <a:pt x="26911" y="442747"/>
                </a:lnTo>
                <a:lnTo>
                  <a:pt x="29527" y="442747"/>
                </a:lnTo>
                <a:lnTo>
                  <a:pt x="32004" y="442341"/>
                </a:lnTo>
                <a:lnTo>
                  <a:pt x="322922" y="372732"/>
                </a:lnTo>
                <a:lnTo>
                  <a:pt x="322922" y="0"/>
                </a:lnTo>
                <a:close/>
              </a:path>
            </a:pathLst>
          </a:custGeom>
          <a:noFill/>
          <a:ln>
            <a:noFill/>
          </a:ln>
        </p:spPr>
        <p:txBody>
          <a:bodyPr spcFirstLastPara="1" wrap="square" lIns="0" tIns="0" rIns="0" bIns="27000" anchor="ctr"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zh-CN" sz="900" b="1" i="0" u="none" strike="noStrike" cap="none">
                <a:solidFill>
                  <a:schemeClr val="dk1"/>
                </a:solidFill>
                <a:latin typeface="Calibri"/>
                <a:ea typeface="Calibri"/>
                <a:cs typeface="Calibri"/>
                <a:sym typeface="Calibri"/>
              </a:rPr>
              <a:t>‹#›</a:t>
            </a:fld>
            <a:endParaRPr sz="900" b="1" i="0" u="none" strike="noStrike" cap="none">
              <a:solidFill>
                <a:schemeClr val="dk1"/>
              </a:solidFill>
              <a:latin typeface="Calibri"/>
              <a:ea typeface="Calibri"/>
              <a:cs typeface="Calibri"/>
              <a:sym typeface="Calibri"/>
            </a:endParaRPr>
          </a:p>
        </p:txBody>
      </p:sp>
      <p:pic>
        <p:nvPicPr>
          <p:cNvPr id="211" name="Google Shape;211;p65"/>
          <p:cNvPicPr preferRelativeResize="0"/>
          <p:nvPr/>
        </p:nvPicPr>
        <p:blipFill rotWithShape="1">
          <a:blip r:embed="rId2">
            <a:alphaModFix/>
          </a:blip>
          <a:srcRect/>
          <a:stretch/>
        </p:blipFill>
        <p:spPr>
          <a:xfrm>
            <a:off x="7563982" y="4732416"/>
            <a:ext cx="1148017" cy="113062"/>
          </a:xfrm>
          <a:prstGeom prst="rect">
            <a:avLst/>
          </a:prstGeom>
          <a:noFill/>
          <a:ln>
            <a:noFill/>
          </a:ln>
        </p:spPr>
      </p:pic>
      <p:sp>
        <p:nvSpPr>
          <p:cNvPr id="212" name="Google Shape;212;p65"/>
          <p:cNvSpPr txBox="1">
            <a:spLocks noGrp="1"/>
          </p:cNvSpPr>
          <p:nvPr>
            <p:ph type="body" idx="1"/>
          </p:nvPr>
        </p:nvSpPr>
        <p:spPr>
          <a:xfrm>
            <a:off x="419100" y="1077518"/>
            <a:ext cx="8299450" cy="354687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450"/>
              </a:spcBef>
              <a:spcAft>
                <a:spcPts val="0"/>
              </a:spcAft>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228600" algn="l">
              <a:lnSpc>
                <a:spcPct val="100000"/>
              </a:lnSpc>
              <a:spcBef>
                <a:spcPts val="450"/>
              </a:spcBef>
              <a:spcAft>
                <a:spcPts val="0"/>
              </a:spcAft>
              <a:buSzPts val="1800"/>
              <a:buNone/>
              <a:defRPr/>
            </a:lvl7pPr>
            <a:lvl8pPr marL="3657600" lvl="7" indent="-342900" algn="l">
              <a:lnSpc>
                <a:spcPct val="100000"/>
              </a:lnSpc>
              <a:spcBef>
                <a:spcPts val="450"/>
              </a:spcBef>
              <a:spcAft>
                <a:spcPts val="0"/>
              </a:spcAft>
              <a:buSzPts val="1800"/>
              <a:buAutoNum type="arabicPeriod"/>
              <a:defRPr/>
            </a:lvl8pPr>
            <a:lvl9pPr marL="4114800" lvl="8" indent="-342900" algn="l">
              <a:lnSpc>
                <a:spcPct val="100000"/>
              </a:lnSpc>
              <a:spcBef>
                <a:spcPts val="450"/>
              </a:spcBef>
              <a:spcAft>
                <a:spcPts val="450"/>
              </a:spcAft>
              <a:buSzPts val="1800"/>
              <a:buAutoNum type="alphaLcPeriod"/>
              <a:defRPr/>
            </a:lvl9pPr>
          </a:lstStyle>
          <a:p>
            <a:endParaRPr/>
          </a:p>
        </p:txBody>
      </p:sp>
      <p:sp>
        <p:nvSpPr>
          <p:cNvPr id="213" name="Google Shape;213;p65"/>
          <p:cNvSpPr txBox="1">
            <a:spLocks noGrp="1"/>
          </p:cNvSpPr>
          <p:nvPr>
            <p:ph type="subTitle" idx="2"/>
          </p:nvPr>
        </p:nvSpPr>
        <p:spPr>
          <a:xfrm>
            <a:off x="419100" y="567339"/>
            <a:ext cx="8299450" cy="23083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500"/>
              <a:buNone/>
              <a:defRPr/>
            </a:lvl1pPr>
            <a:lvl2pPr lvl="1" algn="l">
              <a:lnSpc>
                <a:spcPct val="100000"/>
              </a:lnSpc>
              <a:spcBef>
                <a:spcPts val="450"/>
              </a:spcBef>
              <a:spcAft>
                <a:spcPts val="0"/>
              </a:spcAft>
              <a:buSzPts val="1800"/>
              <a:buNone/>
              <a:defRPr/>
            </a:lvl2pPr>
            <a:lvl3pPr lvl="2" algn="l">
              <a:lnSpc>
                <a:spcPct val="100000"/>
              </a:lnSpc>
              <a:spcBef>
                <a:spcPts val="450"/>
              </a:spcBef>
              <a:spcAft>
                <a:spcPts val="0"/>
              </a:spcAft>
              <a:buSzPts val="1800"/>
              <a:buChar char="•"/>
              <a:defRPr/>
            </a:lvl3pPr>
            <a:lvl4pPr lvl="3" algn="l">
              <a:lnSpc>
                <a:spcPct val="100000"/>
              </a:lnSpc>
              <a:spcBef>
                <a:spcPts val="450"/>
              </a:spcBef>
              <a:spcAft>
                <a:spcPts val="0"/>
              </a:spcAft>
              <a:buSzPts val="1800"/>
              <a:buChar char="•"/>
              <a:defRPr/>
            </a:lvl4pPr>
            <a:lvl5pPr lvl="4" algn="l">
              <a:lnSpc>
                <a:spcPct val="100000"/>
              </a:lnSpc>
              <a:spcBef>
                <a:spcPts val="450"/>
              </a:spcBef>
              <a:spcAft>
                <a:spcPts val="0"/>
              </a:spcAft>
              <a:buSzPts val="1800"/>
              <a:buChar char="─"/>
              <a:defRPr/>
            </a:lvl5pPr>
            <a:lvl6pPr lvl="5" algn="l">
              <a:lnSpc>
                <a:spcPct val="100000"/>
              </a:lnSpc>
              <a:spcBef>
                <a:spcPts val="450"/>
              </a:spcBef>
              <a:spcAft>
                <a:spcPts val="0"/>
              </a:spcAft>
              <a:buSzPts val="1800"/>
              <a:buChar char="−"/>
              <a:defRPr/>
            </a:lvl6pPr>
            <a:lvl7pPr lvl="6" algn="l">
              <a:lnSpc>
                <a:spcPct val="100000"/>
              </a:lnSpc>
              <a:spcBef>
                <a:spcPts val="450"/>
              </a:spcBef>
              <a:spcAft>
                <a:spcPts val="0"/>
              </a:spcAft>
              <a:buSzPts val="1800"/>
              <a:buNone/>
              <a:defRPr/>
            </a:lvl7pPr>
            <a:lvl8pPr lvl="7" algn="l">
              <a:lnSpc>
                <a:spcPct val="100000"/>
              </a:lnSpc>
              <a:spcBef>
                <a:spcPts val="450"/>
              </a:spcBef>
              <a:spcAft>
                <a:spcPts val="0"/>
              </a:spcAft>
              <a:buSzPts val="1800"/>
              <a:buAutoNum type="arabicPeriod"/>
              <a:defRPr/>
            </a:lvl8pPr>
            <a:lvl9pPr lvl="8" algn="l">
              <a:lnSpc>
                <a:spcPct val="100000"/>
              </a:lnSpc>
              <a:spcBef>
                <a:spcPts val="450"/>
              </a:spcBef>
              <a:spcAft>
                <a:spcPts val="450"/>
              </a:spcAft>
              <a:buSzPts val="1800"/>
              <a:buAutoNum type="alphaLcPeriod"/>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_grey_background">
  <p:cSld name="One column_grey_background">
    <p:spTree>
      <p:nvGrpSpPr>
        <p:cNvPr id="1" name="Shape 39"/>
        <p:cNvGrpSpPr/>
        <p:nvPr/>
      </p:nvGrpSpPr>
      <p:grpSpPr>
        <a:xfrm>
          <a:off x="0" y="0"/>
          <a:ext cx="0" cy="0"/>
          <a:chOff x="0" y="0"/>
          <a:chExt cx="0" cy="0"/>
        </a:xfrm>
      </p:grpSpPr>
      <p:sp>
        <p:nvSpPr>
          <p:cNvPr id="40" name="Google Shape;40;p39"/>
          <p:cNvSpPr/>
          <p:nvPr/>
        </p:nvSpPr>
        <p:spPr>
          <a:xfrm>
            <a:off x="0" y="874368"/>
            <a:ext cx="9144000" cy="4269132"/>
          </a:xfrm>
          <a:prstGeom prst="rect">
            <a:avLst/>
          </a:prstGeom>
          <a:solidFill>
            <a:schemeClr val="lt2"/>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2F2F2"/>
              </a:solidFill>
              <a:latin typeface="Calibri"/>
              <a:ea typeface="Calibri"/>
              <a:cs typeface="Calibri"/>
              <a:sym typeface="Calibri"/>
            </a:endParaRPr>
          </a:p>
        </p:txBody>
      </p:sp>
      <p:pic>
        <p:nvPicPr>
          <p:cNvPr id="41" name="Google Shape;41;p39"/>
          <p:cNvPicPr preferRelativeResize="0"/>
          <p:nvPr/>
        </p:nvPicPr>
        <p:blipFill rotWithShape="1">
          <a:blip r:embed="rId2">
            <a:alphaModFix/>
          </a:blip>
          <a:srcRect/>
          <a:stretch/>
        </p:blipFill>
        <p:spPr>
          <a:xfrm>
            <a:off x="7563983" y="4764632"/>
            <a:ext cx="1148017" cy="80846"/>
          </a:xfrm>
          <a:prstGeom prst="rect">
            <a:avLst/>
          </a:prstGeom>
          <a:noFill/>
          <a:ln>
            <a:noFill/>
          </a:ln>
        </p:spPr>
      </p:pic>
      <p:sp>
        <p:nvSpPr>
          <p:cNvPr id="42" name="Google Shape;42;p39"/>
          <p:cNvSpPr txBox="1">
            <a:spLocks noGrp="1"/>
          </p:cNvSpPr>
          <p:nvPr>
            <p:ph type="body" idx="1"/>
          </p:nvPr>
        </p:nvSpPr>
        <p:spPr>
          <a:xfrm>
            <a:off x="432000" y="1077518"/>
            <a:ext cx="8280000" cy="1410643"/>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450"/>
              </a:spcBef>
              <a:spcAft>
                <a:spcPts val="0"/>
              </a:spcAft>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228600" algn="l">
              <a:lnSpc>
                <a:spcPct val="100000"/>
              </a:lnSpc>
              <a:spcBef>
                <a:spcPts val="450"/>
              </a:spcBef>
              <a:spcAft>
                <a:spcPts val="0"/>
              </a:spcAft>
              <a:buSzPts val="1800"/>
              <a:buFont typeface="Calibri"/>
              <a:buNone/>
              <a:defRPr/>
            </a:lvl7pPr>
            <a:lvl8pPr marL="3657600" lvl="7" indent="-342900" algn="l">
              <a:lnSpc>
                <a:spcPct val="100000"/>
              </a:lnSpc>
              <a:spcBef>
                <a:spcPts val="450"/>
              </a:spcBef>
              <a:spcAft>
                <a:spcPts val="0"/>
              </a:spcAft>
              <a:buSzPts val="1800"/>
              <a:buAutoNum type="arabicPeriod"/>
              <a:defRPr/>
            </a:lvl8pPr>
            <a:lvl9pPr marL="4114800" lvl="8" indent="-342900" algn="l">
              <a:lnSpc>
                <a:spcPct val="100000"/>
              </a:lnSpc>
              <a:spcBef>
                <a:spcPts val="450"/>
              </a:spcBef>
              <a:spcAft>
                <a:spcPts val="450"/>
              </a:spcAft>
              <a:buSzPts val="1800"/>
              <a:buAutoNum type="alphaLcPeriod"/>
              <a:defRPr/>
            </a:lvl9pPr>
          </a:lstStyle>
          <a:p>
            <a:endParaRPr/>
          </a:p>
        </p:txBody>
      </p:sp>
      <p:sp>
        <p:nvSpPr>
          <p:cNvPr id="43" name="Google Shape;43;p39"/>
          <p:cNvSpPr txBox="1">
            <a:spLocks noGrp="1"/>
          </p:cNvSpPr>
          <p:nvPr>
            <p:ph type="body" idx="2"/>
          </p:nvPr>
        </p:nvSpPr>
        <p:spPr>
          <a:xfrm>
            <a:off x="432000" y="567339"/>
            <a:ext cx="8280000" cy="230832"/>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500"/>
              <a:buNone/>
              <a:defRPr>
                <a:solidFill>
                  <a:srgbClr val="00B0CA"/>
                </a:solidFill>
              </a:defRPr>
            </a:lvl1pPr>
            <a:lvl2pPr marL="914400" lvl="1" indent="-228600" algn="l">
              <a:lnSpc>
                <a:spcPct val="100000"/>
              </a:lnSpc>
              <a:spcBef>
                <a:spcPts val="450"/>
              </a:spcBef>
              <a:spcAft>
                <a:spcPts val="0"/>
              </a:spcAft>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228600" algn="l">
              <a:lnSpc>
                <a:spcPct val="100000"/>
              </a:lnSpc>
              <a:spcBef>
                <a:spcPts val="450"/>
              </a:spcBef>
              <a:spcAft>
                <a:spcPts val="0"/>
              </a:spcAft>
              <a:buSzPts val="1800"/>
              <a:buFont typeface="Calibri"/>
              <a:buNone/>
              <a:defRPr/>
            </a:lvl7pPr>
            <a:lvl8pPr marL="3657600" lvl="7" indent="-342900" algn="l">
              <a:lnSpc>
                <a:spcPct val="100000"/>
              </a:lnSpc>
              <a:spcBef>
                <a:spcPts val="450"/>
              </a:spcBef>
              <a:spcAft>
                <a:spcPts val="0"/>
              </a:spcAft>
              <a:buSzPts val="1800"/>
              <a:buAutoNum type="arabicPeriod"/>
              <a:defRPr/>
            </a:lvl8pPr>
            <a:lvl9pPr marL="4114800" lvl="8" indent="-342900" algn="l">
              <a:lnSpc>
                <a:spcPct val="100000"/>
              </a:lnSpc>
              <a:spcBef>
                <a:spcPts val="450"/>
              </a:spcBef>
              <a:spcAft>
                <a:spcPts val="450"/>
              </a:spcAft>
              <a:buSzPts val="1800"/>
              <a:buAutoNum type="alphaLcPeriod"/>
              <a:defRPr/>
            </a:lvl9pPr>
          </a:lstStyle>
          <a:p>
            <a:endParaRPr/>
          </a:p>
        </p:txBody>
      </p:sp>
      <p:sp>
        <p:nvSpPr>
          <p:cNvPr id="44" name="Google Shape;44;p39"/>
          <p:cNvSpPr txBox="1">
            <a:spLocks noGrp="1"/>
          </p:cNvSpPr>
          <p:nvPr>
            <p:ph type="title"/>
          </p:nvPr>
        </p:nvSpPr>
        <p:spPr>
          <a:xfrm>
            <a:off x="420624" y="283073"/>
            <a:ext cx="8280000" cy="277919"/>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45"/>
        <p:cNvGrpSpPr/>
        <p:nvPr/>
      </p:nvGrpSpPr>
      <p:grpSpPr>
        <a:xfrm>
          <a:off x="0" y="0"/>
          <a:ext cx="0" cy="0"/>
          <a:chOff x="0" y="0"/>
          <a:chExt cx="0" cy="0"/>
        </a:xfrm>
      </p:grpSpPr>
      <p:sp>
        <p:nvSpPr>
          <p:cNvPr id="46" name="Google Shape;46;p67"/>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lvl1pPr lvl="0" algn="l">
              <a:lnSpc>
                <a:spcPct val="116666"/>
              </a:lnSpc>
              <a:spcBef>
                <a:spcPts val="0"/>
              </a:spcBef>
              <a:spcAft>
                <a:spcPts val="0"/>
              </a:spcAft>
              <a:buClr>
                <a:srgbClr val="01324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47" name="Google Shape;47;p67"/>
          <p:cNvCxnSpPr/>
          <p:nvPr/>
        </p:nvCxnSpPr>
        <p:spPr>
          <a:xfrm>
            <a:off x="432000" y="872887"/>
            <a:ext cx="8280000" cy="0"/>
          </a:xfrm>
          <a:prstGeom prst="straightConnector1">
            <a:avLst/>
          </a:prstGeom>
          <a:noFill/>
          <a:ln w="9525" cap="flat" cmpd="sng">
            <a:solidFill>
              <a:srgbClr val="0070A8">
                <a:alpha val="49411"/>
              </a:srgbClr>
            </a:solidFill>
            <a:prstDash val="solid"/>
            <a:round/>
            <a:headEnd type="none" w="sm" len="sm"/>
            <a:tailEnd type="none" w="sm" len="sm"/>
          </a:ln>
        </p:spPr>
      </p:cxnSp>
      <p:sp>
        <p:nvSpPr>
          <p:cNvPr id="48" name="Google Shape;48;p67"/>
          <p:cNvSpPr txBox="1">
            <a:spLocks noGrp="1"/>
          </p:cNvSpPr>
          <p:nvPr>
            <p:ph type="body" idx="1"/>
          </p:nvPr>
        </p:nvSpPr>
        <p:spPr>
          <a:xfrm>
            <a:off x="419100" y="1077518"/>
            <a:ext cx="3988800" cy="354687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500"/>
              <a:buNone/>
              <a:defRPr>
                <a:solidFill>
                  <a:srgbClr val="0070A8"/>
                </a:solidFill>
              </a:defRPr>
            </a:lvl1pPr>
            <a:lvl2pPr marL="914400" lvl="1" indent="-228600" algn="l">
              <a:lnSpc>
                <a:spcPct val="100000"/>
              </a:lnSpc>
              <a:spcBef>
                <a:spcPts val="450"/>
              </a:spcBef>
              <a:spcAft>
                <a:spcPts val="0"/>
              </a:spcAft>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228600" algn="l">
              <a:lnSpc>
                <a:spcPct val="100000"/>
              </a:lnSpc>
              <a:spcBef>
                <a:spcPts val="450"/>
              </a:spcBef>
              <a:spcAft>
                <a:spcPts val="0"/>
              </a:spcAft>
              <a:buSzPts val="1800"/>
              <a:buNone/>
              <a:defRPr/>
            </a:lvl7pPr>
            <a:lvl8pPr marL="3657600" lvl="7" indent="-342900" algn="l">
              <a:lnSpc>
                <a:spcPct val="100000"/>
              </a:lnSpc>
              <a:spcBef>
                <a:spcPts val="450"/>
              </a:spcBef>
              <a:spcAft>
                <a:spcPts val="0"/>
              </a:spcAft>
              <a:buSzPts val="1800"/>
              <a:buAutoNum type="arabicPeriod"/>
              <a:defRPr/>
            </a:lvl8pPr>
            <a:lvl9pPr marL="4114800" lvl="8" indent="-342900" algn="l">
              <a:lnSpc>
                <a:spcPct val="100000"/>
              </a:lnSpc>
              <a:spcBef>
                <a:spcPts val="450"/>
              </a:spcBef>
              <a:spcAft>
                <a:spcPts val="450"/>
              </a:spcAft>
              <a:buSzPts val="1800"/>
              <a:buAutoNum type="alphaLcPeriod"/>
              <a:defRPr/>
            </a:lvl9pPr>
          </a:lstStyle>
          <a:p>
            <a:endParaRPr/>
          </a:p>
        </p:txBody>
      </p:sp>
      <p:sp>
        <p:nvSpPr>
          <p:cNvPr id="49" name="Google Shape;49;p67"/>
          <p:cNvSpPr txBox="1">
            <a:spLocks noGrp="1"/>
          </p:cNvSpPr>
          <p:nvPr>
            <p:ph type="body" idx="2"/>
          </p:nvPr>
        </p:nvSpPr>
        <p:spPr>
          <a:xfrm>
            <a:off x="4729750" y="1077518"/>
            <a:ext cx="3988800" cy="354687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500"/>
              <a:buNone/>
              <a:defRPr>
                <a:solidFill>
                  <a:srgbClr val="0070A8"/>
                </a:solidFill>
              </a:defRPr>
            </a:lvl1pPr>
            <a:lvl2pPr marL="914400" lvl="1" indent="-228600" algn="l">
              <a:lnSpc>
                <a:spcPct val="100000"/>
              </a:lnSpc>
              <a:spcBef>
                <a:spcPts val="450"/>
              </a:spcBef>
              <a:spcAft>
                <a:spcPts val="0"/>
              </a:spcAft>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228600" algn="l">
              <a:lnSpc>
                <a:spcPct val="100000"/>
              </a:lnSpc>
              <a:spcBef>
                <a:spcPts val="450"/>
              </a:spcBef>
              <a:spcAft>
                <a:spcPts val="0"/>
              </a:spcAft>
              <a:buSzPts val="1800"/>
              <a:buNone/>
              <a:defRPr/>
            </a:lvl7pPr>
            <a:lvl8pPr marL="3657600" lvl="7" indent="-342900" algn="l">
              <a:lnSpc>
                <a:spcPct val="100000"/>
              </a:lnSpc>
              <a:spcBef>
                <a:spcPts val="450"/>
              </a:spcBef>
              <a:spcAft>
                <a:spcPts val="0"/>
              </a:spcAft>
              <a:buSzPts val="1800"/>
              <a:buAutoNum type="arabicPeriod"/>
              <a:defRPr/>
            </a:lvl8pPr>
            <a:lvl9pPr marL="4114800" lvl="8" indent="-342900" algn="l">
              <a:lnSpc>
                <a:spcPct val="100000"/>
              </a:lnSpc>
              <a:spcBef>
                <a:spcPts val="450"/>
              </a:spcBef>
              <a:spcAft>
                <a:spcPts val="450"/>
              </a:spcAft>
              <a:buSzPts val="1800"/>
              <a:buAutoNum type="alphaLcPeriod"/>
              <a:defRPr/>
            </a:lvl9pPr>
          </a:lstStyle>
          <a:p>
            <a:endParaRPr/>
          </a:p>
        </p:txBody>
      </p:sp>
      <p:sp>
        <p:nvSpPr>
          <p:cNvPr id="50" name="Google Shape;50;p67"/>
          <p:cNvSpPr txBox="1">
            <a:spLocks noGrp="1"/>
          </p:cNvSpPr>
          <p:nvPr>
            <p:ph type="subTitle" idx="3"/>
          </p:nvPr>
        </p:nvSpPr>
        <p:spPr>
          <a:xfrm>
            <a:off x="419100" y="567339"/>
            <a:ext cx="8299450" cy="23083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500"/>
              <a:buNone/>
              <a:defRPr/>
            </a:lvl1pPr>
            <a:lvl2pPr lvl="1" algn="l">
              <a:lnSpc>
                <a:spcPct val="100000"/>
              </a:lnSpc>
              <a:spcBef>
                <a:spcPts val="450"/>
              </a:spcBef>
              <a:spcAft>
                <a:spcPts val="0"/>
              </a:spcAft>
              <a:buSzPts val="1800"/>
              <a:buNone/>
              <a:defRPr/>
            </a:lvl2pPr>
            <a:lvl3pPr lvl="2" algn="l">
              <a:lnSpc>
                <a:spcPct val="100000"/>
              </a:lnSpc>
              <a:spcBef>
                <a:spcPts val="450"/>
              </a:spcBef>
              <a:spcAft>
                <a:spcPts val="0"/>
              </a:spcAft>
              <a:buSzPts val="1800"/>
              <a:buChar char="•"/>
              <a:defRPr/>
            </a:lvl3pPr>
            <a:lvl4pPr lvl="3" algn="l">
              <a:lnSpc>
                <a:spcPct val="100000"/>
              </a:lnSpc>
              <a:spcBef>
                <a:spcPts val="450"/>
              </a:spcBef>
              <a:spcAft>
                <a:spcPts val="0"/>
              </a:spcAft>
              <a:buSzPts val="1800"/>
              <a:buChar char="•"/>
              <a:defRPr/>
            </a:lvl4pPr>
            <a:lvl5pPr lvl="4" algn="l">
              <a:lnSpc>
                <a:spcPct val="100000"/>
              </a:lnSpc>
              <a:spcBef>
                <a:spcPts val="450"/>
              </a:spcBef>
              <a:spcAft>
                <a:spcPts val="0"/>
              </a:spcAft>
              <a:buSzPts val="1800"/>
              <a:buChar char="─"/>
              <a:defRPr/>
            </a:lvl5pPr>
            <a:lvl6pPr lvl="5" algn="l">
              <a:lnSpc>
                <a:spcPct val="100000"/>
              </a:lnSpc>
              <a:spcBef>
                <a:spcPts val="450"/>
              </a:spcBef>
              <a:spcAft>
                <a:spcPts val="0"/>
              </a:spcAft>
              <a:buSzPts val="1800"/>
              <a:buChar char="−"/>
              <a:defRPr/>
            </a:lvl6pPr>
            <a:lvl7pPr lvl="6" algn="l">
              <a:lnSpc>
                <a:spcPct val="100000"/>
              </a:lnSpc>
              <a:spcBef>
                <a:spcPts val="450"/>
              </a:spcBef>
              <a:spcAft>
                <a:spcPts val="0"/>
              </a:spcAft>
              <a:buSzPts val="1800"/>
              <a:buNone/>
              <a:defRPr/>
            </a:lvl7pPr>
            <a:lvl8pPr lvl="7" algn="l">
              <a:lnSpc>
                <a:spcPct val="100000"/>
              </a:lnSpc>
              <a:spcBef>
                <a:spcPts val="450"/>
              </a:spcBef>
              <a:spcAft>
                <a:spcPts val="0"/>
              </a:spcAft>
              <a:buSzPts val="1800"/>
              <a:buAutoNum type="arabicPeriod"/>
              <a:defRPr/>
            </a:lvl8pPr>
            <a:lvl9pPr lvl="8" algn="l">
              <a:lnSpc>
                <a:spcPct val="100000"/>
              </a:lnSpc>
              <a:spcBef>
                <a:spcPts val="450"/>
              </a:spcBef>
              <a:spcAft>
                <a:spcPts val="450"/>
              </a:spcAft>
              <a:buSzPts val="1800"/>
              <a:buAutoNum type="alphaLcPeriod"/>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Nur Titel">
  <p:cSld name="Nur Titel">
    <p:spTree>
      <p:nvGrpSpPr>
        <p:cNvPr id="1" name="Shape 51"/>
        <p:cNvGrpSpPr/>
        <p:nvPr/>
      </p:nvGrpSpPr>
      <p:grpSpPr>
        <a:xfrm>
          <a:off x="0" y="0"/>
          <a:ext cx="0" cy="0"/>
          <a:chOff x="0" y="0"/>
          <a:chExt cx="0" cy="0"/>
        </a:xfrm>
      </p:grpSpPr>
      <p:sp>
        <p:nvSpPr>
          <p:cNvPr id="52" name="Google Shape;52;p135"/>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lvl1pPr lvl="0" algn="l">
              <a:lnSpc>
                <a:spcPct val="116666"/>
              </a:lnSpc>
              <a:spcBef>
                <a:spcPts val="0"/>
              </a:spcBef>
              <a:spcAft>
                <a:spcPts val="0"/>
              </a:spcAft>
              <a:buClr>
                <a:srgbClr val="01324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53" name="Google Shape;53;p135"/>
          <p:cNvCxnSpPr/>
          <p:nvPr/>
        </p:nvCxnSpPr>
        <p:spPr>
          <a:xfrm>
            <a:off x="432000" y="872887"/>
            <a:ext cx="8280000" cy="0"/>
          </a:xfrm>
          <a:prstGeom prst="straightConnector1">
            <a:avLst/>
          </a:prstGeom>
          <a:noFill/>
          <a:ln w="9525" cap="flat" cmpd="sng">
            <a:solidFill>
              <a:srgbClr val="0070A8">
                <a:alpha val="49411"/>
              </a:srgbClr>
            </a:solidFill>
            <a:prstDash val="solid"/>
            <a:round/>
            <a:headEnd type="none" w="sm" len="sm"/>
            <a:tailEnd type="none" w="sm" len="sm"/>
          </a:ln>
        </p:spPr>
      </p:cxnSp>
      <p:sp>
        <p:nvSpPr>
          <p:cNvPr id="54" name="Google Shape;54;p135"/>
          <p:cNvSpPr txBox="1">
            <a:spLocks noGrp="1"/>
          </p:cNvSpPr>
          <p:nvPr>
            <p:ph type="subTitle" idx="1"/>
          </p:nvPr>
        </p:nvSpPr>
        <p:spPr>
          <a:xfrm>
            <a:off x="419100" y="567339"/>
            <a:ext cx="8299450" cy="23083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500"/>
              <a:buNone/>
              <a:defRPr/>
            </a:lvl1pPr>
            <a:lvl2pPr lvl="1" algn="l">
              <a:lnSpc>
                <a:spcPct val="100000"/>
              </a:lnSpc>
              <a:spcBef>
                <a:spcPts val="450"/>
              </a:spcBef>
              <a:spcAft>
                <a:spcPts val="0"/>
              </a:spcAft>
              <a:buSzPts val="1800"/>
              <a:buNone/>
              <a:defRPr/>
            </a:lvl2pPr>
            <a:lvl3pPr lvl="2" algn="l">
              <a:lnSpc>
                <a:spcPct val="100000"/>
              </a:lnSpc>
              <a:spcBef>
                <a:spcPts val="450"/>
              </a:spcBef>
              <a:spcAft>
                <a:spcPts val="0"/>
              </a:spcAft>
              <a:buSzPts val="1800"/>
              <a:buChar char="•"/>
              <a:defRPr/>
            </a:lvl3pPr>
            <a:lvl4pPr lvl="3" algn="l">
              <a:lnSpc>
                <a:spcPct val="100000"/>
              </a:lnSpc>
              <a:spcBef>
                <a:spcPts val="450"/>
              </a:spcBef>
              <a:spcAft>
                <a:spcPts val="0"/>
              </a:spcAft>
              <a:buSzPts val="1800"/>
              <a:buChar char="•"/>
              <a:defRPr/>
            </a:lvl4pPr>
            <a:lvl5pPr lvl="4" algn="l">
              <a:lnSpc>
                <a:spcPct val="100000"/>
              </a:lnSpc>
              <a:spcBef>
                <a:spcPts val="450"/>
              </a:spcBef>
              <a:spcAft>
                <a:spcPts val="0"/>
              </a:spcAft>
              <a:buSzPts val="1800"/>
              <a:buChar char="─"/>
              <a:defRPr/>
            </a:lvl5pPr>
            <a:lvl6pPr lvl="5" algn="l">
              <a:lnSpc>
                <a:spcPct val="100000"/>
              </a:lnSpc>
              <a:spcBef>
                <a:spcPts val="450"/>
              </a:spcBef>
              <a:spcAft>
                <a:spcPts val="0"/>
              </a:spcAft>
              <a:buSzPts val="1800"/>
              <a:buChar char="−"/>
              <a:defRPr/>
            </a:lvl6pPr>
            <a:lvl7pPr lvl="6" algn="l">
              <a:lnSpc>
                <a:spcPct val="100000"/>
              </a:lnSpc>
              <a:spcBef>
                <a:spcPts val="450"/>
              </a:spcBef>
              <a:spcAft>
                <a:spcPts val="0"/>
              </a:spcAft>
              <a:buSzPts val="1800"/>
              <a:buNone/>
              <a:defRPr/>
            </a:lvl7pPr>
            <a:lvl8pPr lvl="7" algn="l">
              <a:lnSpc>
                <a:spcPct val="100000"/>
              </a:lnSpc>
              <a:spcBef>
                <a:spcPts val="450"/>
              </a:spcBef>
              <a:spcAft>
                <a:spcPts val="0"/>
              </a:spcAft>
              <a:buSzPts val="1800"/>
              <a:buAutoNum type="arabicPeriod"/>
              <a:defRPr/>
            </a:lvl8pPr>
            <a:lvl9pPr lvl="8" algn="l">
              <a:lnSpc>
                <a:spcPct val="100000"/>
              </a:lnSpc>
              <a:spcBef>
                <a:spcPts val="450"/>
              </a:spcBef>
              <a:spcAft>
                <a:spcPts val="450"/>
              </a:spcAft>
              <a:buSzPts val="1800"/>
              <a:buAutoNum type="alphaLcPeriod"/>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Section Divider Blue">
  <p:cSld name="Section Divider Blue">
    <p:bg>
      <p:bgPr>
        <a:solidFill>
          <a:srgbClr val="0070A8"/>
        </a:solidFill>
        <a:effectLst/>
      </p:bgPr>
    </p:bg>
    <p:spTree>
      <p:nvGrpSpPr>
        <p:cNvPr id="1" name="Shape 55"/>
        <p:cNvGrpSpPr/>
        <p:nvPr/>
      </p:nvGrpSpPr>
      <p:grpSpPr>
        <a:xfrm>
          <a:off x="0" y="0"/>
          <a:ext cx="0" cy="0"/>
          <a:chOff x="0" y="0"/>
          <a:chExt cx="0" cy="0"/>
        </a:xfrm>
      </p:grpSpPr>
      <p:pic>
        <p:nvPicPr>
          <p:cNvPr id="56" name="Google Shape;56;p57"/>
          <p:cNvPicPr preferRelativeResize="0"/>
          <p:nvPr/>
        </p:nvPicPr>
        <p:blipFill rotWithShape="1">
          <a:blip r:embed="rId2">
            <a:alphaModFix/>
          </a:blip>
          <a:srcRect/>
          <a:stretch/>
        </p:blipFill>
        <p:spPr>
          <a:xfrm>
            <a:off x="392507" y="337809"/>
            <a:ext cx="3831519" cy="3831519"/>
          </a:xfrm>
          <a:prstGeom prst="rect">
            <a:avLst/>
          </a:prstGeom>
          <a:noFill/>
          <a:ln>
            <a:noFill/>
          </a:ln>
        </p:spPr>
      </p:pic>
      <p:pic>
        <p:nvPicPr>
          <p:cNvPr id="57" name="Google Shape;57;p57"/>
          <p:cNvPicPr preferRelativeResize="0"/>
          <p:nvPr/>
        </p:nvPicPr>
        <p:blipFill rotWithShape="1">
          <a:blip r:embed="rId3">
            <a:alphaModFix/>
          </a:blip>
          <a:srcRect/>
          <a:stretch/>
        </p:blipFill>
        <p:spPr>
          <a:xfrm>
            <a:off x="7502811" y="4675669"/>
            <a:ext cx="1270895" cy="228110"/>
          </a:xfrm>
          <a:prstGeom prst="rect">
            <a:avLst/>
          </a:prstGeom>
          <a:noFill/>
          <a:ln>
            <a:noFill/>
          </a:ln>
        </p:spPr>
      </p:pic>
      <p:sp>
        <p:nvSpPr>
          <p:cNvPr id="58" name="Google Shape;58;p57"/>
          <p:cNvSpPr txBox="1">
            <a:spLocks noGrp="1"/>
          </p:cNvSpPr>
          <p:nvPr>
            <p:ph type="body" idx="1"/>
          </p:nvPr>
        </p:nvSpPr>
        <p:spPr>
          <a:xfrm>
            <a:off x="853899" y="1030889"/>
            <a:ext cx="2260600" cy="1354217"/>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SzPts val="8800"/>
              <a:buNone/>
              <a:defRPr sz="8800" b="1">
                <a:solidFill>
                  <a:schemeClr val="lt1"/>
                </a:solidFill>
              </a:defRPr>
            </a:lvl1pPr>
            <a:lvl2pPr marL="914400" lvl="1" indent="-228600" algn="l">
              <a:lnSpc>
                <a:spcPct val="100000"/>
              </a:lnSpc>
              <a:spcBef>
                <a:spcPts val="0"/>
              </a:spcBef>
              <a:spcAft>
                <a:spcPts val="0"/>
              </a:spcAft>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228600" algn="l">
              <a:lnSpc>
                <a:spcPct val="100000"/>
              </a:lnSpc>
              <a:spcBef>
                <a:spcPts val="450"/>
              </a:spcBef>
              <a:spcAft>
                <a:spcPts val="0"/>
              </a:spcAft>
              <a:buSzPts val="1800"/>
              <a:buNone/>
              <a:defRPr/>
            </a:lvl7pPr>
            <a:lvl8pPr marL="3657600" lvl="7" indent="-342900" algn="l">
              <a:lnSpc>
                <a:spcPct val="100000"/>
              </a:lnSpc>
              <a:spcBef>
                <a:spcPts val="450"/>
              </a:spcBef>
              <a:spcAft>
                <a:spcPts val="0"/>
              </a:spcAft>
              <a:buSzPts val="1800"/>
              <a:buAutoNum type="arabicPeriod"/>
              <a:defRPr/>
            </a:lvl8pPr>
            <a:lvl9pPr marL="4114800" lvl="8" indent="-342900" algn="l">
              <a:lnSpc>
                <a:spcPct val="100000"/>
              </a:lnSpc>
              <a:spcBef>
                <a:spcPts val="450"/>
              </a:spcBef>
              <a:spcAft>
                <a:spcPts val="450"/>
              </a:spcAft>
              <a:buSzPts val="1800"/>
              <a:buAutoNum type="alphaLcPeriod"/>
              <a:defRPr/>
            </a:lvl9pPr>
          </a:lstStyle>
          <a:p>
            <a:endParaRPr/>
          </a:p>
        </p:txBody>
      </p:sp>
      <p:sp>
        <p:nvSpPr>
          <p:cNvPr id="59" name="Google Shape;59;p57"/>
          <p:cNvSpPr txBox="1">
            <a:spLocks noGrp="1"/>
          </p:cNvSpPr>
          <p:nvPr>
            <p:ph type="title"/>
          </p:nvPr>
        </p:nvSpPr>
        <p:spPr>
          <a:xfrm>
            <a:off x="910732" y="2342750"/>
            <a:ext cx="2962689" cy="81169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100"/>
              <a:buFont typeface="Calibri"/>
              <a:buNone/>
              <a:defRPr sz="2100">
                <a:solidFill>
                  <a:schemeClr val="lt1"/>
                </a:solidFill>
                <a:latin typeface="Aptos" panose="020B00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p:cSld name="One column">
    <p:spTree>
      <p:nvGrpSpPr>
        <p:cNvPr id="1" name="Shape 60"/>
        <p:cNvGrpSpPr/>
        <p:nvPr/>
      </p:nvGrpSpPr>
      <p:grpSpPr>
        <a:xfrm>
          <a:off x="0" y="0"/>
          <a:ext cx="0" cy="0"/>
          <a:chOff x="0" y="0"/>
          <a:chExt cx="0" cy="0"/>
        </a:xfrm>
      </p:grpSpPr>
      <p:sp>
        <p:nvSpPr>
          <p:cNvPr id="61" name="Google Shape;61;p41"/>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lvl1pPr lvl="0" algn="l">
              <a:lnSpc>
                <a:spcPct val="116666"/>
              </a:lnSpc>
              <a:spcBef>
                <a:spcPts val="0"/>
              </a:spcBef>
              <a:spcAft>
                <a:spcPts val="0"/>
              </a:spcAft>
              <a:buClr>
                <a:srgbClr val="01324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2" name="Google Shape;62;p41"/>
          <p:cNvCxnSpPr/>
          <p:nvPr/>
        </p:nvCxnSpPr>
        <p:spPr>
          <a:xfrm>
            <a:off x="432000" y="872887"/>
            <a:ext cx="8280000" cy="0"/>
          </a:xfrm>
          <a:prstGeom prst="straightConnector1">
            <a:avLst/>
          </a:prstGeom>
          <a:noFill/>
          <a:ln w="9525" cap="flat" cmpd="sng">
            <a:solidFill>
              <a:srgbClr val="0070A8">
                <a:alpha val="49411"/>
              </a:srgbClr>
            </a:solidFill>
            <a:prstDash val="solid"/>
            <a:round/>
            <a:headEnd type="none" w="sm" len="sm"/>
            <a:tailEnd type="none" w="sm" len="sm"/>
          </a:ln>
        </p:spPr>
      </p:cxnSp>
      <p:sp>
        <p:nvSpPr>
          <p:cNvPr id="63" name="Google Shape;63;p41"/>
          <p:cNvSpPr txBox="1">
            <a:spLocks noGrp="1"/>
          </p:cNvSpPr>
          <p:nvPr>
            <p:ph type="body" idx="1"/>
          </p:nvPr>
        </p:nvSpPr>
        <p:spPr>
          <a:xfrm>
            <a:off x="419100" y="1077518"/>
            <a:ext cx="8299450" cy="354687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500"/>
              <a:buNone/>
              <a:defRPr>
                <a:solidFill>
                  <a:srgbClr val="0070A8"/>
                </a:solidFill>
              </a:defRPr>
            </a:lvl1pPr>
            <a:lvl2pPr marL="914400" lvl="1" indent="-228600" algn="l">
              <a:lnSpc>
                <a:spcPct val="100000"/>
              </a:lnSpc>
              <a:spcBef>
                <a:spcPts val="450"/>
              </a:spcBef>
              <a:spcAft>
                <a:spcPts val="0"/>
              </a:spcAft>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23850" algn="l">
              <a:lnSpc>
                <a:spcPct val="100000"/>
              </a:lnSpc>
              <a:spcBef>
                <a:spcPts val="450"/>
              </a:spcBef>
              <a:spcAft>
                <a:spcPts val="0"/>
              </a:spcAft>
              <a:buSzPts val="1500"/>
              <a:buChar char="─"/>
              <a:defRPr/>
            </a:lvl5pPr>
            <a:lvl6pPr marL="2743200" lvl="5" indent="-342900" algn="l">
              <a:lnSpc>
                <a:spcPct val="100000"/>
              </a:lnSpc>
              <a:spcBef>
                <a:spcPts val="450"/>
              </a:spcBef>
              <a:spcAft>
                <a:spcPts val="0"/>
              </a:spcAft>
              <a:buSzPts val="1800"/>
              <a:buChar char="−"/>
              <a:defRPr/>
            </a:lvl6pPr>
            <a:lvl7pPr marL="3200400" lvl="6" indent="-228600" algn="l">
              <a:lnSpc>
                <a:spcPct val="100000"/>
              </a:lnSpc>
              <a:spcBef>
                <a:spcPts val="450"/>
              </a:spcBef>
              <a:spcAft>
                <a:spcPts val="0"/>
              </a:spcAft>
              <a:buSzPts val="1500"/>
              <a:buFont typeface="Calibri"/>
              <a:buNone/>
              <a:defRPr/>
            </a:lvl7pPr>
            <a:lvl8pPr marL="3657600" lvl="7" indent="-323850" algn="l">
              <a:lnSpc>
                <a:spcPct val="100000"/>
              </a:lnSpc>
              <a:spcBef>
                <a:spcPts val="450"/>
              </a:spcBef>
              <a:spcAft>
                <a:spcPts val="0"/>
              </a:spcAft>
              <a:buSzPts val="1500"/>
              <a:buAutoNum type="arabicPeriod"/>
              <a:defRPr/>
            </a:lvl8pPr>
            <a:lvl9pPr marL="4114800" lvl="8" indent="-323850" algn="l">
              <a:lnSpc>
                <a:spcPct val="100000"/>
              </a:lnSpc>
              <a:spcBef>
                <a:spcPts val="450"/>
              </a:spcBef>
              <a:spcAft>
                <a:spcPts val="450"/>
              </a:spcAft>
              <a:buSzPts val="1500"/>
              <a:buAutoNum type="alphaLcPeriod"/>
              <a:defRPr/>
            </a:lvl9pPr>
          </a:lstStyle>
          <a:p>
            <a:endParaRPr/>
          </a:p>
        </p:txBody>
      </p:sp>
      <p:sp>
        <p:nvSpPr>
          <p:cNvPr id="64" name="Google Shape;64;p41"/>
          <p:cNvSpPr txBox="1">
            <a:spLocks noGrp="1"/>
          </p:cNvSpPr>
          <p:nvPr>
            <p:ph type="subTitle" idx="2"/>
          </p:nvPr>
        </p:nvSpPr>
        <p:spPr>
          <a:xfrm>
            <a:off x="419100" y="567339"/>
            <a:ext cx="8299450" cy="23083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500"/>
              <a:buNone/>
              <a:defRPr/>
            </a:lvl1pPr>
            <a:lvl2pPr lvl="1" algn="l">
              <a:lnSpc>
                <a:spcPct val="100000"/>
              </a:lnSpc>
              <a:spcBef>
                <a:spcPts val="450"/>
              </a:spcBef>
              <a:spcAft>
                <a:spcPts val="0"/>
              </a:spcAft>
              <a:buSzPts val="1800"/>
              <a:buNone/>
              <a:defRPr/>
            </a:lvl2pPr>
            <a:lvl3pPr lvl="2" algn="l">
              <a:lnSpc>
                <a:spcPct val="100000"/>
              </a:lnSpc>
              <a:spcBef>
                <a:spcPts val="450"/>
              </a:spcBef>
              <a:spcAft>
                <a:spcPts val="0"/>
              </a:spcAft>
              <a:buSzPts val="1800"/>
              <a:buChar char="•"/>
              <a:defRPr/>
            </a:lvl3pPr>
            <a:lvl4pPr lvl="3" algn="l">
              <a:lnSpc>
                <a:spcPct val="100000"/>
              </a:lnSpc>
              <a:spcBef>
                <a:spcPts val="450"/>
              </a:spcBef>
              <a:spcAft>
                <a:spcPts val="0"/>
              </a:spcAft>
              <a:buSzPts val="1800"/>
              <a:buChar char="•"/>
              <a:defRPr/>
            </a:lvl4pPr>
            <a:lvl5pPr lvl="4" algn="l">
              <a:lnSpc>
                <a:spcPct val="100000"/>
              </a:lnSpc>
              <a:spcBef>
                <a:spcPts val="450"/>
              </a:spcBef>
              <a:spcAft>
                <a:spcPts val="0"/>
              </a:spcAft>
              <a:buSzPts val="1800"/>
              <a:buChar char="─"/>
              <a:defRPr/>
            </a:lvl5pPr>
            <a:lvl6pPr lvl="5" algn="l">
              <a:lnSpc>
                <a:spcPct val="100000"/>
              </a:lnSpc>
              <a:spcBef>
                <a:spcPts val="450"/>
              </a:spcBef>
              <a:spcAft>
                <a:spcPts val="0"/>
              </a:spcAft>
              <a:buSzPts val="1800"/>
              <a:buChar char="−"/>
              <a:defRPr/>
            </a:lvl6pPr>
            <a:lvl7pPr lvl="6" algn="l">
              <a:lnSpc>
                <a:spcPct val="100000"/>
              </a:lnSpc>
              <a:spcBef>
                <a:spcPts val="450"/>
              </a:spcBef>
              <a:spcAft>
                <a:spcPts val="0"/>
              </a:spcAft>
              <a:buSzPts val="1800"/>
              <a:buNone/>
              <a:defRPr/>
            </a:lvl7pPr>
            <a:lvl8pPr lvl="7" algn="l">
              <a:lnSpc>
                <a:spcPct val="100000"/>
              </a:lnSpc>
              <a:spcBef>
                <a:spcPts val="450"/>
              </a:spcBef>
              <a:spcAft>
                <a:spcPts val="0"/>
              </a:spcAft>
              <a:buSzPts val="1800"/>
              <a:buAutoNum type="arabicPeriod"/>
              <a:defRPr/>
            </a:lvl8pPr>
            <a:lvl9pPr lvl="8" algn="l">
              <a:lnSpc>
                <a:spcPct val="100000"/>
              </a:lnSpc>
              <a:spcBef>
                <a:spcPts val="450"/>
              </a:spcBef>
              <a:spcAft>
                <a:spcPts val="450"/>
              </a:spcAft>
              <a:buSzPts val="1800"/>
              <a:buAutoNum type="alphaLcPeriod"/>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65"/>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5"/>
          <p:cNvSpPr/>
          <p:nvPr/>
        </p:nvSpPr>
        <p:spPr>
          <a:xfrm>
            <a:off x="409272" y="4729895"/>
            <a:ext cx="137858" cy="165763"/>
          </a:xfrm>
          <a:custGeom>
            <a:avLst/>
            <a:gdLst/>
            <a:ahLst/>
            <a:cxnLst/>
            <a:rect l="l" t="t" r="r" b="b"/>
            <a:pathLst>
              <a:path w="323215" h="443230" extrusionOk="0">
                <a:moveTo>
                  <a:pt x="322922" y="0"/>
                </a:moveTo>
                <a:lnTo>
                  <a:pt x="0" y="0"/>
                </a:lnTo>
                <a:lnTo>
                  <a:pt x="0" y="420154"/>
                </a:lnTo>
                <a:lnTo>
                  <a:pt x="2115" y="428951"/>
                </a:lnTo>
                <a:lnTo>
                  <a:pt x="7883" y="436132"/>
                </a:lnTo>
                <a:lnTo>
                  <a:pt x="16437" y="440972"/>
                </a:lnTo>
                <a:lnTo>
                  <a:pt x="26911" y="442747"/>
                </a:lnTo>
                <a:lnTo>
                  <a:pt x="29527" y="442747"/>
                </a:lnTo>
                <a:lnTo>
                  <a:pt x="32004" y="442341"/>
                </a:lnTo>
                <a:lnTo>
                  <a:pt x="322922" y="372732"/>
                </a:lnTo>
                <a:lnTo>
                  <a:pt x="322922" y="0"/>
                </a:lnTo>
                <a:close/>
              </a:path>
            </a:pathLst>
          </a:custGeom>
          <a:noFill/>
          <a:ln>
            <a:noFill/>
          </a:ln>
        </p:spPr>
        <p:txBody>
          <a:bodyPr spcFirstLastPara="1" wrap="square" lIns="0" tIns="0" rIns="0" bIns="27000" anchor="ctr" anchorCtr="0">
            <a:noAutofit/>
          </a:bodyPr>
          <a:lstStyle/>
          <a:p>
            <a:pPr marL="0" marR="0" lvl="0" indent="0" algn="r" rtl="0">
              <a:lnSpc>
                <a:spcPct val="100000"/>
              </a:lnSpc>
              <a:spcBef>
                <a:spcPts val="0"/>
              </a:spcBef>
              <a:spcAft>
                <a:spcPts val="0"/>
              </a:spcAft>
              <a:buClr>
                <a:srgbClr val="01324B"/>
              </a:buClr>
              <a:buSzPts val="900"/>
              <a:buFont typeface="Arial"/>
              <a:buNone/>
            </a:pPr>
            <a:fld id="{00000000-1234-1234-1234-123412341234}" type="slidenum">
              <a:rPr lang="zh-CN" sz="900" b="1" i="0" u="none" strike="noStrike" cap="none">
                <a:solidFill>
                  <a:srgbClr val="01324B"/>
                </a:solidFill>
                <a:latin typeface="Calibri"/>
                <a:ea typeface="Calibri"/>
                <a:cs typeface="Calibri"/>
                <a:sym typeface="Calibri"/>
              </a:rPr>
              <a:t>‹#›</a:t>
            </a:fld>
            <a:endParaRPr sz="900" b="1" i="0" u="none" strike="noStrike" cap="none">
              <a:solidFill>
                <a:srgbClr val="01324B"/>
              </a:solidFill>
              <a:latin typeface="Calibri"/>
              <a:ea typeface="Calibri"/>
              <a:cs typeface="Calibri"/>
              <a:sym typeface="Calibri"/>
            </a:endParaRPr>
          </a:p>
        </p:txBody>
      </p:sp>
      <p:sp>
        <p:nvSpPr>
          <p:cNvPr id="11" name="Google Shape;11;p35"/>
          <p:cNvSpPr txBox="1">
            <a:spLocks noGrp="1"/>
          </p:cNvSpPr>
          <p:nvPr>
            <p:ph type="body" idx="1"/>
          </p:nvPr>
        </p:nvSpPr>
        <p:spPr>
          <a:xfrm>
            <a:off x="419100" y="1077517"/>
            <a:ext cx="8299450" cy="3546871"/>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1"/>
              </a:buClr>
              <a:buSzPts val="1500"/>
              <a:buFont typeface="Arial"/>
              <a:buNone/>
              <a:defRPr sz="1500" b="1" i="0" u="none" strike="noStrike" cap="none">
                <a:solidFill>
                  <a:schemeClr val="accent1"/>
                </a:solidFill>
                <a:latin typeface="Calibri"/>
                <a:ea typeface="Calibri"/>
                <a:cs typeface="Calibri"/>
                <a:sym typeface="Calibri"/>
              </a:defRPr>
            </a:lvl1pPr>
            <a:lvl2pPr marL="914400" marR="0" lvl="1" indent="-228600" algn="l" rtl="0">
              <a:lnSpc>
                <a:spcPct val="100000"/>
              </a:lnSpc>
              <a:spcBef>
                <a:spcPts val="45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L="1371600" marR="0" lvl="2" indent="-323850" algn="l" rtl="0">
              <a:lnSpc>
                <a:spcPct val="100000"/>
              </a:lnSpc>
              <a:spcBef>
                <a:spcPts val="450"/>
              </a:spcBef>
              <a:spcAft>
                <a:spcPts val="0"/>
              </a:spcAft>
              <a:buClr>
                <a:srgbClr val="0070A8"/>
              </a:buClr>
              <a:buSzPts val="1500"/>
              <a:buFont typeface="Calibri"/>
              <a:buChar char="•"/>
              <a:defRPr sz="1500" b="0" i="0" u="none" strike="noStrike" cap="none">
                <a:solidFill>
                  <a:schemeClr val="dk1"/>
                </a:solidFill>
                <a:latin typeface="Calibri"/>
                <a:ea typeface="Calibri"/>
                <a:cs typeface="Calibri"/>
                <a:sym typeface="Calibri"/>
              </a:defRPr>
            </a:lvl3pPr>
            <a:lvl4pPr marL="1828800" marR="0" lvl="3" indent="-323850" algn="l" rtl="0">
              <a:lnSpc>
                <a:spcPct val="100000"/>
              </a:lnSpc>
              <a:spcBef>
                <a:spcPts val="450"/>
              </a:spcBef>
              <a:spcAft>
                <a:spcPts val="0"/>
              </a:spcAft>
              <a:buClr>
                <a:srgbClr val="0070A8"/>
              </a:buClr>
              <a:buSzPts val="1500"/>
              <a:buFont typeface="Calibri"/>
              <a:buChar char="•"/>
              <a:defRPr sz="1500" b="0" i="0" u="none" strike="noStrike" cap="none">
                <a:solidFill>
                  <a:schemeClr val="dk1"/>
                </a:solidFill>
                <a:latin typeface="Calibri"/>
                <a:ea typeface="Calibri"/>
                <a:cs typeface="Calibri"/>
                <a:sym typeface="Calibri"/>
              </a:defRPr>
            </a:lvl4pPr>
            <a:lvl5pPr marL="2286000" marR="0" lvl="4" indent="-323850" algn="l" rtl="0">
              <a:lnSpc>
                <a:spcPct val="100000"/>
              </a:lnSpc>
              <a:spcBef>
                <a:spcPts val="450"/>
              </a:spcBef>
              <a:spcAft>
                <a:spcPts val="0"/>
              </a:spcAft>
              <a:buClr>
                <a:srgbClr val="0070A8"/>
              </a:buClr>
              <a:buSzPts val="1500"/>
              <a:buFont typeface="Calibri"/>
              <a:buChar char="─"/>
              <a:defRPr sz="1500" b="0" i="0" u="none" strike="noStrike" cap="none">
                <a:solidFill>
                  <a:schemeClr val="dk1"/>
                </a:solidFill>
                <a:latin typeface="Calibri"/>
                <a:ea typeface="Calibri"/>
                <a:cs typeface="Calibri"/>
                <a:sym typeface="Calibri"/>
              </a:defRPr>
            </a:lvl5pPr>
            <a:lvl6pPr marL="2743200" marR="0" lvl="5" indent="-323850" algn="l" rtl="0">
              <a:lnSpc>
                <a:spcPct val="100000"/>
              </a:lnSpc>
              <a:spcBef>
                <a:spcPts val="450"/>
              </a:spcBef>
              <a:spcAft>
                <a:spcPts val="0"/>
              </a:spcAft>
              <a:buClr>
                <a:srgbClr val="0070A8"/>
              </a:buClr>
              <a:buSzPts val="1500"/>
              <a:buFont typeface="Calibri"/>
              <a:buChar char="−"/>
              <a:defRPr sz="15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450"/>
              </a:spcBef>
              <a:spcAft>
                <a:spcPts val="0"/>
              </a:spcAft>
              <a:buClr>
                <a:schemeClr val="dk1"/>
              </a:buClr>
              <a:buSzPts val="1500"/>
              <a:buFont typeface="Calibri"/>
              <a:buNone/>
              <a:defRPr sz="1500" b="0" i="0" u="none" strike="noStrike" cap="none">
                <a:solidFill>
                  <a:schemeClr val="dk1"/>
                </a:solidFill>
                <a:latin typeface="Calibri"/>
                <a:ea typeface="Calibri"/>
                <a:cs typeface="Calibri"/>
                <a:sym typeface="Calibri"/>
              </a:defRPr>
            </a:lvl7pPr>
            <a:lvl8pPr marL="3657600" marR="0" lvl="7" indent="-323850" algn="l" rtl="0">
              <a:lnSpc>
                <a:spcPct val="100000"/>
              </a:lnSpc>
              <a:spcBef>
                <a:spcPts val="450"/>
              </a:spcBef>
              <a:spcAft>
                <a:spcPts val="0"/>
              </a:spcAft>
              <a:buClr>
                <a:srgbClr val="0070A8"/>
              </a:buClr>
              <a:buSzPts val="1500"/>
              <a:buFont typeface="Calibri"/>
              <a:buAutoNum type="arabicPeriod"/>
              <a:defRPr sz="1500" b="0" i="0" u="none" strike="noStrike" cap="none">
                <a:solidFill>
                  <a:schemeClr val="dk1"/>
                </a:solidFill>
                <a:latin typeface="Calibri"/>
                <a:ea typeface="Calibri"/>
                <a:cs typeface="Calibri"/>
                <a:sym typeface="Calibri"/>
              </a:defRPr>
            </a:lvl8pPr>
            <a:lvl9pPr marL="4114800" marR="0" lvl="8" indent="-323850" algn="l" rtl="0">
              <a:lnSpc>
                <a:spcPct val="100000"/>
              </a:lnSpc>
              <a:spcBef>
                <a:spcPts val="450"/>
              </a:spcBef>
              <a:spcAft>
                <a:spcPts val="450"/>
              </a:spcAft>
              <a:buClr>
                <a:srgbClr val="0070A8"/>
              </a:buClr>
              <a:buSzPts val="1500"/>
              <a:buFont typeface="Calibri"/>
              <a:buAutoNum type="alphaLcPeriod"/>
              <a:defRPr sz="1500" b="0" i="0" u="none" strike="noStrike" cap="none">
                <a:solidFill>
                  <a:schemeClr val="dk1"/>
                </a:solidFill>
                <a:latin typeface="Calibri"/>
                <a:ea typeface="Calibri"/>
                <a:cs typeface="Calibri"/>
                <a:sym typeface="Calibri"/>
              </a:defRPr>
            </a:lvl9pPr>
          </a:lstStyle>
          <a:p>
            <a:endParaRPr/>
          </a:p>
        </p:txBody>
      </p:sp>
      <p:sp>
        <p:nvSpPr>
          <p:cNvPr id="12" name="Google Shape;12;p35"/>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lvl1pPr marR="0" lvl="0" algn="l" rtl="0">
              <a:lnSpc>
                <a:spcPct val="104999"/>
              </a:lnSpc>
              <a:spcBef>
                <a:spcPts val="0"/>
              </a:spcBef>
              <a:spcAft>
                <a:spcPts val="0"/>
              </a:spcAft>
              <a:buClr>
                <a:srgbClr val="01324B"/>
              </a:buClr>
              <a:buSzPts val="2000"/>
              <a:buFont typeface="Calibri"/>
              <a:buNone/>
              <a:defRPr sz="2000" b="1" i="0" u="none" strike="noStrike" cap="none">
                <a:solidFill>
                  <a:srgbClr val="01324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3" name="Google Shape;13;p35"/>
          <p:cNvPicPr preferRelativeResize="0"/>
          <p:nvPr/>
        </p:nvPicPr>
        <p:blipFill rotWithShape="1">
          <a:blip r:embed="rId33">
            <a:alphaModFix/>
          </a:blip>
          <a:srcRect/>
          <a:stretch/>
        </p:blipFill>
        <p:spPr>
          <a:xfrm>
            <a:off x="7563600" y="4734000"/>
            <a:ext cx="1148400" cy="11146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orient="horz" pos="360">
          <p15:clr>
            <a:srgbClr val="F26B43"/>
          </p15:clr>
        </p15:guide>
        <p15:guide id="2" pos="264">
          <p15:clr>
            <a:srgbClr val="F26B43"/>
          </p15:clr>
        </p15:guide>
        <p15:guide id="3" pos="5492">
          <p15:clr>
            <a:srgbClr val="F26B43"/>
          </p15:clr>
        </p15:guide>
        <p15:guide id="4" orient="horz" pos="677">
          <p15:clr>
            <a:srgbClr val="F26B43"/>
          </p15:clr>
        </p15:guide>
        <p15:guide id="5" orient="horz" pos="2913">
          <p15:clr>
            <a:srgbClr val="F26B43"/>
          </p15:clr>
        </p15:guide>
        <p15:guide id="6" orient="horz" pos="3048">
          <p15:clr>
            <a:srgbClr val="F26B43"/>
          </p15:clr>
        </p15:guide>
        <p15:guide id="7" pos="1874">
          <p15:clr>
            <a:srgbClr val="F26B43"/>
          </p15:clr>
        </p15:guide>
        <p15:guide id="8" pos="2076">
          <p15:clr>
            <a:srgbClr val="F26B43"/>
          </p15:clr>
        </p15:guide>
        <p15:guide id="9" pos="2778">
          <p15:clr>
            <a:srgbClr val="F26B43"/>
          </p15:clr>
        </p15:guide>
        <p15:guide id="10" pos="2982">
          <p15:clr>
            <a:srgbClr val="F26B43"/>
          </p15:clr>
        </p15:guide>
        <p15:guide id="11" pos="3680">
          <p15:clr>
            <a:srgbClr val="F26B43"/>
          </p15:clr>
        </p15:guide>
        <p15:guide id="12" pos="388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1.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jpg"/><Relationship Id="rId4" Type="http://schemas.openxmlformats.org/officeDocument/2006/relationships/image" Target="../media/image57.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70.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78.png"/><Relationship Id="rId5" Type="http://schemas.openxmlformats.org/officeDocument/2006/relationships/image" Target="../media/image77.jpg"/><Relationship Id="rId4" Type="http://schemas.openxmlformats.org/officeDocument/2006/relationships/image" Target="../media/image76.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82.jpg"/><Relationship Id="rId5" Type="http://schemas.openxmlformats.org/officeDocument/2006/relationships/image" Target="../media/image81.png"/><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jp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102.jpg"/><Relationship Id="rId5" Type="http://schemas.openxmlformats.org/officeDocument/2006/relationships/image" Target="../media/image101.jpg"/><Relationship Id="rId4" Type="http://schemas.openxmlformats.org/officeDocument/2006/relationships/image" Target="../media/image100.jpg"/></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104.png"/></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106.png"/></Relationships>
</file>

<file path=ppt/slides/_rels/slide38.xml.rels><?xml version="1.0" encoding="UTF-8" standalone="yes"?>
<Relationships xmlns="http://schemas.openxmlformats.org/package/2006/relationships"><Relationship Id="rId8" Type="http://schemas.openxmlformats.org/officeDocument/2006/relationships/image" Target="../media/image111.jpg"/><Relationship Id="rId3" Type="http://schemas.openxmlformats.org/officeDocument/2006/relationships/image" Target="../media/image107.jpg"/><Relationship Id="rId7" Type="http://schemas.openxmlformats.org/officeDocument/2006/relationships/image" Target="../media/image99.png"/><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image" Target="../media/image110.jpg"/><Relationship Id="rId11" Type="http://schemas.openxmlformats.org/officeDocument/2006/relationships/image" Target="../media/image114.jpg"/><Relationship Id="rId5" Type="http://schemas.openxmlformats.org/officeDocument/2006/relationships/image" Target="../media/image109.png"/><Relationship Id="rId10" Type="http://schemas.openxmlformats.org/officeDocument/2006/relationships/image" Target="../media/image113.jpg"/><Relationship Id="rId4" Type="http://schemas.openxmlformats.org/officeDocument/2006/relationships/image" Target="../media/image108.jpg"/><Relationship Id="rId9" Type="http://schemas.openxmlformats.org/officeDocument/2006/relationships/image" Target="../media/image112.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117.jpg"/><Relationship Id="rId5" Type="http://schemas.openxmlformats.org/officeDocument/2006/relationships/image" Target="../media/image116.jpg"/><Relationship Id="rId4" Type="http://schemas.openxmlformats.org/officeDocument/2006/relationships/image" Target="../media/image115.jp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24.jpg"/><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image" Target="../media/image123.png"/><Relationship Id="rId5" Type="http://schemas.openxmlformats.org/officeDocument/2006/relationships/image" Target="../media/image122.jpg"/><Relationship Id="rId4" Type="http://schemas.openxmlformats.org/officeDocument/2006/relationships/image" Target="../media/image121.png"/></Relationships>
</file>

<file path=ppt/slides/_rels/slide4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125.png"/><Relationship Id="rId5" Type="http://schemas.openxmlformats.org/officeDocument/2006/relationships/image" Target="../media/image54.png"/><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0.jpg"/><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image" Target="../media/image129.jpg"/><Relationship Id="rId5" Type="http://schemas.openxmlformats.org/officeDocument/2006/relationships/image" Target="../media/image128.jpg"/><Relationship Id="rId4" Type="http://schemas.openxmlformats.org/officeDocument/2006/relationships/image" Target="../media/image127.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49.xml"/><Relationship Id="rId1" Type="http://schemas.openxmlformats.org/officeDocument/2006/relationships/slideLayout" Target="../slideLayouts/slideLayout10.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0.xml"/><Relationship Id="rId1" Type="http://schemas.openxmlformats.org/officeDocument/2006/relationships/slideLayout" Target="../slideLayouts/slideLayout10.xml"/><Relationship Id="rId4" Type="http://schemas.openxmlformats.org/officeDocument/2006/relationships/image" Target="../media/image138.png"/></Relationships>
</file>

<file path=ppt/slides/_rels/slide5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1.xml"/><Relationship Id="rId1" Type="http://schemas.openxmlformats.org/officeDocument/2006/relationships/slideLayout" Target="../slideLayouts/slideLayout10.xml"/><Relationship Id="rId4" Type="http://schemas.openxmlformats.org/officeDocument/2006/relationships/image" Target="../media/image140.png"/></Relationships>
</file>

<file path=ppt/slides/_rels/slide5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2.xml"/><Relationship Id="rId1" Type="http://schemas.openxmlformats.org/officeDocument/2006/relationships/slideLayout" Target="../slideLayouts/slideLayout10.xml"/><Relationship Id="rId4" Type="http://schemas.openxmlformats.org/officeDocument/2006/relationships/image" Target="../media/image139.png"/></Relationships>
</file>

<file path=ppt/slides/_rels/slide5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3.xml"/><Relationship Id="rId1" Type="http://schemas.openxmlformats.org/officeDocument/2006/relationships/slideLayout" Target="../slideLayouts/slideLayout10.xml"/><Relationship Id="rId4" Type="http://schemas.openxmlformats.org/officeDocument/2006/relationships/image" Target="../media/image143.jp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5.xml"/><Relationship Id="rId1" Type="http://schemas.openxmlformats.org/officeDocument/2006/relationships/slideLayout" Target="../slideLayouts/slideLayout10.xml"/><Relationship Id="rId5" Type="http://schemas.openxmlformats.org/officeDocument/2006/relationships/image" Target="../media/image146.png"/><Relationship Id="rId4" Type="http://schemas.openxmlformats.org/officeDocument/2006/relationships/image" Target="../media/image145.png"/></Relationships>
</file>

<file path=ppt/slides/_rels/slide5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6.xml"/><Relationship Id="rId1" Type="http://schemas.openxmlformats.org/officeDocument/2006/relationships/slideLayout" Target="../slideLayouts/slideLayout10.xml"/><Relationship Id="rId4" Type="http://schemas.openxmlformats.org/officeDocument/2006/relationships/image" Target="../media/image148.png"/></Relationships>
</file>

<file path=ppt/slides/_rels/slide5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57.xml"/><Relationship Id="rId1" Type="http://schemas.openxmlformats.org/officeDocument/2006/relationships/slideLayout" Target="../slideLayouts/slideLayout10.xml"/><Relationship Id="rId4" Type="http://schemas.openxmlformats.org/officeDocument/2006/relationships/image" Target="../media/image150.png"/></Relationships>
</file>

<file path=ppt/slides/_rels/slide5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60.xml"/><Relationship Id="rId1" Type="http://schemas.openxmlformats.org/officeDocument/2006/relationships/slideLayout" Target="../slideLayouts/slideLayout9.xml"/><Relationship Id="rId5" Type="http://schemas.openxmlformats.org/officeDocument/2006/relationships/image" Target="../media/image155.png"/><Relationship Id="rId4" Type="http://schemas.openxmlformats.org/officeDocument/2006/relationships/image" Target="../media/image154.png"/></Relationships>
</file>

<file path=ppt/slides/_rels/slide6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1.xml"/><Relationship Id="rId1" Type="http://schemas.openxmlformats.org/officeDocument/2006/relationships/slideLayout" Target="../slideLayouts/slideLayout9.xml"/><Relationship Id="rId5" Type="http://schemas.openxmlformats.org/officeDocument/2006/relationships/image" Target="../media/image158.png"/><Relationship Id="rId4" Type="http://schemas.openxmlformats.org/officeDocument/2006/relationships/image" Target="../media/image157.png"/></Relationships>
</file>

<file path=ppt/slides/_rels/slide6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64.xml"/><Relationship Id="rId1" Type="http://schemas.openxmlformats.org/officeDocument/2006/relationships/slideLayout" Target="../slideLayouts/slideLayout10.xml"/><Relationship Id="rId4" Type="http://schemas.openxmlformats.org/officeDocument/2006/relationships/image" Target="../media/image162.png"/></Relationships>
</file>

<file path=ppt/slides/_rels/slide6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66.xml"/><Relationship Id="rId1" Type="http://schemas.openxmlformats.org/officeDocument/2006/relationships/slideLayout" Target="../slideLayouts/slideLayout9.xml"/><Relationship Id="rId4" Type="http://schemas.openxmlformats.org/officeDocument/2006/relationships/image" Target="../media/image165.png"/></Relationships>
</file>

<file path=ppt/slides/_rels/slide6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70"/>
          <p:cNvSpPr txBox="1">
            <a:spLocks noGrp="1"/>
          </p:cNvSpPr>
          <p:nvPr>
            <p:ph type="title"/>
          </p:nvPr>
        </p:nvSpPr>
        <p:spPr>
          <a:xfrm>
            <a:off x="736639" y="1081186"/>
            <a:ext cx="3121683" cy="1966814"/>
          </a:xfrm>
          <a:prstGeom prst="rect">
            <a:avLst/>
          </a:prstGeom>
          <a:noFill/>
          <a:ln>
            <a:noFill/>
          </a:ln>
        </p:spPr>
        <p:txBody>
          <a:bodyPr spcFirstLastPara="1" wrap="square" lIns="0" tIns="0" rIns="0" bIns="0" anchor="t" anchorCtr="0">
            <a:noAutofit/>
          </a:bodyPr>
          <a:lstStyle/>
          <a:p>
            <a:pPr lvl="0">
              <a:lnSpc>
                <a:spcPct val="125000"/>
              </a:lnSpc>
              <a:spcAft>
                <a:spcPts val="1200"/>
              </a:spcAft>
            </a:pPr>
            <a:r>
              <a:rPr lang="en-US" altLang="zh-CN" sz="2400" dirty="0" smtClean="0">
                <a:latin typeface="Aptos" panose="020B0004020202020204" pitchFamily="34" charset="0"/>
                <a:ea typeface="Source Han Sans CN Regular" panose="020B0500000000000000" pitchFamily="34" charset="-128"/>
              </a:rPr>
              <a:t>Springer Nature</a:t>
            </a:r>
            <a:r>
              <a:rPr lang="zh-CN" sz="2400" dirty="0" smtClean="0">
                <a:latin typeface="Aptos" panose="020B0004020202020204" pitchFamily="34" charset="0"/>
                <a:ea typeface="Source Han Sans CN Regular" panose="020B0500000000000000" pitchFamily="34" charset="-128"/>
                <a:cs typeface="Microsoft YaHei"/>
                <a:sym typeface="Microsoft YaHei"/>
              </a:rPr>
              <a:t>学</a:t>
            </a:r>
            <a:r>
              <a:rPr lang="zh-CN" sz="2400" dirty="0">
                <a:latin typeface="Aptos" panose="020B0004020202020204" pitchFamily="34" charset="0"/>
                <a:ea typeface="Source Han Sans CN Regular" panose="020B0500000000000000" pitchFamily="34" charset="-128"/>
                <a:cs typeface="Microsoft YaHei"/>
                <a:sym typeface="Microsoft YaHei"/>
              </a:rPr>
              <a:t>术资源助力您的学习和科研工作</a:t>
            </a:r>
            <a:br>
              <a:rPr lang="zh-CN" sz="2400" dirty="0">
                <a:latin typeface="Aptos" panose="020B0004020202020204" pitchFamily="34" charset="0"/>
                <a:ea typeface="Source Han Sans CN Regular" panose="020B0500000000000000" pitchFamily="34" charset="-128"/>
                <a:cs typeface="Microsoft YaHei"/>
                <a:sym typeface="Microsoft YaHei"/>
              </a:rPr>
            </a:br>
            <a:r>
              <a:rPr lang="zh-CN" sz="1400" b="0" dirty="0">
                <a:latin typeface="Aptos" panose="020B0004020202020204" pitchFamily="34" charset="0"/>
                <a:ea typeface="Source Han Sans CN Regular" panose="020B0500000000000000" pitchFamily="34" charset="-128"/>
                <a:cs typeface="Microsoft YaHei"/>
                <a:sym typeface="Microsoft YaHei"/>
              </a:rPr>
              <a:t>——</a:t>
            </a:r>
            <a:r>
              <a:rPr lang="zh-CN" sz="1600" b="0" dirty="0" smtClean="0">
                <a:latin typeface="Aptos" panose="020B0004020202020204" pitchFamily="34" charset="0"/>
                <a:ea typeface="Source Han Sans CN Regular" panose="020B0500000000000000" pitchFamily="34" charset="-128"/>
                <a:sym typeface="Calibri"/>
              </a:rPr>
              <a:t>Springer</a:t>
            </a:r>
            <a:r>
              <a:rPr lang="en-US" altLang="zh-CN" sz="1600" b="0" dirty="0" smtClean="0">
                <a:latin typeface="Aptos" panose="020B0004020202020204" pitchFamily="34" charset="0"/>
                <a:ea typeface="Source Han Sans CN Regular" panose="020B0500000000000000" pitchFamily="34" charset="-128"/>
                <a:sym typeface="Calibri"/>
              </a:rPr>
              <a:t> </a:t>
            </a:r>
            <a:r>
              <a:rPr lang="en-US" altLang="zh-CN" sz="1600" b="0" dirty="0" smtClean="0">
                <a:latin typeface="Aptos" panose="020B0004020202020204" pitchFamily="34" charset="0"/>
                <a:ea typeface="Source Han Sans CN Regular" panose="020B0500000000000000" pitchFamily="34" charset="-128"/>
              </a:rPr>
              <a:t>Nature </a:t>
            </a:r>
            <a:r>
              <a:rPr lang="zh-CN" sz="1600" b="0" dirty="0" smtClean="0">
                <a:latin typeface="Aptos" panose="020B0004020202020204" pitchFamily="34" charset="0"/>
                <a:ea typeface="Source Han Sans CN Regular" panose="020B0500000000000000" pitchFamily="34" charset="-128"/>
                <a:sym typeface="Calibri"/>
              </a:rPr>
              <a:t>Link</a:t>
            </a:r>
            <a:r>
              <a:rPr lang="zh-CN" sz="1600" b="0" dirty="0">
                <a:latin typeface="Aptos" panose="020B0004020202020204" pitchFamily="34" charset="0"/>
                <a:ea typeface="Source Han Sans CN Regular" panose="020B0500000000000000" pitchFamily="34" charset="-128"/>
                <a:cs typeface="Microsoft YaHei"/>
                <a:sym typeface="Microsoft YaHei"/>
              </a:rPr>
              <a:t>平台使用指南</a:t>
            </a:r>
            <a:br>
              <a:rPr lang="zh-CN" sz="1600" b="0" dirty="0">
                <a:latin typeface="Aptos" panose="020B0004020202020204" pitchFamily="34" charset="0"/>
                <a:ea typeface="Source Han Sans CN Regular" panose="020B0500000000000000" pitchFamily="34" charset="-128"/>
                <a:cs typeface="Microsoft YaHei"/>
                <a:sym typeface="Microsoft YaHei"/>
              </a:rPr>
            </a:br>
            <a:r>
              <a:rPr lang="zh-CN" sz="1800" b="0" dirty="0">
                <a:latin typeface="Aptos" panose="020B0004020202020204" pitchFamily="34" charset="0"/>
                <a:ea typeface="Source Han Sans CN Regular" panose="020B0500000000000000" pitchFamily="34" charset="-128"/>
              </a:rPr>
              <a:t/>
            </a:r>
            <a:br>
              <a:rPr lang="zh-CN" sz="1800" b="0" dirty="0">
                <a:latin typeface="Aptos" panose="020B0004020202020204" pitchFamily="34" charset="0"/>
                <a:ea typeface="Source Han Sans CN Regular" panose="020B0500000000000000" pitchFamily="34" charset="-128"/>
              </a:rPr>
            </a:br>
            <a:endParaRPr sz="1200" b="0" dirty="0">
              <a:latin typeface="Aptos" panose="020B0004020202020204" pitchFamily="34" charset="0"/>
              <a:ea typeface="Source Han Sans CN Regular" panose="020B0500000000000000" pitchFamily="34" charset="-128"/>
              <a:cs typeface="Microsoft YaHei"/>
              <a:sym typeface="Microsoft YaHei"/>
            </a:endParaRPr>
          </a:p>
        </p:txBody>
      </p:sp>
      <p:sp>
        <p:nvSpPr>
          <p:cNvPr id="220" name="Google Shape;220;p70"/>
          <p:cNvSpPr txBox="1">
            <a:spLocks noGrp="1"/>
          </p:cNvSpPr>
          <p:nvPr>
            <p:ph type="body" idx="2"/>
          </p:nvPr>
        </p:nvSpPr>
        <p:spPr>
          <a:xfrm>
            <a:off x="2544418" y="3053323"/>
            <a:ext cx="1176245" cy="225905"/>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200"/>
              <a:buFont typeface="Calibri"/>
              <a:buNone/>
            </a:pPr>
            <a:r>
              <a:rPr lang="zh-CN" sz="1400" dirty="0" smtClean="0">
                <a:latin typeface="Source Han Sans CN Regular" panose="020B0500000000000000" pitchFamily="34" charset="-128"/>
                <a:ea typeface="Source Han Sans CN Regular" panose="020B0500000000000000" pitchFamily="34" charset="-128"/>
              </a:rPr>
              <a:t>2024年</a:t>
            </a:r>
            <a:r>
              <a:rPr lang="en-US" altLang="zh-CN" sz="1400" dirty="0" smtClean="0">
                <a:latin typeface="Source Han Sans CN Regular" panose="020B0500000000000000" pitchFamily="34" charset="-128"/>
                <a:ea typeface="Source Han Sans CN Regular" panose="020B0500000000000000" pitchFamily="34" charset="-128"/>
              </a:rPr>
              <a:t>11</a:t>
            </a:r>
            <a:r>
              <a:rPr lang="zh-CN" sz="1400" dirty="0" smtClean="0">
                <a:latin typeface="Source Han Sans CN Regular" panose="020B0500000000000000" pitchFamily="34" charset="-128"/>
                <a:ea typeface="Source Han Sans CN Regular" panose="020B0500000000000000" pitchFamily="34" charset="-128"/>
              </a:rPr>
              <a:t>月</a:t>
            </a:r>
            <a:endParaRPr sz="1400" dirty="0">
              <a:latin typeface="Source Han Sans CN Regular" panose="020B0500000000000000" pitchFamily="34" charset="-128"/>
              <a:ea typeface="Source Han Sans CN Regular" panose="020B0500000000000000" pitchFamily="34"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78"/>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04999"/>
              </a:lnSpc>
              <a:spcBef>
                <a:spcPts val="0"/>
              </a:spcBef>
              <a:spcAft>
                <a:spcPts val="0"/>
              </a:spcAft>
              <a:buClr>
                <a:srgbClr val="01324B"/>
              </a:buClr>
              <a:buSzPts val="2000"/>
              <a:buFont typeface="Calibri"/>
              <a:buNone/>
            </a:pPr>
            <a:r>
              <a:rPr lang="zh-CN">
                <a:latin typeface="Aptos" panose="020B0004020202020204" pitchFamily="34" charset="0"/>
                <a:ea typeface="Source Han Sans CN Regular" panose="020B0500000000000000" pitchFamily="34" charset="-128"/>
              </a:rPr>
              <a:t>Springer</a:t>
            </a:r>
            <a:r>
              <a:rPr lang="zh-CN">
                <a:latin typeface="Aptos" panose="020B0004020202020204" pitchFamily="34" charset="0"/>
                <a:ea typeface="Source Han Sans CN Regular" panose="020B0500000000000000" pitchFamily="34" charset="-128"/>
                <a:cs typeface="Microsoft YaHei"/>
                <a:sym typeface="Microsoft YaHei"/>
              </a:rPr>
              <a:t>期刊</a:t>
            </a:r>
            <a:endParaRPr>
              <a:latin typeface="Aptos" panose="020B0004020202020204" pitchFamily="34" charset="0"/>
              <a:ea typeface="Source Han Sans CN Regular" panose="020B0500000000000000" pitchFamily="34" charset="-128"/>
              <a:cs typeface="Microsoft YaHei"/>
              <a:sym typeface="Microsoft YaHei"/>
            </a:endParaRPr>
          </a:p>
        </p:txBody>
      </p:sp>
      <p:sp>
        <p:nvSpPr>
          <p:cNvPr id="316" name="Google Shape;316;p78"/>
          <p:cNvSpPr txBox="1">
            <a:spLocks noGrp="1"/>
          </p:cNvSpPr>
          <p:nvPr>
            <p:ph type="subTitle" idx="1"/>
          </p:nvPr>
        </p:nvSpPr>
        <p:spPr>
          <a:xfrm>
            <a:off x="419100" y="567339"/>
            <a:ext cx="8299450" cy="23083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500"/>
              <a:buNone/>
            </a:pPr>
            <a:r>
              <a:rPr lang="zh-CN">
                <a:latin typeface="Aptos" panose="020B0004020202020204" pitchFamily="34" charset="0"/>
                <a:ea typeface="Source Han Sans CN Regular" panose="020B0500000000000000" pitchFamily="34" charset="-128"/>
                <a:cs typeface="Microsoft YaHei"/>
                <a:sym typeface="Microsoft YaHei"/>
              </a:rPr>
              <a:t>主要学科领域</a:t>
            </a:r>
            <a:endParaRPr>
              <a:latin typeface="Aptos" panose="020B0004020202020204" pitchFamily="34" charset="0"/>
              <a:ea typeface="Source Han Sans CN Regular" panose="020B0500000000000000" pitchFamily="34" charset="-128"/>
              <a:cs typeface="Microsoft YaHei"/>
              <a:sym typeface="Microsoft YaHei"/>
            </a:endParaRPr>
          </a:p>
        </p:txBody>
      </p:sp>
      <p:grpSp>
        <p:nvGrpSpPr>
          <p:cNvPr id="317" name="Google Shape;317;p78"/>
          <p:cNvGrpSpPr/>
          <p:nvPr/>
        </p:nvGrpSpPr>
        <p:grpSpPr>
          <a:xfrm>
            <a:off x="3968578" y="2850289"/>
            <a:ext cx="2136062" cy="808703"/>
            <a:chOff x="432000" y="1087597"/>
            <a:chExt cx="2136062" cy="808703"/>
          </a:xfrm>
        </p:grpSpPr>
        <p:grpSp>
          <p:nvGrpSpPr>
            <p:cNvPr id="318" name="Google Shape;318;p78"/>
            <p:cNvGrpSpPr/>
            <p:nvPr/>
          </p:nvGrpSpPr>
          <p:grpSpPr>
            <a:xfrm>
              <a:off x="432000" y="1087597"/>
              <a:ext cx="2136062" cy="808703"/>
              <a:chOff x="432000" y="1940452"/>
              <a:chExt cx="2136062" cy="808703"/>
            </a:xfrm>
          </p:grpSpPr>
          <p:sp>
            <p:nvSpPr>
              <p:cNvPr id="319" name="Google Shape;319;p78"/>
              <p:cNvSpPr/>
              <p:nvPr/>
            </p:nvSpPr>
            <p:spPr>
              <a:xfrm>
                <a:off x="432000" y="1940452"/>
                <a:ext cx="2136062" cy="808703"/>
              </a:xfrm>
              <a:prstGeom prst="rect">
                <a:avLst/>
              </a:prstGeom>
              <a:solidFill>
                <a:srgbClr val="EBF1F5"/>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2F2F2"/>
                  </a:solidFill>
                  <a:latin typeface="Aptos" panose="020B0004020202020204" pitchFamily="34" charset="0"/>
                  <a:ea typeface="Source Han Sans CN Regular" panose="020B0500000000000000" pitchFamily="34" charset="-128"/>
                  <a:cs typeface="Microsoft YaHei"/>
                  <a:sym typeface="Microsoft YaHei"/>
                </a:endParaRPr>
              </a:p>
            </p:txBody>
          </p:sp>
          <p:sp>
            <p:nvSpPr>
              <p:cNvPr id="320" name="Google Shape;320;p78"/>
              <p:cNvSpPr txBox="1"/>
              <p:nvPr/>
            </p:nvSpPr>
            <p:spPr>
              <a:xfrm>
                <a:off x="1302008" y="2065105"/>
                <a:ext cx="1266054" cy="58169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400"/>
                  <a:buFont typeface="Arial"/>
                  <a:buNone/>
                </a:pPr>
                <a:r>
                  <a:rPr lang="zh-CN"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行为科学</a:t>
                </a:r>
                <a:endParaRPr sz="1400" b="0" i="0" u="none" strike="noStrike" cap="none">
                  <a:solidFill>
                    <a:srgbClr val="000000"/>
                  </a:solidFill>
                  <a:latin typeface="Aptos" panose="020B0004020202020204" pitchFamily="34" charset="0"/>
                  <a:ea typeface="Source Han Sans CN Regular" panose="020B0500000000000000" pitchFamily="34" charset="-128"/>
                  <a:cs typeface="Microsoft YaHei"/>
                  <a:sym typeface="Microsoft YaHei"/>
                </a:endParaRPr>
              </a:p>
            </p:txBody>
          </p:sp>
          <p:pic>
            <p:nvPicPr>
              <p:cNvPr id="321" name="Google Shape;321;p78"/>
              <p:cNvPicPr preferRelativeResize="0"/>
              <p:nvPr/>
            </p:nvPicPr>
            <p:blipFill rotWithShape="1">
              <a:blip r:embed="rId3">
                <a:alphaModFix/>
              </a:blip>
              <a:srcRect/>
              <a:stretch/>
            </p:blipFill>
            <p:spPr>
              <a:xfrm>
                <a:off x="538937" y="2029461"/>
                <a:ext cx="624274" cy="624274"/>
              </a:xfrm>
              <a:prstGeom prst="rect">
                <a:avLst/>
              </a:prstGeom>
              <a:noFill/>
              <a:ln>
                <a:noFill/>
              </a:ln>
            </p:spPr>
          </p:pic>
        </p:grpSp>
        <p:pic>
          <p:nvPicPr>
            <p:cNvPr id="322" name="Google Shape;322;p78"/>
            <p:cNvPicPr preferRelativeResize="0"/>
            <p:nvPr/>
          </p:nvPicPr>
          <p:blipFill rotWithShape="1">
            <a:blip r:embed="rId4">
              <a:alphaModFix/>
            </a:blip>
            <a:srcRect/>
            <a:stretch/>
          </p:blipFill>
          <p:spPr>
            <a:xfrm>
              <a:off x="578024" y="1220738"/>
              <a:ext cx="546100" cy="546100"/>
            </a:xfrm>
            <a:prstGeom prst="rect">
              <a:avLst/>
            </a:prstGeom>
            <a:noFill/>
            <a:ln>
              <a:noFill/>
            </a:ln>
          </p:spPr>
        </p:pic>
      </p:grpSp>
      <p:grpSp>
        <p:nvGrpSpPr>
          <p:cNvPr id="323" name="Google Shape;323;p78"/>
          <p:cNvGrpSpPr/>
          <p:nvPr/>
        </p:nvGrpSpPr>
        <p:grpSpPr>
          <a:xfrm>
            <a:off x="1473064" y="3869461"/>
            <a:ext cx="2136062" cy="808703"/>
            <a:chOff x="432000" y="1996960"/>
            <a:chExt cx="2136062" cy="808703"/>
          </a:xfrm>
        </p:grpSpPr>
        <p:grpSp>
          <p:nvGrpSpPr>
            <p:cNvPr id="324" name="Google Shape;324;p78"/>
            <p:cNvGrpSpPr/>
            <p:nvPr/>
          </p:nvGrpSpPr>
          <p:grpSpPr>
            <a:xfrm>
              <a:off x="432000" y="1996960"/>
              <a:ext cx="2136062" cy="808703"/>
              <a:chOff x="432000" y="1940452"/>
              <a:chExt cx="2136062" cy="808703"/>
            </a:xfrm>
          </p:grpSpPr>
          <p:sp>
            <p:nvSpPr>
              <p:cNvPr id="325" name="Google Shape;325;p78"/>
              <p:cNvSpPr/>
              <p:nvPr/>
            </p:nvSpPr>
            <p:spPr>
              <a:xfrm>
                <a:off x="432000" y="1940452"/>
                <a:ext cx="2136062" cy="808703"/>
              </a:xfrm>
              <a:prstGeom prst="rect">
                <a:avLst/>
              </a:prstGeom>
              <a:solidFill>
                <a:srgbClr val="EBF1F5"/>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2F2F2"/>
                  </a:solidFill>
                  <a:latin typeface="Aptos" panose="020B0004020202020204" pitchFamily="34" charset="0"/>
                  <a:ea typeface="Source Han Sans CN Regular" panose="020B0500000000000000" pitchFamily="34" charset="-128"/>
                  <a:cs typeface="Microsoft YaHei"/>
                  <a:sym typeface="Microsoft YaHei"/>
                </a:endParaRPr>
              </a:p>
            </p:txBody>
          </p:sp>
          <p:sp>
            <p:nvSpPr>
              <p:cNvPr id="326" name="Google Shape;326;p78"/>
              <p:cNvSpPr txBox="1"/>
              <p:nvPr/>
            </p:nvSpPr>
            <p:spPr>
              <a:xfrm>
                <a:off x="1302008" y="2065105"/>
                <a:ext cx="945517" cy="58169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400"/>
                  <a:buFont typeface="Arial"/>
                  <a:buNone/>
                </a:pPr>
                <a:r>
                  <a:rPr lang="zh-CN"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生物医学与生命科学</a:t>
                </a:r>
                <a:br>
                  <a:rPr lang="zh-CN"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br>
                <a:endParaRPr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endParaRPr>
              </a:p>
            </p:txBody>
          </p:sp>
          <p:pic>
            <p:nvPicPr>
              <p:cNvPr id="327" name="Google Shape;327;p78"/>
              <p:cNvPicPr preferRelativeResize="0"/>
              <p:nvPr/>
            </p:nvPicPr>
            <p:blipFill rotWithShape="1">
              <a:blip r:embed="rId3">
                <a:alphaModFix/>
              </a:blip>
              <a:srcRect/>
              <a:stretch/>
            </p:blipFill>
            <p:spPr>
              <a:xfrm>
                <a:off x="538937" y="2029461"/>
                <a:ext cx="624274" cy="624274"/>
              </a:xfrm>
              <a:prstGeom prst="rect">
                <a:avLst/>
              </a:prstGeom>
              <a:noFill/>
              <a:ln>
                <a:noFill/>
              </a:ln>
            </p:spPr>
          </p:pic>
        </p:grpSp>
        <p:pic>
          <p:nvPicPr>
            <p:cNvPr id="328" name="Google Shape;328;p78"/>
            <p:cNvPicPr preferRelativeResize="0"/>
            <p:nvPr/>
          </p:nvPicPr>
          <p:blipFill rotWithShape="1">
            <a:blip r:embed="rId5">
              <a:alphaModFix/>
            </a:blip>
            <a:srcRect/>
            <a:stretch/>
          </p:blipFill>
          <p:spPr>
            <a:xfrm>
              <a:off x="574849" y="2125056"/>
              <a:ext cx="546100" cy="546100"/>
            </a:xfrm>
            <a:prstGeom prst="rect">
              <a:avLst/>
            </a:prstGeom>
            <a:noFill/>
            <a:ln>
              <a:noFill/>
            </a:ln>
          </p:spPr>
        </p:pic>
      </p:grpSp>
      <p:grpSp>
        <p:nvGrpSpPr>
          <p:cNvPr id="329" name="Google Shape;329;p78"/>
          <p:cNvGrpSpPr/>
          <p:nvPr/>
        </p:nvGrpSpPr>
        <p:grpSpPr>
          <a:xfrm>
            <a:off x="3968578" y="1910510"/>
            <a:ext cx="2136062" cy="808703"/>
            <a:chOff x="432000" y="3815685"/>
            <a:chExt cx="2136062" cy="808703"/>
          </a:xfrm>
        </p:grpSpPr>
        <p:grpSp>
          <p:nvGrpSpPr>
            <p:cNvPr id="330" name="Google Shape;330;p78"/>
            <p:cNvGrpSpPr/>
            <p:nvPr/>
          </p:nvGrpSpPr>
          <p:grpSpPr>
            <a:xfrm>
              <a:off x="432000" y="3815685"/>
              <a:ext cx="2136062" cy="808703"/>
              <a:chOff x="432000" y="1940452"/>
              <a:chExt cx="2136062" cy="808703"/>
            </a:xfrm>
          </p:grpSpPr>
          <p:sp>
            <p:nvSpPr>
              <p:cNvPr id="331" name="Google Shape;331;p78"/>
              <p:cNvSpPr/>
              <p:nvPr/>
            </p:nvSpPr>
            <p:spPr>
              <a:xfrm>
                <a:off x="432000" y="1940452"/>
                <a:ext cx="2136062" cy="808703"/>
              </a:xfrm>
              <a:prstGeom prst="rect">
                <a:avLst/>
              </a:prstGeom>
              <a:solidFill>
                <a:srgbClr val="EBF1F5"/>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2F2F2"/>
                  </a:solidFill>
                  <a:latin typeface="Aptos" panose="020B0004020202020204" pitchFamily="34" charset="0"/>
                  <a:ea typeface="Source Han Sans CN Regular" panose="020B0500000000000000" pitchFamily="34" charset="-128"/>
                  <a:cs typeface="Microsoft YaHei"/>
                  <a:sym typeface="Microsoft YaHei"/>
                </a:endParaRPr>
              </a:p>
            </p:txBody>
          </p:sp>
          <p:sp>
            <p:nvSpPr>
              <p:cNvPr id="332" name="Google Shape;332;p78"/>
              <p:cNvSpPr txBox="1"/>
              <p:nvPr/>
            </p:nvSpPr>
            <p:spPr>
              <a:xfrm>
                <a:off x="1302008" y="2065105"/>
                <a:ext cx="1017446" cy="58169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400"/>
                  <a:buFont typeface="Arial"/>
                  <a:buNone/>
                </a:pPr>
                <a:r>
                  <a:rPr lang="zh-CN"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化学与材料科学</a:t>
                </a:r>
                <a:br>
                  <a:rPr lang="zh-CN"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br>
                <a:endParaRPr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endParaRPr>
              </a:p>
            </p:txBody>
          </p:sp>
          <p:pic>
            <p:nvPicPr>
              <p:cNvPr id="333" name="Google Shape;333;p78"/>
              <p:cNvPicPr preferRelativeResize="0"/>
              <p:nvPr/>
            </p:nvPicPr>
            <p:blipFill rotWithShape="1">
              <a:blip r:embed="rId3">
                <a:alphaModFix/>
              </a:blip>
              <a:srcRect/>
              <a:stretch/>
            </p:blipFill>
            <p:spPr>
              <a:xfrm>
                <a:off x="538937" y="2029461"/>
                <a:ext cx="624274" cy="624274"/>
              </a:xfrm>
              <a:prstGeom prst="rect">
                <a:avLst/>
              </a:prstGeom>
              <a:noFill/>
              <a:ln>
                <a:noFill/>
              </a:ln>
            </p:spPr>
          </p:pic>
        </p:grpSp>
        <p:pic>
          <p:nvPicPr>
            <p:cNvPr id="334" name="Google Shape;334;p78"/>
            <p:cNvPicPr preferRelativeResize="0"/>
            <p:nvPr/>
          </p:nvPicPr>
          <p:blipFill rotWithShape="1">
            <a:blip r:embed="rId6">
              <a:alphaModFix/>
            </a:blip>
            <a:srcRect/>
            <a:stretch/>
          </p:blipFill>
          <p:spPr>
            <a:xfrm>
              <a:off x="574849" y="3940338"/>
              <a:ext cx="546100" cy="546100"/>
            </a:xfrm>
            <a:prstGeom prst="rect">
              <a:avLst/>
            </a:prstGeom>
            <a:noFill/>
            <a:ln>
              <a:noFill/>
            </a:ln>
          </p:spPr>
        </p:pic>
      </p:grpSp>
      <p:grpSp>
        <p:nvGrpSpPr>
          <p:cNvPr id="335" name="Google Shape;335;p78"/>
          <p:cNvGrpSpPr/>
          <p:nvPr/>
        </p:nvGrpSpPr>
        <p:grpSpPr>
          <a:xfrm>
            <a:off x="6495940" y="1917132"/>
            <a:ext cx="2136062" cy="808703"/>
            <a:chOff x="6582488" y="2906323"/>
            <a:chExt cx="2136062" cy="808703"/>
          </a:xfrm>
        </p:grpSpPr>
        <p:grpSp>
          <p:nvGrpSpPr>
            <p:cNvPr id="336" name="Google Shape;336;p78"/>
            <p:cNvGrpSpPr/>
            <p:nvPr/>
          </p:nvGrpSpPr>
          <p:grpSpPr>
            <a:xfrm>
              <a:off x="6582488" y="2906323"/>
              <a:ext cx="2136062" cy="808703"/>
              <a:chOff x="432000" y="1940452"/>
              <a:chExt cx="2136062" cy="808703"/>
            </a:xfrm>
          </p:grpSpPr>
          <p:sp>
            <p:nvSpPr>
              <p:cNvPr id="337" name="Google Shape;337;p78"/>
              <p:cNvSpPr/>
              <p:nvPr/>
            </p:nvSpPr>
            <p:spPr>
              <a:xfrm>
                <a:off x="432000" y="1940452"/>
                <a:ext cx="2136062" cy="808703"/>
              </a:xfrm>
              <a:prstGeom prst="rect">
                <a:avLst/>
              </a:prstGeom>
              <a:solidFill>
                <a:srgbClr val="EBF1F5"/>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2F2F2"/>
                  </a:solidFill>
                  <a:latin typeface="Aptos" panose="020B0004020202020204" pitchFamily="34" charset="0"/>
                  <a:ea typeface="Source Han Sans CN Regular" panose="020B0500000000000000" pitchFamily="34" charset="-128"/>
                  <a:cs typeface="Microsoft YaHei"/>
                  <a:sym typeface="Microsoft YaHei"/>
                </a:endParaRPr>
              </a:p>
            </p:txBody>
          </p:sp>
          <p:sp>
            <p:nvSpPr>
              <p:cNvPr id="338" name="Google Shape;338;p78"/>
              <p:cNvSpPr txBox="1"/>
              <p:nvPr/>
            </p:nvSpPr>
            <p:spPr>
              <a:xfrm>
                <a:off x="1302008" y="2028921"/>
                <a:ext cx="1266054" cy="58169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zh-CN"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物理与天文学</a:t>
                </a:r>
                <a:br>
                  <a:rPr lang="zh-CN"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br>
                <a:endParaRPr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endParaRPr>
              </a:p>
            </p:txBody>
          </p:sp>
          <p:pic>
            <p:nvPicPr>
              <p:cNvPr id="339" name="Google Shape;339;p78"/>
              <p:cNvPicPr preferRelativeResize="0"/>
              <p:nvPr/>
            </p:nvPicPr>
            <p:blipFill rotWithShape="1">
              <a:blip r:embed="rId3">
                <a:alphaModFix/>
              </a:blip>
              <a:srcRect/>
              <a:stretch/>
            </p:blipFill>
            <p:spPr>
              <a:xfrm>
                <a:off x="538937" y="2029461"/>
                <a:ext cx="624274" cy="624274"/>
              </a:xfrm>
              <a:prstGeom prst="rect">
                <a:avLst/>
              </a:prstGeom>
              <a:noFill/>
              <a:ln>
                <a:noFill/>
              </a:ln>
            </p:spPr>
          </p:pic>
        </p:grpSp>
        <p:pic>
          <p:nvPicPr>
            <p:cNvPr id="340" name="Google Shape;340;p78"/>
            <p:cNvPicPr preferRelativeResize="0"/>
            <p:nvPr/>
          </p:nvPicPr>
          <p:blipFill rotWithShape="1">
            <a:blip r:embed="rId7">
              <a:alphaModFix/>
            </a:blip>
            <a:srcRect/>
            <a:stretch/>
          </p:blipFill>
          <p:spPr>
            <a:xfrm>
              <a:off x="6728512" y="3030976"/>
              <a:ext cx="546100" cy="546100"/>
            </a:xfrm>
            <a:prstGeom prst="rect">
              <a:avLst/>
            </a:prstGeom>
            <a:noFill/>
            <a:ln>
              <a:noFill/>
            </a:ln>
          </p:spPr>
        </p:pic>
      </p:grpSp>
      <p:grpSp>
        <p:nvGrpSpPr>
          <p:cNvPr id="341" name="Google Shape;341;p78"/>
          <p:cNvGrpSpPr/>
          <p:nvPr/>
        </p:nvGrpSpPr>
        <p:grpSpPr>
          <a:xfrm>
            <a:off x="3975200" y="970363"/>
            <a:ext cx="2136062" cy="808703"/>
            <a:chOff x="3507244" y="2906323"/>
            <a:chExt cx="2136062" cy="808703"/>
          </a:xfrm>
        </p:grpSpPr>
        <p:grpSp>
          <p:nvGrpSpPr>
            <p:cNvPr id="342" name="Google Shape;342;p78"/>
            <p:cNvGrpSpPr/>
            <p:nvPr/>
          </p:nvGrpSpPr>
          <p:grpSpPr>
            <a:xfrm>
              <a:off x="3507244" y="2906323"/>
              <a:ext cx="2136062" cy="808703"/>
              <a:chOff x="432000" y="1940452"/>
              <a:chExt cx="2136062" cy="808703"/>
            </a:xfrm>
          </p:grpSpPr>
          <p:sp>
            <p:nvSpPr>
              <p:cNvPr id="343" name="Google Shape;343;p78"/>
              <p:cNvSpPr/>
              <p:nvPr/>
            </p:nvSpPr>
            <p:spPr>
              <a:xfrm>
                <a:off x="432000" y="1940452"/>
                <a:ext cx="2136062" cy="808703"/>
              </a:xfrm>
              <a:prstGeom prst="rect">
                <a:avLst/>
              </a:prstGeom>
              <a:solidFill>
                <a:srgbClr val="EBF1F5"/>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2F2F2"/>
                  </a:solidFill>
                  <a:latin typeface="Aptos" panose="020B0004020202020204" pitchFamily="34" charset="0"/>
                  <a:ea typeface="Source Han Sans CN Regular" panose="020B0500000000000000" pitchFamily="34" charset="-128"/>
                  <a:cs typeface="Microsoft YaHei"/>
                  <a:sym typeface="Microsoft YaHei"/>
                </a:endParaRPr>
              </a:p>
            </p:txBody>
          </p:sp>
          <p:sp>
            <p:nvSpPr>
              <p:cNvPr id="344" name="Google Shape;344;p78"/>
              <p:cNvSpPr txBox="1"/>
              <p:nvPr/>
            </p:nvSpPr>
            <p:spPr>
              <a:xfrm>
                <a:off x="1302008" y="2065105"/>
                <a:ext cx="1266054" cy="58169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400"/>
                  <a:buFont typeface="Arial"/>
                  <a:buNone/>
                </a:pPr>
                <a:r>
                  <a:rPr lang="zh-CN"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工程学</a:t>
                </a:r>
                <a:endParaRPr sz="1400" b="0" i="0" u="none" strike="noStrike" cap="none">
                  <a:solidFill>
                    <a:srgbClr val="000000"/>
                  </a:solidFill>
                  <a:latin typeface="Aptos" panose="020B0004020202020204" pitchFamily="34" charset="0"/>
                  <a:ea typeface="Source Han Sans CN Regular" panose="020B0500000000000000" pitchFamily="34" charset="-128"/>
                  <a:cs typeface="Microsoft YaHei"/>
                  <a:sym typeface="Microsoft YaHei"/>
                </a:endParaRPr>
              </a:p>
            </p:txBody>
          </p:sp>
          <p:pic>
            <p:nvPicPr>
              <p:cNvPr id="345" name="Google Shape;345;p78"/>
              <p:cNvPicPr preferRelativeResize="0"/>
              <p:nvPr/>
            </p:nvPicPr>
            <p:blipFill rotWithShape="1">
              <a:blip r:embed="rId3">
                <a:alphaModFix/>
              </a:blip>
              <a:srcRect/>
              <a:stretch/>
            </p:blipFill>
            <p:spPr>
              <a:xfrm>
                <a:off x="538937" y="2029461"/>
                <a:ext cx="624274" cy="624274"/>
              </a:xfrm>
              <a:prstGeom prst="rect">
                <a:avLst/>
              </a:prstGeom>
              <a:noFill/>
              <a:ln>
                <a:noFill/>
              </a:ln>
            </p:spPr>
          </p:pic>
        </p:grpSp>
        <p:pic>
          <p:nvPicPr>
            <p:cNvPr id="346" name="Google Shape;346;p78"/>
            <p:cNvPicPr preferRelativeResize="0"/>
            <p:nvPr/>
          </p:nvPicPr>
          <p:blipFill rotWithShape="1">
            <a:blip r:embed="rId8">
              <a:alphaModFix/>
            </a:blip>
            <a:srcRect/>
            <a:stretch/>
          </p:blipFill>
          <p:spPr>
            <a:xfrm>
              <a:off x="3653268" y="3030976"/>
              <a:ext cx="546100" cy="546100"/>
            </a:xfrm>
            <a:prstGeom prst="rect">
              <a:avLst/>
            </a:prstGeom>
            <a:noFill/>
            <a:ln>
              <a:noFill/>
            </a:ln>
          </p:spPr>
        </p:pic>
      </p:grpSp>
      <p:grpSp>
        <p:nvGrpSpPr>
          <p:cNvPr id="347" name="Google Shape;347;p78"/>
          <p:cNvGrpSpPr/>
          <p:nvPr/>
        </p:nvGrpSpPr>
        <p:grpSpPr>
          <a:xfrm>
            <a:off x="3992131" y="3831553"/>
            <a:ext cx="2136062" cy="808703"/>
            <a:chOff x="6582488" y="1996960"/>
            <a:chExt cx="2136062" cy="808703"/>
          </a:xfrm>
        </p:grpSpPr>
        <p:grpSp>
          <p:nvGrpSpPr>
            <p:cNvPr id="348" name="Google Shape;348;p78"/>
            <p:cNvGrpSpPr/>
            <p:nvPr/>
          </p:nvGrpSpPr>
          <p:grpSpPr>
            <a:xfrm>
              <a:off x="6582488" y="1996960"/>
              <a:ext cx="2136062" cy="808703"/>
              <a:chOff x="432000" y="1940452"/>
              <a:chExt cx="2136062" cy="808703"/>
            </a:xfrm>
          </p:grpSpPr>
          <p:sp>
            <p:nvSpPr>
              <p:cNvPr id="349" name="Google Shape;349;p78"/>
              <p:cNvSpPr/>
              <p:nvPr/>
            </p:nvSpPr>
            <p:spPr>
              <a:xfrm>
                <a:off x="432000" y="1940452"/>
                <a:ext cx="2136062" cy="808703"/>
              </a:xfrm>
              <a:prstGeom prst="rect">
                <a:avLst/>
              </a:prstGeom>
              <a:solidFill>
                <a:srgbClr val="EBF1F5"/>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2F2F2"/>
                  </a:solidFill>
                  <a:latin typeface="Aptos" panose="020B0004020202020204" pitchFamily="34" charset="0"/>
                  <a:ea typeface="Source Han Sans CN Regular" panose="020B0500000000000000" pitchFamily="34" charset="-128"/>
                  <a:cs typeface="Microsoft YaHei"/>
                  <a:sym typeface="Microsoft YaHei"/>
                </a:endParaRPr>
              </a:p>
            </p:txBody>
          </p:sp>
          <p:sp>
            <p:nvSpPr>
              <p:cNvPr id="350" name="Google Shape;350;p78"/>
              <p:cNvSpPr txBox="1"/>
              <p:nvPr/>
            </p:nvSpPr>
            <p:spPr>
              <a:xfrm>
                <a:off x="1302008" y="2065105"/>
                <a:ext cx="1266054" cy="58169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400"/>
                  <a:buFont typeface="Arial"/>
                  <a:buNone/>
                </a:pPr>
                <a:r>
                  <a:rPr lang="zh-CN"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医学</a:t>
                </a:r>
                <a:endParaRPr sz="1400" b="0" i="0" u="none" strike="noStrike" cap="none">
                  <a:solidFill>
                    <a:srgbClr val="000000"/>
                  </a:solidFill>
                  <a:latin typeface="Aptos" panose="020B0004020202020204" pitchFamily="34" charset="0"/>
                  <a:ea typeface="Source Han Sans CN Regular" panose="020B0500000000000000" pitchFamily="34" charset="-128"/>
                  <a:cs typeface="Microsoft YaHei"/>
                  <a:sym typeface="Microsoft YaHei"/>
                </a:endParaRPr>
              </a:p>
            </p:txBody>
          </p:sp>
          <p:pic>
            <p:nvPicPr>
              <p:cNvPr id="351" name="Google Shape;351;p78"/>
              <p:cNvPicPr preferRelativeResize="0"/>
              <p:nvPr/>
            </p:nvPicPr>
            <p:blipFill rotWithShape="1">
              <a:blip r:embed="rId3">
                <a:alphaModFix/>
              </a:blip>
              <a:srcRect/>
              <a:stretch/>
            </p:blipFill>
            <p:spPr>
              <a:xfrm>
                <a:off x="538937" y="2029461"/>
                <a:ext cx="624274" cy="624274"/>
              </a:xfrm>
              <a:prstGeom prst="rect">
                <a:avLst/>
              </a:prstGeom>
              <a:noFill/>
              <a:ln>
                <a:noFill/>
              </a:ln>
            </p:spPr>
          </p:pic>
        </p:grpSp>
        <p:pic>
          <p:nvPicPr>
            <p:cNvPr id="352" name="Google Shape;352;p78"/>
            <p:cNvPicPr preferRelativeResize="0"/>
            <p:nvPr/>
          </p:nvPicPr>
          <p:blipFill rotWithShape="1">
            <a:blip r:embed="rId9">
              <a:alphaModFix/>
            </a:blip>
            <a:srcRect/>
            <a:stretch/>
          </p:blipFill>
          <p:spPr>
            <a:xfrm>
              <a:off x="6728512" y="2131678"/>
              <a:ext cx="546100" cy="546100"/>
            </a:xfrm>
            <a:prstGeom prst="rect">
              <a:avLst/>
            </a:prstGeom>
            <a:noFill/>
            <a:ln>
              <a:noFill/>
            </a:ln>
          </p:spPr>
        </p:pic>
      </p:grpSp>
      <p:grpSp>
        <p:nvGrpSpPr>
          <p:cNvPr id="353" name="Google Shape;353;p78"/>
          <p:cNvGrpSpPr/>
          <p:nvPr/>
        </p:nvGrpSpPr>
        <p:grpSpPr>
          <a:xfrm>
            <a:off x="1448776" y="970193"/>
            <a:ext cx="2136062" cy="808703"/>
            <a:chOff x="3507244" y="1087597"/>
            <a:chExt cx="2136062" cy="808703"/>
          </a:xfrm>
        </p:grpSpPr>
        <p:grpSp>
          <p:nvGrpSpPr>
            <p:cNvPr id="354" name="Google Shape;354;p78"/>
            <p:cNvGrpSpPr/>
            <p:nvPr/>
          </p:nvGrpSpPr>
          <p:grpSpPr>
            <a:xfrm>
              <a:off x="3507244" y="1087597"/>
              <a:ext cx="2136062" cy="808703"/>
              <a:chOff x="432000" y="1940452"/>
              <a:chExt cx="2136062" cy="808703"/>
            </a:xfrm>
          </p:grpSpPr>
          <p:sp>
            <p:nvSpPr>
              <p:cNvPr id="355" name="Google Shape;355;p78"/>
              <p:cNvSpPr/>
              <p:nvPr/>
            </p:nvSpPr>
            <p:spPr>
              <a:xfrm>
                <a:off x="432000" y="1940452"/>
                <a:ext cx="2136062" cy="808703"/>
              </a:xfrm>
              <a:prstGeom prst="rect">
                <a:avLst/>
              </a:prstGeom>
              <a:solidFill>
                <a:srgbClr val="EBF1F5"/>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2F2F2"/>
                  </a:solidFill>
                  <a:latin typeface="Aptos" panose="020B0004020202020204" pitchFamily="34" charset="0"/>
                  <a:ea typeface="Source Han Sans CN Regular" panose="020B0500000000000000" pitchFamily="34" charset="-128"/>
                  <a:cs typeface="Microsoft YaHei"/>
                  <a:sym typeface="Microsoft YaHei"/>
                </a:endParaRPr>
              </a:p>
            </p:txBody>
          </p:sp>
          <p:sp>
            <p:nvSpPr>
              <p:cNvPr id="356" name="Google Shape;356;p78"/>
              <p:cNvSpPr txBox="1"/>
              <p:nvPr/>
            </p:nvSpPr>
            <p:spPr>
              <a:xfrm>
                <a:off x="1302008" y="2065105"/>
                <a:ext cx="1266054" cy="58169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400"/>
                  <a:buFont typeface="Arial"/>
                  <a:buNone/>
                </a:pPr>
                <a:r>
                  <a:rPr lang="zh-CN"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计算机科学</a:t>
                </a:r>
                <a:br>
                  <a:rPr lang="zh-CN"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br>
                <a:endParaRPr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endParaRPr>
              </a:p>
            </p:txBody>
          </p:sp>
          <p:pic>
            <p:nvPicPr>
              <p:cNvPr id="357" name="Google Shape;357;p78"/>
              <p:cNvPicPr preferRelativeResize="0"/>
              <p:nvPr/>
            </p:nvPicPr>
            <p:blipFill rotWithShape="1">
              <a:blip r:embed="rId3">
                <a:alphaModFix/>
              </a:blip>
              <a:srcRect/>
              <a:stretch/>
            </p:blipFill>
            <p:spPr>
              <a:xfrm>
                <a:off x="538937" y="2029461"/>
                <a:ext cx="624274" cy="624274"/>
              </a:xfrm>
              <a:prstGeom prst="rect">
                <a:avLst/>
              </a:prstGeom>
              <a:noFill/>
              <a:ln>
                <a:noFill/>
              </a:ln>
            </p:spPr>
          </p:pic>
        </p:grpSp>
        <p:pic>
          <p:nvPicPr>
            <p:cNvPr id="358" name="Google Shape;358;p78"/>
            <p:cNvPicPr preferRelativeResize="0"/>
            <p:nvPr/>
          </p:nvPicPr>
          <p:blipFill rotWithShape="1">
            <a:blip r:embed="rId10">
              <a:alphaModFix/>
            </a:blip>
            <a:srcRect/>
            <a:stretch/>
          </p:blipFill>
          <p:spPr>
            <a:xfrm>
              <a:off x="3652376" y="1220738"/>
              <a:ext cx="546100" cy="546100"/>
            </a:xfrm>
            <a:prstGeom prst="rect">
              <a:avLst/>
            </a:prstGeom>
            <a:noFill/>
            <a:ln>
              <a:noFill/>
            </a:ln>
          </p:spPr>
        </p:pic>
      </p:grpSp>
      <p:grpSp>
        <p:nvGrpSpPr>
          <p:cNvPr id="359" name="Google Shape;359;p78"/>
          <p:cNvGrpSpPr/>
          <p:nvPr/>
        </p:nvGrpSpPr>
        <p:grpSpPr>
          <a:xfrm>
            <a:off x="6495940" y="1003579"/>
            <a:ext cx="2136062" cy="808703"/>
            <a:chOff x="6582488" y="1087597"/>
            <a:chExt cx="2136062" cy="808703"/>
          </a:xfrm>
        </p:grpSpPr>
        <p:grpSp>
          <p:nvGrpSpPr>
            <p:cNvPr id="360" name="Google Shape;360;p78"/>
            <p:cNvGrpSpPr/>
            <p:nvPr/>
          </p:nvGrpSpPr>
          <p:grpSpPr>
            <a:xfrm>
              <a:off x="6582488" y="1087597"/>
              <a:ext cx="2136062" cy="808703"/>
              <a:chOff x="432000" y="1940452"/>
              <a:chExt cx="2136062" cy="808703"/>
            </a:xfrm>
          </p:grpSpPr>
          <p:sp>
            <p:nvSpPr>
              <p:cNvPr id="361" name="Google Shape;361;p78"/>
              <p:cNvSpPr/>
              <p:nvPr/>
            </p:nvSpPr>
            <p:spPr>
              <a:xfrm>
                <a:off x="432000" y="1940452"/>
                <a:ext cx="2136062" cy="808703"/>
              </a:xfrm>
              <a:prstGeom prst="rect">
                <a:avLst/>
              </a:prstGeom>
              <a:solidFill>
                <a:srgbClr val="EBF1F5"/>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2F2F2"/>
                  </a:solidFill>
                  <a:latin typeface="Aptos" panose="020B0004020202020204" pitchFamily="34" charset="0"/>
                  <a:ea typeface="Source Han Sans CN Regular" panose="020B0500000000000000" pitchFamily="34" charset="-128"/>
                  <a:cs typeface="Microsoft YaHei"/>
                  <a:sym typeface="Microsoft YaHei"/>
                </a:endParaRPr>
              </a:p>
            </p:txBody>
          </p:sp>
          <p:sp>
            <p:nvSpPr>
              <p:cNvPr id="362" name="Google Shape;362;p78"/>
              <p:cNvSpPr txBox="1"/>
              <p:nvPr/>
            </p:nvSpPr>
            <p:spPr>
              <a:xfrm>
                <a:off x="1302008" y="2065105"/>
                <a:ext cx="1266054" cy="58169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400"/>
                  <a:buFont typeface="Arial"/>
                  <a:buNone/>
                </a:pPr>
                <a:r>
                  <a:rPr lang="zh-CN"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数学与统计学</a:t>
                </a:r>
                <a:br>
                  <a:rPr lang="zh-CN"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br>
                <a:endParaRPr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endParaRPr>
              </a:p>
            </p:txBody>
          </p:sp>
          <p:pic>
            <p:nvPicPr>
              <p:cNvPr id="363" name="Google Shape;363;p78"/>
              <p:cNvPicPr preferRelativeResize="0"/>
              <p:nvPr/>
            </p:nvPicPr>
            <p:blipFill rotWithShape="1">
              <a:blip r:embed="rId3">
                <a:alphaModFix/>
              </a:blip>
              <a:srcRect/>
              <a:stretch/>
            </p:blipFill>
            <p:spPr>
              <a:xfrm>
                <a:off x="538937" y="2029461"/>
                <a:ext cx="624274" cy="624274"/>
              </a:xfrm>
              <a:prstGeom prst="rect">
                <a:avLst/>
              </a:prstGeom>
              <a:noFill/>
              <a:ln>
                <a:noFill/>
              </a:ln>
            </p:spPr>
          </p:pic>
        </p:grpSp>
        <p:pic>
          <p:nvPicPr>
            <p:cNvPr id="364" name="Google Shape;364;p78"/>
            <p:cNvPicPr preferRelativeResize="0"/>
            <p:nvPr/>
          </p:nvPicPr>
          <p:blipFill rotWithShape="1">
            <a:blip r:embed="rId11">
              <a:alphaModFix/>
            </a:blip>
            <a:srcRect/>
            <a:stretch/>
          </p:blipFill>
          <p:spPr>
            <a:xfrm>
              <a:off x="6788868" y="1277368"/>
              <a:ext cx="429114" cy="429114"/>
            </a:xfrm>
            <a:prstGeom prst="rect">
              <a:avLst/>
            </a:prstGeom>
            <a:noFill/>
            <a:ln>
              <a:noFill/>
            </a:ln>
          </p:spPr>
        </p:pic>
      </p:grpSp>
      <p:grpSp>
        <p:nvGrpSpPr>
          <p:cNvPr id="365" name="Google Shape;365;p78"/>
          <p:cNvGrpSpPr/>
          <p:nvPr/>
        </p:nvGrpSpPr>
        <p:grpSpPr>
          <a:xfrm>
            <a:off x="1473064" y="1913716"/>
            <a:ext cx="2136062" cy="808703"/>
            <a:chOff x="3507244" y="1996960"/>
            <a:chExt cx="2136062" cy="808703"/>
          </a:xfrm>
        </p:grpSpPr>
        <p:grpSp>
          <p:nvGrpSpPr>
            <p:cNvPr id="366" name="Google Shape;366;p78"/>
            <p:cNvGrpSpPr/>
            <p:nvPr/>
          </p:nvGrpSpPr>
          <p:grpSpPr>
            <a:xfrm>
              <a:off x="3507244" y="1996960"/>
              <a:ext cx="2136062" cy="808703"/>
              <a:chOff x="432000" y="1940452"/>
              <a:chExt cx="2136062" cy="808703"/>
            </a:xfrm>
          </p:grpSpPr>
          <p:sp>
            <p:nvSpPr>
              <p:cNvPr id="367" name="Google Shape;367;p78"/>
              <p:cNvSpPr/>
              <p:nvPr/>
            </p:nvSpPr>
            <p:spPr>
              <a:xfrm>
                <a:off x="432000" y="1940452"/>
                <a:ext cx="2136062" cy="808703"/>
              </a:xfrm>
              <a:prstGeom prst="rect">
                <a:avLst/>
              </a:prstGeom>
              <a:solidFill>
                <a:srgbClr val="EBF1F5"/>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2F2F2"/>
                  </a:solidFill>
                  <a:latin typeface="Aptos" panose="020B0004020202020204" pitchFamily="34" charset="0"/>
                  <a:ea typeface="Source Han Sans CN Regular" panose="020B0500000000000000" pitchFamily="34" charset="-128"/>
                  <a:cs typeface="Microsoft YaHei"/>
                  <a:sym typeface="Microsoft YaHei"/>
                </a:endParaRPr>
              </a:p>
            </p:txBody>
          </p:sp>
          <p:sp>
            <p:nvSpPr>
              <p:cNvPr id="368" name="Google Shape;368;p78"/>
              <p:cNvSpPr txBox="1"/>
              <p:nvPr/>
            </p:nvSpPr>
            <p:spPr>
              <a:xfrm>
                <a:off x="1302008" y="2065105"/>
                <a:ext cx="989075" cy="58169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400"/>
                  <a:buFont typeface="Arial"/>
                  <a:buNone/>
                </a:pPr>
                <a:r>
                  <a:rPr lang="zh-CN"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地球与环境科学</a:t>
                </a:r>
                <a:br>
                  <a:rPr lang="zh-CN"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br>
                <a:endParaRPr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endParaRPr>
              </a:p>
            </p:txBody>
          </p:sp>
          <p:pic>
            <p:nvPicPr>
              <p:cNvPr id="369" name="Google Shape;369;p78"/>
              <p:cNvPicPr preferRelativeResize="0"/>
              <p:nvPr/>
            </p:nvPicPr>
            <p:blipFill rotWithShape="1">
              <a:blip r:embed="rId3">
                <a:alphaModFix/>
              </a:blip>
              <a:srcRect/>
              <a:stretch/>
            </p:blipFill>
            <p:spPr>
              <a:xfrm>
                <a:off x="538937" y="2029461"/>
                <a:ext cx="624274" cy="624274"/>
              </a:xfrm>
              <a:prstGeom prst="rect">
                <a:avLst/>
              </a:prstGeom>
              <a:noFill/>
              <a:ln>
                <a:noFill/>
              </a:ln>
            </p:spPr>
          </p:pic>
        </p:grpSp>
        <p:pic>
          <p:nvPicPr>
            <p:cNvPr id="370" name="Google Shape;370;p78"/>
            <p:cNvPicPr preferRelativeResize="0"/>
            <p:nvPr/>
          </p:nvPicPr>
          <p:blipFill rotWithShape="1">
            <a:blip r:embed="rId12">
              <a:alphaModFix/>
            </a:blip>
            <a:srcRect/>
            <a:stretch/>
          </p:blipFill>
          <p:spPr>
            <a:xfrm>
              <a:off x="3652376" y="2131678"/>
              <a:ext cx="546100" cy="546100"/>
            </a:xfrm>
            <a:prstGeom prst="rect">
              <a:avLst/>
            </a:prstGeom>
            <a:noFill/>
            <a:ln>
              <a:noFill/>
            </a:ln>
          </p:spPr>
        </p:pic>
      </p:grpSp>
      <p:grpSp>
        <p:nvGrpSpPr>
          <p:cNvPr id="371" name="Google Shape;371;p78"/>
          <p:cNvGrpSpPr/>
          <p:nvPr/>
        </p:nvGrpSpPr>
        <p:grpSpPr>
          <a:xfrm>
            <a:off x="1473064" y="2874877"/>
            <a:ext cx="2136062" cy="808703"/>
            <a:chOff x="3507244" y="3815685"/>
            <a:chExt cx="2136062" cy="808703"/>
          </a:xfrm>
        </p:grpSpPr>
        <p:grpSp>
          <p:nvGrpSpPr>
            <p:cNvPr id="372" name="Google Shape;372;p78"/>
            <p:cNvGrpSpPr/>
            <p:nvPr/>
          </p:nvGrpSpPr>
          <p:grpSpPr>
            <a:xfrm>
              <a:off x="3507244" y="3815685"/>
              <a:ext cx="2136062" cy="808703"/>
              <a:chOff x="432000" y="1940452"/>
              <a:chExt cx="2136062" cy="808703"/>
            </a:xfrm>
          </p:grpSpPr>
          <p:sp>
            <p:nvSpPr>
              <p:cNvPr id="373" name="Google Shape;373;p78"/>
              <p:cNvSpPr/>
              <p:nvPr/>
            </p:nvSpPr>
            <p:spPr>
              <a:xfrm>
                <a:off x="432000" y="1940452"/>
                <a:ext cx="2136062" cy="808703"/>
              </a:xfrm>
              <a:prstGeom prst="rect">
                <a:avLst/>
              </a:prstGeom>
              <a:solidFill>
                <a:srgbClr val="EBF1F5"/>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2F2F2"/>
                  </a:solidFill>
                  <a:latin typeface="Aptos" panose="020B0004020202020204" pitchFamily="34" charset="0"/>
                  <a:ea typeface="Source Han Sans CN Regular" panose="020B0500000000000000" pitchFamily="34" charset="-128"/>
                  <a:cs typeface="Microsoft YaHei"/>
                  <a:sym typeface="Microsoft YaHei"/>
                </a:endParaRPr>
              </a:p>
            </p:txBody>
          </p:sp>
          <p:sp>
            <p:nvSpPr>
              <p:cNvPr id="374" name="Google Shape;374;p78"/>
              <p:cNvSpPr txBox="1"/>
              <p:nvPr/>
            </p:nvSpPr>
            <p:spPr>
              <a:xfrm>
                <a:off x="1302008" y="2065105"/>
                <a:ext cx="800385" cy="58169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400"/>
                  <a:buFont typeface="Arial"/>
                  <a:buNone/>
                </a:pPr>
                <a:r>
                  <a:rPr lang="zh-CN"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人文社科与法律</a:t>
                </a:r>
                <a:br>
                  <a:rPr lang="zh-CN"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br>
                <a:endParaRPr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endParaRPr>
              </a:p>
            </p:txBody>
          </p:sp>
          <p:pic>
            <p:nvPicPr>
              <p:cNvPr id="375" name="Google Shape;375;p78"/>
              <p:cNvPicPr preferRelativeResize="0"/>
              <p:nvPr/>
            </p:nvPicPr>
            <p:blipFill rotWithShape="1">
              <a:blip r:embed="rId3">
                <a:alphaModFix/>
              </a:blip>
              <a:srcRect/>
              <a:stretch/>
            </p:blipFill>
            <p:spPr>
              <a:xfrm>
                <a:off x="538937" y="2029461"/>
                <a:ext cx="624274" cy="624274"/>
              </a:xfrm>
              <a:prstGeom prst="rect">
                <a:avLst/>
              </a:prstGeom>
              <a:noFill/>
              <a:ln>
                <a:noFill/>
              </a:ln>
            </p:spPr>
          </p:pic>
        </p:grpSp>
        <p:pic>
          <p:nvPicPr>
            <p:cNvPr id="376" name="Google Shape;376;p78"/>
            <p:cNvPicPr preferRelativeResize="0"/>
            <p:nvPr/>
          </p:nvPicPr>
          <p:blipFill rotWithShape="1">
            <a:blip r:embed="rId13">
              <a:alphaModFix/>
            </a:blip>
            <a:srcRect/>
            <a:stretch/>
          </p:blipFill>
          <p:spPr>
            <a:xfrm>
              <a:off x="3652376" y="3940338"/>
              <a:ext cx="546100" cy="546100"/>
            </a:xfrm>
            <a:prstGeom prst="rect">
              <a:avLst/>
            </a:prstGeom>
            <a:noFill/>
            <a:ln>
              <a:noFill/>
            </a:ln>
          </p:spPr>
        </p:pic>
      </p:grpSp>
      <p:grpSp>
        <p:nvGrpSpPr>
          <p:cNvPr id="377" name="Google Shape;377;p78"/>
          <p:cNvGrpSpPr/>
          <p:nvPr/>
        </p:nvGrpSpPr>
        <p:grpSpPr>
          <a:xfrm>
            <a:off x="6495940" y="2847083"/>
            <a:ext cx="2136062" cy="808703"/>
            <a:chOff x="432000" y="2906323"/>
            <a:chExt cx="2136062" cy="808703"/>
          </a:xfrm>
        </p:grpSpPr>
        <p:grpSp>
          <p:nvGrpSpPr>
            <p:cNvPr id="378" name="Google Shape;378;p78"/>
            <p:cNvGrpSpPr/>
            <p:nvPr/>
          </p:nvGrpSpPr>
          <p:grpSpPr>
            <a:xfrm>
              <a:off x="432000" y="2906323"/>
              <a:ext cx="2136062" cy="808703"/>
              <a:chOff x="432000" y="1940452"/>
              <a:chExt cx="2136062" cy="808703"/>
            </a:xfrm>
          </p:grpSpPr>
          <p:sp>
            <p:nvSpPr>
              <p:cNvPr id="379" name="Google Shape;379;p78"/>
              <p:cNvSpPr/>
              <p:nvPr/>
            </p:nvSpPr>
            <p:spPr>
              <a:xfrm>
                <a:off x="432000" y="1940452"/>
                <a:ext cx="2136062" cy="808703"/>
              </a:xfrm>
              <a:prstGeom prst="rect">
                <a:avLst/>
              </a:prstGeom>
              <a:solidFill>
                <a:srgbClr val="EBF1F5"/>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2F2F2"/>
                  </a:solidFill>
                  <a:latin typeface="Aptos" panose="020B0004020202020204" pitchFamily="34" charset="0"/>
                  <a:ea typeface="Source Han Sans CN Regular" panose="020B0500000000000000" pitchFamily="34" charset="-128"/>
                  <a:cs typeface="Microsoft YaHei"/>
                  <a:sym typeface="Microsoft YaHei"/>
                </a:endParaRPr>
              </a:p>
            </p:txBody>
          </p:sp>
          <p:sp>
            <p:nvSpPr>
              <p:cNvPr id="380" name="Google Shape;380;p78"/>
              <p:cNvSpPr txBox="1"/>
              <p:nvPr/>
            </p:nvSpPr>
            <p:spPr>
              <a:xfrm>
                <a:off x="1302008" y="2065105"/>
                <a:ext cx="1266054" cy="58169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400"/>
                  <a:buFont typeface="Arial"/>
                  <a:buNone/>
                </a:pPr>
                <a:r>
                  <a:rPr lang="zh-CN"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商业与经济学</a:t>
                </a:r>
                <a:br>
                  <a:rPr lang="zh-CN"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br>
                <a:endParaRPr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endParaRPr>
              </a:p>
            </p:txBody>
          </p:sp>
          <p:pic>
            <p:nvPicPr>
              <p:cNvPr id="381" name="Google Shape;381;p78"/>
              <p:cNvPicPr preferRelativeResize="0"/>
              <p:nvPr/>
            </p:nvPicPr>
            <p:blipFill rotWithShape="1">
              <a:blip r:embed="rId3">
                <a:alphaModFix/>
              </a:blip>
              <a:srcRect/>
              <a:stretch/>
            </p:blipFill>
            <p:spPr>
              <a:xfrm>
                <a:off x="538937" y="2029461"/>
                <a:ext cx="624274" cy="624274"/>
              </a:xfrm>
              <a:prstGeom prst="rect">
                <a:avLst/>
              </a:prstGeom>
              <a:noFill/>
              <a:ln>
                <a:noFill/>
              </a:ln>
            </p:spPr>
          </p:pic>
        </p:grpSp>
        <p:pic>
          <p:nvPicPr>
            <p:cNvPr id="382" name="Google Shape;382;p78"/>
            <p:cNvPicPr preferRelativeResize="0"/>
            <p:nvPr/>
          </p:nvPicPr>
          <p:blipFill rotWithShape="1">
            <a:blip r:embed="rId14">
              <a:alphaModFix/>
            </a:blip>
            <a:srcRect/>
            <a:stretch/>
          </p:blipFill>
          <p:spPr>
            <a:xfrm>
              <a:off x="577643" y="3037624"/>
              <a:ext cx="546100" cy="546100"/>
            </a:xfrm>
            <a:prstGeom prst="rect">
              <a:avLst/>
            </a:prstGeom>
            <a:noFill/>
            <a:ln>
              <a:noFill/>
            </a:ln>
          </p:spPr>
        </p:pic>
      </p:grpSp>
      <p:cxnSp>
        <p:nvCxnSpPr>
          <p:cNvPr id="383" name="Google Shape;383;p78"/>
          <p:cNvCxnSpPr/>
          <p:nvPr/>
        </p:nvCxnSpPr>
        <p:spPr>
          <a:xfrm>
            <a:off x="399779" y="2787836"/>
            <a:ext cx="8412480" cy="0"/>
          </a:xfrm>
          <a:prstGeom prst="straightConnector1">
            <a:avLst/>
          </a:prstGeom>
          <a:noFill/>
          <a:ln w="12700" cap="flat" cmpd="sng">
            <a:solidFill>
              <a:schemeClr val="accent3"/>
            </a:solidFill>
            <a:prstDash val="dash"/>
            <a:round/>
            <a:headEnd type="none" w="sm" len="sm"/>
            <a:tailEnd type="none" w="sm" len="sm"/>
          </a:ln>
        </p:spPr>
      </p:cxnSp>
      <p:cxnSp>
        <p:nvCxnSpPr>
          <p:cNvPr id="384" name="Google Shape;384;p78"/>
          <p:cNvCxnSpPr/>
          <p:nvPr/>
        </p:nvCxnSpPr>
        <p:spPr>
          <a:xfrm>
            <a:off x="384200" y="3756913"/>
            <a:ext cx="8412480" cy="0"/>
          </a:xfrm>
          <a:prstGeom prst="straightConnector1">
            <a:avLst/>
          </a:prstGeom>
          <a:noFill/>
          <a:ln w="12700" cap="flat" cmpd="sng">
            <a:solidFill>
              <a:schemeClr val="accent3"/>
            </a:solidFill>
            <a:prstDash val="dash"/>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3"/>
                                        </p:tgtEl>
                                        <p:attrNameLst>
                                          <p:attrName>style.visibility</p:attrName>
                                        </p:attrNameLst>
                                      </p:cBhvr>
                                      <p:to>
                                        <p:strVal val="visible"/>
                                      </p:to>
                                    </p:set>
                                    <p:animEffect transition="in" filter="fade">
                                      <p:cBhvr>
                                        <p:cTn id="7" dur="500"/>
                                        <p:tgtEl>
                                          <p:spTgt spid="383"/>
                                        </p:tgtEl>
                                      </p:cBhvr>
                                    </p:animEffect>
                                  </p:childTnLst>
                                </p:cTn>
                              </p:par>
                              <p:par>
                                <p:cTn id="8" presetID="10" presetClass="entr" presetSubtype="0" fill="hold" nodeType="withEffect">
                                  <p:stCondLst>
                                    <p:cond delay="0"/>
                                  </p:stCondLst>
                                  <p:childTnLst>
                                    <p:set>
                                      <p:cBhvr>
                                        <p:cTn id="9" dur="1" fill="hold">
                                          <p:stCondLst>
                                            <p:cond delay="0"/>
                                          </p:stCondLst>
                                        </p:cTn>
                                        <p:tgtEl>
                                          <p:spTgt spid="384"/>
                                        </p:tgtEl>
                                        <p:attrNameLst>
                                          <p:attrName>style.visibility</p:attrName>
                                        </p:attrNameLst>
                                      </p:cBhvr>
                                      <p:to>
                                        <p:strVal val="visible"/>
                                      </p:to>
                                    </p:set>
                                    <p:animEffect transition="in" filter="fade">
                                      <p:cBhvr>
                                        <p:cTn id="10" dur="500"/>
                                        <p:tgtEl>
                                          <p:spTgt spid="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388"/>
        <p:cNvGrpSpPr/>
        <p:nvPr/>
      </p:nvGrpSpPr>
      <p:grpSpPr>
        <a:xfrm>
          <a:off x="0" y="0"/>
          <a:ext cx="0" cy="0"/>
          <a:chOff x="0" y="0"/>
          <a:chExt cx="0" cy="0"/>
        </a:xfrm>
      </p:grpSpPr>
      <p:sp>
        <p:nvSpPr>
          <p:cNvPr id="389" name="Google Shape;389;p80"/>
          <p:cNvSpPr txBox="1"/>
          <p:nvPr/>
        </p:nvSpPr>
        <p:spPr>
          <a:xfrm>
            <a:off x="1212110" y="1935126"/>
            <a:ext cx="670914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zh-CN" sz="2000" b="0" i="0" u="none" strike="noStrike" cap="none" dirty="0">
                <a:solidFill>
                  <a:srgbClr val="7F7F7F"/>
                </a:solidFill>
                <a:latin typeface="Source Han Sans CN Regular" panose="020B0500000000000000" pitchFamily="34" charset="-128"/>
                <a:ea typeface="Source Han Sans CN Regular" panose="020B0500000000000000" pitchFamily="34" charset="-128"/>
                <a:cs typeface="Calibri"/>
                <a:sym typeface="Calibri"/>
              </a:rPr>
              <a:t>（根据学校重点学科，此处添加相关学科期刊合集介绍）</a:t>
            </a:r>
            <a:endParaRPr sz="2000" b="0" i="0" u="none" strike="noStrike" cap="none" dirty="0">
              <a:solidFill>
                <a:srgbClr val="7F7F7F"/>
              </a:solidFill>
              <a:latin typeface="Source Han Sans CN Regular" panose="020B0500000000000000" pitchFamily="34" charset="-128"/>
              <a:ea typeface="Source Han Sans CN Regular" panose="020B0500000000000000" pitchFamily="34" charset="-128"/>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81"/>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16666"/>
              </a:lnSpc>
              <a:spcBef>
                <a:spcPts val="0"/>
              </a:spcBef>
              <a:spcAft>
                <a:spcPts val="0"/>
              </a:spcAft>
              <a:buClr>
                <a:srgbClr val="01324B"/>
              </a:buClr>
              <a:buSzPts val="1800"/>
              <a:buNone/>
            </a:pPr>
            <a:r>
              <a:rPr lang="zh-CN" dirty="0">
                <a:latin typeface="Aptos" panose="020B0004020202020204" pitchFamily="34" charset="0"/>
                <a:ea typeface="Source Han Sans CN Regular" panose="020B0500000000000000" pitchFamily="34" charset="-128"/>
                <a:sym typeface="Calibri"/>
              </a:rPr>
              <a:t>Springer</a:t>
            </a:r>
            <a:r>
              <a:rPr lang="zh-CN" dirty="0">
                <a:latin typeface="Aptos" panose="020B0004020202020204" pitchFamily="34" charset="0"/>
                <a:ea typeface="Source Han Sans CN Regular" panose="020B0500000000000000" pitchFamily="34" charset="-128"/>
                <a:cs typeface="Microsoft YaHei"/>
                <a:sym typeface="Microsoft YaHei"/>
              </a:rPr>
              <a:t>化学与材料科学期刊合集</a:t>
            </a:r>
            <a:endParaRPr dirty="0">
              <a:latin typeface="Aptos" panose="020B0004020202020204" pitchFamily="34" charset="0"/>
              <a:ea typeface="Source Han Sans CN Regular" panose="020B0500000000000000" pitchFamily="34" charset="-128"/>
              <a:cs typeface="Microsoft YaHei"/>
              <a:sym typeface="Microsoft YaHei"/>
            </a:endParaRPr>
          </a:p>
        </p:txBody>
      </p:sp>
      <p:sp>
        <p:nvSpPr>
          <p:cNvPr id="395" name="Google Shape;395;p81"/>
          <p:cNvSpPr/>
          <p:nvPr/>
        </p:nvSpPr>
        <p:spPr>
          <a:xfrm>
            <a:off x="419100" y="999113"/>
            <a:ext cx="8299450" cy="236214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zh-CN" sz="14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Springer化学与材料科学期刊合集包括生物化学研究方法、分析化学、材料科学、高分子科学、纳米科学与技术、物理化学、热动力学、冶金、食品科学、化学工程、材料表征与评估等相关领域的学术期刊。</a:t>
            </a:r>
            <a:endParaRPr sz="14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just" rtl="0">
              <a:lnSpc>
                <a:spcPct val="100000"/>
              </a:lnSpc>
              <a:spcBef>
                <a:spcPts val="0"/>
              </a:spcBef>
              <a:spcAft>
                <a:spcPts val="0"/>
              </a:spcAft>
              <a:buNone/>
            </a:pPr>
            <a:endParaRPr sz="1400" b="0" i="0" u="none" strike="noStrike" cap="none" dirty="0">
              <a:solidFill>
                <a:srgbClr val="000000"/>
              </a:solidFill>
              <a:latin typeface="Aptos" panose="020B0004020202020204" pitchFamily="34" charset="0"/>
              <a:ea typeface="Source Han Sans CN Regular" panose="020B0500000000000000" pitchFamily="34" charset="-128"/>
              <a:cs typeface="Calibri"/>
              <a:sym typeface="Calibri"/>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涵盖140多种期刊</a:t>
            </a:r>
            <a:endParaRPr dirty="0">
              <a:latin typeface="Aptos" panose="020B0004020202020204" pitchFamily="34" charset="0"/>
              <a:ea typeface="Source Han Sans CN Regular" panose="020B0500000000000000" pitchFamily="34" charset="-128"/>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其中82%的期刊被SCI/SSCI收录</a:t>
            </a:r>
            <a:endParaRPr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1"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Advanced Composites and Hybrid Materials </a:t>
            </a: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和 </a:t>
            </a:r>
            <a:r>
              <a:rPr lang="zh-CN" sz="1400" b="0" i="1"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Advanced Fiber Materials </a:t>
            </a: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在所属学科类别中排名第一位</a:t>
            </a:r>
            <a:endParaRPr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11种期刊在一个或多个学科类别排名前十位</a:t>
            </a:r>
            <a:endParaRPr dirty="0">
              <a:latin typeface="Aptos" panose="020B0004020202020204" pitchFamily="34" charset="0"/>
              <a:ea typeface="Source Han Sans CN Regular" panose="020B0500000000000000" pitchFamily="34" charset="-128"/>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23种期刊在一个或多个学科类别排名前25%（Q1）</a:t>
            </a:r>
            <a:endParaRPr dirty="0">
              <a:latin typeface="Aptos" panose="020B0004020202020204" pitchFamily="34" charset="0"/>
              <a:ea typeface="Source Han Sans CN Regular" panose="020B0500000000000000" pitchFamily="34" charset="-128"/>
            </a:endParaRPr>
          </a:p>
          <a:p>
            <a:pPr marL="0" marR="0" lvl="0" indent="0" algn="l" rtl="0">
              <a:lnSpc>
                <a:spcPct val="100000"/>
              </a:lnSpc>
              <a:spcBef>
                <a:spcPts val="0"/>
              </a:spcBef>
              <a:spcAft>
                <a:spcPts val="0"/>
              </a:spcAft>
              <a:buNone/>
            </a:pPr>
            <a:endParaRPr sz="1100" b="0" i="0" u="none" strike="noStrike" cap="none" dirty="0">
              <a:solidFill>
                <a:srgbClr val="000000"/>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0"/>
              </a:spcBef>
              <a:spcAft>
                <a:spcPts val="0"/>
              </a:spcAft>
              <a:buNone/>
            </a:pPr>
            <a:r>
              <a:rPr lang="zh-CN" sz="1050" b="0" i="1" u="none" strike="noStrike" cap="none" dirty="0">
                <a:solidFill>
                  <a:srgbClr val="BFBFBF"/>
                </a:solidFill>
                <a:latin typeface="Aptos" panose="020B0004020202020204" pitchFamily="34" charset="0"/>
                <a:ea typeface="Source Han Sans CN Regular" panose="020B0500000000000000" pitchFamily="34" charset="-128"/>
                <a:cs typeface="Calibri"/>
                <a:sym typeface="Calibri"/>
              </a:rPr>
              <a:t>单个合集具体期刊数量每年稍有变化，文中期刊指标数据源于2023年Journal Citation Reports, Clarivate Analytics 2024</a:t>
            </a:r>
            <a:endParaRPr sz="1050" b="0" i="1" u="none" strike="noStrike" cap="none" dirty="0">
              <a:solidFill>
                <a:srgbClr val="BFBFBF"/>
              </a:solidFill>
              <a:latin typeface="Aptos" panose="020B0004020202020204" pitchFamily="34" charset="0"/>
              <a:ea typeface="Source Han Sans CN Regular" panose="020B0500000000000000" pitchFamily="34" charset="-128"/>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82"/>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16666"/>
              </a:lnSpc>
              <a:spcBef>
                <a:spcPts val="0"/>
              </a:spcBef>
              <a:spcAft>
                <a:spcPts val="0"/>
              </a:spcAft>
              <a:buClr>
                <a:srgbClr val="01324B"/>
              </a:buClr>
              <a:buSzPts val="1800"/>
              <a:buNone/>
            </a:pPr>
            <a:r>
              <a:rPr lang="zh-CN">
                <a:latin typeface="Aptos" panose="020B0004020202020204" pitchFamily="34" charset="0"/>
                <a:ea typeface="Source Han Sans CN Regular" panose="020B0500000000000000" pitchFamily="34" charset="-128"/>
                <a:sym typeface="Calibri"/>
              </a:rPr>
              <a:t>Springer</a:t>
            </a:r>
            <a:r>
              <a:rPr lang="zh-CN">
                <a:latin typeface="Aptos" panose="020B0004020202020204" pitchFamily="34" charset="0"/>
                <a:ea typeface="Source Han Sans CN Regular" panose="020B0500000000000000" pitchFamily="34" charset="-128"/>
                <a:cs typeface="Microsoft YaHei"/>
                <a:sym typeface="Microsoft YaHei"/>
              </a:rPr>
              <a:t>化学与材料科学期刊合集</a:t>
            </a:r>
            <a:endParaRPr>
              <a:latin typeface="Aptos" panose="020B0004020202020204" pitchFamily="34" charset="0"/>
              <a:ea typeface="Source Han Sans CN Regular" panose="020B0500000000000000" pitchFamily="34" charset="-128"/>
            </a:endParaRPr>
          </a:p>
        </p:txBody>
      </p:sp>
      <p:sp>
        <p:nvSpPr>
          <p:cNvPr id="402" name="Google Shape;402;p82"/>
          <p:cNvSpPr txBox="1">
            <a:spLocks noGrp="1"/>
          </p:cNvSpPr>
          <p:nvPr>
            <p:ph type="subTitle" idx="1"/>
          </p:nvPr>
        </p:nvSpPr>
        <p:spPr>
          <a:xfrm>
            <a:off x="196465" y="599143"/>
            <a:ext cx="8299450" cy="230831"/>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500"/>
              <a:buNone/>
            </a:pPr>
            <a:r>
              <a:rPr lang="zh-CN" dirty="0">
                <a:latin typeface="Aptos" panose="020B0004020202020204" pitchFamily="34" charset="0"/>
                <a:ea typeface="Source Han Sans CN Regular" panose="020B0500000000000000" pitchFamily="34" charset="-128"/>
                <a:cs typeface="Microsoft YaHei"/>
                <a:sym typeface="Microsoft YaHei"/>
              </a:rPr>
              <a:t>高质量期刊推荐</a:t>
            </a:r>
            <a:endParaRPr dirty="0">
              <a:latin typeface="Aptos" panose="020B0004020202020204" pitchFamily="34" charset="0"/>
              <a:ea typeface="Source Han Sans CN Regular" panose="020B0500000000000000" pitchFamily="34" charset="-128"/>
            </a:endParaRPr>
          </a:p>
          <a:p>
            <a:pPr marL="457200" lvl="0" indent="-228600" algn="l" rtl="0">
              <a:lnSpc>
                <a:spcPct val="100000"/>
              </a:lnSpc>
              <a:spcBef>
                <a:spcPts val="0"/>
              </a:spcBef>
              <a:spcAft>
                <a:spcPts val="0"/>
              </a:spcAft>
              <a:buSzPts val="1500"/>
              <a:buNone/>
            </a:pPr>
            <a:endParaRPr dirty="0">
              <a:latin typeface="Aptos" panose="020B0004020202020204" pitchFamily="34" charset="0"/>
              <a:ea typeface="Source Han Sans CN Regular" panose="020B0500000000000000" pitchFamily="34" charset="-128"/>
            </a:endParaRPr>
          </a:p>
        </p:txBody>
      </p:sp>
      <p:sp>
        <p:nvSpPr>
          <p:cNvPr id="403" name="Google Shape;403;p82"/>
          <p:cNvSpPr txBox="1"/>
          <p:nvPr/>
        </p:nvSpPr>
        <p:spPr>
          <a:xfrm>
            <a:off x="1362956" y="2890020"/>
            <a:ext cx="3108960" cy="1645920"/>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Electrochemical Energy Reviews</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本刊由上海大学和国际电化学能源科学学会(IAOEES)主办，是IAOEES的旗舰综述期刊，只发表代表电化学能源科学与技术先进材料领域前沿的最高质量的科学综述文章。</a:t>
            </a:r>
            <a:endParaRPr>
              <a:latin typeface="Aptos" panose="020B0004020202020204" pitchFamily="34" charset="0"/>
              <a:ea typeface="Source Han Sans CN Regular" panose="020B0500000000000000" pitchFamily="34" charset="-128"/>
            </a:endParaRPr>
          </a:p>
          <a:p>
            <a:pPr marL="0" marR="0" lvl="0" indent="0" algn="l" rtl="0">
              <a:lnSpc>
                <a:spcPct val="100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影响因子（2023）：28.4</a:t>
            </a:r>
            <a:endParaRPr>
              <a:latin typeface="Aptos" panose="020B0004020202020204" pitchFamily="34" charset="0"/>
              <a:ea typeface="Source Han Sans CN Regular" panose="020B0500000000000000" pitchFamily="34" charset="-128"/>
            </a:endParaRPr>
          </a:p>
          <a:p>
            <a:pPr marL="0" marR="0" lvl="0" indent="0" algn="l" rtl="0">
              <a:lnSpc>
                <a:spcPct val="100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五年影响因子（2023）：30.1 </a:t>
            </a:r>
            <a:endParaRPr>
              <a:latin typeface="Aptos" panose="020B0004020202020204" pitchFamily="34" charset="0"/>
              <a:ea typeface="Source Han Sans CN Regular" panose="020B0500000000000000" pitchFamily="34" charset="-128"/>
            </a:endParaRPr>
          </a:p>
          <a:p>
            <a:pPr marL="0" marR="0" lvl="0" indent="0" algn="l" rtl="0">
              <a:lnSpc>
                <a:spcPct val="100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学科排名：电化学，2/45</a:t>
            </a:r>
            <a:endParaRPr>
              <a:latin typeface="Aptos" panose="020B0004020202020204" pitchFamily="34" charset="0"/>
              <a:ea typeface="Source Han Sans CN Regular" panose="020B0500000000000000" pitchFamily="34" charset="-128"/>
            </a:endParaRPr>
          </a:p>
          <a:p>
            <a:pPr marL="0" marR="0" lvl="0" indent="0" algn="l" rtl="0">
              <a:lnSpc>
                <a:spcPct val="100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下载量（2023）：382,709</a:t>
            </a:r>
            <a:endParaRPr>
              <a:latin typeface="Aptos" panose="020B0004020202020204" pitchFamily="34" charset="0"/>
              <a:ea typeface="Source Han Sans CN Regular" panose="020B0500000000000000" pitchFamily="34" charset="-128"/>
            </a:endParaRPr>
          </a:p>
        </p:txBody>
      </p:sp>
      <p:sp>
        <p:nvSpPr>
          <p:cNvPr id="404" name="Google Shape;404;p82"/>
          <p:cNvSpPr txBox="1"/>
          <p:nvPr/>
        </p:nvSpPr>
        <p:spPr>
          <a:xfrm>
            <a:off x="5609590" y="2890020"/>
            <a:ext cx="3108960" cy="1645920"/>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Science China Chemistry</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本刊由中国科学院、国家自然科学基金委员会共同主办，科学中国出版社出版。期刊致力于发表高质量、原创的基础性研究和应用研究成果。</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影响因子（2023）：10.4</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五年影响因子（2023）：7.9</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学科排名：化学-多学科，27/230</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下载量（2023）：388,417</a:t>
            </a:r>
            <a:endParaRPr>
              <a:latin typeface="Aptos" panose="020B0004020202020204" pitchFamily="34" charset="0"/>
              <a:ea typeface="Source Han Sans CN Regular" panose="020B0500000000000000" pitchFamily="34" charset="-128"/>
            </a:endParaRPr>
          </a:p>
        </p:txBody>
      </p:sp>
      <p:pic>
        <p:nvPicPr>
          <p:cNvPr id="405" name="Google Shape;405;p82"/>
          <p:cNvPicPr preferRelativeResize="0"/>
          <p:nvPr/>
        </p:nvPicPr>
        <p:blipFill rotWithShape="1">
          <a:blip r:embed="rId3">
            <a:alphaModFix/>
          </a:blip>
          <a:srcRect/>
          <a:stretch/>
        </p:blipFill>
        <p:spPr>
          <a:xfrm>
            <a:off x="433062" y="2890020"/>
            <a:ext cx="819927" cy="1097280"/>
          </a:xfrm>
          <a:prstGeom prst="rect">
            <a:avLst/>
          </a:prstGeom>
          <a:noFill/>
          <a:ln>
            <a:noFill/>
          </a:ln>
        </p:spPr>
      </p:pic>
      <p:pic>
        <p:nvPicPr>
          <p:cNvPr id="406" name="Google Shape;406;p82"/>
          <p:cNvPicPr preferRelativeResize="0"/>
          <p:nvPr/>
        </p:nvPicPr>
        <p:blipFill rotWithShape="1">
          <a:blip r:embed="rId4">
            <a:alphaModFix/>
          </a:blip>
          <a:srcRect/>
          <a:stretch/>
        </p:blipFill>
        <p:spPr>
          <a:xfrm>
            <a:off x="4676872" y="2890020"/>
            <a:ext cx="822751" cy="1097280"/>
          </a:xfrm>
          <a:prstGeom prst="rect">
            <a:avLst/>
          </a:prstGeom>
          <a:noFill/>
          <a:ln>
            <a:noFill/>
          </a:ln>
        </p:spPr>
      </p:pic>
      <p:pic>
        <p:nvPicPr>
          <p:cNvPr id="407" name="Google Shape;407;p82"/>
          <p:cNvPicPr preferRelativeResize="0"/>
          <p:nvPr/>
        </p:nvPicPr>
        <p:blipFill rotWithShape="1">
          <a:blip r:embed="rId5">
            <a:alphaModFix/>
          </a:blip>
          <a:srcRect/>
          <a:stretch/>
        </p:blipFill>
        <p:spPr>
          <a:xfrm>
            <a:off x="4676872" y="1091502"/>
            <a:ext cx="822751" cy="1097280"/>
          </a:xfrm>
          <a:prstGeom prst="rect">
            <a:avLst/>
          </a:prstGeom>
          <a:noFill/>
          <a:ln>
            <a:noFill/>
          </a:ln>
        </p:spPr>
      </p:pic>
      <p:sp>
        <p:nvSpPr>
          <p:cNvPr id="408" name="Google Shape;408;p82"/>
          <p:cNvSpPr/>
          <p:nvPr/>
        </p:nvSpPr>
        <p:spPr>
          <a:xfrm>
            <a:off x="5609590" y="1091502"/>
            <a:ext cx="3108960" cy="1645920"/>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Advanced Composites and Hybrid Materials</a:t>
            </a:r>
            <a:endParaRPr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本刊涵盖纳米技术、界面科学与工程、先进制造、生物工程、能源和环境应用等，旨在为相关研究领域的学术界和产业界研究人员提供一个发表有影响力的新成果、交流知识和见解的专业平台。</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影响因子（2023）：23.2</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五年影响因子（2023）：17.7</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学科排名：材料科学-复合材料，1/35</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下载量（2023）：406,969</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p:txBody>
      </p:sp>
      <p:sp>
        <p:nvSpPr>
          <p:cNvPr id="409" name="Google Shape;409;p82"/>
          <p:cNvSpPr txBox="1"/>
          <p:nvPr/>
        </p:nvSpPr>
        <p:spPr>
          <a:xfrm>
            <a:off x="1362956" y="1091502"/>
            <a:ext cx="3108960" cy="1645920"/>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Advanced Fiber Materials</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a:solidFill>
                  <a:schemeClr val="dk1"/>
                </a:solidFill>
                <a:latin typeface="Aptos" panose="020B0004020202020204" pitchFamily="34" charset="0"/>
                <a:ea typeface="Source Han Sans CN Regular" panose="020B0500000000000000" pitchFamily="34" charset="-128"/>
                <a:cs typeface="Calibri"/>
                <a:sym typeface="Calibri"/>
              </a:rPr>
              <a:t>本刊是经过严格同行评审的跨学科混合型学术期刊，旨在发表有关纤维、纤维相关设备及其应用领域最重要的科研成果，在该领域有重要的国际影响力。</a:t>
            </a:r>
            <a:endParaRPr sz="900" b="0" i="0" u="none" strike="noStrike" cap="none">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影响因子（2023）：17.2</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五年影响因子（2023）：15.7</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学科排名：材料科学-纺织，1/29</a:t>
            </a:r>
            <a:endParaRPr>
              <a:latin typeface="Aptos" panose="020B0004020202020204" pitchFamily="34" charset="0"/>
              <a:ea typeface="Source Han Sans CN Regular" panose="020B0500000000000000" pitchFamily="34" charset="-128"/>
            </a:endParaRPr>
          </a:p>
          <a:p>
            <a:pPr marL="0" marR="0" lvl="0" indent="0" algn="l" rtl="0">
              <a:lnSpc>
                <a:spcPct val="100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下载量（2023）：315,115</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7000"/>
              </a:lnSpc>
              <a:spcBef>
                <a:spcPts val="0"/>
              </a:spcBef>
              <a:spcAft>
                <a:spcPts val="0"/>
              </a:spcAft>
              <a:buNone/>
            </a:pPr>
            <a:endParaRPr sz="10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p:txBody>
      </p:sp>
      <p:pic>
        <p:nvPicPr>
          <p:cNvPr id="410" name="Google Shape;410;p82"/>
          <p:cNvPicPr preferRelativeResize="0"/>
          <p:nvPr/>
        </p:nvPicPr>
        <p:blipFill rotWithShape="1">
          <a:blip r:embed="rId6">
            <a:alphaModFix/>
          </a:blip>
          <a:srcRect/>
          <a:stretch/>
        </p:blipFill>
        <p:spPr>
          <a:xfrm>
            <a:off x="426081" y="1091502"/>
            <a:ext cx="827543" cy="109728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83"/>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16666"/>
              </a:lnSpc>
              <a:spcBef>
                <a:spcPts val="0"/>
              </a:spcBef>
              <a:spcAft>
                <a:spcPts val="0"/>
              </a:spcAft>
              <a:buClr>
                <a:srgbClr val="01324B"/>
              </a:buClr>
              <a:buSzPts val="1800"/>
              <a:buNone/>
            </a:pPr>
            <a:r>
              <a:rPr lang="zh-CN">
                <a:latin typeface="Aptos" panose="020B0004020202020204" pitchFamily="34" charset="0"/>
                <a:ea typeface="Source Han Sans CN Regular" panose="020B0500000000000000" pitchFamily="34" charset="-128"/>
              </a:rPr>
              <a:t>Springer</a:t>
            </a:r>
            <a:r>
              <a:rPr lang="zh-CN">
                <a:latin typeface="Aptos" panose="020B0004020202020204" pitchFamily="34" charset="0"/>
                <a:ea typeface="Source Han Sans CN Regular" panose="020B0500000000000000" pitchFamily="34" charset="-128"/>
                <a:cs typeface="Microsoft YaHei"/>
                <a:sym typeface="Microsoft YaHei"/>
              </a:rPr>
              <a:t>计算机科学期刊合集</a:t>
            </a:r>
            <a:endParaRPr>
              <a:latin typeface="Aptos" panose="020B0004020202020204" pitchFamily="34" charset="0"/>
              <a:ea typeface="Source Han Sans CN Regular" panose="020B0500000000000000" pitchFamily="34" charset="-128"/>
              <a:cs typeface="Microsoft YaHei"/>
              <a:sym typeface="Microsoft YaHei"/>
            </a:endParaRPr>
          </a:p>
        </p:txBody>
      </p:sp>
      <p:sp>
        <p:nvSpPr>
          <p:cNvPr id="416" name="Google Shape;416;p83"/>
          <p:cNvSpPr/>
          <p:nvPr/>
        </p:nvSpPr>
        <p:spPr>
          <a:xfrm>
            <a:off x="419100" y="999113"/>
            <a:ext cx="8299450" cy="214674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zh-CN" sz="14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Springer计算机科学期刊合集包括人工智能、软件工程、电子工程、编程和操作系统、计算机系统组织与通信网络、影像科学、应用数学等相关领域的学术期刊。</a:t>
            </a:r>
            <a:endParaRPr sz="14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just" rtl="0">
              <a:lnSpc>
                <a:spcPct val="100000"/>
              </a:lnSpc>
              <a:spcBef>
                <a:spcPts val="0"/>
              </a:spcBef>
              <a:spcAft>
                <a:spcPts val="0"/>
              </a:spcAft>
              <a:buNone/>
            </a:pPr>
            <a:endParaRPr sz="1400" b="0" i="0" u="none" strike="noStrike" cap="none" dirty="0">
              <a:solidFill>
                <a:srgbClr val="000000"/>
              </a:solidFill>
              <a:latin typeface="Aptos" panose="020B0004020202020204" pitchFamily="34" charset="0"/>
              <a:ea typeface="Source Han Sans CN Regular" panose="020B0500000000000000" pitchFamily="34" charset="-128"/>
              <a:cs typeface="Calibri"/>
              <a:sym typeface="Calibri"/>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涵盖100多种期刊</a:t>
            </a:r>
            <a:endParaRPr dirty="0">
              <a:latin typeface="Aptos" panose="020B0004020202020204" pitchFamily="34" charset="0"/>
              <a:ea typeface="Source Han Sans CN Regular" panose="020B0500000000000000" pitchFamily="34" charset="-128"/>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其中68%的期刊被SCI/SSCI收录</a:t>
            </a:r>
            <a:endParaRPr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1"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Computational Visual Media </a:t>
            </a: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在所属学科类别中排名第一位</a:t>
            </a:r>
            <a:endParaRPr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7种期刊在一个或多个学科类别排名前十位</a:t>
            </a:r>
            <a:endParaRPr dirty="0">
              <a:latin typeface="Aptos" panose="020B0004020202020204" pitchFamily="34" charset="0"/>
              <a:ea typeface="Source Han Sans CN Regular" panose="020B0500000000000000" pitchFamily="34" charset="-128"/>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19种期刊在一个或多个学科类别排名前25%（Q1）</a:t>
            </a:r>
            <a:endParaRPr dirty="0">
              <a:latin typeface="Aptos" panose="020B0004020202020204" pitchFamily="34" charset="0"/>
              <a:ea typeface="Source Han Sans CN Regular" panose="020B0500000000000000" pitchFamily="34" charset="-128"/>
            </a:endParaRPr>
          </a:p>
          <a:p>
            <a:pPr marL="0" marR="0" lvl="0" indent="0" algn="l" rtl="0">
              <a:lnSpc>
                <a:spcPct val="100000"/>
              </a:lnSpc>
              <a:spcBef>
                <a:spcPts val="0"/>
              </a:spcBef>
              <a:spcAft>
                <a:spcPts val="0"/>
              </a:spcAft>
              <a:buNone/>
            </a:pPr>
            <a:endParaRPr sz="1100" b="0" i="0" u="none" strike="noStrike" cap="none" dirty="0">
              <a:solidFill>
                <a:srgbClr val="000000"/>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0"/>
              </a:spcBef>
              <a:spcAft>
                <a:spcPts val="0"/>
              </a:spcAft>
              <a:buNone/>
            </a:pPr>
            <a:r>
              <a:rPr lang="zh-CN" sz="1050" b="0" i="1" u="none" strike="noStrike" cap="none" dirty="0">
                <a:solidFill>
                  <a:srgbClr val="BFBFBF"/>
                </a:solidFill>
                <a:latin typeface="Aptos" panose="020B0004020202020204" pitchFamily="34" charset="0"/>
                <a:ea typeface="Source Han Sans CN Regular" panose="020B0500000000000000" pitchFamily="34" charset="-128"/>
                <a:cs typeface="Calibri"/>
                <a:sym typeface="Calibri"/>
              </a:rPr>
              <a:t>单个合集具体期刊数量每年稍有变化，文中期刊指标数据源于2023年Journal Citation Reports, Clarivate Analytics 2024</a:t>
            </a:r>
            <a:endParaRPr sz="1050" b="0" i="1" u="none" strike="noStrike" cap="none" dirty="0">
              <a:solidFill>
                <a:srgbClr val="BFBFBF"/>
              </a:solidFill>
              <a:latin typeface="Aptos" panose="020B0004020202020204" pitchFamily="34" charset="0"/>
              <a:ea typeface="Source Han Sans CN Regular" panose="020B0500000000000000" pitchFamily="34" charset="-128"/>
              <a:cs typeface="Calibri"/>
              <a:sym typeface="Calibri"/>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8" name="Google Shape;458;p86"/>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lvl="0"/>
            <a:r>
              <a:rPr lang="zh-CN" dirty="0">
                <a:latin typeface="Aptos" panose="020B0004020202020204" pitchFamily="34" charset="0"/>
                <a:ea typeface="Source Han Sans CN Regular" panose="020B0500000000000000" pitchFamily="34" charset="-128"/>
              </a:rPr>
              <a:t>Springe</a:t>
            </a:r>
            <a:r>
              <a:rPr lang="zh-CN" dirty="0" smtClean="0">
                <a:latin typeface="Aptos" panose="020B0004020202020204" pitchFamily="34" charset="0"/>
                <a:ea typeface="Source Han Sans CN Regular" panose="020B0500000000000000" pitchFamily="34" charset="-128"/>
              </a:rPr>
              <a:t>r</a:t>
            </a:r>
            <a:r>
              <a:rPr lang="zh-CN" altLang="en-US" dirty="0">
                <a:latin typeface="Aptos" panose="020B0004020202020204" pitchFamily="34" charset="0"/>
                <a:ea typeface="Source Han Sans CN Regular" panose="020B0500000000000000" pitchFamily="34" charset="-128"/>
                <a:cs typeface="Microsoft YaHei"/>
                <a:sym typeface="Microsoft YaHei"/>
              </a:rPr>
              <a:t>计算</a:t>
            </a:r>
            <a:r>
              <a:rPr lang="zh-CN" altLang="en-US" dirty="0" smtClean="0">
                <a:latin typeface="Aptos" panose="020B0004020202020204" pitchFamily="34" charset="0"/>
                <a:ea typeface="Source Han Sans CN Regular" panose="020B0500000000000000" pitchFamily="34" charset="-128"/>
                <a:cs typeface="Microsoft YaHei"/>
                <a:sym typeface="Microsoft YaHei"/>
              </a:rPr>
              <a:t>机科</a:t>
            </a:r>
            <a:r>
              <a:rPr lang="zh-CN" dirty="0">
                <a:latin typeface="Aptos" panose="020B0004020202020204" pitchFamily="34" charset="0"/>
                <a:ea typeface="Source Han Sans CN Regular" panose="020B0500000000000000" pitchFamily="34" charset="-128"/>
                <a:cs typeface="Microsoft YaHei"/>
                <a:sym typeface="Microsoft YaHei"/>
              </a:rPr>
              <a:t>学期刊合集</a:t>
            </a:r>
            <a:endParaRPr dirty="0">
              <a:latin typeface="Aptos" panose="020B0004020202020204" pitchFamily="34" charset="0"/>
              <a:ea typeface="Source Han Sans CN Regular" panose="020B0500000000000000" pitchFamily="34" charset="-128"/>
              <a:cs typeface="Microsoft YaHei"/>
              <a:sym typeface="Microsoft YaHei"/>
            </a:endParaRPr>
          </a:p>
        </p:txBody>
      </p:sp>
      <p:sp>
        <p:nvSpPr>
          <p:cNvPr id="459" name="Google Shape;459;p86"/>
          <p:cNvSpPr txBox="1">
            <a:spLocks noGrp="1"/>
          </p:cNvSpPr>
          <p:nvPr>
            <p:ph type="subTitle" idx="1"/>
          </p:nvPr>
        </p:nvSpPr>
        <p:spPr>
          <a:xfrm>
            <a:off x="196465" y="599143"/>
            <a:ext cx="8299450" cy="230831"/>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500"/>
              <a:buNone/>
            </a:pPr>
            <a:r>
              <a:rPr lang="zh-CN">
                <a:latin typeface="Aptos" panose="020B0004020202020204" pitchFamily="34" charset="0"/>
                <a:ea typeface="Source Han Sans CN Regular" panose="020B0500000000000000" pitchFamily="34" charset="-128"/>
                <a:cs typeface="Microsoft YaHei"/>
                <a:sym typeface="Microsoft YaHei"/>
              </a:rPr>
              <a:t>高质量期刊推荐</a:t>
            </a:r>
            <a:endParaRPr>
              <a:latin typeface="Aptos" panose="020B0004020202020204" pitchFamily="34" charset="0"/>
              <a:ea typeface="Source Han Sans CN Regular" panose="020B0500000000000000" pitchFamily="34" charset="-128"/>
            </a:endParaRPr>
          </a:p>
          <a:p>
            <a:pPr marL="457200" lvl="0" indent="-228600" algn="l" rtl="0">
              <a:lnSpc>
                <a:spcPct val="100000"/>
              </a:lnSpc>
              <a:spcBef>
                <a:spcPts val="0"/>
              </a:spcBef>
              <a:spcAft>
                <a:spcPts val="0"/>
              </a:spcAft>
              <a:buSzPts val="1500"/>
              <a:buNone/>
            </a:pPr>
            <a:endParaRPr>
              <a:latin typeface="Aptos" panose="020B0004020202020204" pitchFamily="34" charset="0"/>
              <a:ea typeface="Source Han Sans CN Regular" panose="020B0500000000000000" pitchFamily="34" charset="-128"/>
            </a:endParaRPr>
          </a:p>
        </p:txBody>
      </p:sp>
      <p:pic>
        <p:nvPicPr>
          <p:cNvPr id="12" name="Google Shape;430;p84"/>
          <p:cNvPicPr preferRelativeResize="0"/>
          <p:nvPr/>
        </p:nvPicPr>
        <p:blipFill rotWithShape="1">
          <a:blip r:embed="rId3">
            <a:alphaModFix/>
          </a:blip>
          <a:srcRect/>
          <a:stretch/>
        </p:blipFill>
        <p:spPr>
          <a:xfrm>
            <a:off x="419100" y="2901288"/>
            <a:ext cx="807164" cy="1226809"/>
          </a:xfrm>
          <a:prstGeom prst="rect">
            <a:avLst/>
          </a:prstGeom>
          <a:noFill/>
          <a:ln>
            <a:noFill/>
          </a:ln>
        </p:spPr>
      </p:pic>
      <p:sp>
        <p:nvSpPr>
          <p:cNvPr id="13" name="Google Shape;431;p84"/>
          <p:cNvSpPr txBox="1"/>
          <p:nvPr/>
        </p:nvSpPr>
        <p:spPr>
          <a:xfrm>
            <a:off x="1341107" y="2901288"/>
            <a:ext cx="3108960" cy="1645920"/>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100" b="1" i="1"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Artificial Intelligence Review</a:t>
            </a:r>
            <a:endParaRPr dirty="0">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这本综述发表最先进的研究报告和对人工智能、认知科学和相关学科的应用、技术和算法的关键评论，还刊登了审定的调查和指导性文章，以及对重大发展的评论和评论。本刊是这些领域的研究人员和应用开发者的工作论坛。</a:t>
            </a:r>
            <a:endParaRPr dirty="0">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影响因子（2023）：10.7</a:t>
            </a:r>
            <a:b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五年影响因子（2023）：11.7</a:t>
            </a:r>
            <a:b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学科排名：计算机科学-人工智能，9/197</a:t>
            </a:r>
            <a:b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下载量（2023）：1,537,425</a:t>
            </a:r>
            <a:endParaRPr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endParaRPr>
          </a:p>
        </p:txBody>
      </p:sp>
      <p:sp>
        <p:nvSpPr>
          <p:cNvPr id="14" name="Google Shape;432;p84"/>
          <p:cNvSpPr txBox="1"/>
          <p:nvPr/>
        </p:nvSpPr>
        <p:spPr>
          <a:xfrm>
            <a:off x="1341107" y="1081604"/>
            <a:ext cx="3108960" cy="1645920"/>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Computational Visual Media</a:t>
            </a:r>
            <a:endParaRPr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lvl="0" indent="0" algn="l" rtl="0">
              <a:lnSpc>
                <a:spcPct val="107000"/>
              </a:lnSpc>
              <a:spcBef>
                <a:spcPts val="800"/>
              </a:spcBef>
              <a:spcAft>
                <a:spcPts val="0"/>
              </a:spcAft>
              <a:buNone/>
            </a:pPr>
            <a:r>
              <a:rPr lang="zh-CN" sz="900">
                <a:solidFill>
                  <a:schemeClr val="dk1"/>
                </a:solidFill>
                <a:latin typeface="Aptos" panose="020B0004020202020204" pitchFamily="34" charset="0"/>
                <a:ea typeface="Source Han Sans CN Regular" panose="020B0500000000000000" pitchFamily="34" charset="-128"/>
              </a:rPr>
              <a:t>本刊是一本开放获取期刊，主要发表与视觉媒体相关的新颖想法、方法和系统的原创高质量研究成果和重要评论文章。</a:t>
            </a:r>
            <a:endParaRPr sz="900" b="0" i="0" u="none" strike="noStrike" cap="none">
              <a:solidFill>
                <a:srgbClr val="FF0000"/>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影响因子（2023）：17.3</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学科排名：计算机科学-软件工程，1/131</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下载量（2023）：128,873</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p:txBody>
      </p:sp>
      <p:sp>
        <p:nvSpPr>
          <p:cNvPr id="15" name="Google Shape;435;p84"/>
          <p:cNvSpPr txBox="1"/>
          <p:nvPr/>
        </p:nvSpPr>
        <p:spPr>
          <a:xfrm>
            <a:off x="5609590" y="2901288"/>
            <a:ext cx="3108960" cy="1645920"/>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Engineering with Computers</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本刊是一本关于仿真工程的国际期刊，发表有关基于仿真工程技术的原创论文和权威性的最新综述文章，欢迎具有广泛影响的新颖前沿研究和基于算法的软件开发投稿。</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影响因子（2023）：8.7</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五年影响因子（2023）：8.1</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学科排名： 机械工程，4/136</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下载量（2023）：356,953</a:t>
            </a:r>
            <a:endParaRPr>
              <a:latin typeface="Aptos" panose="020B0004020202020204" pitchFamily="34" charset="0"/>
              <a:ea typeface="Source Han Sans CN Regular" panose="020B0500000000000000" pitchFamily="34" charset="-128"/>
            </a:endParaRPr>
          </a:p>
        </p:txBody>
      </p:sp>
      <p:pic>
        <p:nvPicPr>
          <p:cNvPr id="16" name="Google Shape;437;p84"/>
          <p:cNvPicPr preferRelativeResize="0"/>
          <p:nvPr/>
        </p:nvPicPr>
        <p:blipFill rotWithShape="1">
          <a:blip r:embed="rId4">
            <a:alphaModFix/>
          </a:blip>
          <a:srcRect/>
          <a:stretch/>
        </p:blipFill>
        <p:spPr>
          <a:xfrm>
            <a:off x="4661998" y="1081604"/>
            <a:ext cx="832749" cy="1117155"/>
          </a:xfrm>
          <a:prstGeom prst="rect">
            <a:avLst/>
          </a:prstGeom>
          <a:noFill/>
          <a:ln>
            <a:noFill/>
          </a:ln>
        </p:spPr>
      </p:pic>
      <p:sp>
        <p:nvSpPr>
          <p:cNvPr id="17" name="Google Shape;438;p84"/>
          <p:cNvSpPr txBox="1"/>
          <p:nvPr/>
        </p:nvSpPr>
        <p:spPr>
          <a:xfrm>
            <a:off x="5609590" y="1081604"/>
            <a:ext cx="3108960" cy="1645920"/>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International Journal of Computer Vision</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本刊每年出版15期，助力推广快速发展的计算机视觉领域的新研究成果，为这一迅速发展的领域在科学和工程两方面提供高质量的原创成果。</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影响因子（2023）：11.6</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五年影响因子（2023）：14.5</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学科排名：计算机科学-人工智能，7/197</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下载量（2023）：876,080</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p:txBody>
      </p:sp>
      <p:pic>
        <p:nvPicPr>
          <p:cNvPr id="18" name="Google Shape;439;p84"/>
          <p:cNvPicPr preferRelativeResize="0"/>
          <p:nvPr/>
        </p:nvPicPr>
        <p:blipFill rotWithShape="1">
          <a:blip r:embed="rId5">
            <a:alphaModFix/>
          </a:blip>
          <a:srcRect/>
          <a:stretch/>
        </p:blipFill>
        <p:spPr>
          <a:xfrm>
            <a:off x="419100" y="1081604"/>
            <a:ext cx="807164" cy="1070258"/>
          </a:xfrm>
          <a:prstGeom prst="rect">
            <a:avLst/>
          </a:prstGeom>
          <a:noFill/>
          <a:ln>
            <a:noFill/>
          </a:ln>
        </p:spPr>
      </p:pic>
      <p:pic>
        <p:nvPicPr>
          <p:cNvPr id="19" name="Google Shape;436;p84"/>
          <p:cNvPicPr preferRelativeResize="0"/>
          <p:nvPr/>
        </p:nvPicPr>
        <p:blipFill rotWithShape="1">
          <a:blip r:embed="rId6">
            <a:alphaModFix/>
          </a:blip>
          <a:srcRect/>
          <a:stretch/>
        </p:blipFill>
        <p:spPr>
          <a:xfrm>
            <a:off x="4673088" y="2901288"/>
            <a:ext cx="821659" cy="1097280"/>
          </a:xfrm>
          <a:prstGeom prst="rect">
            <a:avLst/>
          </a:prstGeom>
          <a:noFill/>
          <a:ln>
            <a:noFill/>
          </a:ln>
        </p:spPr>
      </p:pic>
    </p:spTree>
    <p:extLst>
      <p:ext uri="{BB962C8B-B14F-4D97-AF65-F5344CB8AC3E}">
        <p14:creationId xmlns:p14="http://schemas.microsoft.com/office/powerpoint/2010/main" val="33269892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85"/>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16666"/>
              </a:lnSpc>
              <a:spcBef>
                <a:spcPts val="0"/>
              </a:spcBef>
              <a:spcAft>
                <a:spcPts val="0"/>
              </a:spcAft>
              <a:buClr>
                <a:srgbClr val="01324B"/>
              </a:buClr>
              <a:buSzPts val="1800"/>
              <a:buNone/>
            </a:pPr>
            <a:r>
              <a:rPr lang="zh-CN" dirty="0">
                <a:latin typeface="Aptos" panose="020B0004020202020204" pitchFamily="34" charset="0"/>
                <a:ea typeface="Source Han Sans CN Regular" panose="020B0500000000000000" pitchFamily="34" charset="-128"/>
              </a:rPr>
              <a:t>Springer</a:t>
            </a:r>
            <a:r>
              <a:rPr lang="zh-CN" dirty="0">
                <a:latin typeface="Aptos" panose="020B0004020202020204" pitchFamily="34" charset="0"/>
                <a:ea typeface="Source Han Sans CN Regular" panose="020B0500000000000000" pitchFamily="34" charset="-128"/>
                <a:cs typeface="Microsoft YaHei"/>
                <a:sym typeface="Microsoft YaHei"/>
              </a:rPr>
              <a:t>地球与环境科学期刊合集</a:t>
            </a:r>
            <a:endParaRPr dirty="0">
              <a:latin typeface="Aptos" panose="020B0004020202020204" pitchFamily="34" charset="0"/>
              <a:ea typeface="Source Han Sans CN Regular" panose="020B0500000000000000" pitchFamily="34" charset="-128"/>
              <a:cs typeface="Microsoft YaHei"/>
              <a:sym typeface="Microsoft YaHei"/>
            </a:endParaRPr>
          </a:p>
        </p:txBody>
      </p:sp>
      <p:sp>
        <p:nvSpPr>
          <p:cNvPr id="445" name="Google Shape;445;p85"/>
          <p:cNvSpPr/>
          <p:nvPr/>
        </p:nvSpPr>
        <p:spPr>
          <a:xfrm>
            <a:off x="419100" y="999113"/>
            <a:ext cx="8299450" cy="236218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zh-CN" sz="14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Springer地球与环境科学期刊合集包括地球物理、地球化学、地质学、矿物学、岩土工程学、环境管理和可持续发展、水资源、海洋与淡水生物学、林业、气象学和大气科学、统计及概率学等相关领域的学术期刊。</a:t>
            </a:r>
            <a:endParaRPr sz="14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ptos" panose="020B0004020202020204" pitchFamily="34" charset="0"/>
              <a:ea typeface="Source Han Sans CN Regular" panose="020B0500000000000000" pitchFamily="34" charset="-128"/>
              <a:cs typeface="Calibri"/>
              <a:sym typeface="Calibri"/>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涵盖140多种期刊</a:t>
            </a:r>
            <a:endParaRPr dirty="0">
              <a:latin typeface="Aptos" panose="020B0004020202020204" pitchFamily="34" charset="0"/>
              <a:ea typeface="Source Han Sans CN Regular" panose="020B0500000000000000" pitchFamily="34" charset="-128"/>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其中76%的期刊被SCI/SSCI收录</a:t>
            </a:r>
            <a:endParaRPr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1"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Biochar </a:t>
            </a: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和 </a:t>
            </a:r>
            <a:r>
              <a:rPr lang="zh-CN" sz="1400" b="0" i="1"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Current Forestry Reports </a:t>
            </a: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在所属学科类别中排名第一位</a:t>
            </a:r>
            <a:endParaRPr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14种期刊在一个或多个学科类别中排名前十位</a:t>
            </a:r>
            <a:endParaRPr dirty="0">
              <a:latin typeface="Aptos" panose="020B0004020202020204" pitchFamily="34" charset="0"/>
              <a:ea typeface="Source Han Sans CN Regular" panose="020B0500000000000000" pitchFamily="34" charset="-128"/>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38种期刊在一个或多个学科类别中排名前25% (Q1)</a:t>
            </a:r>
            <a:endParaRPr dirty="0">
              <a:latin typeface="Aptos" panose="020B0004020202020204" pitchFamily="34" charset="0"/>
              <a:ea typeface="Source Han Sans CN Regular" panose="020B0500000000000000" pitchFamily="34" charset="-128"/>
            </a:endParaRPr>
          </a:p>
          <a:p>
            <a:pPr marL="285750" marR="0" lvl="0" indent="-226377" algn="l" rtl="0">
              <a:lnSpc>
                <a:spcPct val="100000"/>
              </a:lnSpc>
              <a:spcBef>
                <a:spcPts val="0"/>
              </a:spcBef>
              <a:spcAft>
                <a:spcPts val="0"/>
              </a:spcAft>
              <a:buClr>
                <a:schemeClr val="accent1"/>
              </a:buClr>
              <a:buSzPts val="935"/>
              <a:buFont typeface="Noto Sans Symbols"/>
              <a:buNone/>
            </a:pPr>
            <a:endParaRPr sz="1100" b="0" i="0" u="none" strike="noStrike" cap="none" dirty="0">
              <a:solidFill>
                <a:srgbClr val="000000"/>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0"/>
              </a:spcBef>
              <a:spcAft>
                <a:spcPts val="0"/>
              </a:spcAft>
              <a:buNone/>
            </a:pPr>
            <a:r>
              <a:rPr lang="zh-CN" sz="1050" b="0" i="1" u="none" strike="noStrike" cap="none" dirty="0">
                <a:solidFill>
                  <a:srgbClr val="BFBFBF"/>
                </a:solidFill>
                <a:latin typeface="Aptos" panose="020B0004020202020204" pitchFamily="34" charset="0"/>
                <a:ea typeface="Source Han Sans CN Regular" panose="020B0500000000000000" pitchFamily="34" charset="-128"/>
                <a:cs typeface="Calibri"/>
                <a:sym typeface="Calibri"/>
              </a:rPr>
              <a:t>单个合集具体期刊数量每年稍有变化，文中期刊指标数据源于2023年Journal Citation Reports, Clarivate Analytics 2024</a:t>
            </a:r>
            <a:endParaRPr sz="1050" b="0" i="1" u="none" strike="noStrike" cap="none" dirty="0">
              <a:solidFill>
                <a:srgbClr val="BFBFBF"/>
              </a:solidFill>
              <a:latin typeface="Aptos" panose="020B0004020202020204" pitchFamily="34" charset="0"/>
              <a:ea typeface="Source Han Sans CN Regular" panose="020B0500000000000000" pitchFamily="34" charset="-128"/>
              <a:cs typeface="Calibri"/>
              <a:sym typeface="Calibri"/>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86"/>
          <p:cNvSpPr txBox="1"/>
          <p:nvPr/>
        </p:nvSpPr>
        <p:spPr>
          <a:xfrm>
            <a:off x="1333406" y="2892922"/>
            <a:ext cx="3182400" cy="1645800"/>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100" b="1" i="1"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Current Climate Change Reports</a:t>
            </a:r>
            <a:endParaRPr sz="11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7000"/>
              </a:lnSpc>
              <a:spcBef>
                <a:spcPts val="800"/>
              </a:spcBef>
              <a:spcAft>
                <a:spcPts val="0"/>
              </a:spcAft>
              <a:buNone/>
            </a:pPr>
            <a: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本刊提供有关泛气候变化领域专题的简明评论文章，包括生态影响、建模进展、海平面预测、极端事件、气候反馈和敏感性、水文影响、对人类健康的影响，以及经济和政策等问题，力求突出气候变化研究前沿的关键课题。</a:t>
            </a:r>
            <a:endParaRPr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800"/>
              </a:spcBef>
              <a:spcAft>
                <a:spcPts val="0"/>
              </a:spcAft>
              <a:buNone/>
            </a:pPr>
            <a: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影响因子（2023）：9.3</a:t>
            </a:r>
            <a:endParaRPr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0"/>
              </a:spcBef>
              <a:spcAft>
                <a:spcPts val="0"/>
              </a:spcAft>
              <a:buNone/>
            </a:pPr>
            <a: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五年影响因子（2023）：15.0</a:t>
            </a:r>
            <a:endParaRPr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0"/>
              </a:spcBef>
              <a:spcAft>
                <a:spcPts val="0"/>
              </a:spcAft>
              <a:buNone/>
            </a:pPr>
            <a: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学科排名：气象学与大气科学，4/11</a:t>
            </a:r>
            <a:endParaRPr dirty="0">
              <a:latin typeface="Aptos" panose="020B0004020202020204" pitchFamily="34" charset="0"/>
              <a:ea typeface="Source Han Sans CN Regular" panose="020B0500000000000000" pitchFamily="34" charset="-128"/>
            </a:endParaRPr>
          </a:p>
          <a:p>
            <a:pPr marL="0" marR="0" lvl="0" indent="0" algn="l" rtl="0">
              <a:lnSpc>
                <a:spcPct val="100000"/>
              </a:lnSpc>
              <a:spcBef>
                <a:spcPts val="0"/>
              </a:spcBef>
              <a:spcAft>
                <a:spcPts val="0"/>
              </a:spcAft>
              <a:buNone/>
            </a:pPr>
            <a: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下载量（2023）：315,846</a:t>
            </a:r>
            <a:endParaRPr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7000"/>
              </a:lnSpc>
              <a:spcBef>
                <a:spcPts val="0"/>
              </a:spcBef>
              <a:spcAft>
                <a:spcPts val="0"/>
              </a:spcAft>
              <a:buNone/>
            </a:pPr>
            <a:endParaRPr sz="10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endParaRPr>
          </a:p>
        </p:txBody>
      </p:sp>
      <p:sp>
        <p:nvSpPr>
          <p:cNvPr id="452" name="Google Shape;452;p86"/>
          <p:cNvSpPr txBox="1"/>
          <p:nvPr/>
        </p:nvSpPr>
        <p:spPr>
          <a:xfrm>
            <a:off x="1333406" y="1100648"/>
            <a:ext cx="3182400" cy="1645800"/>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Biochar</a:t>
            </a:r>
            <a:endParaRPr sz="11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7000"/>
              </a:lnSpc>
              <a:spcBef>
                <a:spcPts val="800"/>
              </a:spcBef>
              <a:spcAft>
                <a:spcPts val="0"/>
              </a:spcAft>
              <a:buNone/>
            </a:pPr>
            <a:r>
              <a:rPr lang="zh-CN" sz="900">
                <a:solidFill>
                  <a:schemeClr val="dk1"/>
                </a:solidFill>
                <a:latin typeface="Aptos" panose="020B0004020202020204" pitchFamily="34" charset="0"/>
                <a:ea typeface="Source Han Sans CN Regular" panose="020B0500000000000000" pitchFamily="34" charset="-128"/>
                <a:cs typeface="Calibri"/>
                <a:sym typeface="Calibri"/>
              </a:rPr>
              <a:t>本主要发表生物炭制备和加工及其多功能应用领域的原创研究成果，包括生物能源生产、生物炭基材料的环境应用、土壤改良、气候变化、污染环境修复、水净化、新分析技术、生命周期评估，以及农村和区域发展等研究领域。</a:t>
            </a:r>
            <a:endParaRPr sz="900">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影响因子（2023）：13.1</a:t>
            </a:r>
            <a:endParaRPr>
              <a:latin typeface="Aptos" panose="020B0004020202020204" pitchFamily="34" charset="0"/>
              <a:ea typeface="Source Han Sans CN Regular" panose="020B0500000000000000" pitchFamily="34" charset="-128"/>
            </a:endParaRPr>
          </a:p>
          <a:p>
            <a:pPr marL="0" marR="0" lvl="0" indent="0" algn="l" rtl="0">
              <a:lnSpc>
                <a:spcPct val="100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五年影响因子（2023）：14.4</a:t>
            </a:r>
            <a:endParaRPr>
              <a:latin typeface="Aptos" panose="020B0004020202020204" pitchFamily="34" charset="0"/>
              <a:ea typeface="Source Han Sans CN Regular" panose="020B0500000000000000" pitchFamily="34" charset="-128"/>
            </a:endParaRPr>
          </a:p>
          <a:p>
            <a:pPr marL="0" marR="0" lvl="0" indent="0" algn="l" rtl="0">
              <a:lnSpc>
                <a:spcPct val="100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学科排名：土壤学，1/49</a:t>
            </a:r>
            <a:endParaRPr>
              <a:latin typeface="Aptos" panose="020B0004020202020204" pitchFamily="34" charset="0"/>
              <a:ea typeface="Source Han Sans CN Regular" panose="020B0500000000000000" pitchFamily="34" charset="-128"/>
            </a:endParaRPr>
          </a:p>
          <a:p>
            <a:pPr marL="0" marR="0" lvl="0" indent="0" algn="l" rtl="0">
              <a:lnSpc>
                <a:spcPct val="100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下载量（2023）：435,852</a:t>
            </a:r>
            <a:endParaRPr sz="900" b="0" i="0" u="none" strike="noStrike" cap="none">
              <a:solidFill>
                <a:schemeClr val="dk1"/>
              </a:solidFill>
              <a:latin typeface="Aptos" panose="020B0004020202020204" pitchFamily="34" charset="0"/>
              <a:ea typeface="Source Han Sans CN Regular" panose="020B0500000000000000" pitchFamily="34" charset="-128"/>
              <a:cs typeface="Microsoft YaHei"/>
              <a:sym typeface="Microsoft YaHei"/>
            </a:endParaRPr>
          </a:p>
        </p:txBody>
      </p:sp>
      <p:pic>
        <p:nvPicPr>
          <p:cNvPr id="453" name="Google Shape;453;p86"/>
          <p:cNvPicPr preferRelativeResize="0"/>
          <p:nvPr/>
        </p:nvPicPr>
        <p:blipFill rotWithShape="1">
          <a:blip r:embed="rId3">
            <a:alphaModFix/>
          </a:blip>
          <a:srcRect/>
          <a:stretch/>
        </p:blipFill>
        <p:spPr>
          <a:xfrm>
            <a:off x="4654478" y="2892922"/>
            <a:ext cx="847180" cy="1097280"/>
          </a:xfrm>
          <a:prstGeom prst="rect">
            <a:avLst/>
          </a:prstGeom>
          <a:noFill/>
          <a:ln>
            <a:noFill/>
          </a:ln>
        </p:spPr>
      </p:pic>
      <p:sp>
        <p:nvSpPr>
          <p:cNvPr id="454" name="Google Shape;454;p86"/>
          <p:cNvSpPr txBox="1"/>
          <p:nvPr/>
        </p:nvSpPr>
        <p:spPr>
          <a:xfrm>
            <a:off x="5609590" y="2892922"/>
            <a:ext cx="3108960" cy="1645920"/>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Current Forestry Reports</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本刊提供由国际专家撰写的有关林业领域最重要发展的深度评论文章。通过分享清晰的、有洞察力的、客观的见解，该杂志旨在强调和总结对林业资源的研究者和管理者具有重大意义的关键议题。</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影响因子（2023）：9.0</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五年影响因子（2023）：11.4</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学科排名：林学，1/89</a:t>
            </a:r>
            <a:endParaRPr>
              <a:latin typeface="Aptos" panose="020B0004020202020204" pitchFamily="34" charset="0"/>
              <a:ea typeface="Source Han Sans CN Regular" panose="020B0500000000000000" pitchFamily="34" charset="-128"/>
            </a:endParaRPr>
          </a:p>
          <a:p>
            <a:pPr marL="0" marR="0" lvl="0" indent="0" algn="l" rtl="0">
              <a:lnSpc>
                <a:spcPct val="100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下载量（2023）：287,249</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p:txBody>
      </p:sp>
      <p:pic>
        <p:nvPicPr>
          <p:cNvPr id="455" name="Google Shape;455;p86"/>
          <p:cNvPicPr preferRelativeResize="0"/>
          <p:nvPr/>
        </p:nvPicPr>
        <p:blipFill rotWithShape="1">
          <a:blip r:embed="rId4">
            <a:alphaModFix/>
          </a:blip>
          <a:srcRect/>
          <a:stretch/>
        </p:blipFill>
        <p:spPr>
          <a:xfrm>
            <a:off x="4673176" y="1100648"/>
            <a:ext cx="824743" cy="1097280"/>
          </a:xfrm>
          <a:prstGeom prst="rect">
            <a:avLst/>
          </a:prstGeom>
          <a:noFill/>
          <a:ln>
            <a:noFill/>
          </a:ln>
        </p:spPr>
      </p:pic>
      <p:sp>
        <p:nvSpPr>
          <p:cNvPr id="456" name="Google Shape;456;p86"/>
          <p:cNvSpPr txBox="1"/>
          <p:nvPr/>
        </p:nvSpPr>
        <p:spPr>
          <a:xfrm>
            <a:off x="5609590" y="1100648"/>
            <a:ext cx="3108960" cy="1645920"/>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Environmental Chemistry Letters</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本刊发表的文章涵盖了地质学、化学、物理学和生物学的交叉学科领域，重点关注那些对自然和工程环境研究极为重要的论文。</a:t>
            </a:r>
            <a:endParaRPr>
              <a:latin typeface="Aptos" panose="020B0004020202020204" pitchFamily="34" charset="0"/>
              <a:ea typeface="Source Han Sans CN Regular" panose="020B0500000000000000" pitchFamily="34" charset="-128"/>
            </a:endParaRPr>
          </a:p>
          <a:p>
            <a:pPr marL="0" marR="0" lvl="0" indent="0" algn="l" rtl="0">
              <a:lnSpc>
                <a:spcPct val="100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影响因子（2023）：15.0</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五年影响因子（2023）：15.1</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学科排名：环境工程，2/81</a:t>
            </a:r>
            <a:endParaRPr>
              <a:latin typeface="Aptos" panose="020B0004020202020204" pitchFamily="34" charset="0"/>
              <a:ea typeface="Source Han Sans CN Regular" panose="020B0500000000000000" pitchFamily="34" charset="-128"/>
            </a:endParaRPr>
          </a:p>
          <a:p>
            <a:pPr marL="0" marR="0" lvl="0" indent="0" algn="l" rtl="0">
              <a:lnSpc>
                <a:spcPct val="100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下载量（2023）：1,603,384</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p:txBody>
      </p:sp>
      <p:pic>
        <p:nvPicPr>
          <p:cNvPr id="457" name="Google Shape;457;p86"/>
          <p:cNvPicPr preferRelativeResize="0"/>
          <p:nvPr/>
        </p:nvPicPr>
        <p:blipFill rotWithShape="1">
          <a:blip r:embed="rId5">
            <a:alphaModFix/>
          </a:blip>
          <a:srcRect/>
          <a:stretch/>
        </p:blipFill>
        <p:spPr>
          <a:xfrm>
            <a:off x="419100" y="2892922"/>
            <a:ext cx="849315" cy="1097280"/>
          </a:xfrm>
          <a:prstGeom prst="rect">
            <a:avLst/>
          </a:prstGeom>
          <a:noFill/>
          <a:ln>
            <a:noFill/>
          </a:ln>
        </p:spPr>
      </p:pic>
      <p:sp>
        <p:nvSpPr>
          <p:cNvPr id="458" name="Google Shape;458;p86"/>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16666"/>
              </a:lnSpc>
              <a:spcBef>
                <a:spcPts val="0"/>
              </a:spcBef>
              <a:spcAft>
                <a:spcPts val="0"/>
              </a:spcAft>
              <a:buClr>
                <a:srgbClr val="01324B"/>
              </a:buClr>
              <a:buSzPts val="1800"/>
              <a:buNone/>
            </a:pPr>
            <a:r>
              <a:rPr lang="zh-CN">
                <a:latin typeface="Aptos" panose="020B0004020202020204" pitchFamily="34" charset="0"/>
                <a:ea typeface="Source Han Sans CN Regular" panose="020B0500000000000000" pitchFamily="34" charset="-128"/>
              </a:rPr>
              <a:t>Springer</a:t>
            </a:r>
            <a:r>
              <a:rPr lang="zh-CN">
                <a:latin typeface="Aptos" panose="020B0004020202020204" pitchFamily="34" charset="0"/>
                <a:ea typeface="Source Han Sans CN Regular" panose="020B0500000000000000" pitchFamily="34" charset="-128"/>
                <a:cs typeface="Microsoft YaHei"/>
                <a:sym typeface="Microsoft YaHei"/>
              </a:rPr>
              <a:t>地球与环境科学期刊合集</a:t>
            </a:r>
            <a:endParaRPr>
              <a:latin typeface="Aptos" panose="020B0004020202020204" pitchFamily="34" charset="0"/>
              <a:ea typeface="Source Han Sans CN Regular" panose="020B0500000000000000" pitchFamily="34" charset="-128"/>
              <a:cs typeface="Microsoft YaHei"/>
              <a:sym typeface="Microsoft YaHei"/>
            </a:endParaRPr>
          </a:p>
        </p:txBody>
      </p:sp>
      <p:sp>
        <p:nvSpPr>
          <p:cNvPr id="459" name="Google Shape;459;p86"/>
          <p:cNvSpPr txBox="1">
            <a:spLocks noGrp="1"/>
          </p:cNvSpPr>
          <p:nvPr>
            <p:ph type="subTitle" idx="1"/>
          </p:nvPr>
        </p:nvSpPr>
        <p:spPr>
          <a:xfrm>
            <a:off x="196465" y="599143"/>
            <a:ext cx="8299450" cy="230831"/>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500"/>
              <a:buNone/>
            </a:pPr>
            <a:r>
              <a:rPr lang="zh-CN">
                <a:latin typeface="Aptos" panose="020B0004020202020204" pitchFamily="34" charset="0"/>
                <a:ea typeface="Source Han Sans CN Regular" panose="020B0500000000000000" pitchFamily="34" charset="-128"/>
                <a:cs typeface="Microsoft YaHei"/>
                <a:sym typeface="Microsoft YaHei"/>
              </a:rPr>
              <a:t>高质量期刊推荐</a:t>
            </a:r>
            <a:endParaRPr>
              <a:latin typeface="Aptos" panose="020B0004020202020204" pitchFamily="34" charset="0"/>
              <a:ea typeface="Source Han Sans CN Regular" panose="020B0500000000000000" pitchFamily="34" charset="-128"/>
            </a:endParaRPr>
          </a:p>
          <a:p>
            <a:pPr marL="457200" lvl="0" indent="-228600" algn="l" rtl="0">
              <a:lnSpc>
                <a:spcPct val="100000"/>
              </a:lnSpc>
              <a:spcBef>
                <a:spcPts val="0"/>
              </a:spcBef>
              <a:spcAft>
                <a:spcPts val="0"/>
              </a:spcAft>
              <a:buSzPts val="1500"/>
              <a:buNone/>
            </a:pPr>
            <a:endParaRPr>
              <a:latin typeface="Aptos" panose="020B0004020202020204" pitchFamily="34" charset="0"/>
              <a:ea typeface="Source Han Sans CN Regular" panose="020B0500000000000000" pitchFamily="34" charset="-128"/>
            </a:endParaRPr>
          </a:p>
        </p:txBody>
      </p:sp>
      <p:pic>
        <p:nvPicPr>
          <p:cNvPr id="460" name="Google Shape;460;p86"/>
          <p:cNvPicPr preferRelativeResize="0"/>
          <p:nvPr/>
        </p:nvPicPr>
        <p:blipFill rotWithShape="1">
          <a:blip r:embed="rId6">
            <a:alphaModFix/>
          </a:blip>
          <a:srcRect/>
          <a:stretch/>
        </p:blipFill>
        <p:spPr>
          <a:xfrm>
            <a:off x="419100" y="1100648"/>
            <a:ext cx="806374" cy="1097280"/>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87"/>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16666"/>
              </a:lnSpc>
              <a:spcBef>
                <a:spcPts val="0"/>
              </a:spcBef>
              <a:spcAft>
                <a:spcPts val="0"/>
              </a:spcAft>
              <a:buClr>
                <a:srgbClr val="01324B"/>
              </a:buClr>
              <a:buSzPts val="1800"/>
              <a:buNone/>
            </a:pPr>
            <a:r>
              <a:rPr lang="zh-CN">
                <a:latin typeface="Aptos" panose="020B0004020202020204" pitchFamily="34" charset="0"/>
                <a:ea typeface="Source Han Sans CN Regular" panose="020B0500000000000000" pitchFamily="34" charset="-128"/>
              </a:rPr>
              <a:t>Springer</a:t>
            </a:r>
            <a:r>
              <a:rPr lang="zh-CN">
                <a:latin typeface="Aptos" panose="020B0004020202020204" pitchFamily="34" charset="0"/>
                <a:ea typeface="Source Han Sans CN Regular" panose="020B0500000000000000" pitchFamily="34" charset="-128"/>
                <a:cs typeface="Microsoft YaHei"/>
                <a:sym typeface="Microsoft YaHei"/>
              </a:rPr>
              <a:t>工程学期刊合集</a:t>
            </a:r>
            <a:endParaRPr>
              <a:latin typeface="Aptos" panose="020B0004020202020204" pitchFamily="34" charset="0"/>
              <a:ea typeface="Source Han Sans CN Regular" panose="020B0500000000000000" pitchFamily="34" charset="-128"/>
              <a:cs typeface="Microsoft YaHei"/>
              <a:sym typeface="Microsoft YaHei"/>
            </a:endParaRPr>
          </a:p>
        </p:txBody>
      </p:sp>
      <p:sp>
        <p:nvSpPr>
          <p:cNvPr id="466" name="Google Shape;466;p87"/>
          <p:cNvSpPr/>
          <p:nvPr/>
        </p:nvSpPr>
        <p:spPr>
          <a:xfrm>
            <a:off x="419100" y="999113"/>
            <a:ext cx="8299450" cy="171585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zh-CN" sz="14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Springer工程学期刊合集包括机械工程、电子工程、计算机工程、材料工程学等相关领域的学术期刊。</a:t>
            </a:r>
            <a:endParaRPr sz="14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just" rtl="0">
              <a:lnSpc>
                <a:spcPct val="100000"/>
              </a:lnSpc>
              <a:spcBef>
                <a:spcPts val="0"/>
              </a:spcBef>
              <a:spcAft>
                <a:spcPts val="0"/>
              </a:spcAft>
              <a:buNone/>
            </a:pPr>
            <a:endParaRPr sz="1400" b="0" i="0" u="none" strike="noStrike" cap="none" dirty="0">
              <a:solidFill>
                <a:srgbClr val="000000"/>
              </a:solidFill>
              <a:latin typeface="Aptos" panose="020B0004020202020204" pitchFamily="34" charset="0"/>
              <a:ea typeface="Source Han Sans CN Regular" panose="020B0500000000000000" pitchFamily="34" charset="-128"/>
              <a:cs typeface="Calibri"/>
              <a:sym typeface="Calibri"/>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涵盖190多种期刊</a:t>
            </a:r>
            <a:endParaRPr dirty="0">
              <a:latin typeface="Aptos" panose="020B0004020202020204" pitchFamily="34" charset="0"/>
              <a:ea typeface="Source Han Sans CN Regular" panose="020B0500000000000000" pitchFamily="34" charset="-128"/>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其中54%的期刊被SCI/SSCI收录</a:t>
            </a:r>
            <a:endParaRPr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6种期刊在一个或多个学科类别排名前十位</a:t>
            </a:r>
            <a:endParaRPr dirty="0">
              <a:latin typeface="Aptos" panose="020B0004020202020204" pitchFamily="34" charset="0"/>
              <a:ea typeface="Source Han Sans CN Regular" panose="020B0500000000000000" pitchFamily="34" charset="-128"/>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24种期刊在一个或多个学科类别排名前25%（Q1）</a:t>
            </a:r>
            <a:endParaRPr dirty="0">
              <a:latin typeface="Aptos" panose="020B0004020202020204" pitchFamily="34" charset="0"/>
              <a:ea typeface="Source Han Sans CN Regular" panose="020B0500000000000000" pitchFamily="34" charset="-128"/>
            </a:endParaRPr>
          </a:p>
          <a:p>
            <a:pPr marL="0" marR="0" lvl="0" indent="0" algn="l" rtl="0">
              <a:lnSpc>
                <a:spcPct val="100000"/>
              </a:lnSpc>
              <a:spcBef>
                <a:spcPts val="0"/>
              </a:spcBef>
              <a:spcAft>
                <a:spcPts val="0"/>
              </a:spcAft>
              <a:buNone/>
            </a:pPr>
            <a:endParaRPr sz="1100" b="0" i="0" u="none" strike="noStrike" cap="none" dirty="0">
              <a:solidFill>
                <a:srgbClr val="000000"/>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0"/>
              </a:spcBef>
              <a:spcAft>
                <a:spcPts val="0"/>
              </a:spcAft>
              <a:buNone/>
            </a:pPr>
            <a:r>
              <a:rPr lang="zh-CN" sz="1050" b="0" i="1" u="none" strike="noStrike" cap="none" dirty="0">
                <a:solidFill>
                  <a:srgbClr val="BFBFBF"/>
                </a:solidFill>
                <a:latin typeface="Aptos" panose="020B0004020202020204" pitchFamily="34" charset="0"/>
                <a:ea typeface="Source Han Sans CN Regular" panose="020B0500000000000000" pitchFamily="34" charset="-128"/>
                <a:cs typeface="Calibri"/>
                <a:sym typeface="Calibri"/>
              </a:rPr>
              <a:t>单个合集具体期刊数量每年稍有变化，文中期刊指标数据源于2023年Journal Citation Reports, Clarivate Analytics 2024</a:t>
            </a:r>
            <a:endParaRPr sz="1050" b="0" i="1" u="none" strike="noStrike" cap="none" dirty="0">
              <a:solidFill>
                <a:srgbClr val="BFBFBF"/>
              </a:solidFill>
              <a:latin typeface="Aptos" panose="020B0004020202020204" pitchFamily="34" charset="0"/>
              <a:ea typeface="Source Han Sans CN Regular" panose="020B0500000000000000" pitchFamily="34" charset="-128"/>
              <a:cs typeface="Calibri"/>
              <a:sym typeface="Calibri"/>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90"/>
          <p:cNvSpPr txBox="1">
            <a:spLocks noGrp="1"/>
          </p:cNvSpPr>
          <p:nvPr>
            <p:ph type="subTitle" idx="1"/>
          </p:nvPr>
        </p:nvSpPr>
        <p:spPr>
          <a:xfrm>
            <a:off x="196465" y="599143"/>
            <a:ext cx="8299450" cy="230831"/>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500"/>
              <a:buNone/>
            </a:pPr>
            <a:r>
              <a:rPr lang="zh-CN">
                <a:latin typeface="Aptos" panose="020B0004020202020204" pitchFamily="34" charset="0"/>
                <a:ea typeface="Source Han Sans CN Regular" panose="020B0500000000000000" pitchFamily="34" charset="-128"/>
                <a:cs typeface="Microsoft YaHei"/>
                <a:sym typeface="Microsoft YaHei"/>
              </a:rPr>
              <a:t>高质量期刊推荐</a:t>
            </a:r>
            <a:endParaRPr>
              <a:latin typeface="Aptos" panose="020B0004020202020204" pitchFamily="34" charset="0"/>
              <a:ea typeface="Source Han Sans CN Regular" panose="020B0500000000000000" pitchFamily="34" charset="-128"/>
            </a:endParaRPr>
          </a:p>
          <a:p>
            <a:pPr marL="457200" lvl="0" indent="-228600" algn="l" rtl="0">
              <a:lnSpc>
                <a:spcPct val="100000"/>
              </a:lnSpc>
              <a:spcBef>
                <a:spcPts val="0"/>
              </a:spcBef>
              <a:spcAft>
                <a:spcPts val="0"/>
              </a:spcAft>
              <a:buSzPts val="1500"/>
              <a:buNone/>
            </a:pPr>
            <a:endParaRPr>
              <a:latin typeface="Aptos" panose="020B0004020202020204" pitchFamily="34" charset="0"/>
              <a:ea typeface="Source Han Sans CN Regular" panose="020B0500000000000000" pitchFamily="34" charset="-128"/>
            </a:endParaRPr>
          </a:p>
        </p:txBody>
      </p:sp>
      <p:sp>
        <p:nvSpPr>
          <p:cNvPr id="499" name="Google Shape;499;p90"/>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16666"/>
              </a:lnSpc>
              <a:spcBef>
                <a:spcPts val="0"/>
              </a:spcBef>
              <a:spcAft>
                <a:spcPts val="0"/>
              </a:spcAft>
              <a:buClr>
                <a:srgbClr val="01324B"/>
              </a:buClr>
              <a:buSzPts val="1800"/>
              <a:buNone/>
            </a:pPr>
            <a:r>
              <a:rPr lang="zh-CN" dirty="0">
                <a:latin typeface="Aptos" panose="020B0004020202020204" pitchFamily="34" charset="0"/>
                <a:ea typeface="Source Han Sans CN Regular" panose="020B0500000000000000" pitchFamily="34" charset="-128"/>
                <a:sym typeface="Calibri"/>
              </a:rPr>
              <a:t>Springe</a:t>
            </a:r>
            <a:r>
              <a:rPr lang="zh-CN" dirty="0" smtClean="0">
                <a:latin typeface="Aptos" panose="020B0004020202020204" pitchFamily="34" charset="0"/>
                <a:ea typeface="Source Han Sans CN Regular" panose="020B0500000000000000" pitchFamily="34" charset="-128"/>
                <a:sym typeface="Calibri"/>
              </a:rPr>
              <a:t>r</a:t>
            </a:r>
            <a:r>
              <a:rPr lang="zh-CN" altLang="en-US" dirty="0">
                <a:latin typeface="Aptos" panose="020B0004020202020204" pitchFamily="34" charset="0"/>
                <a:ea typeface="Source Han Sans CN Regular" panose="020B0500000000000000" pitchFamily="34" charset="-128"/>
                <a:sym typeface="Microsoft YaHei"/>
              </a:rPr>
              <a:t>工程</a:t>
            </a:r>
            <a:r>
              <a:rPr lang="zh-CN" dirty="0" smtClean="0">
                <a:latin typeface="Aptos" panose="020B0004020202020204" pitchFamily="34" charset="0"/>
                <a:ea typeface="Source Han Sans CN Regular" panose="020B0500000000000000" pitchFamily="34" charset="-128"/>
                <a:cs typeface="Microsoft YaHei"/>
                <a:sym typeface="Microsoft YaHei"/>
              </a:rPr>
              <a:t>学</a:t>
            </a:r>
            <a:r>
              <a:rPr lang="zh-CN" dirty="0">
                <a:latin typeface="Aptos" panose="020B0004020202020204" pitchFamily="34" charset="0"/>
                <a:ea typeface="Source Han Sans CN Regular" panose="020B0500000000000000" pitchFamily="34" charset="-128"/>
                <a:cs typeface="Microsoft YaHei"/>
                <a:sym typeface="Microsoft YaHei"/>
              </a:rPr>
              <a:t>期刊合集</a:t>
            </a:r>
            <a:endParaRPr dirty="0">
              <a:latin typeface="Aptos" panose="020B0004020202020204" pitchFamily="34" charset="0"/>
              <a:ea typeface="Source Han Sans CN Regular" panose="020B0500000000000000" pitchFamily="34" charset="-128"/>
            </a:endParaRPr>
          </a:p>
        </p:txBody>
      </p:sp>
      <p:sp>
        <p:nvSpPr>
          <p:cNvPr id="501" name="Google Shape;501;p90"/>
          <p:cNvSpPr/>
          <p:nvPr/>
        </p:nvSpPr>
        <p:spPr>
          <a:xfrm>
            <a:off x="0" y="303332"/>
            <a:ext cx="9144000" cy="30773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504" name="Google Shape;504;p90"/>
          <p:cNvSpPr/>
          <p:nvPr/>
        </p:nvSpPr>
        <p:spPr>
          <a:xfrm>
            <a:off x="0" y="74732"/>
            <a:ext cx="9144000" cy="30773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505" name="Google Shape;505;p90"/>
          <p:cNvSpPr/>
          <p:nvPr/>
        </p:nvSpPr>
        <p:spPr>
          <a:xfrm>
            <a:off x="0" y="303332"/>
            <a:ext cx="9144000" cy="30773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pic>
        <p:nvPicPr>
          <p:cNvPr id="15" name="Google Shape;478;p88"/>
          <p:cNvPicPr preferRelativeResize="0"/>
          <p:nvPr/>
        </p:nvPicPr>
        <p:blipFill rotWithShape="1">
          <a:blip r:embed="rId3">
            <a:alphaModFix/>
          </a:blip>
          <a:srcRect/>
          <a:stretch/>
        </p:blipFill>
        <p:spPr>
          <a:xfrm>
            <a:off x="419100" y="1079024"/>
            <a:ext cx="827062" cy="1097280"/>
          </a:xfrm>
          <a:prstGeom prst="rect">
            <a:avLst/>
          </a:prstGeom>
          <a:noFill/>
          <a:ln>
            <a:noFill/>
          </a:ln>
        </p:spPr>
      </p:pic>
      <p:sp>
        <p:nvSpPr>
          <p:cNvPr id="16" name="Google Shape;479;p88"/>
          <p:cNvSpPr txBox="1"/>
          <p:nvPr/>
        </p:nvSpPr>
        <p:spPr>
          <a:xfrm>
            <a:off x="5609590" y="1079024"/>
            <a:ext cx="3108960" cy="1645920"/>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Engineering with Computers</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本刊是一本关于仿真工程的国际期刊，发表有关基于仿真工程技术的原创论文和权威性的最新综述文章，欢迎具有广泛影响的新颖前沿研究和基于算法的软件开发投稿。</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影响因子（2023）：8.7</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五年影响因子（2023）：8.1</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学科排名： 机械工程，4/136</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下载量（2023）：356,953</a:t>
            </a:r>
            <a:endParaRPr>
              <a:latin typeface="Aptos" panose="020B0004020202020204" pitchFamily="34" charset="0"/>
              <a:ea typeface="Source Han Sans CN Regular" panose="020B0500000000000000" pitchFamily="34" charset="-128"/>
            </a:endParaRPr>
          </a:p>
        </p:txBody>
      </p:sp>
      <p:pic>
        <p:nvPicPr>
          <p:cNvPr id="17" name="Google Shape;480;p88"/>
          <p:cNvPicPr preferRelativeResize="0"/>
          <p:nvPr/>
        </p:nvPicPr>
        <p:blipFill rotWithShape="1">
          <a:blip r:embed="rId4">
            <a:alphaModFix/>
          </a:blip>
          <a:srcRect/>
          <a:stretch/>
        </p:blipFill>
        <p:spPr>
          <a:xfrm>
            <a:off x="425420" y="2910947"/>
            <a:ext cx="814422" cy="1097280"/>
          </a:xfrm>
          <a:prstGeom prst="rect">
            <a:avLst/>
          </a:prstGeom>
          <a:noFill/>
          <a:ln>
            <a:noFill/>
          </a:ln>
        </p:spPr>
      </p:pic>
      <p:sp>
        <p:nvSpPr>
          <p:cNvPr id="18" name="Google Shape;481;p88"/>
          <p:cNvSpPr txBox="1"/>
          <p:nvPr/>
        </p:nvSpPr>
        <p:spPr>
          <a:xfrm>
            <a:off x="1347065" y="2910947"/>
            <a:ext cx="3108960" cy="1645920"/>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100" b="1" i="1"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Acta Geotechnica</a:t>
            </a:r>
            <a:endParaRPr sz="1100" b="1" i="1"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7000"/>
              </a:lnSpc>
              <a:spcBef>
                <a:spcPts val="800"/>
              </a:spcBef>
              <a:spcAft>
                <a:spcPts val="0"/>
              </a:spcAft>
              <a:buNone/>
            </a:pPr>
            <a: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该刊致力于出版和传播地质工程方面的基础和应用研究，强调地质力学模型和其工程应用之间的相互作用。</a:t>
            </a:r>
            <a:endParaRPr dirty="0">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影响因子（2023）：5.6</a:t>
            </a:r>
            <a:b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五年影响因子（2023）：6.0</a:t>
            </a:r>
            <a:b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学科排名：地质工程，6/63</a:t>
            </a:r>
            <a:b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下载量（2023）：540,136</a:t>
            </a:r>
            <a:endParaRPr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endParaRPr>
          </a:p>
        </p:txBody>
      </p:sp>
      <p:pic>
        <p:nvPicPr>
          <p:cNvPr id="19" name="Google Shape;482;p88"/>
          <p:cNvPicPr preferRelativeResize="0"/>
          <p:nvPr/>
        </p:nvPicPr>
        <p:blipFill rotWithShape="1">
          <a:blip r:embed="rId5">
            <a:alphaModFix/>
          </a:blip>
          <a:srcRect/>
          <a:stretch/>
        </p:blipFill>
        <p:spPr>
          <a:xfrm>
            <a:off x="4676911" y="2910947"/>
            <a:ext cx="825456" cy="1097280"/>
          </a:xfrm>
          <a:prstGeom prst="rect">
            <a:avLst/>
          </a:prstGeom>
          <a:noFill/>
          <a:ln>
            <a:noFill/>
          </a:ln>
        </p:spPr>
      </p:pic>
      <p:sp>
        <p:nvSpPr>
          <p:cNvPr id="20" name="Google Shape;483;p88"/>
          <p:cNvSpPr txBox="1"/>
          <p:nvPr/>
        </p:nvSpPr>
        <p:spPr>
          <a:xfrm>
            <a:off x="5609590" y="2910947"/>
            <a:ext cx="3108960" cy="1645920"/>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05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International Journal of Precision Engineering and Manufacturing-Green Technology</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该刊旨在通过有效和快速的出版，向国际社会传播高质量的相关发展和应用研究，涵盖了 “绿色”精密工程和制造各个方面的新颖研究成果。</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影响因子（2023）：5.3</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五年影响因子（2023）：4.8</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学科排名：制造工程，16/68</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下载量（2023）：247,548</a:t>
            </a:r>
            <a:endParaRPr>
              <a:latin typeface="Aptos" panose="020B0004020202020204" pitchFamily="34" charset="0"/>
              <a:ea typeface="Source Han Sans CN Regular" panose="020B0500000000000000" pitchFamily="34" charset="-128"/>
            </a:endParaRPr>
          </a:p>
        </p:txBody>
      </p:sp>
      <p:sp>
        <p:nvSpPr>
          <p:cNvPr id="21" name="Google Shape;485;p88"/>
          <p:cNvSpPr/>
          <p:nvPr/>
        </p:nvSpPr>
        <p:spPr>
          <a:xfrm>
            <a:off x="1347065" y="1079024"/>
            <a:ext cx="3108960" cy="1645920"/>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05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Archives of Computational Methods in Engineering</a:t>
            </a:r>
            <a:endParaRPr sz="105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本刊为传播计算工程方面的研究和先进实践成果提供了一个优秀的平台，专注于机械学及其相关领域，其独特的优势在于广泛、前沿的综述，以及对当前文献的调研和详细的批判性论述。</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影响因子（2023）：9.7</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五年影响因子（2023）：9.9</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学科排名：工程学-多学科，3/179</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下载量（2023）：839,293</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p:txBody>
      </p:sp>
      <p:pic>
        <p:nvPicPr>
          <p:cNvPr id="22" name="Google Shape;486;p88"/>
          <p:cNvPicPr preferRelativeResize="0"/>
          <p:nvPr/>
        </p:nvPicPr>
        <p:blipFill rotWithShape="1">
          <a:blip r:embed="rId6">
            <a:alphaModFix/>
          </a:blip>
          <a:srcRect/>
          <a:stretch/>
        </p:blipFill>
        <p:spPr>
          <a:xfrm>
            <a:off x="4680708" y="1079024"/>
            <a:ext cx="821659" cy="1097280"/>
          </a:xfrm>
          <a:prstGeom prst="rect">
            <a:avLst/>
          </a:prstGeom>
          <a:noFill/>
          <a:ln>
            <a:noFill/>
          </a:ln>
        </p:spPr>
      </p:pic>
    </p:spTree>
    <p:extLst>
      <p:ext uri="{BB962C8B-B14F-4D97-AF65-F5344CB8AC3E}">
        <p14:creationId xmlns:p14="http://schemas.microsoft.com/office/powerpoint/2010/main" val="36434946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71"/>
          <p:cNvSpPr txBox="1">
            <a:spLocks noGrp="1"/>
          </p:cNvSpPr>
          <p:nvPr>
            <p:ph type="title"/>
          </p:nvPr>
        </p:nvSpPr>
        <p:spPr>
          <a:xfrm>
            <a:off x="825539" y="1275427"/>
            <a:ext cx="2876885" cy="566052"/>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lt1"/>
              </a:buClr>
              <a:buSzPts val="2800"/>
              <a:buFont typeface="Calibri"/>
              <a:buNone/>
            </a:pPr>
            <a:r>
              <a:rPr lang="zh-CN" dirty="0">
                <a:latin typeface="Source Han Sans CN Regular" panose="020B0500000000000000" pitchFamily="34" charset="-128"/>
                <a:ea typeface="Source Han Sans CN Regular" panose="020B0500000000000000" pitchFamily="34" charset="-128"/>
                <a:cs typeface="Microsoft YaHei"/>
                <a:sym typeface="Microsoft YaHei"/>
              </a:rPr>
              <a:t>目录</a:t>
            </a:r>
            <a:endParaRPr dirty="0">
              <a:latin typeface="Source Han Sans CN Regular" panose="020B0500000000000000" pitchFamily="34" charset="-128"/>
              <a:ea typeface="Source Han Sans CN Regular" panose="020B0500000000000000" pitchFamily="34" charset="-128"/>
              <a:cs typeface="Microsoft YaHei"/>
              <a:sym typeface="Microsoft YaHei"/>
            </a:endParaRPr>
          </a:p>
        </p:txBody>
      </p:sp>
      <p:sp>
        <p:nvSpPr>
          <p:cNvPr id="227" name="Google Shape;227;p71"/>
          <p:cNvSpPr txBox="1">
            <a:spLocks noGrp="1"/>
          </p:cNvSpPr>
          <p:nvPr>
            <p:ph type="body" idx="1"/>
          </p:nvPr>
        </p:nvSpPr>
        <p:spPr>
          <a:xfrm>
            <a:off x="4348716" y="1275427"/>
            <a:ext cx="4625163" cy="1967983"/>
          </a:xfrm>
          <a:prstGeom prst="rect">
            <a:avLst/>
          </a:prstGeom>
          <a:noFill/>
          <a:ln>
            <a:noFill/>
          </a:ln>
        </p:spPr>
        <p:txBody>
          <a:bodyPr spcFirstLastPara="1" wrap="square" lIns="0" tIns="0" rIns="0" bIns="0" anchor="t" anchorCtr="0">
            <a:noAutofit/>
          </a:bodyPr>
          <a:lstStyle/>
          <a:p>
            <a:pPr marL="514350" lvl="0" indent="-285750" algn="l" rtl="0">
              <a:lnSpc>
                <a:spcPct val="150000"/>
              </a:lnSpc>
              <a:spcBef>
                <a:spcPts val="0"/>
              </a:spcBef>
              <a:spcAft>
                <a:spcPts val="0"/>
              </a:spcAft>
              <a:buClr>
                <a:schemeClr val="accent1"/>
              </a:buClr>
              <a:buSzPts val="1800"/>
              <a:buFont typeface="Arial"/>
              <a:buChar char="•"/>
            </a:pPr>
            <a:r>
              <a:rPr lang="zh-CN" sz="1600" b="0" dirty="0">
                <a:latin typeface="Aptos" panose="020B0004020202020204" pitchFamily="34" charset="0"/>
                <a:ea typeface="Source Han Sans CN Regular" panose="020B0500000000000000" pitchFamily="34" charset="-128"/>
                <a:cs typeface="Microsoft YaHei"/>
                <a:sym typeface="Microsoft YaHei"/>
              </a:rPr>
              <a:t>关于</a:t>
            </a:r>
            <a:r>
              <a:rPr lang="zh-CN" sz="1600" b="0" dirty="0" smtClean="0">
                <a:latin typeface="Aptos" panose="020B0004020202020204" pitchFamily="34" charset="0"/>
                <a:ea typeface="Source Han Sans CN Regular" panose="020B0500000000000000" pitchFamily="34" charset="-128"/>
                <a:cs typeface="Microsoft YaHei"/>
                <a:sym typeface="Microsoft YaHei"/>
              </a:rPr>
              <a:t>Springer Nature</a:t>
            </a:r>
            <a:endParaRPr sz="1600" b="0" dirty="0">
              <a:latin typeface="Aptos" panose="020B0004020202020204" pitchFamily="34" charset="0"/>
              <a:ea typeface="Source Han Sans CN Regular" panose="020B0500000000000000" pitchFamily="34" charset="-128"/>
              <a:cs typeface="Microsoft YaHei"/>
              <a:sym typeface="Microsoft YaHei"/>
            </a:endParaRPr>
          </a:p>
          <a:p>
            <a:pPr marL="514350" lvl="0" indent="-285750">
              <a:lnSpc>
                <a:spcPct val="150000"/>
              </a:lnSpc>
              <a:buClr>
                <a:schemeClr val="accent1"/>
              </a:buClr>
              <a:buFont typeface="Arial"/>
              <a:buChar char="•"/>
            </a:pPr>
            <a:r>
              <a:rPr lang="zh-CN" sz="1600" b="0" dirty="0" smtClean="0">
                <a:latin typeface="Aptos" panose="020B0004020202020204" pitchFamily="34" charset="0"/>
                <a:ea typeface="Source Han Sans CN Regular" panose="020B0500000000000000" pitchFamily="34" charset="-128"/>
                <a:cs typeface="Microsoft YaHei"/>
                <a:sym typeface="Microsoft YaHei"/>
              </a:rPr>
              <a:t>Springer</a:t>
            </a:r>
            <a:r>
              <a:rPr lang="en-US" altLang="zh-CN" sz="1600" b="0" dirty="0" smtClean="0">
                <a:latin typeface="Aptos" panose="020B0004020202020204" pitchFamily="34" charset="0"/>
                <a:ea typeface="Source Han Sans CN Regular" panose="020B0500000000000000" pitchFamily="34" charset="-128"/>
                <a:cs typeface="Microsoft YaHei"/>
                <a:sym typeface="Microsoft YaHei"/>
              </a:rPr>
              <a:t> </a:t>
            </a:r>
            <a:r>
              <a:rPr lang="en-US" altLang="zh-CN" sz="1600" b="0" dirty="0" smtClean="0">
                <a:latin typeface="Aptos" panose="020B0004020202020204" pitchFamily="34" charset="0"/>
                <a:ea typeface="Source Han Sans CN Regular" panose="020B0500000000000000" pitchFamily="34" charset="-128"/>
                <a:cs typeface="Microsoft YaHei"/>
                <a:sym typeface="Microsoft YaHei"/>
              </a:rPr>
              <a:t>Nature </a:t>
            </a:r>
            <a:r>
              <a:rPr lang="zh-CN" sz="1600" b="0" dirty="0" smtClean="0">
                <a:latin typeface="Aptos" panose="020B0004020202020204" pitchFamily="34" charset="0"/>
                <a:ea typeface="Source Han Sans CN Regular" panose="020B0500000000000000" pitchFamily="34" charset="-128"/>
                <a:cs typeface="Microsoft YaHei"/>
                <a:sym typeface="Microsoft YaHei"/>
              </a:rPr>
              <a:t>Link</a:t>
            </a:r>
            <a:r>
              <a:rPr lang="zh-CN" sz="1600" b="0" dirty="0">
                <a:latin typeface="Aptos" panose="020B0004020202020204" pitchFamily="34" charset="0"/>
                <a:ea typeface="Source Han Sans CN Regular" panose="020B0500000000000000" pitchFamily="34" charset="-128"/>
                <a:cs typeface="Microsoft YaHei"/>
                <a:sym typeface="Microsoft YaHei"/>
              </a:rPr>
              <a:t>平台资源介绍</a:t>
            </a:r>
            <a:endParaRPr sz="1600" b="0" dirty="0">
              <a:latin typeface="Aptos" panose="020B0004020202020204" pitchFamily="34" charset="0"/>
              <a:ea typeface="Source Han Sans CN Regular" panose="020B0500000000000000" pitchFamily="34" charset="-128"/>
              <a:cs typeface="Microsoft YaHei"/>
              <a:sym typeface="Microsoft YaHei"/>
            </a:endParaRPr>
          </a:p>
          <a:p>
            <a:pPr marL="514350" lvl="0" indent="-285750">
              <a:lnSpc>
                <a:spcPct val="150000"/>
              </a:lnSpc>
              <a:buClr>
                <a:schemeClr val="accent1"/>
              </a:buClr>
              <a:buFont typeface="Arial"/>
              <a:buChar char="•"/>
            </a:pPr>
            <a:r>
              <a:rPr lang="zh-CN" sz="1600" b="0" dirty="0" smtClean="0">
                <a:latin typeface="Aptos" panose="020B0004020202020204" pitchFamily="34" charset="0"/>
                <a:ea typeface="Source Han Sans CN Regular" panose="020B0500000000000000" pitchFamily="34" charset="-128"/>
                <a:cs typeface="Microsoft YaHei"/>
                <a:sym typeface="Microsoft YaHei"/>
              </a:rPr>
              <a:t>Springer</a:t>
            </a:r>
            <a:r>
              <a:rPr lang="en-US" altLang="zh-CN" sz="1600" b="0" dirty="0" smtClean="0">
                <a:latin typeface="Aptos" panose="020B0004020202020204" pitchFamily="34" charset="0"/>
                <a:ea typeface="Source Han Sans CN Regular" panose="020B0500000000000000" pitchFamily="34" charset="-128"/>
                <a:cs typeface="Microsoft YaHei"/>
                <a:sym typeface="Microsoft YaHei"/>
              </a:rPr>
              <a:t> </a:t>
            </a:r>
            <a:r>
              <a:rPr lang="en-US" altLang="zh-CN" sz="1600" b="0" dirty="0" smtClean="0">
                <a:latin typeface="Aptos" panose="020B0004020202020204" pitchFamily="34" charset="0"/>
                <a:ea typeface="Source Han Sans CN Regular" panose="020B0500000000000000" pitchFamily="34" charset="-128"/>
                <a:cs typeface="Microsoft YaHei"/>
                <a:sym typeface="Microsoft YaHei"/>
              </a:rPr>
              <a:t>Nature </a:t>
            </a:r>
            <a:r>
              <a:rPr lang="zh-CN" sz="1600" b="0" dirty="0" smtClean="0">
                <a:latin typeface="Aptos" panose="020B0004020202020204" pitchFamily="34" charset="0"/>
                <a:ea typeface="Source Han Sans CN Regular" panose="020B0500000000000000" pitchFamily="34" charset="-128"/>
                <a:cs typeface="Microsoft YaHei"/>
                <a:sym typeface="Microsoft YaHei"/>
              </a:rPr>
              <a:t>Link</a:t>
            </a:r>
            <a:r>
              <a:rPr lang="zh-CN" sz="1600" b="0" dirty="0">
                <a:latin typeface="Aptos" panose="020B0004020202020204" pitchFamily="34" charset="0"/>
                <a:ea typeface="Source Han Sans CN Regular" panose="020B0500000000000000" pitchFamily="34" charset="-128"/>
                <a:cs typeface="Microsoft YaHei"/>
                <a:sym typeface="Microsoft YaHei"/>
              </a:rPr>
              <a:t>平台使用指南</a:t>
            </a:r>
            <a:endParaRPr sz="1600" b="0" dirty="0">
              <a:latin typeface="Aptos" panose="020B0004020202020204" pitchFamily="34" charset="0"/>
              <a:ea typeface="Source Han Sans CN Regular" panose="020B0500000000000000" pitchFamily="34" charset="-128"/>
              <a:cs typeface="Microsoft YaHei"/>
              <a:sym typeface="Microsoft YaHei"/>
            </a:endParaRPr>
          </a:p>
          <a:p>
            <a:pPr marL="514350" lvl="0" indent="-285750" algn="l" rtl="0">
              <a:lnSpc>
                <a:spcPct val="150000"/>
              </a:lnSpc>
              <a:spcBef>
                <a:spcPts val="0"/>
              </a:spcBef>
              <a:spcAft>
                <a:spcPts val="0"/>
              </a:spcAft>
              <a:buClr>
                <a:schemeClr val="accent1"/>
              </a:buClr>
              <a:buSzPts val="1800"/>
              <a:buFont typeface="Arial"/>
              <a:buChar char="•"/>
            </a:pPr>
            <a:r>
              <a:rPr lang="zh-CN" sz="1600" b="0" dirty="0">
                <a:latin typeface="Aptos" panose="020B0004020202020204" pitchFamily="34" charset="0"/>
                <a:ea typeface="Source Han Sans CN Regular" panose="020B0500000000000000" pitchFamily="34" charset="-128"/>
                <a:cs typeface="Microsoft YaHei"/>
                <a:sym typeface="Microsoft YaHei"/>
              </a:rPr>
              <a:t>答疑</a:t>
            </a:r>
            <a:endParaRPr sz="1600" b="0" dirty="0">
              <a:latin typeface="Aptos" panose="020B0004020202020204" pitchFamily="34" charset="0"/>
              <a:ea typeface="Source Han Sans CN Regular" panose="020B0500000000000000" pitchFamily="34" charset="-128"/>
              <a:cs typeface="Microsoft YaHei"/>
              <a:sym typeface="Microsoft YaHe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89"/>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16666"/>
              </a:lnSpc>
              <a:spcBef>
                <a:spcPts val="0"/>
              </a:spcBef>
              <a:spcAft>
                <a:spcPts val="0"/>
              </a:spcAft>
              <a:buClr>
                <a:srgbClr val="01324B"/>
              </a:buClr>
              <a:buSzPts val="1800"/>
              <a:buNone/>
            </a:pPr>
            <a:r>
              <a:rPr lang="zh-CN">
                <a:latin typeface="Aptos" panose="020B0004020202020204" pitchFamily="34" charset="0"/>
                <a:ea typeface="Source Han Sans CN Regular" panose="020B0500000000000000" pitchFamily="34" charset="-128"/>
                <a:sym typeface="Calibri"/>
              </a:rPr>
              <a:t>Springer</a:t>
            </a:r>
            <a:r>
              <a:rPr lang="zh-CN">
                <a:latin typeface="Aptos" panose="020B0004020202020204" pitchFamily="34" charset="0"/>
                <a:ea typeface="Source Han Sans CN Regular" panose="020B0500000000000000" pitchFamily="34" charset="-128"/>
                <a:cs typeface="Microsoft YaHei"/>
                <a:sym typeface="Microsoft YaHei"/>
              </a:rPr>
              <a:t>数学与统计学期刊合集</a:t>
            </a:r>
            <a:endParaRPr>
              <a:latin typeface="Aptos" panose="020B0004020202020204" pitchFamily="34" charset="0"/>
              <a:ea typeface="Source Han Sans CN Regular" panose="020B0500000000000000" pitchFamily="34" charset="-128"/>
              <a:cs typeface="Microsoft YaHei"/>
              <a:sym typeface="Microsoft YaHei"/>
            </a:endParaRPr>
          </a:p>
        </p:txBody>
      </p:sp>
      <p:sp>
        <p:nvSpPr>
          <p:cNvPr id="492" name="Google Shape;492;p89"/>
          <p:cNvSpPr/>
          <p:nvPr/>
        </p:nvSpPr>
        <p:spPr>
          <a:xfrm>
            <a:off x="419100" y="999113"/>
            <a:ext cx="8299450" cy="193129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zh-CN" sz="14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Springer数学与统计学期刊合集包括分析学、应用数学、代数学、计算数学与数值分析、数学物理学、统计学与概率、计算机科学等相关领域的学术期刊。</a:t>
            </a:r>
            <a:endParaRPr sz="14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just" rtl="0">
              <a:lnSpc>
                <a:spcPct val="100000"/>
              </a:lnSpc>
              <a:spcBef>
                <a:spcPts val="0"/>
              </a:spcBef>
              <a:spcAft>
                <a:spcPts val="0"/>
              </a:spcAft>
              <a:buNone/>
            </a:pPr>
            <a:endParaRPr sz="1400" b="0" i="0" u="none" strike="noStrike" cap="none" dirty="0">
              <a:solidFill>
                <a:srgbClr val="000000"/>
              </a:solidFill>
              <a:latin typeface="Aptos" panose="020B0004020202020204" pitchFamily="34" charset="0"/>
              <a:ea typeface="Source Han Sans CN Regular" panose="020B0500000000000000" pitchFamily="34" charset="-128"/>
              <a:cs typeface="Calibri"/>
              <a:sym typeface="Calibri"/>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涵盖180种期刊</a:t>
            </a:r>
            <a:endParaRPr dirty="0">
              <a:latin typeface="Aptos" panose="020B0004020202020204" pitchFamily="34" charset="0"/>
              <a:ea typeface="Source Han Sans CN Regular" panose="020B0500000000000000" pitchFamily="34" charset="-128"/>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其中74%的期刊被SCI/SSCI收录</a:t>
            </a:r>
            <a:endParaRPr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4种期刊在一个或多个学科类别排名前十位</a:t>
            </a:r>
            <a:endParaRPr dirty="0">
              <a:latin typeface="Aptos" panose="020B0004020202020204" pitchFamily="34" charset="0"/>
              <a:ea typeface="Source Han Sans CN Regular" panose="020B0500000000000000" pitchFamily="34" charset="-128"/>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43种期刊在一个或多个学科类别排名前25%（Q1）</a:t>
            </a:r>
            <a:endParaRPr dirty="0">
              <a:latin typeface="Aptos" panose="020B0004020202020204" pitchFamily="34" charset="0"/>
              <a:ea typeface="Source Han Sans CN Regular" panose="020B0500000000000000" pitchFamily="34" charset="-128"/>
            </a:endParaRPr>
          </a:p>
          <a:p>
            <a:pPr marL="0" marR="0" lvl="0" indent="0" algn="l" rtl="0">
              <a:lnSpc>
                <a:spcPct val="100000"/>
              </a:lnSpc>
              <a:spcBef>
                <a:spcPts val="0"/>
              </a:spcBef>
              <a:spcAft>
                <a:spcPts val="0"/>
              </a:spcAft>
              <a:buNone/>
            </a:pPr>
            <a:endParaRPr sz="1100" b="0" i="0" u="none" strike="noStrike" cap="none" dirty="0">
              <a:solidFill>
                <a:srgbClr val="000000"/>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0"/>
              </a:spcBef>
              <a:spcAft>
                <a:spcPts val="0"/>
              </a:spcAft>
              <a:buNone/>
            </a:pPr>
            <a:r>
              <a:rPr lang="zh-CN" sz="1050" b="0" i="1" u="none" strike="noStrike" cap="none" dirty="0">
                <a:solidFill>
                  <a:srgbClr val="BFBFBF"/>
                </a:solidFill>
                <a:latin typeface="Aptos" panose="020B0004020202020204" pitchFamily="34" charset="0"/>
                <a:ea typeface="Source Han Sans CN Regular" panose="020B0500000000000000" pitchFamily="34" charset="-128"/>
                <a:cs typeface="Calibri"/>
                <a:sym typeface="Calibri"/>
              </a:rPr>
              <a:t>单个合集具体期刊数量每年可能稍有变化；文中期刊指标数据源于2023年Journal Citation Reports, Clarivate Analytics 2024</a:t>
            </a:r>
            <a:endParaRPr sz="1050" b="0" i="1" u="none" strike="noStrike" cap="none" dirty="0">
              <a:solidFill>
                <a:srgbClr val="BFBFBF"/>
              </a:solidFill>
              <a:latin typeface="Aptos" panose="020B0004020202020204" pitchFamily="34" charset="0"/>
              <a:ea typeface="Source Han Sans CN Regular" panose="020B0500000000000000" pitchFamily="34" charset="-128"/>
              <a:cs typeface="Calibri"/>
              <a:sym typeface="Calibri"/>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90"/>
          <p:cNvSpPr txBox="1">
            <a:spLocks noGrp="1"/>
          </p:cNvSpPr>
          <p:nvPr>
            <p:ph type="subTitle" idx="1"/>
          </p:nvPr>
        </p:nvSpPr>
        <p:spPr>
          <a:xfrm>
            <a:off x="196465" y="599143"/>
            <a:ext cx="8299450" cy="230831"/>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500"/>
              <a:buNone/>
            </a:pPr>
            <a:r>
              <a:rPr lang="zh-CN">
                <a:latin typeface="Aptos" panose="020B0004020202020204" pitchFamily="34" charset="0"/>
                <a:ea typeface="Source Han Sans CN Regular" panose="020B0500000000000000" pitchFamily="34" charset="-128"/>
                <a:cs typeface="Microsoft YaHei"/>
                <a:sym typeface="Microsoft YaHei"/>
              </a:rPr>
              <a:t>高质量期刊推荐</a:t>
            </a:r>
            <a:endParaRPr>
              <a:latin typeface="Aptos" panose="020B0004020202020204" pitchFamily="34" charset="0"/>
              <a:ea typeface="Source Han Sans CN Regular" panose="020B0500000000000000" pitchFamily="34" charset="-128"/>
            </a:endParaRPr>
          </a:p>
          <a:p>
            <a:pPr marL="457200" lvl="0" indent="-228600" algn="l" rtl="0">
              <a:lnSpc>
                <a:spcPct val="100000"/>
              </a:lnSpc>
              <a:spcBef>
                <a:spcPts val="0"/>
              </a:spcBef>
              <a:spcAft>
                <a:spcPts val="0"/>
              </a:spcAft>
              <a:buSzPts val="1500"/>
              <a:buNone/>
            </a:pPr>
            <a:endParaRPr>
              <a:latin typeface="Aptos" panose="020B0004020202020204" pitchFamily="34" charset="0"/>
              <a:ea typeface="Source Han Sans CN Regular" panose="020B0500000000000000" pitchFamily="34" charset="-128"/>
            </a:endParaRPr>
          </a:p>
        </p:txBody>
      </p:sp>
      <p:sp>
        <p:nvSpPr>
          <p:cNvPr id="499" name="Google Shape;499;p90"/>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16666"/>
              </a:lnSpc>
              <a:spcBef>
                <a:spcPts val="0"/>
              </a:spcBef>
              <a:spcAft>
                <a:spcPts val="0"/>
              </a:spcAft>
              <a:buClr>
                <a:srgbClr val="01324B"/>
              </a:buClr>
              <a:buSzPts val="1800"/>
              <a:buNone/>
            </a:pPr>
            <a:r>
              <a:rPr lang="zh-CN">
                <a:latin typeface="Aptos" panose="020B0004020202020204" pitchFamily="34" charset="0"/>
                <a:ea typeface="Source Han Sans CN Regular" panose="020B0500000000000000" pitchFamily="34" charset="-128"/>
                <a:sym typeface="Calibri"/>
              </a:rPr>
              <a:t>Springer</a:t>
            </a:r>
            <a:r>
              <a:rPr lang="zh-CN">
                <a:latin typeface="Aptos" panose="020B0004020202020204" pitchFamily="34" charset="0"/>
                <a:ea typeface="Source Han Sans CN Regular" panose="020B0500000000000000" pitchFamily="34" charset="-128"/>
                <a:cs typeface="Microsoft YaHei"/>
                <a:sym typeface="Microsoft YaHei"/>
              </a:rPr>
              <a:t>数学与统计学期刊合集</a:t>
            </a:r>
            <a:endParaRPr>
              <a:latin typeface="Aptos" panose="020B0004020202020204" pitchFamily="34" charset="0"/>
              <a:ea typeface="Source Han Sans CN Regular" panose="020B0500000000000000" pitchFamily="34" charset="-128"/>
            </a:endParaRPr>
          </a:p>
        </p:txBody>
      </p:sp>
      <p:sp>
        <p:nvSpPr>
          <p:cNvPr id="500" name="Google Shape;500;p90"/>
          <p:cNvSpPr txBox="1"/>
          <p:nvPr/>
        </p:nvSpPr>
        <p:spPr>
          <a:xfrm>
            <a:off x="1361158" y="1107245"/>
            <a:ext cx="3108960" cy="1463040"/>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Mathematical Programming Computation</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本刊发表能够推动数学优化及相关领域实用计算技术发展的原创研究文章。</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影响因子（2023）：4.3</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7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五年影响因子（2023）：9.5</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7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学科排名： 应用数学，5/331</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下载量（2023）：100,341</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p:txBody>
      </p:sp>
      <p:sp>
        <p:nvSpPr>
          <p:cNvPr id="501" name="Google Shape;501;p90"/>
          <p:cNvSpPr/>
          <p:nvPr/>
        </p:nvSpPr>
        <p:spPr>
          <a:xfrm>
            <a:off x="0" y="303332"/>
            <a:ext cx="9144000" cy="30773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pic>
        <p:nvPicPr>
          <p:cNvPr id="502" name="Google Shape;502;p90"/>
          <p:cNvPicPr preferRelativeResize="0"/>
          <p:nvPr/>
        </p:nvPicPr>
        <p:blipFill rotWithShape="1">
          <a:blip r:embed="rId3">
            <a:alphaModFix/>
          </a:blip>
          <a:srcRect/>
          <a:stretch/>
        </p:blipFill>
        <p:spPr>
          <a:xfrm>
            <a:off x="4672354" y="2785630"/>
            <a:ext cx="822960" cy="1248630"/>
          </a:xfrm>
          <a:prstGeom prst="rect">
            <a:avLst/>
          </a:prstGeom>
          <a:noFill/>
          <a:ln>
            <a:noFill/>
          </a:ln>
        </p:spPr>
      </p:pic>
      <p:sp>
        <p:nvSpPr>
          <p:cNvPr id="503" name="Google Shape;503;p90"/>
          <p:cNvSpPr txBox="1"/>
          <p:nvPr/>
        </p:nvSpPr>
        <p:spPr>
          <a:xfrm>
            <a:off x="5609590" y="2783646"/>
            <a:ext cx="3108960" cy="1463040"/>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Foundations of Computational Mathematics</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本刊主要发表能够促进理解数学与计算之间联系的高质量研究论文和调研论文。</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影响因子（2023）：2.5</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五年影响因子（2023）：2.9</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学科排名：数学，13/489</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下载量（2023）：181,970</a:t>
            </a:r>
            <a:endParaRPr>
              <a:latin typeface="Aptos" panose="020B0004020202020204" pitchFamily="34" charset="0"/>
              <a:ea typeface="Source Han Sans CN Regular" panose="020B0500000000000000" pitchFamily="34" charset="-128"/>
            </a:endParaRPr>
          </a:p>
        </p:txBody>
      </p:sp>
      <p:sp>
        <p:nvSpPr>
          <p:cNvPr id="504" name="Google Shape;504;p90"/>
          <p:cNvSpPr/>
          <p:nvPr/>
        </p:nvSpPr>
        <p:spPr>
          <a:xfrm>
            <a:off x="0" y="74732"/>
            <a:ext cx="9144000" cy="30773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505" name="Google Shape;505;p90"/>
          <p:cNvSpPr/>
          <p:nvPr/>
        </p:nvSpPr>
        <p:spPr>
          <a:xfrm>
            <a:off x="0" y="303332"/>
            <a:ext cx="9144000" cy="30773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pic>
        <p:nvPicPr>
          <p:cNvPr id="506" name="Google Shape;506;p90"/>
          <p:cNvPicPr preferRelativeResize="0"/>
          <p:nvPr/>
        </p:nvPicPr>
        <p:blipFill rotWithShape="1">
          <a:blip r:embed="rId4">
            <a:alphaModFix/>
          </a:blip>
          <a:srcRect/>
          <a:stretch/>
        </p:blipFill>
        <p:spPr>
          <a:xfrm>
            <a:off x="4669178" y="1109229"/>
            <a:ext cx="822960" cy="1258497"/>
          </a:xfrm>
          <a:prstGeom prst="rect">
            <a:avLst/>
          </a:prstGeom>
          <a:noFill/>
          <a:ln>
            <a:noFill/>
          </a:ln>
        </p:spPr>
      </p:pic>
      <p:sp>
        <p:nvSpPr>
          <p:cNvPr id="507" name="Google Shape;507;p90"/>
          <p:cNvSpPr txBox="1"/>
          <p:nvPr/>
        </p:nvSpPr>
        <p:spPr>
          <a:xfrm>
            <a:off x="5609590" y="1107245"/>
            <a:ext cx="3108960" cy="1463040"/>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Inventiones mathematicae</a:t>
            </a:r>
            <a:endParaRPr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本刊出版频率高，从而为数学发展提供新的贡献。</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影响因子（2023）：2.6</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五年影响因子（2023）：3.3</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学科排名：数学，12/489</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下载量（2023）：374,868</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p:txBody>
      </p:sp>
      <p:sp>
        <p:nvSpPr>
          <p:cNvPr id="508" name="Google Shape;508;p90"/>
          <p:cNvSpPr txBox="1"/>
          <p:nvPr/>
        </p:nvSpPr>
        <p:spPr>
          <a:xfrm>
            <a:off x="1366354" y="2783646"/>
            <a:ext cx="3108960" cy="1463040"/>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100" b="1" i="1"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Journal of Nonlinear Science</a:t>
            </a:r>
            <a:endParaRPr dirty="0">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本刊研究非线性现象的描述、建模和预测的基本方法，涵盖理论、实验、算法、数字模拟和应用的研究。</a:t>
            </a:r>
            <a:endParaRPr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7000"/>
              </a:lnSpc>
              <a:spcBef>
                <a:spcPts val="0"/>
              </a:spcBef>
              <a:spcAft>
                <a:spcPts val="0"/>
              </a:spcAft>
              <a:buNone/>
            </a:pPr>
            <a:endParaRPr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7000"/>
              </a:lnSpc>
              <a:spcBef>
                <a:spcPts val="0"/>
              </a:spcBef>
              <a:spcAft>
                <a:spcPts val="0"/>
              </a:spcAft>
              <a:buNone/>
            </a:pPr>
            <a: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影响因子（2023）：2.6</a:t>
            </a:r>
            <a:endParaRPr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7000"/>
              </a:lnSpc>
              <a:spcBef>
                <a:spcPts val="0"/>
              </a:spcBef>
              <a:spcAft>
                <a:spcPts val="0"/>
              </a:spcAft>
              <a:buNone/>
            </a:pPr>
            <a: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五年影响因子（2023）：3.0</a:t>
            </a:r>
            <a:endParaRPr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7000"/>
              </a:lnSpc>
              <a:spcBef>
                <a:spcPts val="0"/>
              </a:spcBef>
              <a:spcAft>
                <a:spcPts val="0"/>
              </a:spcAft>
              <a:buNone/>
            </a:pPr>
            <a: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学科排名：应用数学，28/331</a:t>
            </a:r>
            <a:endParaRPr dirty="0">
              <a:latin typeface="Aptos" panose="020B0004020202020204" pitchFamily="34" charset="0"/>
              <a:ea typeface="Source Han Sans CN Regular" panose="020B0500000000000000" pitchFamily="34" charset="-128"/>
            </a:endParaRPr>
          </a:p>
          <a:p>
            <a:pPr marL="0" marR="0" lvl="0" indent="0" algn="l" rtl="0">
              <a:lnSpc>
                <a:spcPct val="107000"/>
              </a:lnSpc>
              <a:spcBef>
                <a:spcPts val="0"/>
              </a:spcBef>
              <a:spcAft>
                <a:spcPts val="0"/>
              </a:spcAft>
              <a:buNone/>
            </a:pPr>
            <a: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下载量（2023）：184,304</a:t>
            </a:r>
            <a:endParaRPr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endParaRPr>
          </a:p>
        </p:txBody>
      </p:sp>
      <p:pic>
        <p:nvPicPr>
          <p:cNvPr id="509" name="Google Shape;509;p90"/>
          <p:cNvPicPr preferRelativeResize="0"/>
          <p:nvPr/>
        </p:nvPicPr>
        <p:blipFill rotWithShape="1">
          <a:blip r:embed="rId5">
            <a:alphaModFix/>
          </a:blip>
          <a:srcRect/>
          <a:stretch/>
        </p:blipFill>
        <p:spPr>
          <a:xfrm>
            <a:off x="418110" y="2787139"/>
            <a:ext cx="822960" cy="1245560"/>
          </a:xfrm>
          <a:prstGeom prst="rect">
            <a:avLst/>
          </a:prstGeom>
          <a:noFill/>
          <a:ln>
            <a:noFill/>
          </a:ln>
        </p:spPr>
      </p:pic>
      <p:pic>
        <p:nvPicPr>
          <p:cNvPr id="510" name="Google Shape;510;p90"/>
          <p:cNvPicPr preferRelativeResize="0"/>
          <p:nvPr/>
        </p:nvPicPr>
        <p:blipFill rotWithShape="1">
          <a:blip r:embed="rId6">
            <a:alphaModFix/>
          </a:blip>
          <a:srcRect/>
          <a:stretch/>
        </p:blipFill>
        <p:spPr>
          <a:xfrm>
            <a:off x="425943" y="1107245"/>
            <a:ext cx="822960" cy="1260481"/>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91"/>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16666"/>
              </a:lnSpc>
              <a:spcBef>
                <a:spcPts val="0"/>
              </a:spcBef>
              <a:spcAft>
                <a:spcPts val="0"/>
              </a:spcAft>
              <a:buClr>
                <a:srgbClr val="01324B"/>
              </a:buClr>
              <a:buSzPts val="1800"/>
              <a:buNone/>
            </a:pPr>
            <a:r>
              <a:rPr lang="zh-CN">
                <a:latin typeface="Aptos" panose="020B0004020202020204" pitchFamily="34" charset="0"/>
                <a:ea typeface="Source Han Sans CN Regular" panose="020B0500000000000000" pitchFamily="34" charset="-128"/>
              </a:rPr>
              <a:t>Springer</a:t>
            </a:r>
            <a:r>
              <a:rPr lang="zh-CN">
                <a:latin typeface="Aptos" panose="020B0004020202020204" pitchFamily="34" charset="0"/>
                <a:ea typeface="Source Han Sans CN Regular" panose="020B0500000000000000" pitchFamily="34" charset="-128"/>
                <a:cs typeface="Microsoft YaHei"/>
                <a:sym typeface="Microsoft YaHei"/>
              </a:rPr>
              <a:t>物理与天文学期刊合集</a:t>
            </a:r>
            <a:endParaRPr>
              <a:latin typeface="Aptos" panose="020B0004020202020204" pitchFamily="34" charset="0"/>
              <a:ea typeface="Source Han Sans CN Regular" panose="020B0500000000000000" pitchFamily="34" charset="-128"/>
              <a:cs typeface="Microsoft YaHei"/>
              <a:sym typeface="Microsoft YaHei"/>
            </a:endParaRPr>
          </a:p>
        </p:txBody>
      </p:sp>
      <p:sp>
        <p:nvSpPr>
          <p:cNvPr id="516" name="Google Shape;516;p91"/>
          <p:cNvSpPr/>
          <p:nvPr/>
        </p:nvSpPr>
        <p:spPr>
          <a:xfrm>
            <a:off x="419100" y="999113"/>
            <a:ext cx="8299450" cy="214674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zh-CN" sz="14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Springer物理与天文学领域期刊合集包括核物理、理论物理、计算物理、天文学与天体物理、热力学、力学、应用数学、量子科学与技术等相关领域的学术期刊。</a:t>
            </a:r>
            <a:endParaRPr sz="14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just" rtl="0">
              <a:lnSpc>
                <a:spcPct val="100000"/>
              </a:lnSpc>
              <a:spcBef>
                <a:spcPts val="0"/>
              </a:spcBef>
              <a:spcAft>
                <a:spcPts val="0"/>
              </a:spcAft>
              <a:buNone/>
            </a:pPr>
            <a:endParaRPr sz="1400" b="0" i="0" u="none" strike="noStrike" cap="none" dirty="0">
              <a:solidFill>
                <a:srgbClr val="000000"/>
              </a:solidFill>
              <a:latin typeface="Aptos" panose="020B0004020202020204" pitchFamily="34" charset="0"/>
              <a:ea typeface="Source Han Sans CN Regular" panose="020B0500000000000000" pitchFamily="34" charset="-128"/>
              <a:cs typeface="Calibri"/>
              <a:sym typeface="Calibri"/>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涵盖60种期刊</a:t>
            </a:r>
            <a:endParaRPr dirty="0">
              <a:latin typeface="Aptos" panose="020B0004020202020204" pitchFamily="34" charset="0"/>
              <a:ea typeface="Source Han Sans CN Regular" panose="020B0500000000000000" pitchFamily="34" charset="-128"/>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其中92%的期刊被SCI/SSCI收录</a:t>
            </a:r>
            <a:endParaRPr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1"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Astronomy And Astrophysics Review </a:t>
            </a: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和 </a:t>
            </a:r>
            <a:r>
              <a:rPr lang="zh-CN" sz="1400" b="0" i="1"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Living Reviews in Relativity </a:t>
            </a: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在所属学科类别中排名第一位</a:t>
            </a:r>
            <a:endParaRPr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6种期刊在一个或多个学科类别排名前十位</a:t>
            </a:r>
            <a:endParaRPr dirty="0">
              <a:latin typeface="Aptos" panose="020B0004020202020204" pitchFamily="34" charset="0"/>
              <a:ea typeface="Source Han Sans CN Regular" panose="020B0500000000000000" pitchFamily="34" charset="-128"/>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11种期刊在一个或多个学科类别排名前25%（Q1）</a:t>
            </a:r>
            <a:endParaRPr dirty="0">
              <a:latin typeface="Aptos" panose="020B0004020202020204" pitchFamily="34" charset="0"/>
              <a:ea typeface="Source Han Sans CN Regular" panose="020B0500000000000000" pitchFamily="34" charset="-128"/>
            </a:endParaRPr>
          </a:p>
          <a:p>
            <a:pPr marL="0" marR="0" lvl="0" indent="0" algn="l" rtl="0">
              <a:lnSpc>
                <a:spcPct val="100000"/>
              </a:lnSpc>
              <a:spcBef>
                <a:spcPts val="0"/>
              </a:spcBef>
              <a:spcAft>
                <a:spcPts val="0"/>
              </a:spcAft>
              <a:buNone/>
            </a:pPr>
            <a:endParaRPr sz="1100" b="0" i="0" u="none" strike="noStrike" cap="none" dirty="0">
              <a:solidFill>
                <a:srgbClr val="000000"/>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0"/>
              </a:spcBef>
              <a:spcAft>
                <a:spcPts val="0"/>
              </a:spcAft>
              <a:buNone/>
            </a:pPr>
            <a:r>
              <a:rPr lang="zh-CN" sz="1050" b="0" i="1" u="none" strike="noStrike" cap="none" dirty="0">
                <a:solidFill>
                  <a:srgbClr val="BFBFBF"/>
                </a:solidFill>
                <a:latin typeface="Aptos" panose="020B0004020202020204" pitchFamily="34" charset="0"/>
                <a:ea typeface="Source Han Sans CN Regular" panose="020B0500000000000000" pitchFamily="34" charset="-128"/>
                <a:cs typeface="Calibri"/>
                <a:sym typeface="Calibri"/>
              </a:rPr>
              <a:t>单个合集具体期刊数量每年稍有变化，文中期刊指标数据源于2023年Journal Citation Reports, Clarivate Analytics 2024</a:t>
            </a:r>
            <a:endParaRPr sz="1050" b="0" i="1" u="none" strike="noStrike" cap="none" dirty="0">
              <a:solidFill>
                <a:srgbClr val="BFBFBF"/>
              </a:solidFill>
              <a:latin typeface="Aptos" panose="020B0004020202020204" pitchFamily="34" charset="0"/>
              <a:ea typeface="Source Han Sans CN Regular" panose="020B0500000000000000" pitchFamily="34" charset="-128"/>
              <a:cs typeface="Calibri"/>
              <a:sym typeface="Calibri"/>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92"/>
          <p:cNvSpPr txBox="1">
            <a:spLocks noGrp="1"/>
          </p:cNvSpPr>
          <p:nvPr>
            <p:ph type="subTitle" idx="1"/>
          </p:nvPr>
        </p:nvSpPr>
        <p:spPr>
          <a:xfrm>
            <a:off x="196465" y="599143"/>
            <a:ext cx="8299450" cy="230831"/>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500"/>
              <a:buNone/>
            </a:pPr>
            <a:r>
              <a:rPr lang="zh-CN">
                <a:latin typeface="Aptos" panose="020B0004020202020204" pitchFamily="34" charset="0"/>
                <a:ea typeface="Source Han Sans CN Regular" panose="020B0500000000000000" pitchFamily="34" charset="-128"/>
                <a:cs typeface="Microsoft YaHei"/>
                <a:sym typeface="Microsoft YaHei"/>
              </a:rPr>
              <a:t>高质量期刊推荐</a:t>
            </a:r>
            <a:endParaRPr>
              <a:latin typeface="Aptos" panose="020B0004020202020204" pitchFamily="34" charset="0"/>
              <a:ea typeface="Source Han Sans CN Regular" panose="020B0500000000000000" pitchFamily="34" charset="-128"/>
            </a:endParaRPr>
          </a:p>
          <a:p>
            <a:pPr marL="457200" lvl="0" indent="-228600" algn="l" rtl="0">
              <a:lnSpc>
                <a:spcPct val="100000"/>
              </a:lnSpc>
              <a:spcBef>
                <a:spcPts val="0"/>
              </a:spcBef>
              <a:spcAft>
                <a:spcPts val="0"/>
              </a:spcAft>
              <a:buSzPts val="1500"/>
              <a:buNone/>
            </a:pPr>
            <a:endParaRPr>
              <a:latin typeface="Aptos" panose="020B0004020202020204" pitchFamily="34" charset="0"/>
              <a:ea typeface="Source Han Sans CN Regular" panose="020B0500000000000000" pitchFamily="34" charset="-128"/>
            </a:endParaRPr>
          </a:p>
        </p:txBody>
      </p:sp>
      <p:sp>
        <p:nvSpPr>
          <p:cNvPr id="523" name="Google Shape;523;p92"/>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16666"/>
              </a:lnSpc>
              <a:spcBef>
                <a:spcPts val="0"/>
              </a:spcBef>
              <a:spcAft>
                <a:spcPts val="0"/>
              </a:spcAft>
              <a:buClr>
                <a:srgbClr val="01324B"/>
              </a:buClr>
              <a:buSzPts val="1800"/>
              <a:buNone/>
            </a:pPr>
            <a:r>
              <a:rPr lang="zh-CN">
                <a:latin typeface="Aptos" panose="020B0004020202020204" pitchFamily="34" charset="0"/>
                <a:ea typeface="Source Han Sans CN Regular" panose="020B0500000000000000" pitchFamily="34" charset="-128"/>
              </a:rPr>
              <a:t>Springer</a:t>
            </a:r>
            <a:r>
              <a:rPr lang="zh-CN">
                <a:latin typeface="Aptos" panose="020B0004020202020204" pitchFamily="34" charset="0"/>
                <a:ea typeface="Source Han Sans CN Regular" panose="020B0500000000000000" pitchFamily="34" charset="-128"/>
                <a:cs typeface="Microsoft YaHei"/>
                <a:sym typeface="Microsoft YaHei"/>
              </a:rPr>
              <a:t>物理与天文学期刊合集</a:t>
            </a:r>
            <a:endParaRPr>
              <a:latin typeface="Aptos" panose="020B0004020202020204" pitchFamily="34" charset="0"/>
              <a:ea typeface="Source Han Sans CN Regular" panose="020B0500000000000000" pitchFamily="34" charset="-128"/>
            </a:endParaRPr>
          </a:p>
        </p:txBody>
      </p:sp>
      <p:sp>
        <p:nvSpPr>
          <p:cNvPr id="524" name="Google Shape;524;p92"/>
          <p:cNvSpPr/>
          <p:nvPr/>
        </p:nvSpPr>
        <p:spPr>
          <a:xfrm>
            <a:off x="0" y="303332"/>
            <a:ext cx="9144000" cy="30773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525" name="Google Shape;525;p92"/>
          <p:cNvSpPr/>
          <p:nvPr/>
        </p:nvSpPr>
        <p:spPr>
          <a:xfrm>
            <a:off x="0" y="74732"/>
            <a:ext cx="9144000" cy="30773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526" name="Google Shape;526;p92"/>
          <p:cNvSpPr/>
          <p:nvPr/>
        </p:nvSpPr>
        <p:spPr>
          <a:xfrm>
            <a:off x="0" y="303332"/>
            <a:ext cx="9144000" cy="30773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pic>
        <p:nvPicPr>
          <p:cNvPr id="527" name="Google Shape;527;p92"/>
          <p:cNvPicPr preferRelativeResize="0"/>
          <p:nvPr/>
        </p:nvPicPr>
        <p:blipFill rotWithShape="1">
          <a:blip r:embed="rId3">
            <a:alphaModFix/>
          </a:blip>
          <a:srcRect/>
          <a:stretch/>
        </p:blipFill>
        <p:spPr>
          <a:xfrm>
            <a:off x="423088" y="1091502"/>
            <a:ext cx="781864" cy="1188720"/>
          </a:xfrm>
          <a:prstGeom prst="rect">
            <a:avLst/>
          </a:prstGeom>
          <a:noFill/>
          <a:ln>
            <a:noFill/>
          </a:ln>
        </p:spPr>
      </p:pic>
      <p:sp>
        <p:nvSpPr>
          <p:cNvPr id="528" name="Google Shape;528;p92"/>
          <p:cNvSpPr txBox="1"/>
          <p:nvPr/>
        </p:nvSpPr>
        <p:spPr>
          <a:xfrm>
            <a:off x="1352214" y="1089660"/>
            <a:ext cx="3108960" cy="1645920"/>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Astronomy and Astrophysics Review</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本刊致力于报道天文学和天体物理学的所有领域的成果，包括与其他学科领域的相关方面。期刊强调综述文章内容的高质量和可读性。</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影响因子（2023）：27.8</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7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五年影响因子（2023）：29.1</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7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学科排名：天文学与天体物理学，1/84</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下载量（2023）：152,095</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p:txBody>
      </p:sp>
      <p:pic>
        <p:nvPicPr>
          <p:cNvPr id="529" name="Google Shape;529;p92"/>
          <p:cNvPicPr preferRelativeResize="0"/>
          <p:nvPr/>
        </p:nvPicPr>
        <p:blipFill rotWithShape="1">
          <a:blip r:embed="rId4">
            <a:alphaModFix/>
          </a:blip>
          <a:srcRect/>
          <a:stretch/>
        </p:blipFill>
        <p:spPr>
          <a:xfrm>
            <a:off x="419100" y="2970626"/>
            <a:ext cx="785256" cy="1188720"/>
          </a:xfrm>
          <a:prstGeom prst="rect">
            <a:avLst/>
          </a:prstGeom>
          <a:noFill/>
          <a:ln>
            <a:noFill/>
          </a:ln>
        </p:spPr>
      </p:pic>
      <p:sp>
        <p:nvSpPr>
          <p:cNvPr id="530" name="Google Shape;530;p92"/>
          <p:cNvSpPr txBox="1"/>
          <p:nvPr/>
        </p:nvSpPr>
        <p:spPr>
          <a:xfrm>
            <a:off x="1352214" y="2970626"/>
            <a:ext cx="3108960" cy="1645920"/>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100" b="1" i="1"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Space Science Reviews</a:t>
            </a:r>
            <a:endParaRPr dirty="0">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本刊是一份关于介绍空间科学研究成果的国际期刊，为读者提供当代空间研究各个分支的研究综述，主要是天体物理学、行星系统物理学、太阳物理学以及磁层和行星际物质物理学领域的科学研究成果和相关仪器设备的情况。</a:t>
            </a:r>
            <a:endParaRPr dirty="0">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影响因子（2023）：9.1</a:t>
            </a:r>
            <a:b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五年影响因子（2023）：8.9</a:t>
            </a:r>
            <a:b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学科排名： 天文学与天体物理学，8/84</a:t>
            </a:r>
            <a:b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下载量（2023）：974,784</a:t>
            </a:r>
            <a:endParaRPr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endParaRPr>
          </a:p>
        </p:txBody>
      </p:sp>
      <p:pic>
        <p:nvPicPr>
          <p:cNvPr id="531" name="Google Shape;531;p92"/>
          <p:cNvPicPr preferRelativeResize="0"/>
          <p:nvPr/>
        </p:nvPicPr>
        <p:blipFill rotWithShape="1">
          <a:blip r:embed="rId5">
            <a:alphaModFix/>
          </a:blip>
          <a:srcRect/>
          <a:stretch/>
        </p:blipFill>
        <p:spPr>
          <a:xfrm>
            <a:off x="4638772" y="2970626"/>
            <a:ext cx="822960" cy="1119798"/>
          </a:xfrm>
          <a:prstGeom prst="rect">
            <a:avLst/>
          </a:prstGeom>
          <a:noFill/>
          <a:ln>
            <a:noFill/>
          </a:ln>
        </p:spPr>
      </p:pic>
      <p:sp>
        <p:nvSpPr>
          <p:cNvPr id="532" name="Google Shape;532;p92"/>
          <p:cNvSpPr txBox="1"/>
          <p:nvPr/>
        </p:nvSpPr>
        <p:spPr>
          <a:xfrm>
            <a:off x="5609590" y="2970626"/>
            <a:ext cx="3108960" cy="1645920"/>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100" b="1" i="1"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Science China Physics, Mechanics &amp; Astronomy</a:t>
            </a:r>
            <a:endParaRPr dirty="0">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本刊是由中国科学院和国家自然科学基金委员会共同主办，致力于在物理、力学和天文学领域的基础和应用研究方面出版高质量的原创性研究成果。</a:t>
            </a:r>
            <a:endParaRPr dirty="0">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影响因子（2023）：6.4</a:t>
            </a:r>
            <a:b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五年影响因子（2023）：4.9</a:t>
            </a:r>
            <a:b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学科排名：物理学-多学科，12/110</a:t>
            </a:r>
            <a:b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下载量（2023）：128,292</a:t>
            </a:r>
            <a:endParaRPr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endParaRPr>
          </a:p>
        </p:txBody>
      </p:sp>
      <p:sp>
        <p:nvSpPr>
          <p:cNvPr id="533" name="Google Shape;533;p92"/>
          <p:cNvSpPr/>
          <p:nvPr/>
        </p:nvSpPr>
        <p:spPr>
          <a:xfrm>
            <a:off x="5609590" y="1091502"/>
            <a:ext cx="3108900" cy="1645800"/>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Living Reviews in Relativity</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a:solidFill>
                  <a:schemeClr val="dk1"/>
                </a:solidFill>
                <a:latin typeface="Aptos" panose="020B0004020202020204" pitchFamily="34" charset="0"/>
                <a:ea typeface="Source Han Sans CN Regular" panose="020B0500000000000000" pitchFamily="34" charset="-128"/>
                <a:cs typeface="Calibri"/>
                <a:sym typeface="Calibri"/>
              </a:rPr>
              <a:t>本刊是一本白金开放获取期刊，发表相对论各个领域研究的评论文章，是相对论研究的重要参考学术期刊。</a:t>
            </a:r>
            <a:endParaRPr sz="900" b="0" i="0" u="none" strike="noStrike" cap="none">
              <a:solidFill>
                <a:srgbClr val="FF0000"/>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影响因子（2023）：26.3</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五年影响因子（2023）：37.9</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学科排名：物理学-粒子与场，1/30</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下载量（2023）：438,968</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p:txBody>
      </p:sp>
      <p:pic>
        <p:nvPicPr>
          <p:cNvPr id="534" name="Google Shape;534;p92"/>
          <p:cNvPicPr preferRelativeResize="0"/>
          <p:nvPr/>
        </p:nvPicPr>
        <p:blipFill rotWithShape="1">
          <a:blip r:embed="rId6">
            <a:alphaModFix/>
          </a:blip>
          <a:srcRect/>
          <a:stretch/>
        </p:blipFill>
        <p:spPr>
          <a:xfrm>
            <a:off x="4638772" y="1091503"/>
            <a:ext cx="822960" cy="1091203"/>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93"/>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16666"/>
              </a:lnSpc>
              <a:spcBef>
                <a:spcPts val="0"/>
              </a:spcBef>
              <a:spcAft>
                <a:spcPts val="0"/>
              </a:spcAft>
              <a:buClr>
                <a:srgbClr val="01324B"/>
              </a:buClr>
              <a:buSzPts val="1800"/>
              <a:buNone/>
            </a:pPr>
            <a:r>
              <a:rPr lang="zh-CN">
                <a:latin typeface="Aptos" panose="020B0004020202020204" pitchFamily="34" charset="0"/>
                <a:ea typeface="Source Han Sans CN Regular" panose="020B0500000000000000" pitchFamily="34" charset="-128"/>
              </a:rPr>
              <a:t>Springer</a:t>
            </a:r>
            <a:r>
              <a:rPr lang="zh-CN">
                <a:latin typeface="Aptos" panose="020B0004020202020204" pitchFamily="34" charset="0"/>
                <a:ea typeface="Source Han Sans CN Regular" panose="020B0500000000000000" pitchFamily="34" charset="-128"/>
                <a:cs typeface="Microsoft YaHei"/>
                <a:sym typeface="Microsoft YaHei"/>
              </a:rPr>
              <a:t>生物医学与生命科学期刊合集</a:t>
            </a:r>
            <a:endParaRPr>
              <a:latin typeface="Aptos" panose="020B0004020202020204" pitchFamily="34" charset="0"/>
              <a:ea typeface="Source Han Sans CN Regular" panose="020B0500000000000000" pitchFamily="34" charset="-128"/>
              <a:cs typeface="Microsoft YaHei"/>
              <a:sym typeface="Microsoft YaHei"/>
            </a:endParaRPr>
          </a:p>
        </p:txBody>
      </p:sp>
      <p:sp>
        <p:nvSpPr>
          <p:cNvPr id="541" name="Google Shape;541;p93"/>
          <p:cNvSpPr/>
          <p:nvPr/>
        </p:nvSpPr>
        <p:spPr>
          <a:xfrm>
            <a:off x="419100" y="999113"/>
            <a:ext cx="8299450" cy="233910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zh-CN" sz="14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Springer生物医学与生命科学期刊合集包括神经科学、药理学/毒理学、植物学、真菌学、土壤科学、生态学、林业、生物技术与应用微生物学、细胞生物学、生物化学和分子生物学、遗传学、神经科学、园艺学、农学、动物学、生物多样性保护、湖沼生物学、海洋和淡水生物学等相关领域的学术期刊。</a:t>
            </a:r>
            <a:endParaRPr sz="14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just" rtl="0">
              <a:lnSpc>
                <a:spcPct val="100000"/>
              </a:lnSpc>
              <a:spcBef>
                <a:spcPts val="0"/>
              </a:spcBef>
              <a:spcAft>
                <a:spcPts val="0"/>
              </a:spcAft>
              <a:buNone/>
            </a:pPr>
            <a:endParaRPr sz="14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涵盖310种期刊</a:t>
            </a:r>
            <a:endParaRPr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其中88%的期刊被SCI/SSCI收录</a:t>
            </a:r>
            <a:endParaRPr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1"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Fungal Diversity </a:t>
            </a: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在真菌学类别中排名第一位</a:t>
            </a:r>
            <a:endParaRPr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28种期刊在一个或多个学科类别排名前十位</a:t>
            </a:r>
            <a:endParaRPr dirty="0">
              <a:latin typeface="Aptos" panose="020B0004020202020204" pitchFamily="34" charset="0"/>
              <a:ea typeface="Source Han Sans CN Regular" panose="020B0500000000000000" pitchFamily="34" charset="-128"/>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76种期刊在一个或多个学科类别排名前25%（Q1）</a:t>
            </a:r>
            <a:endParaRPr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0"/>
              </a:spcBef>
              <a:spcAft>
                <a:spcPts val="0"/>
              </a:spcAft>
              <a:buNone/>
            </a:pPr>
            <a:endParaRPr sz="1100" b="0" i="0" u="none" strike="noStrike" cap="none" dirty="0">
              <a:solidFill>
                <a:srgbClr val="000000"/>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0"/>
              </a:spcBef>
              <a:spcAft>
                <a:spcPts val="0"/>
              </a:spcAft>
              <a:buNone/>
            </a:pPr>
            <a:r>
              <a:rPr lang="zh-CN" sz="900" b="0" i="1" u="none" strike="noStrike" cap="none" dirty="0">
                <a:solidFill>
                  <a:srgbClr val="BFBFBF"/>
                </a:solidFill>
                <a:latin typeface="Aptos" panose="020B0004020202020204" pitchFamily="34" charset="0"/>
                <a:ea typeface="Source Han Sans CN Regular" panose="020B0500000000000000" pitchFamily="34" charset="-128"/>
                <a:cs typeface="Calibri"/>
                <a:sym typeface="Calibri"/>
              </a:rPr>
              <a:t>单个合集具体期刊数量每年稍有变化，文中期刊指标数据源于2023年Journal Citation Reports, Clarivate Analytics 2024</a:t>
            </a:r>
            <a:endParaRPr sz="900" b="0" i="1" u="none" strike="noStrike" cap="none" dirty="0">
              <a:solidFill>
                <a:srgbClr val="BFBFBF"/>
              </a:solidFill>
              <a:latin typeface="Aptos" panose="020B0004020202020204" pitchFamily="34" charset="0"/>
              <a:ea typeface="Source Han Sans CN Regular" panose="020B0500000000000000" pitchFamily="34" charset="-128"/>
              <a:cs typeface="Calibri"/>
              <a:sym typeface="Calibri"/>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94"/>
          <p:cNvSpPr txBox="1"/>
          <p:nvPr/>
        </p:nvSpPr>
        <p:spPr>
          <a:xfrm>
            <a:off x="1360618" y="1100648"/>
            <a:ext cx="3108960" cy="1645920"/>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Fungal Diversity</a:t>
            </a:r>
            <a:endParaRPr sz="11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本刊是中国科学院昆明植物研究所的官方国际化期刊，涵盖了真菌学领域的所有方面，包括生物多样性、系统和分子系统发育。文章类型涵盖研究论文和综述文章。</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影响因子（2023）：24.5</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五年影响因子（2023）：24.1</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学科排名：真菌学，1/33</a:t>
            </a:r>
            <a:endParaRPr>
              <a:latin typeface="Aptos" panose="020B0004020202020204" pitchFamily="34" charset="0"/>
              <a:ea typeface="Source Han Sans CN Regular" panose="020B0500000000000000" pitchFamily="34" charset="-128"/>
            </a:endParaRPr>
          </a:p>
          <a:p>
            <a:pPr marL="0" marR="0" lvl="0" indent="0" algn="l" rtl="0">
              <a:lnSpc>
                <a:spcPct val="100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下载量（2023）：382,864</a:t>
            </a:r>
            <a:endParaRPr sz="900" b="0" i="0" u="none" strike="noStrike" cap="none">
              <a:solidFill>
                <a:schemeClr val="dk1"/>
              </a:solidFill>
              <a:latin typeface="Aptos" panose="020B0004020202020204" pitchFamily="34" charset="0"/>
              <a:ea typeface="Source Han Sans CN Regular" panose="020B0500000000000000" pitchFamily="34" charset="-128"/>
              <a:cs typeface="Microsoft YaHei"/>
              <a:sym typeface="Microsoft YaHei"/>
            </a:endParaRPr>
          </a:p>
          <a:p>
            <a:pPr marL="0" marR="0" lvl="0" indent="0" algn="l" rtl="0">
              <a:lnSpc>
                <a:spcPct val="100000"/>
              </a:lnSpc>
              <a:spcBef>
                <a:spcPts val="0"/>
              </a:spcBef>
              <a:spcAft>
                <a:spcPts val="0"/>
              </a:spcAft>
              <a:buNone/>
            </a:pPr>
            <a:endParaRPr sz="900" b="0" i="0" u="none" strike="noStrike" cap="none">
              <a:solidFill>
                <a:schemeClr val="dk1"/>
              </a:solidFill>
              <a:latin typeface="Aptos" panose="020B0004020202020204" pitchFamily="34" charset="0"/>
              <a:ea typeface="Source Han Sans CN Regular" panose="020B0500000000000000" pitchFamily="34" charset="-128"/>
              <a:cs typeface="Microsoft YaHei"/>
              <a:sym typeface="Microsoft YaHei"/>
            </a:endParaRPr>
          </a:p>
        </p:txBody>
      </p:sp>
      <p:sp>
        <p:nvSpPr>
          <p:cNvPr id="548" name="Google Shape;548;p94"/>
          <p:cNvSpPr txBox="1"/>
          <p:nvPr/>
        </p:nvSpPr>
        <p:spPr>
          <a:xfrm>
            <a:off x="5609590" y="1100648"/>
            <a:ext cx="3108960" cy="1645920"/>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Angiogenesis</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本刊是一个国际同行评议的期刊，致力于发表研究生理及病理条件下调节血管生成的细胞和分子学机制的高质量的原创文章和综述。</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影响因子（2023）：9.2</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五年影响因子（2023）：8.5</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学科排名：外周血管疾病，3/96</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下载量（2023）：474,109</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0"/>
              </a:spcBef>
              <a:spcAft>
                <a:spcPts val="0"/>
              </a:spcAft>
              <a:buNone/>
            </a:pPr>
            <a:endParaRPr sz="900" b="0" i="0" u="none" strike="noStrike" cap="none">
              <a:solidFill>
                <a:schemeClr val="dk1"/>
              </a:solidFill>
              <a:latin typeface="Aptos" panose="020B0004020202020204" pitchFamily="34" charset="0"/>
              <a:ea typeface="Source Han Sans CN Regular" panose="020B0500000000000000" pitchFamily="34" charset="-128"/>
              <a:cs typeface="Microsoft YaHei"/>
              <a:sym typeface="Microsoft YaHei"/>
            </a:endParaRPr>
          </a:p>
        </p:txBody>
      </p:sp>
      <p:sp>
        <p:nvSpPr>
          <p:cNvPr id="549" name="Google Shape;549;p94"/>
          <p:cNvSpPr txBox="1"/>
          <p:nvPr/>
        </p:nvSpPr>
        <p:spPr>
          <a:xfrm>
            <a:off x="1360618" y="2930194"/>
            <a:ext cx="3108960" cy="1645920"/>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Seminars in Immunopathology</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本刊帮助临床医生和病理学家了解免疫病理学领域的最新进展。特邀编辑专门策划针对特定主题的期刊，由对该主题有贡献的作者撰写的综述文章，总结最新的发展。 </a:t>
            </a:r>
            <a:endParaRPr>
              <a:latin typeface="Aptos" panose="020B0004020202020204" pitchFamily="34" charset="0"/>
              <a:ea typeface="Source Han Sans CN Regular" panose="020B0500000000000000" pitchFamily="34" charset="-128"/>
            </a:endParaRPr>
          </a:p>
          <a:p>
            <a:pPr marL="0" marR="0" lvl="0" indent="0" algn="l" rtl="0">
              <a:lnSpc>
                <a:spcPct val="100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影响因子（2023）：7.9</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五年影响因子（2023）：10.5</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学科排名：病理学，4/88</a:t>
            </a:r>
            <a:endParaRPr>
              <a:latin typeface="Aptos" panose="020B0004020202020204" pitchFamily="34" charset="0"/>
              <a:ea typeface="Source Han Sans CN Regular" panose="020B0500000000000000" pitchFamily="34" charset="-128"/>
            </a:endParaRPr>
          </a:p>
          <a:p>
            <a:pPr marL="0" marR="0" lvl="0" indent="0" algn="l" rtl="0">
              <a:lnSpc>
                <a:spcPct val="100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下载量（2023）：700,689</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0"/>
              </a:spcBef>
              <a:spcAft>
                <a:spcPts val="0"/>
              </a:spcAft>
              <a:buNone/>
            </a:pPr>
            <a:endParaRPr sz="900" b="0" i="0" u="none" strike="noStrike" cap="none">
              <a:solidFill>
                <a:schemeClr val="dk1"/>
              </a:solidFill>
              <a:latin typeface="Aptos" panose="020B0004020202020204" pitchFamily="34" charset="0"/>
              <a:ea typeface="Source Han Sans CN Regular" panose="020B0500000000000000" pitchFamily="34" charset="-128"/>
              <a:cs typeface="Microsoft YaHei"/>
              <a:sym typeface="Microsoft YaHei"/>
            </a:endParaRPr>
          </a:p>
        </p:txBody>
      </p:sp>
      <p:sp>
        <p:nvSpPr>
          <p:cNvPr id="550" name="Google Shape;550;p94"/>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16666"/>
              </a:lnSpc>
              <a:spcBef>
                <a:spcPts val="0"/>
              </a:spcBef>
              <a:spcAft>
                <a:spcPts val="0"/>
              </a:spcAft>
              <a:buClr>
                <a:srgbClr val="01324B"/>
              </a:buClr>
              <a:buSzPts val="1800"/>
              <a:buNone/>
            </a:pPr>
            <a:r>
              <a:rPr lang="zh-CN">
                <a:latin typeface="Aptos" panose="020B0004020202020204" pitchFamily="34" charset="0"/>
                <a:ea typeface="Source Han Sans CN Regular" panose="020B0500000000000000" pitchFamily="34" charset="-128"/>
              </a:rPr>
              <a:t>Springer</a:t>
            </a:r>
            <a:r>
              <a:rPr lang="zh-CN">
                <a:latin typeface="Aptos" panose="020B0004020202020204" pitchFamily="34" charset="0"/>
                <a:ea typeface="Source Han Sans CN Regular" panose="020B0500000000000000" pitchFamily="34" charset="-128"/>
                <a:cs typeface="Microsoft YaHei"/>
                <a:sym typeface="Microsoft YaHei"/>
              </a:rPr>
              <a:t>生物医学与生命科学科学期刊合集</a:t>
            </a:r>
            <a:endParaRPr>
              <a:latin typeface="Aptos" panose="020B0004020202020204" pitchFamily="34" charset="0"/>
              <a:ea typeface="Source Han Sans CN Regular" panose="020B0500000000000000" pitchFamily="34" charset="-128"/>
            </a:endParaRPr>
          </a:p>
        </p:txBody>
      </p:sp>
      <p:sp>
        <p:nvSpPr>
          <p:cNvPr id="551" name="Google Shape;551;p94"/>
          <p:cNvSpPr txBox="1">
            <a:spLocks noGrp="1"/>
          </p:cNvSpPr>
          <p:nvPr>
            <p:ph type="subTitle" idx="1"/>
          </p:nvPr>
        </p:nvSpPr>
        <p:spPr>
          <a:xfrm>
            <a:off x="196465" y="599143"/>
            <a:ext cx="8299450" cy="230831"/>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500"/>
              <a:buNone/>
            </a:pPr>
            <a:r>
              <a:rPr lang="zh-CN">
                <a:latin typeface="Aptos" panose="020B0004020202020204" pitchFamily="34" charset="0"/>
                <a:ea typeface="Source Han Sans CN Regular" panose="020B0500000000000000" pitchFamily="34" charset="-128"/>
                <a:cs typeface="Microsoft YaHei"/>
                <a:sym typeface="Microsoft YaHei"/>
              </a:rPr>
              <a:t>高质量期刊推荐</a:t>
            </a:r>
            <a:endParaRPr>
              <a:latin typeface="Aptos" panose="020B0004020202020204" pitchFamily="34" charset="0"/>
              <a:ea typeface="Source Han Sans CN Regular" panose="020B0500000000000000" pitchFamily="34" charset="-128"/>
            </a:endParaRPr>
          </a:p>
          <a:p>
            <a:pPr marL="457200" lvl="0" indent="-228600" algn="l" rtl="0">
              <a:lnSpc>
                <a:spcPct val="100000"/>
              </a:lnSpc>
              <a:spcBef>
                <a:spcPts val="0"/>
              </a:spcBef>
              <a:spcAft>
                <a:spcPts val="0"/>
              </a:spcAft>
              <a:buSzPts val="1500"/>
              <a:buNone/>
            </a:pPr>
            <a:endParaRPr>
              <a:latin typeface="Aptos" panose="020B0004020202020204" pitchFamily="34" charset="0"/>
              <a:ea typeface="Source Han Sans CN Regular" panose="020B0500000000000000" pitchFamily="34" charset="-128"/>
            </a:endParaRPr>
          </a:p>
        </p:txBody>
      </p:sp>
      <p:pic>
        <p:nvPicPr>
          <p:cNvPr id="552" name="Google Shape;552;p94"/>
          <p:cNvPicPr preferRelativeResize="0"/>
          <p:nvPr/>
        </p:nvPicPr>
        <p:blipFill rotWithShape="1">
          <a:blip r:embed="rId3">
            <a:alphaModFix/>
          </a:blip>
          <a:srcRect/>
          <a:stretch/>
        </p:blipFill>
        <p:spPr>
          <a:xfrm>
            <a:off x="419100" y="1100648"/>
            <a:ext cx="812647" cy="1097280"/>
          </a:xfrm>
          <a:prstGeom prst="rect">
            <a:avLst/>
          </a:prstGeom>
          <a:noFill/>
          <a:ln>
            <a:noFill/>
          </a:ln>
        </p:spPr>
      </p:pic>
      <p:pic>
        <p:nvPicPr>
          <p:cNvPr id="553" name="Google Shape;553;p94"/>
          <p:cNvPicPr preferRelativeResize="0"/>
          <p:nvPr/>
        </p:nvPicPr>
        <p:blipFill rotWithShape="1">
          <a:blip r:embed="rId4">
            <a:alphaModFix/>
          </a:blip>
          <a:srcRect/>
          <a:stretch/>
        </p:blipFill>
        <p:spPr>
          <a:xfrm>
            <a:off x="4675048" y="1100648"/>
            <a:ext cx="824740" cy="1097280"/>
          </a:xfrm>
          <a:prstGeom prst="rect">
            <a:avLst/>
          </a:prstGeom>
          <a:noFill/>
          <a:ln>
            <a:noFill/>
          </a:ln>
        </p:spPr>
      </p:pic>
      <p:pic>
        <p:nvPicPr>
          <p:cNvPr id="554" name="Google Shape;554;p94"/>
          <p:cNvPicPr preferRelativeResize="0"/>
          <p:nvPr/>
        </p:nvPicPr>
        <p:blipFill rotWithShape="1">
          <a:blip r:embed="rId5">
            <a:alphaModFix/>
          </a:blip>
          <a:srcRect/>
          <a:stretch/>
        </p:blipFill>
        <p:spPr>
          <a:xfrm>
            <a:off x="416576" y="2930194"/>
            <a:ext cx="825770" cy="1097280"/>
          </a:xfrm>
          <a:prstGeom prst="rect">
            <a:avLst/>
          </a:prstGeom>
          <a:noFill/>
          <a:ln>
            <a:noFill/>
          </a:ln>
        </p:spPr>
      </p:pic>
      <p:sp>
        <p:nvSpPr>
          <p:cNvPr id="555" name="Google Shape;555;p94"/>
          <p:cNvSpPr txBox="1"/>
          <p:nvPr/>
        </p:nvSpPr>
        <p:spPr>
          <a:xfrm>
            <a:off x="5609590" y="2930194"/>
            <a:ext cx="3108960" cy="1645920"/>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Science China Life Sciences</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本刊由中国科学院和国家自然科学基金委员会共同主办，致力于在基础和应用生命科学研究领域发表高质量、原创性研究成果。</a:t>
            </a:r>
            <a:endParaRPr>
              <a:latin typeface="Aptos" panose="020B0004020202020204" pitchFamily="34" charset="0"/>
              <a:ea typeface="Source Han Sans CN Regular" panose="020B0500000000000000" pitchFamily="34" charset="-128"/>
            </a:endParaRPr>
          </a:p>
          <a:p>
            <a:pPr marL="0" marR="0" lvl="0" indent="0" algn="l" rtl="0">
              <a:lnSpc>
                <a:spcPct val="100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影响因子（2023）：8.0</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五年影响因子（2023）：7.3</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学科排名：生物学，4/109</a:t>
            </a:r>
            <a:endParaRPr>
              <a:latin typeface="Aptos" panose="020B0004020202020204" pitchFamily="34" charset="0"/>
              <a:ea typeface="Source Han Sans CN Regular" panose="020B0500000000000000" pitchFamily="34" charset="-128"/>
            </a:endParaRPr>
          </a:p>
          <a:p>
            <a:pPr marL="0" marR="0" lvl="0" indent="0" algn="l" rtl="0">
              <a:lnSpc>
                <a:spcPct val="100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下载量（2023）：397,497</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p:txBody>
      </p:sp>
      <p:pic>
        <p:nvPicPr>
          <p:cNvPr id="556" name="Google Shape;556;p94"/>
          <p:cNvPicPr preferRelativeResize="0"/>
          <p:nvPr/>
        </p:nvPicPr>
        <p:blipFill rotWithShape="1">
          <a:blip r:embed="rId6">
            <a:alphaModFix/>
          </a:blip>
          <a:srcRect/>
          <a:stretch/>
        </p:blipFill>
        <p:spPr>
          <a:xfrm>
            <a:off x="4677065" y="2930194"/>
            <a:ext cx="814253" cy="1097280"/>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95"/>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16666"/>
              </a:lnSpc>
              <a:spcBef>
                <a:spcPts val="0"/>
              </a:spcBef>
              <a:spcAft>
                <a:spcPts val="0"/>
              </a:spcAft>
              <a:buClr>
                <a:srgbClr val="01324B"/>
              </a:buClr>
              <a:buSzPts val="1800"/>
              <a:buNone/>
            </a:pPr>
            <a:r>
              <a:rPr lang="zh-CN">
                <a:latin typeface="Aptos" panose="020B0004020202020204" pitchFamily="34" charset="0"/>
                <a:ea typeface="Source Han Sans CN Regular" panose="020B0500000000000000" pitchFamily="34" charset="-128"/>
              </a:rPr>
              <a:t>Springer</a:t>
            </a:r>
            <a:r>
              <a:rPr lang="zh-CN">
                <a:latin typeface="Aptos" panose="020B0004020202020204" pitchFamily="34" charset="0"/>
                <a:ea typeface="Source Han Sans CN Regular" panose="020B0500000000000000" pitchFamily="34" charset="-128"/>
                <a:cs typeface="Microsoft YaHei"/>
                <a:sym typeface="Microsoft YaHei"/>
              </a:rPr>
              <a:t>医学期刊合集</a:t>
            </a:r>
            <a:endParaRPr>
              <a:latin typeface="Aptos" panose="020B0004020202020204" pitchFamily="34" charset="0"/>
              <a:ea typeface="Source Han Sans CN Regular" panose="020B0500000000000000" pitchFamily="34" charset="-128"/>
              <a:cs typeface="Microsoft YaHei"/>
              <a:sym typeface="Microsoft YaHei"/>
            </a:endParaRPr>
          </a:p>
        </p:txBody>
      </p:sp>
      <p:sp>
        <p:nvSpPr>
          <p:cNvPr id="562" name="Google Shape;562;p95"/>
          <p:cNvSpPr/>
          <p:nvPr/>
        </p:nvSpPr>
        <p:spPr>
          <a:xfrm>
            <a:off x="408517" y="965246"/>
            <a:ext cx="8299450" cy="214674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zh-CN" sz="14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Springer医学期刊合集包括内科、外科、儿科、放射学、病理学、肿瘤学、免疫学、神经科学、精神病学、心脏病学、肠胃病学和肝脏病学、泌尿学和肾脏学、内分泌和代谢、急诊医学、重症医学、运动医学、传染病学、公共卫生等相关领域的学术期刊。</a:t>
            </a:r>
            <a:endParaRPr sz="14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just" rtl="0">
              <a:lnSpc>
                <a:spcPct val="100000"/>
              </a:lnSpc>
              <a:spcBef>
                <a:spcPts val="0"/>
              </a:spcBef>
              <a:spcAft>
                <a:spcPts val="0"/>
              </a:spcAft>
              <a:buNone/>
            </a:pPr>
            <a:endParaRPr sz="1400" b="0" i="0" u="none" strike="noStrike" cap="none">
              <a:solidFill>
                <a:srgbClr val="000000"/>
              </a:solidFill>
              <a:latin typeface="Aptos" panose="020B0004020202020204" pitchFamily="34" charset="0"/>
              <a:ea typeface="Source Han Sans CN Regular" panose="020B0500000000000000" pitchFamily="34" charset="-128"/>
              <a:cs typeface="Calibri"/>
              <a:sym typeface="Calibri"/>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a:solidFill>
                  <a:schemeClr val="accent1"/>
                </a:solidFill>
                <a:latin typeface="Aptos" panose="020B0004020202020204" pitchFamily="34" charset="0"/>
                <a:ea typeface="Source Han Sans CN Regular" panose="020B0500000000000000" pitchFamily="34" charset="-128"/>
                <a:cs typeface="Calibri"/>
                <a:sym typeface="Calibri"/>
              </a:rPr>
              <a:t>Springer医学期刊合集涵盖390种期刊</a:t>
            </a:r>
            <a:endParaRPr>
              <a:latin typeface="Aptos" panose="020B0004020202020204" pitchFamily="34" charset="0"/>
              <a:ea typeface="Source Han Sans CN Regular" panose="020B0500000000000000" pitchFamily="34" charset="-128"/>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a:solidFill>
                  <a:schemeClr val="accent1"/>
                </a:solidFill>
                <a:latin typeface="Aptos" panose="020B0004020202020204" pitchFamily="34" charset="0"/>
                <a:ea typeface="Source Han Sans CN Regular" panose="020B0500000000000000" pitchFamily="34" charset="-128"/>
                <a:cs typeface="Calibri"/>
                <a:sym typeface="Calibri"/>
              </a:rPr>
              <a:t>其中60%的期刊被SCI/SSCI收录</a:t>
            </a:r>
            <a:endParaRPr sz="1400" b="0" i="0" u="none" strike="noStrike" cap="none">
              <a:solidFill>
                <a:schemeClr val="accent1"/>
              </a:solidFill>
              <a:latin typeface="Aptos" panose="020B0004020202020204" pitchFamily="34" charset="0"/>
              <a:ea typeface="Source Han Sans CN Regular" panose="020B0500000000000000" pitchFamily="34" charset="-128"/>
              <a:cs typeface="Calibri"/>
              <a:sym typeface="Calibri"/>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a:solidFill>
                  <a:schemeClr val="accent1"/>
                </a:solidFill>
                <a:latin typeface="Aptos" panose="020B0004020202020204" pitchFamily="34" charset="0"/>
                <a:ea typeface="Source Han Sans CN Regular" panose="020B0500000000000000" pitchFamily="34" charset="-128"/>
                <a:cs typeface="Calibri"/>
                <a:sym typeface="Calibri"/>
              </a:rPr>
              <a:t>24种期刊在一个或多个学科类别排名前十位</a:t>
            </a:r>
            <a:endParaRPr>
              <a:latin typeface="Aptos" panose="020B0004020202020204" pitchFamily="34" charset="0"/>
              <a:ea typeface="Source Han Sans CN Regular" panose="020B0500000000000000" pitchFamily="34" charset="-128"/>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a:solidFill>
                  <a:schemeClr val="accent1"/>
                </a:solidFill>
                <a:latin typeface="Aptos" panose="020B0004020202020204" pitchFamily="34" charset="0"/>
                <a:ea typeface="Source Han Sans CN Regular" panose="020B0500000000000000" pitchFamily="34" charset="-128"/>
                <a:cs typeface="Calibri"/>
                <a:sym typeface="Calibri"/>
              </a:rPr>
              <a:t>75种期刊在一个或多个学科类别排名前25%（Q1）</a:t>
            </a:r>
            <a:endParaRPr>
              <a:latin typeface="Aptos" panose="020B0004020202020204" pitchFamily="34" charset="0"/>
              <a:ea typeface="Source Han Sans CN Regular" panose="020B0500000000000000" pitchFamily="34" charset="-128"/>
            </a:endParaRPr>
          </a:p>
          <a:p>
            <a:pPr marL="0" marR="0" lvl="0" indent="0" algn="l" rtl="0">
              <a:lnSpc>
                <a:spcPct val="100000"/>
              </a:lnSpc>
              <a:spcBef>
                <a:spcPts val="0"/>
              </a:spcBef>
              <a:spcAft>
                <a:spcPts val="0"/>
              </a:spcAft>
              <a:buNone/>
            </a:pPr>
            <a:endParaRPr sz="1100" b="0" i="0" u="none" strike="noStrike" cap="none">
              <a:solidFill>
                <a:srgbClr val="000000"/>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0"/>
              </a:spcBef>
              <a:spcAft>
                <a:spcPts val="0"/>
              </a:spcAft>
              <a:buNone/>
            </a:pPr>
            <a:r>
              <a:rPr lang="zh-CN" sz="1050" b="0" i="1" u="none" strike="noStrike" cap="none">
                <a:solidFill>
                  <a:srgbClr val="BFBFBF"/>
                </a:solidFill>
                <a:latin typeface="Aptos" panose="020B0004020202020204" pitchFamily="34" charset="0"/>
                <a:ea typeface="Source Han Sans CN Regular" panose="020B0500000000000000" pitchFamily="34" charset="-128"/>
                <a:cs typeface="Calibri"/>
                <a:sym typeface="Calibri"/>
              </a:rPr>
              <a:t>单个合集具体期刊数量每年稍有变化，文中期刊指标数据源于2023年Journal Citation Reports, Clarivate Analytics 2024</a:t>
            </a:r>
            <a:endParaRPr sz="1050" b="0" i="1" u="none" strike="noStrike" cap="none">
              <a:solidFill>
                <a:srgbClr val="BFBFBF"/>
              </a:solidFill>
              <a:latin typeface="Aptos" panose="020B0004020202020204" pitchFamily="34" charset="0"/>
              <a:ea typeface="Source Han Sans CN Regular" panose="020B0500000000000000" pitchFamily="34" charset="-128"/>
              <a:cs typeface="Calibri"/>
              <a:sym typeface="Calibri"/>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50" name="Google Shape;550;p94"/>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16666"/>
              </a:lnSpc>
              <a:spcBef>
                <a:spcPts val="0"/>
              </a:spcBef>
              <a:spcAft>
                <a:spcPts val="0"/>
              </a:spcAft>
              <a:buClr>
                <a:srgbClr val="01324B"/>
              </a:buClr>
              <a:buSzPts val="1800"/>
              <a:buNone/>
            </a:pPr>
            <a:r>
              <a:rPr lang="zh-CN" dirty="0">
                <a:latin typeface="Aptos" panose="020B0004020202020204" pitchFamily="34" charset="0"/>
                <a:ea typeface="Source Han Sans CN Regular" panose="020B0500000000000000" pitchFamily="34" charset="-128"/>
              </a:rPr>
              <a:t>Springe</a:t>
            </a:r>
            <a:r>
              <a:rPr lang="zh-CN" dirty="0" smtClean="0">
                <a:latin typeface="Aptos" panose="020B0004020202020204" pitchFamily="34" charset="0"/>
                <a:ea typeface="Source Han Sans CN Regular" panose="020B0500000000000000" pitchFamily="34" charset="-128"/>
              </a:rPr>
              <a:t>r</a:t>
            </a:r>
            <a:r>
              <a:rPr lang="zh-CN" dirty="0" smtClean="0">
                <a:latin typeface="Aptos" panose="020B0004020202020204" pitchFamily="34" charset="0"/>
                <a:ea typeface="Source Han Sans CN Regular" panose="020B0500000000000000" pitchFamily="34" charset="-128"/>
                <a:cs typeface="Microsoft YaHei"/>
                <a:sym typeface="Microsoft YaHei"/>
              </a:rPr>
              <a:t>医学期</a:t>
            </a:r>
            <a:r>
              <a:rPr lang="zh-CN" dirty="0">
                <a:latin typeface="Aptos" panose="020B0004020202020204" pitchFamily="34" charset="0"/>
                <a:ea typeface="Source Han Sans CN Regular" panose="020B0500000000000000" pitchFamily="34" charset="-128"/>
                <a:cs typeface="Microsoft YaHei"/>
                <a:sym typeface="Microsoft YaHei"/>
              </a:rPr>
              <a:t>刊合集</a:t>
            </a:r>
            <a:endParaRPr dirty="0">
              <a:latin typeface="Aptos" panose="020B0004020202020204" pitchFamily="34" charset="0"/>
              <a:ea typeface="Source Han Sans CN Regular" panose="020B0500000000000000" pitchFamily="34" charset="-128"/>
            </a:endParaRPr>
          </a:p>
        </p:txBody>
      </p:sp>
      <p:sp>
        <p:nvSpPr>
          <p:cNvPr id="551" name="Google Shape;551;p94"/>
          <p:cNvSpPr txBox="1">
            <a:spLocks noGrp="1"/>
          </p:cNvSpPr>
          <p:nvPr>
            <p:ph type="subTitle" idx="1"/>
          </p:nvPr>
        </p:nvSpPr>
        <p:spPr>
          <a:xfrm>
            <a:off x="196465" y="599143"/>
            <a:ext cx="8299450" cy="230831"/>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500"/>
              <a:buNone/>
            </a:pPr>
            <a:r>
              <a:rPr lang="zh-CN">
                <a:latin typeface="Aptos" panose="020B0004020202020204" pitchFamily="34" charset="0"/>
                <a:ea typeface="Source Han Sans CN Regular" panose="020B0500000000000000" pitchFamily="34" charset="-128"/>
                <a:cs typeface="Microsoft YaHei"/>
                <a:sym typeface="Microsoft YaHei"/>
              </a:rPr>
              <a:t>高质量期刊推荐</a:t>
            </a:r>
            <a:endParaRPr>
              <a:latin typeface="Aptos" panose="020B0004020202020204" pitchFamily="34" charset="0"/>
              <a:ea typeface="Source Han Sans CN Regular" panose="020B0500000000000000" pitchFamily="34" charset="-128"/>
            </a:endParaRPr>
          </a:p>
          <a:p>
            <a:pPr marL="457200" lvl="0" indent="-228600" algn="l" rtl="0">
              <a:lnSpc>
                <a:spcPct val="100000"/>
              </a:lnSpc>
              <a:spcBef>
                <a:spcPts val="0"/>
              </a:spcBef>
              <a:spcAft>
                <a:spcPts val="0"/>
              </a:spcAft>
              <a:buSzPts val="1500"/>
              <a:buNone/>
            </a:pPr>
            <a:endParaRPr>
              <a:latin typeface="Aptos" panose="020B0004020202020204" pitchFamily="34" charset="0"/>
              <a:ea typeface="Source Han Sans CN Regular" panose="020B0500000000000000" pitchFamily="34" charset="-128"/>
            </a:endParaRPr>
          </a:p>
        </p:txBody>
      </p:sp>
      <p:sp>
        <p:nvSpPr>
          <p:cNvPr id="12" name="Google Shape;580;p96"/>
          <p:cNvSpPr txBox="1"/>
          <p:nvPr/>
        </p:nvSpPr>
        <p:spPr>
          <a:xfrm>
            <a:off x="1359340" y="1056341"/>
            <a:ext cx="3108960" cy="1645920"/>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Intensive Care Medicine</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欧洲重症医学会和欧洲儿科和新生儿重症医学会的官方期刊，它的读者对象是所有从事重症医学护理的人员，包括医生、麻醉师、外科医生、儿科医生，以及与这些学科有关的临床前科目和医学科学基础的人员。</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影响因子（2023）：27.1</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五年影响因子（2023）：24.0</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学科排名：重症监护医学，2/54</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下载量（2023）：4,829,196</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p:txBody>
      </p:sp>
      <p:pic>
        <p:nvPicPr>
          <p:cNvPr id="13" name="Google Shape;581;p96"/>
          <p:cNvPicPr preferRelativeResize="0"/>
          <p:nvPr/>
        </p:nvPicPr>
        <p:blipFill rotWithShape="1">
          <a:blip r:embed="rId3">
            <a:alphaModFix/>
          </a:blip>
          <a:srcRect/>
          <a:stretch/>
        </p:blipFill>
        <p:spPr>
          <a:xfrm>
            <a:off x="4674980" y="1056341"/>
            <a:ext cx="820558" cy="1097280"/>
          </a:xfrm>
          <a:prstGeom prst="rect">
            <a:avLst/>
          </a:prstGeom>
          <a:noFill/>
          <a:ln>
            <a:noFill/>
          </a:ln>
        </p:spPr>
      </p:pic>
      <p:sp>
        <p:nvSpPr>
          <p:cNvPr id="14" name="Google Shape;582;p96"/>
          <p:cNvSpPr txBox="1"/>
          <p:nvPr/>
        </p:nvSpPr>
        <p:spPr>
          <a:xfrm>
            <a:off x="5612765" y="1056342"/>
            <a:ext cx="3108960" cy="1645920"/>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Acta Neuropathologica</a:t>
            </a:r>
            <a:endParaRPr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该刊致力于发表有关神经疾病的病理学和发病机制的最佳研究，并专注于利用人体组织、动物模型和体外系统进行的结构和分子神经病学。</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影响因子（2023）：9.3</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五年影响因子（2023）：13.1</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学科排名： 临床神经学，8/277</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下载量（2023）：1,896,327</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p:txBody>
      </p:sp>
      <p:pic>
        <p:nvPicPr>
          <p:cNvPr id="15" name="Google Shape;583;p96"/>
          <p:cNvPicPr preferRelativeResize="0"/>
          <p:nvPr/>
        </p:nvPicPr>
        <p:blipFill rotWithShape="1">
          <a:blip r:embed="rId4">
            <a:alphaModFix/>
          </a:blip>
          <a:srcRect/>
          <a:stretch/>
        </p:blipFill>
        <p:spPr>
          <a:xfrm>
            <a:off x="4674980" y="2828041"/>
            <a:ext cx="824707" cy="1097280"/>
          </a:xfrm>
          <a:prstGeom prst="rect">
            <a:avLst/>
          </a:prstGeom>
          <a:noFill/>
          <a:ln>
            <a:noFill/>
          </a:ln>
        </p:spPr>
      </p:pic>
      <p:sp>
        <p:nvSpPr>
          <p:cNvPr id="16" name="Google Shape;584;p96"/>
          <p:cNvSpPr txBox="1"/>
          <p:nvPr/>
        </p:nvSpPr>
        <p:spPr>
          <a:xfrm>
            <a:off x="5612765" y="2828042"/>
            <a:ext cx="3108960" cy="1789678"/>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05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European Journal of Nuclear Medicine and Molecular Imaging</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该期刊特别关注包括成像分析的先进技术和人工智能在成像领域的应用。期刊致力于为成像领域以及从事功能、代谢和分子相关疾病研究的同行专家提供临床和科研信息交流平台。</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影响因子（2023）：8.6</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五年影响因子（2023）：8.2</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学科排名：放射学、核医学与医学成像，8/204</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下载量（2023）：2,145,694</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p:txBody>
      </p:sp>
      <p:pic>
        <p:nvPicPr>
          <p:cNvPr id="17" name="Google Shape;585;p96"/>
          <p:cNvPicPr preferRelativeResize="0"/>
          <p:nvPr/>
        </p:nvPicPr>
        <p:blipFill rotWithShape="1">
          <a:blip r:embed="rId5">
            <a:alphaModFix/>
          </a:blip>
          <a:srcRect/>
          <a:stretch/>
        </p:blipFill>
        <p:spPr>
          <a:xfrm>
            <a:off x="422275" y="2829284"/>
            <a:ext cx="823987" cy="1097280"/>
          </a:xfrm>
          <a:prstGeom prst="rect">
            <a:avLst/>
          </a:prstGeom>
          <a:noFill/>
          <a:ln>
            <a:noFill/>
          </a:ln>
        </p:spPr>
      </p:pic>
      <p:sp>
        <p:nvSpPr>
          <p:cNvPr id="18" name="Google Shape;586;p96"/>
          <p:cNvSpPr txBox="1"/>
          <p:nvPr/>
        </p:nvSpPr>
        <p:spPr>
          <a:xfrm>
            <a:off x="1359340" y="2829282"/>
            <a:ext cx="3108960" cy="1789679"/>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Sports Medicine</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本刊在促进运动和健康、科学评估运动表现方面的科学与实践之间架起了桥梁。涵盖运动损伤的预防和治疗，运动和健康，运动中的药物，及训练和营养的建议，是医生、运动医学专家、物理治疗师、运动生理学家、团队医生和教练的最佳参考资料。</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影响因子（2023）：9.3</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五年影响因子（2023）：11.5</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学科排名：运动科学，3/127</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下载量（2023）：4,279,799</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p:txBody>
      </p:sp>
      <p:pic>
        <p:nvPicPr>
          <p:cNvPr id="19" name="Google Shape;587;p96"/>
          <p:cNvPicPr preferRelativeResize="0"/>
          <p:nvPr/>
        </p:nvPicPr>
        <p:blipFill rotWithShape="1">
          <a:blip r:embed="rId6">
            <a:alphaModFix/>
          </a:blip>
          <a:srcRect/>
          <a:stretch/>
        </p:blipFill>
        <p:spPr>
          <a:xfrm>
            <a:off x="428478" y="1056342"/>
            <a:ext cx="817784" cy="1097280"/>
          </a:xfrm>
          <a:prstGeom prst="rect">
            <a:avLst/>
          </a:prstGeom>
          <a:noFill/>
          <a:ln>
            <a:noFill/>
          </a:ln>
        </p:spPr>
      </p:pic>
    </p:spTree>
    <p:extLst>
      <p:ext uri="{BB962C8B-B14F-4D97-AF65-F5344CB8AC3E}">
        <p14:creationId xmlns:p14="http://schemas.microsoft.com/office/powerpoint/2010/main" val="16364304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97"/>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16666"/>
              </a:lnSpc>
              <a:spcBef>
                <a:spcPts val="0"/>
              </a:spcBef>
              <a:spcAft>
                <a:spcPts val="0"/>
              </a:spcAft>
              <a:buClr>
                <a:srgbClr val="01324B"/>
              </a:buClr>
              <a:buSzPts val="1800"/>
              <a:buNone/>
            </a:pPr>
            <a:r>
              <a:rPr lang="zh-CN">
                <a:latin typeface="Aptos" panose="020B0004020202020204" pitchFamily="34" charset="0"/>
                <a:ea typeface="Source Han Sans CN Regular" panose="020B0500000000000000" pitchFamily="34" charset="-128"/>
              </a:rPr>
              <a:t>Springer</a:t>
            </a:r>
            <a:r>
              <a:rPr lang="zh-CN">
                <a:latin typeface="Aptos" panose="020B0004020202020204" pitchFamily="34" charset="0"/>
                <a:ea typeface="Source Han Sans CN Regular" panose="020B0500000000000000" pitchFamily="34" charset="-128"/>
                <a:cs typeface="Microsoft YaHei"/>
                <a:sym typeface="Microsoft YaHei"/>
              </a:rPr>
              <a:t>行为科学期刊合集</a:t>
            </a:r>
            <a:endParaRPr>
              <a:latin typeface="Aptos" panose="020B0004020202020204" pitchFamily="34" charset="0"/>
              <a:ea typeface="Source Han Sans CN Regular" panose="020B0500000000000000" pitchFamily="34" charset="-128"/>
              <a:cs typeface="Microsoft YaHei"/>
              <a:sym typeface="Microsoft YaHei"/>
            </a:endParaRPr>
          </a:p>
        </p:txBody>
      </p:sp>
      <p:sp>
        <p:nvSpPr>
          <p:cNvPr id="593" name="Google Shape;593;p97"/>
          <p:cNvSpPr/>
          <p:nvPr/>
        </p:nvSpPr>
        <p:spPr>
          <a:xfrm>
            <a:off x="419100" y="999113"/>
            <a:ext cx="8299450" cy="214674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zh-CN" sz="14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Springer行为科学期刊合集包括临床心理学、发展心理学、应用心理学、实验心理学、神经科学、社会学等相关领域的学术期刊。</a:t>
            </a:r>
            <a:endParaRPr sz="14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just" rtl="0">
              <a:lnSpc>
                <a:spcPct val="100000"/>
              </a:lnSpc>
              <a:spcBef>
                <a:spcPts val="0"/>
              </a:spcBef>
              <a:spcAft>
                <a:spcPts val="0"/>
              </a:spcAft>
              <a:buNone/>
            </a:pPr>
            <a:endParaRPr sz="1400" b="0" i="0" u="none" strike="noStrike" cap="none">
              <a:solidFill>
                <a:srgbClr val="000000"/>
              </a:solidFill>
              <a:latin typeface="Aptos" panose="020B0004020202020204" pitchFamily="34" charset="0"/>
              <a:ea typeface="Source Han Sans CN Regular" panose="020B0500000000000000" pitchFamily="34" charset="-128"/>
              <a:cs typeface="Calibri"/>
              <a:sym typeface="Calibri"/>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a:solidFill>
                  <a:schemeClr val="accent1"/>
                </a:solidFill>
                <a:latin typeface="Aptos" panose="020B0004020202020204" pitchFamily="34" charset="0"/>
                <a:ea typeface="Source Han Sans CN Regular" panose="020B0500000000000000" pitchFamily="34" charset="-128"/>
                <a:cs typeface="Calibri"/>
                <a:sym typeface="Calibri"/>
              </a:rPr>
              <a:t>涵盖310种期刊</a:t>
            </a:r>
            <a:endParaRPr>
              <a:latin typeface="Aptos" panose="020B0004020202020204" pitchFamily="34" charset="0"/>
              <a:ea typeface="Source Han Sans CN Regular" panose="020B0500000000000000" pitchFamily="34" charset="-128"/>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a:solidFill>
                  <a:schemeClr val="accent1"/>
                </a:solidFill>
                <a:latin typeface="Aptos" panose="020B0004020202020204" pitchFamily="34" charset="0"/>
                <a:ea typeface="Source Han Sans CN Regular" panose="020B0500000000000000" pitchFamily="34" charset="-128"/>
                <a:cs typeface="Calibri"/>
                <a:sym typeface="Calibri"/>
              </a:rPr>
              <a:t>其中88%的期刊被SCI/SSCI收录</a:t>
            </a:r>
            <a:endParaRPr sz="1400" b="0" i="0" u="none" strike="noStrike" cap="none">
              <a:solidFill>
                <a:schemeClr val="accent1"/>
              </a:solidFill>
              <a:latin typeface="Aptos" panose="020B0004020202020204" pitchFamily="34" charset="0"/>
              <a:ea typeface="Source Han Sans CN Regular" panose="020B0500000000000000" pitchFamily="34" charset="-128"/>
              <a:cs typeface="Calibri"/>
              <a:sym typeface="Calibri"/>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1" u="none" strike="noStrike" cap="none">
                <a:solidFill>
                  <a:schemeClr val="accent1"/>
                </a:solidFill>
                <a:latin typeface="Aptos" panose="020B0004020202020204" pitchFamily="34" charset="0"/>
                <a:ea typeface="Source Han Sans CN Regular" panose="020B0500000000000000" pitchFamily="34" charset="-128"/>
                <a:cs typeface="Calibri"/>
                <a:sym typeface="Calibri"/>
              </a:rPr>
              <a:t>Behavior Research Methods</a:t>
            </a:r>
            <a:r>
              <a:rPr lang="zh-CN" sz="1400" b="0" i="0" u="none" strike="noStrike" cap="none">
                <a:solidFill>
                  <a:schemeClr val="accent1"/>
                </a:solidFill>
                <a:latin typeface="Aptos" panose="020B0004020202020204" pitchFamily="34" charset="0"/>
                <a:ea typeface="Source Han Sans CN Regular" panose="020B0500000000000000" pitchFamily="34" charset="-128"/>
                <a:cs typeface="Calibri"/>
                <a:sym typeface="Calibri"/>
              </a:rPr>
              <a:t>在数学心理学类别排名第一位</a:t>
            </a:r>
            <a:endParaRPr>
              <a:latin typeface="Aptos" panose="020B0004020202020204" pitchFamily="34" charset="0"/>
              <a:ea typeface="Source Han Sans CN Regular" panose="020B0500000000000000" pitchFamily="34" charset="-128"/>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a:solidFill>
                  <a:schemeClr val="accent1"/>
                </a:solidFill>
                <a:latin typeface="Aptos" panose="020B0004020202020204" pitchFamily="34" charset="0"/>
                <a:ea typeface="Source Han Sans CN Regular" panose="020B0500000000000000" pitchFamily="34" charset="-128"/>
                <a:cs typeface="Calibri"/>
                <a:sym typeface="Calibri"/>
              </a:rPr>
              <a:t>7种期刊在一个或多个学科类别排名前十位</a:t>
            </a:r>
            <a:endParaRPr>
              <a:latin typeface="Aptos" panose="020B0004020202020204" pitchFamily="34" charset="0"/>
              <a:ea typeface="Source Han Sans CN Regular" panose="020B0500000000000000" pitchFamily="34" charset="-128"/>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a:solidFill>
                  <a:schemeClr val="accent1"/>
                </a:solidFill>
                <a:latin typeface="Aptos" panose="020B0004020202020204" pitchFamily="34" charset="0"/>
                <a:ea typeface="Source Han Sans CN Regular" panose="020B0500000000000000" pitchFamily="34" charset="-128"/>
                <a:cs typeface="Calibri"/>
                <a:sym typeface="Calibri"/>
              </a:rPr>
              <a:t>17种期刊在一个或多个学科类别排名前25%（Q1）</a:t>
            </a:r>
            <a:endParaRPr>
              <a:latin typeface="Aptos" panose="020B0004020202020204" pitchFamily="34" charset="0"/>
              <a:ea typeface="Source Han Sans CN Regular" panose="020B0500000000000000" pitchFamily="34" charset="-128"/>
            </a:endParaRPr>
          </a:p>
          <a:p>
            <a:pPr marL="0" marR="0" lvl="0" indent="0" algn="l" rtl="0">
              <a:lnSpc>
                <a:spcPct val="100000"/>
              </a:lnSpc>
              <a:spcBef>
                <a:spcPts val="0"/>
              </a:spcBef>
              <a:spcAft>
                <a:spcPts val="0"/>
              </a:spcAft>
              <a:buNone/>
            </a:pPr>
            <a:endParaRPr sz="1100" b="0" i="0" u="none" strike="noStrike" cap="none">
              <a:solidFill>
                <a:srgbClr val="000000"/>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0"/>
              </a:spcBef>
              <a:spcAft>
                <a:spcPts val="0"/>
              </a:spcAft>
              <a:buNone/>
            </a:pPr>
            <a:r>
              <a:rPr lang="zh-CN" sz="1050" b="0" i="1" u="none" strike="noStrike" cap="none">
                <a:solidFill>
                  <a:srgbClr val="BFBFBF"/>
                </a:solidFill>
                <a:latin typeface="Aptos" panose="020B0004020202020204" pitchFamily="34" charset="0"/>
                <a:ea typeface="Source Han Sans CN Regular" panose="020B0500000000000000" pitchFamily="34" charset="-128"/>
                <a:cs typeface="Calibri"/>
                <a:sym typeface="Calibri"/>
              </a:rPr>
              <a:t>单个合集具体期刊数量每年稍有变化，文中期刊指标数据源于2023年Journal Citation Reports, Clarivate Analytics 2024</a:t>
            </a:r>
            <a:endParaRPr sz="1050" b="0" i="1" u="none" strike="noStrike" cap="none">
              <a:solidFill>
                <a:srgbClr val="BFBFBF"/>
              </a:solidFill>
              <a:latin typeface="Aptos" panose="020B0004020202020204" pitchFamily="34" charset="0"/>
              <a:ea typeface="Source Han Sans CN Regular" panose="020B0500000000000000" pitchFamily="34" charset="-128"/>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98"/>
          <p:cNvSpPr txBox="1">
            <a:spLocks noGrp="1"/>
          </p:cNvSpPr>
          <p:nvPr>
            <p:ph type="subTitle" idx="1"/>
          </p:nvPr>
        </p:nvSpPr>
        <p:spPr>
          <a:xfrm>
            <a:off x="196465" y="599143"/>
            <a:ext cx="8299450" cy="230831"/>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500"/>
              <a:buNone/>
            </a:pPr>
            <a:r>
              <a:rPr lang="zh-CN">
                <a:latin typeface="Aptos" panose="020B0004020202020204" pitchFamily="34" charset="0"/>
                <a:ea typeface="Source Han Sans CN Regular" panose="020B0500000000000000" pitchFamily="34" charset="-128"/>
                <a:cs typeface="Microsoft YaHei"/>
                <a:sym typeface="Microsoft YaHei"/>
              </a:rPr>
              <a:t>高质量期刊推荐</a:t>
            </a:r>
            <a:endParaRPr>
              <a:latin typeface="Aptos" panose="020B0004020202020204" pitchFamily="34" charset="0"/>
              <a:ea typeface="Source Han Sans CN Regular" panose="020B0500000000000000" pitchFamily="34" charset="-128"/>
            </a:endParaRPr>
          </a:p>
          <a:p>
            <a:pPr marL="457200" lvl="0" indent="-228600" algn="l" rtl="0">
              <a:lnSpc>
                <a:spcPct val="100000"/>
              </a:lnSpc>
              <a:spcBef>
                <a:spcPts val="0"/>
              </a:spcBef>
              <a:spcAft>
                <a:spcPts val="0"/>
              </a:spcAft>
              <a:buSzPts val="1500"/>
              <a:buNone/>
            </a:pPr>
            <a:endParaRPr>
              <a:latin typeface="Aptos" panose="020B0004020202020204" pitchFamily="34" charset="0"/>
              <a:ea typeface="Source Han Sans CN Regular" panose="020B0500000000000000" pitchFamily="34" charset="-128"/>
            </a:endParaRPr>
          </a:p>
        </p:txBody>
      </p:sp>
      <p:sp>
        <p:nvSpPr>
          <p:cNvPr id="600" name="Google Shape;600;p98"/>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16666"/>
              </a:lnSpc>
              <a:spcBef>
                <a:spcPts val="0"/>
              </a:spcBef>
              <a:spcAft>
                <a:spcPts val="0"/>
              </a:spcAft>
              <a:buClr>
                <a:srgbClr val="01324B"/>
              </a:buClr>
              <a:buSzPts val="1800"/>
              <a:buNone/>
            </a:pPr>
            <a:r>
              <a:rPr lang="zh-CN">
                <a:latin typeface="Aptos" panose="020B0004020202020204" pitchFamily="34" charset="0"/>
                <a:ea typeface="Source Han Sans CN Regular" panose="020B0500000000000000" pitchFamily="34" charset="-128"/>
              </a:rPr>
              <a:t>Springer</a:t>
            </a:r>
            <a:r>
              <a:rPr lang="zh-CN">
                <a:latin typeface="Aptos" panose="020B0004020202020204" pitchFamily="34" charset="0"/>
                <a:ea typeface="Source Han Sans CN Regular" panose="020B0500000000000000" pitchFamily="34" charset="-128"/>
                <a:cs typeface="Microsoft YaHei"/>
                <a:sym typeface="Microsoft YaHei"/>
              </a:rPr>
              <a:t>行为科学期刊合集</a:t>
            </a:r>
            <a:endParaRPr>
              <a:latin typeface="Aptos" panose="020B0004020202020204" pitchFamily="34" charset="0"/>
              <a:ea typeface="Source Han Sans CN Regular" panose="020B0500000000000000" pitchFamily="34" charset="-128"/>
            </a:endParaRPr>
          </a:p>
        </p:txBody>
      </p:sp>
      <p:sp>
        <p:nvSpPr>
          <p:cNvPr id="601" name="Google Shape;601;p98"/>
          <p:cNvSpPr/>
          <p:nvPr/>
        </p:nvSpPr>
        <p:spPr>
          <a:xfrm>
            <a:off x="0" y="303332"/>
            <a:ext cx="9144000" cy="30773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602" name="Google Shape;602;p98"/>
          <p:cNvSpPr/>
          <p:nvPr/>
        </p:nvSpPr>
        <p:spPr>
          <a:xfrm>
            <a:off x="0" y="74732"/>
            <a:ext cx="9144000" cy="30773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603" name="Google Shape;603;p98"/>
          <p:cNvSpPr/>
          <p:nvPr/>
        </p:nvSpPr>
        <p:spPr>
          <a:xfrm>
            <a:off x="0" y="303332"/>
            <a:ext cx="9144000" cy="30773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pic>
        <p:nvPicPr>
          <p:cNvPr id="604" name="Google Shape;604;p98"/>
          <p:cNvPicPr preferRelativeResize="0"/>
          <p:nvPr/>
        </p:nvPicPr>
        <p:blipFill rotWithShape="1">
          <a:blip r:embed="rId3">
            <a:alphaModFix/>
          </a:blip>
          <a:srcRect/>
          <a:stretch/>
        </p:blipFill>
        <p:spPr>
          <a:xfrm>
            <a:off x="4665275" y="1078663"/>
            <a:ext cx="822395" cy="1097280"/>
          </a:xfrm>
          <a:prstGeom prst="rect">
            <a:avLst/>
          </a:prstGeom>
          <a:noFill/>
          <a:ln>
            <a:noFill/>
          </a:ln>
        </p:spPr>
      </p:pic>
      <p:sp>
        <p:nvSpPr>
          <p:cNvPr id="605" name="Google Shape;605;p98"/>
          <p:cNvSpPr txBox="1"/>
          <p:nvPr/>
        </p:nvSpPr>
        <p:spPr>
          <a:xfrm>
            <a:off x="5609590" y="1078712"/>
            <a:ext cx="3108960" cy="1645920"/>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Behavior Research Methods</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期刊出版与实验心理学研究的方法、技术和仪器相关的文章。该刊特别关注计算机技术在心理学研究中的应用。每年会有一期特刊专门介绍这一领域。</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影响因子（2023）：4.6</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五年影响因子（2023）：7.2</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学科排名：数学心理学，1/13</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下载量（2023）：2,793,824</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p:txBody>
      </p:sp>
      <p:sp>
        <p:nvSpPr>
          <p:cNvPr id="606" name="Google Shape;606;p98"/>
          <p:cNvSpPr/>
          <p:nvPr/>
        </p:nvSpPr>
        <p:spPr>
          <a:xfrm>
            <a:off x="0" y="74732"/>
            <a:ext cx="9144000" cy="30773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pic>
        <p:nvPicPr>
          <p:cNvPr id="607" name="Google Shape;607;p98"/>
          <p:cNvPicPr preferRelativeResize="0"/>
          <p:nvPr/>
        </p:nvPicPr>
        <p:blipFill rotWithShape="1">
          <a:blip r:embed="rId4">
            <a:alphaModFix/>
          </a:blip>
          <a:srcRect/>
          <a:stretch/>
        </p:blipFill>
        <p:spPr>
          <a:xfrm>
            <a:off x="413384" y="2917244"/>
            <a:ext cx="823234" cy="1097280"/>
          </a:xfrm>
          <a:prstGeom prst="rect">
            <a:avLst/>
          </a:prstGeom>
          <a:noFill/>
          <a:ln>
            <a:noFill/>
          </a:ln>
        </p:spPr>
      </p:pic>
      <p:sp>
        <p:nvSpPr>
          <p:cNvPr id="608" name="Google Shape;608;p98"/>
          <p:cNvSpPr txBox="1"/>
          <p:nvPr/>
        </p:nvSpPr>
        <p:spPr>
          <a:xfrm>
            <a:off x="1358538" y="2911831"/>
            <a:ext cx="3108960" cy="1645920"/>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Journal of Business and Psychology</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本刊是一份出版高质量研究的国际刊物，旨在推进组织科学和实践。期刊欢迎严谨的定量、定性、实地和实验室的实证研究。同时重视和鼓励跨学科研究。</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影响因子（2023）：3.7</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五年影响因子（2023）：6.4</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学科排名：应用心理学，26/113</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下载量（2023）：718,818</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p:txBody>
      </p:sp>
      <p:pic>
        <p:nvPicPr>
          <p:cNvPr id="609" name="Google Shape;609;p98"/>
          <p:cNvPicPr preferRelativeResize="0"/>
          <p:nvPr/>
        </p:nvPicPr>
        <p:blipFill rotWithShape="1">
          <a:blip r:embed="rId5">
            <a:alphaModFix/>
          </a:blip>
          <a:srcRect/>
          <a:stretch/>
        </p:blipFill>
        <p:spPr>
          <a:xfrm>
            <a:off x="419100" y="1078663"/>
            <a:ext cx="817518" cy="1097280"/>
          </a:xfrm>
          <a:prstGeom prst="rect">
            <a:avLst/>
          </a:prstGeom>
          <a:noFill/>
          <a:ln>
            <a:noFill/>
          </a:ln>
        </p:spPr>
      </p:pic>
      <p:sp>
        <p:nvSpPr>
          <p:cNvPr id="610" name="Google Shape;610;p98"/>
          <p:cNvSpPr txBox="1"/>
          <p:nvPr/>
        </p:nvSpPr>
        <p:spPr>
          <a:xfrm>
            <a:off x="1358538" y="1076403"/>
            <a:ext cx="3108960" cy="1645920"/>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Clinical Child and Family Psychology Review</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该期刊原创研究综述、概念性和理论性文章，以及与婴幼儿、儿童、青少年、家庭有关的行为科学广泛领域的相关工作。</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影响因子（2023）：5.5</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五年影响因子（2023）：7.9</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学科排名：临床心理学，7/180</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下载量（2023）：848,853</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p:txBody>
      </p:sp>
      <p:pic>
        <p:nvPicPr>
          <p:cNvPr id="611" name="Google Shape;611;p98"/>
          <p:cNvPicPr preferRelativeResize="0"/>
          <p:nvPr/>
        </p:nvPicPr>
        <p:blipFill rotWithShape="1">
          <a:blip r:embed="rId6">
            <a:alphaModFix/>
          </a:blip>
          <a:srcRect/>
          <a:stretch/>
        </p:blipFill>
        <p:spPr>
          <a:xfrm>
            <a:off x="4661080" y="2911831"/>
            <a:ext cx="826590" cy="1097280"/>
          </a:xfrm>
          <a:prstGeom prst="rect">
            <a:avLst/>
          </a:prstGeom>
          <a:noFill/>
          <a:ln>
            <a:noFill/>
          </a:ln>
        </p:spPr>
      </p:pic>
      <p:sp>
        <p:nvSpPr>
          <p:cNvPr id="612" name="Google Shape;612;p98"/>
          <p:cNvSpPr txBox="1"/>
          <p:nvPr/>
        </p:nvSpPr>
        <p:spPr>
          <a:xfrm>
            <a:off x="5609590" y="2912706"/>
            <a:ext cx="3108960" cy="1776735"/>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Journal of Youth and Adolescence</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该杂志发表定量分析、理论论文和综合评论文章。本刊特别欢迎认真对待政策影响的经验性严谨论文，研究的目的不一定是为了满足政策需要，但稿件必须涉及对社会正式（如通过法律、政策或法规）或非正式（如通过父母、同伴和社会机构）应对青年和青春期的方式的影响。</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影响因子（2023）：3.7</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五年影响因子（2023）：5.3</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学科排名：发展心理学，17/91</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下载量（2023）：1,632,339</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72"/>
          <p:cNvSpPr txBox="1">
            <a:spLocks noGrp="1"/>
          </p:cNvSpPr>
          <p:nvPr>
            <p:ph type="subTitle" idx="1"/>
          </p:nvPr>
        </p:nvSpPr>
        <p:spPr>
          <a:xfrm>
            <a:off x="767602" y="2571897"/>
            <a:ext cx="2652600" cy="8372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000"/>
              <a:buNone/>
            </a:pPr>
            <a:r>
              <a:rPr lang="zh-CN" sz="1400" b="0" dirty="0">
                <a:latin typeface="Source Han Sans CN Regular" panose="020B0500000000000000" pitchFamily="34" charset="-128"/>
                <a:ea typeface="Source Han Sans CN Regular" panose="020B0500000000000000" pitchFamily="34" charset="-128"/>
                <a:sym typeface="Calibri"/>
              </a:rPr>
              <a:t>超过180年以来，施普林格 · 自然</a:t>
            </a:r>
            <a:br>
              <a:rPr lang="zh-CN" sz="1400" b="0" dirty="0">
                <a:latin typeface="Source Han Sans CN Regular" panose="020B0500000000000000" pitchFamily="34" charset="-128"/>
                <a:ea typeface="Source Han Sans CN Regular" panose="020B0500000000000000" pitchFamily="34" charset="-128"/>
                <a:sym typeface="Calibri"/>
              </a:rPr>
            </a:br>
            <a:r>
              <a:rPr lang="zh-CN" sz="1400" b="0" dirty="0">
                <a:latin typeface="Source Han Sans CN Regular" panose="020B0500000000000000" pitchFamily="34" charset="-128"/>
                <a:ea typeface="Source Han Sans CN Regular" panose="020B0500000000000000" pitchFamily="34" charset="-128"/>
                <a:sym typeface="Calibri"/>
              </a:rPr>
              <a:t>一直致力于为整个科研群体提供最佳服务，以促进探索发现</a:t>
            </a:r>
            <a:r>
              <a:rPr lang="zh-CN" sz="1400" dirty="0">
                <a:latin typeface="Source Han Sans CN Regular" panose="020B0500000000000000" pitchFamily="34" charset="-128"/>
                <a:ea typeface="Source Han Sans CN Regular" panose="020B0500000000000000" pitchFamily="34" charset="-128"/>
                <a:sym typeface="Calibri"/>
              </a:rPr>
              <a:t>。</a:t>
            </a:r>
            <a:endParaRPr sz="1100" dirty="0">
              <a:latin typeface="Source Han Sans CN Regular" panose="020B0500000000000000" pitchFamily="34" charset="-128"/>
              <a:ea typeface="Source Han Sans CN Regular" panose="020B0500000000000000" pitchFamily="34" charset="-128"/>
              <a:sym typeface="Calibri"/>
            </a:endParaRPr>
          </a:p>
          <a:p>
            <a:pPr marL="0" lvl="0" indent="0" algn="l" rtl="0">
              <a:lnSpc>
                <a:spcPct val="100000"/>
              </a:lnSpc>
              <a:spcBef>
                <a:spcPts val="450"/>
              </a:spcBef>
              <a:spcAft>
                <a:spcPts val="0"/>
              </a:spcAft>
              <a:buSzPts val="2000"/>
              <a:buNone/>
            </a:pPr>
            <a:endParaRPr sz="1400" dirty="0">
              <a:latin typeface="Source Han Sans CN Regular" panose="020B0500000000000000" pitchFamily="34" charset="-128"/>
              <a:ea typeface="Source Han Sans CN Regular" panose="020B0500000000000000" pitchFamily="34" charset="-128"/>
            </a:endParaRPr>
          </a:p>
        </p:txBody>
      </p:sp>
      <p:sp>
        <p:nvSpPr>
          <p:cNvPr id="234" name="Google Shape;234;p72"/>
          <p:cNvSpPr txBox="1">
            <a:spLocks noGrp="1"/>
          </p:cNvSpPr>
          <p:nvPr>
            <p:ph type="title"/>
          </p:nvPr>
        </p:nvSpPr>
        <p:spPr>
          <a:xfrm>
            <a:off x="767602" y="2029504"/>
            <a:ext cx="3130511" cy="542393"/>
          </a:xfrm>
          <a:prstGeom prst="rect">
            <a:avLst/>
          </a:prstGeom>
          <a:noFill/>
          <a:ln>
            <a:noFill/>
          </a:ln>
        </p:spPr>
        <p:txBody>
          <a:bodyPr spcFirstLastPara="1" wrap="square" lIns="0" tIns="0" rIns="0" bIns="0" anchor="t" anchorCtr="0">
            <a:noAutofit/>
          </a:bodyPr>
          <a:lstStyle/>
          <a:p>
            <a:pPr marL="0" lvl="0" indent="0" algn="l" rtl="0">
              <a:lnSpc>
                <a:spcPct val="125000"/>
              </a:lnSpc>
              <a:spcBef>
                <a:spcPts val="0"/>
              </a:spcBef>
              <a:spcAft>
                <a:spcPts val="0"/>
              </a:spcAft>
              <a:buClr>
                <a:schemeClr val="lt1"/>
              </a:buClr>
              <a:buSzPts val="2800"/>
              <a:buFont typeface="Calibri"/>
              <a:buNone/>
            </a:pPr>
            <a:r>
              <a:rPr lang="zh-CN" dirty="0">
                <a:latin typeface="Source Han Sans CN Regular" panose="020B0500000000000000" pitchFamily="34" charset="-128"/>
                <a:ea typeface="Source Han Sans CN Regular" panose="020B0500000000000000" pitchFamily="34" charset="-128"/>
                <a:cs typeface="Microsoft YaHei"/>
                <a:sym typeface="Microsoft YaHei"/>
              </a:rPr>
              <a:t>施普林格·自然</a:t>
            </a:r>
            <a:br>
              <a:rPr lang="zh-CN" dirty="0">
                <a:latin typeface="Source Han Sans CN Regular" panose="020B0500000000000000" pitchFamily="34" charset="-128"/>
                <a:ea typeface="Source Han Sans CN Regular" panose="020B0500000000000000" pitchFamily="34" charset="-128"/>
                <a:cs typeface="Microsoft YaHei"/>
                <a:sym typeface="Microsoft YaHei"/>
              </a:rPr>
            </a:br>
            <a:endParaRPr b="0" dirty="0">
              <a:latin typeface="Source Han Sans CN Regular" panose="020B0500000000000000" pitchFamily="34" charset="-128"/>
              <a:ea typeface="Source Han Sans CN Regular" panose="020B0500000000000000" pitchFamily="34" charset="-128"/>
              <a:cs typeface="Microsoft YaHei"/>
              <a:sym typeface="Microsoft YaHei"/>
            </a:endParaRPr>
          </a:p>
        </p:txBody>
      </p:sp>
      <p:pic>
        <p:nvPicPr>
          <p:cNvPr id="235" name="Google Shape;235;p72"/>
          <p:cNvPicPr preferRelativeResize="0"/>
          <p:nvPr/>
        </p:nvPicPr>
        <p:blipFill rotWithShape="1">
          <a:blip r:embed="rId3">
            <a:alphaModFix/>
          </a:blip>
          <a:srcRect/>
          <a:stretch/>
        </p:blipFill>
        <p:spPr>
          <a:xfrm>
            <a:off x="767602" y="1136199"/>
            <a:ext cx="1828800" cy="75770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99"/>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16666"/>
              </a:lnSpc>
              <a:spcBef>
                <a:spcPts val="0"/>
              </a:spcBef>
              <a:spcAft>
                <a:spcPts val="0"/>
              </a:spcAft>
              <a:buClr>
                <a:srgbClr val="01324B"/>
              </a:buClr>
              <a:buSzPts val="1800"/>
              <a:buNone/>
            </a:pPr>
            <a:r>
              <a:rPr lang="zh-CN">
                <a:latin typeface="Aptos" panose="020B0004020202020204" pitchFamily="34" charset="0"/>
                <a:ea typeface="Source Han Sans CN Regular" panose="020B0500000000000000" pitchFamily="34" charset="-128"/>
              </a:rPr>
              <a:t>Springer</a:t>
            </a:r>
            <a:r>
              <a:rPr lang="zh-CN">
                <a:latin typeface="Aptos" panose="020B0004020202020204" pitchFamily="34" charset="0"/>
                <a:ea typeface="Source Han Sans CN Regular" panose="020B0500000000000000" pitchFamily="34" charset="-128"/>
                <a:cs typeface="Microsoft YaHei"/>
                <a:sym typeface="Microsoft YaHei"/>
              </a:rPr>
              <a:t>商业与经济学期刊合集</a:t>
            </a:r>
            <a:endParaRPr>
              <a:latin typeface="Aptos" panose="020B0004020202020204" pitchFamily="34" charset="0"/>
              <a:ea typeface="Source Han Sans CN Regular" panose="020B0500000000000000" pitchFamily="34" charset="-128"/>
              <a:cs typeface="Microsoft YaHei"/>
              <a:sym typeface="Microsoft YaHei"/>
            </a:endParaRPr>
          </a:p>
        </p:txBody>
      </p:sp>
      <p:sp>
        <p:nvSpPr>
          <p:cNvPr id="618" name="Google Shape;618;p99"/>
          <p:cNvSpPr/>
          <p:nvPr/>
        </p:nvSpPr>
        <p:spPr>
          <a:xfrm>
            <a:off x="419100" y="999113"/>
            <a:ext cx="8299450" cy="193129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zh-CN" sz="14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Springer商业与经济学期刊合集包括商业、金融、管理和运营、经济政策、经济理论、计量经济学和微观经济学、交通运输、人口统计学、国际关系、历史、计算机科学等学科领域的学术期刊。</a:t>
            </a:r>
            <a:endParaRPr sz="14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just" rtl="0">
              <a:lnSpc>
                <a:spcPct val="100000"/>
              </a:lnSpc>
              <a:spcBef>
                <a:spcPts val="0"/>
              </a:spcBef>
              <a:spcAft>
                <a:spcPts val="0"/>
              </a:spcAft>
              <a:buNone/>
            </a:pPr>
            <a:endParaRPr sz="1400" b="0" i="0" u="none" strike="noStrike" cap="none">
              <a:solidFill>
                <a:srgbClr val="000000"/>
              </a:solidFill>
              <a:latin typeface="Aptos" panose="020B0004020202020204" pitchFamily="34" charset="0"/>
              <a:ea typeface="Source Han Sans CN Regular" panose="020B0500000000000000" pitchFamily="34" charset="-128"/>
              <a:cs typeface="Calibri"/>
              <a:sym typeface="Calibri"/>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a:solidFill>
                  <a:schemeClr val="accent1"/>
                </a:solidFill>
                <a:latin typeface="Aptos" panose="020B0004020202020204" pitchFamily="34" charset="0"/>
                <a:ea typeface="Source Han Sans CN Regular" panose="020B0500000000000000" pitchFamily="34" charset="-128"/>
                <a:cs typeface="Calibri"/>
                <a:sym typeface="Calibri"/>
              </a:rPr>
              <a:t>涵盖136种期刊</a:t>
            </a:r>
            <a:endParaRPr>
              <a:latin typeface="Aptos" panose="020B0004020202020204" pitchFamily="34" charset="0"/>
              <a:ea typeface="Source Han Sans CN Regular" panose="020B0500000000000000" pitchFamily="34" charset="-128"/>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a:solidFill>
                  <a:schemeClr val="accent1"/>
                </a:solidFill>
                <a:latin typeface="Aptos" panose="020B0004020202020204" pitchFamily="34" charset="0"/>
                <a:ea typeface="Source Han Sans CN Regular" panose="020B0500000000000000" pitchFamily="34" charset="-128"/>
                <a:cs typeface="Calibri"/>
                <a:sym typeface="Calibri"/>
              </a:rPr>
              <a:t>其中56%的期刊被SCI/SSCI收录</a:t>
            </a:r>
            <a:endParaRPr sz="1400" b="0" i="0" u="none" strike="noStrike" cap="none">
              <a:solidFill>
                <a:schemeClr val="accent1"/>
              </a:solidFill>
              <a:latin typeface="Aptos" panose="020B0004020202020204" pitchFamily="34" charset="0"/>
              <a:ea typeface="Source Han Sans CN Regular" panose="020B0500000000000000" pitchFamily="34" charset="-128"/>
              <a:cs typeface="Calibri"/>
              <a:sym typeface="Calibri"/>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a:solidFill>
                  <a:schemeClr val="accent1"/>
                </a:solidFill>
                <a:latin typeface="Aptos" panose="020B0004020202020204" pitchFamily="34" charset="0"/>
                <a:ea typeface="Source Han Sans CN Regular" panose="020B0500000000000000" pitchFamily="34" charset="-128"/>
                <a:cs typeface="Calibri"/>
                <a:sym typeface="Calibri"/>
              </a:rPr>
              <a:t>2种期刊在一个或多个学科类别排名前十位</a:t>
            </a:r>
            <a:endParaRPr>
              <a:latin typeface="Aptos" panose="020B0004020202020204" pitchFamily="34" charset="0"/>
              <a:ea typeface="Source Han Sans CN Regular" panose="020B0500000000000000" pitchFamily="34" charset="-128"/>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a:solidFill>
                  <a:schemeClr val="accent1"/>
                </a:solidFill>
                <a:latin typeface="Aptos" panose="020B0004020202020204" pitchFamily="34" charset="0"/>
                <a:ea typeface="Source Han Sans CN Regular" panose="020B0500000000000000" pitchFamily="34" charset="-128"/>
                <a:cs typeface="Calibri"/>
                <a:sym typeface="Calibri"/>
              </a:rPr>
              <a:t>29种期刊在一个或多个学科类别排名前25%（Q1）</a:t>
            </a:r>
            <a:endParaRPr>
              <a:latin typeface="Aptos" panose="020B0004020202020204" pitchFamily="34" charset="0"/>
              <a:ea typeface="Source Han Sans CN Regular" panose="020B0500000000000000" pitchFamily="34" charset="-128"/>
            </a:endParaRPr>
          </a:p>
          <a:p>
            <a:pPr marL="0" marR="0" lvl="0" indent="0" algn="l" rtl="0">
              <a:lnSpc>
                <a:spcPct val="100000"/>
              </a:lnSpc>
              <a:spcBef>
                <a:spcPts val="0"/>
              </a:spcBef>
              <a:spcAft>
                <a:spcPts val="0"/>
              </a:spcAft>
              <a:buNone/>
            </a:pPr>
            <a:endParaRPr sz="1100" b="0" i="0" u="none" strike="noStrike" cap="none">
              <a:solidFill>
                <a:srgbClr val="000000"/>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0"/>
              </a:spcBef>
              <a:spcAft>
                <a:spcPts val="0"/>
              </a:spcAft>
              <a:buNone/>
            </a:pPr>
            <a:r>
              <a:rPr lang="zh-CN" sz="1050" b="0" i="1" u="none" strike="noStrike" cap="none">
                <a:solidFill>
                  <a:srgbClr val="BFBFBF"/>
                </a:solidFill>
                <a:latin typeface="Aptos" panose="020B0004020202020204" pitchFamily="34" charset="0"/>
                <a:ea typeface="Source Han Sans CN Regular" panose="020B0500000000000000" pitchFamily="34" charset="-128"/>
                <a:cs typeface="Calibri"/>
                <a:sym typeface="Calibri"/>
              </a:rPr>
              <a:t>单个合集具体期刊数量每年稍有变化，文中期刊指标数据源于2023年Journal Citation Reports, Clarivate Analytics 2024</a:t>
            </a:r>
            <a:endParaRPr sz="1050" b="0" i="1" u="none" strike="noStrike" cap="none">
              <a:solidFill>
                <a:srgbClr val="BFBFBF"/>
              </a:solidFill>
              <a:latin typeface="Aptos" panose="020B0004020202020204" pitchFamily="34" charset="0"/>
              <a:ea typeface="Source Han Sans CN Regular" panose="020B0500000000000000" pitchFamily="34" charset="-128"/>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100"/>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16666"/>
              </a:lnSpc>
              <a:spcBef>
                <a:spcPts val="0"/>
              </a:spcBef>
              <a:spcAft>
                <a:spcPts val="0"/>
              </a:spcAft>
              <a:buClr>
                <a:srgbClr val="01324B"/>
              </a:buClr>
              <a:buSzPts val="1800"/>
              <a:buNone/>
            </a:pPr>
            <a:r>
              <a:rPr lang="zh-CN">
                <a:latin typeface="Aptos" panose="020B0004020202020204" pitchFamily="34" charset="0"/>
                <a:ea typeface="Source Han Sans CN Regular" panose="020B0500000000000000" pitchFamily="34" charset="-128"/>
              </a:rPr>
              <a:t>Springer</a:t>
            </a:r>
            <a:r>
              <a:rPr lang="zh-CN">
                <a:latin typeface="Aptos" panose="020B0004020202020204" pitchFamily="34" charset="0"/>
                <a:ea typeface="Source Han Sans CN Regular" panose="020B0500000000000000" pitchFamily="34" charset="-128"/>
                <a:cs typeface="Microsoft YaHei"/>
                <a:sym typeface="Microsoft YaHei"/>
              </a:rPr>
              <a:t>商业与经济学期刊合集</a:t>
            </a:r>
            <a:endParaRPr>
              <a:latin typeface="Aptos" panose="020B0004020202020204" pitchFamily="34" charset="0"/>
              <a:ea typeface="Source Han Sans CN Regular" panose="020B0500000000000000" pitchFamily="34" charset="-128"/>
              <a:cs typeface="Microsoft YaHei"/>
              <a:sym typeface="Microsoft YaHei"/>
            </a:endParaRPr>
          </a:p>
        </p:txBody>
      </p:sp>
      <p:sp>
        <p:nvSpPr>
          <p:cNvPr id="625" name="Google Shape;625;p100"/>
          <p:cNvSpPr txBox="1">
            <a:spLocks noGrp="1"/>
          </p:cNvSpPr>
          <p:nvPr>
            <p:ph type="subTitle" idx="1"/>
          </p:nvPr>
        </p:nvSpPr>
        <p:spPr>
          <a:xfrm>
            <a:off x="209653" y="599143"/>
            <a:ext cx="8299450" cy="230831"/>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500"/>
              <a:buNone/>
            </a:pPr>
            <a:r>
              <a:rPr lang="zh-CN">
                <a:latin typeface="Aptos" panose="020B0004020202020204" pitchFamily="34" charset="0"/>
                <a:ea typeface="Source Han Sans CN Regular" panose="020B0500000000000000" pitchFamily="34" charset="-128"/>
                <a:cs typeface="Microsoft YaHei"/>
                <a:sym typeface="Microsoft YaHei"/>
              </a:rPr>
              <a:t>高质量期刊推荐</a:t>
            </a:r>
            <a:endParaRPr>
              <a:latin typeface="Aptos" panose="020B0004020202020204" pitchFamily="34" charset="0"/>
              <a:ea typeface="Source Han Sans CN Regular" panose="020B0500000000000000" pitchFamily="34" charset="-128"/>
            </a:endParaRPr>
          </a:p>
          <a:p>
            <a:pPr marL="457200" lvl="0" indent="-228600" algn="l" rtl="0">
              <a:lnSpc>
                <a:spcPct val="100000"/>
              </a:lnSpc>
              <a:spcBef>
                <a:spcPts val="0"/>
              </a:spcBef>
              <a:spcAft>
                <a:spcPts val="0"/>
              </a:spcAft>
              <a:buSzPts val="1500"/>
              <a:buNone/>
            </a:pPr>
            <a:endParaRPr>
              <a:latin typeface="Aptos" panose="020B0004020202020204" pitchFamily="34" charset="0"/>
              <a:ea typeface="Source Han Sans CN Regular" panose="020B0500000000000000" pitchFamily="34" charset="-128"/>
            </a:endParaRPr>
          </a:p>
        </p:txBody>
      </p:sp>
      <p:sp>
        <p:nvSpPr>
          <p:cNvPr id="626" name="Google Shape;626;p100"/>
          <p:cNvSpPr/>
          <p:nvPr/>
        </p:nvSpPr>
        <p:spPr>
          <a:xfrm>
            <a:off x="0" y="74732"/>
            <a:ext cx="9144000" cy="30773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627" name="Google Shape;627;p100"/>
          <p:cNvSpPr/>
          <p:nvPr/>
        </p:nvSpPr>
        <p:spPr>
          <a:xfrm>
            <a:off x="0" y="303332"/>
            <a:ext cx="9144000" cy="30773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628" name="Google Shape;628;p100"/>
          <p:cNvSpPr/>
          <p:nvPr/>
        </p:nvSpPr>
        <p:spPr>
          <a:xfrm>
            <a:off x="0" y="303332"/>
            <a:ext cx="9144000" cy="30773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629" name="Google Shape;629;p100"/>
          <p:cNvSpPr/>
          <p:nvPr/>
        </p:nvSpPr>
        <p:spPr>
          <a:xfrm>
            <a:off x="0" y="-27528"/>
            <a:ext cx="9144000" cy="96945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300"/>
              <a:buFont typeface="Arial"/>
              <a:buNone/>
            </a:pPr>
            <a:endParaRPr sz="300" b="0" i="0" u="none" strike="noStrike" cap="none">
              <a:solidFill>
                <a:schemeClr val="dk1"/>
              </a:solidFill>
              <a:latin typeface="Aptos" panose="020B0004020202020204" pitchFamily="34" charset="0"/>
              <a:ea typeface="Source Han Sans CN Regular" panose="020B0500000000000000" pitchFamily="34" charset="-128"/>
              <a:sym typeface="Arial"/>
            </a:endParaRPr>
          </a:p>
          <a:p>
            <a:pPr marL="0" marR="0" lvl="0" indent="0" algn="l" rtl="0">
              <a:lnSpc>
                <a:spcPct val="100000"/>
              </a:lnSpc>
              <a:spcBef>
                <a:spcPts val="0"/>
              </a:spcBef>
              <a:spcAft>
                <a:spcPts val="0"/>
              </a:spcAft>
              <a:buClr>
                <a:schemeClr val="dk1"/>
              </a:buClr>
              <a:buSzPts val="1800"/>
              <a:buFont typeface="Arial"/>
              <a:buNone/>
            </a:pPr>
            <a:r>
              <a:rPr lang="zh-CN" sz="1800" b="0" i="0" u="none" strike="noStrike" cap="none">
                <a:solidFill>
                  <a:schemeClr val="dk1"/>
                </a:solidFill>
                <a:latin typeface="Aptos" panose="020B0004020202020204" pitchFamily="34" charset="0"/>
                <a:ea typeface="Source Han Sans CN Regular" panose="020B0500000000000000" pitchFamily="34" charset="-128"/>
                <a:sym typeface="Arial"/>
              </a:rPr>
              <a:t/>
            </a:r>
            <a:br>
              <a:rPr lang="zh-CN" sz="1800" b="0" i="0" u="none" strike="noStrike" cap="none">
                <a:solidFill>
                  <a:schemeClr val="dk1"/>
                </a:solidFill>
                <a:latin typeface="Aptos" panose="020B0004020202020204" pitchFamily="34" charset="0"/>
                <a:ea typeface="Source Han Sans CN Regular" panose="020B0500000000000000" pitchFamily="34" charset="-128"/>
                <a:sym typeface="Arial"/>
              </a:rPr>
            </a:br>
            <a:endParaRPr sz="1800" b="0" i="0" u="none" strike="noStrike" cap="none">
              <a:solidFill>
                <a:schemeClr val="dk1"/>
              </a:solidFill>
              <a:latin typeface="Aptos" panose="020B0004020202020204" pitchFamily="34" charset="0"/>
              <a:ea typeface="Source Han Sans CN Regular" panose="020B0500000000000000" pitchFamily="34"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ptos" panose="020B0004020202020204" pitchFamily="34" charset="0"/>
              <a:ea typeface="Source Han Sans CN Regular" panose="020B0500000000000000" pitchFamily="34" charset="-128"/>
              <a:sym typeface="Arial"/>
            </a:endParaRPr>
          </a:p>
        </p:txBody>
      </p:sp>
      <p:sp>
        <p:nvSpPr>
          <p:cNvPr id="630" name="Google Shape;630;p100"/>
          <p:cNvSpPr/>
          <p:nvPr/>
        </p:nvSpPr>
        <p:spPr>
          <a:xfrm>
            <a:off x="0" y="74732"/>
            <a:ext cx="9144000" cy="30773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631" name="Google Shape;631;p100"/>
          <p:cNvSpPr/>
          <p:nvPr/>
        </p:nvSpPr>
        <p:spPr>
          <a:xfrm>
            <a:off x="0" y="74732"/>
            <a:ext cx="9144000" cy="30773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632" name="Google Shape;632;p100"/>
          <p:cNvSpPr/>
          <p:nvPr/>
        </p:nvSpPr>
        <p:spPr>
          <a:xfrm>
            <a:off x="0" y="3250"/>
            <a:ext cx="9144000" cy="9079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300"/>
              <a:buFont typeface="Arial"/>
              <a:buNone/>
            </a:pPr>
            <a:endParaRPr sz="300" b="0" i="0" u="none" strike="noStrike" cap="none">
              <a:solidFill>
                <a:schemeClr val="dk1"/>
              </a:solidFill>
              <a:latin typeface="Aptos" panose="020B0004020202020204" pitchFamily="34" charset="0"/>
              <a:ea typeface="Source Han Sans CN Regular" panose="020B0500000000000000" pitchFamily="34" charset="-128"/>
              <a:sym typeface="Arial"/>
            </a:endParaRPr>
          </a:p>
          <a:p>
            <a:pPr marL="0" marR="0" lvl="0" indent="0" algn="l" rtl="0">
              <a:lnSpc>
                <a:spcPct val="100000"/>
              </a:lnSpc>
              <a:spcBef>
                <a:spcPts val="0"/>
              </a:spcBef>
              <a:spcAft>
                <a:spcPts val="0"/>
              </a:spcAft>
              <a:buClr>
                <a:schemeClr val="dk1"/>
              </a:buClr>
              <a:buSzPts val="1800"/>
              <a:buFont typeface="Arial"/>
              <a:buNone/>
            </a:pPr>
            <a:r>
              <a:rPr lang="zh-CN" sz="1800" b="0" i="0" u="none" strike="noStrike" cap="none">
                <a:solidFill>
                  <a:schemeClr val="dk1"/>
                </a:solidFill>
                <a:latin typeface="Aptos" panose="020B0004020202020204" pitchFamily="34" charset="0"/>
                <a:ea typeface="Source Han Sans CN Regular" panose="020B0500000000000000" pitchFamily="34" charset="-128"/>
                <a:sym typeface="Arial"/>
              </a:rPr>
              <a:t/>
            </a:r>
            <a:br>
              <a:rPr lang="zh-CN" sz="1800" b="0" i="0" u="none" strike="noStrike" cap="none">
                <a:solidFill>
                  <a:schemeClr val="dk1"/>
                </a:solidFill>
                <a:latin typeface="Aptos" panose="020B0004020202020204" pitchFamily="34" charset="0"/>
                <a:ea typeface="Source Han Sans CN Regular" panose="020B0500000000000000" pitchFamily="34" charset="-128"/>
                <a:sym typeface="Arial"/>
              </a:rPr>
            </a:br>
            <a:endParaRPr sz="1800" b="0" i="0" u="none" strike="noStrike" cap="none">
              <a:solidFill>
                <a:schemeClr val="dk1"/>
              </a:solidFill>
              <a:latin typeface="Aptos" panose="020B0004020202020204" pitchFamily="34" charset="0"/>
              <a:ea typeface="Source Han Sans CN Regular" panose="020B0500000000000000" pitchFamily="34" charset="-128"/>
              <a:sym typeface="Arial"/>
            </a:endParaRPr>
          </a:p>
          <a:p>
            <a:pPr marL="0" marR="0" lvl="0" indent="0" algn="l" rtl="0">
              <a:lnSpc>
                <a:spcPct val="100000"/>
              </a:lnSpc>
              <a:spcBef>
                <a:spcPts val="0"/>
              </a:spcBef>
              <a:spcAft>
                <a:spcPts val="0"/>
              </a:spcAft>
              <a:buClr>
                <a:srgbClr val="000000"/>
              </a:buClr>
              <a:buSzPts val="1400"/>
              <a:buFont typeface="Arial"/>
              <a:buNone/>
            </a:pPr>
            <a:r>
              <a:rPr lang="zh-CN" sz="1400" b="0" i="0" u="none" strike="noStrike" cap="none">
                <a:solidFill>
                  <a:srgbClr val="000000"/>
                </a:solidFill>
                <a:latin typeface="Aptos" panose="020B0004020202020204" pitchFamily="34" charset="0"/>
                <a:ea typeface="Source Han Sans CN Regular" panose="020B0500000000000000" pitchFamily="34" charset="-128"/>
                <a:cs typeface="Calibri"/>
                <a:sym typeface="Calibri"/>
              </a:rPr>
              <a:t> </a:t>
            </a:r>
            <a:endParaRPr sz="1800" b="0" i="0" u="none" strike="noStrike" cap="none">
              <a:solidFill>
                <a:schemeClr val="dk1"/>
              </a:solidFill>
              <a:latin typeface="Aptos" panose="020B0004020202020204" pitchFamily="34" charset="0"/>
              <a:ea typeface="Source Han Sans CN Regular" panose="020B0500000000000000" pitchFamily="34" charset="-128"/>
              <a:sym typeface="Arial"/>
            </a:endParaRPr>
          </a:p>
        </p:txBody>
      </p:sp>
      <p:sp>
        <p:nvSpPr>
          <p:cNvPr id="633" name="Google Shape;633;p100"/>
          <p:cNvSpPr/>
          <p:nvPr/>
        </p:nvSpPr>
        <p:spPr>
          <a:xfrm>
            <a:off x="0" y="74732"/>
            <a:ext cx="9144000" cy="30773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634" name="Google Shape;634;p100"/>
          <p:cNvSpPr/>
          <p:nvPr/>
        </p:nvSpPr>
        <p:spPr>
          <a:xfrm>
            <a:off x="0" y="74732"/>
            <a:ext cx="9144000" cy="30773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635" name="Google Shape;635;p100"/>
          <p:cNvSpPr/>
          <p:nvPr/>
        </p:nvSpPr>
        <p:spPr>
          <a:xfrm>
            <a:off x="0" y="-27528"/>
            <a:ext cx="9144000" cy="96945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300"/>
              <a:buFont typeface="Arial"/>
              <a:buNone/>
            </a:pPr>
            <a:endParaRPr sz="300" b="0" i="0" u="none" strike="noStrike" cap="none">
              <a:solidFill>
                <a:schemeClr val="dk1"/>
              </a:solidFill>
              <a:latin typeface="Aptos" panose="020B0004020202020204" pitchFamily="34" charset="0"/>
              <a:ea typeface="Source Han Sans CN Regular" panose="020B0500000000000000" pitchFamily="34" charset="-128"/>
              <a:sym typeface="Arial"/>
            </a:endParaRPr>
          </a:p>
          <a:p>
            <a:pPr marL="0" marR="0" lvl="0" indent="0" algn="l" rtl="0">
              <a:lnSpc>
                <a:spcPct val="100000"/>
              </a:lnSpc>
              <a:spcBef>
                <a:spcPts val="0"/>
              </a:spcBef>
              <a:spcAft>
                <a:spcPts val="0"/>
              </a:spcAft>
              <a:buClr>
                <a:schemeClr val="dk1"/>
              </a:buClr>
              <a:buSzPts val="1800"/>
              <a:buFont typeface="Arial"/>
              <a:buNone/>
            </a:pPr>
            <a:r>
              <a:rPr lang="zh-CN" sz="1800" b="0" i="0" u="none" strike="noStrike" cap="none">
                <a:solidFill>
                  <a:schemeClr val="dk1"/>
                </a:solidFill>
                <a:latin typeface="Aptos" panose="020B0004020202020204" pitchFamily="34" charset="0"/>
                <a:ea typeface="Source Han Sans CN Regular" panose="020B0500000000000000" pitchFamily="34" charset="-128"/>
                <a:sym typeface="Arial"/>
              </a:rPr>
              <a:t/>
            </a:r>
            <a:br>
              <a:rPr lang="zh-CN" sz="1800" b="0" i="0" u="none" strike="noStrike" cap="none">
                <a:solidFill>
                  <a:schemeClr val="dk1"/>
                </a:solidFill>
                <a:latin typeface="Aptos" panose="020B0004020202020204" pitchFamily="34" charset="0"/>
                <a:ea typeface="Source Han Sans CN Regular" panose="020B0500000000000000" pitchFamily="34" charset="-128"/>
                <a:sym typeface="Arial"/>
              </a:rPr>
            </a:br>
            <a:endParaRPr sz="1800" b="0" i="0" u="none" strike="noStrike" cap="none">
              <a:solidFill>
                <a:schemeClr val="dk1"/>
              </a:solidFill>
              <a:latin typeface="Aptos" panose="020B0004020202020204" pitchFamily="34" charset="0"/>
              <a:ea typeface="Source Han Sans CN Regular" panose="020B0500000000000000" pitchFamily="34"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ptos" panose="020B0004020202020204" pitchFamily="34" charset="0"/>
              <a:ea typeface="Source Han Sans CN Regular" panose="020B0500000000000000" pitchFamily="34" charset="-128"/>
              <a:sym typeface="Arial"/>
            </a:endParaRPr>
          </a:p>
        </p:txBody>
      </p:sp>
      <p:sp>
        <p:nvSpPr>
          <p:cNvPr id="636" name="Google Shape;636;p100"/>
          <p:cNvSpPr/>
          <p:nvPr/>
        </p:nvSpPr>
        <p:spPr>
          <a:xfrm>
            <a:off x="0" y="74732"/>
            <a:ext cx="9144000" cy="30773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637" name="Google Shape;637;p100"/>
          <p:cNvSpPr/>
          <p:nvPr/>
        </p:nvSpPr>
        <p:spPr>
          <a:xfrm>
            <a:off x="-57150" y="303332"/>
            <a:ext cx="9144000" cy="30773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638" name="Google Shape;638;p100"/>
          <p:cNvSpPr/>
          <p:nvPr/>
        </p:nvSpPr>
        <p:spPr>
          <a:xfrm>
            <a:off x="0" y="74732"/>
            <a:ext cx="9144000" cy="30773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639" name="Google Shape;639;p100"/>
          <p:cNvSpPr/>
          <p:nvPr/>
        </p:nvSpPr>
        <p:spPr>
          <a:xfrm>
            <a:off x="0" y="303332"/>
            <a:ext cx="9144000" cy="30773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pic>
        <p:nvPicPr>
          <p:cNvPr id="640" name="Google Shape;640;p100"/>
          <p:cNvPicPr preferRelativeResize="0"/>
          <p:nvPr/>
        </p:nvPicPr>
        <p:blipFill rotWithShape="1">
          <a:blip r:embed="rId3">
            <a:alphaModFix/>
          </a:blip>
          <a:srcRect/>
          <a:stretch/>
        </p:blipFill>
        <p:spPr>
          <a:xfrm>
            <a:off x="419100" y="1071923"/>
            <a:ext cx="824911" cy="1097280"/>
          </a:xfrm>
          <a:prstGeom prst="rect">
            <a:avLst/>
          </a:prstGeom>
          <a:noFill/>
          <a:ln>
            <a:noFill/>
          </a:ln>
        </p:spPr>
      </p:pic>
      <p:sp>
        <p:nvSpPr>
          <p:cNvPr id="641" name="Google Shape;641;p100"/>
          <p:cNvSpPr txBox="1"/>
          <p:nvPr/>
        </p:nvSpPr>
        <p:spPr>
          <a:xfrm>
            <a:off x="1346216" y="1071923"/>
            <a:ext cx="3108960" cy="1645920"/>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Journal of the Academy of Marketing Science</a:t>
            </a:r>
            <a:endParaRPr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国际营销科学学会的官方刊物，本刊致力于研究和改进营销，并通过发表营销实体领域的研究文章，担当学术研究与实践之间的重要纽带。</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影响因子（2023）：9.5</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五年影响因子（2023）：14.6</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学科排名：商学，4/302</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下载量（2023）：2,230,537</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p:txBody>
      </p:sp>
      <p:pic>
        <p:nvPicPr>
          <p:cNvPr id="642" name="Google Shape;642;p100"/>
          <p:cNvPicPr preferRelativeResize="0"/>
          <p:nvPr/>
        </p:nvPicPr>
        <p:blipFill rotWithShape="1">
          <a:blip r:embed="rId4">
            <a:alphaModFix/>
          </a:blip>
          <a:srcRect/>
          <a:stretch/>
        </p:blipFill>
        <p:spPr>
          <a:xfrm>
            <a:off x="4673782" y="1077756"/>
            <a:ext cx="827384" cy="1097280"/>
          </a:xfrm>
          <a:prstGeom prst="rect">
            <a:avLst/>
          </a:prstGeom>
          <a:noFill/>
          <a:ln>
            <a:noFill/>
          </a:ln>
        </p:spPr>
      </p:pic>
      <p:sp>
        <p:nvSpPr>
          <p:cNvPr id="643" name="Google Shape;643;p100"/>
          <p:cNvSpPr txBox="1"/>
          <p:nvPr/>
        </p:nvSpPr>
        <p:spPr>
          <a:xfrm>
            <a:off x="5609590" y="1071923"/>
            <a:ext cx="3108960" cy="1645920"/>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Electronic Markets</a:t>
            </a:r>
            <a:endParaRPr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本刊是首个关注电子商务发展和趋势的期刊。该期刊融合了多个学科，内容涵盖所有“电子市场”相关问题，并关注信息技术、新商业形式和社会变革之间的关系。</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影响因子（2023）：7.1</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五年影响因子（2023）：7.8</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学科排名：管理学，44/401</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下载量（2023）：1,055,488</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p:txBody>
      </p:sp>
      <p:pic>
        <p:nvPicPr>
          <p:cNvPr id="644" name="Google Shape;644;p100"/>
          <p:cNvPicPr preferRelativeResize="0"/>
          <p:nvPr/>
        </p:nvPicPr>
        <p:blipFill rotWithShape="1">
          <a:blip r:embed="rId5">
            <a:alphaModFix/>
          </a:blip>
          <a:srcRect/>
          <a:stretch/>
        </p:blipFill>
        <p:spPr>
          <a:xfrm>
            <a:off x="413025" y="2873899"/>
            <a:ext cx="824767" cy="1097280"/>
          </a:xfrm>
          <a:prstGeom prst="rect">
            <a:avLst/>
          </a:prstGeom>
          <a:noFill/>
          <a:ln>
            <a:noFill/>
          </a:ln>
        </p:spPr>
      </p:pic>
      <p:sp>
        <p:nvSpPr>
          <p:cNvPr id="645" name="Google Shape;645;p100"/>
          <p:cNvSpPr txBox="1"/>
          <p:nvPr/>
        </p:nvSpPr>
        <p:spPr>
          <a:xfrm>
            <a:off x="1346216" y="2872952"/>
            <a:ext cx="3108960" cy="1940938"/>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Information Systems Frontiers</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本刊关注从分析、行为和技术角度，研究信息系统 (IS) 和信息技术 (IT) 接口的新研究和发展。本刊借鉴了计算机科学、电信、运筹学、经济学和认知科学等学科的方法，涵盖的新兴领域包括企业建模和集成、对象/网络技术、信息经济学、IT集成制造、医疗信息学、数字图书馆、移动计算和电子商务。</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影响因子（2023）：6.9</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五年影响因子（2023）：6.4</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学科排名：计算机科学-信息系统，23/249</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7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下载量（2023）：1,430,640</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p:txBody>
      </p:sp>
      <p:sp>
        <p:nvSpPr>
          <p:cNvPr id="646" name="Google Shape;646;p100"/>
          <p:cNvSpPr/>
          <p:nvPr/>
        </p:nvSpPr>
        <p:spPr>
          <a:xfrm>
            <a:off x="0" y="74732"/>
            <a:ext cx="9144000" cy="30773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pic>
        <p:nvPicPr>
          <p:cNvPr id="647" name="Google Shape;647;p100"/>
          <p:cNvPicPr preferRelativeResize="0"/>
          <p:nvPr/>
        </p:nvPicPr>
        <p:blipFill rotWithShape="1">
          <a:blip r:embed="rId6">
            <a:alphaModFix/>
          </a:blip>
          <a:srcRect/>
          <a:stretch/>
        </p:blipFill>
        <p:spPr>
          <a:xfrm>
            <a:off x="4736543" y="2897424"/>
            <a:ext cx="764623" cy="1097280"/>
          </a:xfrm>
          <a:prstGeom prst="rect">
            <a:avLst/>
          </a:prstGeom>
          <a:noFill/>
          <a:ln>
            <a:noFill/>
          </a:ln>
        </p:spPr>
      </p:pic>
      <p:sp>
        <p:nvSpPr>
          <p:cNvPr id="648" name="Google Shape;648;p100"/>
          <p:cNvSpPr/>
          <p:nvPr/>
        </p:nvSpPr>
        <p:spPr>
          <a:xfrm>
            <a:off x="5609590" y="2873899"/>
            <a:ext cx="3108960" cy="1645920"/>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Small Business Economics</a:t>
            </a:r>
            <a:endParaRPr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作为一本创业期刊，本刊发表原创、严谨的理论与实证研究，涉及创业和小企业经济学的各个方面，特别重视研究结果对学者、从业人员和政策制定者的经济和社会意义。</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影响因子（2023）：6.5</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五年影响因子（2023）：7.6</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学科排名：经济学，27/597</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下载量（2023）：1,545,317</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101"/>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16666"/>
              </a:lnSpc>
              <a:spcBef>
                <a:spcPts val="0"/>
              </a:spcBef>
              <a:spcAft>
                <a:spcPts val="0"/>
              </a:spcAft>
              <a:buClr>
                <a:srgbClr val="01324B"/>
              </a:buClr>
              <a:buSzPts val="1800"/>
              <a:buNone/>
            </a:pPr>
            <a:r>
              <a:rPr lang="zh-CN">
                <a:latin typeface="Aptos" panose="020B0004020202020204" pitchFamily="34" charset="0"/>
                <a:ea typeface="Source Han Sans CN Regular" panose="020B0500000000000000" pitchFamily="34" charset="-128"/>
              </a:rPr>
              <a:t>Springer</a:t>
            </a:r>
            <a:r>
              <a:rPr lang="zh-CN">
                <a:latin typeface="Aptos" panose="020B0004020202020204" pitchFamily="34" charset="0"/>
                <a:ea typeface="Source Han Sans CN Regular" panose="020B0500000000000000" pitchFamily="34" charset="-128"/>
                <a:cs typeface="Microsoft YaHei"/>
                <a:sym typeface="Microsoft YaHei"/>
              </a:rPr>
              <a:t>人文、社会科学与法律期刊合集</a:t>
            </a:r>
            <a:endParaRPr>
              <a:latin typeface="Aptos" panose="020B0004020202020204" pitchFamily="34" charset="0"/>
              <a:ea typeface="Source Han Sans CN Regular" panose="020B0500000000000000" pitchFamily="34" charset="-128"/>
              <a:cs typeface="Microsoft YaHei"/>
              <a:sym typeface="Microsoft YaHei"/>
            </a:endParaRPr>
          </a:p>
        </p:txBody>
      </p:sp>
      <p:sp>
        <p:nvSpPr>
          <p:cNvPr id="654" name="Google Shape;654;p101"/>
          <p:cNvSpPr/>
          <p:nvPr/>
        </p:nvSpPr>
        <p:spPr>
          <a:xfrm>
            <a:off x="419100" y="999113"/>
            <a:ext cx="8299450" cy="193129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zh-CN" sz="14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Springer人文、社会科学与法律期刊合集包括历史、法律与犯罪学、教育、社会科学、文学文化与媒体研究、政治学与国际研究、历史、宗教与哲学、人类学、政治经济学等领域的学术期刊。</a:t>
            </a:r>
            <a:endParaRPr sz="14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just" rtl="0">
              <a:lnSpc>
                <a:spcPct val="100000"/>
              </a:lnSpc>
              <a:spcBef>
                <a:spcPts val="0"/>
              </a:spcBef>
              <a:spcAft>
                <a:spcPts val="0"/>
              </a:spcAft>
              <a:buNone/>
            </a:pPr>
            <a:endParaRPr sz="1400" b="0" i="0" u="none" strike="noStrike" cap="none" dirty="0">
              <a:solidFill>
                <a:srgbClr val="000000"/>
              </a:solidFill>
              <a:latin typeface="Aptos" panose="020B0004020202020204" pitchFamily="34" charset="0"/>
              <a:ea typeface="Source Han Sans CN Regular" panose="020B0500000000000000" pitchFamily="34" charset="-128"/>
              <a:cs typeface="Calibri"/>
              <a:sym typeface="Calibri"/>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涵盖260多种期刊</a:t>
            </a:r>
            <a:endParaRPr dirty="0">
              <a:latin typeface="Aptos" panose="020B0004020202020204" pitchFamily="34" charset="0"/>
              <a:ea typeface="Source Han Sans CN Regular" panose="020B0500000000000000" pitchFamily="34" charset="-128"/>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其中40%的期刊被SCI/SSCI收录</a:t>
            </a:r>
            <a:endParaRPr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18种期刊在一个或多个学科类别排名前十位</a:t>
            </a:r>
            <a:endParaRPr dirty="0">
              <a:latin typeface="Aptos" panose="020B0004020202020204" pitchFamily="34" charset="0"/>
              <a:ea typeface="Source Han Sans CN Regular" panose="020B0500000000000000" pitchFamily="34" charset="-128"/>
            </a:endParaRPr>
          </a:p>
          <a:p>
            <a:pPr marL="285750" marR="0" lvl="0" indent="-285750" algn="l" rtl="0">
              <a:lnSpc>
                <a:spcPct val="100000"/>
              </a:lnSpc>
              <a:spcBef>
                <a:spcPts val="0"/>
              </a:spcBef>
              <a:spcAft>
                <a:spcPts val="0"/>
              </a:spcAft>
              <a:buClr>
                <a:schemeClr val="accent1"/>
              </a:buClr>
              <a:buSzPts val="1190"/>
              <a:buFont typeface="Noto Sans Symbols"/>
              <a:buChar char="❑"/>
            </a:pP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71种期刊在一个或多个学科类别排名前25%（Q1）</a:t>
            </a:r>
            <a:endParaRPr dirty="0">
              <a:latin typeface="Aptos" panose="020B0004020202020204" pitchFamily="34" charset="0"/>
              <a:ea typeface="Source Han Sans CN Regular" panose="020B0500000000000000" pitchFamily="34" charset="-128"/>
            </a:endParaRPr>
          </a:p>
          <a:p>
            <a:pPr marL="0" marR="0" lvl="0" indent="0" algn="l" rtl="0">
              <a:lnSpc>
                <a:spcPct val="100000"/>
              </a:lnSpc>
              <a:spcBef>
                <a:spcPts val="0"/>
              </a:spcBef>
              <a:spcAft>
                <a:spcPts val="0"/>
              </a:spcAft>
              <a:buNone/>
            </a:pPr>
            <a:endParaRPr sz="1100" b="0" i="0" u="none" strike="noStrike" cap="none" dirty="0">
              <a:solidFill>
                <a:srgbClr val="000000"/>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0"/>
              </a:spcBef>
              <a:spcAft>
                <a:spcPts val="0"/>
              </a:spcAft>
              <a:buNone/>
            </a:pPr>
            <a:r>
              <a:rPr lang="zh-CN" sz="1050" b="0" i="1" u="none" strike="noStrike" cap="none" dirty="0">
                <a:solidFill>
                  <a:srgbClr val="BFBFBF"/>
                </a:solidFill>
                <a:latin typeface="Aptos" panose="020B0004020202020204" pitchFamily="34" charset="0"/>
                <a:ea typeface="Source Han Sans CN Regular" panose="020B0500000000000000" pitchFamily="34" charset="-128"/>
                <a:cs typeface="Calibri"/>
                <a:sym typeface="Calibri"/>
              </a:rPr>
              <a:t>单个合集具体期刊数量每年稍有变化，文中期刊指标数据源于2023年Journal Citation Reports, Clarivate Analytics 2024</a:t>
            </a:r>
            <a:endParaRPr sz="1050" b="0" i="1" u="none" strike="noStrike" cap="none" dirty="0">
              <a:solidFill>
                <a:srgbClr val="BFBFBF"/>
              </a:solidFill>
              <a:latin typeface="Aptos" panose="020B0004020202020204" pitchFamily="34" charset="0"/>
              <a:ea typeface="Source Han Sans CN Regular" panose="020B0500000000000000" pitchFamily="34" charset="-128"/>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102"/>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16666"/>
              </a:lnSpc>
              <a:spcBef>
                <a:spcPts val="0"/>
              </a:spcBef>
              <a:spcAft>
                <a:spcPts val="0"/>
              </a:spcAft>
              <a:buClr>
                <a:srgbClr val="01324B"/>
              </a:buClr>
              <a:buSzPts val="1800"/>
              <a:buNone/>
            </a:pPr>
            <a:r>
              <a:rPr lang="zh-CN">
                <a:latin typeface="Aptos" panose="020B0004020202020204" pitchFamily="34" charset="0"/>
                <a:ea typeface="Source Han Sans CN Regular" panose="020B0500000000000000" pitchFamily="34" charset="-128"/>
              </a:rPr>
              <a:t>Springer</a:t>
            </a:r>
            <a:r>
              <a:rPr lang="zh-CN">
                <a:latin typeface="Aptos" panose="020B0004020202020204" pitchFamily="34" charset="0"/>
                <a:ea typeface="Source Han Sans CN Regular" panose="020B0500000000000000" pitchFamily="34" charset="-128"/>
                <a:cs typeface="Microsoft YaHei"/>
                <a:sym typeface="Microsoft YaHei"/>
              </a:rPr>
              <a:t>人文、社会科学与法律期刊合集</a:t>
            </a:r>
            <a:endParaRPr>
              <a:latin typeface="Aptos" panose="020B0004020202020204" pitchFamily="34" charset="0"/>
              <a:ea typeface="Source Han Sans CN Regular" panose="020B0500000000000000" pitchFamily="34" charset="-128"/>
              <a:cs typeface="Microsoft YaHei"/>
              <a:sym typeface="Microsoft YaHei"/>
            </a:endParaRPr>
          </a:p>
        </p:txBody>
      </p:sp>
      <p:sp>
        <p:nvSpPr>
          <p:cNvPr id="661" name="Google Shape;661;p102"/>
          <p:cNvSpPr txBox="1">
            <a:spLocks noGrp="1"/>
          </p:cNvSpPr>
          <p:nvPr>
            <p:ph type="subTitle" idx="1"/>
          </p:nvPr>
        </p:nvSpPr>
        <p:spPr>
          <a:xfrm>
            <a:off x="209653" y="599143"/>
            <a:ext cx="8299450" cy="230831"/>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500"/>
              <a:buNone/>
            </a:pPr>
            <a:r>
              <a:rPr lang="zh-CN">
                <a:latin typeface="Aptos" panose="020B0004020202020204" pitchFamily="34" charset="0"/>
                <a:ea typeface="Source Han Sans CN Regular" panose="020B0500000000000000" pitchFamily="34" charset="-128"/>
                <a:cs typeface="Microsoft YaHei"/>
                <a:sym typeface="Microsoft YaHei"/>
              </a:rPr>
              <a:t>高质量期刊推荐</a:t>
            </a:r>
            <a:endParaRPr>
              <a:latin typeface="Aptos" panose="020B0004020202020204" pitchFamily="34" charset="0"/>
              <a:ea typeface="Source Han Sans CN Regular" panose="020B0500000000000000" pitchFamily="34" charset="-128"/>
            </a:endParaRPr>
          </a:p>
          <a:p>
            <a:pPr marL="457200" lvl="0" indent="-228600" algn="l" rtl="0">
              <a:lnSpc>
                <a:spcPct val="100000"/>
              </a:lnSpc>
              <a:spcBef>
                <a:spcPts val="0"/>
              </a:spcBef>
              <a:spcAft>
                <a:spcPts val="0"/>
              </a:spcAft>
              <a:buSzPts val="1500"/>
              <a:buNone/>
            </a:pPr>
            <a:endParaRPr>
              <a:latin typeface="Aptos" panose="020B0004020202020204" pitchFamily="34" charset="0"/>
              <a:ea typeface="Source Han Sans CN Regular" panose="020B0500000000000000" pitchFamily="34" charset="-128"/>
            </a:endParaRPr>
          </a:p>
        </p:txBody>
      </p:sp>
      <p:sp>
        <p:nvSpPr>
          <p:cNvPr id="662" name="Google Shape;662;p102"/>
          <p:cNvSpPr/>
          <p:nvPr/>
        </p:nvSpPr>
        <p:spPr>
          <a:xfrm>
            <a:off x="0" y="74732"/>
            <a:ext cx="9144000" cy="30773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663" name="Google Shape;663;p102"/>
          <p:cNvSpPr/>
          <p:nvPr/>
        </p:nvSpPr>
        <p:spPr>
          <a:xfrm>
            <a:off x="0" y="303332"/>
            <a:ext cx="9144000" cy="30773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664" name="Google Shape;664;p102"/>
          <p:cNvSpPr/>
          <p:nvPr/>
        </p:nvSpPr>
        <p:spPr>
          <a:xfrm>
            <a:off x="0" y="303332"/>
            <a:ext cx="9144000" cy="30773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665" name="Google Shape;665;p102"/>
          <p:cNvSpPr/>
          <p:nvPr/>
        </p:nvSpPr>
        <p:spPr>
          <a:xfrm>
            <a:off x="0" y="-27528"/>
            <a:ext cx="9144000" cy="96945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300"/>
              <a:buFont typeface="Arial"/>
              <a:buNone/>
            </a:pPr>
            <a:endParaRPr sz="300" b="0" i="0" u="none" strike="noStrike" cap="none">
              <a:solidFill>
                <a:schemeClr val="dk1"/>
              </a:solidFill>
              <a:latin typeface="Aptos" panose="020B0004020202020204" pitchFamily="34" charset="0"/>
              <a:ea typeface="Source Han Sans CN Regular" panose="020B0500000000000000" pitchFamily="34" charset="-128"/>
              <a:sym typeface="Arial"/>
            </a:endParaRPr>
          </a:p>
          <a:p>
            <a:pPr marL="0" marR="0" lvl="0" indent="0" algn="l" rtl="0">
              <a:lnSpc>
                <a:spcPct val="100000"/>
              </a:lnSpc>
              <a:spcBef>
                <a:spcPts val="0"/>
              </a:spcBef>
              <a:spcAft>
                <a:spcPts val="0"/>
              </a:spcAft>
              <a:buClr>
                <a:schemeClr val="dk1"/>
              </a:buClr>
              <a:buSzPts val="1800"/>
              <a:buFont typeface="Arial"/>
              <a:buNone/>
            </a:pPr>
            <a:r>
              <a:rPr lang="zh-CN" sz="1800" b="0" i="0" u="none" strike="noStrike" cap="none">
                <a:solidFill>
                  <a:schemeClr val="dk1"/>
                </a:solidFill>
                <a:latin typeface="Aptos" panose="020B0004020202020204" pitchFamily="34" charset="0"/>
                <a:ea typeface="Source Han Sans CN Regular" panose="020B0500000000000000" pitchFamily="34" charset="-128"/>
                <a:sym typeface="Arial"/>
              </a:rPr>
              <a:t/>
            </a:r>
            <a:br>
              <a:rPr lang="zh-CN" sz="1800" b="0" i="0" u="none" strike="noStrike" cap="none">
                <a:solidFill>
                  <a:schemeClr val="dk1"/>
                </a:solidFill>
                <a:latin typeface="Aptos" panose="020B0004020202020204" pitchFamily="34" charset="0"/>
                <a:ea typeface="Source Han Sans CN Regular" panose="020B0500000000000000" pitchFamily="34" charset="-128"/>
                <a:sym typeface="Arial"/>
              </a:rPr>
            </a:br>
            <a:endParaRPr sz="1800" b="0" i="0" u="none" strike="noStrike" cap="none">
              <a:solidFill>
                <a:schemeClr val="dk1"/>
              </a:solidFill>
              <a:latin typeface="Aptos" panose="020B0004020202020204" pitchFamily="34" charset="0"/>
              <a:ea typeface="Source Han Sans CN Regular" panose="020B0500000000000000" pitchFamily="34"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ptos" panose="020B0004020202020204" pitchFamily="34" charset="0"/>
              <a:ea typeface="Source Han Sans CN Regular" panose="020B0500000000000000" pitchFamily="34" charset="-128"/>
              <a:sym typeface="Arial"/>
            </a:endParaRPr>
          </a:p>
        </p:txBody>
      </p:sp>
      <p:sp>
        <p:nvSpPr>
          <p:cNvPr id="666" name="Google Shape;666;p102"/>
          <p:cNvSpPr/>
          <p:nvPr/>
        </p:nvSpPr>
        <p:spPr>
          <a:xfrm>
            <a:off x="0" y="74732"/>
            <a:ext cx="9144000" cy="30773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667" name="Google Shape;667;p102"/>
          <p:cNvSpPr/>
          <p:nvPr/>
        </p:nvSpPr>
        <p:spPr>
          <a:xfrm>
            <a:off x="0" y="74732"/>
            <a:ext cx="9144000" cy="30773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668" name="Google Shape;668;p102"/>
          <p:cNvSpPr/>
          <p:nvPr/>
        </p:nvSpPr>
        <p:spPr>
          <a:xfrm>
            <a:off x="0" y="3250"/>
            <a:ext cx="9144000" cy="9079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300"/>
              <a:buFont typeface="Arial"/>
              <a:buNone/>
            </a:pPr>
            <a:endParaRPr sz="300" b="0" i="0" u="none" strike="noStrike" cap="none">
              <a:solidFill>
                <a:schemeClr val="dk1"/>
              </a:solidFill>
              <a:latin typeface="Aptos" panose="020B0004020202020204" pitchFamily="34" charset="0"/>
              <a:ea typeface="Source Han Sans CN Regular" panose="020B0500000000000000" pitchFamily="34" charset="-128"/>
              <a:sym typeface="Arial"/>
            </a:endParaRPr>
          </a:p>
          <a:p>
            <a:pPr marL="0" marR="0" lvl="0" indent="0" algn="l" rtl="0">
              <a:lnSpc>
                <a:spcPct val="100000"/>
              </a:lnSpc>
              <a:spcBef>
                <a:spcPts val="0"/>
              </a:spcBef>
              <a:spcAft>
                <a:spcPts val="0"/>
              </a:spcAft>
              <a:buClr>
                <a:schemeClr val="dk1"/>
              </a:buClr>
              <a:buSzPts val="1800"/>
              <a:buFont typeface="Arial"/>
              <a:buNone/>
            </a:pPr>
            <a:r>
              <a:rPr lang="zh-CN" sz="1800" b="0" i="0" u="none" strike="noStrike" cap="none">
                <a:solidFill>
                  <a:schemeClr val="dk1"/>
                </a:solidFill>
                <a:latin typeface="Aptos" panose="020B0004020202020204" pitchFamily="34" charset="0"/>
                <a:ea typeface="Source Han Sans CN Regular" panose="020B0500000000000000" pitchFamily="34" charset="-128"/>
                <a:sym typeface="Arial"/>
              </a:rPr>
              <a:t/>
            </a:r>
            <a:br>
              <a:rPr lang="zh-CN" sz="1800" b="0" i="0" u="none" strike="noStrike" cap="none">
                <a:solidFill>
                  <a:schemeClr val="dk1"/>
                </a:solidFill>
                <a:latin typeface="Aptos" panose="020B0004020202020204" pitchFamily="34" charset="0"/>
                <a:ea typeface="Source Han Sans CN Regular" panose="020B0500000000000000" pitchFamily="34" charset="-128"/>
                <a:sym typeface="Arial"/>
              </a:rPr>
            </a:br>
            <a:endParaRPr sz="1800" b="0" i="0" u="none" strike="noStrike" cap="none">
              <a:solidFill>
                <a:schemeClr val="dk1"/>
              </a:solidFill>
              <a:latin typeface="Aptos" panose="020B0004020202020204" pitchFamily="34" charset="0"/>
              <a:ea typeface="Source Han Sans CN Regular" panose="020B0500000000000000" pitchFamily="34" charset="-128"/>
              <a:sym typeface="Arial"/>
            </a:endParaRPr>
          </a:p>
          <a:p>
            <a:pPr marL="0" marR="0" lvl="0" indent="0" algn="l" rtl="0">
              <a:lnSpc>
                <a:spcPct val="100000"/>
              </a:lnSpc>
              <a:spcBef>
                <a:spcPts val="0"/>
              </a:spcBef>
              <a:spcAft>
                <a:spcPts val="0"/>
              </a:spcAft>
              <a:buClr>
                <a:srgbClr val="000000"/>
              </a:buClr>
              <a:buSzPts val="1400"/>
              <a:buFont typeface="Arial"/>
              <a:buNone/>
            </a:pPr>
            <a:r>
              <a:rPr lang="zh-CN" sz="1400" b="0" i="0" u="none" strike="noStrike" cap="none">
                <a:solidFill>
                  <a:srgbClr val="000000"/>
                </a:solidFill>
                <a:latin typeface="Aptos" panose="020B0004020202020204" pitchFamily="34" charset="0"/>
                <a:ea typeface="Source Han Sans CN Regular" panose="020B0500000000000000" pitchFamily="34" charset="-128"/>
                <a:cs typeface="Calibri"/>
                <a:sym typeface="Calibri"/>
              </a:rPr>
              <a:t> </a:t>
            </a:r>
            <a:endParaRPr sz="1800" b="0" i="0" u="none" strike="noStrike" cap="none">
              <a:solidFill>
                <a:schemeClr val="dk1"/>
              </a:solidFill>
              <a:latin typeface="Aptos" panose="020B0004020202020204" pitchFamily="34" charset="0"/>
              <a:ea typeface="Source Han Sans CN Regular" panose="020B0500000000000000" pitchFamily="34" charset="-128"/>
              <a:sym typeface="Arial"/>
            </a:endParaRPr>
          </a:p>
        </p:txBody>
      </p:sp>
      <p:sp>
        <p:nvSpPr>
          <p:cNvPr id="669" name="Google Shape;669;p102"/>
          <p:cNvSpPr/>
          <p:nvPr/>
        </p:nvSpPr>
        <p:spPr>
          <a:xfrm>
            <a:off x="0" y="74732"/>
            <a:ext cx="9144000" cy="30773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670" name="Google Shape;670;p102"/>
          <p:cNvSpPr/>
          <p:nvPr/>
        </p:nvSpPr>
        <p:spPr>
          <a:xfrm>
            <a:off x="0" y="74732"/>
            <a:ext cx="9144000" cy="30773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671" name="Google Shape;671;p102"/>
          <p:cNvSpPr/>
          <p:nvPr/>
        </p:nvSpPr>
        <p:spPr>
          <a:xfrm>
            <a:off x="0" y="-27528"/>
            <a:ext cx="9144000" cy="96945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300"/>
              <a:buFont typeface="Arial"/>
              <a:buNone/>
            </a:pPr>
            <a:endParaRPr sz="300" b="0" i="0" u="none" strike="noStrike" cap="none">
              <a:solidFill>
                <a:schemeClr val="dk1"/>
              </a:solidFill>
              <a:latin typeface="Aptos" panose="020B0004020202020204" pitchFamily="34" charset="0"/>
              <a:ea typeface="Source Han Sans CN Regular" panose="020B0500000000000000" pitchFamily="34" charset="-128"/>
              <a:sym typeface="Arial"/>
            </a:endParaRPr>
          </a:p>
          <a:p>
            <a:pPr marL="0" marR="0" lvl="0" indent="0" algn="l" rtl="0">
              <a:lnSpc>
                <a:spcPct val="100000"/>
              </a:lnSpc>
              <a:spcBef>
                <a:spcPts val="0"/>
              </a:spcBef>
              <a:spcAft>
                <a:spcPts val="0"/>
              </a:spcAft>
              <a:buClr>
                <a:schemeClr val="dk1"/>
              </a:buClr>
              <a:buSzPts val="1800"/>
              <a:buFont typeface="Arial"/>
              <a:buNone/>
            </a:pPr>
            <a:r>
              <a:rPr lang="zh-CN" sz="1800" b="0" i="0" u="none" strike="noStrike" cap="none">
                <a:solidFill>
                  <a:schemeClr val="dk1"/>
                </a:solidFill>
                <a:latin typeface="Aptos" panose="020B0004020202020204" pitchFamily="34" charset="0"/>
                <a:ea typeface="Source Han Sans CN Regular" panose="020B0500000000000000" pitchFamily="34" charset="-128"/>
                <a:sym typeface="Arial"/>
              </a:rPr>
              <a:t/>
            </a:r>
            <a:br>
              <a:rPr lang="zh-CN" sz="1800" b="0" i="0" u="none" strike="noStrike" cap="none">
                <a:solidFill>
                  <a:schemeClr val="dk1"/>
                </a:solidFill>
                <a:latin typeface="Aptos" panose="020B0004020202020204" pitchFamily="34" charset="0"/>
                <a:ea typeface="Source Han Sans CN Regular" panose="020B0500000000000000" pitchFamily="34" charset="-128"/>
                <a:sym typeface="Arial"/>
              </a:rPr>
            </a:br>
            <a:endParaRPr sz="1800" b="0" i="0" u="none" strike="noStrike" cap="none">
              <a:solidFill>
                <a:schemeClr val="dk1"/>
              </a:solidFill>
              <a:latin typeface="Aptos" panose="020B0004020202020204" pitchFamily="34" charset="0"/>
              <a:ea typeface="Source Han Sans CN Regular" panose="020B0500000000000000" pitchFamily="34" charset="-128"/>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ptos" panose="020B0004020202020204" pitchFamily="34" charset="0"/>
              <a:ea typeface="Source Han Sans CN Regular" panose="020B0500000000000000" pitchFamily="34" charset="-128"/>
              <a:sym typeface="Arial"/>
            </a:endParaRPr>
          </a:p>
        </p:txBody>
      </p:sp>
      <p:sp>
        <p:nvSpPr>
          <p:cNvPr id="672" name="Google Shape;672;p102"/>
          <p:cNvSpPr/>
          <p:nvPr/>
        </p:nvSpPr>
        <p:spPr>
          <a:xfrm>
            <a:off x="0" y="74732"/>
            <a:ext cx="9144000" cy="30773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673" name="Google Shape;673;p102"/>
          <p:cNvSpPr/>
          <p:nvPr/>
        </p:nvSpPr>
        <p:spPr>
          <a:xfrm>
            <a:off x="-57150" y="303332"/>
            <a:ext cx="9144000" cy="30773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pic>
        <p:nvPicPr>
          <p:cNvPr id="674" name="Google Shape;674;p102"/>
          <p:cNvPicPr preferRelativeResize="0"/>
          <p:nvPr/>
        </p:nvPicPr>
        <p:blipFill rotWithShape="1">
          <a:blip r:embed="rId3">
            <a:alphaModFix/>
          </a:blip>
          <a:srcRect/>
          <a:stretch/>
        </p:blipFill>
        <p:spPr>
          <a:xfrm>
            <a:off x="4713919" y="2915964"/>
            <a:ext cx="804355" cy="1232480"/>
          </a:xfrm>
          <a:prstGeom prst="rect">
            <a:avLst/>
          </a:prstGeom>
          <a:noFill/>
          <a:ln>
            <a:noFill/>
          </a:ln>
        </p:spPr>
      </p:pic>
      <p:sp>
        <p:nvSpPr>
          <p:cNvPr id="675" name="Google Shape;675;p102"/>
          <p:cNvSpPr txBox="1"/>
          <p:nvPr/>
        </p:nvSpPr>
        <p:spPr>
          <a:xfrm>
            <a:off x="5604134" y="2915964"/>
            <a:ext cx="3108960" cy="1645920"/>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05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Higher Education</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该刊研究世界各地的大学、学院和其他高等教育机构的教育发展，分析公共和私营高等教育部门的发展情况，汇聚了不同国家知名学者的贡献，为处理教师、研究人员、学生以及规划者和管理者的问题献计献策。</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影响因子（2023）：3.6</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7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五年影响因子（2023）：5.0</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7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学科排名： 教育与教育研究，48/756</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下载量（2023）：1,564,306</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p:txBody>
      </p:sp>
      <p:sp>
        <p:nvSpPr>
          <p:cNvPr id="676" name="Google Shape;676;p102"/>
          <p:cNvSpPr/>
          <p:nvPr/>
        </p:nvSpPr>
        <p:spPr>
          <a:xfrm>
            <a:off x="0" y="74732"/>
            <a:ext cx="9144000" cy="30773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677" name="Google Shape;677;p102"/>
          <p:cNvSpPr/>
          <p:nvPr/>
        </p:nvSpPr>
        <p:spPr>
          <a:xfrm>
            <a:off x="0" y="303332"/>
            <a:ext cx="9144000" cy="30773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pic>
        <p:nvPicPr>
          <p:cNvPr id="678" name="Google Shape;678;p102"/>
          <p:cNvPicPr preferRelativeResize="0"/>
          <p:nvPr/>
        </p:nvPicPr>
        <p:blipFill rotWithShape="1">
          <a:blip r:embed="rId4">
            <a:alphaModFix/>
          </a:blip>
          <a:srcRect/>
          <a:stretch/>
        </p:blipFill>
        <p:spPr>
          <a:xfrm>
            <a:off x="436299" y="1076380"/>
            <a:ext cx="794348" cy="1232480"/>
          </a:xfrm>
          <a:prstGeom prst="rect">
            <a:avLst/>
          </a:prstGeom>
          <a:noFill/>
          <a:ln>
            <a:noFill/>
          </a:ln>
        </p:spPr>
      </p:pic>
      <p:sp>
        <p:nvSpPr>
          <p:cNvPr id="679" name="Google Shape;679;p102"/>
          <p:cNvSpPr/>
          <p:nvPr/>
        </p:nvSpPr>
        <p:spPr>
          <a:xfrm>
            <a:off x="1316843" y="1076380"/>
            <a:ext cx="3108960" cy="1645920"/>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Journal of Business Ethics</a:t>
            </a:r>
            <a:endParaRPr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该刊只发表来自各种方法论和学科观点的原创文章，涉及与商业有关的伦理问题，是《金融时报》在编制著名的商学院研究排名时所参考的50种期刊之一。</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影响因子（2023）：5.9</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7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五年影响因子（2023）：8.0</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7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学科排名：伦理学，3/77</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下载量（2023）：4,878,030</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p:txBody>
      </p:sp>
      <p:pic>
        <p:nvPicPr>
          <p:cNvPr id="680" name="Google Shape;680;p102"/>
          <p:cNvPicPr preferRelativeResize="0"/>
          <p:nvPr/>
        </p:nvPicPr>
        <p:blipFill rotWithShape="1">
          <a:blip r:embed="rId5">
            <a:alphaModFix/>
          </a:blip>
          <a:srcRect/>
          <a:stretch/>
        </p:blipFill>
        <p:spPr>
          <a:xfrm>
            <a:off x="4713919" y="1076380"/>
            <a:ext cx="804355" cy="1232480"/>
          </a:xfrm>
          <a:prstGeom prst="rect">
            <a:avLst/>
          </a:prstGeom>
          <a:noFill/>
          <a:ln>
            <a:noFill/>
          </a:ln>
        </p:spPr>
      </p:pic>
      <p:sp>
        <p:nvSpPr>
          <p:cNvPr id="681" name="Google Shape;681;p102"/>
          <p:cNvSpPr/>
          <p:nvPr/>
        </p:nvSpPr>
        <p:spPr>
          <a:xfrm>
            <a:off x="5604134" y="1076380"/>
            <a:ext cx="3108960" cy="1645920"/>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Journal of Chinese Political Science</a:t>
            </a:r>
            <a:endParaRPr sz="1100" b="1" i="1"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本刊最近被SSCI收录，主要刊登有关中国政治的理论、政策和实证研究文章，涉及政治学的各个领域，强调比较视角下的中国国内政治和外交政策。</a:t>
            </a:r>
            <a:endParaRPr>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影响因子（2023）：4.6</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五年影响因子（2023）：3.7</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学科排名：区域研究，2/176</a:t>
            </a:r>
            <a:b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下载量（2023）：230,262</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p:txBody>
      </p:sp>
      <p:pic>
        <p:nvPicPr>
          <p:cNvPr id="682" name="Google Shape;682;p102"/>
          <p:cNvPicPr preferRelativeResize="0"/>
          <p:nvPr/>
        </p:nvPicPr>
        <p:blipFill rotWithShape="1">
          <a:blip r:embed="rId6">
            <a:alphaModFix/>
          </a:blip>
          <a:srcRect/>
          <a:stretch/>
        </p:blipFill>
        <p:spPr>
          <a:xfrm>
            <a:off x="419100" y="2915964"/>
            <a:ext cx="813665" cy="1232480"/>
          </a:xfrm>
          <a:prstGeom prst="rect">
            <a:avLst/>
          </a:prstGeom>
          <a:noFill/>
          <a:ln>
            <a:noFill/>
          </a:ln>
        </p:spPr>
      </p:pic>
      <p:sp>
        <p:nvSpPr>
          <p:cNvPr id="683" name="Google Shape;683;p102"/>
          <p:cNvSpPr txBox="1"/>
          <p:nvPr/>
        </p:nvSpPr>
        <p:spPr>
          <a:xfrm>
            <a:off x="1316507" y="2915964"/>
            <a:ext cx="3108960" cy="1645920"/>
          </a:xfrm>
          <a:prstGeom prst="rect">
            <a:avLst/>
          </a:prstGeom>
          <a:solidFill>
            <a:srgbClr val="FFFFFF"/>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zh-CN" sz="1100" b="1" i="1"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The Review of International Organizations</a:t>
            </a:r>
            <a:endParaRPr dirty="0">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本刊发表涵盖整个政治经济学领域的原创性文章，重点关注国际组织（如世贸组织、世界银行、北约、世卫组织、欧洲人权法院和联合国）的政策和结构。</a:t>
            </a:r>
            <a:endParaRPr dirty="0">
              <a:latin typeface="Aptos" panose="020B0004020202020204" pitchFamily="34" charset="0"/>
              <a:ea typeface="Source Han Sans CN Regular" panose="020B0500000000000000" pitchFamily="34" charset="-128"/>
            </a:endParaRPr>
          </a:p>
          <a:p>
            <a:pPr marL="0" marR="0" lvl="0" indent="0" algn="l" rtl="0">
              <a:lnSpc>
                <a:spcPct val="107000"/>
              </a:lnSpc>
              <a:spcBef>
                <a:spcPts val="800"/>
              </a:spcBef>
              <a:spcAft>
                <a:spcPts val="0"/>
              </a:spcAft>
              <a:buNone/>
            </a:pPr>
            <a: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影响因子（2023）：4.5</a:t>
            </a:r>
            <a:b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五年影响因子（2023）：6.9</a:t>
            </a:r>
            <a:b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学科排名：国际关系，4/165</a:t>
            </a:r>
            <a:b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br>
            <a:r>
              <a:rPr lang="zh-CN"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下载量（2023）：341,813</a:t>
            </a:r>
            <a:endParaRPr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7000"/>
              </a:lnSpc>
              <a:spcBef>
                <a:spcPts val="800"/>
              </a:spcBef>
              <a:spcAft>
                <a:spcPts val="0"/>
              </a:spcAft>
              <a:buNone/>
            </a:pPr>
            <a:r>
              <a:rPr lang="zh-CN" sz="1000" b="1" i="1" u="none" strike="noStrike" cap="none" dirty="0">
                <a:solidFill>
                  <a:schemeClr val="dk1"/>
                </a:solidFill>
                <a:latin typeface="Aptos" panose="020B0004020202020204" pitchFamily="34" charset="0"/>
                <a:ea typeface="Source Han Sans CN Regular" panose="020B0500000000000000" pitchFamily="34" charset="-128"/>
                <a:sym typeface="Arial"/>
              </a:rPr>
              <a:t> </a:t>
            </a:r>
            <a:endParaRPr sz="1000" b="1" i="1" u="none" strike="noStrike" cap="none" dirty="0">
              <a:solidFill>
                <a:schemeClr val="dk1"/>
              </a:solidFill>
              <a:latin typeface="Aptos" panose="020B0004020202020204" pitchFamily="34" charset="0"/>
              <a:ea typeface="Source Han Sans CN Regular" panose="020B0500000000000000" pitchFamily="34" charset="-128"/>
              <a:sym typeface="Arial"/>
            </a:endParaRPr>
          </a:p>
          <a:p>
            <a:pPr marL="0" marR="0" lvl="0" indent="0" algn="l" rtl="0">
              <a:lnSpc>
                <a:spcPct val="107000"/>
              </a:lnSpc>
              <a:spcBef>
                <a:spcPts val="800"/>
              </a:spcBef>
              <a:spcAft>
                <a:spcPts val="0"/>
              </a:spcAft>
              <a:buNone/>
            </a:pPr>
            <a:endParaRPr sz="1050" b="1" i="1"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103"/>
          <p:cNvSpPr txBox="1">
            <a:spLocks noGrp="1"/>
          </p:cNvSpPr>
          <p:nvPr>
            <p:ph type="body" idx="1"/>
          </p:nvPr>
        </p:nvSpPr>
        <p:spPr>
          <a:xfrm>
            <a:off x="853899" y="1030889"/>
            <a:ext cx="2260600" cy="1354217"/>
          </a:xfrm>
          <a:prstGeom prst="rect">
            <a:avLst/>
          </a:prstGeom>
          <a:noFill/>
          <a:ln>
            <a:noFill/>
          </a:ln>
        </p:spPr>
        <p:txBody>
          <a:bodyPr spcFirstLastPara="1" wrap="square" lIns="0" tIns="0" rIns="0" bIns="0" anchor="b" anchorCtr="0">
            <a:noAutofit/>
          </a:bodyPr>
          <a:lstStyle/>
          <a:p>
            <a:pPr marL="457200" lvl="0" indent="-228600" algn="l" rtl="0">
              <a:lnSpc>
                <a:spcPct val="100000"/>
              </a:lnSpc>
              <a:spcBef>
                <a:spcPts val="0"/>
              </a:spcBef>
              <a:spcAft>
                <a:spcPts val="0"/>
              </a:spcAft>
              <a:buSzPts val="8800"/>
              <a:buNone/>
            </a:pPr>
            <a:r>
              <a:rPr lang="zh-CN" dirty="0">
                <a:latin typeface="Calibri" panose="020F0502020204030204" pitchFamily="34" charset="0"/>
                <a:ea typeface="Source Han Sans CN Regular" panose="020B0500000000000000" pitchFamily="34" charset="-128"/>
                <a:cs typeface="Calibri" panose="020F0502020204030204" pitchFamily="34" charset="0"/>
              </a:rPr>
              <a:t>2.0</a:t>
            </a:r>
            <a:endParaRPr dirty="0">
              <a:latin typeface="Calibri" panose="020F0502020204030204" pitchFamily="34" charset="0"/>
              <a:ea typeface="Source Han Sans CN Regular" panose="020B0500000000000000" pitchFamily="34" charset="-128"/>
              <a:cs typeface="Calibri" panose="020F0502020204030204" pitchFamily="34" charset="0"/>
            </a:endParaRPr>
          </a:p>
        </p:txBody>
      </p:sp>
      <p:sp>
        <p:nvSpPr>
          <p:cNvPr id="689" name="Google Shape;689;p103"/>
          <p:cNvSpPr txBox="1">
            <a:spLocks noGrp="1"/>
          </p:cNvSpPr>
          <p:nvPr>
            <p:ph type="title"/>
          </p:nvPr>
        </p:nvSpPr>
        <p:spPr>
          <a:xfrm>
            <a:off x="910732" y="2342750"/>
            <a:ext cx="2962689" cy="811698"/>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2100"/>
              <a:buFont typeface="Calibri"/>
              <a:buNone/>
            </a:pPr>
            <a:r>
              <a:rPr lang="zh-CN" sz="2800" dirty="0">
                <a:latin typeface="Aptos" panose="020B0004020202020204" pitchFamily="34" charset="0"/>
                <a:ea typeface="Source Han Sans CN Regular" panose="020B0500000000000000" pitchFamily="34" charset="-128"/>
                <a:sym typeface="Calibri"/>
              </a:rPr>
              <a:t>eBooks</a:t>
            </a:r>
            <a:br>
              <a:rPr lang="zh-CN" sz="2800" dirty="0">
                <a:latin typeface="Aptos" panose="020B0004020202020204" pitchFamily="34" charset="0"/>
                <a:ea typeface="Source Han Sans CN Regular" panose="020B0500000000000000" pitchFamily="34" charset="-128"/>
                <a:sym typeface="Calibri"/>
              </a:rPr>
            </a:br>
            <a:r>
              <a:rPr lang="zh-CN" sz="2800" dirty="0">
                <a:latin typeface="Aptos" panose="020B0004020202020204" pitchFamily="34" charset="0"/>
                <a:ea typeface="Source Han Sans CN Regular" panose="020B0500000000000000" pitchFamily="34" charset="-128"/>
                <a:sym typeface="Calibri"/>
              </a:rPr>
              <a:t>电子图书</a:t>
            </a:r>
            <a:endParaRPr sz="2800" dirty="0">
              <a:latin typeface="Aptos" panose="020B0004020202020204" pitchFamily="34" charset="0"/>
              <a:ea typeface="Source Han Sans CN Regular" panose="020B0500000000000000" pitchFamily="34" charset="-128"/>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104"/>
          <p:cNvSpPr txBox="1"/>
          <p:nvPr/>
        </p:nvSpPr>
        <p:spPr>
          <a:xfrm>
            <a:off x="620004" y="1329595"/>
            <a:ext cx="1270267" cy="10156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zh-CN" sz="1500" b="1" i="0" u="none" strike="noStrike" cap="none">
                <a:solidFill>
                  <a:schemeClr val="lt1"/>
                </a:solidFill>
                <a:latin typeface="Aptos" panose="020B0004020202020204" pitchFamily="34" charset="0"/>
                <a:ea typeface="Source Han Sans CN Regular" panose="020B0500000000000000" pitchFamily="34" charset="-128"/>
                <a:cs typeface="Calibri"/>
                <a:sym typeface="Calibri"/>
              </a:rPr>
              <a:t>55</a:t>
            </a: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a:p>
            <a:pPr marL="0" marR="0" lvl="0" indent="0" algn="l" rtl="0">
              <a:lnSpc>
                <a:spcPct val="100000"/>
              </a:lnSpc>
              <a:spcBef>
                <a:spcPts val="450"/>
              </a:spcBef>
              <a:spcAft>
                <a:spcPts val="0"/>
              </a:spcAft>
              <a:buClr>
                <a:schemeClr val="dk1"/>
              </a:buClr>
              <a:buSzPts val="1500"/>
              <a:buFont typeface="Arial"/>
              <a:buNone/>
            </a:pPr>
            <a:r>
              <a:rPr lang="zh-CN" sz="1500" b="1" i="0" u="none" strike="noStrike" cap="none">
                <a:solidFill>
                  <a:schemeClr val="lt1"/>
                </a:solidFill>
                <a:latin typeface="Aptos" panose="020B0004020202020204" pitchFamily="34" charset="0"/>
                <a:ea typeface="Source Han Sans CN Regular" panose="020B0500000000000000" pitchFamily="34" charset="-128"/>
                <a:cs typeface="Calibri"/>
                <a:sym typeface="Calibri"/>
              </a:rPr>
              <a:t>Journals</a:t>
            </a: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695" name="Google Shape;695;p104"/>
          <p:cNvSpPr txBox="1"/>
          <p:nvPr/>
        </p:nvSpPr>
        <p:spPr>
          <a:xfrm>
            <a:off x="7273957" y="3036793"/>
            <a:ext cx="708900" cy="6822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500"/>
              <a:buFont typeface="Arial"/>
              <a:buNone/>
            </a:pPr>
            <a:endParaRPr sz="1500" b="1" i="0" u="none" strike="noStrike" cap="none">
              <a:solidFill>
                <a:schemeClr val="lt1"/>
              </a:solidFill>
              <a:latin typeface="Aptos" panose="020B0004020202020204" pitchFamily="34" charset="0"/>
              <a:ea typeface="Source Han Sans CN Regular" panose="020B0500000000000000" pitchFamily="34" charset="-128"/>
              <a:cs typeface="Calibri"/>
              <a:sym typeface="Calibri"/>
            </a:endParaRPr>
          </a:p>
        </p:txBody>
      </p:sp>
      <p:pic>
        <p:nvPicPr>
          <p:cNvPr id="696" name="Google Shape;696;p104"/>
          <p:cNvPicPr preferRelativeResize="0"/>
          <p:nvPr/>
        </p:nvPicPr>
        <p:blipFill rotWithShape="1">
          <a:blip r:embed="rId3">
            <a:alphaModFix/>
          </a:blip>
          <a:srcRect/>
          <a:stretch/>
        </p:blipFill>
        <p:spPr>
          <a:xfrm>
            <a:off x="418622" y="1206347"/>
            <a:ext cx="2216938" cy="2216938"/>
          </a:xfrm>
          <a:prstGeom prst="rect">
            <a:avLst/>
          </a:prstGeom>
          <a:noFill/>
          <a:ln>
            <a:noFill/>
          </a:ln>
        </p:spPr>
      </p:pic>
      <p:sp>
        <p:nvSpPr>
          <p:cNvPr id="697" name="Google Shape;697;p104"/>
          <p:cNvSpPr txBox="1"/>
          <p:nvPr/>
        </p:nvSpPr>
        <p:spPr>
          <a:xfrm>
            <a:off x="576719" y="1329595"/>
            <a:ext cx="2058842" cy="209369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zh-CN" sz="1400" b="0" i="0" u="none" strike="noStrike" cap="none">
                <a:solidFill>
                  <a:schemeClr val="lt1"/>
                </a:solidFill>
                <a:latin typeface="Aptos" panose="020B0004020202020204" pitchFamily="34" charset="0"/>
                <a:ea typeface="Source Han Sans CN Regular" panose="020B0500000000000000" pitchFamily="34" charset="-128"/>
                <a:cs typeface="Calibri"/>
                <a:sym typeface="Calibri"/>
              </a:rPr>
              <a:t>30万+电子图书</a:t>
            </a:r>
            <a:endParaRPr sz="1400" b="0" i="0" u="none" strike="noStrike" cap="none">
              <a:solidFill>
                <a:schemeClr val="lt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0"/>
              </a:spcBef>
              <a:spcAft>
                <a:spcPts val="0"/>
              </a:spcAft>
              <a:buNone/>
            </a:pPr>
            <a:r>
              <a:rPr lang="zh-CN" sz="1400" b="0" i="0" u="none" strike="noStrike" cap="none">
                <a:solidFill>
                  <a:schemeClr val="lt1"/>
                </a:solidFill>
                <a:latin typeface="Aptos" panose="020B0004020202020204" pitchFamily="34" charset="0"/>
                <a:ea typeface="Source Han Sans CN Regular" panose="020B0500000000000000" pitchFamily="34" charset="-128"/>
                <a:cs typeface="Calibri"/>
                <a:sym typeface="Calibri"/>
              </a:rPr>
              <a:t>22个电子书学科合集</a:t>
            </a:r>
            <a:endParaRPr sz="1400" b="0" i="0" u="none" strike="noStrike" cap="none">
              <a:solidFill>
                <a:schemeClr val="lt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0"/>
              </a:spcBef>
              <a:spcAft>
                <a:spcPts val="0"/>
              </a:spcAft>
              <a:buNone/>
            </a:pPr>
            <a:endParaRPr sz="1400" b="0" i="0" u="none" strike="noStrike" cap="none">
              <a:solidFill>
                <a:schemeClr val="lt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0"/>
              </a:spcBef>
              <a:spcAft>
                <a:spcPts val="0"/>
              </a:spcAft>
              <a:buNone/>
            </a:pPr>
            <a:r>
              <a:rPr lang="zh-CN" sz="1400" b="0" i="0" u="none" strike="noStrike" cap="none">
                <a:solidFill>
                  <a:schemeClr val="lt1"/>
                </a:solidFill>
                <a:latin typeface="Aptos" panose="020B0004020202020204" pitchFamily="34" charset="0"/>
                <a:ea typeface="Source Han Sans CN Regular" panose="020B0500000000000000" pitchFamily="34" charset="-128"/>
                <a:cs typeface="Calibri"/>
                <a:sym typeface="Calibri"/>
              </a:rPr>
              <a:t>包括Springer，</a:t>
            </a:r>
            <a:endParaRPr sz="1400" b="0" i="0" u="none" strike="noStrike" cap="none">
              <a:solidFill>
                <a:schemeClr val="lt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0"/>
              </a:spcBef>
              <a:spcAft>
                <a:spcPts val="0"/>
              </a:spcAft>
              <a:buNone/>
            </a:pPr>
            <a:r>
              <a:rPr lang="zh-CN" sz="1400" b="0" i="0" u="none" strike="noStrike" cap="none">
                <a:solidFill>
                  <a:schemeClr val="lt1"/>
                </a:solidFill>
                <a:latin typeface="Aptos" panose="020B0004020202020204" pitchFamily="34" charset="0"/>
                <a:ea typeface="Source Han Sans CN Regular" panose="020B0500000000000000" pitchFamily="34" charset="-128"/>
                <a:cs typeface="Calibri"/>
                <a:sym typeface="Calibri"/>
              </a:rPr>
              <a:t>Palgrave Macmillan，Apress等品牌图书</a:t>
            </a:r>
            <a:endParaRPr sz="1400" b="0" i="0" u="none" strike="noStrike" cap="none">
              <a:solidFill>
                <a:schemeClr val="lt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0"/>
              </a:spcBef>
              <a:spcAft>
                <a:spcPts val="0"/>
              </a:spcAft>
              <a:buNone/>
            </a:pPr>
            <a:endParaRPr sz="1400" b="0" i="0" u="none" strike="noStrike" cap="none">
              <a:solidFill>
                <a:schemeClr val="lt1"/>
              </a:solidFill>
              <a:latin typeface="Aptos" panose="020B0004020202020204" pitchFamily="34" charset="0"/>
              <a:ea typeface="Source Han Sans CN Regular" panose="020B0500000000000000" pitchFamily="34" charset="-128"/>
              <a:cs typeface="Calibri"/>
              <a:sym typeface="Calibri"/>
            </a:endParaRPr>
          </a:p>
        </p:txBody>
      </p:sp>
      <p:pic>
        <p:nvPicPr>
          <p:cNvPr id="698" name="Google Shape;698;p104"/>
          <p:cNvPicPr preferRelativeResize="0"/>
          <p:nvPr/>
        </p:nvPicPr>
        <p:blipFill rotWithShape="1">
          <a:blip r:embed="rId4">
            <a:alphaModFix/>
          </a:blip>
          <a:srcRect/>
          <a:stretch/>
        </p:blipFill>
        <p:spPr>
          <a:xfrm>
            <a:off x="3201276" y="2790226"/>
            <a:ext cx="972000" cy="1461177"/>
          </a:xfrm>
          <a:prstGeom prst="rect">
            <a:avLst/>
          </a:prstGeom>
          <a:noFill/>
          <a:ln>
            <a:noFill/>
          </a:ln>
        </p:spPr>
      </p:pic>
      <p:sp>
        <p:nvSpPr>
          <p:cNvPr id="699" name="Google Shape;699;p104"/>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04999"/>
              </a:lnSpc>
              <a:spcBef>
                <a:spcPts val="0"/>
              </a:spcBef>
              <a:spcAft>
                <a:spcPts val="0"/>
              </a:spcAft>
              <a:buSzPts val="2000"/>
              <a:buNone/>
            </a:pPr>
            <a:r>
              <a:rPr lang="zh-CN">
                <a:latin typeface="Aptos" panose="020B0004020202020204" pitchFamily="34" charset="0"/>
                <a:ea typeface="Source Han Sans CN Regular" panose="020B0500000000000000" pitchFamily="34" charset="-128"/>
                <a:cs typeface="Microsoft YaHei"/>
                <a:sym typeface="Microsoft YaHei"/>
              </a:rPr>
              <a:t>施普林格∙自然电子图书</a:t>
            </a:r>
            <a:endParaRPr>
              <a:latin typeface="Aptos" panose="020B0004020202020204" pitchFamily="34" charset="0"/>
              <a:ea typeface="Source Han Sans CN Regular" panose="020B0500000000000000" pitchFamily="34" charset="-128"/>
              <a:cs typeface="Microsoft YaHei"/>
              <a:sym typeface="Microsoft YaHei"/>
            </a:endParaRPr>
          </a:p>
        </p:txBody>
      </p:sp>
      <p:sp>
        <p:nvSpPr>
          <p:cNvPr id="700" name="Google Shape;700;p104"/>
          <p:cNvSpPr txBox="1">
            <a:spLocks noGrp="1"/>
          </p:cNvSpPr>
          <p:nvPr>
            <p:ph type="subTitle" idx="2"/>
          </p:nvPr>
        </p:nvSpPr>
        <p:spPr>
          <a:xfrm>
            <a:off x="419100" y="567339"/>
            <a:ext cx="8299450" cy="23083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zh-CN" sz="1500" b="1" i="0" u="none" strike="noStrike" cap="none" dirty="0">
                <a:solidFill>
                  <a:srgbClr val="0070A8"/>
                </a:solidFill>
                <a:latin typeface="Aptos" panose="020B0004020202020204" pitchFamily="34" charset="0"/>
                <a:ea typeface="Source Han Sans CN Regular" panose="020B0500000000000000" pitchFamily="34" charset="-128"/>
                <a:cs typeface="Microsoft YaHei"/>
                <a:sym typeface="Microsoft YaHei"/>
              </a:rPr>
              <a:t>科研与学习的卓越之选</a:t>
            </a:r>
            <a:endParaRPr sz="1500" b="1" i="0" u="none" strike="noStrike" cap="none" dirty="0">
              <a:solidFill>
                <a:srgbClr val="0070A8"/>
              </a:solidFill>
              <a:latin typeface="Aptos" panose="020B0004020202020204" pitchFamily="34" charset="0"/>
              <a:ea typeface="Source Han Sans CN Regular" panose="020B0500000000000000" pitchFamily="34" charset="-128"/>
              <a:cs typeface="Microsoft YaHei"/>
              <a:sym typeface="Microsoft YaHei"/>
            </a:endParaRPr>
          </a:p>
        </p:txBody>
      </p:sp>
      <p:sp>
        <p:nvSpPr>
          <p:cNvPr id="701" name="Google Shape;701;p104"/>
          <p:cNvSpPr/>
          <p:nvPr/>
        </p:nvSpPr>
        <p:spPr>
          <a:xfrm>
            <a:off x="2717450" y="1203700"/>
            <a:ext cx="6277200" cy="1169511"/>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涵盖科学、医学、技术、人文和社会科学领域经同行评议的必备学术图书</a:t>
            </a:r>
            <a:endParaRPr sz="140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a:p>
            <a:pPr marL="285750" marR="0" lvl="0" indent="-285750" algn="l" rtl="0">
              <a:lnSpc>
                <a:spcPct val="100000"/>
              </a:lnSpc>
              <a:spcBef>
                <a:spcPts val="0"/>
              </a:spcBef>
              <a:spcAft>
                <a:spcPts val="0"/>
              </a:spcAft>
              <a:buClr>
                <a:srgbClr val="000000"/>
              </a:buClr>
              <a:buSzPts val="1400"/>
              <a:buFont typeface="Arial"/>
              <a:buChar char="•"/>
            </a:pP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包括</a:t>
            </a:r>
            <a:r>
              <a:rPr lang="zh-CN" sz="1400" b="1"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学术专著</a:t>
            </a: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a:t>
            </a:r>
            <a:r>
              <a:rPr lang="zh-CN" sz="1400" b="1"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会议论文集</a:t>
            </a: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a:t>
            </a:r>
            <a:r>
              <a:rPr lang="zh-CN" sz="1400" b="1"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简报</a:t>
            </a: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a:t>
            </a:r>
            <a:r>
              <a:rPr lang="zh-CN" sz="1400" b="1"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参考工具书</a:t>
            </a: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a:t>
            </a:r>
            <a:r>
              <a:rPr lang="zh-CN" sz="1400" b="1"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教科书</a:t>
            </a: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和</a:t>
            </a:r>
            <a:r>
              <a:rPr lang="zh-CN" sz="1400" b="1"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系列丛书</a:t>
            </a: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等</a:t>
            </a:r>
            <a:endParaRPr sz="140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a:p>
            <a:pPr marL="285750" marR="0" lvl="0" indent="-285750" algn="l" rtl="0">
              <a:lnSpc>
                <a:spcPct val="100000"/>
              </a:lnSpc>
              <a:spcBef>
                <a:spcPts val="0"/>
              </a:spcBef>
              <a:spcAft>
                <a:spcPts val="0"/>
              </a:spcAft>
              <a:buClr>
                <a:srgbClr val="000000"/>
              </a:buClr>
              <a:buSzPts val="1400"/>
              <a:buFont typeface="Arial"/>
              <a:buChar char="•"/>
            </a:pP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作为全球知名的大型学术图书出版机构，每年新出版</a:t>
            </a:r>
            <a:r>
              <a:rPr lang="zh-CN" sz="1400" b="1"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12,000余种</a:t>
            </a: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图书</a:t>
            </a:r>
            <a:endParaRPr dirty="0">
              <a:latin typeface="Aptos" panose="020B0004020202020204" pitchFamily="34" charset="0"/>
              <a:ea typeface="Source Han Sans CN Regular" panose="020B0500000000000000" pitchFamily="34" charset="-128"/>
            </a:endParaRPr>
          </a:p>
          <a:p>
            <a:pPr marL="285750" marR="0" lvl="0" indent="-285750" algn="l" rtl="0">
              <a:lnSpc>
                <a:spcPct val="100000"/>
              </a:lnSpc>
              <a:spcBef>
                <a:spcPts val="0"/>
              </a:spcBef>
              <a:spcAft>
                <a:spcPts val="0"/>
              </a:spcAft>
              <a:buClr>
                <a:srgbClr val="000000"/>
              </a:buClr>
              <a:buSzPts val="1400"/>
              <a:buFont typeface="Arial"/>
              <a:buChar char="•"/>
            </a:pP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拥有</a:t>
            </a:r>
            <a:r>
              <a:rPr lang="zh-CN" sz="1400" b="1"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400+位</a:t>
            </a: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遍布全球的资深图书出版编辑，为研究质量提供保证</a:t>
            </a:r>
            <a:endParaRPr dirty="0">
              <a:latin typeface="Aptos" panose="020B0004020202020204" pitchFamily="34" charset="0"/>
              <a:ea typeface="Source Han Sans CN Regular" panose="020B0500000000000000" pitchFamily="34" charset="-128"/>
            </a:endParaRPr>
          </a:p>
          <a:p>
            <a:pPr marL="285750" marR="0" lvl="0" indent="-285750" algn="l" rtl="0">
              <a:lnSpc>
                <a:spcPct val="100000"/>
              </a:lnSpc>
              <a:spcBef>
                <a:spcPts val="0"/>
              </a:spcBef>
              <a:spcAft>
                <a:spcPts val="0"/>
              </a:spcAft>
              <a:buClr>
                <a:srgbClr val="000000"/>
              </a:buClr>
              <a:buSzPts val="1400"/>
              <a:buFont typeface="Arial"/>
              <a:buChar char="•"/>
            </a:pP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关注中国的学术科研发展，每年出版</a:t>
            </a:r>
            <a:r>
              <a:rPr lang="zh-CN" sz="1400" b="1"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700+</a:t>
            </a: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种中国作者编撰的图书</a:t>
            </a:r>
            <a:endParaRPr dirty="0">
              <a:latin typeface="Aptos" panose="020B0004020202020204" pitchFamily="34" charset="0"/>
              <a:ea typeface="Source Han Sans CN Regular" panose="020B0500000000000000" pitchFamily="34" charset="-128"/>
            </a:endParaRPr>
          </a:p>
        </p:txBody>
      </p:sp>
      <p:pic>
        <p:nvPicPr>
          <p:cNvPr id="702" name="Google Shape;702;p104" descr="Book cover"/>
          <p:cNvPicPr preferRelativeResize="0"/>
          <p:nvPr/>
        </p:nvPicPr>
        <p:blipFill rotWithShape="1">
          <a:blip r:embed="rId5">
            <a:alphaModFix/>
          </a:blip>
          <a:srcRect/>
          <a:stretch/>
        </p:blipFill>
        <p:spPr>
          <a:xfrm>
            <a:off x="4456140" y="2790226"/>
            <a:ext cx="964860" cy="1463040"/>
          </a:xfrm>
          <a:prstGeom prst="rect">
            <a:avLst/>
          </a:prstGeom>
          <a:noFill/>
          <a:ln>
            <a:noFill/>
          </a:ln>
        </p:spPr>
      </p:pic>
      <p:sp>
        <p:nvSpPr>
          <p:cNvPr id="703" name="Google Shape;703;p104"/>
          <p:cNvSpPr txBox="1"/>
          <p:nvPr/>
        </p:nvSpPr>
        <p:spPr>
          <a:xfrm>
            <a:off x="3033325" y="4332300"/>
            <a:ext cx="12702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zh-CN" sz="1200" b="1" i="0" u="none" strike="noStrike" cap="none">
                <a:solidFill>
                  <a:srgbClr val="000000"/>
                </a:solidFill>
                <a:latin typeface="Aptos" panose="020B0004020202020204" pitchFamily="34" charset="0"/>
                <a:ea typeface="Source Han Sans CN Regular" panose="020B0500000000000000" pitchFamily="34" charset="-128"/>
                <a:cs typeface="Microsoft YaHei"/>
                <a:sym typeface="Microsoft YaHei"/>
              </a:rPr>
              <a:t>《锂离子电池》</a:t>
            </a:r>
            <a:endParaRPr sz="1200" b="1" i="0" u="none" strike="noStrike" cap="none">
              <a:solidFill>
                <a:srgbClr val="000000"/>
              </a:solidFill>
              <a:latin typeface="Aptos" panose="020B0004020202020204" pitchFamily="34" charset="0"/>
              <a:ea typeface="Source Han Sans CN Regular" panose="020B0500000000000000" pitchFamily="34" charset="-128"/>
              <a:cs typeface="Microsoft YaHei"/>
              <a:sym typeface="Microsoft YaHei"/>
            </a:endParaRPr>
          </a:p>
        </p:txBody>
      </p:sp>
      <p:sp>
        <p:nvSpPr>
          <p:cNvPr id="704" name="Google Shape;704;p104"/>
          <p:cNvSpPr txBox="1"/>
          <p:nvPr/>
        </p:nvSpPr>
        <p:spPr>
          <a:xfrm>
            <a:off x="4340147" y="4346909"/>
            <a:ext cx="121122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zh-CN" sz="1200" b="1" i="0" u="none" strike="noStrike" cap="none">
                <a:solidFill>
                  <a:srgbClr val="000000"/>
                </a:solidFill>
                <a:latin typeface="Aptos" panose="020B0004020202020204" pitchFamily="34" charset="0"/>
                <a:ea typeface="Source Han Sans CN Regular" panose="020B0500000000000000" pitchFamily="34" charset="-128"/>
                <a:cs typeface="Microsoft YaHei"/>
                <a:sym typeface="Microsoft YaHei"/>
              </a:rPr>
              <a:t>《定价制胜》</a:t>
            </a:r>
            <a:endParaRPr sz="1200" b="1" i="0" u="none" strike="noStrike" cap="none">
              <a:solidFill>
                <a:srgbClr val="000000"/>
              </a:solidFill>
              <a:latin typeface="Aptos" panose="020B0004020202020204" pitchFamily="34" charset="0"/>
              <a:ea typeface="Source Han Sans CN Regular" panose="020B0500000000000000" pitchFamily="34" charset="-128"/>
              <a:cs typeface="Microsoft YaHei"/>
              <a:sym typeface="Microsoft YaHei"/>
            </a:endParaRPr>
          </a:p>
        </p:txBody>
      </p:sp>
      <p:pic>
        <p:nvPicPr>
          <p:cNvPr id="705" name="Google Shape;705;p104" descr="Book cover"/>
          <p:cNvPicPr preferRelativeResize="0"/>
          <p:nvPr/>
        </p:nvPicPr>
        <p:blipFill rotWithShape="1">
          <a:blip r:embed="rId6">
            <a:alphaModFix/>
          </a:blip>
          <a:srcRect/>
          <a:stretch/>
        </p:blipFill>
        <p:spPr>
          <a:xfrm>
            <a:off x="5703864" y="2788363"/>
            <a:ext cx="1029731" cy="1463040"/>
          </a:xfrm>
          <a:prstGeom prst="rect">
            <a:avLst/>
          </a:prstGeom>
          <a:noFill/>
          <a:ln>
            <a:noFill/>
          </a:ln>
        </p:spPr>
      </p:pic>
      <p:sp>
        <p:nvSpPr>
          <p:cNvPr id="706" name="Google Shape;706;p104"/>
          <p:cNvSpPr txBox="1"/>
          <p:nvPr/>
        </p:nvSpPr>
        <p:spPr>
          <a:xfrm>
            <a:off x="5598600" y="4346900"/>
            <a:ext cx="12702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zh-CN" sz="1200" b="1" i="0" u="none" strike="noStrike" cap="none">
                <a:solidFill>
                  <a:srgbClr val="000000"/>
                </a:solidFill>
                <a:latin typeface="Aptos" panose="020B0004020202020204" pitchFamily="34" charset="0"/>
                <a:ea typeface="Source Han Sans CN Regular" panose="020B0500000000000000" pitchFamily="34" charset="-128"/>
                <a:cs typeface="Microsoft YaHei"/>
                <a:sym typeface="Microsoft YaHei"/>
              </a:rPr>
              <a:t>《帕尔格雷夫经济学大辞典》</a:t>
            </a:r>
            <a:endParaRPr sz="1200" b="1" i="0" u="none" strike="noStrike" cap="none">
              <a:solidFill>
                <a:srgbClr val="000000"/>
              </a:solidFill>
              <a:latin typeface="Aptos" panose="020B0004020202020204" pitchFamily="34" charset="0"/>
              <a:ea typeface="Source Han Sans CN Regular" panose="020B0500000000000000" pitchFamily="34" charset="-128"/>
              <a:cs typeface="Microsoft YaHei"/>
              <a:sym typeface="Microsoft YaHei"/>
            </a:endParaRPr>
          </a:p>
        </p:txBody>
      </p:sp>
      <p:pic>
        <p:nvPicPr>
          <p:cNvPr id="707" name="Google Shape;707;p104" descr="Book cover"/>
          <p:cNvPicPr preferRelativeResize="0"/>
          <p:nvPr/>
        </p:nvPicPr>
        <p:blipFill rotWithShape="1">
          <a:blip r:embed="rId7">
            <a:alphaModFix/>
          </a:blip>
          <a:srcRect/>
          <a:stretch/>
        </p:blipFill>
        <p:spPr>
          <a:xfrm>
            <a:off x="7016459" y="2788363"/>
            <a:ext cx="1028856" cy="1463040"/>
          </a:xfrm>
          <a:prstGeom prst="rect">
            <a:avLst/>
          </a:prstGeom>
          <a:noFill/>
          <a:ln>
            <a:noFill/>
          </a:ln>
        </p:spPr>
      </p:pic>
      <p:sp>
        <p:nvSpPr>
          <p:cNvPr id="708" name="Google Shape;708;p104"/>
          <p:cNvSpPr txBox="1"/>
          <p:nvPr/>
        </p:nvSpPr>
        <p:spPr>
          <a:xfrm>
            <a:off x="7016459" y="4332297"/>
            <a:ext cx="121122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zh-CN" sz="1200" b="1" i="0" u="none" strike="noStrike" cap="none">
                <a:solidFill>
                  <a:srgbClr val="000000"/>
                </a:solidFill>
                <a:latin typeface="Aptos" panose="020B0004020202020204" pitchFamily="34" charset="0"/>
                <a:ea typeface="Source Han Sans CN Regular" panose="020B0500000000000000" pitchFamily="34" charset="-128"/>
                <a:cs typeface="Microsoft YaHei"/>
                <a:sym typeface="Microsoft YaHei"/>
              </a:rPr>
              <a:t>《机器学习》</a:t>
            </a:r>
            <a:endParaRPr sz="1200" b="1" i="0" u="none" strike="noStrike" cap="none">
              <a:solidFill>
                <a:srgbClr val="000000"/>
              </a:solidFill>
              <a:latin typeface="Aptos" panose="020B0004020202020204" pitchFamily="34" charset="0"/>
              <a:ea typeface="Source Han Sans CN Regular" panose="020B0500000000000000" pitchFamily="34" charset="-128"/>
              <a:cs typeface="Microsoft YaHei"/>
              <a:sym typeface="Microsoft YaHe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g2fe0e1d1afb_0_0"/>
          <p:cNvSpPr txBox="1">
            <a:spLocks noGrp="1"/>
          </p:cNvSpPr>
          <p:nvPr>
            <p:ph type="title"/>
          </p:nvPr>
        </p:nvSpPr>
        <p:spPr>
          <a:xfrm>
            <a:off x="419100" y="283073"/>
            <a:ext cx="8299500" cy="277800"/>
          </a:xfrm>
          <a:prstGeom prst="rect">
            <a:avLst/>
          </a:prstGeom>
          <a:noFill/>
          <a:ln>
            <a:noFill/>
          </a:ln>
        </p:spPr>
        <p:txBody>
          <a:bodyPr spcFirstLastPara="1" wrap="square" lIns="0" tIns="0" rIns="0" bIns="0" anchor="t" anchorCtr="0">
            <a:noAutofit/>
          </a:bodyPr>
          <a:lstStyle/>
          <a:p>
            <a:pPr marL="0" lvl="0" indent="0" algn="l" rtl="0">
              <a:lnSpc>
                <a:spcPct val="104999"/>
              </a:lnSpc>
              <a:spcBef>
                <a:spcPts val="0"/>
              </a:spcBef>
              <a:spcAft>
                <a:spcPts val="0"/>
              </a:spcAft>
              <a:buClr>
                <a:srgbClr val="01324B"/>
              </a:buClr>
              <a:buSzPts val="2000"/>
              <a:buFont typeface="Calibri"/>
              <a:buNone/>
            </a:pPr>
            <a:r>
              <a:rPr lang="zh-CN">
                <a:latin typeface="Aptos" panose="020B0004020202020204" pitchFamily="34" charset="0"/>
                <a:ea typeface="Source Han Sans CN Regular" panose="020B0500000000000000" pitchFamily="34" charset="-128"/>
                <a:cs typeface="Calibri" panose="020F0502020204030204" pitchFamily="34" charset="0"/>
                <a:sym typeface="Arial"/>
              </a:rPr>
              <a:t>内容完善</a:t>
            </a:r>
            <a:endParaRPr>
              <a:latin typeface="Aptos" panose="020B0004020202020204" pitchFamily="34" charset="0"/>
              <a:ea typeface="Source Han Sans CN Regular" panose="020B0500000000000000" pitchFamily="34" charset="-128"/>
              <a:cs typeface="Calibri" panose="020F0502020204030204" pitchFamily="34" charset="0"/>
              <a:sym typeface="Arial"/>
            </a:endParaRPr>
          </a:p>
        </p:txBody>
      </p:sp>
      <p:grpSp>
        <p:nvGrpSpPr>
          <p:cNvPr id="715" name="Google Shape;715;g2fe0e1d1afb_0_0"/>
          <p:cNvGrpSpPr/>
          <p:nvPr/>
        </p:nvGrpSpPr>
        <p:grpSpPr>
          <a:xfrm>
            <a:off x="419100" y="1077684"/>
            <a:ext cx="3990300" cy="3356063"/>
            <a:chOff x="419100" y="1077684"/>
            <a:chExt cx="3990300" cy="3356063"/>
          </a:xfrm>
        </p:grpSpPr>
        <p:sp>
          <p:nvSpPr>
            <p:cNvPr id="716" name="Google Shape;716;g2fe0e1d1afb_0_0"/>
            <p:cNvSpPr/>
            <p:nvPr/>
          </p:nvSpPr>
          <p:spPr>
            <a:xfrm>
              <a:off x="419100" y="1077684"/>
              <a:ext cx="3990300" cy="3289200"/>
            </a:xfrm>
            <a:prstGeom prst="rect">
              <a:avLst/>
            </a:prstGeom>
            <a:solidFill>
              <a:srgbClr val="F1EFF6"/>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2F2F2"/>
                </a:solidFill>
                <a:latin typeface="Aptos" panose="020B0004020202020204" pitchFamily="34" charset="0"/>
                <a:ea typeface="Source Han Sans CN Regular" panose="020B0500000000000000" pitchFamily="34" charset="-128"/>
                <a:cs typeface="Calibri" panose="020F0502020204030204" pitchFamily="34" charset="0"/>
                <a:sym typeface="Arial"/>
              </a:endParaRPr>
            </a:p>
          </p:txBody>
        </p:sp>
        <p:sp>
          <p:nvSpPr>
            <p:cNvPr id="717" name="Google Shape;717;g2fe0e1d1afb_0_0"/>
            <p:cNvSpPr txBox="1"/>
            <p:nvPr/>
          </p:nvSpPr>
          <p:spPr>
            <a:xfrm>
              <a:off x="1200802" y="1298936"/>
              <a:ext cx="3066300" cy="529800"/>
            </a:xfrm>
            <a:prstGeom prst="rect">
              <a:avLst/>
            </a:prstGeom>
            <a:noFill/>
            <a:ln>
              <a:noFill/>
            </a:ln>
          </p:spPr>
          <p:txBody>
            <a:bodyPr spcFirstLastPara="1" wrap="square" lIns="108000" tIns="36000" rIns="0" bIns="3600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zh-CN" sz="1500" b="1" i="0" u="none" strike="noStrike" cap="none" dirty="0">
                  <a:solidFill>
                    <a:schemeClr val="accent4"/>
                  </a:solidFill>
                  <a:latin typeface="Aptos" panose="020B0004020202020204" pitchFamily="34" charset="0"/>
                  <a:ea typeface="Source Han Sans CN Regular" panose="020B0500000000000000" pitchFamily="34" charset="-128"/>
                  <a:cs typeface="Calibri" panose="020F0502020204030204" pitchFamily="34" charset="0"/>
                  <a:sym typeface="Arial"/>
                </a:rPr>
                <a:t>科学、技术与医学</a:t>
              </a:r>
              <a:endParaRPr sz="1400" b="0" i="0" u="none" strike="noStrike" cap="none" dirty="0">
                <a:solidFill>
                  <a:srgbClr val="000000"/>
                </a:solidFill>
                <a:latin typeface="Aptos" panose="020B0004020202020204" pitchFamily="34" charset="0"/>
                <a:ea typeface="Source Han Sans CN Regular" panose="020B0500000000000000" pitchFamily="34" charset="-128"/>
                <a:cs typeface="Calibri" panose="020F0502020204030204" pitchFamily="34" charset="0"/>
                <a:sym typeface="Arial"/>
              </a:endParaRPr>
            </a:p>
          </p:txBody>
        </p:sp>
        <p:pic>
          <p:nvPicPr>
            <p:cNvPr id="718" name="Google Shape;718;g2fe0e1d1afb_0_0"/>
            <p:cNvPicPr preferRelativeResize="0"/>
            <p:nvPr/>
          </p:nvPicPr>
          <p:blipFill rotWithShape="1">
            <a:blip r:embed="rId3">
              <a:alphaModFix/>
            </a:blip>
            <a:srcRect/>
            <a:stretch/>
          </p:blipFill>
          <p:spPr>
            <a:xfrm>
              <a:off x="559877" y="1204527"/>
              <a:ext cx="624274" cy="624274"/>
            </a:xfrm>
            <a:prstGeom prst="rect">
              <a:avLst/>
            </a:prstGeom>
            <a:noFill/>
            <a:ln>
              <a:noFill/>
            </a:ln>
          </p:spPr>
        </p:pic>
        <p:sp>
          <p:nvSpPr>
            <p:cNvPr id="719" name="Google Shape;719;g2fe0e1d1afb_0_0"/>
            <p:cNvSpPr txBox="1"/>
            <p:nvPr/>
          </p:nvSpPr>
          <p:spPr>
            <a:xfrm>
              <a:off x="559877" y="2032247"/>
              <a:ext cx="3707400" cy="2401500"/>
            </a:xfrm>
            <a:prstGeom prst="rect">
              <a:avLst/>
            </a:prstGeom>
            <a:noFill/>
            <a:ln>
              <a:noFill/>
            </a:ln>
          </p:spPr>
          <p:txBody>
            <a:bodyPr spcFirstLastPara="1" wrap="square" lIns="0" tIns="0" rIns="0" bIns="0" anchor="t" anchorCtr="0">
              <a:noAutofit/>
            </a:bodyPr>
            <a:lstStyle/>
            <a:p>
              <a:pPr marL="166687" marR="0" lvl="2" indent="-166687" algn="l" rtl="0">
                <a:lnSpc>
                  <a:spcPct val="100000"/>
                </a:lnSpc>
                <a:spcBef>
                  <a:spcPts val="0"/>
                </a:spcBef>
                <a:spcAft>
                  <a:spcPts val="0"/>
                </a:spcAft>
                <a:buClr>
                  <a:schemeClr val="accent4"/>
                </a:buClr>
                <a:buSzPts val="1200"/>
                <a:buFont typeface="Calibri"/>
                <a:buChar char="•"/>
              </a:pPr>
              <a:r>
                <a:rPr lang="zh-CN" sz="1200" b="0" i="0" u="none" strike="noStrike" cap="none" dirty="0">
                  <a:solidFill>
                    <a:schemeClr val="dk1"/>
                  </a:solidFill>
                  <a:latin typeface="Aptos" panose="020B0004020202020204" pitchFamily="34" charset="0"/>
                  <a:ea typeface="Source Han Sans CN Regular" panose="020B0500000000000000" pitchFamily="34" charset="-128"/>
                  <a:cs typeface="Calibri" panose="020F0502020204030204" pitchFamily="34" charset="0"/>
                  <a:sym typeface="Arial"/>
                </a:rPr>
                <a:t>生物医学和生命科学</a:t>
              </a:r>
              <a:endParaRPr sz="1400" b="0" i="0" u="none" strike="noStrike" cap="none" dirty="0">
                <a:solidFill>
                  <a:srgbClr val="000000"/>
                </a:solidFill>
                <a:latin typeface="Aptos" panose="020B0004020202020204" pitchFamily="34" charset="0"/>
                <a:ea typeface="Source Han Sans CN Regular" panose="020B0500000000000000" pitchFamily="34" charset="-128"/>
                <a:cs typeface="Calibri" panose="020F0502020204030204" pitchFamily="34" charset="0"/>
                <a:sym typeface="Arial"/>
              </a:endParaRPr>
            </a:p>
            <a:p>
              <a:pPr marL="166687" marR="0" lvl="2" indent="-166687" algn="l" rtl="0">
                <a:lnSpc>
                  <a:spcPct val="100000"/>
                </a:lnSpc>
                <a:spcBef>
                  <a:spcPts val="0"/>
                </a:spcBef>
                <a:spcAft>
                  <a:spcPts val="0"/>
                </a:spcAft>
                <a:buClr>
                  <a:schemeClr val="accent4"/>
                </a:buClr>
                <a:buSzPts val="1200"/>
                <a:buFont typeface="Calibri"/>
                <a:buChar char="•"/>
              </a:pPr>
              <a:r>
                <a:rPr lang="zh-CN" sz="1200" b="0" i="0" u="none" strike="noStrike" cap="none" dirty="0">
                  <a:solidFill>
                    <a:schemeClr val="dk1"/>
                  </a:solidFill>
                  <a:latin typeface="Aptos" panose="020B0004020202020204" pitchFamily="34" charset="0"/>
                  <a:ea typeface="Source Han Sans CN Regular" panose="020B0500000000000000" pitchFamily="34" charset="-128"/>
                  <a:cs typeface="Calibri" panose="020F0502020204030204" pitchFamily="34" charset="0"/>
                  <a:sym typeface="Arial"/>
                </a:rPr>
                <a:t>化学与材料科学</a:t>
              </a:r>
              <a:endParaRPr sz="1400" b="0" i="0" u="none" strike="noStrike" cap="none" dirty="0">
                <a:solidFill>
                  <a:srgbClr val="000000"/>
                </a:solidFill>
                <a:latin typeface="Aptos" panose="020B0004020202020204" pitchFamily="34" charset="0"/>
                <a:ea typeface="Source Han Sans CN Regular" panose="020B0500000000000000" pitchFamily="34" charset="-128"/>
                <a:cs typeface="Calibri" panose="020F0502020204030204" pitchFamily="34" charset="0"/>
                <a:sym typeface="Arial"/>
              </a:endParaRPr>
            </a:p>
            <a:p>
              <a:pPr marL="166687" marR="0" lvl="2" indent="-166687" algn="l" rtl="0">
                <a:lnSpc>
                  <a:spcPct val="100000"/>
                </a:lnSpc>
                <a:spcBef>
                  <a:spcPts val="0"/>
                </a:spcBef>
                <a:spcAft>
                  <a:spcPts val="0"/>
                </a:spcAft>
                <a:buClr>
                  <a:schemeClr val="accent4"/>
                </a:buClr>
                <a:buSzPts val="1200"/>
                <a:buFont typeface="Calibri"/>
                <a:buChar char="•"/>
              </a:pPr>
              <a:r>
                <a:rPr lang="zh-CN" sz="1200" b="0" i="0" u="none" strike="noStrike" cap="none" dirty="0">
                  <a:solidFill>
                    <a:schemeClr val="dk1"/>
                  </a:solidFill>
                  <a:latin typeface="Aptos" panose="020B0004020202020204" pitchFamily="34" charset="0"/>
                  <a:ea typeface="Source Han Sans CN Regular" panose="020B0500000000000000" pitchFamily="34" charset="-128"/>
                  <a:cs typeface="Calibri" panose="020F0502020204030204" pitchFamily="34" charset="0"/>
                  <a:sym typeface="Arial"/>
                </a:rPr>
                <a:t>计算机科学</a:t>
              </a:r>
              <a:endParaRPr sz="1400" b="0" i="0" u="none" strike="noStrike" cap="none" dirty="0">
                <a:solidFill>
                  <a:srgbClr val="000000"/>
                </a:solidFill>
                <a:latin typeface="Aptos" panose="020B0004020202020204" pitchFamily="34" charset="0"/>
                <a:ea typeface="Source Han Sans CN Regular" panose="020B0500000000000000" pitchFamily="34" charset="-128"/>
                <a:cs typeface="Calibri" panose="020F0502020204030204" pitchFamily="34" charset="0"/>
                <a:sym typeface="Arial"/>
              </a:endParaRPr>
            </a:p>
            <a:p>
              <a:pPr marL="166687" marR="0" lvl="2" indent="-166687" algn="l" rtl="0">
                <a:lnSpc>
                  <a:spcPct val="100000"/>
                </a:lnSpc>
                <a:spcBef>
                  <a:spcPts val="0"/>
                </a:spcBef>
                <a:spcAft>
                  <a:spcPts val="0"/>
                </a:spcAft>
                <a:buClr>
                  <a:schemeClr val="accent4"/>
                </a:buClr>
                <a:buSzPts val="1200"/>
                <a:buFont typeface="Calibri"/>
                <a:buChar char="•"/>
              </a:pPr>
              <a:r>
                <a:rPr lang="zh-CN" sz="1200" b="0" i="0" u="none" strike="noStrike" cap="none" dirty="0">
                  <a:solidFill>
                    <a:schemeClr val="dk1"/>
                  </a:solidFill>
                  <a:latin typeface="Aptos" panose="020B0004020202020204" pitchFamily="34" charset="0"/>
                  <a:ea typeface="Source Han Sans CN Regular" panose="020B0500000000000000" pitchFamily="34" charset="-128"/>
                  <a:cs typeface="Calibri" panose="020F0502020204030204" pitchFamily="34" charset="0"/>
                  <a:sym typeface="Arial"/>
                </a:rPr>
                <a:t>地球与环境科学</a:t>
              </a:r>
              <a:endParaRPr sz="1400" b="0" i="0" u="none" strike="noStrike" cap="none" dirty="0">
                <a:solidFill>
                  <a:srgbClr val="000000"/>
                </a:solidFill>
                <a:latin typeface="Aptos" panose="020B0004020202020204" pitchFamily="34" charset="0"/>
                <a:ea typeface="Source Han Sans CN Regular" panose="020B0500000000000000" pitchFamily="34" charset="-128"/>
                <a:cs typeface="Calibri" panose="020F0502020204030204" pitchFamily="34" charset="0"/>
                <a:sym typeface="Arial"/>
              </a:endParaRPr>
            </a:p>
            <a:p>
              <a:pPr marL="166687" marR="0" lvl="2" indent="-166687" algn="l" rtl="0">
                <a:lnSpc>
                  <a:spcPct val="100000"/>
                </a:lnSpc>
                <a:spcBef>
                  <a:spcPts val="0"/>
                </a:spcBef>
                <a:spcAft>
                  <a:spcPts val="0"/>
                </a:spcAft>
                <a:buClr>
                  <a:schemeClr val="accent4"/>
                </a:buClr>
                <a:buSzPts val="1200"/>
                <a:buFont typeface="Calibri"/>
                <a:buChar char="•"/>
              </a:pPr>
              <a:r>
                <a:rPr lang="zh-CN" sz="1200" b="0" i="0" u="none" strike="noStrike" cap="none" dirty="0">
                  <a:solidFill>
                    <a:schemeClr val="dk1"/>
                  </a:solidFill>
                  <a:latin typeface="Aptos" panose="020B0004020202020204" pitchFamily="34" charset="0"/>
                  <a:ea typeface="Source Han Sans CN Regular" panose="020B0500000000000000" pitchFamily="34" charset="-128"/>
                  <a:cs typeface="Calibri" panose="020F0502020204030204" pitchFamily="34" charset="0"/>
                  <a:sym typeface="Arial"/>
                </a:rPr>
                <a:t>能源</a:t>
              </a:r>
              <a:endParaRPr sz="1400" b="0" i="0" u="none" strike="noStrike" cap="none" dirty="0">
                <a:solidFill>
                  <a:srgbClr val="000000"/>
                </a:solidFill>
                <a:latin typeface="Aptos" panose="020B0004020202020204" pitchFamily="34" charset="0"/>
                <a:ea typeface="Source Han Sans CN Regular" panose="020B0500000000000000" pitchFamily="34" charset="-128"/>
                <a:cs typeface="Calibri" panose="020F0502020204030204" pitchFamily="34" charset="0"/>
                <a:sym typeface="Arial"/>
              </a:endParaRPr>
            </a:p>
            <a:p>
              <a:pPr marL="166687" marR="0" lvl="2" indent="-166687" algn="l" rtl="0">
                <a:lnSpc>
                  <a:spcPct val="100000"/>
                </a:lnSpc>
                <a:spcBef>
                  <a:spcPts val="0"/>
                </a:spcBef>
                <a:spcAft>
                  <a:spcPts val="0"/>
                </a:spcAft>
                <a:buClr>
                  <a:schemeClr val="accent4"/>
                </a:buClr>
                <a:buSzPts val="1200"/>
                <a:buFont typeface="Calibri"/>
                <a:buChar char="•"/>
              </a:pPr>
              <a:r>
                <a:rPr lang="zh-CN" sz="1200" b="0" i="0" u="none" strike="noStrike" cap="none" dirty="0">
                  <a:solidFill>
                    <a:schemeClr val="dk1"/>
                  </a:solidFill>
                  <a:latin typeface="Aptos" panose="020B0004020202020204" pitchFamily="34" charset="0"/>
                  <a:ea typeface="Source Han Sans CN Regular" panose="020B0500000000000000" pitchFamily="34" charset="-128"/>
                  <a:cs typeface="Calibri" panose="020F0502020204030204" pitchFamily="34" charset="0"/>
                  <a:sym typeface="Arial"/>
                </a:rPr>
                <a:t>工程学</a:t>
              </a:r>
              <a:endParaRPr sz="1400" b="0" i="0" u="none" strike="noStrike" cap="none" dirty="0">
                <a:solidFill>
                  <a:srgbClr val="000000"/>
                </a:solidFill>
                <a:latin typeface="Aptos" panose="020B0004020202020204" pitchFamily="34" charset="0"/>
                <a:ea typeface="Source Han Sans CN Regular" panose="020B0500000000000000" pitchFamily="34" charset="-128"/>
                <a:cs typeface="Calibri" panose="020F0502020204030204" pitchFamily="34" charset="0"/>
                <a:sym typeface="Arial"/>
              </a:endParaRPr>
            </a:p>
            <a:p>
              <a:pPr marL="166687" marR="0" lvl="2" indent="-166687" algn="l" rtl="0">
                <a:lnSpc>
                  <a:spcPct val="100000"/>
                </a:lnSpc>
                <a:spcBef>
                  <a:spcPts val="0"/>
                </a:spcBef>
                <a:spcAft>
                  <a:spcPts val="0"/>
                </a:spcAft>
                <a:buClr>
                  <a:schemeClr val="accent4"/>
                </a:buClr>
                <a:buSzPts val="1200"/>
                <a:buFont typeface="Calibri"/>
                <a:buChar char="•"/>
              </a:pPr>
              <a:r>
                <a:rPr lang="zh-CN" sz="1200" b="0" i="0" u="none" strike="noStrike" cap="none" dirty="0">
                  <a:solidFill>
                    <a:schemeClr val="dk1"/>
                  </a:solidFill>
                  <a:latin typeface="Aptos" panose="020B0004020202020204" pitchFamily="34" charset="0"/>
                  <a:ea typeface="Source Han Sans CN Regular" panose="020B0500000000000000" pitchFamily="34" charset="-128"/>
                  <a:cs typeface="Calibri" panose="020F0502020204030204" pitchFamily="34" charset="0"/>
                  <a:sym typeface="Arial"/>
                </a:rPr>
                <a:t>智能技术与机器人学</a:t>
              </a:r>
              <a:endParaRPr sz="1400" b="0" i="0" u="none" strike="noStrike" cap="none" dirty="0">
                <a:solidFill>
                  <a:srgbClr val="000000"/>
                </a:solidFill>
                <a:latin typeface="Aptos" panose="020B0004020202020204" pitchFamily="34" charset="0"/>
                <a:ea typeface="Source Han Sans CN Regular" panose="020B0500000000000000" pitchFamily="34" charset="-128"/>
                <a:cs typeface="Calibri" panose="020F0502020204030204" pitchFamily="34" charset="0"/>
                <a:sym typeface="Arial"/>
              </a:endParaRPr>
            </a:p>
            <a:p>
              <a:pPr marL="166687" marR="0" lvl="2" indent="-166687" algn="l" rtl="0">
                <a:lnSpc>
                  <a:spcPct val="100000"/>
                </a:lnSpc>
                <a:spcBef>
                  <a:spcPts val="0"/>
                </a:spcBef>
                <a:spcAft>
                  <a:spcPts val="0"/>
                </a:spcAft>
                <a:buClr>
                  <a:schemeClr val="accent4"/>
                </a:buClr>
                <a:buSzPts val="1200"/>
                <a:buFont typeface="Calibri"/>
                <a:buChar char="•"/>
              </a:pPr>
              <a:r>
                <a:rPr lang="zh-CN" sz="1200" b="0" i="0" u="none" strike="noStrike" cap="none" dirty="0">
                  <a:solidFill>
                    <a:schemeClr val="dk1"/>
                  </a:solidFill>
                  <a:latin typeface="Aptos" panose="020B0004020202020204" pitchFamily="34" charset="0"/>
                  <a:ea typeface="Source Han Sans CN Regular" panose="020B0500000000000000" pitchFamily="34" charset="-128"/>
                  <a:cs typeface="Calibri" panose="020F0502020204030204" pitchFamily="34" charset="0"/>
                  <a:sym typeface="Arial"/>
                </a:rPr>
                <a:t>数学与统计学</a:t>
              </a:r>
              <a:endParaRPr sz="1400" b="0" i="0" u="none" strike="noStrike" cap="none" dirty="0">
                <a:solidFill>
                  <a:srgbClr val="000000"/>
                </a:solidFill>
                <a:latin typeface="Aptos" panose="020B0004020202020204" pitchFamily="34" charset="0"/>
                <a:ea typeface="Source Han Sans CN Regular" panose="020B0500000000000000" pitchFamily="34" charset="-128"/>
                <a:cs typeface="Calibri" panose="020F0502020204030204" pitchFamily="34" charset="0"/>
                <a:sym typeface="Arial"/>
              </a:endParaRPr>
            </a:p>
            <a:p>
              <a:pPr marL="166687" marR="0" lvl="2" indent="-166687" algn="l" rtl="0">
                <a:lnSpc>
                  <a:spcPct val="100000"/>
                </a:lnSpc>
                <a:spcBef>
                  <a:spcPts val="0"/>
                </a:spcBef>
                <a:spcAft>
                  <a:spcPts val="0"/>
                </a:spcAft>
                <a:buClr>
                  <a:schemeClr val="accent4"/>
                </a:buClr>
                <a:buSzPts val="1200"/>
                <a:buFont typeface="Calibri"/>
                <a:buChar char="•"/>
              </a:pPr>
              <a:r>
                <a:rPr lang="zh-CN" sz="1200" b="0" i="0" u="none" strike="noStrike" cap="none" dirty="0">
                  <a:solidFill>
                    <a:schemeClr val="dk1"/>
                  </a:solidFill>
                  <a:latin typeface="Aptos" panose="020B0004020202020204" pitchFamily="34" charset="0"/>
                  <a:ea typeface="Source Han Sans CN Regular" panose="020B0500000000000000" pitchFamily="34" charset="-128"/>
                  <a:cs typeface="Calibri" panose="020F0502020204030204" pitchFamily="34" charset="0"/>
                  <a:sym typeface="Arial"/>
                </a:rPr>
                <a:t>医学</a:t>
              </a:r>
              <a:endParaRPr sz="1400" b="0" i="0" u="none" strike="noStrike" cap="none" dirty="0">
                <a:solidFill>
                  <a:srgbClr val="000000"/>
                </a:solidFill>
                <a:latin typeface="Aptos" panose="020B0004020202020204" pitchFamily="34" charset="0"/>
                <a:ea typeface="Source Han Sans CN Regular" panose="020B0500000000000000" pitchFamily="34" charset="-128"/>
                <a:cs typeface="Calibri" panose="020F0502020204030204" pitchFamily="34" charset="0"/>
                <a:sym typeface="Arial"/>
              </a:endParaRPr>
            </a:p>
            <a:p>
              <a:pPr marL="166687" marR="0" lvl="2" indent="-166687" algn="l" rtl="0">
                <a:lnSpc>
                  <a:spcPct val="100000"/>
                </a:lnSpc>
                <a:spcBef>
                  <a:spcPts val="0"/>
                </a:spcBef>
                <a:spcAft>
                  <a:spcPts val="0"/>
                </a:spcAft>
                <a:buClr>
                  <a:schemeClr val="accent4"/>
                </a:buClr>
                <a:buSzPts val="1200"/>
                <a:buFont typeface="Calibri"/>
                <a:buChar char="•"/>
              </a:pPr>
              <a:r>
                <a:rPr lang="zh-CN" sz="1200" b="0" i="0" u="none" strike="noStrike" cap="none" dirty="0">
                  <a:solidFill>
                    <a:schemeClr val="dk1"/>
                  </a:solidFill>
                  <a:latin typeface="Aptos" panose="020B0004020202020204" pitchFamily="34" charset="0"/>
                  <a:ea typeface="Source Han Sans CN Regular" panose="020B0500000000000000" pitchFamily="34" charset="-128"/>
                  <a:cs typeface="Calibri" panose="020F0502020204030204" pitchFamily="34" charset="0"/>
                  <a:sym typeface="Arial"/>
                </a:rPr>
                <a:t>物理学与天文学</a:t>
              </a:r>
              <a:endParaRPr sz="1400" b="0" i="0" u="none" strike="noStrike" cap="none" dirty="0">
                <a:solidFill>
                  <a:srgbClr val="000000"/>
                </a:solidFill>
                <a:latin typeface="Aptos" panose="020B0004020202020204" pitchFamily="34" charset="0"/>
                <a:ea typeface="Source Han Sans CN Regular" panose="020B0500000000000000" pitchFamily="34" charset="-128"/>
                <a:cs typeface="Calibri" panose="020F0502020204030204" pitchFamily="34" charset="0"/>
                <a:sym typeface="Arial"/>
              </a:endParaRPr>
            </a:p>
            <a:p>
              <a:pPr marL="166687" marR="0" lvl="2" indent="-166687" algn="l" rtl="0">
                <a:lnSpc>
                  <a:spcPct val="100000"/>
                </a:lnSpc>
                <a:spcBef>
                  <a:spcPts val="0"/>
                </a:spcBef>
                <a:spcAft>
                  <a:spcPts val="0"/>
                </a:spcAft>
                <a:buClr>
                  <a:schemeClr val="accent4"/>
                </a:buClr>
                <a:buSzPts val="1200"/>
                <a:buFont typeface="Calibri"/>
                <a:buChar char="•"/>
              </a:pPr>
              <a:r>
                <a:rPr lang="zh-CN" sz="1200" b="0" i="0" u="none" strike="noStrike" cap="none" dirty="0">
                  <a:solidFill>
                    <a:schemeClr val="dk1"/>
                  </a:solidFill>
                  <a:latin typeface="Aptos" panose="020B0004020202020204" pitchFamily="34" charset="0"/>
                  <a:ea typeface="Source Han Sans CN Regular" panose="020B0500000000000000" pitchFamily="34" charset="-128"/>
                  <a:cs typeface="Calibri" panose="020F0502020204030204" pitchFamily="34" charset="0"/>
                  <a:sym typeface="Arial"/>
                </a:rPr>
                <a:t>专业与应用计算</a:t>
              </a:r>
              <a:endParaRPr sz="1200" b="0" i="0" u="none" strike="noStrike" cap="none" dirty="0">
                <a:solidFill>
                  <a:schemeClr val="dk1"/>
                </a:solidFill>
                <a:latin typeface="Aptos" panose="020B0004020202020204" pitchFamily="34" charset="0"/>
                <a:ea typeface="Source Han Sans CN Regular" panose="020B0500000000000000" pitchFamily="34" charset="-128"/>
                <a:cs typeface="Calibri" panose="020F0502020204030204" pitchFamily="34" charset="0"/>
                <a:sym typeface="Arial"/>
              </a:endParaRPr>
            </a:p>
            <a:p>
              <a:pPr marL="166687" marR="0" lvl="2" indent="-166687" algn="l" rtl="0">
                <a:lnSpc>
                  <a:spcPct val="100000"/>
                </a:lnSpc>
                <a:spcBef>
                  <a:spcPts val="0"/>
                </a:spcBef>
                <a:spcAft>
                  <a:spcPts val="0"/>
                </a:spcAft>
                <a:buClr>
                  <a:schemeClr val="accent4"/>
                </a:buClr>
                <a:buSzPts val="1200"/>
                <a:buFont typeface="Calibri"/>
                <a:buChar char="•"/>
              </a:pPr>
              <a:r>
                <a:rPr lang="zh-CN" sz="1200" b="0" i="0" u="none" strike="noStrike" cap="none" dirty="0">
                  <a:solidFill>
                    <a:schemeClr val="dk1"/>
                  </a:solidFill>
                  <a:latin typeface="Aptos" panose="020B0004020202020204" pitchFamily="34" charset="0"/>
                  <a:ea typeface="Source Han Sans CN Regular" panose="020B0500000000000000" pitchFamily="34" charset="-128"/>
                  <a:cs typeface="Calibri" panose="020F0502020204030204" pitchFamily="34" charset="0"/>
                  <a:sym typeface="Arial"/>
                </a:rPr>
                <a:t>Synthesis技术前沿报告合集</a:t>
              </a:r>
              <a:endParaRPr sz="1200" b="0" i="0" u="none" strike="noStrike" cap="none" dirty="0">
                <a:solidFill>
                  <a:schemeClr val="dk1"/>
                </a:solidFill>
                <a:latin typeface="Aptos" panose="020B0004020202020204" pitchFamily="34" charset="0"/>
                <a:ea typeface="Source Han Sans CN Regular" panose="020B0500000000000000" pitchFamily="34" charset="-128"/>
                <a:cs typeface="Calibri" panose="020F0502020204030204" pitchFamily="34" charset="0"/>
                <a:sym typeface="Arial"/>
              </a:endParaRPr>
            </a:p>
          </p:txBody>
        </p:sp>
      </p:grpSp>
      <p:grpSp>
        <p:nvGrpSpPr>
          <p:cNvPr id="720" name="Google Shape;720;g2fe0e1d1afb_0_0"/>
          <p:cNvGrpSpPr/>
          <p:nvPr/>
        </p:nvGrpSpPr>
        <p:grpSpPr>
          <a:xfrm>
            <a:off x="4734640" y="1077683"/>
            <a:ext cx="3990300" cy="3356064"/>
            <a:chOff x="4734640" y="1077683"/>
            <a:chExt cx="3990300" cy="3356064"/>
          </a:xfrm>
        </p:grpSpPr>
        <p:sp>
          <p:nvSpPr>
            <p:cNvPr id="721" name="Google Shape;721;g2fe0e1d1afb_0_0"/>
            <p:cNvSpPr/>
            <p:nvPr/>
          </p:nvSpPr>
          <p:spPr>
            <a:xfrm>
              <a:off x="4734640" y="1077683"/>
              <a:ext cx="3990300" cy="3289200"/>
            </a:xfrm>
            <a:prstGeom prst="rect">
              <a:avLst/>
            </a:prstGeom>
            <a:solidFill>
              <a:srgbClr val="F1EFF6"/>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2F2F2"/>
                </a:solidFill>
                <a:latin typeface="Aptos" panose="020B0004020202020204" pitchFamily="34" charset="0"/>
                <a:ea typeface="Source Han Sans CN Regular" panose="020B0500000000000000" pitchFamily="34" charset="-128"/>
                <a:cs typeface="Calibri" panose="020F0502020204030204" pitchFamily="34" charset="0"/>
                <a:sym typeface="Arial"/>
              </a:endParaRPr>
            </a:p>
          </p:txBody>
        </p:sp>
        <p:sp>
          <p:nvSpPr>
            <p:cNvPr id="722" name="Google Shape;722;g2fe0e1d1afb_0_0"/>
            <p:cNvSpPr txBox="1"/>
            <p:nvPr/>
          </p:nvSpPr>
          <p:spPr>
            <a:xfrm>
              <a:off x="5516342" y="1298936"/>
              <a:ext cx="3066300" cy="529800"/>
            </a:xfrm>
            <a:prstGeom prst="rect">
              <a:avLst/>
            </a:prstGeom>
            <a:noFill/>
            <a:ln>
              <a:noFill/>
            </a:ln>
          </p:spPr>
          <p:txBody>
            <a:bodyPr spcFirstLastPara="1" wrap="square" lIns="108000" tIns="36000" rIns="0" bIns="3600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zh-CN" sz="1500" b="1" i="0" u="none" strike="noStrike" cap="none" dirty="0">
                  <a:solidFill>
                    <a:schemeClr val="accent4"/>
                  </a:solidFill>
                  <a:latin typeface="Aptos" panose="020B0004020202020204" pitchFamily="34" charset="0"/>
                  <a:ea typeface="Source Han Sans CN Regular" panose="020B0500000000000000" pitchFamily="34" charset="-128"/>
                  <a:cs typeface="Calibri" panose="020F0502020204030204" pitchFamily="34" charset="0"/>
                  <a:sym typeface="Arial"/>
                </a:rPr>
                <a:t>人文社科</a:t>
              </a:r>
              <a:endParaRPr sz="1400" b="0" i="0" u="none" strike="noStrike" cap="none" dirty="0">
                <a:solidFill>
                  <a:srgbClr val="000000"/>
                </a:solidFill>
                <a:latin typeface="Aptos" panose="020B0004020202020204" pitchFamily="34" charset="0"/>
                <a:ea typeface="Source Han Sans CN Regular" panose="020B0500000000000000" pitchFamily="34" charset="-128"/>
                <a:cs typeface="Calibri" panose="020F0502020204030204" pitchFamily="34" charset="0"/>
                <a:sym typeface="Arial"/>
              </a:endParaRPr>
            </a:p>
          </p:txBody>
        </p:sp>
        <p:pic>
          <p:nvPicPr>
            <p:cNvPr id="723" name="Google Shape;723;g2fe0e1d1afb_0_0"/>
            <p:cNvPicPr preferRelativeResize="0"/>
            <p:nvPr/>
          </p:nvPicPr>
          <p:blipFill rotWithShape="1">
            <a:blip r:embed="rId3">
              <a:alphaModFix/>
            </a:blip>
            <a:srcRect/>
            <a:stretch/>
          </p:blipFill>
          <p:spPr>
            <a:xfrm>
              <a:off x="4875417" y="1204527"/>
              <a:ext cx="624274" cy="624274"/>
            </a:xfrm>
            <a:prstGeom prst="rect">
              <a:avLst/>
            </a:prstGeom>
            <a:noFill/>
            <a:ln>
              <a:noFill/>
            </a:ln>
          </p:spPr>
        </p:pic>
        <p:sp>
          <p:nvSpPr>
            <p:cNvPr id="724" name="Google Shape;724;g2fe0e1d1afb_0_0"/>
            <p:cNvSpPr txBox="1"/>
            <p:nvPr/>
          </p:nvSpPr>
          <p:spPr>
            <a:xfrm>
              <a:off x="4875417" y="2032247"/>
              <a:ext cx="3707400" cy="2401500"/>
            </a:xfrm>
            <a:prstGeom prst="rect">
              <a:avLst/>
            </a:prstGeom>
            <a:noFill/>
            <a:ln>
              <a:noFill/>
            </a:ln>
          </p:spPr>
          <p:txBody>
            <a:bodyPr spcFirstLastPara="1" wrap="square" lIns="0" tIns="0" rIns="0" bIns="0" anchor="t" anchorCtr="0">
              <a:noAutofit/>
            </a:bodyPr>
            <a:lstStyle/>
            <a:p>
              <a:pPr marL="166687" marR="0" lvl="2" indent="-166687" algn="l" rtl="0">
                <a:lnSpc>
                  <a:spcPct val="100000"/>
                </a:lnSpc>
                <a:spcBef>
                  <a:spcPts val="0"/>
                </a:spcBef>
                <a:spcAft>
                  <a:spcPts val="0"/>
                </a:spcAft>
                <a:buClr>
                  <a:schemeClr val="accent4"/>
                </a:buClr>
                <a:buSzPts val="1200"/>
                <a:buFont typeface="Calibri"/>
                <a:buChar char="•"/>
              </a:pPr>
              <a:r>
                <a:rPr lang="zh-CN" sz="1200" b="0" i="0" u="none" strike="noStrike" cap="none" dirty="0">
                  <a:solidFill>
                    <a:schemeClr val="dk1"/>
                  </a:solidFill>
                  <a:latin typeface="Aptos" panose="020B0004020202020204" pitchFamily="34" charset="0"/>
                  <a:ea typeface="Source Han Sans CN Regular" panose="020B0500000000000000" pitchFamily="34" charset="-128"/>
                  <a:cs typeface="Calibri" panose="020F0502020204030204" pitchFamily="34" charset="0"/>
                  <a:sym typeface="Arial"/>
                </a:rPr>
                <a:t>行为科学与心理学</a:t>
              </a:r>
              <a:endParaRPr sz="1400" b="0" i="0" u="none" strike="noStrike" cap="none" dirty="0">
                <a:solidFill>
                  <a:srgbClr val="000000"/>
                </a:solidFill>
                <a:latin typeface="Aptos" panose="020B0004020202020204" pitchFamily="34" charset="0"/>
                <a:ea typeface="Source Han Sans CN Regular" panose="020B0500000000000000" pitchFamily="34" charset="-128"/>
                <a:cs typeface="Calibri" panose="020F0502020204030204" pitchFamily="34" charset="0"/>
                <a:sym typeface="Arial"/>
              </a:endParaRPr>
            </a:p>
            <a:p>
              <a:pPr marL="166687" marR="0" lvl="2" indent="-166687" algn="l" rtl="0">
                <a:lnSpc>
                  <a:spcPct val="100000"/>
                </a:lnSpc>
                <a:spcBef>
                  <a:spcPts val="0"/>
                </a:spcBef>
                <a:spcAft>
                  <a:spcPts val="0"/>
                </a:spcAft>
                <a:buClr>
                  <a:schemeClr val="accent4"/>
                </a:buClr>
                <a:buSzPts val="1200"/>
                <a:buFont typeface="Calibri"/>
                <a:buChar char="•"/>
              </a:pPr>
              <a:r>
                <a:rPr lang="zh-CN" sz="1200" b="0" i="0" u="none" strike="noStrike" cap="none" dirty="0">
                  <a:solidFill>
                    <a:schemeClr val="dk1"/>
                  </a:solidFill>
                  <a:latin typeface="Aptos" panose="020B0004020202020204" pitchFamily="34" charset="0"/>
                  <a:ea typeface="Source Han Sans CN Regular" panose="020B0500000000000000" pitchFamily="34" charset="-128"/>
                  <a:cs typeface="Calibri" panose="020F0502020204030204" pitchFamily="34" charset="0"/>
                  <a:sym typeface="Arial"/>
                </a:rPr>
                <a:t>商业与管理 </a:t>
              </a:r>
              <a:endParaRPr sz="1400" b="0" i="0" u="none" strike="noStrike" cap="none" dirty="0">
                <a:solidFill>
                  <a:srgbClr val="000000"/>
                </a:solidFill>
                <a:latin typeface="Aptos" panose="020B0004020202020204" pitchFamily="34" charset="0"/>
                <a:ea typeface="Source Han Sans CN Regular" panose="020B0500000000000000" pitchFamily="34" charset="-128"/>
                <a:cs typeface="Calibri" panose="020F0502020204030204" pitchFamily="34" charset="0"/>
                <a:sym typeface="Arial"/>
              </a:endParaRPr>
            </a:p>
            <a:p>
              <a:pPr marL="166687" marR="0" lvl="2" indent="-166687" algn="l" rtl="0">
                <a:lnSpc>
                  <a:spcPct val="100000"/>
                </a:lnSpc>
                <a:spcBef>
                  <a:spcPts val="0"/>
                </a:spcBef>
                <a:spcAft>
                  <a:spcPts val="0"/>
                </a:spcAft>
                <a:buClr>
                  <a:schemeClr val="accent4"/>
                </a:buClr>
                <a:buSzPts val="1200"/>
                <a:buFont typeface="Calibri"/>
                <a:buChar char="•"/>
              </a:pPr>
              <a:r>
                <a:rPr lang="zh-CN" sz="1200" b="0" i="0" u="none" strike="noStrike" cap="none" dirty="0">
                  <a:solidFill>
                    <a:schemeClr val="dk1"/>
                  </a:solidFill>
                  <a:latin typeface="Aptos" panose="020B0004020202020204" pitchFamily="34" charset="0"/>
                  <a:ea typeface="Source Han Sans CN Regular" panose="020B0500000000000000" pitchFamily="34" charset="-128"/>
                  <a:cs typeface="Calibri" panose="020F0502020204030204" pitchFamily="34" charset="0"/>
                  <a:sym typeface="Arial"/>
                </a:rPr>
                <a:t>经济与金融学 </a:t>
              </a:r>
              <a:endParaRPr sz="1200" b="0" i="0" u="none" strike="noStrike" cap="none" dirty="0">
                <a:solidFill>
                  <a:schemeClr val="dk1"/>
                </a:solidFill>
                <a:latin typeface="Aptos" panose="020B0004020202020204" pitchFamily="34" charset="0"/>
                <a:ea typeface="Source Han Sans CN Regular" panose="020B0500000000000000" pitchFamily="34" charset="-128"/>
                <a:cs typeface="Calibri" panose="020F0502020204030204" pitchFamily="34" charset="0"/>
                <a:sym typeface="Arial"/>
              </a:endParaRPr>
            </a:p>
            <a:p>
              <a:pPr marL="166687" marR="0" lvl="2" indent="-166687" algn="l" rtl="0">
                <a:lnSpc>
                  <a:spcPct val="100000"/>
                </a:lnSpc>
                <a:spcBef>
                  <a:spcPts val="0"/>
                </a:spcBef>
                <a:spcAft>
                  <a:spcPts val="0"/>
                </a:spcAft>
                <a:buClr>
                  <a:schemeClr val="accent4"/>
                </a:buClr>
                <a:buSzPts val="1200"/>
                <a:buFont typeface="Calibri"/>
                <a:buChar char="•"/>
              </a:pPr>
              <a:r>
                <a:rPr lang="zh-CN" sz="1200" b="0" i="0" u="none" strike="noStrike" cap="none" dirty="0">
                  <a:solidFill>
                    <a:schemeClr val="dk1"/>
                  </a:solidFill>
                  <a:latin typeface="Aptos" panose="020B0004020202020204" pitchFamily="34" charset="0"/>
                  <a:ea typeface="Source Han Sans CN Regular" panose="020B0500000000000000" pitchFamily="34" charset="-128"/>
                  <a:cs typeface="Calibri" panose="020F0502020204030204" pitchFamily="34" charset="0"/>
                  <a:sym typeface="Arial"/>
                </a:rPr>
                <a:t>教育学 </a:t>
              </a:r>
              <a:endParaRPr sz="1200" b="0" i="0" u="none" strike="noStrike" cap="none" dirty="0">
                <a:solidFill>
                  <a:schemeClr val="dk1"/>
                </a:solidFill>
                <a:latin typeface="Aptos" panose="020B0004020202020204" pitchFamily="34" charset="0"/>
                <a:ea typeface="Source Han Sans CN Regular" panose="020B0500000000000000" pitchFamily="34" charset="-128"/>
                <a:cs typeface="Calibri" panose="020F0502020204030204" pitchFamily="34" charset="0"/>
                <a:sym typeface="Arial"/>
              </a:endParaRPr>
            </a:p>
            <a:p>
              <a:pPr marL="166687" marR="0" lvl="2" indent="-166687" algn="l" rtl="0">
                <a:lnSpc>
                  <a:spcPct val="100000"/>
                </a:lnSpc>
                <a:spcBef>
                  <a:spcPts val="0"/>
                </a:spcBef>
                <a:spcAft>
                  <a:spcPts val="0"/>
                </a:spcAft>
                <a:buClr>
                  <a:schemeClr val="accent4"/>
                </a:buClr>
                <a:buSzPts val="1200"/>
                <a:buFont typeface="Calibri"/>
                <a:buChar char="•"/>
              </a:pPr>
              <a:r>
                <a:rPr lang="zh-CN" sz="1200" b="0" i="0" u="none" strike="noStrike" cap="none" dirty="0">
                  <a:solidFill>
                    <a:schemeClr val="dk1"/>
                  </a:solidFill>
                  <a:latin typeface="Aptos" panose="020B0004020202020204" pitchFamily="34" charset="0"/>
                  <a:ea typeface="Source Han Sans CN Regular" panose="020B0500000000000000" pitchFamily="34" charset="-128"/>
                  <a:cs typeface="Calibri" panose="020F0502020204030204" pitchFamily="34" charset="0"/>
                  <a:sym typeface="Arial"/>
                </a:rPr>
                <a:t>历史</a:t>
              </a:r>
              <a:endParaRPr sz="1200" b="0" i="0" u="none" strike="noStrike" cap="none" dirty="0">
                <a:solidFill>
                  <a:schemeClr val="dk1"/>
                </a:solidFill>
                <a:latin typeface="Aptos" panose="020B0004020202020204" pitchFamily="34" charset="0"/>
                <a:ea typeface="Source Han Sans CN Regular" panose="020B0500000000000000" pitchFamily="34" charset="-128"/>
                <a:cs typeface="Calibri" panose="020F0502020204030204" pitchFamily="34" charset="0"/>
                <a:sym typeface="Arial"/>
              </a:endParaRPr>
            </a:p>
            <a:p>
              <a:pPr marL="166687" marR="0" lvl="2" indent="-166687" algn="l" rtl="0">
                <a:lnSpc>
                  <a:spcPct val="100000"/>
                </a:lnSpc>
                <a:spcBef>
                  <a:spcPts val="0"/>
                </a:spcBef>
                <a:spcAft>
                  <a:spcPts val="0"/>
                </a:spcAft>
                <a:buClr>
                  <a:schemeClr val="accent4"/>
                </a:buClr>
                <a:buSzPts val="1200"/>
                <a:buFont typeface="Calibri"/>
                <a:buChar char="•"/>
              </a:pPr>
              <a:r>
                <a:rPr lang="zh-CN" sz="1200" b="0" i="0" u="none" strike="noStrike" cap="none" dirty="0">
                  <a:solidFill>
                    <a:schemeClr val="dk1"/>
                  </a:solidFill>
                  <a:latin typeface="Aptos" panose="020B0004020202020204" pitchFamily="34" charset="0"/>
                  <a:ea typeface="Source Han Sans CN Regular" panose="020B0500000000000000" pitchFamily="34" charset="-128"/>
                  <a:cs typeface="Calibri" panose="020F0502020204030204" pitchFamily="34" charset="0"/>
                  <a:sym typeface="Arial"/>
                </a:rPr>
                <a:t>法律与犯罪学</a:t>
              </a:r>
              <a:endParaRPr sz="1200" b="0" i="0" u="none" strike="noStrike" cap="none" dirty="0">
                <a:solidFill>
                  <a:schemeClr val="dk1"/>
                </a:solidFill>
                <a:latin typeface="Aptos" panose="020B0004020202020204" pitchFamily="34" charset="0"/>
                <a:ea typeface="Source Han Sans CN Regular" panose="020B0500000000000000" pitchFamily="34" charset="-128"/>
                <a:cs typeface="Calibri" panose="020F0502020204030204" pitchFamily="34" charset="0"/>
                <a:sym typeface="Arial"/>
              </a:endParaRPr>
            </a:p>
            <a:p>
              <a:pPr marL="166687" marR="0" lvl="2" indent="-166687" algn="l" rtl="0">
                <a:lnSpc>
                  <a:spcPct val="100000"/>
                </a:lnSpc>
                <a:spcBef>
                  <a:spcPts val="0"/>
                </a:spcBef>
                <a:spcAft>
                  <a:spcPts val="0"/>
                </a:spcAft>
                <a:buClr>
                  <a:schemeClr val="accent4"/>
                </a:buClr>
                <a:buSzPts val="1200"/>
                <a:buFont typeface="Calibri"/>
                <a:buChar char="•"/>
              </a:pPr>
              <a:r>
                <a:rPr lang="zh-CN" sz="1200" b="0" i="0" u="none" strike="noStrike" cap="none" dirty="0">
                  <a:solidFill>
                    <a:schemeClr val="dk1"/>
                  </a:solidFill>
                  <a:latin typeface="Aptos" panose="020B0004020202020204" pitchFamily="34" charset="0"/>
                  <a:ea typeface="Source Han Sans CN Regular" panose="020B0500000000000000" pitchFamily="34" charset="-128"/>
                  <a:cs typeface="Calibri" panose="020F0502020204030204" pitchFamily="34" charset="0"/>
                  <a:sym typeface="Arial"/>
                </a:rPr>
                <a:t>文学、文化与媒体研究 </a:t>
              </a:r>
              <a:endParaRPr sz="1200" b="0" i="0" u="none" strike="noStrike" cap="none" dirty="0">
                <a:solidFill>
                  <a:schemeClr val="dk1"/>
                </a:solidFill>
                <a:latin typeface="Aptos" panose="020B0004020202020204" pitchFamily="34" charset="0"/>
                <a:ea typeface="Source Han Sans CN Regular" panose="020B0500000000000000" pitchFamily="34" charset="-128"/>
                <a:cs typeface="Calibri" panose="020F0502020204030204" pitchFamily="34" charset="0"/>
                <a:sym typeface="Arial"/>
              </a:endParaRPr>
            </a:p>
            <a:p>
              <a:pPr marL="166687" marR="0" lvl="2" indent="-166687" algn="l" rtl="0">
                <a:lnSpc>
                  <a:spcPct val="100000"/>
                </a:lnSpc>
                <a:spcBef>
                  <a:spcPts val="0"/>
                </a:spcBef>
                <a:spcAft>
                  <a:spcPts val="0"/>
                </a:spcAft>
                <a:buClr>
                  <a:schemeClr val="accent4"/>
                </a:buClr>
                <a:buSzPts val="1200"/>
                <a:buFont typeface="Calibri"/>
                <a:buChar char="•"/>
              </a:pPr>
              <a:r>
                <a:rPr lang="zh-CN" sz="1200" b="0" i="0" u="none" strike="noStrike" cap="none" dirty="0">
                  <a:solidFill>
                    <a:schemeClr val="dk1"/>
                  </a:solidFill>
                  <a:latin typeface="Aptos" panose="020B0004020202020204" pitchFamily="34" charset="0"/>
                  <a:ea typeface="Source Han Sans CN Regular" panose="020B0500000000000000" pitchFamily="34" charset="-128"/>
                  <a:cs typeface="Calibri" panose="020F0502020204030204" pitchFamily="34" charset="0"/>
                  <a:sym typeface="Arial"/>
                </a:rPr>
                <a:t>政治学与国际研究 </a:t>
              </a:r>
              <a:endParaRPr sz="1200" b="0" i="0" u="none" strike="noStrike" cap="none" dirty="0">
                <a:solidFill>
                  <a:schemeClr val="dk1"/>
                </a:solidFill>
                <a:latin typeface="Aptos" panose="020B0004020202020204" pitchFamily="34" charset="0"/>
                <a:ea typeface="Source Han Sans CN Regular" panose="020B0500000000000000" pitchFamily="34" charset="-128"/>
                <a:cs typeface="Calibri" panose="020F0502020204030204" pitchFamily="34" charset="0"/>
                <a:sym typeface="Arial"/>
              </a:endParaRPr>
            </a:p>
            <a:p>
              <a:pPr marL="166687" marR="0" lvl="2" indent="-166687" algn="l" rtl="0">
                <a:lnSpc>
                  <a:spcPct val="100000"/>
                </a:lnSpc>
                <a:spcBef>
                  <a:spcPts val="0"/>
                </a:spcBef>
                <a:spcAft>
                  <a:spcPts val="0"/>
                </a:spcAft>
                <a:buClr>
                  <a:schemeClr val="accent4"/>
                </a:buClr>
                <a:buSzPts val="1200"/>
                <a:buFont typeface="Calibri"/>
                <a:buChar char="•"/>
              </a:pPr>
              <a:r>
                <a:rPr lang="zh-CN" sz="1200" b="0" i="0" u="none" strike="noStrike" cap="none" dirty="0">
                  <a:solidFill>
                    <a:schemeClr val="dk1"/>
                  </a:solidFill>
                  <a:latin typeface="Aptos" panose="020B0004020202020204" pitchFamily="34" charset="0"/>
                  <a:ea typeface="Source Han Sans CN Regular" panose="020B0500000000000000" pitchFamily="34" charset="-128"/>
                  <a:cs typeface="Calibri" panose="020F0502020204030204" pitchFamily="34" charset="0"/>
                  <a:sym typeface="Arial"/>
                </a:rPr>
                <a:t>哲学与宗教 </a:t>
              </a:r>
              <a:endParaRPr sz="1400" b="0" i="0" u="none" strike="noStrike" cap="none" dirty="0">
                <a:solidFill>
                  <a:srgbClr val="000000"/>
                </a:solidFill>
                <a:latin typeface="Aptos" panose="020B0004020202020204" pitchFamily="34" charset="0"/>
                <a:ea typeface="Source Han Sans CN Regular" panose="020B0500000000000000" pitchFamily="34" charset="-128"/>
                <a:cs typeface="Calibri" panose="020F0502020204030204" pitchFamily="34" charset="0"/>
                <a:sym typeface="Arial"/>
              </a:endParaRPr>
            </a:p>
            <a:p>
              <a:pPr marL="166687" marR="0" lvl="2" indent="-166687" algn="l" rtl="0">
                <a:lnSpc>
                  <a:spcPct val="100000"/>
                </a:lnSpc>
                <a:spcBef>
                  <a:spcPts val="0"/>
                </a:spcBef>
                <a:spcAft>
                  <a:spcPts val="0"/>
                </a:spcAft>
                <a:buClr>
                  <a:schemeClr val="accent4"/>
                </a:buClr>
                <a:buSzPts val="1200"/>
                <a:buFont typeface="Calibri"/>
                <a:buChar char="•"/>
              </a:pPr>
              <a:r>
                <a:rPr lang="zh-CN" sz="1200" b="0" i="0" u="none" strike="noStrike" cap="none" dirty="0">
                  <a:solidFill>
                    <a:schemeClr val="dk1"/>
                  </a:solidFill>
                  <a:latin typeface="Aptos" panose="020B0004020202020204" pitchFamily="34" charset="0"/>
                  <a:ea typeface="Source Han Sans CN Regular" panose="020B0500000000000000" pitchFamily="34" charset="-128"/>
                  <a:cs typeface="Calibri" panose="020F0502020204030204" pitchFamily="34" charset="0"/>
                  <a:sym typeface="Arial"/>
                </a:rPr>
                <a:t>社会科学 </a:t>
              </a:r>
              <a:endParaRPr sz="1400" b="0" i="0" u="none" strike="noStrike" cap="none" dirty="0">
                <a:solidFill>
                  <a:srgbClr val="000000"/>
                </a:solidFill>
                <a:latin typeface="Aptos" panose="020B0004020202020204" pitchFamily="34" charset="0"/>
                <a:ea typeface="Source Han Sans CN Regular" panose="020B0500000000000000" pitchFamily="34" charset="-128"/>
                <a:cs typeface="Calibri" panose="020F0502020204030204" pitchFamily="34" charset="0"/>
                <a:sym typeface="Arial"/>
              </a:endParaRPr>
            </a:p>
            <a:p>
              <a:pPr marL="0" marR="0" lvl="2" indent="0" algn="l" rtl="0">
                <a:lnSpc>
                  <a:spcPct val="100000"/>
                </a:lnSpc>
                <a:spcBef>
                  <a:spcPts val="200"/>
                </a:spcBef>
                <a:spcAft>
                  <a:spcPts val="0"/>
                </a:spcAft>
                <a:buClr>
                  <a:srgbClr val="000000"/>
                </a:buClr>
                <a:buSzPts val="1400"/>
                <a:buFont typeface="Arial"/>
                <a:buNone/>
              </a:pPr>
              <a:endParaRPr sz="1400" b="0" i="0" u="none" strike="noStrike" cap="none" dirty="0">
                <a:solidFill>
                  <a:srgbClr val="000000"/>
                </a:solidFill>
                <a:latin typeface="Aptos" panose="020B0004020202020204" pitchFamily="34" charset="0"/>
                <a:ea typeface="Source Han Sans CN Regular" panose="020B0500000000000000" pitchFamily="34" charset="-128"/>
                <a:cs typeface="Calibri" panose="020F0502020204030204" pitchFamily="34" charset="0"/>
                <a:sym typeface="Arial"/>
              </a:endParaRPr>
            </a:p>
          </p:txBody>
        </p:sp>
      </p:grpSp>
      <p:pic>
        <p:nvPicPr>
          <p:cNvPr id="725" name="Google Shape;725;g2fe0e1d1afb_0_0"/>
          <p:cNvPicPr preferRelativeResize="0"/>
          <p:nvPr/>
        </p:nvPicPr>
        <p:blipFill rotWithShape="1">
          <a:blip r:embed="rId4">
            <a:alphaModFix/>
          </a:blip>
          <a:srcRect/>
          <a:stretch/>
        </p:blipFill>
        <p:spPr>
          <a:xfrm>
            <a:off x="4913954" y="1241956"/>
            <a:ext cx="547200" cy="547200"/>
          </a:xfrm>
          <a:prstGeom prst="rect">
            <a:avLst/>
          </a:prstGeom>
          <a:noFill/>
          <a:ln>
            <a:noFill/>
          </a:ln>
        </p:spPr>
      </p:pic>
      <p:pic>
        <p:nvPicPr>
          <p:cNvPr id="726" name="Google Shape;726;g2fe0e1d1afb_0_0"/>
          <p:cNvPicPr preferRelativeResize="0"/>
          <p:nvPr/>
        </p:nvPicPr>
        <p:blipFill rotWithShape="1">
          <a:blip r:embed="rId5">
            <a:alphaModFix/>
          </a:blip>
          <a:srcRect/>
          <a:stretch/>
        </p:blipFill>
        <p:spPr>
          <a:xfrm>
            <a:off x="598964" y="1243056"/>
            <a:ext cx="546100" cy="546100"/>
          </a:xfrm>
          <a:prstGeom prst="rect">
            <a:avLst/>
          </a:prstGeom>
          <a:noFill/>
          <a:ln>
            <a:noFill/>
          </a:ln>
        </p:spPr>
      </p:pic>
      <p:sp>
        <p:nvSpPr>
          <p:cNvPr id="727" name="Google Shape;727;g2fe0e1d1afb_0_0"/>
          <p:cNvSpPr txBox="1">
            <a:spLocks noGrp="1"/>
          </p:cNvSpPr>
          <p:nvPr>
            <p:ph type="subTitle" idx="1"/>
          </p:nvPr>
        </p:nvSpPr>
        <p:spPr>
          <a:xfrm>
            <a:off x="419100" y="567339"/>
            <a:ext cx="8299500" cy="230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500"/>
              <a:buNone/>
            </a:pPr>
            <a:r>
              <a:rPr lang="zh-CN">
                <a:latin typeface="Aptos" panose="020B0004020202020204" pitchFamily="34" charset="0"/>
                <a:ea typeface="Source Han Sans CN Regular" panose="020B0500000000000000" pitchFamily="34" charset="-128"/>
                <a:cs typeface="Calibri" panose="020F0502020204030204" pitchFamily="34" charset="0"/>
                <a:sym typeface="Arial"/>
              </a:rPr>
              <a:t>为每个学科领域提供高质量学科内容</a:t>
            </a:r>
            <a:endParaRPr>
              <a:latin typeface="Aptos" panose="020B0004020202020204" pitchFamily="34" charset="0"/>
              <a:ea typeface="Source Han Sans CN Regular" panose="020B0500000000000000" pitchFamily="34" charset="-128"/>
              <a:cs typeface="Calibri" panose="020F0502020204030204" pitchFamily="34" charset="0"/>
              <a:sym typeface="Aria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g2fe0e1d1afb_0_222"/>
          <p:cNvSpPr txBox="1">
            <a:spLocks noGrp="1"/>
          </p:cNvSpPr>
          <p:nvPr>
            <p:ph type="title"/>
          </p:nvPr>
        </p:nvSpPr>
        <p:spPr>
          <a:prstGeom prst="rect">
            <a:avLst/>
          </a:prstGeom>
          <a:noFill/>
          <a:ln>
            <a:noFill/>
          </a:ln>
        </p:spPr>
        <p:txBody>
          <a:bodyPr spcFirstLastPara="1" wrap="square" lIns="0" tIns="0" rIns="0" bIns="0" anchor="t" anchorCtr="0">
            <a:noAutofit/>
          </a:bodyPr>
          <a:lstStyle/>
          <a:p>
            <a:pPr marL="0" lvl="0" indent="0" algn="l" rtl="0">
              <a:lnSpc>
                <a:spcPct val="116666"/>
              </a:lnSpc>
              <a:spcBef>
                <a:spcPts val="0"/>
              </a:spcBef>
              <a:spcAft>
                <a:spcPts val="0"/>
              </a:spcAft>
              <a:buClr>
                <a:srgbClr val="01324B"/>
              </a:buClr>
              <a:buSzPts val="1800"/>
              <a:buNone/>
            </a:pPr>
            <a:r>
              <a:rPr lang="zh-CN" dirty="0">
                <a:latin typeface="Aptos" panose="020B0004020202020204" pitchFamily="34" charset="0"/>
                <a:ea typeface="Source Han Sans CN Regular" panose="020B0500000000000000" pitchFamily="34" charset="-128"/>
                <a:cs typeface="Calibri" panose="020F0502020204030204" pitchFamily="34" charset="0"/>
                <a:sym typeface="Arial"/>
              </a:rPr>
              <a:t>Springer</a:t>
            </a:r>
            <a:r>
              <a:rPr lang="zh-CN" dirty="0">
                <a:latin typeface="Aptos" panose="020B0004020202020204" pitchFamily="34" charset="0"/>
                <a:ea typeface="Source Han Sans CN Regular" panose="020B0500000000000000" pitchFamily="34" charset="-128"/>
                <a:cs typeface="Arial"/>
                <a:sym typeface="Arial"/>
              </a:rPr>
              <a:t>电子书</a:t>
            </a:r>
            <a:endParaRPr dirty="0">
              <a:latin typeface="Aptos" panose="020B0004020202020204" pitchFamily="34" charset="0"/>
              <a:ea typeface="Source Han Sans CN Regular" panose="020B0500000000000000" pitchFamily="34" charset="-128"/>
              <a:cs typeface="Arial"/>
              <a:sym typeface="Arial"/>
            </a:endParaRPr>
          </a:p>
        </p:txBody>
      </p:sp>
      <p:sp>
        <p:nvSpPr>
          <p:cNvPr id="733" name="Google Shape;733;g2fe0e1d1afb_0_222"/>
          <p:cNvSpPr txBox="1">
            <a:spLocks noGrp="1"/>
          </p:cNvSpPr>
          <p:nvPr>
            <p:ph type="subTitle" idx="1"/>
          </p:nvPr>
        </p:nvSpPr>
        <p:spPr>
          <a:xfrm>
            <a:off x="194018" y="578033"/>
            <a:ext cx="8299450" cy="230831"/>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500"/>
              <a:buNone/>
            </a:pPr>
            <a:r>
              <a:rPr lang="zh-CN" dirty="0">
                <a:latin typeface="Aptos" panose="020B0004020202020204" pitchFamily="34" charset="0"/>
                <a:ea typeface="Source Han Sans CN Regular" panose="020B0500000000000000" pitchFamily="34" charset="-128"/>
                <a:cs typeface="Arial"/>
                <a:sym typeface="Arial"/>
              </a:rPr>
              <a:t>主要学科领域</a:t>
            </a:r>
            <a:endParaRPr dirty="0">
              <a:latin typeface="Aptos" panose="020B0004020202020204" pitchFamily="34" charset="0"/>
              <a:ea typeface="Source Han Sans CN Regular" panose="020B0500000000000000" pitchFamily="34" charset="-128"/>
              <a:cs typeface="Arial"/>
              <a:sym typeface="Arial"/>
            </a:endParaRPr>
          </a:p>
        </p:txBody>
      </p:sp>
      <p:pic>
        <p:nvPicPr>
          <p:cNvPr id="734" name="Google Shape;734;g2fe0e1d1afb_0_222"/>
          <p:cNvPicPr preferRelativeResize="0"/>
          <p:nvPr/>
        </p:nvPicPr>
        <p:blipFill rotWithShape="1">
          <a:blip r:embed="rId3">
            <a:alphaModFix/>
          </a:blip>
          <a:srcRect/>
          <a:stretch/>
        </p:blipFill>
        <p:spPr>
          <a:xfrm>
            <a:off x="470400" y="1205329"/>
            <a:ext cx="5892579" cy="3419070"/>
          </a:xfrm>
          <a:prstGeom prst="rect">
            <a:avLst/>
          </a:prstGeom>
          <a:noFill/>
          <a:ln>
            <a:noFill/>
          </a:ln>
        </p:spPr>
      </p:pic>
      <p:sp>
        <p:nvSpPr>
          <p:cNvPr id="735" name="Google Shape;735;g2fe0e1d1afb_0_222"/>
          <p:cNvSpPr/>
          <p:nvPr/>
        </p:nvSpPr>
        <p:spPr>
          <a:xfrm>
            <a:off x="6628487" y="1205329"/>
            <a:ext cx="1986900" cy="8503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CN" sz="2000" b="0" i="0" u="none" strike="noStrike" cap="none" dirty="0">
                <a:solidFill>
                  <a:srgbClr val="C00000"/>
                </a:solidFill>
                <a:latin typeface="Aptos" panose="020B0004020202020204" pitchFamily="34" charset="0"/>
                <a:ea typeface="Source Han Sans CN Regular" panose="020B0500000000000000" pitchFamily="34" charset="-128"/>
                <a:cs typeface="Calibri" panose="020F0502020204030204" pitchFamily="34" charset="0"/>
                <a:sym typeface="Arial"/>
              </a:rPr>
              <a:t>2025</a:t>
            </a:r>
            <a:r>
              <a:rPr lang="zh-CN" sz="2000" b="0" i="0" u="none" strike="noStrike" cap="none" dirty="0">
                <a:solidFill>
                  <a:srgbClr val="C00000"/>
                </a:solidFill>
                <a:latin typeface="Aptos" panose="020B0004020202020204" pitchFamily="34" charset="0"/>
                <a:ea typeface="Source Han Sans CN Regular" panose="020B0500000000000000" pitchFamily="34" charset="-128"/>
                <a:sym typeface="Arial"/>
              </a:rPr>
              <a:t>年将新</a:t>
            </a:r>
            <a:r>
              <a:rPr lang="zh-CN" sz="2000" b="0" i="0" u="none" strike="noStrike" cap="none" dirty="0" smtClean="0">
                <a:solidFill>
                  <a:srgbClr val="C00000"/>
                </a:solidFill>
                <a:latin typeface="Aptos" panose="020B0004020202020204" pitchFamily="34" charset="0"/>
                <a:ea typeface="Source Han Sans CN Regular" panose="020B0500000000000000" pitchFamily="34" charset="-128"/>
                <a:sym typeface="Arial"/>
              </a:rPr>
              <a:t>增</a:t>
            </a:r>
            <a:endParaRPr lang="en-US" altLang="zh-CN" sz="2000" b="0" i="0" u="none" strike="noStrike" cap="none" dirty="0" smtClean="0">
              <a:solidFill>
                <a:srgbClr val="C00000"/>
              </a:solidFill>
              <a:latin typeface="Aptos" panose="020B0004020202020204" pitchFamily="34" charset="0"/>
              <a:ea typeface="Source Han Sans CN Regular" panose="020B0500000000000000" pitchFamily="34" charset="-128"/>
              <a:sym typeface="Arial"/>
            </a:endParaRPr>
          </a:p>
          <a:p>
            <a:r>
              <a:rPr lang="zh-CN" altLang="en-US" sz="2000" dirty="0">
                <a:solidFill>
                  <a:srgbClr val="C00000"/>
                </a:solidFill>
                <a:latin typeface="Aptos" panose="020B0004020202020204" pitchFamily="34" charset="0"/>
                <a:ea typeface="Source Han Sans CN Regular" panose="020B0500000000000000" pitchFamily="34" charset="-128"/>
              </a:rPr>
              <a:t>两个全新合</a:t>
            </a:r>
            <a:r>
              <a:rPr lang="zh-CN" altLang="en-US" sz="2000" dirty="0" smtClean="0">
                <a:solidFill>
                  <a:srgbClr val="C00000"/>
                </a:solidFill>
                <a:latin typeface="Aptos" panose="020B0004020202020204" pitchFamily="34" charset="0"/>
                <a:ea typeface="Source Han Sans CN Regular" panose="020B0500000000000000" pitchFamily="34" charset="-128"/>
              </a:rPr>
              <a:t>集：</a:t>
            </a:r>
            <a:endParaRPr lang="en-US" altLang="zh-CN" sz="2000" dirty="0" smtClean="0">
              <a:solidFill>
                <a:srgbClr val="C00000"/>
              </a:solidFill>
              <a:latin typeface="Aptos" panose="020B0004020202020204" pitchFamily="34" charset="0"/>
              <a:ea typeface="Source Han Sans CN Regular" panose="020B0500000000000000" pitchFamily="34" charset="-128"/>
            </a:endParaRPr>
          </a:p>
        </p:txBody>
      </p:sp>
      <p:pic>
        <p:nvPicPr>
          <p:cNvPr id="736" name="Google Shape;736;g2fe0e1d1afb_0_222"/>
          <p:cNvPicPr preferRelativeResize="0">
            <a:picLocks noChangeAspect="1"/>
          </p:cNvPicPr>
          <p:nvPr/>
        </p:nvPicPr>
        <p:blipFill>
          <a:blip r:embed="rId4">
            <a:alphaModFix/>
          </a:blip>
          <a:stretch>
            <a:fillRect/>
          </a:stretch>
        </p:blipFill>
        <p:spPr>
          <a:xfrm>
            <a:off x="6687600" y="2055691"/>
            <a:ext cx="457844" cy="457200"/>
          </a:xfrm>
          <a:prstGeom prst="rect">
            <a:avLst/>
          </a:prstGeom>
          <a:noFill/>
          <a:ln>
            <a:noFill/>
          </a:ln>
        </p:spPr>
      </p:pic>
      <p:sp>
        <p:nvSpPr>
          <p:cNvPr id="2" name="Rectangle 1"/>
          <p:cNvSpPr/>
          <p:nvPr/>
        </p:nvSpPr>
        <p:spPr>
          <a:xfrm>
            <a:off x="6736080" y="2655367"/>
            <a:ext cx="1554480" cy="707886"/>
          </a:xfrm>
          <a:prstGeom prst="rect">
            <a:avLst/>
          </a:prstGeom>
        </p:spPr>
        <p:txBody>
          <a:bodyPr wrap="square">
            <a:spAutoFit/>
          </a:bodyPr>
          <a:lstStyle/>
          <a:p>
            <a:pPr marL="342900" indent="-342900">
              <a:buClr>
                <a:schemeClr val="accent3"/>
              </a:buClr>
              <a:buFont typeface="Arial" panose="020B0604020202020204" pitchFamily="34" charset="0"/>
              <a:buChar char="•"/>
            </a:pPr>
            <a:r>
              <a:rPr lang="zh-CN" altLang="en-US" sz="2000" dirty="0">
                <a:solidFill>
                  <a:srgbClr val="C00000"/>
                </a:solidFill>
                <a:latin typeface="Aptos" panose="020B0004020202020204" pitchFamily="34" charset="0"/>
                <a:ea typeface="Source Han Sans CN Regular" panose="020B0500000000000000" pitchFamily="34" charset="-128"/>
              </a:rPr>
              <a:t>人工智能</a:t>
            </a:r>
            <a:endParaRPr lang="en-US" altLang="zh-CN" sz="2000" dirty="0">
              <a:solidFill>
                <a:srgbClr val="C00000"/>
              </a:solidFill>
              <a:latin typeface="Aptos" panose="020B0004020202020204" pitchFamily="34" charset="0"/>
              <a:ea typeface="Source Han Sans CN Regular" panose="020B0500000000000000" pitchFamily="34" charset="-128"/>
            </a:endParaRPr>
          </a:p>
          <a:p>
            <a:pPr marL="342900" indent="-342900">
              <a:buClr>
                <a:schemeClr val="accent3"/>
              </a:buClr>
              <a:buFont typeface="Arial" panose="020B0604020202020204" pitchFamily="34" charset="0"/>
              <a:buChar char="•"/>
            </a:pPr>
            <a:r>
              <a:rPr lang="zh-CN" altLang="en-US" sz="2000" dirty="0">
                <a:solidFill>
                  <a:srgbClr val="C00000"/>
                </a:solidFill>
                <a:latin typeface="Aptos" panose="020B0004020202020204" pitchFamily="34" charset="0"/>
                <a:ea typeface="Source Han Sans CN Regular" panose="020B0500000000000000" pitchFamily="34" charset="-128"/>
              </a:rPr>
              <a:t>机械工程</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106"/>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04999"/>
              </a:lnSpc>
              <a:spcBef>
                <a:spcPts val="0"/>
              </a:spcBef>
              <a:spcAft>
                <a:spcPts val="0"/>
              </a:spcAft>
              <a:buClr>
                <a:srgbClr val="01324B"/>
              </a:buClr>
              <a:buSzPts val="2000"/>
              <a:buFont typeface="Calibri"/>
              <a:buNone/>
            </a:pPr>
            <a:r>
              <a:rPr lang="zh-CN">
                <a:latin typeface="Aptos" panose="020B0004020202020204" pitchFamily="34" charset="0"/>
                <a:ea typeface="Source Han Sans CN Regular" panose="020B0500000000000000" pitchFamily="34" charset="-128"/>
                <a:cs typeface="Microsoft YaHei"/>
                <a:sym typeface="Microsoft YaHei"/>
              </a:rPr>
              <a:t>内容完善</a:t>
            </a:r>
            <a:endParaRPr>
              <a:latin typeface="Aptos" panose="020B0004020202020204" pitchFamily="34" charset="0"/>
              <a:ea typeface="Source Han Sans CN Regular" panose="020B0500000000000000" pitchFamily="34" charset="-128"/>
              <a:cs typeface="Microsoft YaHei"/>
              <a:sym typeface="Microsoft YaHei"/>
            </a:endParaRPr>
          </a:p>
        </p:txBody>
      </p:sp>
      <p:sp>
        <p:nvSpPr>
          <p:cNvPr id="742" name="Google Shape;742;p106"/>
          <p:cNvSpPr txBox="1">
            <a:spLocks noGrp="1"/>
          </p:cNvSpPr>
          <p:nvPr>
            <p:ph type="subTitle" idx="2"/>
          </p:nvPr>
        </p:nvSpPr>
        <p:spPr>
          <a:xfrm>
            <a:off x="419100" y="567339"/>
            <a:ext cx="8299450" cy="23083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500"/>
              <a:buNone/>
            </a:pPr>
            <a:r>
              <a:rPr lang="zh-CN" dirty="0">
                <a:latin typeface="Aptos" panose="020B0004020202020204" pitchFamily="34" charset="0"/>
                <a:ea typeface="Source Han Sans CN Regular" panose="020B0500000000000000" pitchFamily="34" charset="-128"/>
                <a:sym typeface="Calibri"/>
              </a:rPr>
              <a:t>包含所有图书类型，不受数字版权管理（DRM）限制</a:t>
            </a:r>
            <a:endParaRPr dirty="0">
              <a:latin typeface="Aptos" panose="020B0004020202020204" pitchFamily="34" charset="0"/>
              <a:ea typeface="Source Han Sans CN Regular" panose="020B0500000000000000" pitchFamily="34" charset="-128"/>
              <a:sym typeface="Calibri"/>
            </a:endParaRPr>
          </a:p>
        </p:txBody>
      </p:sp>
      <p:grpSp>
        <p:nvGrpSpPr>
          <p:cNvPr id="743" name="Google Shape;743;p106"/>
          <p:cNvGrpSpPr/>
          <p:nvPr/>
        </p:nvGrpSpPr>
        <p:grpSpPr>
          <a:xfrm>
            <a:off x="432000" y="2950384"/>
            <a:ext cx="8280000" cy="1716536"/>
            <a:chOff x="432000" y="2907852"/>
            <a:chExt cx="8280000" cy="1716536"/>
          </a:xfrm>
        </p:grpSpPr>
        <p:sp>
          <p:nvSpPr>
            <p:cNvPr id="744" name="Google Shape;744;p106"/>
            <p:cNvSpPr/>
            <p:nvPr/>
          </p:nvSpPr>
          <p:spPr>
            <a:xfrm>
              <a:off x="432000" y="2907852"/>
              <a:ext cx="8280000" cy="1716536"/>
            </a:xfrm>
            <a:prstGeom prst="rect">
              <a:avLst/>
            </a:prstGeom>
            <a:solidFill>
              <a:srgbClr val="F1EFF6"/>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2F2F2"/>
                </a:solidFill>
                <a:latin typeface="Aptos" panose="020B0004020202020204" pitchFamily="34" charset="0"/>
                <a:ea typeface="Source Han Sans CN Regular" panose="020B0500000000000000" pitchFamily="34" charset="-128"/>
                <a:cs typeface="Calibri"/>
                <a:sym typeface="Calibri"/>
              </a:endParaRPr>
            </a:p>
          </p:txBody>
        </p:sp>
        <p:pic>
          <p:nvPicPr>
            <p:cNvPr id="745" name="Google Shape;745;p106"/>
            <p:cNvPicPr preferRelativeResize="0"/>
            <p:nvPr/>
          </p:nvPicPr>
          <p:blipFill rotWithShape="1">
            <a:blip r:embed="rId3">
              <a:alphaModFix/>
            </a:blip>
            <a:srcRect/>
            <a:stretch/>
          </p:blipFill>
          <p:spPr>
            <a:xfrm>
              <a:off x="3374886" y="3039764"/>
              <a:ext cx="957600" cy="1442618"/>
            </a:xfrm>
            <a:prstGeom prst="rect">
              <a:avLst/>
            </a:prstGeom>
            <a:noFill/>
            <a:ln>
              <a:noFill/>
            </a:ln>
          </p:spPr>
        </p:pic>
        <p:pic>
          <p:nvPicPr>
            <p:cNvPr id="746" name="Google Shape;746;p106" descr="https://media.springernature.com/w306/springer-static/cover-hires/book/978-3-319-68729-2"/>
            <p:cNvPicPr preferRelativeResize="0"/>
            <p:nvPr/>
          </p:nvPicPr>
          <p:blipFill rotWithShape="1">
            <a:blip r:embed="rId4">
              <a:alphaModFix/>
            </a:blip>
            <a:srcRect/>
            <a:stretch/>
          </p:blipFill>
          <p:spPr>
            <a:xfrm>
              <a:off x="1259243" y="3043822"/>
              <a:ext cx="957600" cy="1439529"/>
            </a:xfrm>
            <a:prstGeom prst="rect">
              <a:avLst/>
            </a:prstGeom>
            <a:noFill/>
            <a:ln>
              <a:noFill/>
            </a:ln>
          </p:spPr>
        </p:pic>
        <p:pic>
          <p:nvPicPr>
            <p:cNvPr id="747" name="Google Shape;747;p106"/>
            <p:cNvPicPr preferRelativeResize="0"/>
            <p:nvPr/>
          </p:nvPicPr>
          <p:blipFill rotWithShape="1">
            <a:blip r:embed="rId5">
              <a:alphaModFix/>
            </a:blip>
            <a:srcRect/>
            <a:stretch/>
          </p:blipFill>
          <p:spPr>
            <a:xfrm>
              <a:off x="5486512" y="3070597"/>
              <a:ext cx="954000" cy="1442085"/>
            </a:xfrm>
            <a:prstGeom prst="rect">
              <a:avLst/>
            </a:prstGeom>
            <a:noFill/>
            <a:ln>
              <a:noFill/>
            </a:ln>
          </p:spPr>
        </p:pic>
        <p:pic>
          <p:nvPicPr>
            <p:cNvPr id="748" name="Google Shape;748;p106" descr="A close up of text on a black background&#10;&#10;Description generated with high confidence"/>
            <p:cNvPicPr preferRelativeResize="0"/>
            <p:nvPr/>
          </p:nvPicPr>
          <p:blipFill rotWithShape="1">
            <a:blip r:embed="rId6">
              <a:alphaModFix/>
            </a:blip>
            <a:srcRect/>
            <a:stretch/>
          </p:blipFill>
          <p:spPr>
            <a:xfrm>
              <a:off x="7469099" y="3042808"/>
              <a:ext cx="950400" cy="1439574"/>
            </a:xfrm>
            <a:prstGeom prst="rect">
              <a:avLst/>
            </a:prstGeom>
            <a:noFill/>
            <a:ln>
              <a:noFill/>
            </a:ln>
          </p:spPr>
        </p:pic>
        <p:pic>
          <p:nvPicPr>
            <p:cNvPr id="749" name="Google Shape;749;p106"/>
            <p:cNvPicPr preferRelativeResize="0"/>
            <p:nvPr/>
          </p:nvPicPr>
          <p:blipFill rotWithShape="1">
            <a:blip r:embed="rId7">
              <a:alphaModFix/>
            </a:blip>
            <a:srcRect/>
            <a:stretch/>
          </p:blipFill>
          <p:spPr>
            <a:xfrm>
              <a:off x="4773785" y="3039764"/>
              <a:ext cx="624274" cy="624274"/>
            </a:xfrm>
            <a:prstGeom prst="rect">
              <a:avLst/>
            </a:prstGeom>
            <a:noFill/>
            <a:ln>
              <a:noFill/>
            </a:ln>
          </p:spPr>
        </p:pic>
        <p:sp>
          <p:nvSpPr>
            <p:cNvPr id="750" name="Google Shape;750;p106"/>
            <p:cNvSpPr txBox="1"/>
            <p:nvPr/>
          </p:nvSpPr>
          <p:spPr>
            <a:xfrm>
              <a:off x="4773785" y="3105846"/>
              <a:ext cx="624274" cy="876331"/>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chemeClr val="dk1"/>
                </a:buClr>
                <a:buSzPts val="900"/>
                <a:buFont typeface="Arial"/>
                <a:buNone/>
              </a:pPr>
              <a:r>
                <a:rPr lang="zh-CN" sz="900" b="1" i="0" u="none" strike="noStrike" cap="none" dirty="0">
                  <a:solidFill>
                    <a:schemeClr val="lt1"/>
                  </a:solidFill>
                  <a:latin typeface="Aptos" panose="020B0004020202020204" pitchFamily="34" charset="0"/>
                  <a:ea typeface="Source Han Sans CN Regular" panose="020B0500000000000000" pitchFamily="34" charset="-128"/>
                  <a:cs typeface="Calibri"/>
                  <a:sym typeface="Calibri"/>
                </a:rPr>
                <a:t>Contributed Volumes</a:t>
              </a:r>
              <a:endParaRPr dirty="0">
                <a:latin typeface="Aptos" panose="020B0004020202020204" pitchFamily="34" charset="0"/>
                <a:ea typeface="Source Han Sans CN Regular" panose="020B0500000000000000" pitchFamily="34" charset="-128"/>
              </a:endParaRPr>
            </a:p>
            <a:p>
              <a:pPr marL="0" marR="0" lvl="0" indent="0" algn="ctr" rtl="0">
                <a:lnSpc>
                  <a:spcPct val="100000"/>
                </a:lnSpc>
                <a:spcBef>
                  <a:spcPts val="0"/>
                </a:spcBef>
                <a:spcAft>
                  <a:spcPts val="0"/>
                </a:spcAft>
                <a:buNone/>
              </a:pPr>
              <a:r>
                <a:rPr lang="zh-CN" sz="900" b="1" dirty="0">
                  <a:solidFill>
                    <a:schemeClr val="lt1"/>
                  </a:solidFill>
                  <a:latin typeface="Aptos" panose="020B0004020202020204" pitchFamily="34" charset="0"/>
                  <a:ea typeface="Source Han Sans CN Regular" panose="020B0500000000000000" pitchFamily="34" charset="-128"/>
                  <a:cs typeface="Calibri"/>
                  <a:sym typeface="Calibri"/>
                </a:rPr>
                <a:t>编著</a:t>
              </a:r>
              <a:endParaRPr sz="900" b="1" i="0" u="none" strike="noStrike" cap="none" dirty="0">
                <a:solidFill>
                  <a:schemeClr val="lt1"/>
                </a:solidFill>
                <a:latin typeface="Aptos" panose="020B0004020202020204" pitchFamily="34" charset="0"/>
                <a:ea typeface="Source Han Sans CN Regular" panose="020B0500000000000000" pitchFamily="34" charset="-128"/>
                <a:cs typeface="Calibri"/>
                <a:sym typeface="Calibri"/>
              </a:endParaRPr>
            </a:p>
          </p:txBody>
        </p:sp>
        <p:pic>
          <p:nvPicPr>
            <p:cNvPr id="751" name="Google Shape;751;p106"/>
            <p:cNvPicPr preferRelativeResize="0"/>
            <p:nvPr/>
          </p:nvPicPr>
          <p:blipFill rotWithShape="1">
            <a:blip r:embed="rId7">
              <a:alphaModFix/>
            </a:blip>
            <a:srcRect/>
            <a:stretch/>
          </p:blipFill>
          <p:spPr>
            <a:xfrm>
              <a:off x="6764803" y="3040297"/>
              <a:ext cx="624274" cy="624274"/>
            </a:xfrm>
            <a:prstGeom prst="rect">
              <a:avLst/>
            </a:prstGeom>
            <a:noFill/>
            <a:ln>
              <a:noFill/>
            </a:ln>
          </p:spPr>
        </p:pic>
        <p:sp>
          <p:nvSpPr>
            <p:cNvPr id="752" name="Google Shape;752;p106"/>
            <p:cNvSpPr txBox="1"/>
            <p:nvPr/>
          </p:nvSpPr>
          <p:spPr>
            <a:xfrm>
              <a:off x="6764803" y="3071179"/>
              <a:ext cx="624300" cy="624300"/>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chemeClr val="dk1"/>
                </a:buClr>
                <a:buSzPts val="900"/>
                <a:buFont typeface="Arial"/>
                <a:buNone/>
              </a:pPr>
              <a:r>
                <a:rPr lang="zh-CN" sz="900" b="1" i="0" u="none" strike="noStrike" cap="none" dirty="0">
                  <a:solidFill>
                    <a:schemeClr val="lt1"/>
                  </a:solidFill>
                  <a:latin typeface="Aptos" panose="020B0004020202020204" pitchFamily="34" charset="0"/>
                  <a:ea typeface="Source Han Sans CN Regular" panose="020B0500000000000000" pitchFamily="34" charset="-128"/>
                  <a:cs typeface="Calibri"/>
                  <a:sym typeface="Calibri"/>
                </a:rPr>
                <a:t>Conference Proceedings</a:t>
              </a:r>
              <a:endParaRPr dirty="0">
                <a:latin typeface="Aptos" panose="020B0004020202020204" pitchFamily="34" charset="0"/>
                <a:ea typeface="Source Han Sans CN Regular" panose="020B0500000000000000" pitchFamily="34" charset="-128"/>
              </a:endParaRPr>
            </a:p>
            <a:p>
              <a:pPr marL="0" marR="0" lvl="0" indent="0" algn="ctr" rtl="0">
                <a:lnSpc>
                  <a:spcPct val="100000"/>
                </a:lnSpc>
                <a:spcBef>
                  <a:spcPts val="0"/>
                </a:spcBef>
                <a:spcAft>
                  <a:spcPts val="0"/>
                </a:spcAft>
                <a:buClr>
                  <a:schemeClr val="dk1"/>
                </a:buClr>
                <a:buSzPts val="900"/>
                <a:buFont typeface="Arial"/>
                <a:buNone/>
              </a:pPr>
              <a:r>
                <a:rPr lang="zh-CN" sz="900" b="1" i="0" u="none" strike="noStrike" cap="none" dirty="0">
                  <a:solidFill>
                    <a:schemeClr val="lt1"/>
                  </a:solidFill>
                  <a:latin typeface="Aptos" panose="020B0004020202020204" pitchFamily="34" charset="0"/>
                  <a:ea typeface="Source Han Sans CN Regular" panose="020B0500000000000000" pitchFamily="34" charset="-128"/>
                  <a:cs typeface="Calibri"/>
                  <a:sym typeface="Calibri"/>
                </a:rPr>
                <a:t>会议论文集</a:t>
              </a:r>
              <a:endParaRPr sz="1400" b="0" i="0" u="none" strike="noStrike" cap="none" dirty="0">
                <a:solidFill>
                  <a:srgbClr val="000000"/>
                </a:solidFill>
                <a:latin typeface="Aptos" panose="020B0004020202020204" pitchFamily="34" charset="0"/>
                <a:ea typeface="Source Han Sans CN Regular" panose="020B0500000000000000" pitchFamily="34" charset="-128"/>
                <a:sym typeface="Arial"/>
              </a:endParaRPr>
            </a:p>
          </p:txBody>
        </p:sp>
        <p:pic>
          <p:nvPicPr>
            <p:cNvPr id="753" name="Google Shape;753;p106"/>
            <p:cNvPicPr preferRelativeResize="0"/>
            <p:nvPr/>
          </p:nvPicPr>
          <p:blipFill rotWithShape="1">
            <a:blip r:embed="rId7">
              <a:alphaModFix/>
            </a:blip>
            <a:srcRect/>
            <a:stretch/>
          </p:blipFill>
          <p:spPr>
            <a:xfrm>
              <a:off x="559877" y="3026730"/>
              <a:ext cx="624274" cy="624274"/>
            </a:xfrm>
            <a:prstGeom prst="rect">
              <a:avLst/>
            </a:prstGeom>
            <a:noFill/>
            <a:ln>
              <a:noFill/>
            </a:ln>
          </p:spPr>
        </p:pic>
        <p:sp>
          <p:nvSpPr>
            <p:cNvPr id="754" name="Google Shape;754;p106"/>
            <p:cNvSpPr txBox="1"/>
            <p:nvPr/>
          </p:nvSpPr>
          <p:spPr>
            <a:xfrm>
              <a:off x="559875" y="3112439"/>
              <a:ext cx="619346" cy="876331"/>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chemeClr val="dk1"/>
                </a:buClr>
                <a:buSzPts val="900"/>
                <a:buFont typeface="Arial"/>
                <a:buNone/>
              </a:pPr>
              <a:r>
                <a:rPr lang="zh-CN" sz="900" b="1" i="0" u="none" strike="noStrike" cap="none" dirty="0">
                  <a:solidFill>
                    <a:schemeClr val="lt1"/>
                  </a:solidFill>
                  <a:latin typeface="Aptos" panose="020B0004020202020204" pitchFamily="34" charset="0"/>
                  <a:ea typeface="Source Han Sans CN Regular" panose="020B0500000000000000" pitchFamily="34" charset="-128"/>
                  <a:cs typeface="Calibri"/>
                  <a:sym typeface="Calibri"/>
                </a:rPr>
                <a:t>References</a:t>
              </a:r>
              <a:endParaRPr dirty="0">
                <a:latin typeface="Aptos" panose="020B0004020202020204" pitchFamily="34" charset="0"/>
                <a:ea typeface="Source Han Sans CN Regular" panose="020B0500000000000000" pitchFamily="34" charset="-128"/>
              </a:endParaRPr>
            </a:p>
            <a:p>
              <a:pPr marL="0" marR="0" lvl="0" indent="0" algn="ctr" rtl="0">
                <a:lnSpc>
                  <a:spcPct val="100000"/>
                </a:lnSpc>
                <a:spcBef>
                  <a:spcPts val="0"/>
                </a:spcBef>
                <a:spcAft>
                  <a:spcPts val="0"/>
                </a:spcAft>
                <a:buClr>
                  <a:schemeClr val="dk1"/>
                </a:buClr>
                <a:buSzPts val="900"/>
                <a:buFont typeface="Arial"/>
                <a:buNone/>
              </a:pPr>
              <a:r>
                <a:rPr lang="zh-CN" sz="900" b="1" i="0" u="none" strike="noStrike" cap="none" dirty="0">
                  <a:solidFill>
                    <a:schemeClr val="lt1"/>
                  </a:solidFill>
                  <a:latin typeface="Aptos" panose="020B0004020202020204" pitchFamily="34" charset="0"/>
                  <a:ea typeface="Source Han Sans CN Regular" panose="020B0500000000000000" pitchFamily="34" charset="-128"/>
                  <a:cs typeface="Calibri"/>
                  <a:sym typeface="Calibri"/>
                </a:rPr>
                <a:t>参考工具书</a:t>
              </a:r>
              <a:endParaRPr sz="1400" b="0" i="0" u="none" strike="noStrike" cap="none" dirty="0">
                <a:solidFill>
                  <a:srgbClr val="000000"/>
                </a:solidFill>
                <a:latin typeface="Aptos" panose="020B0004020202020204" pitchFamily="34" charset="0"/>
                <a:ea typeface="Source Han Sans CN Regular" panose="020B0500000000000000" pitchFamily="34" charset="-128"/>
                <a:sym typeface="Arial"/>
              </a:endParaRPr>
            </a:p>
          </p:txBody>
        </p:sp>
        <p:pic>
          <p:nvPicPr>
            <p:cNvPr id="755" name="Google Shape;755;p106"/>
            <p:cNvPicPr preferRelativeResize="0"/>
            <p:nvPr/>
          </p:nvPicPr>
          <p:blipFill rotWithShape="1">
            <a:blip r:embed="rId7">
              <a:alphaModFix/>
            </a:blip>
            <a:srcRect/>
            <a:stretch/>
          </p:blipFill>
          <p:spPr>
            <a:xfrm>
              <a:off x="2661801" y="3026730"/>
              <a:ext cx="624274" cy="624274"/>
            </a:xfrm>
            <a:prstGeom prst="rect">
              <a:avLst/>
            </a:prstGeom>
            <a:noFill/>
            <a:ln>
              <a:noFill/>
            </a:ln>
          </p:spPr>
        </p:pic>
        <p:sp>
          <p:nvSpPr>
            <p:cNvPr id="756" name="Google Shape;756;p106"/>
            <p:cNvSpPr txBox="1"/>
            <p:nvPr/>
          </p:nvSpPr>
          <p:spPr>
            <a:xfrm>
              <a:off x="2658150" y="3129290"/>
              <a:ext cx="627900" cy="390600"/>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chemeClr val="dk1"/>
                </a:buClr>
                <a:buSzPts val="900"/>
                <a:buFont typeface="Arial"/>
                <a:buNone/>
              </a:pPr>
              <a:r>
                <a:rPr lang="zh-CN" sz="900" b="1" i="0" u="none" strike="noStrike" cap="none" dirty="0">
                  <a:solidFill>
                    <a:schemeClr val="lt1"/>
                  </a:solidFill>
                  <a:latin typeface="Aptos" panose="020B0004020202020204" pitchFamily="34" charset="0"/>
                  <a:ea typeface="Source Han Sans CN Regular" panose="020B0500000000000000" pitchFamily="34" charset="-128"/>
                  <a:cs typeface="Calibri"/>
                  <a:sym typeface="Calibri"/>
                </a:rPr>
                <a:t>Handbook</a:t>
              </a:r>
              <a:endParaRPr sz="900" b="1" i="0" u="none" strike="noStrike" cap="none" dirty="0">
                <a:solidFill>
                  <a:schemeClr val="lt1"/>
                </a:solidFill>
                <a:latin typeface="Aptos" panose="020B0004020202020204" pitchFamily="34" charset="0"/>
                <a:ea typeface="Source Han Sans CN Regular" panose="020B0500000000000000" pitchFamily="34" charset="-128"/>
                <a:cs typeface="Calibri"/>
                <a:sym typeface="Calibri"/>
              </a:endParaRPr>
            </a:p>
            <a:p>
              <a:pPr marL="0" marR="0" lvl="0" indent="0" algn="ctr" rtl="0">
                <a:lnSpc>
                  <a:spcPct val="100000"/>
                </a:lnSpc>
                <a:spcBef>
                  <a:spcPts val="0"/>
                </a:spcBef>
                <a:spcAft>
                  <a:spcPts val="0"/>
                </a:spcAft>
                <a:buClr>
                  <a:schemeClr val="dk1"/>
                </a:buClr>
                <a:buSzPts val="900"/>
                <a:buFont typeface="Arial"/>
                <a:buNone/>
              </a:pPr>
              <a:r>
                <a:rPr lang="zh-CN" sz="900" b="1" i="0" u="none" strike="noStrike" cap="none" dirty="0">
                  <a:solidFill>
                    <a:schemeClr val="lt1"/>
                  </a:solidFill>
                  <a:latin typeface="Aptos" panose="020B0004020202020204" pitchFamily="34" charset="0"/>
                  <a:ea typeface="Source Han Sans CN Regular" panose="020B0500000000000000" pitchFamily="34" charset="-128"/>
                  <a:cs typeface="Calibri"/>
                  <a:sym typeface="Calibri"/>
                </a:rPr>
                <a:t>手册</a:t>
              </a:r>
              <a:endParaRPr sz="1400" b="0" i="0" u="none" strike="noStrike" cap="none" dirty="0">
                <a:solidFill>
                  <a:srgbClr val="000000"/>
                </a:solidFill>
                <a:latin typeface="Aptos" panose="020B0004020202020204" pitchFamily="34" charset="0"/>
                <a:ea typeface="Source Han Sans CN Regular" panose="020B0500000000000000" pitchFamily="34" charset="-128"/>
                <a:sym typeface="Arial"/>
              </a:endParaRPr>
            </a:p>
          </p:txBody>
        </p:sp>
      </p:grpSp>
      <p:grpSp>
        <p:nvGrpSpPr>
          <p:cNvPr id="757" name="Google Shape;757;p106"/>
          <p:cNvGrpSpPr/>
          <p:nvPr/>
        </p:nvGrpSpPr>
        <p:grpSpPr>
          <a:xfrm>
            <a:off x="432000" y="960915"/>
            <a:ext cx="8280000" cy="1975500"/>
            <a:chOff x="432000" y="822686"/>
            <a:chExt cx="8280000" cy="1975500"/>
          </a:xfrm>
        </p:grpSpPr>
        <p:sp>
          <p:nvSpPr>
            <p:cNvPr id="758" name="Google Shape;758;p106"/>
            <p:cNvSpPr/>
            <p:nvPr/>
          </p:nvSpPr>
          <p:spPr>
            <a:xfrm>
              <a:off x="432000" y="822686"/>
              <a:ext cx="8280000" cy="1975500"/>
            </a:xfrm>
            <a:prstGeom prst="rect">
              <a:avLst/>
            </a:prstGeom>
            <a:solidFill>
              <a:srgbClr val="F1EFF6"/>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2F2F2"/>
                </a:solidFill>
                <a:latin typeface="Aptos" panose="020B0004020202020204" pitchFamily="34" charset="0"/>
                <a:ea typeface="Source Han Sans CN Regular" panose="020B0500000000000000" pitchFamily="34" charset="-128"/>
                <a:cs typeface="Calibri"/>
                <a:sym typeface="Calibri"/>
              </a:endParaRPr>
            </a:p>
          </p:txBody>
        </p:sp>
        <p:pic>
          <p:nvPicPr>
            <p:cNvPr id="759" name="Google Shape;759;p106" descr="A close up of a sign&#10;&#10;Description generated with very high confidence"/>
            <p:cNvPicPr preferRelativeResize="0"/>
            <p:nvPr/>
          </p:nvPicPr>
          <p:blipFill rotWithShape="1">
            <a:blip r:embed="rId8">
              <a:alphaModFix/>
            </a:blip>
            <a:srcRect/>
            <a:stretch/>
          </p:blipFill>
          <p:spPr>
            <a:xfrm>
              <a:off x="1256979" y="1218918"/>
              <a:ext cx="986400" cy="1442088"/>
            </a:xfrm>
            <a:prstGeom prst="rect">
              <a:avLst/>
            </a:prstGeom>
            <a:noFill/>
            <a:ln>
              <a:noFill/>
            </a:ln>
          </p:spPr>
        </p:pic>
        <p:pic>
          <p:nvPicPr>
            <p:cNvPr id="760" name="Google Shape;760;p106" descr="A screenshot of a cell phone&#10;&#10;Description generated with very high confidence"/>
            <p:cNvPicPr preferRelativeResize="0"/>
            <p:nvPr/>
          </p:nvPicPr>
          <p:blipFill rotWithShape="1">
            <a:blip r:embed="rId9">
              <a:alphaModFix/>
            </a:blip>
            <a:srcRect/>
            <a:stretch/>
          </p:blipFill>
          <p:spPr>
            <a:xfrm>
              <a:off x="3349686" y="1220565"/>
              <a:ext cx="982800" cy="1440441"/>
            </a:xfrm>
            <a:prstGeom prst="rect">
              <a:avLst/>
            </a:prstGeom>
            <a:noFill/>
            <a:ln>
              <a:noFill/>
            </a:ln>
          </p:spPr>
        </p:pic>
        <p:pic>
          <p:nvPicPr>
            <p:cNvPr id="761" name="Google Shape;761;p106" descr="A screenshot of a cell phone&#10;&#10;Description generated with high confidence"/>
            <p:cNvPicPr preferRelativeResize="0"/>
            <p:nvPr/>
          </p:nvPicPr>
          <p:blipFill rotWithShape="1">
            <a:blip r:embed="rId10">
              <a:alphaModFix/>
            </a:blip>
            <a:srcRect/>
            <a:stretch/>
          </p:blipFill>
          <p:spPr>
            <a:xfrm>
              <a:off x="5472112" y="1218918"/>
              <a:ext cx="968400" cy="1441194"/>
            </a:xfrm>
            <a:prstGeom prst="rect">
              <a:avLst/>
            </a:prstGeom>
            <a:noFill/>
            <a:ln>
              <a:noFill/>
            </a:ln>
          </p:spPr>
        </p:pic>
        <p:pic>
          <p:nvPicPr>
            <p:cNvPr id="762" name="Google Shape;762;p106" descr="A picture containing screenshot&#10;&#10;Description generated with very high confidence"/>
            <p:cNvPicPr preferRelativeResize="0"/>
            <p:nvPr/>
          </p:nvPicPr>
          <p:blipFill rotWithShape="1">
            <a:blip r:embed="rId11">
              <a:alphaModFix/>
            </a:blip>
            <a:srcRect/>
            <a:stretch/>
          </p:blipFill>
          <p:spPr>
            <a:xfrm>
              <a:off x="7467157" y="1226415"/>
              <a:ext cx="950400" cy="1442725"/>
            </a:xfrm>
            <a:prstGeom prst="rect">
              <a:avLst/>
            </a:prstGeom>
            <a:noFill/>
            <a:ln>
              <a:noFill/>
            </a:ln>
          </p:spPr>
        </p:pic>
        <p:pic>
          <p:nvPicPr>
            <p:cNvPr id="763" name="Google Shape;763;p106"/>
            <p:cNvPicPr preferRelativeResize="0"/>
            <p:nvPr/>
          </p:nvPicPr>
          <p:blipFill rotWithShape="1">
            <a:blip r:embed="rId7">
              <a:alphaModFix/>
            </a:blip>
            <a:srcRect/>
            <a:stretch/>
          </p:blipFill>
          <p:spPr>
            <a:xfrm>
              <a:off x="559877" y="1204527"/>
              <a:ext cx="624274" cy="624274"/>
            </a:xfrm>
            <a:prstGeom prst="rect">
              <a:avLst/>
            </a:prstGeom>
            <a:noFill/>
            <a:ln>
              <a:noFill/>
            </a:ln>
          </p:spPr>
        </p:pic>
        <p:sp>
          <p:nvSpPr>
            <p:cNvPr id="764" name="Google Shape;764;p106"/>
            <p:cNvSpPr txBox="1"/>
            <p:nvPr/>
          </p:nvSpPr>
          <p:spPr>
            <a:xfrm>
              <a:off x="561108" y="1309823"/>
              <a:ext cx="624300" cy="546900"/>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chemeClr val="dk1"/>
                </a:buClr>
                <a:buSzPts val="900"/>
                <a:buFont typeface="Arial"/>
                <a:buNone/>
              </a:pPr>
              <a:r>
                <a:rPr lang="zh-CN" sz="900" b="1" i="0" u="none" strike="noStrike" cap="none" dirty="0">
                  <a:solidFill>
                    <a:schemeClr val="lt1"/>
                  </a:solidFill>
                  <a:latin typeface="Aptos" panose="020B0004020202020204" pitchFamily="34" charset="0"/>
                  <a:ea typeface="Source Han Sans CN Regular" panose="020B0500000000000000" pitchFamily="34" charset="-128"/>
                  <a:cs typeface="Calibri"/>
                  <a:sym typeface="Calibri"/>
                </a:rPr>
                <a:t>Monographs</a:t>
              </a:r>
              <a:endParaRPr dirty="0">
                <a:latin typeface="Aptos" panose="020B0004020202020204" pitchFamily="34" charset="0"/>
                <a:ea typeface="Source Han Sans CN Regular" panose="020B0500000000000000" pitchFamily="34" charset="-128"/>
              </a:endParaRPr>
            </a:p>
            <a:p>
              <a:pPr marL="0" marR="0" lvl="0" indent="0" algn="ctr" rtl="0">
                <a:lnSpc>
                  <a:spcPct val="100000"/>
                </a:lnSpc>
                <a:spcBef>
                  <a:spcPts val="0"/>
                </a:spcBef>
                <a:spcAft>
                  <a:spcPts val="0"/>
                </a:spcAft>
                <a:buClr>
                  <a:schemeClr val="dk1"/>
                </a:buClr>
                <a:buSzPts val="900"/>
                <a:buFont typeface="Arial"/>
                <a:buNone/>
              </a:pPr>
              <a:r>
                <a:rPr lang="zh-CN" sz="900" b="1" i="0" u="none" strike="noStrike" cap="none" dirty="0">
                  <a:solidFill>
                    <a:schemeClr val="lt1"/>
                  </a:solidFill>
                  <a:latin typeface="Aptos" panose="020B0004020202020204" pitchFamily="34" charset="0"/>
                  <a:ea typeface="Source Han Sans CN Regular" panose="020B0500000000000000" pitchFamily="34" charset="-128"/>
                  <a:cs typeface="Calibri"/>
                  <a:sym typeface="Calibri"/>
                </a:rPr>
                <a:t>学术专著</a:t>
              </a:r>
              <a:endParaRPr sz="1400" b="0" i="0" u="none" strike="noStrike" cap="none" dirty="0">
                <a:solidFill>
                  <a:srgbClr val="000000"/>
                </a:solidFill>
                <a:latin typeface="Aptos" panose="020B0004020202020204" pitchFamily="34" charset="0"/>
                <a:ea typeface="Source Han Sans CN Regular" panose="020B0500000000000000" pitchFamily="34" charset="-128"/>
                <a:sym typeface="Arial"/>
              </a:endParaRPr>
            </a:p>
          </p:txBody>
        </p:sp>
        <p:pic>
          <p:nvPicPr>
            <p:cNvPr id="765" name="Google Shape;765;p106"/>
            <p:cNvPicPr preferRelativeResize="0"/>
            <p:nvPr/>
          </p:nvPicPr>
          <p:blipFill rotWithShape="1">
            <a:blip r:embed="rId7">
              <a:alphaModFix/>
            </a:blip>
            <a:srcRect/>
            <a:stretch/>
          </p:blipFill>
          <p:spPr>
            <a:xfrm>
              <a:off x="2644788" y="1210022"/>
              <a:ext cx="624274" cy="624274"/>
            </a:xfrm>
            <a:prstGeom prst="rect">
              <a:avLst/>
            </a:prstGeom>
            <a:noFill/>
            <a:ln>
              <a:noFill/>
            </a:ln>
          </p:spPr>
        </p:pic>
        <p:sp>
          <p:nvSpPr>
            <p:cNvPr id="766" name="Google Shape;766;p106"/>
            <p:cNvSpPr txBox="1"/>
            <p:nvPr/>
          </p:nvSpPr>
          <p:spPr>
            <a:xfrm>
              <a:off x="2638799" y="1309823"/>
              <a:ext cx="616800" cy="548640"/>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chemeClr val="dk1"/>
                </a:buClr>
                <a:buSzPts val="900"/>
                <a:buFont typeface="Arial"/>
                <a:buNone/>
              </a:pPr>
              <a:r>
                <a:rPr lang="zh-CN" sz="900" b="1" i="0" u="none" strike="noStrike" cap="none" dirty="0">
                  <a:solidFill>
                    <a:schemeClr val="lt1"/>
                  </a:solidFill>
                  <a:latin typeface="Aptos" panose="020B0004020202020204" pitchFamily="34" charset="0"/>
                  <a:ea typeface="Source Han Sans CN Regular" panose="020B0500000000000000" pitchFamily="34" charset="-128"/>
                  <a:cs typeface="Calibri"/>
                  <a:sym typeface="Calibri"/>
                </a:rPr>
                <a:t>Series</a:t>
              </a:r>
              <a:endParaRPr dirty="0">
                <a:latin typeface="Aptos" panose="020B0004020202020204" pitchFamily="34" charset="0"/>
                <a:ea typeface="Source Han Sans CN Regular" panose="020B0500000000000000" pitchFamily="34" charset="-128"/>
              </a:endParaRPr>
            </a:p>
            <a:p>
              <a:pPr marL="0" marR="0" lvl="0" indent="0" algn="ctr" rtl="0">
                <a:lnSpc>
                  <a:spcPct val="100000"/>
                </a:lnSpc>
                <a:spcBef>
                  <a:spcPts val="0"/>
                </a:spcBef>
                <a:spcAft>
                  <a:spcPts val="0"/>
                </a:spcAft>
                <a:buClr>
                  <a:schemeClr val="dk1"/>
                </a:buClr>
                <a:buSzPts val="900"/>
                <a:buFont typeface="Arial"/>
                <a:buNone/>
              </a:pPr>
              <a:r>
                <a:rPr lang="zh-CN" sz="900" b="1" i="0" u="none" strike="noStrike" cap="none" dirty="0">
                  <a:solidFill>
                    <a:schemeClr val="lt1"/>
                  </a:solidFill>
                  <a:latin typeface="Aptos" panose="020B0004020202020204" pitchFamily="34" charset="0"/>
                  <a:ea typeface="Source Han Sans CN Regular" panose="020B0500000000000000" pitchFamily="34" charset="-128"/>
                  <a:cs typeface="Calibri"/>
                  <a:sym typeface="Calibri"/>
                </a:rPr>
                <a:t>丛书</a:t>
              </a:r>
              <a:endParaRPr sz="1400" b="0" i="0" u="none" strike="noStrike" cap="none" dirty="0">
                <a:solidFill>
                  <a:srgbClr val="000000"/>
                </a:solidFill>
                <a:latin typeface="Aptos" panose="020B0004020202020204" pitchFamily="34" charset="0"/>
                <a:ea typeface="Source Han Sans CN Regular" panose="020B0500000000000000" pitchFamily="34" charset="-128"/>
                <a:sym typeface="Arial"/>
              </a:endParaRPr>
            </a:p>
          </p:txBody>
        </p:sp>
        <p:pic>
          <p:nvPicPr>
            <p:cNvPr id="767" name="Google Shape;767;p106"/>
            <p:cNvPicPr preferRelativeResize="0"/>
            <p:nvPr/>
          </p:nvPicPr>
          <p:blipFill rotWithShape="1">
            <a:blip r:embed="rId7">
              <a:alphaModFix/>
            </a:blip>
            <a:srcRect/>
            <a:stretch/>
          </p:blipFill>
          <p:spPr>
            <a:xfrm>
              <a:off x="4759629" y="1225180"/>
              <a:ext cx="624274" cy="624274"/>
            </a:xfrm>
            <a:prstGeom prst="rect">
              <a:avLst/>
            </a:prstGeom>
            <a:noFill/>
            <a:ln>
              <a:noFill/>
            </a:ln>
          </p:spPr>
        </p:pic>
        <p:sp>
          <p:nvSpPr>
            <p:cNvPr id="768" name="Google Shape;768;p106"/>
            <p:cNvSpPr txBox="1"/>
            <p:nvPr/>
          </p:nvSpPr>
          <p:spPr>
            <a:xfrm>
              <a:off x="4755072" y="1311563"/>
              <a:ext cx="618300" cy="546900"/>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chemeClr val="dk1"/>
                </a:buClr>
                <a:buSzPts val="900"/>
                <a:buFont typeface="Arial"/>
                <a:buNone/>
              </a:pPr>
              <a:r>
                <a:rPr lang="zh-CN" sz="900" b="1" i="0" u="none" strike="noStrike" cap="none" dirty="0">
                  <a:solidFill>
                    <a:schemeClr val="lt1"/>
                  </a:solidFill>
                  <a:latin typeface="Aptos" panose="020B0004020202020204" pitchFamily="34" charset="0"/>
                  <a:ea typeface="Source Han Sans CN Regular" panose="020B0500000000000000" pitchFamily="34" charset="-128"/>
                  <a:cs typeface="Calibri"/>
                  <a:sym typeface="Calibri"/>
                </a:rPr>
                <a:t>Textbooks</a:t>
              </a:r>
              <a:endParaRPr sz="900" b="1" i="0" u="none" strike="noStrike" cap="none" dirty="0">
                <a:solidFill>
                  <a:schemeClr val="lt1"/>
                </a:solidFill>
                <a:latin typeface="Aptos" panose="020B0004020202020204" pitchFamily="34" charset="0"/>
                <a:ea typeface="Source Han Sans CN Regular" panose="020B0500000000000000" pitchFamily="34" charset="-128"/>
                <a:cs typeface="Calibri"/>
                <a:sym typeface="Calibri"/>
              </a:endParaRPr>
            </a:p>
            <a:p>
              <a:pPr marL="0" marR="0" lvl="0" indent="0" algn="ctr" rtl="0">
                <a:lnSpc>
                  <a:spcPct val="100000"/>
                </a:lnSpc>
                <a:spcBef>
                  <a:spcPts val="0"/>
                </a:spcBef>
                <a:spcAft>
                  <a:spcPts val="0"/>
                </a:spcAft>
                <a:buClr>
                  <a:schemeClr val="dk1"/>
                </a:buClr>
                <a:buSzPts val="900"/>
                <a:buFont typeface="Arial"/>
                <a:buNone/>
              </a:pPr>
              <a:r>
                <a:rPr lang="zh-CN" sz="900" b="1" i="0" u="none" strike="noStrike" cap="none" dirty="0">
                  <a:solidFill>
                    <a:schemeClr val="lt1"/>
                  </a:solidFill>
                  <a:latin typeface="Aptos" panose="020B0004020202020204" pitchFamily="34" charset="0"/>
                  <a:ea typeface="Source Han Sans CN Regular" panose="020B0500000000000000" pitchFamily="34" charset="-128"/>
                  <a:cs typeface="Calibri"/>
                  <a:sym typeface="Calibri"/>
                </a:rPr>
                <a:t>教科书</a:t>
              </a:r>
              <a:endParaRPr sz="1400" b="0" i="0" u="none" strike="noStrike" cap="none" dirty="0">
                <a:solidFill>
                  <a:srgbClr val="000000"/>
                </a:solidFill>
                <a:latin typeface="Aptos" panose="020B0004020202020204" pitchFamily="34" charset="0"/>
                <a:ea typeface="Source Han Sans CN Regular" panose="020B0500000000000000" pitchFamily="34" charset="-128"/>
                <a:sym typeface="Arial"/>
              </a:endParaRPr>
            </a:p>
          </p:txBody>
        </p:sp>
        <p:pic>
          <p:nvPicPr>
            <p:cNvPr id="769" name="Google Shape;769;p106"/>
            <p:cNvPicPr preferRelativeResize="0"/>
            <p:nvPr/>
          </p:nvPicPr>
          <p:blipFill rotWithShape="1">
            <a:blip r:embed="rId7">
              <a:alphaModFix/>
            </a:blip>
            <a:srcRect/>
            <a:stretch/>
          </p:blipFill>
          <p:spPr>
            <a:xfrm>
              <a:off x="6805424" y="1229768"/>
              <a:ext cx="624274" cy="624274"/>
            </a:xfrm>
            <a:prstGeom prst="rect">
              <a:avLst/>
            </a:prstGeom>
            <a:noFill/>
            <a:ln>
              <a:noFill/>
            </a:ln>
          </p:spPr>
        </p:pic>
        <p:sp>
          <p:nvSpPr>
            <p:cNvPr id="770" name="Google Shape;770;p106"/>
            <p:cNvSpPr txBox="1"/>
            <p:nvPr/>
          </p:nvSpPr>
          <p:spPr>
            <a:xfrm>
              <a:off x="6805411" y="1309823"/>
              <a:ext cx="624300" cy="548640"/>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chemeClr val="dk1"/>
                </a:buClr>
                <a:buSzPts val="900"/>
                <a:buFont typeface="Arial"/>
                <a:buNone/>
              </a:pPr>
              <a:r>
                <a:rPr lang="zh-CN" sz="900" b="1" i="0" u="none" strike="noStrike" cap="none" dirty="0">
                  <a:solidFill>
                    <a:schemeClr val="lt1"/>
                  </a:solidFill>
                  <a:latin typeface="Aptos" panose="020B0004020202020204" pitchFamily="34" charset="0"/>
                  <a:ea typeface="Source Han Sans CN Regular" panose="020B0500000000000000" pitchFamily="34" charset="-128"/>
                  <a:cs typeface="Calibri"/>
                  <a:sym typeface="Calibri"/>
                </a:rPr>
                <a:t>Briefs</a:t>
              </a:r>
              <a:endParaRPr dirty="0">
                <a:latin typeface="Aptos" panose="020B0004020202020204" pitchFamily="34" charset="0"/>
                <a:ea typeface="Source Han Sans CN Regular" panose="020B0500000000000000" pitchFamily="34" charset="-128"/>
              </a:endParaRPr>
            </a:p>
            <a:p>
              <a:pPr marL="0" marR="0" lvl="0" indent="0" algn="ctr" rtl="0">
                <a:lnSpc>
                  <a:spcPct val="100000"/>
                </a:lnSpc>
                <a:spcBef>
                  <a:spcPts val="0"/>
                </a:spcBef>
                <a:spcAft>
                  <a:spcPts val="0"/>
                </a:spcAft>
                <a:buClr>
                  <a:schemeClr val="dk1"/>
                </a:buClr>
                <a:buSzPts val="900"/>
                <a:buFont typeface="Arial"/>
                <a:buNone/>
              </a:pPr>
              <a:r>
                <a:rPr lang="zh-CN" sz="900" b="1" dirty="0">
                  <a:solidFill>
                    <a:schemeClr val="lt1"/>
                  </a:solidFill>
                  <a:latin typeface="Aptos" panose="020B0004020202020204" pitchFamily="34" charset="0"/>
                  <a:ea typeface="Source Han Sans CN Regular" panose="020B0500000000000000" pitchFamily="34" charset="-128"/>
                </a:rPr>
                <a:t>短书</a:t>
              </a:r>
              <a:endParaRPr sz="900" b="1" i="0" u="none" strike="noStrike" cap="none" dirty="0">
                <a:solidFill>
                  <a:schemeClr val="lt1"/>
                </a:solidFill>
                <a:latin typeface="Aptos" panose="020B0004020202020204" pitchFamily="34" charset="0"/>
                <a:ea typeface="Source Han Sans CN Regular" panose="020B0500000000000000" pitchFamily="34" charset="-128"/>
                <a:sym typeface="Arial"/>
              </a:endParaRPr>
            </a:p>
          </p:txBody>
        </p:sp>
      </p:grpSp>
      <p:sp>
        <p:nvSpPr>
          <p:cNvPr id="771" name="Google Shape;771;p106"/>
          <p:cNvSpPr/>
          <p:nvPr/>
        </p:nvSpPr>
        <p:spPr>
          <a:xfrm>
            <a:off x="1900253" y="978556"/>
            <a:ext cx="574706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zh-CN" sz="1400" b="0" i="0" u="none" strike="noStrike" cap="none">
                <a:solidFill>
                  <a:schemeClr val="accent4"/>
                </a:solidFill>
                <a:latin typeface="Aptos" panose="020B0004020202020204" pitchFamily="34" charset="0"/>
                <a:ea typeface="Source Han Sans CN Regular" panose="020B0500000000000000" pitchFamily="34" charset="-128"/>
                <a:cs typeface="Microsoft YaHei"/>
                <a:sym typeface="Microsoft YaHei"/>
              </a:rPr>
              <a:t>从本科生到教授，从教学到科研，每一步都有适合您的电子图书</a:t>
            </a:r>
            <a:endParaRPr>
              <a:latin typeface="Aptos" panose="020B0004020202020204" pitchFamily="34" charset="0"/>
              <a:ea typeface="Source Han Sans CN Regular" panose="020B0500000000000000" pitchFamily="34" charset="-128"/>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107"/>
          <p:cNvSpPr txBox="1">
            <a:spLocks noGrp="1"/>
          </p:cNvSpPr>
          <p:nvPr>
            <p:ph type="body" idx="1"/>
          </p:nvPr>
        </p:nvSpPr>
        <p:spPr>
          <a:xfrm>
            <a:off x="853899" y="1030889"/>
            <a:ext cx="2260600" cy="1354217"/>
          </a:xfrm>
          <a:prstGeom prst="rect">
            <a:avLst/>
          </a:prstGeom>
          <a:noFill/>
          <a:ln>
            <a:noFill/>
          </a:ln>
        </p:spPr>
        <p:txBody>
          <a:bodyPr spcFirstLastPara="1" wrap="square" lIns="0" tIns="0" rIns="0" bIns="0" anchor="b" anchorCtr="0">
            <a:noAutofit/>
          </a:bodyPr>
          <a:lstStyle/>
          <a:p>
            <a:pPr marL="457200" lvl="0" indent="-228600" algn="l" rtl="0">
              <a:lnSpc>
                <a:spcPct val="100000"/>
              </a:lnSpc>
              <a:spcBef>
                <a:spcPts val="0"/>
              </a:spcBef>
              <a:spcAft>
                <a:spcPts val="0"/>
              </a:spcAft>
              <a:buSzPts val="8800"/>
              <a:buNone/>
            </a:pPr>
            <a:r>
              <a:rPr lang="zh-CN"/>
              <a:t>3.0</a:t>
            </a:r>
            <a:endParaRPr/>
          </a:p>
        </p:txBody>
      </p:sp>
      <p:sp>
        <p:nvSpPr>
          <p:cNvPr id="777" name="Google Shape;777;p107"/>
          <p:cNvSpPr txBox="1">
            <a:spLocks noGrp="1"/>
          </p:cNvSpPr>
          <p:nvPr>
            <p:ph type="title"/>
          </p:nvPr>
        </p:nvSpPr>
        <p:spPr>
          <a:xfrm>
            <a:off x="910732" y="2342750"/>
            <a:ext cx="2962689" cy="811698"/>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2100"/>
              <a:buFont typeface="Calibri"/>
              <a:buNone/>
            </a:pPr>
            <a:r>
              <a:rPr lang="zh-CN" sz="2800" dirty="0">
                <a:sym typeface="Calibri"/>
              </a:rPr>
              <a:t>Adis Journals</a:t>
            </a:r>
            <a:r>
              <a:rPr lang="zh-CN" sz="2800" dirty="0">
                <a:latin typeface="Aptos" panose="020B0004020202020204" pitchFamily="34" charset="0"/>
                <a:sym typeface="Calibri"/>
              </a:rPr>
              <a:t/>
            </a:r>
            <a:br>
              <a:rPr lang="zh-CN" sz="2800" dirty="0">
                <a:latin typeface="Aptos" panose="020B0004020202020204" pitchFamily="34" charset="0"/>
                <a:sym typeface="Calibri"/>
              </a:rPr>
            </a:br>
            <a:r>
              <a:rPr lang="zh-CN" sz="2800" dirty="0">
                <a:latin typeface="Aptos" panose="020B0004020202020204" pitchFamily="34" charset="0"/>
                <a:sym typeface="Calibri"/>
              </a:rPr>
              <a:t>Adis </a:t>
            </a:r>
            <a:r>
              <a:rPr lang="zh-CN" sz="2800" dirty="0">
                <a:latin typeface="Source Han Sans CN Regular" panose="020B0500000000000000" pitchFamily="34" charset="-128"/>
                <a:ea typeface="Source Han Sans CN Regular" panose="020B0500000000000000" pitchFamily="34" charset="-128"/>
                <a:sym typeface="Calibri"/>
              </a:rPr>
              <a:t>期刊</a:t>
            </a:r>
            <a:endParaRPr sz="2800" dirty="0">
              <a:latin typeface="Source Han Sans CN Regular" panose="020B0500000000000000" pitchFamily="34" charset="-128"/>
              <a:ea typeface="Source Han Sans CN Regular" panose="020B0500000000000000" pitchFamily="34" charset="-128"/>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73"/>
          <p:cNvSpPr txBox="1">
            <a:spLocks noGrp="1"/>
          </p:cNvSpPr>
          <p:nvPr>
            <p:ph type="body" idx="2"/>
          </p:nvPr>
        </p:nvSpPr>
        <p:spPr>
          <a:xfrm>
            <a:off x="432000" y="567339"/>
            <a:ext cx="8280000" cy="230832"/>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500"/>
              <a:buNone/>
            </a:pPr>
            <a:endParaRPr/>
          </a:p>
        </p:txBody>
      </p:sp>
      <p:sp>
        <p:nvSpPr>
          <p:cNvPr id="241" name="Google Shape;241;p73"/>
          <p:cNvSpPr txBox="1">
            <a:spLocks noGrp="1"/>
          </p:cNvSpPr>
          <p:nvPr>
            <p:ph type="title"/>
          </p:nvPr>
        </p:nvSpPr>
        <p:spPr>
          <a:xfrm>
            <a:off x="432000" y="283073"/>
            <a:ext cx="8280000" cy="27791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1900"/>
              <a:buFont typeface="Calibri"/>
              <a:buNone/>
            </a:pPr>
            <a:r>
              <a:rPr lang="zh-CN" dirty="0">
                <a:latin typeface="Source Han Sans CN Regular" panose="020B0500000000000000" pitchFamily="34" charset="-128"/>
                <a:ea typeface="Source Han Sans CN Regular" panose="020B0500000000000000" pitchFamily="34" charset="-128"/>
                <a:cs typeface="Microsoft YaHei"/>
                <a:sym typeface="Microsoft YaHei"/>
              </a:rPr>
              <a:t>我们备受信赖的品牌</a:t>
            </a:r>
            <a:endParaRPr dirty="0">
              <a:latin typeface="Source Han Sans CN Regular" panose="020B0500000000000000" pitchFamily="34" charset="-128"/>
              <a:ea typeface="Source Han Sans CN Regular" panose="020B0500000000000000" pitchFamily="34" charset="-128"/>
              <a:cs typeface="Microsoft YaHei"/>
              <a:sym typeface="Microsoft YaHei"/>
            </a:endParaRPr>
          </a:p>
        </p:txBody>
      </p:sp>
      <p:pic>
        <p:nvPicPr>
          <p:cNvPr id="242" name="Google Shape;242;p73" descr="Logo&#10;&#10;Description automatically generated"/>
          <p:cNvPicPr preferRelativeResize="0"/>
          <p:nvPr/>
        </p:nvPicPr>
        <p:blipFill rotWithShape="1">
          <a:blip r:embed="rId3">
            <a:alphaModFix/>
          </a:blip>
          <a:srcRect/>
          <a:stretch/>
        </p:blipFill>
        <p:spPr>
          <a:xfrm>
            <a:off x="6028400" y="3046918"/>
            <a:ext cx="1570751" cy="683643"/>
          </a:xfrm>
          <a:prstGeom prst="rect">
            <a:avLst/>
          </a:prstGeom>
          <a:noFill/>
          <a:ln>
            <a:noFill/>
          </a:ln>
        </p:spPr>
      </p:pic>
      <p:pic>
        <p:nvPicPr>
          <p:cNvPr id="243" name="Google Shape;243;p73" descr="Logo&#10;&#10;Description automatically generated with medium confidence"/>
          <p:cNvPicPr preferRelativeResize="0"/>
          <p:nvPr/>
        </p:nvPicPr>
        <p:blipFill rotWithShape="1">
          <a:blip r:embed="rId4">
            <a:alphaModFix/>
          </a:blip>
          <a:srcRect/>
          <a:stretch/>
        </p:blipFill>
        <p:spPr>
          <a:xfrm>
            <a:off x="7172842" y="2091960"/>
            <a:ext cx="1971158" cy="857914"/>
          </a:xfrm>
          <a:prstGeom prst="rect">
            <a:avLst/>
          </a:prstGeom>
          <a:noFill/>
          <a:ln>
            <a:noFill/>
          </a:ln>
        </p:spPr>
      </p:pic>
      <p:pic>
        <p:nvPicPr>
          <p:cNvPr id="244" name="Google Shape;244;p73" descr="Logo&#10;&#10;Description automatically generated"/>
          <p:cNvPicPr preferRelativeResize="0"/>
          <p:nvPr/>
        </p:nvPicPr>
        <p:blipFill rotWithShape="1">
          <a:blip r:embed="rId5">
            <a:alphaModFix/>
          </a:blip>
          <a:srcRect/>
          <a:stretch/>
        </p:blipFill>
        <p:spPr>
          <a:xfrm>
            <a:off x="2138753" y="2142393"/>
            <a:ext cx="1855279" cy="807479"/>
          </a:xfrm>
          <a:prstGeom prst="rect">
            <a:avLst/>
          </a:prstGeom>
          <a:noFill/>
          <a:ln>
            <a:noFill/>
          </a:ln>
        </p:spPr>
      </p:pic>
      <p:pic>
        <p:nvPicPr>
          <p:cNvPr id="245" name="Google Shape;245;p73" descr="Logo&#10;&#10;Description automatically generated"/>
          <p:cNvPicPr preferRelativeResize="0"/>
          <p:nvPr/>
        </p:nvPicPr>
        <p:blipFill rotWithShape="1">
          <a:blip r:embed="rId6">
            <a:alphaModFix/>
          </a:blip>
          <a:srcRect/>
          <a:stretch/>
        </p:blipFill>
        <p:spPr>
          <a:xfrm>
            <a:off x="5493934" y="2089576"/>
            <a:ext cx="1959288" cy="852747"/>
          </a:xfrm>
          <a:prstGeom prst="rect">
            <a:avLst/>
          </a:prstGeom>
          <a:noFill/>
          <a:ln>
            <a:noFill/>
          </a:ln>
        </p:spPr>
      </p:pic>
      <p:pic>
        <p:nvPicPr>
          <p:cNvPr id="246" name="Google Shape;246;p73" descr="Logo, company name&#10;&#10;Description automatically generated"/>
          <p:cNvPicPr preferRelativeResize="0"/>
          <p:nvPr/>
        </p:nvPicPr>
        <p:blipFill rotWithShape="1">
          <a:blip r:embed="rId7">
            <a:alphaModFix/>
          </a:blip>
          <a:srcRect/>
          <a:stretch/>
        </p:blipFill>
        <p:spPr>
          <a:xfrm>
            <a:off x="3226559" y="2799269"/>
            <a:ext cx="2615444" cy="1138327"/>
          </a:xfrm>
          <a:prstGeom prst="rect">
            <a:avLst/>
          </a:prstGeom>
          <a:noFill/>
          <a:ln>
            <a:noFill/>
          </a:ln>
        </p:spPr>
      </p:pic>
      <p:pic>
        <p:nvPicPr>
          <p:cNvPr id="247" name="Google Shape;247;p73" descr="Logo&#10;&#10;Description automatically generated"/>
          <p:cNvPicPr preferRelativeResize="0"/>
          <p:nvPr/>
        </p:nvPicPr>
        <p:blipFill rotWithShape="1">
          <a:blip r:embed="rId8">
            <a:alphaModFix/>
          </a:blip>
          <a:srcRect/>
          <a:stretch/>
        </p:blipFill>
        <p:spPr>
          <a:xfrm>
            <a:off x="680211" y="2819567"/>
            <a:ext cx="2615444" cy="1138327"/>
          </a:xfrm>
          <a:prstGeom prst="rect">
            <a:avLst/>
          </a:prstGeom>
          <a:noFill/>
          <a:ln>
            <a:noFill/>
          </a:ln>
        </p:spPr>
      </p:pic>
      <p:pic>
        <p:nvPicPr>
          <p:cNvPr id="248" name="Google Shape;248;p73" descr="Logo&#10;&#10;Description automatically generated"/>
          <p:cNvPicPr preferRelativeResize="0"/>
          <p:nvPr/>
        </p:nvPicPr>
        <p:blipFill rotWithShape="1">
          <a:blip r:embed="rId9">
            <a:alphaModFix/>
          </a:blip>
          <a:srcRect/>
          <a:stretch/>
        </p:blipFill>
        <p:spPr>
          <a:xfrm>
            <a:off x="0" y="2083646"/>
            <a:ext cx="2267744" cy="986997"/>
          </a:xfrm>
          <a:prstGeom prst="rect">
            <a:avLst/>
          </a:prstGeom>
          <a:noFill/>
          <a:ln>
            <a:noFill/>
          </a:ln>
        </p:spPr>
      </p:pic>
      <p:pic>
        <p:nvPicPr>
          <p:cNvPr id="249" name="Google Shape;249;p73" descr="Logo&#10;&#10;Description automatically generated"/>
          <p:cNvPicPr preferRelativeResize="0"/>
          <p:nvPr/>
        </p:nvPicPr>
        <p:blipFill rotWithShape="1">
          <a:blip r:embed="rId10">
            <a:alphaModFix/>
          </a:blip>
          <a:srcRect/>
          <a:stretch/>
        </p:blipFill>
        <p:spPr>
          <a:xfrm>
            <a:off x="3889913" y="2127350"/>
            <a:ext cx="1770922" cy="770764"/>
          </a:xfrm>
          <a:prstGeom prst="rect">
            <a:avLst/>
          </a:prstGeom>
          <a:noFill/>
          <a:ln>
            <a:noFill/>
          </a:ln>
        </p:spPr>
      </p:pic>
      <p:pic>
        <p:nvPicPr>
          <p:cNvPr id="250" name="Google Shape;250;p73" descr="Logo&#10;&#10;Description automatically generated"/>
          <p:cNvPicPr preferRelativeResize="0"/>
          <p:nvPr/>
        </p:nvPicPr>
        <p:blipFill rotWithShape="1">
          <a:blip r:embed="rId11">
            <a:alphaModFix/>
          </a:blip>
          <a:srcRect/>
          <a:stretch/>
        </p:blipFill>
        <p:spPr>
          <a:xfrm>
            <a:off x="353684" y="1202602"/>
            <a:ext cx="2191110" cy="953643"/>
          </a:xfrm>
          <a:prstGeom prst="rect">
            <a:avLst/>
          </a:prstGeom>
          <a:noFill/>
          <a:ln>
            <a:noFill/>
          </a:ln>
        </p:spPr>
      </p:pic>
      <p:pic>
        <p:nvPicPr>
          <p:cNvPr id="251" name="Google Shape;251;p73" descr="Logo&#10;&#10;Description automatically generated"/>
          <p:cNvPicPr preferRelativeResize="0"/>
          <p:nvPr/>
        </p:nvPicPr>
        <p:blipFill rotWithShape="1">
          <a:blip r:embed="rId12">
            <a:alphaModFix/>
          </a:blip>
          <a:srcRect/>
          <a:stretch/>
        </p:blipFill>
        <p:spPr>
          <a:xfrm>
            <a:off x="2915129" y="1298926"/>
            <a:ext cx="1751762" cy="762425"/>
          </a:xfrm>
          <a:prstGeom prst="rect">
            <a:avLst/>
          </a:prstGeom>
          <a:noFill/>
          <a:ln>
            <a:noFill/>
          </a:ln>
        </p:spPr>
      </p:pic>
      <p:pic>
        <p:nvPicPr>
          <p:cNvPr id="252" name="Google Shape;252;p73"/>
          <p:cNvPicPr preferRelativeResize="0"/>
          <p:nvPr/>
        </p:nvPicPr>
        <p:blipFill rotWithShape="1">
          <a:blip r:embed="rId13">
            <a:alphaModFix/>
          </a:blip>
          <a:srcRect/>
          <a:stretch/>
        </p:blipFill>
        <p:spPr>
          <a:xfrm>
            <a:off x="7561193" y="1531501"/>
            <a:ext cx="1047971" cy="298616"/>
          </a:xfrm>
          <a:prstGeom prst="rect">
            <a:avLst/>
          </a:prstGeom>
          <a:noFill/>
          <a:ln>
            <a:noFill/>
          </a:ln>
        </p:spPr>
      </p:pic>
      <p:pic>
        <p:nvPicPr>
          <p:cNvPr id="253" name="Google Shape;253;p73" descr="Logo&#10;&#10;Description automatically generated"/>
          <p:cNvPicPr preferRelativeResize="0"/>
          <p:nvPr/>
        </p:nvPicPr>
        <p:blipFill rotWithShape="1">
          <a:blip r:embed="rId14">
            <a:alphaModFix/>
          </a:blip>
          <a:srcRect/>
          <a:stretch/>
        </p:blipFill>
        <p:spPr>
          <a:xfrm>
            <a:off x="3078877" y="3771910"/>
            <a:ext cx="2451100" cy="1066800"/>
          </a:xfrm>
          <a:prstGeom prst="rect">
            <a:avLst/>
          </a:prstGeom>
          <a:noFill/>
          <a:ln>
            <a:noFill/>
          </a:ln>
        </p:spPr>
      </p:pic>
      <p:pic>
        <p:nvPicPr>
          <p:cNvPr id="254" name="Google Shape;254;p73" descr="Partners | Springer Nature"/>
          <p:cNvPicPr preferRelativeResize="0"/>
          <p:nvPr/>
        </p:nvPicPr>
        <p:blipFill rotWithShape="1">
          <a:blip r:embed="rId15">
            <a:alphaModFix/>
          </a:blip>
          <a:srcRect/>
          <a:stretch/>
        </p:blipFill>
        <p:spPr>
          <a:xfrm>
            <a:off x="4883628" y="1357941"/>
            <a:ext cx="2289213" cy="572303"/>
          </a:xfrm>
          <a:prstGeom prst="rect">
            <a:avLst/>
          </a:prstGeom>
          <a:noFill/>
          <a:ln>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108"/>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04999"/>
              </a:lnSpc>
              <a:spcBef>
                <a:spcPts val="0"/>
              </a:spcBef>
              <a:spcAft>
                <a:spcPts val="0"/>
              </a:spcAft>
              <a:buClr>
                <a:srgbClr val="01324B"/>
              </a:buClr>
              <a:buSzPts val="2000"/>
              <a:buFont typeface="Calibri"/>
              <a:buNone/>
            </a:pPr>
            <a:r>
              <a:rPr lang="zh-CN" dirty="0">
                <a:latin typeface="Aptos" panose="020B0004020202020204" pitchFamily="34" charset="0"/>
                <a:ea typeface="Source Han Sans CN Regular" panose="020B0500000000000000" pitchFamily="34" charset="-128"/>
                <a:sym typeface="Calibri"/>
              </a:rPr>
              <a:t>Adis期刊</a:t>
            </a:r>
            <a:endParaRPr dirty="0">
              <a:latin typeface="Aptos" panose="020B0004020202020204" pitchFamily="34" charset="0"/>
              <a:ea typeface="Source Han Sans CN Regular" panose="020B0500000000000000" pitchFamily="34" charset="-128"/>
              <a:sym typeface="Calibri"/>
            </a:endParaRPr>
          </a:p>
        </p:txBody>
      </p:sp>
      <p:sp>
        <p:nvSpPr>
          <p:cNvPr id="783" name="Google Shape;783;p108"/>
          <p:cNvSpPr txBox="1">
            <a:spLocks noGrp="1"/>
          </p:cNvSpPr>
          <p:nvPr>
            <p:ph type="subTitle" idx="2"/>
          </p:nvPr>
        </p:nvSpPr>
        <p:spPr>
          <a:xfrm>
            <a:off x="419100" y="567339"/>
            <a:ext cx="8299450" cy="23083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500"/>
              <a:buNone/>
            </a:pPr>
            <a:r>
              <a:rPr lang="zh-CN">
                <a:latin typeface="Aptos" panose="020B0004020202020204" pitchFamily="34" charset="0"/>
                <a:ea typeface="Source Han Sans CN Regular" panose="020B0500000000000000" pitchFamily="34" charset="-128"/>
                <a:sym typeface="Calibri"/>
              </a:rPr>
              <a:t>专注于药物的顶级期刊和通讯</a:t>
            </a:r>
            <a:endParaRPr>
              <a:latin typeface="Aptos" panose="020B0004020202020204" pitchFamily="34" charset="0"/>
              <a:ea typeface="Source Han Sans CN Regular" panose="020B0500000000000000" pitchFamily="34" charset="-128"/>
              <a:sym typeface="Calibri"/>
            </a:endParaRPr>
          </a:p>
        </p:txBody>
      </p:sp>
      <p:pic>
        <p:nvPicPr>
          <p:cNvPr id="784" name="Google Shape;784;p108"/>
          <p:cNvPicPr preferRelativeResize="0"/>
          <p:nvPr/>
        </p:nvPicPr>
        <p:blipFill rotWithShape="1">
          <a:blip r:embed="rId3">
            <a:alphaModFix/>
          </a:blip>
          <a:srcRect/>
          <a:stretch/>
        </p:blipFill>
        <p:spPr>
          <a:xfrm>
            <a:off x="572776" y="1206346"/>
            <a:ext cx="1429773" cy="1429773"/>
          </a:xfrm>
          <a:prstGeom prst="rect">
            <a:avLst/>
          </a:prstGeom>
          <a:noFill/>
          <a:ln>
            <a:noFill/>
          </a:ln>
        </p:spPr>
      </p:pic>
      <p:sp>
        <p:nvSpPr>
          <p:cNvPr id="785" name="Google Shape;785;p108"/>
          <p:cNvSpPr txBox="1"/>
          <p:nvPr/>
        </p:nvSpPr>
        <p:spPr>
          <a:xfrm>
            <a:off x="620005" y="1329595"/>
            <a:ext cx="1119586" cy="10156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zh-CN" sz="1500" b="1" i="0" u="none" strike="noStrike" cap="none">
                <a:solidFill>
                  <a:schemeClr val="lt1"/>
                </a:solidFill>
                <a:latin typeface="Aptos" panose="020B0004020202020204" pitchFamily="34" charset="0"/>
                <a:ea typeface="Source Han Sans CN Regular" panose="020B0500000000000000" pitchFamily="34" charset="-128"/>
                <a:cs typeface="Calibri"/>
                <a:sym typeface="Calibri"/>
              </a:rPr>
              <a:t>30+本期刊</a:t>
            </a:r>
            <a:endParaRPr sz="1400" b="0" i="0" u="none" strike="noStrike" cap="none">
              <a:solidFill>
                <a:srgbClr val="000000"/>
              </a:solidFill>
              <a:latin typeface="Aptos" panose="020B0004020202020204" pitchFamily="34" charset="0"/>
              <a:ea typeface="Source Han Sans CN Regular" panose="020B0500000000000000" pitchFamily="34" charset="-128"/>
              <a:cs typeface="Calibri"/>
              <a:sym typeface="Calibri"/>
            </a:endParaRPr>
          </a:p>
        </p:txBody>
      </p:sp>
      <p:sp>
        <p:nvSpPr>
          <p:cNvPr id="786" name="Google Shape;786;p108"/>
          <p:cNvSpPr txBox="1"/>
          <p:nvPr/>
        </p:nvSpPr>
        <p:spPr>
          <a:xfrm>
            <a:off x="2487399" y="889808"/>
            <a:ext cx="5982694" cy="1641555"/>
          </a:xfrm>
          <a:prstGeom prst="rect">
            <a:avLst/>
          </a:prstGeom>
          <a:noFill/>
          <a:ln>
            <a:noFill/>
          </a:ln>
        </p:spPr>
        <p:txBody>
          <a:bodyPr spcFirstLastPara="1" wrap="square" lIns="0" tIns="0" rIns="0" bIns="0" anchor="t" anchorCtr="0">
            <a:noAutofit/>
          </a:bodyPr>
          <a:lstStyle/>
          <a:p>
            <a:pPr marL="0" marR="0" lvl="2"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Aptos" panose="020B0004020202020204" pitchFamily="34" charset="0"/>
              <a:ea typeface="Source Han Sans CN Regular" panose="020B0500000000000000" pitchFamily="34" charset="-128"/>
              <a:cs typeface="Microsoft YaHei"/>
              <a:sym typeface="Microsoft YaHei"/>
            </a:endParaRPr>
          </a:p>
          <a:p>
            <a:pPr marL="166688" marR="0" lvl="2" indent="-166688" algn="l" rtl="0">
              <a:lnSpc>
                <a:spcPct val="100000"/>
              </a:lnSpc>
              <a:spcBef>
                <a:spcPts val="600"/>
              </a:spcBef>
              <a:spcAft>
                <a:spcPts val="0"/>
              </a:spcAft>
              <a:buClr>
                <a:srgbClr val="0070A8"/>
              </a:buClr>
              <a:buSzPts val="1500"/>
              <a:buFont typeface="Calibri"/>
              <a:buChar char="•"/>
            </a:pPr>
            <a:r>
              <a:rPr lang="zh-CN" sz="1500" b="0" i="0" u="none" strike="noStrike" cap="none">
                <a:solidFill>
                  <a:schemeClr val="dk1"/>
                </a:solidFill>
                <a:latin typeface="Aptos" panose="020B0004020202020204" pitchFamily="34" charset="0"/>
                <a:ea typeface="Source Han Sans CN Regular" panose="020B0500000000000000" pitchFamily="34" charset="-128"/>
                <a:cs typeface="Microsoft YaHei"/>
                <a:sym typeface="Microsoft YaHei"/>
              </a:rPr>
              <a:t>临床相关的权威药物研究与综述</a:t>
            </a:r>
            <a:endParaRPr sz="1400" b="0" i="0" u="none" strike="noStrike" cap="none">
              <a:solidFill>
                <a:srgbClr val="000000"/>
              </a:solidFill>
              <a:latin typeface="Aptos" panose="020B0004020202020204" pitchFamily="34" charset="0"/>
              <a:ea typeface="Source Han Sans CN Regular" panose="020B0500000000000000" pitchFamily="34" charset="-128"/>
              <a:cs typeface="Microsoft YaHei"/>
              <a:sym typeface="Microsoft YaHei"/>
            </a:endParaRPr>
          </a:p>
          <a:p>
            <a:pPr marL="166688" marR="0" lvl="2" indent="-166688" algn="l" rtl="0">
              <a:lnSpc>
                <a:spcPct val="100000"/>
              </a:lnSpc>
              <a:spcBef>
                <a:spcPts val="600"/>
              </a:spcBef>
              <a:spcAft>
                <a:spcPts val="0"/>
              </a:spcAft>
              <a:buClr>
                <a:srgbClr val="0070A8"/>
              </a:buClr>
              <a:buSzPts val="1500"/>
              <a:buFont typeface="Calibri"/>
              <a:buChar char="•"/>
            </a:pPr>
            <a:r>
              <a:rPr lang="zh-CN" sz="1500" b="0" i="0" u="none" strike="noStrike" cap="none">
                <a:solidFill>
                  <a:schemeClr val="dk1"/>
                </a:solidFill>
                <a:latin typeface="Aptos" panose="020B0004020202020204" pitchFamily="34" charset="0"/>
                <a:ea typeface="Source Han Sans CN Regular" panose="020B0500000000000000" pitchFamily="34" charset="-128"/>
                <a:cs typeface="Microsoft YaHei"/>
                <a:sym typeface="Microsoft YaHei"/>
              </a:rPr>
              <a:t>最重要的治疗与诊断干预措施</a:t>
            </a:r>
            <a:endParaRPr sz="1500" b="0" i="0" u="none" strike="noStrike" cap="none">
              <a:solidFill>
                <a:schemeClr val="dk1"/>
              </a:solidFill>
              <a:latin typeface="Aptos" panose="020B0004020202020204" pitchFamily="34" charset="0"/>
              <a:ea typeface="Source Han Sans CN Regular" panose="020B0500000000000000" pitchFamily="34" charset="-128"/>
              <a:cs typeface="Microsoft YaHei"/>
              <a:sym typeface="Microsoft YaHei"/>
            </a:endParaRPr>
          </a:p>
          <a:p>
            <a:pPr marL="166688" marR="0" lvl="2" indent="-166688" algn="l" rtl="0">
              <a:lnSpc>
                <a:spcPct val="100000"/>
              </a:lnSpc>
              <a:spcBef>
                <a:spcPts val="600"/>
              </a:spcBef>
              <a:spcAft>
                <a:spcPts val="0"/>
              </a:spcAft>
              <a:buClr>
                <a:srgbClr val="0070A8"/>
              </a:buClr>
              <a:buSzPts val="1500"/>
              <a:buFont typeface="Calibri"/>
              <a:buChar char="•"/>
            </a:pPr>
            <a:r>
              <a:rPr lang="zh-CN" sz="1500" b="0" i="0" u="none" strike="noStrike" cap="none">
                <a:solidFill>
                  <a:schemeClr val="dk1"/>
                </a:solidFill>
                <a:latin typeface="Aptos" panose="020B0004020202020204" pitchFamily="34" charset="0"/>
                <a:ea typeface="Source Han Sans CN Regular" panose="020B0500000000000000" pitchFamily="34" charset="-128"/>
                <a:cs typeface="Microsoft YaHei"/>
                <a:sym typeface="Microsoft YaHei"/>
              </a:rPr>
              <a:t>专业的内部编辑</a:t>
            </a:r>
            <a:endParaRPr sz="1500" b="0" i="0" u="none" strike="noStrike" cap="none">
              <a:solidFill>
                <a:schemeClr val="dk1"/>
              </a:solidFill>
              <a:latin typeface="Aptos" panose="020B0004020202020204" pitchFamily="34" charset="0"/>
              <a:ea typeface="Source Han Sans CN Regular" panose="020B0500000000000000" pitchFamily="34" charset="-128"/>
              <a:cs typeface="Microsoft YaHei"/>
              <a:sym typeface="Microsoft YaHei"/>
            </a:endParaRPr>
          </a:p>
          <a:p>
            <a:pPr marL="166688" marR="0" lvl="2" indent="-166688" algn="l" rtl="0">
              <a:lnSpc>
                <a:spcPct val="100000"/>
              </a:lnSpc>
              <a:spcBef>
                <a:spcPts val="600"/>
              </a:spcBef>
              <a:spcAft>
                <a:spcPts val="600"/>
              </a:spcAft>
              <a:buClr>
                <a:srgbClr val="0070A8"/>
              </a:buClr>
              <a:buSzPts val="1500"/>
              <a:buFont typeface="Calibri"/>
              <a:buChar char="•"/>
            </a:pPr>
            <a:r>
              <a:rPr lang="zh-CN" sz="1500" b="0" i="0" u="none" strike="noStrike" cap="none">
                <a:solidFill>
                  <a:schemeClr val="dk1"/>
                </a:solidFill>
                <a:latin typeface="Aptos" panose="020B0004020202020204" pitchFamily="34" charset="0"/>
                <a:ea typeface="Source Han Sans CN Regular" panose="020B0500000000000000" pitchFamily="34" charset="-128"/>
                <a:cs typeface="Microsoft YaHei"/>
                <a:sym typeface="Microsoft YaHei"/>
              </a:rPr>
              <a:t>医疗卫生行业从业者、高校与医疗卫生研究人员的必备资源</a:t>
            </a:r>
            <a:endParaRPr sz="1400" b="0" i="0" u="none" strike="noStrike" cap="none">
              <a:solidFill>
                <a:srgbClr val="000000"/>
              </a:solidFill>
              <a:latin typeface="Aptos" panose="020B0004020202020204" pitchFamily="34" charset="0"/>
              <a:ea typeface="Source Han Sans CN Regular" panose="020B0500000000000000" pitchFamily="34" charset="-128"/>
              <a:cs typeface="Microsoft YaHei"/>
              <a:sym typeface="Microsoft YaHei"/>
            </a:endParaRPr>
          </a:p>
        </p:txBody>
      </p:sp>
      <p:pic>
        <p:nvPicPr>
          <p:cNvPr id="787" name="Google Shape;787;p108"/>
          <p:cNvPicPr preferRelativeResize="0"/>
          <p:nvPr/>
        </p:nvPicPr>
        <p:blipFill rotWithShape="1">
          <a:blip r:embed="rId3">
            <a:alphaModFix/>
          </a:blip>
          <a:srcRect/>
          <a:stretch/>
        </p:blipFill>
        <p:spPr>
          <a:xfrm>
            <a:off x="572776" y="3032504"/>
            <a:ext cx="1429773" cy="1429773"/>
          </a:xfrm>
          <a:prstGeom prst="rect">
            <a:avLst/>
          </a:prstGeom>
          <a:noFill/>
          <a:ln>
            <a:noFill/>
          </a:ln>
        </p:spPr>
      </p:pic>
      <p:sp>
        <p:nvSpPr>
          <p:cNvPr id="788" name="Google Shape;788;p108"/>
          <p:cNvSpPr txBox="1"/>
          <p:nvPr/>
        </p:nvSpPr>
        <p:spPr>
          <a:xfrm>
            <a:off x="620004" y="3155753"/>
            <a:ext cx="1119587" cy="10156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zh-CN" sz="1500" b="1" i="0" u="none" strike="noStrike" cap="none">
                <a:solidFill>
                  <a:schemeClr val="lt1"/>
                </a:solidFill>
                <a:latin typeface="Aptos" panose="020B0004020202020204" pitchFamily="34" charset="0"/>
                <a:ea typeface="Source Han Sans CN Regular" panose="020B0500000000000000" pitchFamily="34" charset="-128"/>
                <a:cs typeface="Calibri"/>
                <a:sym typeface="Calibri"/>
              </a:rPr>
              <a:t>高影响力期刊</a:t>
            </a:r>
            <a:endParaRPr sz="1400" b="0" i="0" u="none" strike="noStrike" cap="none">
              <a:solidFill>
                <a:srgbClr val="000000"/>
              </a:solidFill>
              <a:latin typeface="Aptos" panose="020B0004020202020204" pitchFamily="34" charset="0"/>
              <a:ea typeface="Source Han Sans CN Regular" panose="020B0500000000000000" pitchFamily="34" charset="-128"/>
              <a:cs typeface="Calibri"/>
              <a:sym typeface="Calibri"/>
            </a:endParaRPr>
          </a:p>
        </p:txBody>
      </p:sp>
      <p:pic>
        <p:nvPicPr>
          <p:cNvPr id="789" name="Google Shape;789;p108" descr="H:\Journal Cover Images\Adis\40265.jpg"/>
          <p:cNvPicPr preferRelativeResize="0"/>
          <p:nvPr/>
        </p:nvPicPr>
        <p:blipFill rotWithShape="1">
          <a:blip r:embed="rId4">
            <a:alphaModFix/>
          </a:blip>
          <a:srcRect/>
          <a:stretch/>
        </p:blipFill>
        <p:spPr>
          <a:xfrm>
            <a:off x="2487399" y="3013437"/>
            <a:ext cx="1087200" cy="1463811"/>
          </a:xfrm>
          <a:prstGeom prst="rect">
            <a:avLst/>
          </a:prstGeom>
          <a:noFill/>
          <a:ln>
            <a:noFill/>
          </a:ln>
        </p:spPr>
      </p:pic>
      <p:pic>
        <p:nvPicPr>
          <p:cNvPr id="790" name="Google Shape;790;p108" descr="https://lh6.googleusercontent.com/B3qZnO7zKPDGNpSB6ASdVDGIO2gY-AtPdDnE-bvnuDnN18C1_2gOI5qHvOw8-Tw9yjMekSUN4w1xcXDUMgNEcmjJGyYFx5nQpLczkAL-J0UM6zmk2ES8AmNXCW37AxcDzCREr7s"/>
          <p:cNvPicPr preferRelativeResize="0"/>
          <p:nvPr/>
        </p:nvPicPr>
        <p:blipFill rotWithShape="1">
          <a:blip r:embed="rId5">
            <a:alphaModFix/>
          </a:blip>
          <a:srcRect/>
          <a:stretch/>
        </p:blipFill>
        <p:spPr>
          <a:xfrm>
            <a:off x="4070249" y="3016886"/>
            <a:ext cx="1090274" cy="1461599"/>
          </a:xfrm>
          <a:prstGeom prst="rect">
            <a:avLst/>
          </a:prstGeom>
          <a:noFill/>
          <a:ln>
            <a:noFill/>
          </a:ln>
        </p:spPr>
      </p:pic>
      <p:pic>
        <p:nvPicPr>
          <p:cNvPr id="791" name="Google Shape;791;p108" descr="H:\Journal Cover Images\Adis\40262_clinical pharmacokinetics.jpg"/>
          <p:cNvPicPr preferRelativeResize="0"/>
          <p:nvPr/>
        </p:nvPicPr>
        <p:blipFill rotWithShape="1">
          <a:blip r:embed="rId6">
            <a:alphaModFix/>
          </a:blip>
          <a:srcRect/>
          <a:stretch/>
        </p:blipFill>
        <p:spPr>
          <a:xfrm>
            <a:off x="5656173" y="3020371"/>
            <a:ext cx="1090800" cy="1461529"/>
          </a:xfrm>
          <a:prstGeom prst="rect">
            <a:avLst/>
          </a:prstGeom>
          <a:noFill/>
          <a:ln>
            <a:noFill/>
          </a:ln>
        </p:spPr>
      </p:pic>
      <p:pic>
        <p:nvPicPr>
          <p:cNvPr id="792" name="Google Shape;792;p108"/>
          <p:cNvPicPr preferRelativeResize="0"/>
          <p:nvPr/>
        </p:nvPicPr>
        <p:blipFill rotWithShape="1">
          <a:blip r:embed="rId3">
            <a:alphaModFix/>
          </a:blip>
          <a:srcRect/>
          <a:stretch/>
        </p:blipFill>
        <p:spPr>
          <a:xfrm>
            <a:off x="7242097" y="3013437"/>
            <a:ext cx="740760" cy="740760"/>
          </a:xfrm>
          <a:prstGeom prst="rect">
            <a:avLst/>
          </a:prstGeom>
          <a:noFill/>
          <a:ln>
            <a:noFill/>
          </a:ln>
        </p:spPr>
      </p:pic>
      <p:sp>
        <p:nvSpPr>
          <p:cNvPr id="793" name="Google Shape;793;p108"/>
          <p:cNvSpPr txBox="1"/>
          <p:nvPr/>
        </p:nvSpPr>
        <p:spPr>
          <a:xfrm>
            <a:off x="7273957" y="3036793"/>
            <a:ext cx="708900" cy="6822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500"/>
              <a:buFont typeface="Arial"/>
              <a:buNone/>
            </a:pPr>
            <a:endParaRPr sz="1500" b="1" i="0" u="none" strike="noStrike" cap="none">
              <a:solidFill>
                <a:schemeClr val="lt1"/>
              </a:solidFill>
              <a:latin typeface="Aptos" panose="020B0004020202020204" pitchFamily="34" charset="0"/>
              <a:ea typeface="Source Han Sans CN Regular" panose="020B0500000000000000" pitchFamily="34" charset="-128"/>
              <a:cs typeface="Calibri"/>
              <a:sym typeface="Calibri"/>
            </a:endParaRPr>
          </a:p>
        </p:txBody>
      </p:sp>
      <p:sp>
        <p:nvSpPr>
          <p:cNvPr id="794" name="Google Shape;794;p108"/>
          <p:cNvSpPr txBox="1"/>
          <p:nvPr/>
        </p:nvSpPr>
        <p:spPr>
          <a:xfrm>
            <a:off x="7268885" y="3107707"/>
            <a:ext cx="687184" cy="4427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Arial"/>
              <a:buNone/>
            </a:pPr>
            <a:r>
              <a:rPr lang="zh-CN" sz="1000" b="1" i="0" u="none" strike="noStrike" cap="none">
                <a:solidFill>
                  <a:schemeClr val="lt1"/>
                </a:solidFill>
                <a:latin typeface="Aptos" panose="020B0004020202020204" pitchFamily="34" charset="0"/>
                <a:ea typeface="Source Han Sans CN Regular" panose="020B0500000000000000" pitchFamily="34" charset="-128"/>
                <a:cs typeface="Calibri"/>
                <a:sym typeface="Calibri"/>
              </a:rPr>
              <a:t>14本开放获取</a:t>
            </a:r>
            <a:endParaRPr sz="1400" b="0" i="0" u="none" strike="noStrike" cap="none">
              <a:solidFill>
                <a:srgbClr val="000000"/>
              </a:solidFill>
              <a:latin typeface="Aptos" panose="020B0004020202020204" pitchFamily="34" charset="0"/>
              <a:ea typeface="Source Han Sans CN Regular" panose="020B0500000000000000" pitchFamily="34" charset="-128"/>
              <a:cs typeface="Calibri"/>
              <a:sym typeface="Calibri"/>
            </a:endParaRPr>
          </a:p>
        </p:txBody>
      </p:sp>
      <p:pic>
        <p:nvPicPr>
          <p:cNvPr id="795" name="Google Shape;795;p108"/>
          <p:cNvPicPr preferRelativeResize="0"/>
          <p:nvPr/>
        </p:nvPicPr>
        <p:blipFill rotWithShape="1">
          <a:blip r:embed="rId3">
            <a:alphaModFix/>
          </a:blip>
          <a:srcRect/>
          <a:stretch/>
        </p:blipFill>
        <p:spPr>
          <a:xfrm>
            <a:off x="7929281" y="3741287"/>
            <a:ext cx="740760" cy="740760"/>
          </a:xfrm>
          <a:prstGeom prst="rect">
            <a:avLst/>
          </a:prstGeom>
          <a:noFill/>
          <a:ln>
            <a:noFill/>
          </a:ln>
        </p:spPr>
      </p:pic>
      <p:sp>
        <p:nvSpPr>
          <p:cNvPr id="796" name="Google Shape;796;p108"/>
          <p:cNvSpPr txBox="1"/>
          <p:nvPr/>
        </p:nvSpPr>
        <p:spPr>
          <a:xfrm>
            <a:off x="7971138" y="3832925"/>
            <a:ext cx="756715" cy="4427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Arial"/>
              <a:buNone/>
            </a:pPr>
            <a:r>
              <a:rPr lang="zh-CN" sz="1000" b="1" i="0" u="none" strike="noStrike" cap="none">
                <a:solidFill>
                  <a:schemeClr val="lt1"/>
                </a:solidFill>
                <a:latin typeface="Aptos" panose="020B0004020202020204" pitchFamily="34" charset="0"/>
                <a:ea typeface="Source Han Sans CN Regular" panose="020B0500000000000000" pitchFamily="34" charset="-128"/>
                <a:cs typeface="Calibri"/>
                <a:sym typeface="Calibri"/>
              </a:rPr>
              <a:t>E2 新闻通讯</a:t>
            </a:r>
            <a:endParaRPr sz="1400" b="0" i="0" u="none" strike="noStrike" cap="none">
              <a:solidFill>
                <a:srgbClr val="000000"/>
              </a:solidFill>
              <a:latin typeface="Aptos" panose="020B0004020202020204" pitchFamily="34" charset="0"/>
              <a:ea typeface="Source Han Sans CN Regular" panose="020B0500000000000000" pitchFamily="34" charset="-128"/>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109"/>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04999"/>
              </a:lnSpc>
              <a:spcBef>
                <a:spcPts val="0"/>
              </a:spcBef>
              <a:spcAft>
                <a:spcPts val="0"/>
              </a:spcAft>
              <a:buClr>
                <a:srgbClr val="01324B"/>
              </a:buClr>
              <a:buSzPts val="2000"/>
              <a:buFont typeface="Calibri"/>
              <a:buNone/>
            </a:pPr>
            <a:r>
              <a:rPr lang="zh-CN">
                <a:latin typeface="Aptos" panose="020B0004020202020204" pitchFamily="34" charset="0"/>
                <a:ea typeface="Source Han Sans CN Regular" panose="020B0500000000000000" pitchFamily="34" charset="-128"/>
              </a:rPr>
              <a:t>Adis</a:t>
            </a:r>
            <a:r>
              <a:rPr lang="zh-CN">
                <a:latin typeface="Aptos" panose="020B0004020202020204" pitchFamily="34" charset="0"/>
                <a:ea typeface="Source Han Sans CN Regular" panose="020B0500000000000000" pitchFamily="34" charset="-128"/>
                <a:cs typeface="Microsoft YaHei"/>
                <a:sym typeface="Microsoft YaHei"/>
              </a:rPr>
              <a:t>期刊</a:t>
            </a:r>
            <a:endParaRPr>
              <a:latin typeface="Aptos" panose="020B0004020202020204" pitchFamily="34" charset="0"/>
              <a:ea typeface="Source Han Sans CN Regular" panose="020B0500000000000000" pitchFamily="34" charset="-128"/>
              <a:cs typeface="Microsoft YaHei"/>
              <a:sym typeface="Microsoft YaHei"/>
            </a:endParaRPr>
          </a:p>
        </p:txBody>
      </p:sp>
      <p:sp>
        <p:nvSpPr>
          <p:cNvPr id="802" name="Google Shape;802;p109"/>
          <p:cNvSpPr txBox="1">
            <a:spLocks noGrp="1"/>
          </p:cNvSpPr>
          <p:nvPr>
            <p:ph type="subTitle" idx="1"/>
          </p:nvPr>
        </p:nvSpPr>
        <p:spPr>
          <a:xfrm>
            <a:off x="419100" y="567339"/>
            <a:ext cx="8299450" cy="23083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500"/>
              <a:buNone/>
            </a:pPr>
            <a:r>
              <a:rPr lang="zh-CN">
                <a:latin typeface="Aptos" panose="020B0004020202020204" pitchFamily="34" charset="0"/>
                <a:ea typeface="Source Han Sans CN Regular" panose="020B0500000000000000" pitchFamily="34" charset="-128"/>
                <a:cs typeface="Microsoft YaHei"/>
                <a:sym typeface="Microsoft YaHei"/>
              </a:rPr>
              <a:t>主要学科领域</a:t>
            </a:r>
            <a:endParaRPr>
              <a:latin typeface="Aptos" panose="020B0004020202020204" pitchFamily="34" charset="0"/>
              <a:ea typeface="Source Han Sans CN Regular" panose="020B0500000000000000" pitchFamily="34" charset="-128"/>
              <a:cs typeface="Microsoft YaHei"/>
              <a:sym typeface="Microsoft YaHei"/>
            </a:endParaRPr>
          </a:p>
        </p:txBody>
      </p:sp>
      <p:grpSp>
        <p:nvGrpSpPr>
          <p:cNvPr id="803" name="Google Shape;803;p109"/>
          <p:cNvGrpSpPr/>
          <p:nvPr/>
        </p:nvGrpSpPr>
        <p:grpSpPr>
          <a:xfrm>
            <a:off x="432000" y="1087597"/>
            <a:ext cx="2136062" cy="808703"/>
            <a:chOff x="432000" y="1940452"/>
            <a:chExt cx="2136062" cy="808703"/>
          </a:xfrm>
        </p:grpSpPr>
        <p:sp>
          <p:nvSpPr>
            <p:cNvPr id="804" name="Google Shape;804;p109"/>
            <p:cNvSpPr/>
            <p:nvPr/>
          </p:nvSpPr>
          <p:spPr>
            <a:xfrm>
              <a:off x="432000" y="1940452"/>
              <a:ext cx="2136062" cy="808703"/>
            </a:xfrm>
            <a:prstGeom prst="rect">
              <a:avLst/>
            </a:prstGeom>
            <a:solidFill>
              <a:srgbClr val="EBF1F5"/>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2F2F2"/>
                </a:solidFill>
                <a:latin typeface="Aptos" panose="020B0004020202020204" pitchFamily="34" charset="0"/>
                <a:ea typeface="Source Han Sans CN Regular" panose="020B0500000000000000" pitchFamily="34" charset="-128"/>
                <a:cs typeface="Microsoft YaHei"/>
                <a:sym typeface="Microsoft YaHei"/>
              </a:endParaRPr>
            </a:p>
          </p:txBody>
        </p:sp>
        <p:sp>
          <p:nvSpPr>
            <p:cNvPr id="805" name="Google Shape;805;p109"/>
            <p:cNvSpPr txBox="1"/>
            <p:nvPr/>
          </p:nvSpPr>
          <p:spPr>
            <a:xfrm>
              <a:off x="1302008" y="2065105"/>
              <a:ext cx="1266054" cy="58169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400"/>
                <a:buFont typeface="Arial"/>
                <a:buNone/>
              </a:pPr>
              <a:r>
                <a:rPr lang="zh-CN"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医学</a:t>
              </a:r>
              <a:endParaRPr sz="1400" b="0" i="0" u="none" strike="noStrike" cap="none">
                <a:solidFill>
                  <a:srgbClr val="000000"/>
                </a:solidFill>
                <a:latin typeface="Aptos" panose="020B0004020202020204" pitchFamily="34" charset="0"/>
                <a:ea typeface="Source Han Sans CN Regular" panose="020B0500000000000000" pitchFamily="34" charset="-128"/>
                <a:cs typeface="Microsoft YaHei"/>
                <a:sym typeface="Microsoft YaHei"/>
              </a:endParaRPr>
            </a:p>
          </p:txBody>
        </p:sp>
        <p:pic>
          <p:nvPicPr>
            <p:cNvPr id="806" name="Google Shape;806;p109"/>
            <p:cNvPicPr preferRelativeResize="0"/>
            <p:nvPr/>
          </p:nvPicPr>
          <p:blipFill rotWithShape="1">
            <a:blip r:embed="rId3">
              <a:alphaModFix/>
            </a:blip>
            <a:srcRect/>
            <a:stretch/>
          </p:blipFill>
          <p:spPr>
            <a:xfrm>
              <a:off x="538937" y="2029461"/>
              <a:ext cx="624274" cy="624274"/>
            </a:xfrm>
            <a:prstGeom prst="rect">
              <a:avLst/>
            </a:prstGeom>
            <a:noFill/>
            <a:ln>
              <a:noFill/>
            </a:ln>
          </p:spPr>
        </p:pic>
      </p:grpSp>
      <p:grpSp>
        <p:nvGrpSpPr>
          <p:cNvPr id="807" name="Google Shape;807;p109"/>
          <p:cNvGrpSpPr/>
          <p:nvPr/>
        </p:nvGrpSpPr>
        <p:grpSpPr>
          <a:xfrm>
            <a:off x="3507244" y="1087597"/>
            <a:ext cx="2136062" cy="808703"/>
            <a:chOff x="432000" y="1940452"/>
            <a:chExt cx="2136062" cy="808703"/>
          </a:xfrm>
        </p:grpSpPr>
        <p:sp>
          <p:nvSpPr>
            <p:cNvPr id="808" name="Google Shape;808;p109"/>
            <p:cNvSpPr/>
            <p:nvPr/>
          </p:nvSpPr>
          <p:spPr>
            <a:xfrm>
              <a:off x="432000" y="1940452"/>
              <a:ext cx="2136062" cy="808703"/>
            </a:xfrm>
            <a:prstGeom prst="rect">
              <a:avLst/>
            </a:prstGeom>
            <a:solidFill>
              <a:srgbClr val="EBF1F5"/>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2F2F2"/>
                </a:solidFill>
                <a:latin typeface="Aptos" panose="020B0004020202020204" pitchFamily="34" charset="0"/>
                <a:ea typeface="Source Han Sans CN Regular" panose="020B0500000000000000" pitchFamily="34" charset="-128"/>
                <a:cs typeface="Microsoft YaHei"/>
                <a:sym typeface="Microsoft YaHei"/>
              </a:endParaRPr>
            </a:p>
          </p:txBody>
        </p:sp>
        <p:sp>
          <p:nvSpPr>
            <p:cNvPr id="809" name="Google Shape;809;p109"/>
            <p:cNvSpPr txBox="1"/>
            <p:nvPr/>
          </p:nvSpPr>
          <p:spPr>
            <a:xfrm>
              <a:off x="1302008" y="2065105"/>
              <a:ext cx="1266054" cy="58169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400"/>
                <a:buFont typeface="Arial"/>
                <a:buNone/>
              </a:pPr>
              <a:r>
                <a:rPr lang="zh-CN"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生物医学</a:t>
              </a:r>
              <a:endParaRPr sz="1400" b="0" i="0" u="none" strike="noStrike" cap="none">
                <a:solidFill>
                  <a:srgbClr val="000000"/>
                </a:solidFill>
                <a:latin typeface="Aptos" panose="020B0004020202020204" pitchFamily="34" charset="0"/>
                <a:ea typeface="Source Han Sans CN Regular" panose="020B0500000000000000" pitchFamily="34" charset="-128"/>
                <a:cs typeface="Microsoft YaHei"/>
                <a:sym typeface="Microsoft YaHei"/>
              </a:endParaRPr>
            </a:p>
            <a:p>
              <a:pPr marL="0" marR="0" lvl="0" indent="0" algn="l" rtl="0">
                <a:lnSpc>
                  <a:spcPct val="90000"/>
                </a:lnSpc>
                <a:spcBef>
                  <a:spcPts val="450"/>
                </a:spcBef>
                <a:spcAft>
                  <a:spcPts val="0"/>
                </a:spcAft>
                <a:buClr>
                  <a:schemeClr val="dk1"/>
                </a:buClr>
                <a:buSzPts val="1400"/>
                <a:buFont typeface="Arial"/>
                <a:buNone/>
              </a:pPr>
              <a:r>
                <a:rPr lang="zh-CN"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
              </a:r>
              <a:br>
                <a:rPr lang="zh-CN"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br>
              <a:endParaRPr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endParaRPr>
            </a:p>
          </p:txBody>
        </p:sp>
        <p:pic>
          <p:nvPicPr>
            <p:cNvPr id="810" name="Google Shape;810;p109"/>
            <p:cNvPicPr preferRelativeResize="0"/>
            <p:nvPr/>
          </p:nvPicPr>
          <p:blipFill rotWithShape="1">
            <a:blip r:embed="rId3">
              <a:alphaModFix/>
            </a:blip>
            <a:srcRect/>
            <a:stretch/>
          </p:blipFill>
          <p:spPr>
            <a:xfrm>
              <a:off x="538937" y="2029461"/>
              <a:ext cx="624274" cy="624274"/>
            </a:xfrm>
            <a:prstGeom prst="rect">
              <a:avLst/>
            </a:prstGeom>
            <a:noFill/>
            <a:ln>
              <a:noFill/>
            </a:ln>
          </p:spPr>
        </p:pic>
      </p:grpSp>
      <p:grpSp>
        <p:nvGrpSpPr>
          <p:cNvPr id="811" name="Google Shape;811;p109"/>
          <p:cNvGrpSpPr/>
          <p:nvPr/>
        </p:nvGrpSpPr>
        <p:grpSpPr>
          <a:xfrm>
            <a:off x="6582488" y="1087597"/>
            <a:ext cx="2136062" cy="808703"/>
            <a:chOff x="432000" y="1940452"/>
            <a:chExt cx="2136062" cy="808703"/>
          </a:xfrm>
        </p:grpSpPr>
        <p:sp>
          <p:nvSpPr>
            <p:cNvPr id="812" name="Google Shape;812;p109"/>
            <p:cNvSpPr/>
            <p:nvPr/>
          </p:nvSpPr>
          <p:spPr>
            <a:xfrm>
              <a:off x="432000" y="1940452"/>
              <a:ext cx="2136062" cy="808703"/>
            </a:xfrm>
            <a:prstGeom prst="rect">
              <a:avLst/>
            </a:prstGeom>
            <a:solidFill>
              <a:srgbClr val="EBF1F5"/>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2F2F2"/>
                </a:solidFill>
                <a:latin typeface="Aptos" panose="020B0004020202020204" pitchFamily="34" charset="0"/>
                <a:ea typeface="Source Han Sans CN Regular" panose="020B0500000000000000" pitchFamily="34" charset="-128"/>
                <a:cs typeface="Microsoft YaHei"/>
                <a:sym typeface="Microsoft YaHei"/>
              </a:endParaRPr>
            </a:p>
          </p:txBody>
        </p:sp>
        <p:sp>
          <p:nvSpPr>
            <p:cNvPr id="813" name="Google Shape;813;p109"/>
            <p:cNvSpPr txBox="1"/>
            <p:nvPr/>
          </p:nvSpPr>
          <p:spPr>
            <a:xfrm>
              <a:off x="1302008" y="2065105"/>
              <a:ext cx="1266054" cy="58169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400"/>
                <a:buFont typeface="Arial"/>
                <a:buNone/>
              </a:pPr>
              <a:r>
                <a:rPr lang="zh-CN"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药学</a:t>
              </a:r>
              <a:endParaRPr sz="1400" b="0" i="0" u="none" strike="noStrike" cap="none">
                <a:solidFill>
                  <a:srgbClr val="000000"/>
                </a:solidFill>
                <a:latin typeface="Aptos" panose="020B0004020202020204" pitchFamily="34" charset="0"/>
                <a:ea typeface="Source Han Sans CN Regular" panose="020B0500000000000000" pitchFamily="34" charset="-128"/>
                <a:cs typeface="Microsoft YaHei"/>
                <a:sym typeface="Microsoft YaHei"/>
              </a:endParaRPr>
            </a:p>
            <a:p>
              <a:pPr marL="0" marR="0" lvl="0" indent="0" algn="l" rtl="0">
                <a:lnSpc>
                  <a:spcPct val="90000"/>
                </a:lnSpc>
                <a:spcBef>
                  <a:spcPts val="450"/>
                </a:spcBef>
                <a:spcAft>
                  <a:spcPts val="0"/>
                </a:spcAft>
                <a:buClr>
                  <a:schemeClr val="dk1"/>
                </a:buClr>
                <a:buSzPts val="1400"/>
                <a:buFont typeface="Arial"/>
                <a:buNone/>
              </a:pPr>
              <a:r>
                <a:rPr lang="zh-CN"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
              </a:r>
              <a:br>
                <a:rPr lang="zh-CN"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br>
              <a:endParaRPr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endParaRPr>
            </a:p>
          </p:txBody>
        </p:sp>
        <p:pic>
          <p:nvPicPr>
            <p:cNvPr id="814" name="Google Shape;814;p109"/>
            <p:cNvPicPr preferRelativeResize="0"/>
            <p:nvPr/>
          </p:nvPicPr>
          <p:blipFill rotWithShape="1">
            <a:blip r:embed="rId3">
              <a:alphaModFix/>
            </a:blip>
            <a:srcRect/>
            <a:stretch/>
          </p:blipFill>
          <p:spPr>
            <a:xfrm>
              <a:off x="538937" y="2029461"/>
              <a:ext cx="624274" cy="624274"/>
            </a:xfrm>
            <a:prstGeom prst="rect">
              <a:avLst/>
            </a:prstGeom>
            <a:noFill/>
            <a:ln>
              <a:noFill/>
            </a:ln>
          </p:spPr>
        </p:pic>
      </p:grpSp>
      <p:pic>
        <p:nvPicPr>
          <p:cNvPr id="816" name="Google Shape;816;p109"/>
          <p:cNvPicPr preferRelativeResize="0"/>
          <p:nvPr/>
        </p:nvPicPr>
        <p:blipFill rotWithShape="1">
          <a:blip r:embed="rId4">
            <a:alphaModFix/>
          </a:blip>
          <a:srcRect/>
          <a:stretch/>
        </p:blipFill>
        <p:spPr>
          <a:xfrm>
            <a:off x="3614181" y="1212250"/>
            <a:ext cx="546100" cy="546100"/>
          </a:xfrm>
          <a:prstGeom prst="rect">
            <a:avLst/>
          </a:prstGeom>
          <a:noFill/>
          <a:ln>
            <a:noFill/>
          </a:ln>
        </p:spPr>
      </p:pic>
      <p:pic>
        <p:nvPicPr>
          <p:cNvPr id="817" name="Google Shape;817;p109"/>
          <p:cNvPicPr preferRelativeResize="0"/>
          <p:nvPr/>
        </p:nvPicPr>
        <p:blipFill rotWithShape="1">
          <a:blip r:embed="rId5">
            <a:alphaModFix/>
          </a:blip>
          <a:srcRect/>
          <a:stretch/>
        </p:blipFill>
        <p:spPr>
          <a:xfrm>
            <a:off x="6721194" y="1218898"/>
            <a:ext cx="546100" cy="546100"/>
          </a:xfrm>
          <a:prstGeom prst="rect">
            <a:avLst/>
          </a:prstGeom>
          <a:noFill/>
          <a:ln>
            <a:noFill/>
          </a:ln>
        </p:spPr>
      </p:pic>
      <p:pic>
        <p:nvPicPr>
          <p:cNvPr id="818" name="Google Shape;818;p109"/>
          <p:cNvPicPr preferRelativeResize="0"/>
          <p:nvPr/>
        </p:nvPicPr>
        <p:blipFill rotWithShape="1">
          <a:blip r:embed="rId6">
            <a:alphaModFix/>
          </a:blip>
          <a:srcRect/>
          <a:stretch/>
        </p:blipFill>
        <p:spPr>
          <a:xfrm>
            <a:off x="574849" y="1212250"/>
            <a:ext cx="546100" cy="546100"/>
          </a:xfrm>
          <a:prstGeom prst="rect">
            <a:avLst/>
          </a:prstGeom>
          <a:noFill/>
          <a:ln>
            <a:noFill/>
          </a:ln>
        </p:spPr>
      </p:pic>
      <p:graphicFrame>
        <p:nvGraphicFramePr>
          <p:cNvPr id="819" name="Google Shape;819;p109"/>
          <p:cNvGraphicFramePr/>
          <p:nvPr>
            <p:extLst>
              <p:ext uri="{D42A27DB-BD31-4B8C-83A1-F6EECF244321}">
                <p14:modId xmlns:p14="http://schemas.microsoft.com/office/powerpoint/2010/main" val="4126398191"/>
              </p:ext>
            </p:extLst>
          </p:nvPr>
        </p:nvGraphicFramePr>
        <p:xfrm>
          <a:off x="432000" y="2267502"/>
          <a:ext cx="8286550" cy="1828860"/>
        </p:xfrm>
        <a:graphic>
          <a:graphicData uri="http://schemas.openxmlformats.org/drawingml/2006/table">
            <a:tbl>
              <a:tblPr>
                <a:noFill/>
                <a:tableStyleId>{A62975DC-5F91-4405-849D-30EBFC5CC4EB}</a:tableStyleId>
              </a:tblPr>
              <a:tblGrid>
                <a:gridCol w="4132750">
                  <a:extLst>
                    <a:ext uri="{9D8B030D-6E8A-4147-A177-3AD203B41FA5}">
                      <a16:colId xmlns:a16="http://schemas.microsoft.com/office/drawing/2014/main" xmlns="" val="20000"/>
                    </a:ext>
                  </a:extLst>
                </a:gridCol>
                <a:gridCol w="4153800">
                  <a:extLst>
                    <a:ext uri="{9D8B030D-6E8A-4147-A177-3AD203B41FA5}">
                      <a16:colId xmlns:a16="http://schemas.microsoft.com/office/drawing/2014/main" xmlns="" val="20001"/>
                    </a:ext>
                  </a:extLst>
                </a:gridCol>
              </a:tblGrid>
              <a:tr h="146575">
                <a:tc>
                  <a:txBody>
                    <a:bodyPr/>
                    <a:lstStyle/>
                    <a:p>
                      <a:pPr marL="0" marR="0" lvl="0" indent="0" algn="l" rtl="0">
                        <a:lnSpc>
                          <a:spcPct val="100000"/>
                        </a:lnSpc>
                        <a:spcBef>
                          <a:spcPts val="0"/>
                        </a:spcBef>
                        <a:spcAft>
                          <a:spcPts val="0"/>
                        </a:spcAft>
                        <a:buClr>
                          <a:schemeClr val="dk1"/>
                        </a:buClr>
                        <a:buSzPts val="1500"/>
                        <a:buFont typeface="Arial"/>
                        <a:buNone/>
                      </a:pPr>
                      <a:r>
                        <a:rPr lang="zh-CN" sz="1400" b="0" u="none" strike="noStrike" cap="none">
                          <a:latin typeface="Microsoft YaHei"/>
                          <a:ea typeface="Microsoft YaHei"/>
                          <a:cs typeface="Microsoft YaHei"/>
                          <a:sym typeface="Microsoft YaHei"/>
                        </a:rPr>
                        <a:t>生物技术与精准医疗</a:t>
                      </a:r>
                      <a:endParaRPr sz="1200" u="none" strike="noStrike" cap="none">
                        <a:latin typeface="Microsoft YaHei"/>
                        <a:ea typeface="Microsoft YaHei"/>
                        <a:cs typeface="Microsoft YaHei"/>
                        <a:sym typeface="Microsoft YaHei"/>
                      </a:endParaRPr>
                    </a:p>
                  </a:txBody>
                  <a:tcPr marL="91450" marR="91450" marT="45725" marB="45725">
                    <a:lnL w="9525" cap="flat" cmpd="sng">
                      <a:solidFill>
                        <a:schemeClr val="dk2"/>
                      </a:solidFill>
                      <a:prstDash val="solid"/>
                      <a:round/>
                      <a:headEnd type="none" w="sm" len="sm"/>
                      <a:tailEnd type="none" w="sm" len="sm"/>
                    </a:lnL>
                    <a:lnR w="9525" cap="flat" cmpd="sng">
                      <a:solidFill>
                        <a:srgbClr val="B3C7CF"/>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500"/>
                        <a:buFont typeface="Arial"/>
                        <a:buNone/>
                      </a:pPr>
                      <a:r>
                        <a:rPr lang="zh-CN" sz="1400" b="0" i="0" u="none" strike="noStrike" cap="none">
                          <a:solidFill>
                            <a:schemeClr val="dk1"/>
                          </a:solidFill>
                          <a:latin typeface="Microsoft YaHei"/>
                          <a:ea typeface="Microsoft YaHei"/>
                          <a:cs typeface="Microsoft YaHei"/>
                          <a:sym typeface="Microsoft YaHei"/>
                        </a:rPr>
                        <a:t>药物疗法</a:t>
                      </a:r>
                      <a:endParaRPr sz="1400" b="0" u="none" strike="noStrike" cap="none">
                        <a:latin typeface="Microsoft YaHei"/>
                        <a:ea typeface="Microsoft YaHei"/>
                        <a:cs typeface="Microsoft YaHei"/>
                        <a:sym typeface="Microsoft YaHei"/>
                      </a:endParaRPr>
                    </a:p>
                  </a:txBody>
                  <a:tcPr marL="91450" marR="91450" marT="45725" marB="45725">
                    <a:lnL w="9525" cap="flat" cmpd="sng">
                      <a:solidFill>
                        <a:srgbClr val="B3C7CF"/>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00"/>
                  </a:ext>
                </a:extLst>
              </a:tr>
              <a:tr h="146575">
                <a:tc>
                  <a:txBody>
                    <a:bodyPr/>
                    <a:lstStyle/>
                    <a:p>
                      <a:pPr marL="0" marR="0" lvl="0" indent="0" algn="l" rtl="0">
                        <a:lnSpc>
                          <a:spcPct val="100000"/>
                        </a:lnSpc>
                        <a:spcBef>
                          <a:spcPts val="0"/>
                        </a:spcBef>
                        <a:spcAft>
                          <a:spcPts val="0"/>
                        </a:spcAft>
                        <a:buClr>
                          <a:schemeClr val="dk1"/>
                        </a:buClr>
                        <a:buSzPts val="1500"/>
                        <a:buFont typeface="Arial"/>
                        <a:buNone/>
                      </a:pPr>
                      <a:r>
                        <a:rPr lang="zh-CN" sz="1400" b="0" i="0" u="none" strike="noStrike" cap="none">
                          <a:solidFill>
                            <a:schemeClr val="dk1"/>
                          </a:solidFill>
                          <a:latin typeface="Microsoft YaHei"/>
                          <a:ea typeface="Microsoft YaHei"/>
                          <a:cs typeface="Microsoft YaHei"/>
                          <a:sym typeface="Microsoft YaHei"/>
                        </a:rPr>
                        <a:t>临床药理学与疗法</a:t>
                      </a:r>
                      <a:endParaRPr sz="1400" b="0" u="none" strike="noStrike" cap="none">
                        <a:latin typeface="Microsoft YaHei"/>
                        <a:ea typeface="Microsoft YaHei"/>
                        <a:cs typeface="Microsoft YaHei"/>
                        <a:sym typeface="Microsoft YaHei"/>
                      </a:endParaRPr>
                    </a:p>
                  </a:txBody>
                  <a:tcPr marL="91450" marR="91450" marT="45725" marB="45725">
                    <a:lnL w="9525" cap="flat" cmpd="sng">
                      <a:solidFill>
                        <a:schemeClr val="dk2"/>
                      </a:solidFill>
                      <a:prstDash val="solid"/>
                      <a:round/>
                      <a:headEnd type="none" w="sm" len="sm"/>
                      <a:tailEnd type="none" w="sm" len="sm"/>
                    </a:lnL>
                    <a:lnR w="9525" cap="flat" cmpd="sng">
                      <a:solidFill>
                        <a:srgbClr val="B3C7C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500"/>
                        <a:buFont typeface="Arial"/>
                        <a:buNone/>
                      </a:pPr>
                      <a:r>
                        <a:rPr lang="zh-CN" sz="1400" b="0" i="0" u="none" strike="noStrike" cap="none">
                          <a:solidFill>
                            <a:schemeClr val="dk1"/>
                          </a:solidFill>
                          <a:latin typeface="Microsoft YaHei"/>
                          <a:ea typeface="Microsoft YaHei"/>
                          <a:cs typeface="Microsoft YaHei"/>
                          <a:sym typeface="Microsoft YaHei"/>
                        </a:rPr>
                        <a:t>患者导向医疗效果研究</a:t>
                      </a:r>
                      <a:endParaRPr sz="1400" b="0" i="0" u="none" strike="noStrike" cap="none">
                        <a:solidFill>
                          <a:schemeClr val="dk1"/>
                        </a:solidFill>
                        <a:latin typeface="Microsoft YaHei"/>
                        <a:ea typeface="Microsoft YaHei"/>
                        <a:cs typeface="Microsoft YaHei"/>
                        <a:sym typeface="Microsoft YaHei"/>
                      </a:endParaRPr>
                    </a:p>
                  </a:txBody>
                  <a:tcPr marL="91450" marR="91450" marT="45725" marB="45725">
                    <a:lnL w="9525" cap="flat" cmpd="sng">
                      <a:solidFill>
                        <a:srgbClr val="B3C7CF"/>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01"/>
                  </a:ext>
                </a:extLst>
              </a:tr>
              <a:tr h="146575">
                <a:tc>
                  <a:txBody>
                    <a:bodyPr/>
                    <a:lstStyle/>
                    <a:p>
                      <a:pPr marL="0" marR="0" lvl="0" indent="0" algn="l" rtl="0">
                        <a:lnSpc>
                          <a:spcPct val="100000"/>
                        </a:lnSpc>
                        <a:spcBef>
                          <a:spcPts val="0"/>
                        </a:spcBef>
                        <a:spcAft>
                          <a:spcPts val="0"/>
                        </a:spcAft>
                        <a:buClr>
                          <a:schemeClr val="dk1"/>
                        </a:buClr>
                        <a:buSzPts val="1500"/>
                        <a:buFont typeface="Arial"/>
                        <a:buNone/>
                      </a:pPr>
                      <a:r>
                        <a:rPr lang="zh-CN" sz="1400" b="0" i="0" u="none" strike="noStrike" cap="none">
                          <a:solidFill>
                            <a:schemeClr val="dk1"/>
                          </a:solidFill>
                          <a:latin typeface="Microsoft YaHei"/>
                          <a:ea typeface="Microsoft YaHei"/>
                          <a:cs typeface="Microsoft YaHei"/>
                          <a:sym typeface="Microsoft YaHei"/>
                        </a:rPr>
                        <a:t>皮肤病</a:t>
                      </a:r>
                      <a:endParaRPr sz="1400" b="0" u="none" strike="noStrike" cap="none">
                        <a:latin typeface="Microsoft YaHei"/>
                        <a:ea typeface="Microsoft YaHei"/>
                        <a:cs typeface="Microsoft YaHei"/>
                        <a:sym typeface="Microsoft YaHei"/>
                      </a:endParaRPr>
                    </a:p>
                  </a:txBody>
                  <a:tcPr marL="91450" marR="91450" marT="45725" marB="45725">
                    <a:lnL w="9525" cap="flat" cmpd="sng">
                      <a:solidFill>
                        <a:schemeClr val="dk2"/>
                      </a:solidFill>
                      <a:prstDash val="solid"/>
                      <a:round/>
                      <a:headEnd type="none" w="sm" len="sm"/>
                      <a:tailEnd type="none" w="sm" len="sm"/>
                    </a:lnL>
                    <a:lnR w="9525" cap="flat" cmpd="sng">
                      <a:solidFill>
                        <a:srgbClr val="B3C7C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500"/>
                        <a:buFont typeface="Arial"/>
                        <a:buNone/>
                      </a:pPr>
                      <a:r>
                        <a:rPr lang="zh-CN" sz="1400" b="0" i="0" u="none" strike="noStrike" cap="none">
                          <a:solidFill>
                            <a:schemeClr val="dk1"/>
                          </a:solidFill>
                          <a:latin typeface="Microsoft YaHei"/>
                          <a:ea typeface="Microsoft YaHei"/>
                          <a:cs typeface="Microsoft YaHei"/>
                          <a:sym typeface="Microsoft YaHei"/>
                        </a:rPr>
                        <a:t>药物治疗</a:t>
                      </a:r>
                      <a:endParaRPr sz="1400" b="0" u="none" strike="noStrike" cap="none">
                        <a:latin typeface="Microsoft YaHei"/>
                        <a:ea typeface="Microsoft YaHei"/>
                        <a:cs typeface="Microsoft YaHei"/>
                        <a:sym typeface="Microsoft YaHei"/>
                      </a:endParaRPr>
                    </a:p>
                  </a:txBody>
                  <a:tcPr marL="91450" marR="91450" marT="45725" marB="45725">
                    <a:lnL w="9525" cap="flat" cmpd="sng">
                      <a:solidFill>
                        <a:srgbClr val="B3C7CF"/>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02"/>
                  </a:ext>
                </a:extLst>
              </a:tr>
              <a:tr h="146575">
                <a:tc>
                  <a:txBody>
                    <a:bodyPr/>
                    <a:lstStyle/>
                    <a:p>
                      <a:pPr marL="0" marR="0" lvl="0" indent="0" algn="l" rtl="0">
                        <a:lnSpc>
                          <a:spcPct val="100000"/>
                        </a:lnSpc>
                        <a:spcBef>
                          <a:spcPts val="0"/>
                        </a:spcBef>
                        <a:spcAft>
                          <a:spcPts val="0"/>
                        </a:spcAft>
                        <a:buClr>
                          <a:schemeClr val="dk1"/>
                        </a:buClr>
                        <a:buSzPts val="1500"/>
                        <a:buFont typeface="Arial"/>
                        <a:buNone/>
                      </a:pPr>
                      <a:r>
                        <a:rPr lang="zh-CN" sz="1400" b="0" i="0" u="none" strike="noStrike" cap="none">
                          <a:solidFill>
                            <a:schemeClr val="dk1"/>
                          </a:solidFill>
                          <a:latin typeface="Microsoft YaHei"/>
                          <a:ea typeface="Microsoft YaHei"/>
                          <a:cs typeface="Microsoft YaHei"/>
                          <a:sym typeface="Microsoft YaHei"/>
                        </a:rPr>
                        <a:t>药物安全与药物警戒</a:t>
                      </a:r>
                      <a:endParaRPr sz="1400" b="0" u="none" strike="noStrike" cap="none">
                        <a:latin typeface="Microsoft YaHei"/>
                        <a:ea typeface="Microsoft YaHei"/>
                        <a:cs typeface="Microsoft YaHei"/>
                        <a:sym typeface="Microsoft YaHei"/>
                      </a:endParaRPr>
                    </a:p>
                  </a:txBody>
                  <a:tcPr marL="91450" marR="91450" marT="45725" marB="45725">
                    <a:lnL w="9525" cap="flat" cmpd="sng">
                      <a:solidFill>
                        <a:schemeClr val="dk2"/>
                      </a:solidFill>
                      <a:prstDash val="solid"/>
                      <a:round/>
                      <a:headEnd type="none" w="sm" len="sm"/>
                      <a:tailEnd type="none" w="sm" len="sm"/>
                    </a:lnL>
                    <a:lnR w="9525" cap="flat" cmpd="sng">
                      <a:solidFill>
                        <a:srgbClr val="B3C7C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500"/>
                        <a:buFont typeface="Arial"/>
                        <a:buNone/>
                      </a:pPr>
                      <a:r>
                        <a:rPr lang="zh-CN" sz="1400" b="0" i="0" u="none" strike="noStrike" cap="none">
                          <a:solidFill>
                            <a:schemeClr val="dk1"/>
                          </a:solidFill>
                          <a:latin typeface="Microsoft YaHei"/>
                          <a:ea typeface="Microsoft YaHei"/>
                          <a:cs typeface="Microsoft YaHei"/>
                          <a:sym typeface="Microsoft YaHei"/>
                        </a:rPr>
                        <a:t>药代动力学</a:t>
                      </a:r>
                      <a:endParaRPr sz="1400" u="none" strike="noStrike" cap="none">
                        <a:latin typeface="Microsoft YaHei"/>
                        <a:ea typeface="Microsoft YaHei"/>
                        <a:cs typeface="Microsoft YaHei"/>
                        <a:sym typeface="Microsoft YaHei"/>
                      </a:endParaRPr>
                    </a:p>
                  </a:txBody>
                  <a:tcPr marL="91450" marR="91450" marT="45725" marB="45725">
                    <a:lnL w="9525" cap="flat" cmpd="sng">
                      <a:solidFill>
                        <a:srgbClr val="B3C7CF"/>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03"/>
                  </a:ext>
                </a:extLst>
              </a:tr>
              <a:tr h="146575">
                <a:tc>
                  <a:txBody>
                    <a:bodyPr/>
                    <a:lstStyle/>
                    <a:p>
                      <a:pPr marL="0" marR="0" lvl="0" indent="0" algn="l" rtl="0">
                        <a:lnSpc>
                          <a:spcPct val="100000"/>
                        </a:lnSpc>
                        <a:spcBef>
                          <a:spcPts val="0"/>
                        </a:spcBef>
                        <a:spcAft>
                          <a:spcPts val="0"/>
                        </a:spcAft>
                        <a:buClr>
                          <a:schemeClr val="dk1"/>
                        </a:buClr>
                        <a:buSzPts val="1500"/>
                        <a:buFont typeface="Arial"/>
                        <a:buNone/>
                      </a:pPr>
                      <a:r>
                        <a:rPr lang="zh-CN" sz="1400" b="0" i="0" u="none" strike="noStrike" cap="none">
                          <a:solidFill>
                            <a:schemeClr val="dk1"/>
                          </a:solidFill>
                          <a:latin typeface="Microsoft YaHei"/>
                          <a:ea typeface="Microsoft YaHei"/>
                          <a:cs typeface="Microsoft YaHei"/>
                          <a:sym typeface="Microsoft YaHei"/>
                        </a:rPr>
                        <a:t>卫生经济学与结果研究</a:t>
                      </a:r>
                      <a:endParaRPr sz="1200" u="none" strike="noStrike" cap="none">
                        <a:latin typeface="Microsoft YaHei"/>
                        <a:ea typeface="Microsoft YaHei"/>
                        <a:cs typeface="Microsoft YaHei"/>
                        <a:sym typeface="Microsoft YaHei"/>
                      </a:endParaRPr>
                    </a:p>
                  </a:txBody>
                  <a:tcPr marL="91450" marR="91450" marT="45725" marB="45725">
                    <a:lnL w="9525" cap="flat" cmpd="sng">
                      <a:solidFill>
                        <a:schemeClr val="dk2"/>
                      </a:solidFill>
                      <a:prstDash val="solid"/>
                      <a:round/>
                      <a:headEnd type="none" w="sm" len="sm"/>
                      <a:tailEnd type="none" w="sm" len="sm"/>
                    </a:lnL>
                    <a:lnR w="9525" cap="flat" cmpd="sng">
                      <a:solidFill>
                        <a:srgbClr val="B3C7C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500"/>
                        <a:buFont typeface="Arial"/>
                        <a:buNone/>
                      </a:pPr>
                      <a:r>
                        <a:rPr lang="zh-CN" sz="1400" b="0" i="0" u="none" strike="noStrike" cap="none">
                          <a:solidFill>
                            <a:schemeClr val="dk1"/>
                          </a:solidFill>
                          <a:latin typeface="Microsoft YaHei"/>
                          <a:ea typeface="Microsoft YaHei"/>
                          <a:cs typeface="Microsoft YaHei"/>
                          <a:sym typeface="Microsoft YaHei"/>
                        </a:rPr>
                        <a:t>特殊患者群体</a:t>
                      </a:r>
                      <a:endParaRPr sz="1400" b="0" u="none" strike="noStrike" cap="none">
                        <a:latin typeface="Microsoft YaHei"/>
                        <a:ea typeface="Microsoft YaHei"/>
                        <a:cs typeface="Microsoft YaHei"/>
                        <a:sym typeface="Microsoft YaHei"/>
                      </a:endParaRPr>
                    </a:p>
                  </a:txBody>
                  <a:tcPr marL="91450" marR="91450" marT="45725" marB="45725">
                    <a:lnL w="9525" cap="flat" cmpd="sng">
                      <a:solidFill>
                        <a:srgbClr val="B3C7CF"/>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04"/>
                  </a:ext>
                </a:extLst>
              </a:tr>
              <a:tr h="146575">
                <a:tc>
                  <a:txBody>
                    <a:bodyPr/>
                    <a:lstStyle/>
                    <a:p>
                      <a:pPr marL="0" marR="0" lvl="0" indent="0" algn="l" rtl="0">
                        <a:lnSpc>
                          <a:spcPct val="100000"/>
                        </a:lnSpc>
                        <a:spcBef>
                          <a:spcPts val="0"/>
                        </a:spcBef>
                        <a:spcAft>
                          <a:spcPts val="0"/>
                        </a:spcAft>
                        <a:buClr>
                          <a:schemeClr val="dk1"/>
                        </a:buClr>
                        <a:buSzPts val="1500"/>
                        <a:buFont typeface="Arial"/>
                        <a:buNone/>
                      </a:pPr>
                      <a:r>
                        <a:rPr lang="zh-CN" sz="1400" b="0" i="0" u="none" strike="noStrike" cap="none">
                          <a:solidFill>
                            <a:schemeClr val="dk1"/>
                          </a:solidFill>
                          <a:latin typeface="Microsoft YaHei"/>
                          <a:ea typeface="Microsoft YaHei"/>
                          <a:cs typeface="Microsoft YaHei"/>
                          <a:sym typeface="Microsoft YaHei"/>
                        </a:rPr>
                        <a:t>内科学</a:t>
                      </a:r>
                      <a:endParaRPr sz="1400" b="0" u="none" strike="noStrike" cap="none">
                        <a:latin typeface="Microsoft YaHei"/>
                        <a:ea typeface="Microsoft YaHei"/>
                        <a:cs typeface="Microsoft YaHei"/>
                        <a:sym typeface="Microsoft YaHei"/>
                      </a:endParaRPr>
                    </a:p>
                  </a:txBody>
                  <a:tcPr marL="91450" marR="91450" marT="45725" marB="45725">
                    <a:lnL w="9525" cap="flat" cmpd="sng">
                      <a:solidFill>
                        <a:schemeClr val="dk2"/>
                      </a:solidFill>
                      <a:prstDash val="solid"/>
                      <a:round/>
                      <a:headEnd type="none" w="sm" len="sm"/>
                      <a:tailEnd type="none" w="sm" len="sm"/>
                    </a:lnL>
                    <a:lnR w="9525" cap="flat" cmpd="sng">
                      <a:solidFill>
                        <a:srgbClr val="B3C7C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500"/>
                        <a:buFont typeface="Arial"/>
                        <a:buNone/>
                      </a:pPr>
                      <a:r>
                        <a:rPr lang="zh-CN" sz="1400" b="0" i="0" u="none" strike="noStrike" cap="none">
                          <a:solidFill>
                            <a:schemeClr val="dk1"/>
                          </a:solidFill>
                          <a:latin typeface="Microsoft YaHei"/>
                          <a:ea typeface="Microsoft YaHei"/>
                          <a:cs typeface="Microsoft YaHei"/>
                          <a:sym typeface="Microsoft YaHei"/>
                        </a:rPr>
                        <a:t>治疗领域专业知识</a:t>
                      </a:r>
                      <a:endParaRPr sz="1400" b="0" u="none" strike="noStrike" cap="none">
                        <a:latin typeface="Microsoft YaHei"/>
                        <a:ea typeface="Microsoft YaHei"/>
                        <a:cs typeface="Microsoft YaHei"/>
                        <a:sym typeface="Microsoft YaHei"/>
                      </a:endParaRPr>
                    </a:p>
                  </a:txBody>
                  <a:tcPr marL="91450" marR="91450" marT="45725" marB="45725">
                    <a:lnL w="9525" cap="flat" cmpd="sng">
                      <a:solidFill>
                        <a:srgbClr val="B3C7CF"/>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xmlns="" val="10005"/>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110"/>
          <p:cNvSpPr txBox="1">
            <a:spLocks noGrp="1"/>
          </p:cNvSpPr>
          <p:nvPr>
            <p:ph type="body" idx="1"/>
          </p:nvPr>
        </p:nvSpPr>
        <p:spPr>
          <a:xfrm>
            <a:off x="853899" y="1030889"/>
            <a:ext cx="2260600" cy="1354217"/>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8800"/>
              <a:buNone/>
            </a:pPr>
            <a:r>
              <a:rPr lang="zh-CN"/>
              <a:t>4.0</a:t>
            </a:r>
            <a:endParaRPr/>
          </a:p>
        </p:txBody>
      </p:sp>
      <p:sp>
        <p:nvSpPr>
          <p:cNvPr id="825" name="Google Shape;825;p110"/>
          <p:cNvSpPr txBox="1">
            <a:spLocks noGrp="1"/>
          </p:cNvSpPr>
          <p:nvPr>
            <p:ph type="title"/>
          </p:nvPr>
        </p:nvSpPr>
        <p:spPr>
          <a:xfrm>
            <a:off x="910732" y="2342750"/>
            <a:ext cx="2962689" cy="811698"/>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100"/>
              <a:buNone/>
            </a:pPr>
            <a:r>
              <a:rPr lang="zh-CN"/>
              <a:t>Palgrave Macmillan</a:t>
            </a:r>
            <a:br>
              <a:rPr lang="zh-CN"/>
            </a:br>
            <a:r>
              <a:rPr lang="zh-CN"/>
              <a:t>Palgrave Macmillan期刊</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111"/>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04999"/>
              </a:lnSpc>
              <a:spcBef>
                <a:spcPts val="0"/>
              </a:spcBef>
              <a:spcAft>
                <a:spcPts val="0"/>
              </a:spcAft>
              <a:buSzPts val="2000"/>
              <a:buNone/>
            </a:pPr>
            <a:r>
              <a:rPr lang="zh-CN" dirty="0">
                <a:latin typeface="Aptos" panose="020B0004020202020204" pitchFamily="34" charset="0"/>
                <a:ea typeface="Source Han Sans CN Regular" panose="020B0500000000000000" pitchFamily="34" charset="-128"/>
              </a:rPr>
              <a:t>Palgrave Macmillan期刊</a:t>
            </a:r>
            <a:endParaRPr dirty="0">
              <a:latin typeface="Aptos" panose="020B0004020202020204" pitchFamily="34" charset="0"/>
              <a:ea typeface="Source Han Sans CN Regular" panose="020B0500000000000000" pitchFamily="34" charset="-128"/>
            </a:endParaRPr>
          </a:p>
        </p:txBody>
      </p:sp>
      <p:sp>
        <p:nvSpPr>
          <p:cNvPr id="831" name="Google Shape;831;p111"/>
          <p:cNvSpPr txBox="1">
            <a:spLocks noGrp="1"/>
          </p:cNvSpPr>
          <p:nvPr>
            <p:ph type="subTitle" idx="2"/>
          </p:nvPr>
        </p:nvSpPr>
        <p:spPr>
          <a:xfrm>
            <a:off x="419100" y="567339"/>
            <a:ext cx="8299450" cy="23083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500"/>
              <a:buNone/>
            </a:pPr>
            <a:r>
              <a:rPr lang="zh-CN">
                <a:latin typeface="Aptos" panose="020B0004020202020204" pitchFamily="34" charset="0"/>
                <a:ea typeface="Source Han Sans CN Regular" panose="020B0500000000000000" pitchFamily="34" charset="-128"/>
              </a:rPr>
              <a:t>传递值得信赖、启人深思的学术内容</a:t>
            </a:r>
            <a:endParaRPr>
              <a:latin typeface="Aptos" panose="020B0004020202020204" pitchFamily="34" charset="0"/>
              <a:ea typeface="Source Han Sans CN Regular" panose="020B0500000000000000" pitchFamily="34" charset="-128"/>
            </a:endParaRPr>
          </a:p>
        </p:txBody>
      </p:sp>
      <p:pic>
        <p:nvPicPr>
          <p:cNvPr id="832" name="Google Shape;832;p111"/>
          <p:cNvPicPr preferRelativeResize="0"/>
          <p:nvPr/>
        </p:nvPicPr>
        <p:blipFill rotWithShape="1">
          <a:blip r:embed="rId3">
            <a:alphaModFix/>
          </a:blip>
          <a:srcRect/>
          <a:stretch/>
        </p:blipFill>
        <p:spPr>
          <a:xfrm>
            <a:off x="572776" y="1206346"/>
            <a:ext cx="1429773" cy="1429773"/>
          </a:xfrm>
          <a:prstGeom prst="rect">
            <a:avLst/>
          </a:prstGeom>
          <a:noFill/>
          <a:ln>
            <a:noFill/>
          </a:ln>
        </p:spPr>
      </p:pic>
      <p:sp>
        <p:nvSpPr>
          <p:cNvPr id="833" name="Google Shape;833;p111"/>
          <p:cNvSpPr txBox="1"/>
          <p:nvPr/>
        </p:nvSpPr>
        <p:spPr>
          <a:xfrm>
            <a:off x="620004" y="1329595"/>
            <a:ext cx="1270267" cy="10156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zh-CN" sz="1500" b="1" i="0" u="none" strike="noStrike" cap="none">
                <a:solidFill>
                  <a:schemeClr val="lt1"/>
                </a:solidFill>
                <a:latin typeface="Aptos" panose="020B0004020202020204" pitchFamily="34" charset="0"/>
                <a:ea typeface="Source Han Sans CN Regular" panose="020B0500000000000000" pitchFamily="34" charset="-128"/>
                <a:cs typeface="Calibri"/>
                <a:sym typeface="Calibri"/>
              </a:rPr>
              <a:t>55本</a:t>
            </a:r>
            <a:endParaRPr sz="1500" b="1" i="0" u="none" strike="noStrike" cap="none">
              <a:solidFill>
                <a:schemeClr val="lt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0"/>
              </a:spcBef>
              <a:spcAft>
                <a:spcPts val="0"/>
              </a:spcAft>
              <a:buClr>
                <a:schemeClr val="dk1"/>
              </a:buClr>
              <a:buSzPts val="1500"/>
              <a:buFont typeface="Arial"/>
              <a:buNone/>
            </a:pPr>
            <a:r>
              <a:rPr lang="zh-CN" sz="1500" b="1" i="0" u="none" strike="noStrike" cap="none">
                <a:solidFill>
                  <a:schemeClr val="lt1"/>
                </a:solidFill>
                <a:latin typeface="Aptos" panose="020B0004020202020204" pitchFamily="34" charset="0"/>
                <a:ea typeface="Source Han Sans CN Regular" panose="020B0500000000000000" pitchFamily="34" charset="-128"/>
                <a:cs typeface="Calibri"/>
                <a:sym typeface="Calibri"/>
              </a:rPr>
              <a:t>期刊</a:t>
            </a: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a:p>
            <a:pPr marL="0" marR="0" lvl="0" indent="0" algn="l" rtl="0">
              <a:lnSpc>
                <a:spcPct val="100000"/>
              </a:lnSpc>
              <a:spcBef>
                <a:spcPts val="450"/>
              </a:spcBef>
              <a:spcAft>
                <a:spcPts val="0"/>
              </a:spcAft>
              <a:buClr>
                <a:schemeClr val="dk1"/>
              </a:buClr>
              <a:buSzPts val="1500"/>
              <a:buFont typeface="Arial"/>
              <a:buNone/>
            </a:pP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834" name="Google Shape;834;p111"/>
          <p:cNvSpPr txBox="1"/>
          <p:nvPr/>
        </p:nvSpPr>
        <p:spPr>
          <a:xfrm>
            <a:off x="2365761" y="1200450"/>
            <a:ext cx="4770077" cy="1641555"/>
          </a:xfrm>
          <a:prstGeom prst="rect">
            <a:avLst/>
          </a:prstGeom>
          <a:noFill/>
          <a:ln>
            <a:noFill/>
          </a:ln>
        </p:spPr>
        <p:txBody>
          <a:bodyPr spcFirstLastPara="1" wrap="square" lIns="0" tIns="0" rIns="0" bIns="0" anchor="t" anchorCtr="0">
            <a:noAutofit/>
          </a:bodyPr>
          <a:lstStyle/>
          <a:p>
            <a:pPr marL="166688" marR="0" lvl="2" indent="-88899" algn="l" rtl="0">
              <a:lnSpc>
                <a:spcPct val="150000"/>
              </a:lnSpc>
              <a:spcBef>
                <a:spcPts val="0"/>
              </a:spcBef>
              <a:spcAft>
                <a:spcPts val="0"/>
              </a:spcAft>
              <a:buClr>
                <a:schemeClr val="accent4"/>
              </a:buClr>
              <a:buSzPts val="1400"/>
              <a:buFont typeface="Calibri"/>
              <a:buChar char="•"/>
            </a:pPr>
            <a:r>
              <a:rPr lang="zh-CN" sz="1400" b="0" i="0" u="none" strike="noStrike" cap="none" dirty="0">
                <a:solidFill>
                  <a:schemeClr val="dk1"/>
                </a:solidFill>
                <a:latin typeface="Aptos" panose="020B0004020202020204" pitchFamily="34" charset="0"/>
                <a:ea typeface="Source Han Sans CN Regular" panose="020B0500000000000000" pitchFamily="34" charset="-128"/>
                <a:cs typeface="Microsoft YaHei"/>
                <a:sym typeface="Microsoft YaHei"/>
              </a:rPr>
              <a:t>涵盖商业与经济学、政治学、人文学科和社会科</a:t>
            </a:r>
            <a:r>
              <a:rPr lang="zh-CN" sz="1400" b="0" i="0" u="none" strike="noStrike" cap="none" dirty="0" smtClean="0">
                <a:solidFill>
                  <a:schemeClr val="dk1"/>
                </a:solidFill>
                <a:latin typeface="Aptos" panose="020B0004020202020204" pitchFamily="34" charset="0"/>
                <a:ea typeface="Source Han Sans CN Regular" panose="020B0500000000000000" pitchFamily="34" charset="-128"/>
                <a:cs typeface="Microsoft YaHei"/>
                <a:sym typeface="Microsoft YaHei"/>
              </a:rPr>
              <a:t>学</a:t>
            </a:r>
            <a:endParaRPr sz="1400" b="0" i="0" u="none" strike="noStrike" cap="none" dirty="0">
              <a:solidFill>
                <a:schemeClr val="dk1"/>
              </a:solidFill>
              <a:latin typeface="Aptos" panose="020B0004020202020204" pitchFamily="34" charset="0"/>
              <a:ea typeface="Source Han Sans CN Regular" panose="020B0500000000000000" pitchFamily="34" charset="-128"/>
              <a:cs typeface="Microsoft YaHei"/>
              <a:sym typeface="Microsoft YaHei"/>
            </a:endParaRPr>
          </a:p>
          <a:p>
            <a:pPr marL="166688" marR="0" lvl="2" indent="-88899" algn="l" rtl="0">
              <a:lnSpc>
                <a:spcPct val="150000"/>
              </a:lnSpc>
              <a:spcBef>
                <a:spcPts val="0"/>
              </a:spcBef>
              <a:spcAft>
                <a:spcPts val="0"/>
              </a:spcAft>
              <a:buClr>
                <a:schemeClr val="accent4"/>
              </a:buClr>
              <a:buSzPts val="1400"/>
              <a:buFont typeface="Calibri"/>
              <a:buChar char="•"/>
            </a:pPr>
            <a:r>
              <a:rPr lang="zh-CN" sz="1400" b="0" i="0" u="none" strike="noStrike" cap="none" dirty="0">
                <a:solidFill>
                  <a:schemeClr val="dk1"/>
                </a:solidFill>
                <a:latin typeface="Aptos" panose="020B0004020202020204" pitchFamily="34" charset="0"/>
                <a:ea typeface="Source Han Sans CN Regular" panose="020B0500000000000000" pitchFamily="34" charset="-128"/>
                <a:cs typeface="Microsoft YaHei"/>
                <a:sym typeface="Microsoft YaHei"/>
              </a:rPr>
              <a:t>发表关注政策、应用及社会影响等话题的高质量研</a:t>
            </a:r>
            <a:r>
              <a:rPr lang="zh-CN" sz="1400" b="0" i="0" u="none" strike="noStrike" cap="none" dirty="0" smtClean="0">
                <a:solidFill>
                  <a:schemeClr val="dk1"/>
                </a:solidFill>
                <a:latin typeface="Aptos" panose="020B0004020202020204" pitchFamily="34" charset="0"/>
                <a:ea typeface="Source Han Sans CN Regular" panose="020B0500000000000000" pitchFamily="34" charset="-128"/>
                <a:cs typeface="Microsoft YaHei"/>
                <a:sym typeface="Microsoft YaHei"/>
              </a:rPr>
              <a:t>究</a:t>
            </a:r>
            <a:endParaRPr sz="1400" b="0" i="0" u="none" strike="noStrike" cap="none" dirty="0">
              <a:solidFill>
                <a:schemeClr val="dk1"/>
              </a:solidFill>
              <a:latin typeface="Aptos" panose="020B0004020202020204" pitchFamily="34" charset="0"/>
              <a:ea typeface="Source Han Sans CN Regular" panose="020B0500000000000000" pitchFamily="34" charset="-128"/>
              <a:cs typeface="Microsoft YaHei"/>
              <a:sym typeface="Microsoft YaHei"/>
            </a:endParaRPr>
          </a:p>
          <a:p>
            <a:pPr marL="166688" marR="0" lvl="2" indent="-88899" algn="l" rtl="0">
              <a:lnSpc>
                <a:spcPct val="150000"/>
              </a:lnSpc>
              <a:spcBef>
                <a:spcPts val="0"/>
              </a:spcBef>
              <a:spcAft>
                <a:spcPts val="0"/>
              </a:spcAft>
              <a:buClr>
                <a:schemeClr val="accent4"/>
              </a:buClr>
              <a:buSzPts val="1400"/>
              <a:buFont typeface="Calibri"/>
              <a:buChar char="•"/>
            </a:pPr>
            <a:r>
              <a:rPr lang="zh-CN" sz="1400" b="0" i="0" u="none" strike="noStrike" cap="none" dirty="0">
                <a:solidFill>
                  <a:schemeClr val="dk1"/>
                </a:solidFill>
                <a:latin typeface="Aptos" panose="020B0004020202020204" pitchFamily="34" charset="0"/>
                <a:ea typeface="Source Han Sans CN Regular" panose="020B0500000000000000" pitchFamily="34" charset="-128"/>
                <a:cs typeface="Microsoft YaHei"/>
                <a:sym typeface="Microsoft YaHei"/>
              </a:rPr>
              <a:t>国际公认的领域内顶级期</a:t>
            </a:r>
            <a:r>
              <a:rPr lang="zh-CN" sz="1400" b="0" i="0" u="none" strike="noStrike" cap="none" dirty="0" smtClean="0">
                <a:solidFill>
                  <a:schemeClr val="dk1"/>
                </a:solidFill>
                <a:latin typeface="Aptos" panose="020B0004020202020204" pitchFamily="34" charset="0"/>
                <a:ea typeface="Source Han Sans CN Regular" panose="020B0500000000000000" pitchFamily="34" charset="-128"/>
                <a:cs typeface="Microsoft YaHei"/>
                <a:sym typeface="Microsoft YaHei"/>
              </a:rPr>
              <a:t>刊</a:t>
            </a:r>
            <a:endParaRPr sz="1400" b="0" i="0" u="none" strike="noStrike" cap="none" dirty="0">
              <a:solidFill>
                <a:schemeClr val="dk1"/>
              </a:solidFill>
              <a:latin typeface="Aptos" panose="020B0004020202020204" pitchFamily="34" charset="0"/>
              <a:ea typeface="Source Han Sans CN Regular" panose="020B0500000000000000" pitchFamily="34" charset="-128"/>
              <a:cs typeface="Microsoft YaHei"/>
              <a:sym typeface="Microsoft YaHei"/>
            </a:endParaRPr>
          </a:p>
          <a:p>
            <a:pPr marL="166688" marR="0" lvl="2" indent="-88899" algn="l" rtl="0">
              <a:lnSpc>
                <a:spcPct val="150000"/>
              </a:lnSpc>
              <a:spcBef>
                <a:spcPts val="0"/>
              </a:spcBef>
              <a:spcAft>
                <a:spcPts val="0"/>
              </a:spcAft>
              <a:buClr>
                <a:schemeClr val="accent4"/>
              </a:buClr>
              <a:buSzPts val="1400"/>
              <a:buFont typeface="Calibri"/>
              <a:buChar char="•"/>
            </a:pPr>
            <a:r>
              <a:rPr lang="zh-CN" sz="1400" b="0" i="0" u="none" strike="noStrike" cap="none" dirty="0">
                <a:solidFill>
                  <a:schemeClr val="dk1"/>
                </a:solidFill>
                <a:latin typeface="Aptos" panose="020B0004020202020204" pitchFamily="34" charset="0"/>
                <a:ea typeface="Source Han Sans CN Regular" panose="020B0500000000000000" pitchFamily="34" charset="-128"/>
                <a:cs typeface="Microsoft YaHei"/>
                <a:sym typeface="Microsoft YaHei"/>
              </a:rPr>
              <a:t>与学术团体和机构合作出版</a:t>
            </a:r>
            <a:endParaRPr sz="1400" b="0" i="0" u="none" strike="noStrike" cap="none" dirty="0">
              <a:solidFill>
                <a:srgbClr val="000000"/>
              </a:solidFill>
              <a:latin typeface="Aptos" panose="020B0004020202020204" pitchFamily="34" charset="0"/>
              <a:ea typeface="Source Han Sans CN Regular" panose="020B0500000000000000" pitchFamily="34" charset="-128"/>
              <a:cs typeface="Microsoft YaHei"/>
              <a:sym typeface="Microsoft YaHei"/>
            </a:endParaRPr>
          </a:p>
        </p:txBody>
      </p:sp>
      <p:sp>
        <p:nvSpPr>
          <p:cNvPr id="835" name="Google Shape;835;p111"/>
          <p:cNvSpPr txBox="1"/>
          <p:nvPr/>
        </p:nvSpPr>
        <p:spPr>
          <a:xfrm>
            <a:off x="7336005" y="1329595"/>
            <a:ext cx="1270267" cy="10156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zh-CN" sz="1500" b="1" i="0" u="none" strike="noStrike" cap="none">
                <a:solidFill>
                  <a:schemeClr val="lt1"/>
                </a:solidFill>
                <a:latin typeface="Aptos" panose="020B0004020202020204" pitchFamily="34" charset="0"/>
                <a:ea typeface="Source Han Sans CN Regular" panose="020B0500000000000000" pitchFamily="34" charset="-128"/>
                <a:cs typeface="Calibri"/>
                <a:sym typeface="Calibri"/>
              </a:rPr>
              <a:t>+ 150 German language titles</a:t>
            </a: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pic>
        <p:nvPicPr>
          <p:cNvPr id="836" name="Google Shape;836;p111"/>
          <p:cNvPicPr preferRelativeResize="0"/>
          <p:nvPr/>
        </p:nvPicPr>
        <p:blipFill rotWithShape="1">
          <a:blip r:embed="rId3">
            <a:alphaModFix/>
          </a:blip>
          <a:srcRect/>
          <a:stretch/>
        </p:blipFill>
        <p:spPr>
          <a:xfrm>
            <a:off x="572776" y="3032504"/>
            <a:ext cx="1429773" cy="1429773"/>
          </a:xfrm>
          <a:prstGeom prst="rect">
            <a:avLst/>
          </a:prstGeom>
          <a:noFill/>
          <a:ln>
            <a:noFill/>
          </a:ln>
        </p:spPr>
      </p:pic>
      <p:sp>
        <p:nvSpPr>
          <p:cNvPr id="837" name="Google Shape;837;p111"/>
          <p:cNvSpPr txBox="1"/>
          <p:nvPr/>
        </p:nvSpPr>
        <p:spPr>
          <a:xfrm>
            <a:off x="620004" y="3155753"/>
            <a:ext cx="1125669" cy="10156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zh-CN" sz="1500" b="1" i="0" u="none" strike="noStrike" cap="none">
                <a:solidFill>
                  <a:schemeClr val="lt1"/>
                </a:solidFill>
                <a:latin typeface="Aptos" panose="020B0004020202020204" pitchFamily="34" charset="0"/>
                <a:ea typeface="Source Han Sans CN Regular" panose="020B0500000000000000" pitchFamily="34" charset="-128"/>
                <a:cs typeface="Calibri"/>
                <a:sym typeface="Calibri"/>
              </a:rPr>
              <a:t>高影响力期刊</a:t>
            </a:r>
            <a:endParaRPr sz="16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838" name="Google Shape;838;p111"/>
          <p:cNvSpPr txBox="1"/>
          <p:nvPr/>
        </p:nvSpPr>
        <p:spPr>
          <a:xfrm>
            <a:off x="7273957" y="3036793"/>
            <a:ext cx="708900" cy="6822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500"/>
              <a:buFont typeface="Arial"/>
              <a:buNone/>
            </a:pPr>
            <a:endParaRPr sz="1500" b="1" i="0" u="none" strike="noStrike" cap="none">
              <a:solidFill>
                <a:schemeClr val="lt1"/>
              </a:solidFill>
              <a:latin typeface="Aptos" panose="020B0004020202020204" pitchFamily="34" charset="0"/>
              <a:ea typeface="Source Han Sans CN Regular" panose="020B0500000000000000" pitchFamily="34" charset="-128"/>
              <a:cs typeface="Calibri"/>
              <a:sym typeface="Calibri"/>
            </a:endParaRPr>
          </a:p>
        </p:txBody>
      </p:sp>
      <p:sp>
        <p:nvSpPr>
          <p:cNvPr id="839" name="Google Shape;839;p111"/>
          <p:cNvSpPr txBox="1"/>
          <p:nvPr/>
        </p:nvSpPr>
        <p:spPr>
          <a:xfrm>
            <a:off x="7268885" y="3107707"/>
            <a:ext cx="687184" cy="4427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Arial"/>
              <a:buNone/>
            </a:pPr>
            <a:r>
              <a:rPr lang="zh-CN" sz="1000" b="1" i="0" u="none" strike="noStrike" cap="none">
                <a:solidFill>
                  <a:schemeClr val="lt1"/>
                </a:solidFill>
                <a:latin typeface="Aptos" panose="020B0004020202020204" pitchFamily="34" charset="0"/>
                <a:ea typeface="Source Han Sans CN Regular" panose="020B0500000000000000" pitchFamily="34" charset="-128"/>
                <a:cs typeface="Calibri"/>
                <a:sym typeface="Calibri"/>
              </a:rPr>
              <a:t>14 Open Acces</a:t>
            </a: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840" name="Google Shape;840;p111"/>
          <p:cNvSpPr txBox="1"/>
          <p:nvPr/>
        </p:nvSpPr>
        <p:spPr>
          <a:xfrm>
            <a:off x="7971138" y="3832925"/>
            <a:ext cx="756715" cy="4427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Arial"/>
              <a:buNone/>
            </a:pPr>
            <a:r>
              <a:rPr lang="zh-CN" sz="1000" b="1" i="0" u="none" strike="noStrike" cap="none">
                <a:solidFill>
                  <a:schemeClr val="lt1"/>
                </a:solidFill>
                <a:latin typeface="Aptos" panose="020B0004020202020204" pitchFamily="34" charset="0"/>
                <a:ea typeface="Source Han Sans CN Regular" panose="020B0500000000000000" pitchFamily="34" charset="-128"/>
                <a:cs typeface="Calibri"/>
                <a:sym typeface="Calibri"/>
              </a:rPr>
              <a:t>E2 electronic newsletter</a:t>
            </a: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pic>
        <p:nvPicPr>
          <p:cNvPr id="841" name="Google Shape;841;p111"/>
          <p:cNvPicPr preferRelativeResize="0"/>
          <p:nvPr/>
        </p:nvPicPr>
        <p:blipFill rotWithShape="1">
          <a:blip r:embed="rId3">
            <a:alphaModFix/>
          </a:blip>
          <a:srcRect/>
          <a:stretch/>
        </p:blipFill>
        <p:spPr>
          <a:xfrm>
            <a:off x="7283518" y="1200450"/>
            <a:ext cx="1429773" cy="1429773"/>
          </a:xfrm>
          <a:prstGeom prst="rect">
            <a:avLst/>
          </a:prstGeom>
          <a:noFill/>
          <a:ln>
            <a:noFill/>
          </a:ln>
        </p:spPr>
      </p:pic>
      <p:sp>
        <p:nvSpPr>
          <p:cNvPr id="842" name="Google Shape;842;p111"/>
          <p:cNvSpPr txBox="1"/>
          <p:nvPr/>
        </p:nvSpPr>
        <p:spPr>
          <a:xfrm>
            <a:off x="7245686" y="1323699"/>
            <a:ext cx="1530225" cy="10156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CN" sz="1400" b="1" i="1" u="none" strike="noStrike" cap="none" dirty="0">
                <a:solidFill>
                  <a:schemeClr val="lt1"/>
                </a:solidFill>
                <a:latin typeface="Aptos" panose="020B0004020202020204" pitchFamily="34" charset="0"/>
                <a:ea typeface="Source Han Sans CN Regular" panose="020B0500000000000000" pitchFamily="34" charset="-128"/>
                <a:cs typeface="Calibri"/>
                <a:sym typeface="Calibri"/>
              </a:rPr>
              <a:t>Palgrave Communications</a:t>
            </a:r>
            <a:endParaRPr sz="1400" b="0" i="0" u="none" strike="noStrike" cap="none" dirty="0">
              <a:solidFill>
                <a:srgbClr val="000000"/>
              </a:solidFill>
              <a:latin typeface="Aptos" panose="020B0004020202020204" pitchFamily="34" charset="0"/>
              <a:ea typeface="Source Han Sans CN Regular" panose="020B0500000000000000" pitchFamily="34" charset="-128"/>
              <a:sym typeface="Arial"/>
            </a:endParaRPr>
          </a:p>
          <a:p>
            <a:pPr marL="0" marR="0" lvl="0" indent="0" algn="l" rtl="0">
              <a:lnSpc>
                <a:spcPct val="100000"/>
              </a:lnSpc>
              <a:spcBef>
                <a:spcPts val="0"/>
              </a:spcBef>
              <a:spcAft>
                <a:spcPts val="0"/>
              </a:spcAft>
              <a:buClr>
                <a:schemeClr val="dk1"/>
              </a:buClr>
              <a:buSzPts val="1400"/>
              <a:buFont typeface="Arial"/>
              <a:buNone/>
            </a:pPr>
            <a:endParaRPr sz="1500" b="1" i="0" u="none" strike="noStrike" cap="none" dirty="0">
              <a:solidFill>
                <a:schemeClr val="lt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0"/>
              </a:spcBef>
              <a:spcAft>
                <a:spcPts val="0"/>
              </a:spcAft>
              <a:buClr>
                <a:schemeClr val="dk1"/>
              </a:buClr>
              <a:buSzPts val="1400"/>
              <a:buFont typeface="Arial"/>
              <a:buNone/>
            </a:pPr>
            <a:r>
              <a:rPr lang="zh-CN" sz="1500" b="1" i="0" u="none" strike="noStrike" cap="none" dirty="0">
                <a:solidFill>
                  <a:schemeClr val="lt1"/>
                </a:solidFill>
                <a:latin typeface="Aptos" panose="020B0004020202020204" pitchFamily="34" charset="0"/>
                <a:ea typeface="Source Han Sans CN Regular" panose="020B0500000000000000" pitchFamily="34" charset="-128"/>
                <a:cs typeface="Calibri"/>
                <a:sym typeface="Calibri"/>
              </a:rPr>
              <a:t>开放获取</a:t>
            </a:r>
            <a:endParaRPr sz="1400" b="0" i="0" u="none" strike="noStrike" cap="none" dirty="0">
              <a:solidFill>
                <a:srgbClr val="000000"/>
              </a:solidFill>
              <a:latin typeface="Aptos" panose="020B0004020202020204" pitchFamily="34" charset="0"/>
              <a:ea typeface="Source Han Sans CN Regular" panose="020B0500000000000000" pitchFamily="34" charset="-128"/>
              <a:sym typeface="Arial"/>
            </a:endParaRPr>
          </a:p>
        </p:txBody>
      </p:sp>
      <p:pic>
        <p:nvPicPr>
          <p:cNvPr id="843" name="Google Shape;843;p111" descr="H:\Journal Cover Images\Palgrave\41267_journal of international business studies.tiff"/>
          <p:cNvPicPr preferRelativeResize="0"/>
          <p:nvPr/>
        </p:nvPicPr>
        <p:blipFill rotWithShape="1">
          <a:blip r:embed="rId4">
            <a:alphaModFix/>
          </a:blip>
          <a:srcRect/>
          <a:stretch/>
        </p:blipFill>
        <p:spPr>
          <a:xfrm>
            <a:off x="2494599" y="2998789"/>
            <a:ext cx="1080000" cy="1463488"/>
          </a:xfrm>
          <a:prstGeom prst="rect">
            <a:avLst/>
          </a:prstGeom>
          <a:noFill/>
          <a:ln>
            <a:noFill/>
          </a:ln>
        </p:spPr>
      </p:pic>
      <p:pic>
        <p:nvPicPr>
          <p:cNvPr id="844" name="Google Shape;844;p111" descr="41310.jpg"/>
          <p:cNvPicPr preferRelativeResize="0"/>
          <p:nvPr/>
        </p:nvPicPr>
        <p:blipFill rotWithShape="1">
          <a:blip r:embed="rId5">
            <a:alphaModFix/>
          </a:blip>
          <a:srcRect/>
          <a:stretch/>
        </p:blipFill>
        <p:spPr>
          <a:xfrm>
            <a:off x="4120417" y="3003077"/>
            <a:ext cx="1094400" cy="1459200"/>
          </a:xfrm>
          <a:prstGeom prst="rect">
            <a:avLst/>
          </a:prstGeom>
          <a:noFill/>
          <a:ln w="9525" cap="flat" cmpd="sng">
            <a:solidFill>
              <a:schemeClr val="dk2"/>
            </a:solidFill>
            <a:prstDash val="solid"/>
            <a:round/>
            <a:headEnd type="none" w="sm" len="sm"/>
            <a:tailEnd type="none" w="sm" len="sm"/>
          </a:ln>
        </p:spPr>
      </p:pic>
      <p:pic>
        <p:nvPicPr>
          <p:cNvPr id="845" name="Google Shape;845;p111" descr="https://lh4.googleusercontent.com/YMgf64GXNmD98WRUqsxqXy42pL4wqkmvnKzVcMmPOZ5SK-wFVJfBXTNlp3hE_sAI8v3IAeIgqspWPw1m1oPdq0Y4t4pbKVBJ2vpRqcqmtY05Qzu_SJlZ2EPUI9cwWWAYCJcFND0"/>
          <p:cNvPicPr preferRelativeResize="0"/>
          <p:nvPr/>
        </p:nvPicPr>
        <p:blipFill rotWithShape="1">
          <a:blip r:embed="rId6">
            <a:alphaModFix/>
          </a:blip>
          <a:srcRect/>
          <a:stretch/>
        </p:blipFill>
        <p:spPr>
          <a:xfrm>
            <a:off x="5711467" y="3001077"/>
            <a:ext cx="1011600" cy="1461200"/>
          </a:xfrm>
          <a:prstGeom prst="rect">
            <a:avLst/>
          </a:prstGeom>
          <a:noFill/>
          <a:ln w="9525" cap="flat" cmpd="sng">
            <a:solidFill>
              <a:schemeClr val="dk2"/>
            </a:solidFill>
            <a:prstDash val="solid"/>
            <a:round/>
            <a:headEnd type="none" w="sm" len="sm"/>
            <a:tailEnd type="none" w="sm" len="sm"/>
          </a:ln>
        </p:spPr>
      </p:pic>
      <p:pic>
        <p:nvPicPr>
          <p:cNvPr id="846" name="Google Shape;846;p111" descr="IMF Economic Review in: IMF Research Bulletin Volume 2016 Issue 002 (2016)"/>
          <p:cNvPicPr preferRelativeResize="0"/>
          <p:nvPr/>
        </p:nvPicPr>
        <p:blipFill rotWithShape="1">
          <a:blip r:embed="rId7">
            <a:alphaModFix/>
          </a:blip>
          <a:srcRect/>
          <a:stretch/>
        </p:blipFill>
        <p:spPr>
          <a:xfrm>
            <a:off x="7283517" y="2998789"/>
            <a:ext cx="1178323" cy="155538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112"/>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04999"/>
              </a:lnSpc>
              <a:spcBef>
                <a:spcPts val="0"/>
              </a:spcBef>
              <a:spcAft>
                <a:spcPts val="0"/>
              </a:spcAft>
              <a:buSzPts val="2000"/>
              <a:buNone/>
            </a:pPr>
            <a:r>
              <a:rPr lang="zh-CN">
                <a:latin typeface="Aptos" panose="020B0004020202020204" pitchFamily="34" charset="0"/>
                <a:ea typeface="Source Han Sans CN Regular" panose="020B0500000000000000" pitchFamily="34" charset="-128"/>
              </a:rPr>
              <a:t>Palgrave Macmillan期刊</a:t>
            </a:r>
            <a:endParaRPr>
              <a:latin typeface="Aptos" panose="020B0004020202020204" pitchFamily="34" charset="0"/>
              <a:ea typeface="Source Han Sans CN Regular" panose="020B0500000000000000" pitchFamily="34" charset="-128"/>
            </a:endParaRPr>
          </a:p>
        </p:txBody>
      </p:sp>
      <p:sp>
        <p:nvSpPr>
          <p:cNvPr id="852" name="Google Shape;852;p112"/>
          <p:cNvSpPr txBox="1">
            <a:spLocks noGrp="1"/>
          </p:cNvSpPr>
          <p:nvPr>
            <p:ph type="subTitle" idx="1"/>
          </p:nvPr>
        </p:nvSpPr>
        <p:spPr>
          <a:xfrm>
            <a:off x="419100" y="567339"/>
            <a:ext cx="8299450" cy="23083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500"/>
              <a:buNone/>
            </a:pPr>
            <a:r>
              <a:rPr lang="zh-CN">
                <a:latin typeface="Aptos" panose="020B0004020202020204" pitchFamily="34" charset="0"/>
                <a:ea typeface="Source Han Sans CN Regular" panose="020B0500000000000000" pitchFamily="34" charset="-128"/>
                <a:cs typeface="Microsoft YaHei"/>
                <a:sym typeface="Microsoft YaHei"/>
              </a:rPr>
              <a:t>主要学科领域</a:t>
            </a:r>
            <a:endParaRPr>
              <a:latin typeface="Aptos" panose="020B0004020202020204" pitchFamily="34" charset="0"/>
              <a:ea typeface="Source Han Sans CN Regular" panose="020B0500000000000000" pitchFamily="34" charset="-128"/>
              <a:cs typeface="Microsoft YaHei"/>
              <a:sym typeface="Microsoft YaHei"/>
            </a:endParaRPr>
          </a:p>
        </p:txBody>
      </p:sp>
      <p:grpSp>
        <p:nvGrpSpPr>
          <p:cNvPr id="853" name="Google Shape;853;p112"/>
          <p:cNvGrpSpPr/>
          <p:nvPr/>
        </p:nvGrpSpPr>
        <p:grpSpPr>
          <a:xfrm>
            <a:off x="432000" y="1087597"/>
            <a:ext cx="2136062" cy="808703"/>
            <a:chOff x="432000" y="1940452"/>
            <a:chExt cx="2136062" cy="808703"/>
          </a:xfrm>
        </p:grpSpPr>
        <p:sp>
          <p:nvSpPr>
            <p:cNvPr id="854" name="Google Shape;854;p112"/>
            <p:cNvSpPr/>
            <p:nvPr/>
          </p:nvSpPr>
          <p:spPr>
            <a:xfrm>
              <a:off x="432000" y="1940452"/>
              <a:ext cx="2136062" cy="808703"/>
            </a:xfrm>
            <a:prstGeom prst="rect">
              <a:avLst/>
            </a:prstGeom>
            <a:solidFill>
              <a:srgbClr val="F1EFF6"/>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2F2F2"/>
                </a:solidFill>
                <a:latin typeface="Aptos" panose="020B0004020202020204" pitchFamily="34" charset="0"/>
                <a:ea typeface="Source Han Sans CN Regular" panose="020B0500000000000000" pitchFamily="34" charset="-128"/>
                <a:cs typeface="Microsoft YaHei"/>
                <a:sym typeface="Microsoft YaHei"/>
              </a:endParaRPr>
            </a:p>
          </p:txBody>
        </p:sp>
        <p:sp>
          <p:nvSpPr>
            <p:cNvPr id="855" name="Google Shape;855;p112"/>
            <p:cNvSpPr txBox="1"/>
            <p:nvPr/>
          </p:nvSpPr>
          <p:spPr>
            <a:xfrm>
              <a:off x="1302008" y="2065105"/>
              <a:ext cx="1266054" cy="58169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400"/>
                <a:buFont typeface="Arial"/>
                <a:buNone/>
              </a:pPr>
              <a:r>
                <a:rPr lang="zh-CN" sz="1400" b="1" i="0" u="none" strike="noStrike" cap="none">
                  <a:solidFill>
                    <a:schemeClr val="accent4"/>
                  </a:solidFill>
                  <a:latin typeface="Aptos" panose="020B0004020202020204" pitchFamily="34" charset="0"/>
                  <a:ea typeface="Source Han Sans CN Regular" panose="020B0500000000000000" pitchFamily="34" charset="-128"/>
                  <a:cs typeface="Microsoft YaHei"/>
                  <a:sym typeface="Microsoft YaHei"/>
                </a:rPr>
                <a:t>商业与经济学</a:t>
              </a:r>
              <a:endParaRPr sz="1400" b="0" i="0" u="none" strike="noStrike" cap="none">
                <a:solidFill>
                  <a:srgbClr val="000000"/>
                </a:solidFill>
                <a:latin typeface="Aptos" panose="020B0004020202020204" pitchFamily="34" charset="0"/>
                <a:ea typeface="Source Han Sans CN Regular" panose="020B0500000000000000" pitchFamily="34" charset="-128"/>
                <a:cs typeface="Microsoft YaHei"/>
                <a:sym typeface="Microsoft YaHei"/>
              </a:endParaRPr>
            </a:p>
          </p:txBody>
        </p:sp>
        <p:pic>
          <p:nvPicPr>
            <p:cNvPr id="856" name="Google Shape;856;p112"/>
            <p:cNvPicPr preferRelativeResize="0"/>
            <p:nvPr/>
          </p:nvPicPr>
          <p:blipFill rotWithShape="1">
            <a:blip r:embed="rId3">
              <a:alphaModFix/>
            </a:blip>
            <a:srcRect/>
            <a:stretch/>
          </p:blipFill>
          <p:spPr>
            <a:xfrm>
              <a:off x="538937" y="2029461"/>
              <a:ext cx="624274" cy="624274"/>
            </a:xfrm>
            <a:prstGeom prst="rect">
              <a:avLst/>
            </a:prstGeom>
            <a:noFill/>
            <a:ln>
              <a:noFill/>
            </a:ln>
          </p:spPr>
        </p:pic>
      </p:grpSp>
      <p:grpSp>
        <p:nvGrpSpPr>
          <p:cNvPr id="857" name="Google Shape;857;p112"/>
          <p:cNvGrpSpPr/>
          <p:nvPr/>
        </p:nvGrpSpPr>
        <p:grpSpPr>
          <a:xfrm>
            <a:off x="3507244" y="1087597"/>
            <a:ext cx="2136062" cy="808703"/>
            <a:chOff x="432000" y="1940452"/>
            <a:chExt cx="2136062" cy="808703"/>
          </a:xfrm>
        </p:grpSpPr>
        <p:sp>
          <p:nvSpPr>
            <p:cNvPr id="858" name="Google Shape;858;p112"/>
            <p:cNvSpPr/>
            <p:nvPr/>
          </p:nvSpPr>
          <p:spPr>
            <a:xfrm>
              <a:off x="432000" y="1940452"/>
              <a:ext cx="2136062" cy="808703"/>
            </a:xfrm>
            <a:prstGeom prst="rect">
              <a:avLst/>
            </a:prstGeom>
            <a:solidFill>
              <a:srgbClr val="F1EFF6"/>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2F2F2"/>
                </a:solidFill>
                <a:latin typeface="Aptos" panose="020B0004020202020204" pitchFamily="34" charset="0"/>
                <a:ea typeface="Source Han Sans CN Regular" panose="020B0500000000000000" pitchFamily="34" charset="-128"/>
                <a:cs typeface="Microsoft YaHei"/>
                <a:sym typeface="Microsoft YaHei"/>
              </a:endParaRPr>
            </a:p>
          </p:txBody>
        </p:sp>
        <p:sp>
          <p:nvSpPr>
            <p:cNvPr id="859" name="Google Shape;859;p112"/>
            <p:cNvSpPr txBox="1"/>
            <p:nvPr/>
          </p:nvSpPr>
          <p:spPr>
            <a:xfrm>
              <a:off x="1302008" y="2065105"/>
              <a:ext cx="1266054" cy="58169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400"/>
                <a:buFont typeface="Arial"/>
                <a:buNone/>
              </a:pPr>
              <a:r>
                <a:rPr lang="zh-CN" sz="1400" b="1" i="0" u="none" strike="noStrike" cap="none">
                  <a:solidFill>
                    <a:schemeClr val="accent4"/>
                  </a:solidFill>
                  <a:latin typeface="Aptos" panose="020B0004020202020204" pitchFamily="34" charset="0"/>
                  <a:ea typeface="Source Han Sans CN Regular" panose="020B0500000000000000" pitchFamily="34" charset="-128"/>
                  <a:cs typeface="Microsoft YaHei"/>
                  <a:sym typeface="Microsoft YaHei"/>
                </a:rPr>
                <a:t>政治学</a:t>
              </a:r>
              <a:r>
                <a:rPr lang="zh-CN"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
              </a:r>
              <a:br>
                <a:rPr lang="zh-CN"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br>
              <a:endParaRPr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endParaRPr>
            </a:p>
          </p:txBody>
        </p:sp>
        <p:pic>
          <p:nvPicPr>
            <p:cNvPr id="860" name="Google Shape;860;p112"/>
            <p:cNvPicPr preferRelativeResize="0"/>
            <p:nvPr/>
          </p:nvPicPr>
          <p:blipFill rotWithShape="1">
            <a:blip r:embed="rId3">
              <a:alphaModFix/>
            </a:blip>
            <a:srcRect/>
            <a:stretch/>
          </p:blipFill>
          <p:spPr>
            <a:xfrm>
              <a:off x="538937" y="2029461"/>
              <a:ext cx="624274" cy="624274"/>
            </a:xfrm>
            <a:prstGeom prst="rect">
              <a:avLst/>
            </a:prstGeom>
            <a:noFill/>
            <a:ln>
              <a:noFill/>
            </a:ln>
          </p:spPr>
        </p:pic>
      </p:grpSp>
      <p:grpSp>
        <p:nvGrpSpPr>
          <p:cNvPr id="861" name="Google Shape;861;p112"/>
          <p:cNvGrpSpPr/>
          <p:nvPr/>
        </p:nvGrpSpPr>
        <p:grpSpPr>
          <a:xfrm>
            <a:off x="6582488" y="1087597"/>
            <a:ext cx="2136062" cy="808703"/>
            <a:chOff x="432000" y="1940452"/>
            <a:chExt cx="2136062" cy="808703"/>
          </a:xfrm>
        </p:grpSpPr>
        <p:sp>
          <p:nvSpPr>
            <p:cNvPr id="862" name="Google Shape;862;p112"/>
            <p:cNvSpPr/>
            <p:nvPr/>
          </p:nvSpPr>
          <p:spPr>
            <a:xfrm>
              <a:off x="432000" y="1940452"/>
              <a:ext cx="2136062" cy="808703"/>
            </a:xfrm>
            <a:prstGeom prst="rect">
              <a:avLst/>
            </a:prstGeom>
            <a:solidFill>
              <a:srgbClr val="F1EFF6"/>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2F2F2"/>
                </a:solidFill>
                <a:latin typeface="Aptos" panose="020B0004020202020204" pitchFamily="34" charset="0"/>
                <a:ea typeface="Source Han Sans CN Regular" panose="020B0500000000000000" pitchFamily="34" charset="-128"/>
                <a:cs typeface="Microsoft YaHei"/>
                <a:sym typeface="Microsoft YaHei"/>
              </a:endParaRPr>
            </a:p>
          </p:txBody>
        </p:sp>
        <p:sp>
          <p:nvSpPr>
            <p:cNvPr id="863" name="Google Shape;863;p112"/>
            <p:cNvSpPr txBox="1"/>
            <p:nvPr/>
          </p:nvSpPr>
          <p:spPr>
            <a:xfrm>
              <a:off x="1302008" y="2065105"/>
              <a:ext cx="1266054" cy="58169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400"/>
                <a:buFont typeface="Arial"/>
                <a:buNone/>
              </a:pPr>
              <a:r>
                <a:rPr lang="zh-CN" sz="1400" b="1" i="0" u="none" strike="noStrike" cap="none">
                  <a:solidFill>
                    <a:schemeClr val="accent4"/>
                  </a:solidFill>
                  <a:latin typeface="Aptos" panose="020B0004020202020204" pitchFamily="34" charset="0"/>
                  <a:ea typeface="Source Han Sans CN Regular" panose="020B0500000000000000" pitchFamily="34" charset="-128"/>
                  <a:cs typeface="Microsoft YaHei"/>
                  <a:sym typeface="Microsoft YaHei"/>
                </a:rPr>
                <a:t>人文与社会科学</a:t>
              </a:r>
              <a:r>
                <a:rPr lang="zh-CN"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
              </a:r>
              <a:br>
                <a:rPr lang="zh-CN"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br>
              <a:endParaRPr sz="14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endParaRPr>
            </a:p>
          </p:txBody>
        </p:sp>
        <p:pic>
          <p:nvPicPr>
            <p:cNvPr id="864" name="Google Shape;864;p112"/>
            <p:cNvPicPr preferRelativeResize="0"/>
            <p:nvPr/>
          </p:nvPicPr>
          <p:blipFill rotWithShape="1">
            <a:blip r:embed="rId3">
              <a:alphaModFix/>
            </a:blip>
            <a:srcRect/>
            <a:stretch/>
          </p:blipFill>
          <p:spPr>
            <a:xfrm>
              <a:off x="538937" y="2029461"/>
              <a:ext cx="624274" cy="624274"/>
            </a:xfrm>
            <a:prstGeom prst="rect">
              <a:avLst/>
            </a:prstGeom>
            <a:noFill/>
            <a:ln>
              <a:noFill/>
            </a:ln>
          </p:spPr>
        </p:pic>
      </p:grpSp>
      <p:graphicFrame>
        <p:nvGraphicFramePr>
          <p:cNvPr id="866" name="Google Shape;866;p112"/>
          <p:cNvGraphicFramePr/>
          <p:nvPr>
            <p:extLst>
              <p:ext uri="{D42A27DB-BD31-4B8C-83A1-F6EECF244321}">
                <p14:modId xmlns:p14="http://schemas.microsoft.com/office/powerpoint/2010/main" val="1019125888"/>
              </p:ext>
            </p:extLst>
          </p:nvPr>
        </p:nvGraphicFramePr>
        <p:xfrm>
          <a:off x="432025" y="2278338"/>
          <a:ext cx="8286525" cy="1524050"/>
        </p:xfrm>
        <a:graphic>
          <a:graphicData uri="http://schemas.openxmlformats.org/drawingml/2006/table">
            <a:tbl>
              <a:tblPr>
                <a:noFill/>
                <a:tableStyleId>{A62975DC-5F91-4405-849D-30EBFC5CC4EB}</a:tableStyleId>
              </a:tblPr>
              <a:tblGrid>
                <a:gridCol w="2752825">
                  <a:extLst>
                    <a:ext uri="{9D8B030D-6E8A-4147-A177-3AD203B41FA5}">
                      <a16:colId xmlns:a16="http://schemas.microsoft.com/office/drawing/2014/main" xmlns="" val="20000"/>
                    </a:ext>
                  </a:extLst>
                </a:gridCol>
                <a:gridCol w="2766850">
                  <a:extLst>
                    <a:ext uri="{9D8B030D-6E8A-4147-A177-3AD203B41FA5}">
                      <a16:colId xmlns:a16="http://schemas.microsoft.com/office/drawing/2014/main" xmlns="" val="20001"/>
                    </a:ext>
                  </a:extLst>
                </a:gridCol>
                <a:gridCol w="2766850">
                  <a:extLst>
                    <a:ext uri="{9D8B030D-6E8A-4147-A177-3AD203B41FA5}">
                      <a16:colId xmlns:a16="http://schemas.microsoft.com/office/drawing/2014/main" xmlns="" val="20002"/>
                    </a:ext>
                  </a:extLst>
                </a:gridCol>
              </a:tblGrid>
              <a:tr h="146575">
                <a:tc>
                  <a:txBody>
                    <a:bodyPr/>
                    <a:lstStyle/>
                    <a:p>
                      <a:pPr marL="0" marR="0" lvl="0" indent="0" algn="l" rtl="0">
                        <a:lnSpc>
                          <a:spcPct val="100000"/>
                        </a:lnSpc>
                        <a:spcBef>
                          <a:spcPts val="0"/>
                        </a:spcBef>
                        <a:spcAft>
                          <a:spcPts val="0"/>
                        </a:spcAft>
                        <a:buClr>
                          <a:schemeClr val="dk1"/>
                        </a:buClr>
                        <a:buSzPts val="1500"/>
                        <a:buFont typeface="Arial"/>
                        <a:buNone/>
                      </a:pPr>
                      <a:r>
                        <a:rPr lang="zh-CN" sz="1400" b="0" u="none" strike="noStrike" cap="none">
                          <a:latin typeface="Microsoft YaHei"/>
                          <a:ea typeface="Microsoft YaHei"/>
                          <a:cs typeface="Microsoft YaHei"/>
                          <a:sym typeface="Microsoft YaHei"/>
                        </a:rPr>
                        <a:t>国际商务</a:t>
                      </a:r>
                      <a:endParaRPr sz="1200" u="none" strike="noStrike" cap="none">
                        <a:latin typeface="Microsoft YaHei"/>
                        <a:ea typeface="Microsoft YaHei"/>
                        <a:cs typeface="Microsoft YaHei"/>
                        <a:sym typeface="Microsoft YaHe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F1EFF6"/>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500"/>
                        <a:buFont typeface="Arial"/>
                        <a:buNone/>
                      </a:pPr>
                      <a:r>
                        <a:rPr lang="zh-CN" sz="1400" b="0" u="none" strike="noStrike" cap="none">
                          <a:latin typeface="Microsoft YaHei"/>
                          <a:ea typeface="Microsoft YaHei"/>
                          <a:cs typeface="Microsoft YaHei"/>
                          <a:sym typeface="Microsoft YaHei"/>
                        </a:rPr>
                        <a:t>政治理论与哲学</a:t>
                      </a:r>
                      <a:endParaRPr sz="1200" u="none" strike="noStrike" cap="none">
                        <a:latin typeface="Microsoft YaHei"/>
                        <a:ea typeface="Microsoft YaHei"/>
                        <a:cs typeface="Microsoft YaHei"/>
                        <a:sym typeface="Microsoft YaHei"/>
                      </a:endParaRPr>
                    </a:p>
                  </a:txBody>
                  <a:tcPr marL="91450" marR="91450" marT="45725" marB="45725">
                    <a:lnL w="9525" cap="flat" cmpd="sng">
                      <a:solidFill>
                        <a:srgbClr val="F1EFF6"/>
                      </a:solidFill>
                      <a:prstDash val="solid"/>
                      <a:round/>
                      <a:headEnd type="none" w="sm" len="sm"/>
                      <a:tailEnd type="none" w="sm" len="sm"/>
                    </a:lnL>
                    <a:lnR w="9525" cap="flat" cmpd="sng">
                      <a:solidFill>
                        <a:srgbClr val="F1EFF6"/>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500"/>
                        <a:buFont typeface="Arial"/>
                        <a:buNone/>
                      </a:pPr>
                      <a:r>
                        <a:rPr lang="zh-CN" sz="1400" b="0" u="none" strike="noStrike" cap="none">
                          <a:latin typeface="Microsoft YaHei"/>
                          <a:ea typeface="Microsoft YaHei"/>
                          <a:cs typeface="Microsoft YaHei"/>
                          <a:sym typeface="Microsoft YaHei"/>
                        </a:rPr>
                        <a:t>精神分析学</a:t>
                      </a:r>
                      <a:endParaRPr sz="1200" u="none" strike="noStrike" cap="none">
                        <a:latin typeface="Microsoft YaHei"/>
                        <a:ea typeface="Microsoft YaHei"/>
                        <a:cs typeface="Microsoft YaHei"/>
                        <a:sym typeface="Microsoft YaHei"/>
                      </a:endParaRPr>
                    </a:p>
                  </a:txBody>
                  <a:tcPr marL="91450" marR="91450" marT="45725" marB="45725">
                    <a:lnL w="9525" cap="flat" cmpd="sng">
                      <a:solidFill>
                        <a:srgbClr val="F1EFF6"/>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00"/>
                  </a:ext>
                </a:extLst>
              </a:tr>
              <a:tr h="146575">
                <a:tc>
                  <a:txBody>
                    <a:bodyPr/>
                    <a:lstStyle/>
                    <a:p>
                      <a:pPr marL="0" marR="0" lvl="0" indent="0" algn="l" rtl="0">
                        <a:lnSpc>
                          <a:spcPct val="100000"/>
                        </a:lnSpc>
                        <a:spcBef>
                          <a:spcPts val="0"/>
                        </a:spcBef>
                        <a:spcAft>
                          <a:spcPts val="0"/>
                        </a:spcAft>
                        <a:buClr>
                          <a:schemeClr val="dk1"/>
                        </a:buClr>
                        <a:buSzPts val="1500"/>
                        <a:buFont typeface="Arial"/>
                        <a:buNone/>
                      </a:pPr>
                      <a:r>
                        <a:rPr lang="zh-CN" sz="1400" u="none" strike="noStrike" cap="none">
                          <a:latin typeface="Microsoft YaHei"/>
                          <a:ea typeface="Microsoft YaHei"/>
                          <a:cs typeface="Microsoft YaHei"/>
                          <a:sym typeface="Microsoft YaHei"/>
                        </a:rPr>
                        <a:t>市场营销</a:t>
                      </a:r>
                      <a:endParaRPr sz="1200" u="none" strike="noStrike" cap="none">
                        <a:latin typeface="Microsoft YaHei"/>
                        <a:ea typeface="Microsoft YaHei"/>
                        <a:cs typeface="Microsoft YaHei"/>
                        <a:sym typeface="Microsoft YaHe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F1EFF6"/>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500"/>
                        <a:buFont typeface="Arial"/>
                        <a:buNone/>
                      </a:pPr>
                      <a:r>
                        <a:rPr lang="zh-CN" sz="1400" u="none" strike="noStrike" cap="none">
                          <a:latin typeface="Microsoft YaHei"/>
                          <a:ea typeface="Microsoft YaHei"/>
                          <a:cs typeface="Microsoft YaHei"/>
                          <a:sym typeface="Microsoft YaHei"/>
                        </a:rPr>
                        <a:t>国际政治与安全</a:t>
                      </a:r>
                      <a:endParaRPr sz="1200" u="none" strike="noStrike" cap="none">
                        <a:latin typeface="Microsoft YaHei"/>
                        <a:ea typeface="Microsoft YaHei"/>
                        <a:cs typeface="Microsoft YaHei"/>
                        <a:sym typeface="Microsoft YaHei"/>
                      </a:endParaRPr>
                    </a:p>
                  </a:txBody>
                  <a:tcPr marL="91450" marR="91450" marT="45725" marB="45725">
                    <a:lnL w="9525" cap="flat" cmpd="sng">
                      <a:solidFill>
                        <a:srgbClr val="F1EFF6"/>
                      </a:solidFill>
                      <a:prstDash val="solid"/>
                      <a:round/>
                      <a:headEnd type="none" w="sm" len="sm"/>
                      <a:tailEnd type="none" w="sm" len="sm"/>
                    </a:lnL>
                    <a:lnR w="9525" cap="flat" cmpd="sng">
                      <a:solidFill>
                        <a:srgbClr val="F1EFF6"/>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500"/>
                        <a:buFont typeface="Arial"/>
                        <a:buNone/>
                      </a:pPr>
                      <a:r>
                        <a:rPr lang="zh-CN" sz="1400" b="0" u="none" strike="noStrike" cap="none">
                          <a:latin typeface="Microsoft YaHei"/>
                          <a:ea typeface="Microsoft YaHei"/>
                          <a:cs typeface="Microsoft YaHei"/>
                          <a:sym typeface="Microsoft YaHei"/>
                        </a:rPr>
                        <a:t>教育</a:t>
                      </a:r>
                      <a:endParaRPr sz="1200" u="none" strike="noStrike" cap="none">
                        <a:latin typeface="Microsoft YaHei"/>
                        <a:ea typeface="Microsoft YaHei"/>
                        <a:cs typeface="Microsoft YaHei"/>
                        <a:sym typeface="Microsoft YaHei"/>
                      </a:endParaRPr>
                    </a:p>
                  </a:txBody>
                  <a:tcPr marL="91450" marR="91450" marT="45725" marB="45725">
                    <a:lnL w="9525" cap="flat" cmpd="sng">
                      <a:solidFill>
                        <a:srgbClr val="F1EFF6"/>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01"/>
                  </a:ext>
                </a:extLst>
              </a:tr>
              <a:tr h="146575">
                <a:tc>
                  <a:txBody>
                    <a:bodyPr/>
                    <a:lstStyle/>
                    <a:p>
                      <a:pPr marL="0" marR="0" lvl="0" indent="0" algn="l" rtl="0">
                        <a:lnSpc>
                          <a:spcPct val="100000"/>
                        </a:lnSpc>
                        <a:spcBef>
                          <a:spcPts val="0"/>
                        </a:spcBef>
                        <a:spcAft>
                          <a:spcPts val="0"/>
                        </a:spcAft>
                        <a:buClr>
                          <a:schemeClr val="dk1"/>
                        </a:buClr>
                        <a:buSzPts val="1500"/>
                        <a:buFont typeface="Arial"/>
                        <a:buNone/>
                      </a:pPr>
                      <a:r>
                        <a:rPr lang="zh-CN" sz="1400" u="none" strike="noStrike" cap="none">
                          <a:latin typeface="Microsoft YaHei"/>
                          <a:ea typeface="Microsoft YaHei"/>
                          <a:cs typeface="Microsoft YaHei"/>
                          <a:sym typeface="Microsoft YaHei"/>
                        </a:rPr>
                        <a:t>宏观经济学</a:t>
                      </a:r>
                      <a:endParaRPr sz="1400" b="0" u="none" strike="noStrike" cap="none">
                        <a:latin typeface="Microsoft YaHei"/>
                        <a:ea typeface="Microsoft YaHei"/>
                        <a:cs typeface="Microsoft YaHei"/>
                        <a:sym typeface="Microsoft YaHe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F1EFF6"/>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500"/>
                        <a:buFont typeface="Arial"/>
                        <a:buNone/>
                      </a:pPr>
                      <a:r>
                        <a:rPr lang="zh-CN" sz="1400" b="0" i="0" u="none" strike="noStrike" cap="none">
                          <a:solidFill>
                            <a:schemeClr val="dk1"/>
                          </a:solidFill>
                          <a:latin typeface="Microsoft YaHei"/>
                          <a:ea typeface="Microsoft YaHei"/>
                          <a:cs typeface="Microsoft YaHei"/>
                          <a:sym typeface="Microsoft YaHei"/>
                        </a:rPr>
                        <a:t>区域与国家政治</a:t>
                      </a:r>
                      <a:endParaRPr sz="1400" b="0" i="0" u="none" strike="noStrike" cap="none">
                        <a:solidFill>
                          <a:schemeClr val="dk1"/>
                        </a:solidFill>
                        <a:latin typeface="Microsoft YaHei"/>
                        <a:ea typeface="Microsoft YaHei"/>
                        <a:cs typeface="Microsoft YaHei"/>
                        <a:sym typeface="Microsoft YaHei"/>
                      </a:endParaRPr>
                    </a:p>
                  </a:txBody>
                  <a:tcPr marL="91450" marR="91450" marT="45725" marB="45725">
                    <a:lnL w="9525" cap="flat" cmpd="sng">
                      <a:solidFill>
                        <a:srgbClr val="F1EFF6"/>
                      </a:solidFill>
                      <a:prstDash val="solid"/>
                      <a:round/>
                      <a:headEnd type="none" w="sm" len="sm"/>
                      <a:tailEnd type="none" w="sm" len="sm"/>
                    </a:lnL>
                    <a:lnR w="9525" cap="flat" cmpd="sng">
                      <a:solidFill>
                        <a:srgbClr val="F1EFF6"/>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500"/>
                        <a:buFont typeface="Arial"/>
                        <a:buNone/>
                      </a:pPr>
                      <a:r>
                        <a:rPr lang="zh-CN" sz="1400" b="0" u="none" strike="noStrike" cap="none">
                          <a:latin typeface="Microsoft YaHei"/>
                          <a:ea typeface="Microsoft YaHei"/>
                          <a:cs typeface="Microsoft YaHei"/>
                          <a:sym typeface="Microsoft YaHei"/>
                        </a:rPr>
                        <a:t>女性主义研究</a:t>
                      </a:r>
                      <a:endParaRPr sz="1200" u="none" strike="noStrike" cap="none">
                        <a:latin typeface="Microsoft YaHei"/>
                        <a:ea typeface="Microsoft YaHei"/>
                        <a:cs typeface="Microsoft YaHei"/>
                        <a:sym typeface="Microsoft YaHei"/>
                      </a:endParaRPr>
                    </a:p>
                  </a:txBody>
                  <a:tcPr marL="91450" marR="91450" marT="45725" marB="45725">
                    <a:lnL w="9525" cap="flat" cmpd="sng">
                      <a:solidFill>
                        <a:srgbClr val="F1EFF6"/>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02"/>
                  </a:ext>
                </a:extLst>
              </a:tr>
              <a:tr h="146575">
                <a:tc>
                  <a:txBody>
                    <a:bodyPr/>
                    <a:lstStyle/>
                    <a:p>
                      <a:pPr marL="0" marR="0" lvl="0" indent="0" algn="l" rtl="0">
                        <a:lnSpc>
                          <a:spcPct val="100000"/>
                        </a:lnSpc>
                        <a:spcBef>
                          <a:spcPts val="0"/>
                        </a:spcBef>
                        <a:spcAft>
                          <a:spcPts val="0"/>
                        </a:spcAft>
                        <a:buClr>
                          <a:schemeClr val="dk1"/>
                        </a:buClr>
                        <a:buSzPts val="1500"/>
                        <a:buFont typeface="Arial"/>
                        <a:buNone/>
                      </a:pPr>
                      <a:r>
                        <a:rPr lang="zh-CN" sz="1400" u="none" strike="noStrike" cap="none">
                          <a:latin typeface="Microsoft YaHei"/>
                          <a:ea typeface="Microsoft YaHei"/>
                          <a:cs typeface="Microsoft YaHei"/>
                          <a:sym typeface="Microsoft YaHei"/>
                        </a:rPr>
                        <a:t>经济发展</a:t>
                      </a:r>
                      <a:endParaRPr sz="1200" u="none" strike="noStrike" cap="none">
                        <a:latin typeface="Microsoft YaHei"/>
                        <a:ea typeface="Microsoft YaHei"/>
                        <a:cs typeface="Microsoft YaHei"/>
                        <a:sym typeface="Microsoft YaHe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F1EFF6"/>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500"/>
                        <a:buFont typeface="Arial"/>
                        <a:buNone/>
                      </a:pPr>
                      <a:r>
                        <a:rPr lang="zh-CN" sz="1400" u="none" strike="noStrike" cap="none">
                          <a:latin typeface="Microsoft YaHei"/>
                          <a:ea typeface="Microsoft YaHei"/>
                          <a:cs typeface="Microsoft YaHei"/>
                          <a:sym typeface="Microsoft YaHei"/>
                        </a:rPr>
                        <a:t>犯罪学</a:t>
                      </a:r>
                      <a:endParaRPr sz="1400" u="none" strike="noStrike" cap="none">
                        <a:latin typeface="Microsoft YaHei"/>
                        <a:ea typeface="Microsoft YaHei"/>
                        <a:cs typeface="Microsoft YaHei"/>
                        <a:sym typeface="Microsoft YaHei"/>
                      </a:endParaRPr>
                    </a:p>
                  </a:txBody>
                  <a:tcPr marL="91450" marR="91450" marT="45725" marB="45725">
                    <a:lnL w="9525" cap="flat" cmpd="sng">
                      <a:solidFill>
                        <a:srgbClr val="F1EFF6"/>
                      </a:solidFill>
                      <a:prstDash val="solid"/>
                      <a:round/>
                      <a:headEnd type="none" w="sm" len="sm"/>
                      <a:tailEnd type="none" w="sm" len="sm"/>
                    </a:lnL>
                    <a:lnR w="9525" cap="flat" cmpd="sng">
                      <a:solidFill>
                        <a:srgbClr val="F1EFF6"/>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500"/>
                        <a:buFont typeface="Arial"/>
                        <a:buNone/>
                      </a:pPr>
                      <a:r>
                        <a:rPr lang="zh-CN" sz="1400" u="none" strike="noStrike" cap="none">
                          <a:latin typeface="Microsoft YaHei"/>
                          <a:ea typeface="Microsoft YaHei"/>
                          <a:cs typeface="Microsoft YaHei"/>
                          <a:sym typeface="Microsoft YaHei"/>
                        </a:rPr>
                        <a:t>社会学</a:t>
                      </a:r>
                      <a:endParaRPr sz="1200" u="none" strike="noStrike" cap="none">
                        <a:latin typeface="Microsoft YaHei"/>
                        <a:ea typeface="Microsoft YaHei"/>
                        <a:cs typeface="Microsoft YaHei"/>
                        <a:sym typeface="Microsoft YaHei"/>
                      </a:endParaRPr>
                    </a:p>
                  </a:txBody>
                  <a:tcPr marL="91450" marR="91450" marT="45725" marB="45725">
                    <a:lnL w="9525" cap="flat" cmpd="sng">
                      <a:solidFill>
                        <a:srgbClr val="F1EFF6"/>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03"/>
                  </a:ext>
                </a:extLst>
              </a:tr>
              <a:tr h="146575">
                <a:tc>
                  <a:txBody>
                    <a:bodyPr/>
                    <a:lstStyle/>
                    <a:p>
                      <a:pPr marL="0" marR="0" lvl="0" indent="0" algn="l" rtl="0">
                        <a:lnSpc>
                          <a:spcPct val="100000"/>
                        </a:lnSpc>
                        <a:spcBef>
                          <a:spcPts val="0"/>
                        </a:spcBef>
                        <a:spcAft>
                          <a:spcPts val="0"/>
                        </a:spcAft>
                        <a:buClr>
                          <a:schemeClr val="dk1"/>
                        </a:buClr>
                        <a:buSzPts val="1500"/>
                        <a:buFont typeface="Arial"/>
                        <a:buNone/>
                      </a:pPr>
                      <a:r>
                        <a:rPr lang="zh-CN" sz="1400" u="none" strike="noStrike" cap="none">
                          <a:latin typeface="Microsoft YaHei"/>
                          <a:ea typeface="Microsoft YaHei"/>
                          <a:cs typeface="Microsoft YaHei"/>
                          <a:sym typeface="Microsoft YaHei"/>
                        </a:rPr>
                        <a:t>银行、金融与保险</a:t>
                      </a:r>
                      <a:endParaRPr sz="1200" u="none" strike="noStrike" cap="none">
                        <a:latin typeface="Microsoft YaHei"/>
                        <a:ea typeface="Microsoft YaHei"/>
                        <a:cs typeface="Microsoft YaHei"/>
                        <a:sym typeface="Microsoft YaHe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F1EFF6"/>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500"/>
                        <a:buFont typeface="Arial"/>
                        <a:buNone/>
                      </a:pPr>
                      <a:r>
                        <a:rPr lang="zh-CN" sz="1400" b="0" i="0" u="none" strike="noStrike" cap="none">
                          <a:solidFill>
                            <a:schemeClr val="dk1"/>
                          </a:solidFill>
                          <a:latin typeface="Microsoft YaHei"/>
                          <a:ea typeface="Microsoft YaHei"/>
                          <a:cs typeface="Microsoft YaHei"/>
                          <a:sym typeface="Microsoft YaHei"/>
                        </a:rPr>
                        <a:t>国际关系</a:t>
                      </a:r>
                      <a:endParaRPr sz="1400" b="0" i="0" u="none" strike="noStrike" cap="none">
                        <a:solidFill>
                          <a:schemeClr val="dk1"/>
                        </a:solidFill>
                        <a:latin typeface="Microsoft YaHei"/>
                        <a:ea typeface="Microsoft YaHei"/>
                        <a:cs typeface="Microsoft YaHei"/>
                        <a:sym typeface="Microsoft YaHei"/>
                      </a:endParaRPr>
                    </a:p>
                  </a:txBody>
                  <a:tcPr marL="91450" marR="91450" marT="45725" marB="45725">
                    <a:lnL w="9525" cap="flat" cmpd="sng">
                      <a:solidFill>
                        <a:srgbClr val="F1EFF6"/>
                      </a:solidFill>
                      <a:prstDash val="solid"/>
                      <a:round/>
                      <a:headEnd type="none" w="sm" len="sm"/>
                      <a:tailEnd type="none" w="sm" len="sm"/>
                    </a:lnL>
                    <a:lnR w="9525" cap="flat" cmpd="sng">
                      <a:solidFill>
                        <a:srgbClr val="F1EFF6"/>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500"/>
                        <a:buFont typeface="Arial"/>
                        <a:buNone/>
                      </a:pPr>
                      <a:r>
                        <a:rPr lang="zh-CN" sz="1400" b="0" u="none" strike="noStrike" cap="none">
                          <a:latin typeface="Microsoft YaHei"/>
                          <a:ea typeface="Microsoft YaHei"/>
                          <a:cs typeface="Microsoft YaHei"/>
                          <a:sym typeface="Microsoft YaHei"/>
                        </a:rPr>
                        <a:t>社会理论与文化研究</a:t>
                      </a:r>
                      <a:endParaRPr sz="1200" u="none" strike="noStrike" cap="none">
                        <a:latin typeface="Microsoft YaHei"/>
                        <a:ea typeface="Microsoft YaHei"/>
                        <a:cs typeface="Microsoft YaHei"/>
                        <a:sym typeface="Microsoft YaHei"/>
                      </a:endParaRPr>
                    </a:p>
                  </a:txBody>
                  <a:tcPr marL="91450" marR="91450" marT="45725" marB="45725">
                    <a:lnL w="9525" cap="flat" cmpd="sng">
                      <a:solidFill>
                        <a:srgbClr val="F1EFF6"/>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04"/>
                  </a:ext>
                </a:extLst>
              </a:tr>
            </a:tbl>
          </a:graphicData>
        </a:graphic>
      </p:graphicFrame>
      <p:pic>
        <p:nvPicPr>
          <p:cNvPr id="867" name="Google Shape;867;p112"/>
          <p:cNvPicPr preferRelativeResize="0"/>
          <p:nvPr/>
        </p:nvPicPr>
        <p:blipFill rotWithShape="1">
          <a:blip r:embed="rId4">
            <a:alphaModFix/>
          </a:blip>
          <a:srcRect/>
          <a:stretch/>
        </p:blipFill>
        <p:spPr>
          <a:xfrm>
            <a:off x="574849" y="1212250"/>
            <a:ext cx="546100" cy="546100"/>
          </a:xfrm>
          <a:prstGeom prst="rect">
            <a:avLst/>
          </a:prstGeom>
          <a:noFill/>
          <a:ln>
            <a:noFill/>
          </a:ln>
        </p:spPr>
      </p:pic>
      <p:pic>
        <p:nvPicPr>
          <p:cNvPr id="868" name="Google Shape;868;p112"/>
          <p:cNvPicPr preferRelativeResize="0"/>
          <p:nvPr/>
        </p:nvPicPr>
        <p:blipFill rotWithShape="1">
          <a:blip r:embed="rId5">
            <a:alphaModFix/>
          </a:blip>
          <a:srcRect/>
          <a:stretch/>
        </p:blipFill>
        <p:spPr>
          <a:xfrm>
            <a:off x="6689425" y="1212250"/>
            <a:ext cx="546100" cy="546100"/>
          </a:xfrm>
          <a:prstGeom prst="rect">
            <a:avLst/>
          </a:prstGeom>
          <a:noFill/>
          <a:ln>
            <a:noFill/>
          </a:ln>
        </p:spPr>
      </p:pic>
      <p:pic>
        <p:nvPicPr>
          <p:cNvPr id="869" name="Google Shape;869;p112"/>
          <p:cNvPicPr preferRelativeResize="0"/>
          <p:nvPr/>
        </p:nvPicPr>
        <p:blipFill rotWithShape="1">
          <a:blip r:embed="rId6">
            <a:alphaModFix/>
          </a:blip>
          <a:srcRect/>
          <a:stretch/>
        </p:blipFill>
        <p:spPr>
          <a:xfrm>
            <a:off x="3653268" y="1218898"/>
            <a:ext cx="546100" cy="5461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113"/>
          <p:cNvSpPr txBox="1">
            <a:spLocks noGrp="1"/>
          </p:cNvSpPr>
          <p:nvPr>
            <p:ph type="body" idx="1"/>
          </p:nvPr>
        </p:nvSpPr>
        <p:spPr>
          <a:xfrm>
            <a:off x="853899" y="1030889"/>
            <a:ext cx="2260600" cy="1354217"/>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8800"/>
              <a:buNone/>
            </a:pPr>
            <a:r>
              <a:rPr lang="zh-CN"/>
              <a:t>5.0</a:t>
            </a:r>
            <a:endParaRPr/>
          </a:p>
        </p:txBody>
      </p:sp>
      <p:sp>
        <p:nvSpPr>
          <p:cNvPr id="875" name="Google Shape;875;p113"/>
          <p:cNvSpPr txBox="1">
            <a:spLocks noGrp="1"/>
          </p:cNvSpPr>
          <p:nvPr>
            <p:ph type="title"/>
          </p:nvPr>
        </p:nvSpPr>
        <p:spPr>
          <a:xfrm>
            <a:off x="910732" y="2342750"/>
            <a:ext cx="2962689" cy="811698"/>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2100"/>
              <a:buFont typeface="Calibri"/>
              <a:buNone/>
            </a:pPr>
            <a:r>
              <a:rPr lang="zh-CN" dirty="0">
                <a:latin typeface="Aptos" panose="020B0004020202020204" pitchFamily="34" charset="0"/>
                <a:ea typeface="Source Han Sans CN Regular" panose="020B0500000000000000" pitchFamily="34" charset="-128"/>
              </a:rPr>
              <a:t>BMC Journals</a:t>
            </a:r>
            <a:br>
              <a:rPr lang="zh-CN" dirty="0">
                <a:latin typeface="Aptos" panose="020B0004020202020204" pitchFamily="34" charset="0"/>
                <a:ea typeface="Source Han Sans CN Regular" panose="020B0500000000000000" pitchFamily="34" charset="-128"/>
              </a:rPr>
            </a:br>
            <a:r>
              <a:rPr lang="zh-CN" dirty="0">
                <a:latin typeface="Aptos" panose="020B0004020202020204" pitchFamily="34" charset="0"/>
                <a:ea typeface="Source Han Sans CN Regular" panose="020B0500000000000000" pitchFamily="34" charset="-128"/>
              </a:rPr>
              <a:t>BMC</a:t>
            </a:r>
            <a:r>
              <a:rPr lang="zh-CN" dirty="0">
                <a:latin typeface="Source Han Sans CN Regular" panose="020B0500000000000000" pitchFamily="34" charset="-128"/>
                <a:ea typeface="Source Han Sans CN Regular" panose="020B0500000000000000" pitchFamily="34" charset="-128"/>
              </a:rPr>
              <a:t>期刊</a:t>
            </a:r>
            <a:endParaRPr dirty="0">
              <a:latin typeface="Source Han Sans CN Regular" panose="020B0500000000000000" pitchFamily="34" charset="-128"/>
              <a:ea typeface="Source Han Sans CN Regular" panose="020B0500000000000000" pitchFamily="34" charset="-128"/>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114"/>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04999"/>
              </a:lnSpc>
              <a:spcBef>
                <a:spcPts val="0"/>
              </a:spcBef>
              <a:spcAft>
                <a:spcPts val="0"/>
              </a:spcAft>
              <a:buClr>
                <a:srgbClr val="01324B"/>
              </a:buClr>
              <a:buSzPts val="2000"/>
              <a:buFont typeface="Calibri"/>
              <a:buNone/>
            </a:pPr>
            <a:r>
              <a:rPr lang="zh-CN">
                <a:latin typeface="Aptos" panose="020B0004020202020204" pitchFamily="34" charset="0"/>
                <a:ea typeface="Source Han Sans CN Regular" panose="020B0500000000000000" pitchFamily="34" charset="-128"/>
              </a:rPr>
              <a:t>BMC 期刊</a:t>
            </a:r>
            <a:endParaRPr>
              <a:latin typeface="Aptos" panose="020B0004020202020204" pitchFamily="34" charset="0"/>
              <a:ea typeface="Source Han Sans CN Regular" panose="020B0500000000000000" pitchFamily="34" charset="-128"/>
            </a:endParaRPr>
          </a:p>
        </p:txBody>
      </p:sp>
      <p:sp>
        <p:nvSpPr>
          <p:cNvPr id="881" name="Google Shape;881;p114"/>
          <p:cNvSpPr txBox="1">
            <a:spLocks noGrp="1"/>
          </p:cNvSpPr>
          <p:nvPr>
            <p:ph type="subTitle" idx="2"/>
          </p:nvPr>
        </p:nvSpPr>
        <p:spPr>
          <a:xfrm>
            <a:off x="419100" y="567339"/>
            <a:ext cx="8299450" cy="23083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500"/>
              <a:buNone/>
            </a:pPr>
            <a:r>
              <a:rPr lang="zh-CN">
                <a:latin typeface="Aptos" panose="020B0004020202020204" pitchFamily="34" charset="0"/>
                <a:ea typeface="Source Han Sans CN Regular" panose="020B0500000000000000" pitchFamily="34" charset="-128"/>
              </a:rPr>
              <a:t>开放获取先锋</a:t>
            </a:r>
            <a:endParaRPr>
              <a:latin typeface="Aptos" panose="020B0004020202020204" pitchFamily="34" charset="0"/>
              <a:ea typeface="Source Han Sans CN Regular" panose="020B0500000000000000" pitchFamily="34" charset="-128"/>
            </a:endParaRPr>
          </a:p>
        </p:txBody>
      </p:sp>
      <p:pic>
        <p:nvPicPr>
          <p:cNvPr id="882" name="Google Shape;882;p114"/>
          <p:cNvPicPr preferRelativeResize="0"/>
          <p:nvPr/>
        </p:nvPicPr>
        <p:blipFill rotWithShape="1">
          <a:blip r:embed="rId3">
            <a:alphaModFix/>
          </a:blip>
          <a:srcRect/>
          <a:stretch/>
        </p:blipFill>
        <p:spPr>
          <a:xfrm>
            <a:off x="572776" y="1206346"/>
            <a:ext cx="1429773" cy="1429773"/>
          </a:xfrm>
          <a:prstGeom prst="rect">
            <a:avLst/>
          </a:prstGeom>
          <a:noFill/>
          <a:ln>
            <a:noFill/>
          </a:ln>
        </p:spPr>
      </p:pic>
      <p:sp>
        <p:nvSpPr>
          <p:cNvPr id="883" name="Google Shape;883;p114"/>
          <p:cNvSpPr txBox="1"/>
          <p:nvPr/>
        </p:nvSpPr>
        <p:spPr>
          <a:xfrm>
            <a:off x="620004" y="1329595"/>
            <a:ext cx="1270267" cy="10156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zh-CN" sz="1500" b="1" i="0" u="none" strike="noStrike" cap="none">
                <a:solidFill>
                  <a:schemeClr val="lt1"/>
                </a:solidFill>
                <a:latin typeface="Aptos" panose="020B0004020202020204" pitchFamily="34" charset="0"/>
                <a:ea typeface="Source Han Sans CN Regular" panose="020B0500000000000000" pitchFamily="34" charset="-128"/>
                <a:cs typeface="Calibri"/>
                <a:sym typeface="Calibri"/>
              </a:rPr>
              <a:t>300+</a:t>
            </a:r>
            <a:r>
              <a:rPr lang="zh-CN" sz="1400" b="1" i="0" u="none" strike="noStrike" cap="none">
                <a:solidFill>
                  <a:schemeClr val="lt1"/>
                </a:solidFill>
                <a:latin typeface="Aptos" panose="020B0004020202020204" pitchFamily="34" charset="0"/>
                <a:ea typeface="Source Han Sans CN Regular" panose="020B0500000000000000" pitchFamily="34" charset="-128"/>
                <a:cs typeface="Calibri"/>
                <a:sym typeface="Calibri"/>
              </a:rPr>
              <a:t>本</a:t>
            </a: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a:p>
            <a:pPr marL="0" marR="0" lvl="0" indent="0" algn="l" rtl="0">
              <a:lnSpc>
                <a:spcPct val="100000"/>
              </a:lnSpc>
              <a:spcBef>
                <a:spcPts val="450"/>
              </a:spcBef>
              <a:spcAft>
                <a:spcPts val="0"/>
              </a:spcAft>
              <a:buClr>
                <a:schemeClr val="dk1"/>
              </a:buClr>
              <a:buSzPts val="1500"/>
              <a:buFont typeface="Arial"/>
              <a:buNone/>
            </a:pPr>
            <a:r>
              <a:rPr lang="zh-CN" sz="1500" b="1" i="0" u="none" strike="noStrike" cap="none">
                <a:solidFill>
                  <a:schemeClr val="lt1"/>
                </a:solidFill>
                <a:latin typeface="Aptos" panose="020B0004020202020204" pitchFamily="34" charset="0"/>
                <a:ea typeface="Source Han Sans CN Regular" panose="020B0500000000000000" pitchFamily="34" charset="-128"/>
                <a:cs typeface="Calibri"/>
                <a:sym typeface="Calibri"/>
              </a:rPr>
              <a:t>期刊</a:t>
            </a:r>
            <a:endParaRPr sz="1500" b="1" i="0" u="none" strike="noStrike" cap="none">
              <a:solidFill>
                <a:schemeClr val="lt1"/>
              </a:solidFill>
              <a:latin typeface="Aptos" panose="020B0004020202020204" pitchFamily="34" charset="0"/>
              <a:ea typeface="Source Han Sans CN Regular" panose="020B0500000000000000" pitchFamily="34" charset="-128"/>
              <a:cs typeface="Calibri"/>
              <a:sym typeface="Calibri"/>
            </a:endParaRPr>
          </a:p>
        </p:txBody>
      </p:sp>
      <p:sp>
        <p:nvSpPr>
          <p:cNvPr id="884" name="Google Shape;884;p114"/>
          <p:cNvSpPr txBox="1"/>
          <p:nvPr/>
        </p:nvSpPr>
        <p:spPr>
          <a:xfrm>
            <a:off x="2312894" y="1206347"/>
            <a:ext cx="6405656" cy="1641555"/>
          </a:xfrm>
          <a:prstGeom prst="rect">
            <a:avLst/>
          </a:prstGeom>
          <a:noFill/>
          <a:ln>
            <a:noFill/>
          </a:ln>
        </p:spPr>
        <p:txBody>
          <a:bodyPr spcFirstLastPara="1" wrap="square" lIns="0" tIns="0" rIns="0" bIns="0" anchor="t" anchorCtr="0">
            <a:noAutofit/>
          </a:bodyPr>
          <a:lstStyle/>
          <a:p>
            <a:pPr marL="166688" marR="0" lvl="2" indent="-166688" algn="l" rtl="0">
              <a:lnSpc>
                <a:spcPct val="100000"/>
              </a:lnSpc>
              <a:spcBef>
                <a:spcPts val="0"/>
              </a:spcBef>
              <a:spcAft>
                <a:spcPts val="0"/>
              </a:spcAft>
              <a:buClr>
                <a:schemeClr val="accent5"/>
              </a:buClr>
              <a:buSzPts val="1500"/>
              <a:buFont typeface="Calibri"/>
              <a:buChar char="•"/>
            </a:pPr>
            <a:r>
              <a:rPr lang="zh-CN" sz="1500" b="0" i="0" u="none" strike="noStrike" cap="none">
                <a:solidFill>
                  <a:schemeClr val="dk1"/>
                </a:solidFill>
                <a:latin typeface="Aptos" panose="020B0004020202020204" pitchFamily="34" charset="0"/>
                <a:ea typeface="Source Han Sans CN Regular" panose="020B0500000000000000" pitchFamily="34" charset="-128"/>
                <a:cs typeface="Microsoft YaHei"/>
                <a:sym typeface="Microsoft YaHei"/>
              </a:rPr>
              <a:t>高质量同行评审开放获取期刊</a:t>
            </a:r>
            <a:endParaRPr sz="1400" b="0" i="0" u="none" strike="noStrike" cap="none">
              <a:solidFill>
                <a:srgbClr val="000000"/>
              </a:solidFill>
              <a:latin typeface="Aptos" panose="020B0004020202020204" pitchFamily="34" charset="0"/>
              <a:ea typeface="Source Han Sans CN Regular" panose="020B0500000000000000" pitchFamily="34" charset="-128"/>
              <a:cs typeface="Microsoft YaHei"/>
              <a:sym typeface="Microsoft YaHei"/>
            </a:endParaRPr>
          </a:p>
          <a:p>
            <a:pPr marL="166688" marR="0" lvl="2" indent="-166688" algn="l" rtl="0">
              <a:lnSpc>
                <a:spcPct val="100000"/>
              </a:lnSpc>
              <a:spcBef>
                <a:spcPts val="1000"/>
              </a:spcBef>
              <a:spcAft>
                <a:spcPts val="0"/>
              </a:spcAft>
              <a:buClr>
                <a:schemeClr val="accent5"/>
              </a:buClr>
              <a:buSzPts val="1500"/>
              <a:buFont typeface="Calibri"/>
              <a:buChar char="•"/>
            </a:pPr>
            <a:r>
              <a:rPr lang="zh-CN" sz="1500" b="0" i="0" u="none" strike="noStrike" cap="none">
                <a:solidFill>
                  <a:schemeClr val="dk1"/>
                </a:solidFill>
                <a:latin typeface="Aptos" panose="020B0004020202020204" pitchFamily="34" charset="0"/>
                <a:ea typeface="Source Han Sans CN Regular" panose="020B0500000000000000" pitchFamily="34" charset="-128"/>
                <a:cs typeface="Microsoft YaHei"/>
                <a:sym typeface="Microsoft YaHei"/>
              </a:rPr>
              <a:t>旗下期刊关注广泛学科领域，例如</a:t>
            </a:r>
            <a:r>
              <a:rPr lang="zh-CN" sz="15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BMC Biology，BMC Med</a:t>
            </a:r>
            <a:r>
              <a:rPr lang="zh-CN" sz="1500" b="0" i="0" u="none" strike="noStrike" cap="none">
                <a:solidFill>
                  <a:schemeClr val="dk1"/>
                </a:solidFill>
                <a:latin typeface="Aptos" panose="020B0004020202020204" pitchFamily="34" charset="0"/>
                <a:ea typeface="Source Han Sans CN Regular" panose="020B0500000000000000" pitchFamily="34" charset="-128"/>
                <a:cs typeface="Microsoft YaHei"/>
                <a:sym typeface="Microsoft YaHei"/>
              </a:rPr>
              <a:t>icine等</a:t>
            </a:r>
            <a:endParaRPr sz="1400" b="0" i="0" u="none" strike="noStrike" cap="none">
              <a:solidFill>
                <a:srgbClr val="000000"/>
              </a:solidFill>
              <a:latin typeface="Aptos" panose="020B0004020202020204" pitchFamily="34" charset="0"/>
              <a:ea typeface="Source Han Sans CN Regular" panose="020B0500000000000000" pitchFamily="34" charset="-128"/>
              <a:cs typeface="Microsoft YaHei"/>
              <a:sym typeface="Microsoft YaHei"/>
            </a:endParaRPr>
          </a:p>
          <a:p>
            <a:pPr marL="166688" marR="0" lvl="2" indent="-166688" algn="l" rtl="0">
              <a:lnSpc>
                <a:spcPct val="100000"/>
              </a:lnSpc>
              <a:spcBef>
                <a:spcPts val="1050"/>
              </a:spcBef>
              <a:spcAft>
                <a:spcPts val="0"/>
              </a:spcAft>
              <a:buClr>
                <a:schemeClr val="accent5"/>
              </a:buClr>
              <a:buSzPts val="1500"/>
              <a:buFont typeface="Calibri"/>
              <a:buChar char="•"/>
            </a:pPr>
            <a:r>
              <a:rPr lang="zh-CN" sz="1500" b="0" i="0" u="none" strike="noStrike" cap="none">
                <a:solidFill>
                  <a:schemeClr val="dk1"/>
                </a:solidFill>
                <a:latin typeface="Aptos" panose="020B0004020202020204" pitchFamily="34" charset="0"/>
                <a:ea typeface="Source Han Sans CN Regular" panose="020B0500000000000000" pitchFamily="34" charset="-128"/>
                <a:cs typeface="Microsoft YaHei"/>
                <a:sym typeface="Microsoft YaHei"/>
              </a:rPr>
              <a:t>从生物医学领域逐步扩展到自然科学、数学和工程学领域</a:t>
            </a:r>
            <a:endParaRPr sz="1500" b="0" i="0" u="none" strike="noStrike" cap="none">
              <a:solidFill>
                <a:schemeClr val="dk1"/>
              </a:solidFill>
              <a:latin typeface="Aptos" panose="020B0004020202020204" pitchFamily="34" charset="0"/>
              <a:ea typeface="Source Han Sans CN Regular" panose="020B0500000000000000" pitchFamily="34" charset="-128"/>
              <a:cs typeface="Microsoft YaHei"/>
              <a:sym typeface="Microsoft YaHei"/>
            </a:endParaRPr>
          </a:p>
          <a:p>
            <a:pPr marL="166688" marR="0" lvl="2" indent="-166688" algn="l" rtl="0">
              <a:lnSpc>
                <a:spcPct val="100000"/>
              </a:lnSpc>
              <a:spcBef>
                <a:spcPts val="1050"/>
              </a:spcBef>
              <a:spcAft>
                <a:spcPts val="0"/>
              </a:spcAft>
              <a:buClr>
                <a:schemeClr val="accent5"/>
              </a:buClr>
              <a:buSzPts val="1500"/>
              <a:buFont typeface="Calibri"/>
              <a:buChar char="•"/>
            </a:pPr>
            <a:r>
              <a:rPr lang="zh-CN" sz="1500" b="0" i="0" u="none" strike="noStrike" cap="none">
                <a:solidFill>
                  <a:schemeClr val="dk1"/>
                </a:solidFill>
                <a:latin typeface="Aptos" panose="020B0004020202020204" pitchFamily="34" charset="0"/>
                <a:ea typeface="Source Han Sans CN Regular" panose="020B0500000000000000" pitchFamily="34" charset="-128"/>
                <a:cs typeface="Microsoft YaHei"/>
                <a:sym typeface="Microsoft YaHei"/>
              </a:rPr>
              <a:t>BMC致力于推动科学出版创新，以更好地服务科研群体</a:t>
            </a:r>
            <a:endParaRPr sz="1400" b="0" i="0" u="none" strike="noStrike" cap="none">
              <a:solidFill>
                <a:srgbClr val="000000"/>
              </a:solidFill>
              <a:latin typeface="Aptos" panose="020B0004020202020204" pitchFamily="34" charset="0"/>
              <a:ea typeface="Source Han Sans CN Regular" panose="020B0500000000000000" pitchFamily="34" charset="-128"/>
              <a:cs typeface="Microsoft YaHei"/>
              <a:sym typeface="Microsoft YaHei"/>
            </a:endParaRPr>
          </a:p>
        </p:txBody>
      </p:sp>
      <p:pic>
        <p:nvPicPr>
          <p:cNvPr id="885" name="Google Shape;885;p114"/>
          <p:cNvPicPr preferRelativeResize="0"/>
          <p:nvPr/>
        </p:nvPicPr>
        <p:blipFill rotWithShape="1">
          <a:blip r:embed="rId3">
            <a:alphaModFix/>
          </a:blip>
          <a:srcRect/>
          <a:stretch/>
        </p:blipFill>
        <p:spPr>
          <a:xfrm>
            <a:off x="572776" y="3032504"/>
            <a:ext cx="1429773" cy="1429773"/>
          </a:xfrm>
          <a:prstGeom prst="rect">
            <a:avLst/>
          </a:prstGeom>
          <a:noFill/>
          <a:ln>
            <a:noFill/>
          </a:ln>
        </p:spPr>
      </p:pic>
      <p:sp>
        <p:nvSpPr>
          <p:cNvPr id="886" name="Google Shape;886;p114"/>
          <p:cNvSpPr txBox="1"/>
          <p:nvPr/>
        </p:nvSpPr>
        <p:spPr>
          <a:xfrm>
            <a:off x="620004" y="3155753"/>
            <a:ext cx="1079487" cy="10156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zh-CN" sz="1500" b="1" i="0" u="none" strike="noStrike" cap="none">
                <a:solidFill>
                  <a:schemeClr val="lt1"/>
                </a:solidFill>
                <a:latin typeface="Aptos" panose="020B0004020202020204" pitchFamily="34" charset="0"/>
                <a:ea typeface="Source Han Sans CN Regular" panose="020B0500000000000000" pitchFamily="34" charset="-128"/>
                <a:cs typeface="Calibri"/>
                <a:sym typeface="Calibri"/>
              </a:rPr>
              <a:t>高影响力期刊</a:t>
            </a: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887" name="Google Shape;887;p114"/>
          <p:cNvSpPr txBox="1"/>
          <p:nvPr/>
        </p:nvSpPr>
        <p:spPr>
          <a:xfrm>
            <a:off x="7273957" y="3036793"/>
            <a:ext cx="708900" cy="6822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500"/>
              <a:buFont typeface="Arial"/>
              <a:buNone/>
            </a:pPr>
            <a:endParaRPr sz="1500" b="1" i="0" u="none" strike="noStrike" cap="none">
              <a:solidFill>
                <a:schemeClr val="lt1"/>
              </a:solidFill>
              <a:latin typeface="Aptos" panose="020B0004020202020204" pitchFamily="34" charset="0"/>
              <a:ea typeface="Source Han Sans CN Regular" panose="020B0500000000000000" pitchFamily="34" charset="-128"/>
              <a:cs typeface="Calibri"/>
              <a:sym typeface="Calibri"/>
            </a:endParaRPr>
          </a:p>
        </p:txBody>
      </p:sp>
      <p:sp>
        <p:nvSpPr>
          <p:cNvPr id="888" name="Google Shape;888;p114"/>
          <p:cNvSpPr txBox="1"/>
          <p:nvPr/>
        </p:nvSpPr>
        <p:spPr>
          <a:xfrm>
            <a:off x="7268885" y="3107707"/>
            <a:ext cx="687184" cy="4427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Arial"/>
              <a:buNone/>
            </a:pPr>
            <a:r>
              <a:rPr lang="zh-CN" sz="1000" b="1" i="0" u="none" strike="noStrike" cap="none">
                <a:solidFill>
                  <a:schemeClr val="lt1"/>
                </a:solidFill>
                <a:latin typeface="Aptos" panose="020B0004020202020204" pitchFamily="34" charset="0"/>
                <a:ea typeface="Source Han Sans CN Regular" panose="020B0500000000000000" pitchFamily="34" charset="-128"/>
                <a:cs typeface="Calibri"/>
                <a:sym typeface="Calibri"/>
              </a:rPr>
              <a:t>14 Open Acces</a:t>
            </a:r>
            <a:endParaRPr sz="140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pic>
        <p:nvPicPr>
          <p:cNvPr id="890" name="Google Shape;890;p114" descr="https://lh6.googleusercontent.com/VFTDcdXYDeKduU2jDgfUdWptavPPRRBfs1zVbfLZxWUtAPd_ajCa-K4N01TWdrkq99QfgcPcd2PPOlkSKHuldeWAH6xXgadREksAeHKr1HjGh4kbn4AB_451Wuu2Q-zlCQqd2G8"/>
          <p:cNvPicPr preferRelativeResize="0"/>
          <p:nvPr/>
        </p:nvPicPr>
        <p:blipFill rotWithShape="1">
          <a:blip r:embed="rId4">
            <a:alphaModFix/>
          </a:blip>
          <a:srcRect/>
          <a:stretch/>
        </p:blipFill>
        <p:spPr>
          <a:xfrm>
            <a:off x="2499199" y="3001535"/>
            <a:ext cx="1029600" cy="1460283"/>
          </a:xfrm>
          <a:prstGeom prst="rect">
            <a:avLst/>
          </a:prstGeom>
          <a:noFill/>
          <a:ln>
            <a:noFill/>
          </a:ln>
        </p:spPr>
      </p:pic>
      <p:pic>
        <p:nvPicPr>
          <p:cNvPr id="891" name="Google Shape;891;p114" descr="https://lh5.googleusercontent.com/UxeoPtZvyqVfPUVrHs39DmbaTMQ-OJ0vxrqO84blVS_YGmbMOFMjytVbeFzlXcg1ByhLnls2aN-wAQjw1ykxJpJVOdeLffLKopLFMSGp3md9Qi1uzKe4ROI_WybvINvdNkEo54w"/>
          <p:cNvPicPr preferRelativeResize="0"/>
          <p:nvPr/>
        </p:nvPicPr>
        <p:blipFill rotWithShape="1">
          <a:blip r:embed="rId5">
            <a:alphaModFix/>
          </a:blip>
          <a:srcRect/>
          <a:stretch/>
        </p:blipFill>
        <p:spPr>
          <a:xfrm>
            <a:off x="4133043" y="2988893"/>
            <a:ext cx="1029600" cy="1460283"/>
          </a:xfrm>
          <a:prstGeom prst="rect">
            <a:avLst/>
          </a:prstGeom>
          <a:noFill/>
          <a:ln>
            <a:noFill/>
          </a:ln>
        </p:spPr>
      </p:pic>
      <p:pic>
        <p:nvPicPr>
          <p:cNvPr id="892" name="Google Shape;892;p114" descr="https://lh5.googleusercontent.com/3gmoesTJadFgLDpaXrH0T-0WZgIsdu6cI8ecowVmOJId2BagRewSWi8HsVyvA5rGRpw9Ir0TeItJsx25aoC93iriaqhG9j7tVC7roo-6tHxTjim6GAkc84Z6Vy_uTEd5a5k_Po4"/>
          <p:cNvPicPr preferRelativeResize="0"/>
          <p:nvPr/>
        </p:nvPicPr>
        <p:blipFill rotWithShape="1">
          <a:blip r:embed="rId6">
            <a:alphaModFix/>
          </a:blip>
          <a:srcRect/>
          <a:stretch/>
        </p:blipFill>
        <p:spPr>
          <a:xfrm>
            <a:off x="5694425" y="3001534"/>
            <a:ext cx="1029600" cy="1460283"/>
          </a:xfrm>
          <a:prstGeom prst="rect">
            <a:avLst/>
          </a:prstGeom>
          <a:noFill/>
          <a:ln>
            <a:noFill/>
          </a:ln>
        </p:spPr>
      </p:pic>
      <p:pic>
        <p:nvPicPr>
          <p:cNvPr id="893" name="Google Shape;893;p114" descr="Genome Biology | Home page"/>
          <p:cNvPicPr preferRelativeResize="0"/>
          <p:nvPr/>
        </p:nvPicPr>
        <p:blipFill rotWithShape="1">
          <a:blip r:embed="rId7">
            <a:alphaModFix/>
          </a:blip>
          <a:srcRect/>
          <a:stretch/>
        </p:blipFill>
        <p:spPr>
          <a:xfrm>
            <a:off x="7283517" y="3001657"/>
            <a:ext cx="1029600" cy="146016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11"/>
          <p:cNvSpPr txBox="1">
            <a:spLocks noGrp="1"/>
          </p:cNvSpPr>
          <p:nvPr>
            <p:ph type="title"/>
          </p:nvPr>
        </p:nvSpPr>
        <p:spPr>
          <a:xfrm>
            <a:off x="825539" y="1275427"/>
            <a:ext cx="2876885" cy="784032"/>
          </a:xfrm>
          <a:prstGeom prst="rect">
            <a:avLst/>
          </a:prstGeom>
          <a:noFill/>
          <a:ln>
            <a:noFill/>
          </a:ln>
        </p:spPr>
        <p:txBody>
          <a:bodyPr spcFirstLastPara="1" wrap="square" lIns="0" tIns="0" rIns="0" bIns="0" anchor="t" anchorCtr="0">
            <a:noAutofit/>
          </a:bodyPr>
          <a:lstStyle/>
          <a:p>
            <a:pPr lvl="0"/>
            <a:r>
              <a:rPr lang="zh-CN" dirty="0" smtClean="0">
                <a:latin typeface="Aptos" panose="020B0004020202020204" pitchFamily="34" charset="0"/>
                <a:ea typeface="Source Han Sans CN Regular" panose="020B0500000000000000" pitchFamily="34" charset="-128"/>
              </a:rPr>
              <a:t>Springer</a:t>
            </a:r>
            <a:r>
              <a:rPr lang="en-US" altLang="zh-CN" dirty="0" smtClean="0">
                <a:latin typeface="Aptos" panose="020B0004020202020204" pitchFamily="34" charset="0"/>
                <a:ea typeface="Source Han Sans CN Regular" panose="020B0500000000000000" pitchFamily="34" charset="-128"/>
              </a:rPr>
              <a:t> </a:t>
            </a:r>
            <a:r>
              <a:rPr lang="en-US" altLang="zh-CN" dirty="0" smtClean="0"/>
              <a:t>Nature </a:t>
            </a:r>
            <a:r>
              <a:rPr lang="zh-CN" dirty="0" smtClean="0">
                <a:latin typeface="Aptos" panose="020B0004020202020204" pitchFamily="34" charset="0"/>
                <a:ea typeface="Source Han Sans CN Regular" panose="020B0500000000000000" pitchFamily="34" charset="-128"/>
              </a:rPr>
              <a:t>Link</a:t>
            </a:r>
            <a:r>
              <a:rPr lang="zh-CN" dirty="0">
                <a:latin typeface="Aptos" panose="020B0004020202020204" pitchFamily="34" charset="0"/>
                <a:ea typeface="Source Han Sans CN Regular" panose="020B0500000000000000" pitchFamily="34" charset="-128"/>
                <a:cs typeface="Microsoft YaHei"/>
                <a:sym typeface="Microsoft YaHei"/>
              </a:rPr>
              <a:t>平台使用指南</a:t>
            </a:r>
            <a:endParaRPr dirty="0">
              <a:latin typeface="Aptos" panose="020B0004020202020204" pitchFamily="34" charset="0"/>
              <a:ea typeface="Source Han Sans CN Regular" panose="020B0500000000000000" pitchFamily="34" charset="-128"/>
              <a:cs typeface="Microsoft YaHei"/>
              <a:sym typeface="Microsoft YaHei"/>
            </a:endParaRPr>
          </a:p>
        </p:txBody>
      </p:sp>
      <p:sp>
        <p:nvSpPr>
          <p:cNvPr id="900" name="Google Shape;900;p11"/>
          <p:cNvSpPr txBox="1">
            <a:spLocks noGrp="1"/>
          </p:cNvSpPr>
          <p:nvPr>
            <p:ph type="body" idx="1"/>
          </p:nvPr>
        </p:nvSpPr>
        <p:spPr>
          <a:xfrm>
            <a:off x="4733924" y="1331090"/>
            <a:ext cx="3984626" cy="141064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500"/>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691" y="1010823"/>
            <a:ext cx="6497318" cy="4103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07" name="Google Shape;907;p115"/>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16666"/>
              </a:lnSpc>
              <a:spcBef>
                <a:spcPts val="0"/>
              </a:spcBef>
              <a:spcAft>
                <a:spcPts val="0"/>
              </a:spcAft>
              <a:buSzPts val="2600"/>
              <a:buNone/>
            </a:pPr>
            <a:r>
              <a:rPr lang="zh-CN">
                <a:latin typeface="Aptos" panose="020B0004020202020204" pitchFamily="34" charset="0"/>
                <a:ea typeface="Source Han Sans CN Regular" panose="020B0500000000000000" pitchFamily="34" charset="-128"/>
                <a:cs typeface="Microsoft YaHei"/>
                <a:sym typeface="Microsoft YaHei"/>
              </a:rPr>
              <a:t>主页</a:t>
            </a:r>
            <a:endParaRPr>
              <a:latin typeface="Aptos" panose="020B0004020202020204" pitchFamily="34" charset="0"/>
              <a:ea typeface="Source Han Sans CN Regular" panose="020B0500000000000000" pitchFamily="34" charset="-128"/>
              <a:cs typeface="Microsoft YaHei"/>
              <a:sym typeface="Microsoft YaHei"/>
            </a:endParaRPr>
          </a:p>
        </p:txBody>
      </p:sp>
      <p:cxnSp>
        <p:nvCxnSpPr>
          <p:cNvPr id="908" name="Google Shape;908;p115"/>
          <p:cNvCxnSpPr>
            <a:stCxn id="909" idx="1"/>
          </p:cNvCxnSpPr>
          <p:nvPr/>
        </p:nvCxnSpPr>
        <p:spPr>
          <a:xfrm flipH="1">
            <a:off x="7109255" y="1127261"/>
            <a:ext cx="284474" cy="20400"/>
          </a:xfrm>
          <a:prstGeom prst="straightConnector1">
            <a:avLst/>
          </a:prstGeom>
          <a:noFill/>
          <a:ln w="12700" cap="flat" cmpd="sng">
            <a:solidFill>
              <a:srgbClr val="006EA8"/>
            </a:solidFill>
            <a:prstDash val="solid"/>
            <a:round/>
            <a:headEnd type="none" w="sm" len="sm"/>
            <a:tailEnd type="stealth" w="med" len="med"/>
          </a:ln>
        </p:spPr>
      </p:cxnSp>
      <p:cxnSp>
        <p:nvCxnSpPr>
          <p:cNvPr id="910" name="Google Shape;910;p115"/>
          <p:cNvCxnSpPr>
            <a:stCxn id="911" idx="3"/>
          </p:cNvCxnSpPr>
          <p:nvPr/>
        </p:nvCxnSpPr>
        <p:spPr>
          <a:xfrm>
            <a:off x="2125362" y="1998894"/>
            <a:ext cx="952756" cy="78687"/>
          </a:xfrm>
          <a:prstGeom prst="straightConnector1">
            <a:avLst/>
          </a:prstGeom>
          <a:noFill/>
          <a:ln w="12700" cap="flat" cmpd="sng">
            <a:solidFill>
              <a:srgbClr val="FF0000"/>
            </a:solidFill>
            <a:prstDash val="solid"/>
            <a:round/>
            <a:headEnd type="none" w="sm" len="sm"/>
            <a:tailEnd type="stealth" w="med" len="med"/>
          </a:ln>
        </p:spPr>
      </p:cxnSp>
      <p:sp>
        <p:nvSpPr>
          <p:cNvPr id="911" name="Google Shape;911;p115"/>
          <p:cNvSpPr/>
          <p:nvPr/>
        </p:nvSpPr>
        <p:spPr>
          <a:xfrm>
            <a:off x="1273062" y="1800331"/>
            <a:ext cx="852300" cy="397125"/>
          </a:xfrm>
          <a:prstGeom prst="roundRect">
            <a:avLst>
              <a:gd name="adj" fmla="val 16667"/>
            </a:avLst>
          </a:prstGeom>
          <a:noFill/>
          <a:ln w="12700" cap="flat" cmpd="sng">
            <a:solidFill>
              <a:schemeClr val="bg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zh-CN" sz="1050" b="0" i="0" u="none" strike="noStrike" cap="none" dirty="0">
                <a:solidFill>
                  <a:schemeClr val="bg1"/>
                </a:solidFill>
                <a:latin typeface="Aptos" panose="020B0004020202020204" pitchFamily="34" charset="0"/>
                <a:ea typeface="Source Han Sans CN Regular" panose="020B0500000000000000" pitchFamily="34" charset="-128"/>
                <a:cs typeface="Calibri"/>
                <a:sym typeface="Calibri"/>
              </a:rPr>
              <a:t>响应式搜索功能</a:t>
            </a:r>
            <a:endParaRPr sz="1200" b="0" i="0" u="none" strike="noStrike" cap="none" dirty="0">
              <a:solidFill>
                <a:schemeClr val="bg1"/>
              </a:solidFill>
              <a:latin typeface="Aptos" panose="020B0004020202020204" pitchFamily="34" charset="0"/>
              <a:ea typeface="Source Han Sans CN Regular" panose="020B0500000000000000" pitchFamily="34" charset="-128"/>
              <a:cs typeface="Calibri"/>
              <a:sym typeface="Calibri"/>
            </a:endParaRPr>
          </a:p>
        </p:txBody>
      </p:sp>
      <p:sp>
        <p:nvSpPr>
          <p:cNvPr id="909" name="Google Shape;909;p115"/>
          <p:cNvSpPr/>
          <p:nvPr/>
        </p:nvSpPr>
        <p:spPr>
          <a:xfrm>
            <a:off x="7393729" y="1010823"/>
            <a:ext cx="934726" cy="232875"/>
          </a:xfrm>
          <a:prstGeom prst="roundRect">
            <a:avLst>
              <a:gd name="adj" fmla="val 16667"/>
            </a:avLst>
          </a:prstGeom>
          <a:noFill/>
          <a:ln w="9525" cap="flat" cmpd="sng">
            <a:solidFill>
              <a:schemeClr val="accent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登录（Sign-in）</a:t>
            </a:r>
            <a:endParaRPr sz="12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p:txBody>
      </p:sp>
      <p:cxnSp>
        <p:nvCxnSpPr>
          <p:cNvPr id="912" name="Google Shape;912;p115"/>
          <p:cNvCxnSpPr/>
          <p:nvPr/>
        </p:nvCxnSpPr>
        <p:spPr>
          <a:xfrm flipV="1">
            <a:off x="2125362" y="1548714"/>
            <a:ext cx="1537643" cy="450180"/>
          </a:xfrm>
          <a:prstGeom prst="straightConnector1">
            <a:avLst/>
          </a:prstGeom>
          <a:noFill/>
          <a:ln w="12700" cap="flat" cmpd="sng">
            <a:solidFill>
              <a:srgbClr val="FF0000"/>
            </a:solidFill>
            <a:prstDash val="solid"/>
            <a:round/>
            <a:headEnd type="none" w="sm" len="sm"/>
            <a:tailEnd type="stealth" w="med" len="med"/>
          </a:ln>
        </p:spPr>
      </p:cxnSp>
      <p:sp>
        <p:nvSpPr>
          <p:cNvPr id="913" name="Google Shape;913;p115"/>
          <p:cNvSpPr/>
          <p:nvPr/>
        </p:nvSpPr>
        <p:spPr>
          <a:xfrm>
            <a:off x="2971026" y="4033945"/>
            <a:ext cx="914400" cy="192024"/>
          </a:xfrm>
          <a:prstGeom prst="roundRect">
            <a:avLst>
              <a:gd name="adj" fmla="val 16667"/>
            </a:avLst>
          </a:prstGeom>
          <a:solidFill>
            <a:schemeClr val="dk1"/>
          </a:solidFill>
          <a:ln w="9525" cap="flat" cmpd="sng">
            <a:solidFill>
              <a:schemeClr val="accent1"/>
            </a:solidFill>
            <a:prstDash val="solid"/>
            <a:round/>
            <a:headEnd type="none" w="sm" len="sm"/>
            <a:tailEnd type="none" w="sm" len="sm"/>
          </a:ln>
        </p:spPr>
        <p:txBody>
          <a:bodyPr spcFirstLastPara="1" wrap="square" lIns="68550" tIns="34275" rIns="68550" bIns="34275" anchor="t" anchorCtr="0">
            <a:noAutofit/>
          </a:bodyPr>
          <a:lstStyle/>
          <a:p>
            <a:pPr lvl="0"/>
            <a:r>
              <a:rPr lang="zh-CN" sz="800" b="0" i="0" u="none" strike="noStrike" cap="none" dirty="0">
                <a:solidFill>
                  <a:schemeClr val="lt1"/>
                </a:solidFill>
                <a:latin typeface="Aptos" panose="020B0004020202020204" pitchFamily="34" charset="0"/>
                <a:ea typeface="Source Han Sans CN Regular" panose="020B0500000000000000" pitchFamily="34" charset="-128"/>
                <a:cs typeface="Calibri"/>
                <a:sym typeface="Calibri"/>
              </a:rPr>
              <a:t>探索</a:t>
            </a:r>
            <a:r>
              <a:rPr lang="zh-CN" sz="800" b="0" i="0" u="none" strike="noStrike" cap="none" dirty="0" smtClean="0">
                <a:solidFill>
                  <a:schemeClr val="lt1"/>
                </a:solidFill>
                <a:latin typeface="Aptos" panose="020B0004020202020204" pitchFamily="34" charset="0"/>
                <a:ea typeface="Source Han Sans CN Regular" panose="020B0500000000000000" pitchFamily="34" charset="-128"/>
                <a:cs typeface="Calibri"/>
                <a:sym typeface="Calibri"/>
              </a:rPr>
              <a:t>对</a:t>
            </a:r>
            <a:r>
              <a:rPr lang="zh-CN" altLang="zh-CN" sz="800" dirty="0">
                <a:solidFill>
                  <a:schemeClr val="lt1"/>
                </a:solidFill>
                <a:latin typeface="Times New Roman" panose="02020603050405020304" pitchFamily="18" charset="0"/>
                <a:ea typeface="Source Han Sans CN Regular" panose="020B0500000000000000" pitchFamily="34" charset="-128"/>
                <a:cs typeface="Times New Roman" panose="02020603050405020304" pitchFamily="18" charset="0"/>
                <a:sym typeface="Calibri"/>
              </a:rPr>
              <a:t>O</a:t>
            </a:r>
            <a:r>
              <a:rPr lang="zh-CN" sz="800" b="0" i="0" u="none" strike="noStrike" cap="none" dirty="0" smtClean="0">
                <a:solidFill>
                  <a:schemeClr val="lt1"/>
                </a:solidFill>
                <a:latin typeface="Times New Roman" panose="02020603050405020304" pitchFamily="18" charset="0"/>
                <a:ea typeface="Source Han Sans CN Regular" panose="020B0500000000000000" pitchFamily="34" charset="-128"/>
                <a:cs typeface="Times New Roman" panose="02020603050405020304" pitchFamily="18" charset="0"/>
                <a:sym typeface="Calibri"/>
              </a:rPr>
              <a:t>A</a:t>
            </a:r>
            <a:r>
              <a:rPr lang="zh-CN" sz="800" b="0" i="0" u="none" strike="noStrike" cap="none" dirty="0" smtClean="0">
                <a:solidFill>
                  <a:schemeClr val="lt1"/>
                </a:solidFill>
                <a:latin typeface="Aptos" panose="020B0004020202020204" pitchFamily="34" charset="0"/>
                <a:ea typeface="Source Han Sans CN Regular" panose="020B0500000000000000" pitchFamily="34" charset="-128"/>
                <a:cs typeface="Calibri"/>
                <a:sym typeface="Calibri"/>
              </a:rPr>
              <a:t>的</a:t>
            </a:r>
            <a:r>
              <a:rPr lang="zh-CN" sz="800" b="0" i="0" u="none" strike="noStrike" cap="none" dirty="0">
                <a:solidFill>
                  <a:schemeClr val="lt1"/>
                </a:solidFill>
                <a:latin typeface="Aptos" panose="020B0004020202020204" pitchFamily="34" charset="0"/>
                <a:ea typeface="Source Han Sans CN Regular" panose="020B0500000000000000" pitchFamily="34" charset="-128"/>
                <a:cs typeface="Calibri"/>
                <a:sym typeface="Calibri"/>
              </a:rPr>
              <a:t>支持</a:t>
            </a:r>
            <a:endParaRPr sz="1000" b="0" i="0" u="none" strike="noStrike" cap="none" dirty="0">
              <a:solidFill>
                <a:schemeClr val="lt1"/>
              </a:solidFill>
              <a:latin typeface="Aptos" panose="020B0004020202020204" pitchFamily="34" charset="0"/>
              <a:ea typeface="Source Han Sans CN Regular" panose="020B0500000000000000" pitchFamily="34" charset="-128"/>
              <a:cs typeface="Calibri"/>
              <a:sym typeface="Calibri"/>
            </a:endParaRPr>
          </a:p>
        </p:txBody>
      </p:sp>
      <p:sp>
        <p:nvSpPr>
          <p:cNvPr id="914" name="Google Shape;914;p115"/>
          <p:cNvSpPr/>
          <p:nvPr/>
        </p:nvSpPr>
        <p:spPr>
          <a:xfrm>
            <a:off x="3148140" y="4696703"/>
            <a:ext cx="914400" cy="189691"/>
          </a:xfrm>
          <a:prstGeom prst="roundRect">
            <a:avLst>
              <a:gd name="adj" fmla="val 16667"/>
            </a:avLst>
          </a:prstGeom>
          <a:solidFill>
            <a:schemeClr val="dk1"/>
          </a:solidFill>
          <a:ln w="9525" cap="flat" cmpd="sng">
            <a:solidFill>
              <a:schemeClr val="accent1"/>
            </a:solidFill>
            <a:prstDash val="solid"/>
            <a:round/>
            <a:headEnd type="none" w="sm" len="sm"/>
            <a:tailEnd type="none" w="sm" len="sm"/>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zh-CN" sz="800" b="0" i="0" u="none" strike="noStrike" cap="none" dirty="0">
                <a:solidFill>
                  <a:schemeClr val="lt1"/>
                </a:solidFill>
                <a:latin typeface="Aptos" panose="020B0004020202020204" pitchFamily="34" charset="0"/>
                <a:ea typeface="Source Han Sans CN Regular" panose="020B0500000000000000" pitchFamily="34" charset="-128"/>
                <a:cs typeface="Calibri"/>
                <a:sym typeface="Calibri"/>
              </a:rPr>
              <a:t>精选期刊与论文</a:t>
            </a:r>
            <a:endParaRPr sz="1000" b="0" i="0" u="none" strike="noStrike" cap="none" dirty="0">
              <a:solidFill>
                <a:schemeClr val="lt1"/>
              </a:solidFill>
              <a:latin typeface="Aptos" panose="020B0004020202020204" pitchFamily="34" charset="0"/>
              <a:ea typeface="Source Han Sans CN Regular" panose="020B0500000000000000" pitchFamily="34" charset="-128"/>
              <a:cs typeface="Calibri"/>
              <a:sym typeface="Calibri"/>
            </a:endParaRPr>
          </a:p>
        </p:txBody>
      </p:sp>
      <p:sp>
        <p:nvSpPr>
          <p:cNvPr id="915" name="Google Shape;915;p115"/>
          <p:cNvSpPr/>
          <p:nvPr/>
        </p:nvSpPr>
        <p:spPr>
          <a:xfrm>
            <a:off x="4396173" y="4039526"/>
            <a:ext cx="914400" cy="192024"/>
          </a:xfrm>
          <a:prstGeom prst="roundRect">
            <a:avLst>
              <a:gd name="adj" fmla="val 16667"/>
            </a:avLst>
          </a:prstGeom>
          <a:solidFill>
            <a:schemeClr val="dk1"/>
          </a:solidFill>
          <a:ln w="9525" cap="flat" cmpd="sng">
            <a:solidFill>
              <a:schemeClr val="accent1"/>
            </a:solidFill>
            <a:prstDash val="solid"/>
            <a:round/>
            <a:headEnd type="none" w="sm" len="sm"/>
            <a:tailEnd type="none" w="sm" len="sm"/>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zh-CN" sz="800" b="0" i="0" u="none" strike="noStrike" cap="none" dirty="0">
                <a:solidFill>
                  <a:schemeClr val="lt1"/>
                </a:solidFill>
                <a:latin typeface="Aptos" panose="020B0004020202020204" pitchFamily="34" charset="0"/>
                <a:ea typeface="Source Han Sans CN Regular" panose="020B0500000000000000" pitchFamily="34" charset="-128"/>
                <a:cs typeface="Calibri"/>
                <a:sym typeface="Calibri"/>
              </a:rPr>
              <a:t>出版您的成果</a:t>
            </a:r>
            <a:endParaRPr sz="1000" b="0" i="0" u="none" strike="noStrike" cap="none" dirty="0">
              <a:solidFill>
                <a:schemeClr val="lt1"/>
              </a:solidFill>
              <a:latin typeface="Aptos" panose="020B0004020202020204" pitchFamily="34" charset="0"/>
              <a:ea typeface="Source Han Sans CN Regular" panose="020B0500000000000000" pitchFamily="34" charset="-128"/>
              <a:cs typeface="Calibri"/>
              <a:sym typeface="Calibri"/>
            </a:endParaRPr>
          </a:p>
        </p:txBody>
      </p:sp>
      <p:sp>
        <p:nvSpPr>
          <p:cNvPr id="916" name="Google Shape;916;p115"/>
          <p:cNvSpPr/>
          <p:nvPr/>
        </p:nvSpPr>
        <p:spPr>
          <a:xfrm>
            <a:off x="5793244" y="4033945"/>
            <a:ext cx="914400" cy="192024"/>
          </a:xfrm>
          <a:prstGeom prst="roundRect">
            <a:avLst>
              <a:gd name="adj" fmla="val 16667"/>
            </a:avLst>
          </a:prstGeom>
          <a:solidFill>
            <a:schemeClr val="dk1"/>
          </a:solidFill>
          <a:ln w="9525" cap="flat" cmpd="sng">
            <a:solidFill>
              <a:schemeClr val="accent1"/>
            </a:solidFill>
            <a:prstDash val="solid"/>
            <a:round/>
            <a:headEnd type="none" w="sm" len="sm"/>
            <a:tailEnd type="none" w="sm" len="sm"/>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zh-CN" sz="800" b="0" i="0" u="none" strike="noStrike" cap="none" dirty="0">
                <a:solidFill>
                  <a:schemeClr val="lt1"/>
                </a:solidFill>
                <a:latin typeface="Aptos" panose="020B0004020202020204" pitchFamily="34" charset="0"/>
                <a:ea typeface="Source Han Sans CN Regular" panose="020B0500000000000000" pitchFamily="34" charset="-128"/>
                <a:cs typeface="Calibri"/>
                <a:sym typeface="Calibri"/>
              </a:rPr>
              <a:t>追踪出版进程</a:t>
            </a:r>
            <a:endParaRPr sz="1000" b="0" i="0" u="none" strike="noStrike" cap="none" dirty="0">
              <a:solidFill>
                <a:schemeClr val="lt1"/>
              </a:solidFill>
              <a:latin typeface="Aptos" panose="020B0004020202020204" pitchFamily="34" charset="0"/>
              <a:ea typeface="Source Han Sans CN Regular" panose="020B0500000000000000" pitchFamily="34" charset="-128"/>
              <a:cs typeface="Calibri"/>
              <a:sym typeface="Calibri"/>
            </a:endParaRPr>
          </a:p>
        </p:txBody>
      </p:sp>
      <p:sp>
        <p:nvSpPr>
          <p:cNvPr id="917" name="Google Shape;917;p115"/>
          <p:cNvSpPr/>
          <p:nvPr/>
        </p:nvSpPr>
        <p:spPr>
          <a:xfrm>
            <a:off x="4569201" y="4696704"/>
            <a:ext cx="914400" cy="192024"/>
          </a:xfrm>
          <a:prstGeom prst="roundRect">
            <a:avLst>
              <a:gd name="adj" fmla="val 16667"/>
            </a:avLst>
          </a:prstGeom>
          <a:solidFill>
            <a:schemeClr val="dk1"/>
          </a:solidFill>
          <a:ln w="9525" cap="flat" cmpd="sng">
            <a:solidFill>
              <a:schemeClr val="accent1"/>
            </a:solidFill>
            <a:prstDash val="solid"/>
            <a:round/>
            <a:headEnd type="none" w="sm" len="sm"/>
            <a:tailEnd type="none" w="sm" len="sm"/>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zh-CN" sz="800" b="0" i="0" u="none" strike="noStrike" cap="none" dirty="0">
                <a:solidFill>
                  <a:schemeClr val="lt1"/>
                </a:solidFill>
                <a:latin typeface="Aptos" panose="020B0004020202020204" pitchFamily="34" charset="0"/>
                <a:ea typeface="Source Han Sans CN Regular" panose="020B0500000000000000" pitchFamily="34" charset="-128"/>
                <a:cs typeface="Calibri"/>
                <a:sym typeface="Calibri"/>
              </a:rPr>
              <a:t>按照主题浏览</a:t>
            </a:r>
            <a:endParaRPr sz="1000" b="0" i="0" u="none" strike="noStrike" cap="none" dirty="0">
              <a:solidFill>
                <a:schemeClr val="lt1"/>
              </a:solidFill>
              <a:latin typeface="Aptos" panose="020B0004020202020204" pitchFamily="34" charset="0"/>
              <a:ea typeface="Source Han Sans CN Regular" panose="020B0500000000000000" pitchFamily="34" charset="-128"/>
              <a:cs typeface="Calibri"/>
              <a:sym typeface="Calibri"/>
            </a:endParaRPr>
          </a:p>
        </p:txBody>
      </p:sp>
      <p:sp>
        <p:nvSpPr>
          <p:cNvPr id="918" name="Google Shape;918;p115"/>
          <p:cNvSpPr txBox="1">
            <a:spLocks noGrp="1"/>
          </p:cNvSpPr>
          <p:nvPr>
            <p:ph type="subTitle" idx="1"/>
          </p:nvPr>
        </p:nvSpPr>
        <p:spPr>
          <a:xfrm>
            <a:off x="419100" y="611027"/>
            <a:ext cx="8299450" cy="215444"/>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Clr>
                <a:schemeClr val="accent4"/>
              </a:buClr>
              <a:buSzPts val="1500"/>
              <a:buNone/>
            </a:pPr>
            <a:r>
              <a:rPr lang="zh-CN" sz="1400" b="0">
                <a:latin typeface="Aptos" panose="020B0004020202020204" pitchFamily="34" charset="0"/>
                <a:ea typeface="Source Han Sans CN Regular" panose="020B0500000000000000" pitchFamily="34" charset="-128"/>
                <a:cs typeface="Microsoft YaHei"/>
                <a:sym typeface="Microsoft YaHei"/>
              </a:rPr>
              <a:t>全新页面，更好体验</a:t>
            </a:r>
            <a:endParaRPr sz="1400" b="0">
              <a:latin typeface="Aptos" panose="020B0004020202020204" pitchFamily="34" charset="0"/>
              <a:ea typeface="Source Han Sans CN Regular" panose="020B0500000000000000" pitchFamily="34" charset="-128"/>
              <a:cs typeface="Microsoft YaHei"/>
              <a:sym typeface="Microsoft YaHe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1"/>
                                        </p:tgtEl>
                                        <p:attrNameLst>
                                          <p:attrName>style.visibility</p:attrName>
                                        </p:attrNameLst>
                                      </p:cBhvr>
                                      <p:to>
                                        <p:strVal val="visible"/>
                                      </p:to>
                                    </p:set>
                                    <p:animEffect transition="in" filter="fade">
                                      <p:cBhvr>
                                        <p:cTn id="7" dur="500"/>
                                        <p:tgtEl>
                                          <p:spTgt spid="911"/>
                                        </p:tgtEl>
                                      </p:cBhvr>
                                    </p:animEffect>
                                  </p:childTnLst>
                                </p:cTn>
                              </p:par>
                              <p:par>
                                <p:cTn id="8" presetID="10" presetClass="entr" presetSubtype="0" fill="hold" nodeType="withEffect">
                                  <p:stCondLst>
                                    <p:cond delay="0"/>
                                  </p:stCondLst>
                                  <p:childTnLst>
                                    <p:set>
                                      <p:cBhvr>
                                        <p:cTn id="9" dur="1" fill="hold">
                                          <p:stCondLst>
                                            <p:cond delay="0"/>
                                          </p:stCondLst>
                                        </p:cTn>
                                        <p:tgtEl>
                                          <p:spTgt spid="912"/>
                                        </p:tgtEl>
                                        <p:attrNameLst>
                                          <p:attrName>style.visibility</p:attrName>
                                        </p:attrNameLst>
                                      </p:cBhvr>
                                      <p:to>
                                        <p:strVal val="visible"/>
                                      </p:to>
                                    </p:set>
                                    <p:animEffect transition="in" filter="fade">
                                      <p:cBhvr>
                                        <p:cTn id="10" dur="500"/>
                                        <p:tgtEl>
                                          <p:spTgt spid="912"/>
                                        </p:tgtEl>
                                      </p:cBhvr>
                                    </p:animEffect>
                                  </p:childTnLst>
                                </p:cTn>
                              </p:par>
                              <p:par>
                                <p:cTn id="11" presetID="10" presetClass="entr" presetSubtype="0" fill="hold" nodeType="withEffect">
                                  <p:stCondLst>
                                    <p:cond delay="0"/>
                                  </p:stCondLst>
                                  <p:childTnLst>
                                    <p:set>
                                      <p:cBhvr>
                                        <p:cTn id="12" dur="1" fill="hold">
                                          <p:stCondLst>
                                            <p:cond delay="0"/>
                                          </p:stCondLst>
                                        </p:cTn>
                                        <p:tgtEl>
                                          <p:spTgt spid="910"/>
                                        </p:tgtEl>
                                        <p:attrNameLst>
                                          <p:attrName>style.visibility</p:attrName>
                                        </p:attrNameLst>
                                      </p:cBhvr>
                                      <p:to>
                                        <p:strVal val="visible"/>
                                      </p:to>
                                    </p:set>
                                    <p:animEffect transition="in" filter="fade">
                                      <p:cBhvr>
                                        <p:cTn id="13" dur="500"/>
                                        <p:tgtEl>
                                          <p:spTgt spid="9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09"/>
                                        </p:tgtEl>
                                        <p:attrNameLst>
                                          <p:attrName>style.visibility</p:attrName>
                                        </p:attrNameLst>
                                      </p:cBhvr>
                                      <p:to>
                                        <p:strVal val="visible"/>
                                      </p:to>
                                    </p:set>
                                    <p:animEffect transition="in" filter="fade">
                                      <p:cBhvr>
                                        <p:cTn id="18" dur="500"/>
                                        <p:tgtEl>
                                          <p:spTgt spid="909"/>
                                        </p:tgtEl>
                                      </p:cBhvr>
                                    </p:animEffect>
                                  </p:childTnLst>
                                </p:cTn>
                              </p:par>
                              <p:par>
                                <p:cTn id="19" presetID="10" presetClass="entr" presetSubtype="0" fill="hold" nodeType="withEffect">
                                  <p:stCondLst>
                                    <p:cond delay="0"/>
                                  </p:stCondLst>
                                  <p:childTnLst>
                                    <p:set>
                                      <p:cBhvr>
                                        <p:cTn id="20" dur="1" fill="hold">
                                          <p:stCondLst>
                                            <p:cond delay="0"/>
                                          </p:stCondLst>
                                        </p:cTn>
                                        <p:tgtEl>
                                          <p:spTgt spid="908"/>
                                        </p:tgtEl>
                                        <p:attrNameLst>
                                          <p:attrName>style.visibility</p:attrName>
                                        </p:attrNameLst>
                                      </p:cBhvr>
                                      <p:to>
                                        <p:strVal val="visible"/>
                                      </p:to>
                                    </p:set>
                                    <p:animEffect transition="in" filter="fade">
                                      <p:cBhvr>
                                        <p:cTn id="21" dur="500"/>
                                        <p:tgtEl>
                                          <p:spTgt spid="90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13"/>
                                        </p:tgtEl>
                                        <p:attrNameLst>
                                          <p:attrName>style.visibility</p:attrName>
                                        </p:attrNameLst>
                                      </p:cBhvr>
                                      <p:to>
                                        <p:strVal val="visible"/>
                                      </p:to>
                                    </p:set>
                                    <p:animEffect transition="in" filter="fade">
                                      <p:cBhvr>
                                        <p:cTn id="26" dur="500"/>
                                        <p:tgtEl>
                                          <p:spTgt spid="9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15"/>
                                        </p:tgtEl>
                                        <p:attrNameLst>
                                          <p:attrName>style.visibility</p:attrName>
                                        </p:attrNameLst>
                                      </p:cBhvr>
                                      <p:to>
                                        <p:strVal val="visible"/>
                                      </p:to>
                                    </p:set>
                                    <p:animEffect transition="in" filter="fade">
                                      <p:cBhvr>
                                        <p:cTn id="31" dur="500"/>
                                        <p:tgtEl>
                                          <p:spTgt spid="9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16"/>
                                        </p:tgtEl>
                                        <p:attrNameLst>
                                          <p:attrName>style.visibility</p:attrName>
                                        </p:attrNameLst>
                                      </p:cBhvr>
                                      <p:to>
                                        <p:strVal val="visible"/>
                                      </p:to>
                                    </p:set>
                                    <p:animEffect transition="in" filter="fade">
                                      <p:cBhvr>
                                        <p:cTn id="36" dur="500"/>
                                        <p:tgtEl>
                                          <p:spTgt spid="9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914"/>
                                        </p:tgtEl>
                                        <p:attrNameLst>
                                          <p:attrName>style.visibility</p:attrName>
                                        </p:attrNameLst>
                                      </p:cBhvr>
                                      <p:to>
                                        <p:strVal val="visible"/>
                                      </p:to>
                                    </p:set>
                                    <p:animEffect transition="in" filter="fade">
                                      <p:cBhvr>
                                        <p:cTn id="41" dur="500"/>
                                        <p:tgtEl>
                                          <p:spTgt spid="9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17"/>
                                        </p:tgtEl>
                                        <p:attrNameLst>
                                          <p:attrName>style.visibility</p:attrName>
                                        </p:attrNameLst>
                                      </p:cBhvr>
                                      <p:to>
                                        <p:strVal val="visible"/>
                                      </p:to>
                                    </p:set>
                                    <p:animEffect transition="in" filter="fade">
                                      <p:cBhvr>
                                        <p:cTn id="46" dur="500"/>
                                        <p:tgtEl>
                                          <p:spTgt spid="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116"/>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16666"/>
              </a:lnSpc>
              <a:spcBef>
                <a:spcPts val="0"/>
              </a:spcBef>
              <a:spcAft>
                <a:spcPts val="0"/>
              </a:spcAft>
              <a:buSzPts val="2600"/>
              <a:buNone/>
            </a:pPr>
            <a:r>
              <a:rPr lang="zh-CN">
                <a:latin typeface="Aptos" panose="020B0004020202020204" pitchFamily="34" charset="0"/>
                <a:ea typeface="Source Han Sans CN Regular" panose="020B0500000000000000" pitchFamily="34" charset="-128"/>
                <a:cs typeface="Microsoft YaHei"/>
                <a:sym typeface="Microsoft YaHei"/>
              </a:rPr>
              <a:t>主页</a:t>
            </a:r>
            <a:endParaRPr>
              <a:latin typeface="Aptos" panose="020B0004020202020204" pitchFamily="34" charset="0"/>
              <a:ea typeface="Source Han Sans CN Regular" panose="020B0500000000000000" pitchFamily="34" charset="-128"/>
              <a:cs typeface="Microsoft YaHei"/>
              <a:sym typeface="Microsoft YaHei"/>
            </a:endParaRPr>
          </a:p>
        </p:txBody>
      </p:sp>
      <p:sp>
        <p:nvSpPr>
          <p:cNvPr id="925" name="Google Shape;925;p116"/>
          <p:cNvSpPr txBox="1">
            <a:spLocks noGrp="1"/>
          </p:cNvSpPr>
          <p:nvPr>
            <p:ph type="subTitle" idx="1"/>
          </p:nvPr>
        </p:nvSpPr>
        <p:spPr>
          <a:xfrm>
            <a:off x="419100" y="611027"/>
            <a:ext cx="8299450" cy="215444"/>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Clr>
                <a:schemeClr val="accent4"/>
              </a:buClr>
              <a:buSzPts val="1500"/>
              <a:buNone/>
            </a:pPr>
            <a:r>
              <a:rPr lang="zh-CN" sz="1400" b="0" dirty="0">
                <a:latin typeface="Aptos" panose="020B0004020202020204" pitchFamily="34" charset="0"/>
                <a:ea typeface="Source Han Sans CN Regular" panose="020B0500000000000000" pitchFamily="34" charset="-128"/>
                <a:cs typeface="Microsoft YaHei"/>
                <a:sym typeface="Microsoft YaHei"/>
              </a:rPr>
              <a:t>集出版与阅读为一体</a:t>
            </a:r>
            <a:endParaRPr sz="1400" b="0" dirty="0">
              <a:latin typeface="Aptos" panose="020B0004020202020204" pitchFamily="34" charset="0"/>
              <a:ea typeface="Source Han Sans CN Regular" panose="020B0500000000000000" pitchFamily="34" charset="-128"/>
              <a:cs typeface="Microsoft YaHei"/>
              <a:sym typeface="Microsoft YaHei"/>
            </a:endParaRPr>
          </a:p>
        </p:txBody>
      </p:sp>
      <p:grpSp>
        <p:nvGrpSpPr>
          <p:cNvPr id="926" name="Google Shape;926;p116"/>
          <p:cNvGrpSpPr/>
          <p:nvPr/>
        </p:nvGrpSpPr>
        <p:grpSpPr>
          <a:xfrm>
            <a:off x="2992553" y="952702"/>
            <a:ext cx="2560320" cy="4087266"/>
            <a:chOff x="3464875" y="1092711"/>
            <a:chExt cx="3327096" cy="5311340"/>
          </a:xfrm>
        </p:grpSpPr>
        <p:pic>
          <p:nvPicPr>
            <p:cNvPr id="927" name="Google Shape;927;p116"/>
            <p:cNvPicPr preferRelativeResize="0"/>
            <p:nvPr/>
          </p:nvPicPr>
          <p:blipFill rotWithShape="1">
            <a:blip r:embed="rId3">
              <a:alphaModFix/>
            </a:blip>
            <a:srcRect/>
            <a:stretch/>
          </p:blipFill>
          <p:spPr>
            <a:xfrm>
              <a:off x="3464875" y="1092711"/>
              <a:ext cx="3327096" cy="1080000"/>
            </a:xfrm>
            <a:prstGeom prst="rect">
              <a:avLst/>
            </a:prstGeom>
            <a:noFill/>
            <a:ln w="9525" cap="flat" cmpd="sng">
              <a:solidFill>
                <a:schemeClr val="lt1"/>
              </a:solidFill>
              <a:prstDash val="solid"/>
              <a:round/>
              <a:headEnd type="none" w="sm" len="sm"/>
              <a:tailEnd type="none" w="sm" len="sm"/>
            </a:ln>
          </p:spPr>
        </p:pic>
        <p:pic>
          <p:nvPicPr>
            <p:cNvPr id="928" name="Google Shape;928;p116"/>
            <p:cNvPicPr preferRelativeResize="0"/>
            <p:nvPr/>
          </p:nvPicPr>
          <p:blipFill rotWithShape="1">
            <a:blip r:embed="rId4">
              <a:alphaModFix/>
            </a:blip>
            <a:srcRect/>
            <a:stretch/>
          </p:blipFill>
          <p:spPr>
            <a:xfrm>
              <a:off x="3465223" y="2146211"/>
              <a:ext cx="3326399" cy="1377563"/>
            </a:xfrm>
            <a:prstGeom prst="rect">
              <a:avLst/>
            </a:prstGeom>
            <a:noFill/>
            <a:ln w="9525" cap="flat" cmpd="sng">
              <a:solidFill>
                <a:schemeClr val="lt1"/>
              </a:solidFill>
              <a:prstDash val="solid"/>
              <a:round/>
              <a:headEnd type="none" w="sm" len="sm"/>
              <a:tailEnd type="none" w="sm" len="sm"/>
            </a:ln>
          </p:spPr>
        </p:pic>
        <p:pic>
          <p:nvPicPr>
            <p:cNvPr id="929" name="Google Shape;929;p116"/>
            <p:cNvPicPr preferRelativeResize="0"/>
            <p:nvPr/>
          </p:nvPicPr>
          <p:blipFill rotWithShape="1">
            <a:blip r:embed="rId5">
              <a:alphaModFix/>
            </a:blip>
            <a:srcRect/>
            <a:stretch/>
          </p:blipFill>
          <p:spPr>
            <a:xfrm>
              <a:off x="3465223" y="3504732"/>
              <a:ext cx="3326399" cy="1030460"/>
            </a:xfrm>
            <a:prstGeom prst="rect">
              <a:avLst/>
            </a:prstGeom>
            <a:noFill/>
            <a:ln w="9525" cap="flat" cmpd="sng">
              <a:solidFill>
                <a:schemeClr val="lt1"/>
              </a:solidFill>
              <a:prstDash val="solid"/>
              <a:round/>
              <a:headEnd type="none" w="sm" len="sm"/>
              <a:tailEnd type="none" w="sm" len="sm"/>
            </a:ln>
          </p:spPr>
        </p:pic>
        <p:pic>
          <p:nvPicPr>
            <p:cNvPr id="930" name="Google Shape;930;p116"/>
            <p:cNvPicPr preferRelativeResize="0"/>
            <p:nvPr/>
          </p:nvPicPr>
          <p:blipFill rotWithShape="1">
            <a:blip r:embed="rId6">
              <a:alphaModFix/>
            </a:blip>
            <a:srcRect/>
            <a:stretch/>
          </p:blipFill>
          <p:spPr>
            <a:xfrm>
              <a:off x="3465223" y="4514328"/>
              <a:ext cx="3326399" cy="1316098"/>
            </a:xfrm>
            <a:prstGeom prst="rect">
              <a:avLst/>
            </a:prstGeom>
            <a:noFill/>
            <a:ln w="9525" cap="flat" cmpd="sng">
              <a:solidFill>
                <a:schemeClr val="lt1"/>
              </a:solidFill>
              <a:prstDash val="solid"/>
              <a:round/>
              <a:headEnd type="none" w="sm" len="sm"/>
              <a:tailEnd type="none" w="sm" len="sm"/>
            </a:ln>
          </p:spPr>
        </p:pic>
        <p:pic>
          <p:nvPicPr>
            <p:cNvPr id="931" name="Google Shape;931;p116"/>
            <p:cNvPicPr preferRelativeResize="0"/>
            <p:nvPr/>
          </p:nvPicPr>
          <p:blipFill rotWithShape="1">
            <a:blip r:embed="rId7">
              <a:alphaModFix/>
            </a:blip>
            <a:srcRect b="48013"/>
            <a:stretch/>
          </p:blipFill>
          <p:spPr>
            <a:xfrm>
              <a:off x="3465234" y="5453073"/>
              <a:ext cx="3326383" cy="950978"/>
            </a:xfrm>
            <a:prstGeom prst="rect">
              <a:avLst/>
            </a:prstGeom>
            <a:noFill/>
            <a:ln w="9525" cap="flat" cmpd="sng">
              <a:solidFill>
                <a:schemeClr val="lt1"/>
              </a:solidFill>
              <a:prstDash val="solid"/>
              <a:round/>
              <a:headEnd type="none" w="sm" len="sm"/>
              <a:tailEnd type="none" w="sm" len="sm"/>
            </a:ln>
          </p:spPr>
        </p:pic>
      </p:grpSp>
      <p:sp>
        <p:nvSpPr>
          <p:cNvPr id="932" name="Google Shape;932;p116"/>
          <p:cNvSpPr/>
          <p:nvPr/>
        </p:nvSpPr>
        <p:spPr>
          <a:xfrm>
            <a:off x="2014636" y="1007961"/>
            <a:ext cx="764550" cy="276975"/>
          </a:xfrm>
          <a:prstGeom prst="roundRect">
            <a:avLst>
              <a:gd name="adj" fmla="val 16667"/>
            </a:avLst>
          </a:prstGeom>
          <a:solidFill>
            <a:schemeClr val="lt1"/>
          </a:solidFill>
          <a:ln w="12700" cap="flat" cmpd="sng">
            <a:solidFill>
              <a:schemeClr val="accent1"/>
            </a:solidFill>
            <a:prstDash val="solid"/>
            <a:round/>
            <a:headEnd type="none" w="sm" len="sm"/>
            <a:tailEnd type="none" w="sm" len="sm"/>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zh-CN" sz="1100" b="1"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投稿征集</a:t>
            </a:r>
            <a:endParaRPr sz="1400" b="1"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p:txBody>
      </p:sp>
      <p:sp>
        <p:nvSpPr>
          <p:cNvPr id="933" name="Google Shape;933;p116"/>
          <p:cNvSpPr/>
          <p:nvPr/>
        </p:nvSpPr>
        <p:spPr>
          <a:xfrm>
            <a:off x="5697603" y="1821889"/>
            <a:ext cx="2926080" cy="640080"/>
          </a:xfrm>
          <a:prstGeom prst="roundRect">
            <a:avLst>
              <a:gd name="adj" fmla="val 16667"/>
            </a:avLst>
          </a:prstGeom>
          <a:solidFill>
            <a:schemeClr val="lt1"/>
          </a:solidFill>
          <a:ln w="12700" cap="flat" cmpd="sng">
            <a:solidFill>
              <a:schemeClr val="accent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zh-CN" sz="1100" b="1"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最新研究</a:t>
            </a:r>
            <a:r>
              <a:rPr lang="zh-CN" sz="110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：集合</a:t>
            </a:r>
            <a:r>
              <a:rPr lang="zh-CN" sz="11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Springer、BMC，</a:t>
            </a:r>
            <a:r>
              <a:rPr lang="zh-CN" sz="110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《自然》系列期刊、</a:t>
            </a:r>
            <a:r>
              <a:rPr lang="zh-CN" sz="11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Palgrave Macmillan</a:t>
            </a:r>
            <a:r>
              <a:rPr lang="zh-CN" sz="110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等施普林格·自然旗下优质内容</a:t>
            </a:r>
            <a:endParaRPr sz="140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p:txBody>
      </p:sp>
      <p:sp>
        <p:nvSpPr>
          <p:cNvPr id="934" name="Google Shape;934;p116"/>
          <p:cNvSpPr/>
          <p:nvPr/>
        </p:nvSpPr>
        <p:spPr>
          <a:xfrm>
            <a:off x="2014636" y="2650002"/>
            <a:ext cx="764550" cy="276975"/>
          </a:xfrm>
          <a:prstGeom prst="roundRect">
            <a:avLst>
              <a:gd name="adj" fmla="val 16667"/>
            </a:avLst>
          </a:prstGeom>
          <a:solidFill>
            <a:schemeClr val="lt1"/>
          </a:solidFill>
          <a:ln w="12700" cap="flat" cmpd="sng">
            <a:solidFill>
              <a:schemeClr val="accent1"/>
            </a:solidFill>
            <a:prstDash val="solid"/>
            <a:round/>
            <a:headEnd type="none" w="sm" len="sm"/>
            <a:tailEnd type="none" w="sm" len="sm"/>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zh-CN" sz="1100" b="1"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精选期刊</a:t>
            </a:r>
            <a:endParaRPr sz="1400" b="1"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p:txBody>
      </p:sp>
      <p:sp>
        <p:nvSpPr>
          <p:cNvPr id="935" name="Google Shape;935;p116"/>
          <p:cNvSpPr/>
          <p:nvPr/>
        </p:nvSpPr>
        <p:spPr>
          <a:xfrm>
            <a:off x="2014636" y="4308156"/>
            <a:ext cx="764550" cy="276975"/>
          </a:xfrm>
          <a:prstGeom prst="roundRect">
            <a:avLst>
              <a:gd name="adj" fmla="val 16667"/>
            </a:avLst>
          </a:prstGeom>
          <a:solidFill>
            <a:schemeClr val="lt1"/>
          </a:solidFill>
          <a:ln w="12700" cap="flat" cmpd="sng">
            <a:solidFill>
              <a:schemeClr val="accent1"/>
            </a:solidFill>
            <a:prstDash val="solid"/>
            <a:round/>
            <a:headEnd type="none" w="sm" len="sm"/>
            <a:tailEnd type="none" w="sm" len="sm"/>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zh-CN" sz="1100" b="1"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精选图书</a:t>
            </a:r>
            <a:endParaRPr sz="1400" b="1"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p:txBody>
      </p:sp>
      <p:sp>
        <p:nvSpPr>
          <p:cNvPr id="936" name="Google Shape;936;p116"/>
          <p:cNvSpPr/>
          <p:nvPr/>
        </p:nvSpPr>
        <p:spPr>
          <a:xfrm>
            <a:off x="5697603" y="3601814"/>
            <a:ext cx="1208250" cy="276975"/>
          </a:xfrm>
          <a:prstGeom prst="roundRect">
            <a:avLst>
              <a:gd name="adj" fmla="val 16667"/>
            </a:avLst>
          </a:prstGeom>
          <a:solidFill>
            <a:schemeClr val="lt1"/>
          </a:solidFill>
          <a:ln w="12700" cap="flat" cmpd="sng">
            <a:solidFill>
              <a:schemeClr val="accent1"/>
            </a:solidFill>
            <a:prstDash val="solid"/>
            <a:round/>
            <a:headEnd type="none" w="sm" len="sm"/>
            <a:tailEnd type="none" w="sm" len="sm"/>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zh-CN" sz="1100" b="1"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按学科主题浏览</a:t>
            </a:r>
            <a:endParaRPr sz="1400" b="1"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p:txBody>
      </p:sp>
      <p:sp>
        <p:nvSpPr>
          <p:cNvPr id="937" name="Google Shape;937;p116"/>
          <p:cNvSpPr/>
          <p:nvPr/>
        </p:nvSpPr>
        <p:spPr>
          <a:xfrm>
            <a:off x="6301728" y="412438"/>
            <a:ext cx="1933088" cy="548640"/>
          </a:xfrm>
          <a:prstGeom prst="wedgeRoundRectCallout">
            <a:avLst>
              <a:gd name="adj1" fmla="val -87573"/>
              <a:gd name="adj2" fmla="val 57719"/>
              <a:gd name="adj3" fmla="val 16667"/>
            </a:avLst>
          </a:prstGeom>
          <a:solidFill>
            <a:schemeClr val="lt1"/>
          </a:solidFill>
          <a:ln w="12700" cap="flat" cmpd="sng">
            <a:solidFill>
              <a:srgbClr val="FF9143"/>
            </a:solidFill>
            <a:prstDash val="solid"/>
            <a:round/>
            <a:headEnd type="none" w="sm" len="sm"/>
            <a:tailEnd type="none" w="sm" len="sm"/>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None/>
            </a:pPr>
            <a:r>
              <a:rPr lang="zh-CN" sz="1200" b="1" i="0" u="none" strike="noStrike" cap="none" dirty="0">
                <a:solidFill>
                  <a:schemeClr val="accent6"/>
                </a:solidFill>
                <a:latin typeface="Aptos" panose="020B0004020202020204" pitchFamily="34" charset="0"/>
                <a:ea typeface="Source Han Sans CN Regular" panose="020B0500000000000000" pitchFamily="34" charset="-128"/>
                <a:cs typeface="Microsoft YaHei"/>
                <a:sym typeface="Microsoft YaHei"/>
              </a:rPr>
              <a:t>尽享研究发表和内容搜索</a:t>
            </a:r>
            <a:endParaRPr sz="1200" b="1" i="0" u="none" strike="noStrike" cap="none" dirty="0">
              <a:solidFill>
                <a:schemeClr val="accent6"/>
              </a:solidFill>
              <a:latin typeface="Aptos" panose="020B0004020202020204" pitchFamily="34" charset="0"/>
              <a:ea typeface="Source Han Sans CN Regular" panose="020B0500000000000000" pitchFamily="34" charset="-128"/>
              <a:cs typeface="Microsoft YaHei"/>
              <a:sym typeface="Microsoft YaHei"/>
            </a:endParaRPr>
          </a:p>
          <a:p>
            <a:pPr marL="0" marR="0" lvl="0" indent="0" algn="ctr" rtl="0">
              <a:lnSpc>
                <a:spcPct val="100000"/>
              </a:lnSpc>
              <a:spcBef>
                <a:spcPts val="0"/>
              </a:spcBef>
              <a:spcAft>
                <a:spcPts val="0"/>
              </a:spcAft>
              <a:buNone/>
            </a:pPr>
            <a:r>
              <a:rPr lang="zh-CN" sz="1200" b="1" i="0" u="none" strike="noStrike" cap="none" dirty="0">
                <a:solidFill>
                  <a:schemeClr val="accent6"/>
                </a:solidFill>
                <a:latin typeface="Aptos" panose="020B0004020202020204" pitchFamily="34" charset="0"/>
                <a:ea typeface="Source Han Sans CN Regular" panose="020B0500000000000000" pitchFamily="34" charset="-128"/>
                <a:cs typeface="Microsoft YaHei"/>
                <a:sym typeface="Microsoft YaHei"/>
              </a:rPr>
              <a:t>获取更好的使用体验</a:t>
            </a:r>
            <a:endParaRPr sz="1200" b="0" i="0" u="none" strike="noStrike" cap="none" dirty="0">
              <a:solidFill>
                <a:schemeClr val="accent6"/>
              </a:solidFill>
              <a:latin typeface="Aptos" panose="020B0004020202020204" pitchFamily="34" charset="0"/>
              <a:ea typeface="Source Han Sans CN Regular" panose="020B0500000000000000" pitchFamily="34" charset="-128"/>
              <a:cs typeface="Microsoft YaHei"/>
              <a:sym typeface="Microsoft YaHe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33"/>
                                        </p:tgtEl>
                                        <p:attrNameLst>
                                          <p:attrName>style.visibility</p:attrName>
                                        </p:attrNameLst>
                                      </p:cBhvr>
                                      <p:to>
                                        <p:strVal val="visible"/>
                                      </p:to>
                                    </p:set>
                                    <p:animEffect transition="in" filter="fade">
                                      <p:cBhvr>
                                        <p:cTn id="11" dur="500"/>
                                        <p:tgtEl>
                                          <p:spTgt spid="9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34"/>
                                        </p:tgtEl>
                                        <p:attrNameLst>
                                          <p:attrName>style.visibility</p:attrName>
                                        </p:attrNameLst>
                                      </p:cBhvr>
                                      <p:to>
                                        <p:strVal val="visible"/>
                                      </p:to>
                                    </p:set>
                                    <p:animEffect transition="in" filter="fade">
                                      <p:cBhvr>
                                        <p:cTn id="16" dur="500"/>
                                        <p:tgtEl>
                                          <p:spTgt spid="93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36"/>
                                        </p:tgtEl>
                                        <p:attrNameLst>
                                          <p:attrName>style.visibility</p:attrName>
                                        </p:attrNameLst>
                                      </p:cBhvr>
                                      <p:to>
                                        <p:strVal val="visible"/>
                                      </p:to>
                                    </p:set>
                                    <p:animEffect transition="in" filter="fade">
                                      <p:cBhvr>
                                        <p:cTn id="21" dur="500"/>
                                        <p:tgtEl>
                                          <p:spTgt spid="93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35"/>
                                        </p:tgtEl>
                                        <p:attrNameLst>
                                          <p:attrName>style.visibility</p:attrName>
                                        </p:attrNameLst>
                                      </p:cBhvr>
                                      <p:to>
                                        <p:strVal val="visible"/>
                                      </p:to>
                                    </p:set>
                                    <p:animEffect transition="in" filter="fade">
                                      <p:cBhvr>
                                        <p:cTn id="26" dur="500"/>
                                        <p:tgtEl>
                                          <p:spTgt spid="93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37"/>
                                        </p:tgtEl>
                                        <p:attrNameLst>
                                          <p:attrName>style.visibility</p:attrName>
                                        </p:attrNameLst>
                                      </p:cBhvr>
                                      <p:to>
                                        <p:strVal val="visible"/>
                                      </p:to>
                                    </p:set>
                                    <p:animEffect transition="in" filter="fade">
                                      <p:cBhvr>
                                        <p:cTn id="31" dur="500"/>
                                        <p:tgtEl>
                                          <p:spTgt spid="9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74"/>
          <p:cNvSpPr txBox="1">
            <a:spLocks noGrp="1"/>
          </p:cNvSpPr>
          <p:nvPr>
            <p:ph type="title"/>
          </p:nvPr>
        </p:nvSpPr>
        <p:spPr>
          <a:xfrm>
            <a:off x="432000" y="283073"/>
            <a:ext cx="8280000" cy="27791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1900"/>
              <a:buNone/>
            </a:pPr>
            <a:r>
              <a:rPr lang="zh-CN" sz="1900" dirty="0">
                <a:latin typeface="Source Han Sans CN Regular" panose="020B0500000000000000" pitchFamily="34" charset="-128"/>
                <a:ea typeface="Source Han Sans CN Regular" panose="020B0500000000000000" pitchFamily="34" charset="-128"/>
                <a:cs typeface="Microsoft YaHei"/>
                <a:sym typeface="Microsoft YaHei"/>
              </a:rPr>
              <a:t>超过</a:t>
            </a:r>
            <a:r>
              <a:rPr lang="zh-CN" sz="1900" dirty="0">
                <a:latin typeface="Aptos" panose="020B0004020202020204" pitchFamily="34" charset="0"/>
                <a:ea typeface="Source Han Sans CN Regular" panose="020B0500000000000000" pitchFamily="34" charset="-128"/>
              </a:rPr>
              <a:t>1</a:t>
            </a:r>
            <a:r>
              <a:rPr lang="zh-CN" dirty="0" smtClean="0">
                <a:latin typeface="Aptos" panose="020B0004020202020204" pitchFamily="34" charset="0"/>
                <a:ea typeface="Source Han Sans CN Regular" panose="020B0500000000000000" pitchFamily="34" charset="-128"/>
              </a:rPr>
              <a:t>80</a:t>
            </a:r>
            <a:r>
              <a:rPr lang="zh-CN" sz="1900" dirty="0">
                <a:latin typeface="Source Han Sans CN Regular" panose="020B0500000000000000" pitchFamily="34" charset="-128"/>
                <a:ea typeface="Source Han Sans CN Regular" panose="020B0500000000000000" pitchFamily="34" charset="-128"/>
                <a:cs typeface="Microsoft YaHei"/>
                <a:sym typeface="Microsoft YaHei"/>
              </a:rPr>
              <a:t>年的创新历程</a:t>
            </a:r>
            <a:endParaRPr sz="1900" dirty="0">
              <a:latin typeface="Source Han Sans CN Regular" panose="020B0500000000000000" pitchFamily="34" charset="-128"/>
              <a:ea typeface="Source Han Sans CN Regular" panose="020B0500000000000000" pitchFamily="34" charset="-128"/>
              <a:cs typeface="Microsoft YaHei"/>
              <a:sym typeface="Microsoft YaHei"/>
            </a:endParaRPr>
          </a:p>
        </p:txBody>
      </p:sp>
      <p:sp>
        <p:nvSpPr>
          <p:cNvPr id="260" name="Google Shape;260;p74"/>
          <p:cNvSpPr txBox="1">
            <a:spLocks noGrp="1"/>
          </p:cNvSpPr>
          <p:nvPr>
            <p:ph type="body" idx="1"/>
          </p:nvPr>
        </p:nvSpPr>
        <p:spPr>
          <a:xfrm>
            <a:off x="432000" y="567339"/>
            <a:ext cx="8280000"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500"/>
              <a:buFont typeface="Arial"/>
              <a:buNone/>
            </a:pPr>
            <a:r>
              <a:rPr lang="zh-CN" sz="1400" b="1" i="0" u="none" strike="noStrike" cap="none">
                <a:solidFill>
                  <a:srgbClr val="00B0CA"/>
                </a:solidFill>
                <a:latin typeface="Source Han Sans CN Regular" panose="020B0500000000000000" pitchFamily="34" charset="-128"/>
                <a:ea typeface="Source Han Sans CN Regular" panose="020B0500000000000000" pitchFamily="34" charset="-128"/>
                <a:cs typeface="Microsoft YaHei"/>
                <a:sym typeface="Microsoft YaHei"/>
              </a:rPr>
              <a:t>令人信赖的知识来源</a:t>
            </a:r>
            <a:endParaRPr sz="1400" b="1" i="0" u="none" strike="noStrike" cap="none">
              <a:solidFill>
                <a:srgbClr val="00B0CA"/>
              </a:solidFill>
              <a:latin typeface="Source Han Sans CN Regular" panose="020B0500000000000000" pitchFamily="34" charset="-128"/>
              <a:ea typeface="Source Han Sans CN Regular" panose="020B0500000000000000" pitchFamily="34" charset="-128"/>
              <a:cs typeface="Microsoft YaHei"/>
              <a:sym typeface="Microsoft YaHei"/>
            </a:endParaRPr>
          </a:p>
        </p:txBody>
      </p:sp>
      <p:sp>
        <p:nvSpPr>
          <p:cNvPr id="261" name="Google Shape;261;p74"/>
          <p:cNvSpPr txBox="1"/>
          <p:nvPr/>
        </p:nvSpPr>
        <p:spPr>
          <a:xfrm>
            <a:off x="1380175" y="1783075"/>
            <a:ext cx="317100" cy="14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62" name="Google Shape;262;p74"/>
          <p:cNvSpPr/>
          <p:nvPr/>
        </p:nvSpPr>
        <p:spPr>
          <a:xfrm>
            <a:off x="1388750" y="1816295"/>
            <a:ext cx="351600" cy="120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263" name="Google Shape;263;p74" descr="https://lh7-rt.googleusercontent.com/slidesz/AGV_vUftT-L1K6Zng_AHSMWAyDQzaLMAWBL4ofCrldnXqJVLHmaH6DqJeiR-b-7Jzwj7f8zN_Lcd3punrXLrhc0YrFgleB3luGdLY1gk7Jh4qtRK16UreiwCK3QKJ3R75Hpsop9byUbjWCz--dssHFipb47kMRAtWfl5BLOObvOWPheHoA=nw?key=3z_GF-tUx3vCOMTMD0VT3g"/>
          <p:cNvPicPr preferRelativeResize="0"/>
          <p:nvPr/>
        </p:nvPicPr>
        <p:blipFill rotWithShape="1">
          <a:blip r:embed="rId3">
            <a:alphaModFix/>
          </a:blip>
          <a:srcRect/>
          <a:stretch/>
        </p:blipFill>
        <p:spPr>
          <a:xfrm>
            <a:off x="675494" y="1021492"/>
            <a:ext cx="7356397" cy="4050969"/>
          </a:xfrm>
          <a:prstGeom prst="rect">
            <a:avLst/>
          </a:prstGeom>
          <a:noFill/>
          <a:ln>
            <a:noFill/>
          </a:ln>
        </p:spPr>
      </p:pic>
      <p:sp>
        <p:nvSpPr>
          <p:cNvPr id="264" name="Google Shape;264;p74"/>
          <p:cNvSpPr/>
          <p:nvPr/>
        </p:nvSpPr>
        <p:spPr>
          <a:xfrm>
            <a:off x="2565510" y="1667319"/>
            <a:ext cx="931800" cy="369600"/>
          </a:xfrm>
          <a:prstGeom prst="wedgeRoundRectCallout">
            <a:avLst>
              <a:gd name="adj1" fmla="val -10838"/>
              <a:gd name="adj2" fmla="val 71663"/>
              <a:gd name="adj3" fmla="val 16667"/>
            </a:avLst>
          </a:prstGeom>
          <a:solidFill>
            <a:srgbClr val="003854"/>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800"/>
              <a:buFont typeface="Arial"/>
              <a:buNone/>
            </a:pPr>
            <a:r>
              <a:rPr lang="zh-CN" sz="800" b="0" i="0" u="none" strike="noStrike" cap="none" dirty="0">
                <a:solidFill>
                  <a:schemeClr val="lt1"/>
                </a:solidFill>
                <a:latin typeface="Aptos" panose="020B0004020202020204" pitchFamily="34" charset="0"/>
                <a:ea typeface="Source Han Sans CN Regular" panose="020B0500000000000000" pitchFamily="34" charset="-128"/>
                <a:cs typeface="Calibri"/>
                <a:sym typeface="Calibri"/>
              </a:rPr>
              <a:t>Springer于柏林创立</a:t>
            </a:r>
            <a:endParaRPr sz="800" b="0" i="0" u="none" strike="noStrike" cap="none" dirty="0">
              <a:solidFill>
                <a:schemeClr val="lt1"/>
              </a:solidFill>
              <a:latin typeface="Aptos" panose="020B0004020202020204" pitchFamily="34" charset="0"/>
              <a:ea typeface="Source Han Sans CN Regular" panose="020B0500000000000000" pitchFamily="34" charset="-128"/>
              <a:cs typeface="Calibri"/>
              <a:sym typeface="Calibri"/>
            </a:endParaRPr>
          </a:p>
        </p:txBody>
      </p:sp>
      <p:sp>
        <p:nvSpPr>
          <p:cNvPr id="265" name="Google Shape;265;p74"/>
          <p:cNvSpPr/>
          <p:nvPr/>
        </p:nvSpPr>
        <p:spPr>
          <a:xfrm>
            <a:off x="2565510" y="4572164"/>
            <a:ext cx="835200" cy="369600"/>
          </a:xfrm>
          <a:prstGeom prst="wedgeRoundRectCallout">
            <a:avLst>
              <a:gd name="adj1" fmla="val 61279"/>
              <a:gd name="adj2" fmla="val -33712"/>
              <a:gd name="adj3" fmla="val 16667"/>
            </a:avLst>
          </a:prstGeom>
          <a:solidFill>
            <a:srgbClr val="003854"/>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800"/>
              <a:buFont typeface="Arial"/>
              <a:buNone/>
            </a:pPr>
            <a:r>
              <a:rPr lang="zh-CN" sz="800" b="0" i="0" u="none" strike="noStrike" cap="none">
                <a:solidFill>
                  <a:schemeClr val="lt1"/>
                </a:solidFill>
                <a:latin typeface="Aptos" panose="020B0004020202020204" pitchFamily="34" charset="0"/>
                <a:ea typeface="Source Han Sans CN Regular" panose="020B0500000000000000" pitchFamily="34" charset="-128"/>
                <a:cs typeface="Calibri"/>
                <a:sym typeface="Calibri"/>
              </a:rPr>
              <a:t>《自然》创刊</a:t>
            </a:r>
            <a:endParaRPr sz="800" b="0" i="0" u="none" strike="noStrike" cap="none">
              <a:solidFill>
                <a:schemeClr val="lt1"/>
              </a:solidFill>
              <a:latin typeface="Aptos" panose="020B0004020202020204" pitchFamily="34" charset="0"/>
              <a:ea typeface="Source Han Sans CN Regular" panose="020B0500000000000000" pitchFamily="34" charset="-128"/>
              <a:cs typeface="Calibri"/>
              <a:sym typeface="Calibri"/>
            </a:endParaRPr>
          </a:p>
        </p:txBody>
      </p:sp>
      <p:sp>
        <p:nvSpPr>
          <p:cNvPr id="266" name="Google Shape;266;p74"/>
          <p:cNvSpPr/>
          <p:nvPr/>
        </p:nvSpPr>
        <p:spPr>
          <a:xfrm>
            <a:off x="3995214" y="1173238"/>
            <a:ext cx="835200" cy="435900"/>
          </a:xfrm>
          <a:prstGeom prst="wedgeRoundRectCallout">
            <a:avLst>
              <a:gd name="adj1" fmla="val -62022"/>
              <a:gd name="adj2" fmla="val -19460"/>
              <a:gd name="adj3" fmla="val 16667"/>
            </a:avLst>
          </a:prstGeom>
          <a:solidFill>
            <a:srgbClr val="003854"/>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800"/>
              <a:buFont typeface="Arial"/>
              <a:buNone/>
            </a:pPr>
            <a:r>
              <a:rPr lang="zh-CN" sz="800" b="0" i="0" u="none" strike="noStrike" cap="none">
                <a:solidFill>
                  <a:schemeClr val="lt1"/>
                </a:solidFill>
                <a:latin typeface="Aptos" panose="020B0004020202020204" pitchFamily="34" charset="0"/>
                <a:ea typeface="Source Han Sans CN Regular" panose="020B0500000000000000" pitchFamily="34" charset="-128"/>
                <a:cs typeface="Calibri"/>
                <a:sym typeface="Calibri"/>
              </a:rPr>
              <a:t>成立BMC——首个商业OA出版机构</a:t>
            </a:r>
            <a:endParaRPr sz="800" b="0" i="0" u="none" strike="noStrike" cap="none">
              <a:solidFill>
                <a:schemeClr val="lt1"/>
              </a:solidFill>
              <a:latin typeface="Aptos" panose="020B0004020202020204" pitchFamily="34" charset="0"/>
              <a:ea typeface="Source Han Sans CN Regular" panose="020B0500000000000000" pitchFamily="34" charset="-128"/>
              <a:cs typeface="Calibri"/>
              <a:sym typeface="Calibri"/>
            </a:endParaRPr>
          </a:p>
        </p:txBody>
      </p:sp>
      <p:sp>
        <p:nvSpPr>
          <p:cNvPr id="267" name="Google Shape;267;p74"/>
          <p:cNvSpPr/>
          <p:nvPr/>
        </p:nvSpPr>
        <p:spPr>
          <a:xfrm>
            <a:off x="1993042" y="3273520"/>
            <a:ext cx="758100" cy="369600"/>
          </a:xfrm>
          <a:prstGeom prst="wedgeRoundRectCallout">
            <a:avLst>
              <a:gd name="adj1" fmla="val 65163"/>
              <a:gd name="adj2" fmla="val 39593"/>
              <a:gd name="adj3" fmla="val 16667"/>
            </a:avLst>
          </a:prstGeom>
          <a:solidFill>
            <a:srgbClr val="003854"/>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800"/>
              <a:buFont typeface="Arial"/>
              <a:buNone/>
            </a:pPr>
            <a:r>
              <a:rPr lang="zh-CN" sz="800" b="0" i="0" u="none" strike="noStrike" cap="none">
                <a:solidFill>
                  <a:schemeClr val="lt1"/>
                </a:solidFill>
                <a:latin typeface="Aptos" panose="020B0004020202020204" pitchFamily="34" charset="0"/>
                <a:ea typeface="Source Han Sans CN Regular" panose="020B0500000000000000" pitchFamily="34" charset="-128"/>
                <a:cs typeface="Calibri"/>
                <a:sym typeface="Calibri"/>
              </a:rPr>
              <a:t>麦克米伦于伦敦创立</a:t>
            </a:r>
            <a:endParaRPr sz="800" b="0" i="0" u="none" strike="noStrike" cap="none">
              <a:solidFill>
                <a:schemeClr val="lt1"/>
              </a:solidFill>
              <a:latin typeface="Aptos" panose="020B0004020202020204" pitchFamily="34" charset="0"/>
              <a:ea typeface="Source Han Sans CN Regular" panose="020B0500000000000000" pitchFamily="34" charset="-128"/>
              <a:cs typeface="Calibri"/>
              <a:sym typeface="Calibri"/>
            </a:endParaRPr>
          </a:p>
        </p:txBody>
      </p:sp>
      <p:sp>
        <p:nvSpPr>
          <p:cNvPr id="268" name="Google Shape;268;p74"/>
          <p:cNvSpPr/>
          <p:nvPr/>
        </p:nvSpPr>
        <p:spPr>
          <a:xfrm>
            <a:off x="3217333" y="2813744"/>
            <a:ext cx="1256164" cy="365760"/>
          </a:xfrm>
          <a:prstGeom prst="wedgeRoundRectCallout">
            <a:avLst>
              <a:gd name="adj1" fmla="val 59597"/>
              <a:gd name="adj2" fmla="val -3834"/>
              <a:gd name="adj3" fmla="val 16667"/>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ptos" panose="020B0004020202020204" pitchFamily="34" charset="0"/>
              <a:ea typeface="Source Han Sans CN Regular" panose="020B0500000000000000" pitchFamily="34" charset="-128"/>
              <a:cs typeface="Calibri"/>
              <a:sym typeface="Calibri"/>
            </a:endParaRPr>
          </a:p>
          <a:p>
            <a:pPr marL="0" marR="0" lvl="0" indent="0" rtl="0">
              <a:lnSpc>
                <a:spcPct val="100000"/>
              </a:lnSpc>
              <a:spcBef>
                <a:spcPts val="0"/>
              </a:spcBef>
              <a:spcAft>
                <a:spcPts val="0"/>
              </a:spcAft>
              <a:buClr>
                <a:srgbClr val="000000"/>
              </a:buClr>
              <a:buSzPts val="800"/>
              <a:buFont typeface="Arial"/>
              <a:buNone/>
            </a:pPr>
            <a:r>
              <a:rPr lang="zh-CN" sz="800" b="0" i="0" u="none" strike="noStrike" cap="none">
                <a:solidFill>
                  <a:schemeClr val="lt1"/>
                </a:solidFill>
                <a:latin typeface="Aptos" panose="020B0004020202020204" pitchFamily="34" charset="0"/>
                <a:ea typeface="Source Han Sans CN Regular" panose="020B0500000000000000" pitchFamily="34" charset="-128"/>
                <a:cs typeface="Calibri"/>
                <a:sym typeface="Calibri"/>
              </a:rPr>
              <a:t>麦克米伦和施普林格合并形成施普林格∙自然</a:t>
            </a:r>
            <a:br>
              <a:rPr lang="zh-CN" sz="800" b="0" i="0" u="none" strike="noStrike" cap="none">
                <a:solidFill>
                  <a:schemeClr val="lt1"/>
                </a:solidFill>
                <a:latin typeface="Aptos" panose="020B0004020202020204" pitchFamily="34" charset="0"/>
                <a:ea typeface="Source Han Sans CN Regular" panose="020B0500000000000000" pitchFamily="34" charset="-128"/>
                <a:cs typeface="Calibri"/>
                <a:sym typeface="Calibri"/>
              </a:rPr>
            </a:br>
            <a:endParaRPr sz="800" b="0" i="0" u="none" strike="noStrike" cap="none">
              <a:solidFill>
                <a:schemeClr val="lt1"/>
              </a:solidFill>
              <a:latin typeface="Aptos" panose="020B0004020202020204" pitchFamily="34" charset="0"/>
              <a:ea typeface="Source Han Sans CN Regular" panose="020B0500000000000000" pitchFamily="34" charset="-128"/>
              <a:cs typeface="Calibri"/>
              <a:sym typeface="Calibri"/>
            </a:endParaRPr>
          </a:p>
        </p:txBody>
      </p:sp>
      <p:sp>
        <p:nvSpPr>
          <p:cNvPr id="269" name="Google Shape;269;p74"/>
          <p:cNvSpPr/>
          <p:nvPr/>
        </p:nvSpPr>
        <p:spPr>
          <a:xfrm>
            <a:off x="5406409" y="1692716"/>
            <a:ext cx="871200" cy="630900"/>
          </a:xfrm>
          <a:prstGeom prst="wedgeRoundRectCallout">
            <a:avLst>
              <a:gd name="adj1" fmla="val -13640"/>
              <a:gd name="adj2" fmla="val 65935"/>
              <a:gd name="adj3" fmla="val 16667"/>
            </a:avLst>
          </a:prstGeom>
          <a:solidFill>
            <a:srgbClr val="003854"/>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800"/>
              <a:buFont typeface="Arial"/>
              <a:buNone/>
            </a:pPr>
            <a:r>
              <a:rPr lang="zh-CN" sz="800" b="0" i="0" u="none" strike="noStrike" cap="none">
                <a:solidFill>
                  <a:schemeClr val="lt1"/>
                </a:solidFill>
                <a:latin typeface="Aptos" panose="020B0004020202020204" pitchFamily="34" charset="0"/>
                <a:ea typeface="Source Han Sans CN Regular" panose="020B0500000000000000" pitchFamily="34" charset="-128"/>
                <a:cs typeface="Calibri"/>
                <a:sym typeface="Calibri"/>
              </a:rPr>
              <a:t>成为第一家出版了100万篇金色OA文章的出版机构</a:t>
            </a:r>
            <a:endParaRPr sz="800" b="0" i="0" u="none" strike="noStrike" cap="none">
              <a:solidFill>
                <a:schemeClr val="lt1"/>
              </a:solidFill>
              <a:latin typeface="Aptos" panose="020B0004020202020204" pitchFamily="34" charset="0"/>
              <a:ea typeface="Source Han Sans CN Regular" panose="020B0500000000000000" pitchFamily="34" charset="-128"/>
              <a:cs typeface="Calibri"/>
              <a:sym typeface="Calibri"/>
            </a:endParaRPr>
          </a:p>
        </p:txBody>
      </p:sp>
      <p:sp>
        <p:nvSpPr>
          <p:cNvPr id="270" name="Google Shape;270;p74"/>
          <p:cNvSpPr/>
          <p:nvPr/>
        </p:nvSpPr>
        <p:spPr>
          <a:xfrm>
            <a:off x="4473497" y="1681827"/>
            <a:ext cx="696900" cy="369600"/>
          </a:xfrm>
          <a:prstGeom prst="wedgeRoundRectCallout">
            <a:avLst>
              <a:gd name="adj1" fmla="val -24300"/>
              <a:gd name="adj2" fmla="val 79768"/>
              <a:gd name="adj3" fmla="val 0"/>
            </a:avLst>
          </a:prstGeom>
          <a:solidFill>
            <a:srgbClr val="003854"/>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800"/>
              <a:buFont typeface="Arial"/>
              <a:buNone/>
            </a:pPr>
            <a:r>
              <a:rPr lang="zh-CN" sz="800" b="0" i="0" u="none" strike="noStrike" cap="none">
                <a:solidFill>
                  <a:schemeClr val="lt1"/>
                </a:solidFill>
                <a:latin typeface="Aptos" panose="020B0004020202020204" pitchFamily="34" charset="0"/>
                <a:ea typeface="Source Han Sans CN Regular" panose="020B0500000000000000" pitchFamily="34" charset="-128"/>
                <a:cs typeface="Calibri"/>
                <a:sym typeface="Calibri"/>
              </a:rPr>
              <a:t>与荷兰签署首个TA</a:t>
            </a:r>
            <a:endParaRPr sz="800" b="0" i="0" u="none" strike="noStrike" cap="none">
              <a:solidFill>
                <a:schemeClr val="lt1"/>
              </a:solidFill>
              <a:latin typeface="Aptos" panose="020B0004020202020204" pitchFamily="34" charset="0"/>
              <a:ea typeface="Source Han Sans CN Regular" panose="020B0500000000000000" pitchFamily="34" charset="-128"/>
              <a:cs typeface="Calibri"/>
              <a:sym typeface="Calibri"/>
            </a:endParaRPr>
          </a:p>
        </p:txBody>
      </p:sp>
      <p:sp>
        <p:nvSpPr>
          <p:cNvPr id="271" name="Google Shape;271;p74"/>
          <p:cNvSpPr/>
          <p:nvPr/>
        </p:nvSpPr>
        <p:spPr>
          <a:xfrm>
            <a:off x="4572000" y="3970850"/>
            <a:ext cx="1098900" cy="369600"/>
          </a:xfrm>
          <a:prstGeom prst="wedgeRoundRectCallout">
            <a:avLst>
              <a:gd name="adj1" fmla="val -31767"/>
              <a:gd name="adj2" fmla="val -72655"/>
              <a:gd name="adj3" fmla="val 16667"/>
            </a:avLst>
          </a:prstGeom>
          <a:solidFill>
            <a:srgbClr val="003854"/>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800"/>
              <a:buFont typeface="Arial"/>
              <a:buNone/>
            </a:pPr>
            <a:r>
              <a:rPr lang="zh-CN" sz="800" b="0" i="0" u="none" strike="noStrike" cap="none">
                <a:solidFill>
                  <a:schemeClr val="lt1"/>
                </a:solidFill>
                <a:latin typeface="Aptos" panose="020B0004020202020204" pitchFamily="34" charset="0"/>
                <a:ea typeface="Source Han Sans CN Regular" panose="020B0500000000000000" pitchFamily="34" charset="-128"/>
                <a:cs typeface="Calibri"/>
                <a:sym typeface="Calibri"/>
              </a:rPr>
              <a:t>《科学报告》创刊</a:t>
            </a:r>
            <a:endParaRPr sz="800" b="0" i="0" u="none" strike="noStrike" cap="none">
              <a:solidFill>
                <a:schemeClr val="lt1"/>
              </a:solidFill>
              <a:latin typeface="Aptos" panose="020B0004020202020204" pitchFamily="34" charset="0"/>
              <a:ea typeface="Source Han Sans CN Regular" panose="020B0500000000000000" pitchFamily="34" charset="-128"/>
              <a:cs typeface="Calibri"/>
              <a:sym typeface="Calibri"/>
            </a:endParaRPr>
          </a:p>
        </p:txBody>
      </p:sp>
      <p:sp>
        <p:nvSpPr>
          <p:cNvPr id="272" name="Google Shape;272;p74"/>
          <p:cNvSpPr/>
          <p:nvPr/>
        </p:nvSpPr>
        <p:spPr>
          <a:xfrm>
            <a:off x="6024721" y="3632929"/>
            <a:ext cx="835200" cy="369600"/>
          </a:xfrm>
          <a:prstGeom prst="wedgeRoundRectCallout">
            <a:avLst>
              <a:gd name="adj1" fmla="val -13737"/>
              <a:gd name="adj2" fmla="val -79528"/>
              <a:gd name="adj3" fmla="val 16667"/>
            </a:avLst>
          </a:prstGeom>
          <a:solidFill>
            <a:srgbClr val="003854"/>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800"/>
              <a:buFont typeface="Arial"/>
              <a:buNone/>
            </a:pPr>
            <a:r>
              <a:rPr lang="zh-CN" sz="800" b="0" i="0" u="none" strike="noStrike" cap="none">
                <a:solidFill>
                  <a:schemeClr val="lt1"/>
                </a:solidFill>
                <a:latin typeface="Aptos" panose="020B0004020202020204" pitchFamily="34" charset="0"/>
                <a:ea typeface="Source Han Sans CN Regular" panose="020B0500000000000000" pitchFamily="34" charset="-128"/>
                <a:cs typeface="Calibri"/>
                <a:sym typeface="Calibri"/>
              </a:rPr>
              <a:t>出版第2000部OA图书</a:t>
            </a:r>
            <a:endParaRPr sz="800" b="0" i="0" u="none" strike="noStrike" cap="none">
              <a:solidFill>
                <a:schemeClr val="lt1"/>
              </a:solidFill>
              <a:latin typeface="Aptos" panose="020B0004020202020204" pitchFamily="34" charset="0"/>
              <a:ea typeface="Source Han Sans CN Regular" panose="020B0500000000000000" pitchFamily="34" charset="-128"/>
              <a:cs typeface="Calibri"/>
              <a:sym typeface="Calibri"/>
            </a:endParaRPr>
          </a:p>
        </p:txBody>
      </p:sp>
      <p:sp>
        <p:nvSpPr>
          <p:cNvPr id="273" name="Google Shape;273;p74"/>
          <p:cNvSpPr/>
          <p:nvPr/>
        </p:nvSpPr>
        <p:spPr>
          <a:xfrm>
            <a:off x="6749634" y="1684765"/>
            <a:ext cx="871200" cy="630900"/>
          </a:xfrm>
          <a:prstGeom prst="wedgeRoundRectCallout">
            <a:avLst>
              <a:gd name="adj1" fmla="val -13640"/>
              <a:gd name="adj2" fmla="val 65935"/>
              <a:gd name="adj3" fmla="val 16667"/>
            </a:avLst>
          </a:prstGeom>
          <a:solidFill>
            <a:srgbClr val="003854"/>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800"/>
              <a:buFont typeface="Arial"/>
              <a:buNone/>
            </a:pPr>
            <a:r>
              <a:rPr lang="zh-CN" sz="800" b="0" i="0" u="none" strike="noStrike" cap="none">
                <a:solidFill>
                  <a:schemeClr val="lt1"/>
                </a:solidFill>
                <a:latin typeface="Aptos" panose="020B0004020202020204" pitchFamily="34" charset="0"/>
                <a:ea typeface="Source Han Sans CN Regular" panose="020B0500000000000000" pitchFamily="34" charset="-128"/>
                <a:cs typeface="Calibri"/>
                <a:sym typeface="Calibri"/>
              </a:rPr>
              <a:t>净零排放目标获科学碳目标倡议组织认可</a:t>
            </a:r>
            <a:endParaRPr sz="800" b="0" i="0" u="none" strike="noStrike" cap="none">
              <a:solidFill>
                <a:schemeClr val="lt1"/>
              </a:solidFill>
              <a:latin typeface="Aptos" panose="020B0004020202020204" pitchFamily="34" charset="0"/>
              <a:ea typeface="Source Han Sans CN Regular" panose="020B0500000000000000" pitchFamily="34" charset="-128"/>
              <a:cs typeface="Calibri"/>
              <a:sym typeface="Calibri"/>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117"/>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16666"/>
              </a:lnSpc>
              <a:spcBef>
                <a:spcPts val="0"/>
              </a:spcBef>
              <a:spcAft>
                <a:spcPts val="0"/>
              </a:spcAft>
              <a:buSzPts val="2600"/>
              <a:buNone/>
            </a:pPr>
            <a:r>
              <a:rPr lang="zh-CN">
                <a:latin typeface="Aptos" panose="020B0004020202020204" pitchFamily="34" charset="0"/>
                <a:ea typeface="Source Han Sans CN Regular" panose="020B0500000000000000" pitchFamily="34" charset="-128"/>
                <a:cs typeface="Microsoft YaHei"/>
                <a:sym typeface="Microsoft YaHei"/>
              </a:rPr>
              <a:t>登录与账户管理</a:t>
            </a:r>
            <a:endParaRPr>
              <a:latin typeface="Aptos" panose="020B0004020202020204" pitchFamily="34" charset="0"/>
              <a:ea typeface="Source Han Sans CN Regular" panose="020B0500000000000000" pitchFamily="34" charset="-128"/>
              <a:cs typeface="Microsoft YaHei"/>
              <a:sym typeface="Microsoft YaHei"/>
            </a:endParaRPr>
          </a:p>
        </p:txBody>
      </p:sp>
      <p:sp>
        <p:nvSpPr>
          <p:cNvPr id="944" name="Google Shape;944;p117"/>
          <p:cNvSpPr txBox="1"/>
          <p:nvPr/>
        </p:nvSpPr>
        <p:spPr>
          <a:xfrm>
            <a:off x="419100" y="1026262"/>
            <a:ext cx="6178550" cy="277812"/>
          </a:xfrm>
          <a:prstGeom prst="rect">
            <a:avLst/>
          </a:prstGeom>
          <a:noFill/>
          <a:ln>
            <a:noFill/>
          </a:ln>
        </p:spPr>
        <p:txBody>
          <a:bodyPr spcFirstLastPara="1" wrap="square" lIns="0" tIns="0" rIns="0" bIns="0" anchor="t" anchorCtr="0">
            <a:noAutofit/>
          </a:bodyPr>
          <a:lstStyle/>
          <a:p>
            <a:pPr marL="0" marR="0" lvl="0" indent="0" algn="l" rtl="0">
              <a:lnSpc>
                <a:spcPct val="104999"/>
              </a:lnSpc>
              <a:spcBef>
                <a:spcPts val="0"/>
              </a:spcBef>
              <a:spcAft>
                <a:spcPts val="0"/>
              </a:spcAft>
              <a:buClr>
                <a:srgbClr val="01324B"/>
              </a:buClr>
              <a:buSzPts val="2600"/>
              <a:buFont typeface="Calibri"/>
              <a:buNone/>
            </a:pPr>
            <a:r>
              <a:rPr lang="zh-CN" sz="1500" b="1" i="0" u="none" strike="noStrike" cap="none">
                <a:solidFill>
                  <a:srgbClr val="01324B"/>
                </a:solidFill>
                <a:latin typeface="Aptos" panose="020B0004020202020204" pitchFamily="34" charset="0"/>
                <a:ea typeface="Source Han Sans CN Regular" panose="020B0500000000000000" pitchFamily="34" charset="-128"/>
                <a:cs typeface="Microsoft YaHei"/>
                <a:sym typeface="Microsoft YaHei"/>
              </a:rPr>
              <a:t>注册新帐户</a:t>
            </a:r>
            <a:endParaRPr sz="1500" b="1" i="0" u="none" strike="noStrike" cap="none">
              <a:solidFill>
                <a:srgbClr val="01324B"/>
              </a:solidFill>
              <a:latin typeface="Aptos" panose="020B0004020202020204" pitchFamily="34" charset="0"/>
              <a:ea typeface="Source Han Sans CN Regular" panose="020B0500000000000000" pitchFamily="34" charset="-128"/>
              <a:cs typeface="Microsoft YaHei"/>
              <a:sym typeface="Microsoft YaHei"/>
            </a:endParaRPr>
          </a:p>
        </p:txBody>
      </p:sp>
      <p:sp>
        <p:nvSpPr>
          <p:cNvPr id="945" name="Google Shape;945;p117"/>
          <p:cNvSpPr txBox="1"/>
          <p:nvPr/>
        </p:nvSpPr>
        <p:spPr>
          <a:xfrm>
            <a:off x="416324" y="1341762"/>
            <a:ext cx="8302226" cy="4154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zh-CN" sz="135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尚未注册的用户可用邮件轻松注册（帐户也可用于SNAPP, nature.com等施普林格·自然旗下其他平台），或使用谷歌/ORCiD</a:t>
            </a:r>
            <a:r>
              <a:rPr lang="zh-CN" sz="1350" b="0" i="0" u="none" strike="noStrike" cap="none" dirty="0">
                <a:solidFill>
                  <a:schemeClr val="dk1"/>
                </a:solidFill>
                <a:latin typeface="Aptos" panose="020B0004020202020204" pitchFamily="34" charset="0"/>
                <a:ea typeface="Source Han Sans CN Regular" panose="020B0500000000000000" pitchFamily="34" charset="-128"/>
                <a:cs typeface="Calibri" panose="020F0502020204030204" pitchFamily="34" charset="0"/>
                <a:sym typeface="Calibri"/>
              </a:rPr>
              <a:t>账号登录</a:t>
            </a:r>
            <a:r>
              <a:rPr lang="zh-CN" sz="135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a:t>
            </a:r>
            <a:endParaRPr sz="1050" b="0" i="0" u="none" strike="noStrike" cap="none" dirty="0">
              <a:solidFill>
                <a:srgbClr val="000000"/>
              </a:solidFill>
              <a:latin typeface="Aptos" panose="020B0004020202020204" pitchFamily="34" charset="0"/>
              <a:ea typeface="Source Han Sans CN Regular" panose="020B0500000000000000" pitchFamily="34" charset="-128"/>
              <a:cs typeface="Calibri"/>
              <a:sym typeface="Calibri"/>
            </a:endParaRPr>
          </a:p>
        </p:txBody>
      </p:sp>
      <p:pic>
        <p:nvPicPr>
          <p:cNvPr id="946" name="Google Shape;946;p117"/>
          <p:cNvPicPr preferRelativeResize="0"/>
          <p:nvPr/>
        </p:nvPicPr>
        <p:blipFill rotWithShape="1">
          <a:blip r:embed="rId3">
            <a:alphaModFix/>
          </a:blip>
          <a:srcRect/>
          <a:stretch/>
        </p:blipFill>
        <p:spPr>
          <a:xfrm>
            <a:off x="416324" y="1967238"/>
            <a:ext cx="4876681" cy="2103120"/>
          </a:xfrm>
          <a:prstGeom prst="rect">
            <a:avLst/>
          </a:prstGeom>
          <a:noFill/>
          <a:ln>
            <a:noFill/>
          </a:ln>
        </p:spPr>
      </p:pic>
      <p:grpSp>
        <p:nvGrpSpPr>
          <p:cNvPr id="947" name="Google Shape;947;p117"/>
          <p:cNvGrpSpPr/>
          <p:nvPr/>
        </p:nvGrpSpPr>
        <p:grpSpPr>
          <a:xfrm>
            <a:off x="1732954" y="1757260"/>
            <a:ext cx="5671742" cy="3021731"/>
            <a:chOff x="1508401" y="1847666"/>
            <a:chExt cx="5671742" cy="3021731"/>
          </a:xfrm>
        </p:grpSpPr>
        <p:pic>
          <p:nvPicPr>
            <p:cNvPr id="948" name="Google Shape;948;p117"/>
            <p:cNvPicPr preferRelativeResize="0"/>
            <p:nvPr/>
          </p:nvPicPr>
          <p:blipFill rotWithShape="1">
            <a:blip r:embed="rId4">
              <a:alphaModFix/>
            </a:blip>
            <a:srcRect l="29047" t="12132" r="30585" b="29116"/>
            <a:stretch/>
          </p:blipFill>
          <p:spPr>
            <a:xfrm>
              <a:off x="5288400" y="1847666"/>
              <a:ext cx="1891743" cy="3021731"/>
            </a:xfrm>
            <a:prstGeom prst="rect">
              <a:avLst/>
            </a:prstGeom>
            <a:noFill/>
            <a:ln w="19050" cap="flat" cmpd="sng">
              <a:solidFill>
                <a:srgbClr val="D9D9D9"/>
              </a:solidFill>
              <a:prstDash val="solid"/>
              <a:round/>
              <a:headEnd type="none" w="sm" len="sm"/>
              <a:tailEnd type="none" w="sm" len="sm"/>
            </a:ln>
          </p:spPr>
        </p:pic>
        <p:grpSp>
          <p:nvGrpSpPr>
            <p:cNvPr id="949" name="Google Shape;949;p117"/>
            <p:cNvGrpSpPr/>
            <p:nvPr/>
          </p:nvGrpSpPr>
          <p:grpSpPr>
            <a:xfrm>
              <a:off x="1508401" y="3693923"/>
              <a:ext cx="3780000" cy="315890"/>
              <a:chOff x="2121001" y="5111200"/>
              <a:chExt cx="5040000" cy="421187"/>
            </a:xfrm>
          </p:grpSpPr>
          <p:cxnSp>
            <p:nvCxnSpPr>
              <p:cNvPr id="950" name="Google Shape;950;p117"/>
              <p:cNvCxnSpPr/>
              <p:nvPr/>
            </p:nvCxnSpPr>
            <p:spPr>
              <a:xfrm rot="10800000" flipH="1">
                <a:off x="2121001" y="5515587"/>
                <a:ext cx="5040000" cy="16800"/>
              </a:xfrm>
              <a:prstGeom prst="straightConnector1">
                <a:avLst/>
              </a:prstGeom>
              <a:noFill/>
              <a:ln w="19050" cap="flat" cmpd="sng">
                <a:solidFill>
                  <a:schemeClr val="dk1"/>
                </a:solidFill>
                <a:prstDash val="solid"/>
                <a:round/>
                <a:headEnd type="none" w="sm" len="sm"/>
                <a:tailEnd type="stealth" w="med" len="med"/>
              </a:ln>
            </p:spPr>
          </p:cxnSp>
          <p:cxnSp>
            <p:nvCxnSpPr>
              <p:cNvPr id="951" name="Google Shape;951;p117"/>
              <p:cNvCxnSpPr/>
              <p:nvPr/>
            </p:nvCxnSpPr>
            <p:spPr>
              <a:xfrm>
                <a:off x="2123125" y="5111200"/>
                <a:ext cx="0" cy="412500"/>
              </a:xfrm>
              <a:prstGeom prst="straightConnector1">
                <a:avLst/>
              </a:prstGeom>
              <a:noFill/>
              <a:ln w="19050" cap="flat" cmpd="sng">
                <a:solidFill>
                  <a:schemeClr val="dk1"/>
                </a:solidFill>
                <a:prstDash val="solid"/>
                <a:round/>
                <a:headEnd type="none" w="sm" len="sm"/>
                <a:tailEnd type="none" w="sm" len="sm"/>
              </a:ln>
            </p:spPr>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7"/>
                                        </p:tgtEl>
                                        <p:attrNameLst>
                                          <p:attrName>style.visibility</p:attrName>
                                        </p:attrNameLst>
                                      </p:cBhvr>
                                      <p:to>
                                        <p:strVal val="visible"/>
                                      </p:to>
                                    </p:set>
                                    <p:animEffect transition="in" filter="fade">
                                      <p:cBhvr>
                                        <p:cTn id="7" dur="500"/>
                                        <p:tgtEl>
                                          <p:spTgt spid="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p118"/>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16666"/>
              </a:lnSpc>
              <a:spcBef>
                <a:spcPts val="0"/>
              </a:spcBef>
              <a:spcAft>
                <a:spcPts val="0"/>
              </a:spcAft>
              <a:buSzPts val="2600"/>
              <a:buNone/>
            </a:pPr>
            <a:r>
              <a:rPr lang="zh-CN">
                <a:latin typeface="Aptos" panose="020B0004020202020204" pitchFamily="34" charset="0"/>
                <a:ea typeface="Source Han Sans CN Regular" panose="020B0500000000000000" pitchFamily="34" charset="-128"/>
                <a:cs typeface="Microsoft YaHei"/>
                <a:sym typeface="Microsoft YaHei"/>
              </a:rPr>
              <a:t>登录与账户管理</a:t>
            </a:r>
            <a:endParaRPr>
              <a:latin typeface="Aptos" panose="020B0004020202020204" pitchFamily="34" charset="0"/>
              <a:ea typeface="Source Han Sans CN Regular" panose="020B0500000000000000" pitchFamily="34" charset="-128"/>
              <a:cs typeface="Microsoft YaHei"/>
              <a:sym typeface="Microsoft YaHei"/>
            </a:endParaRPr>
          </a:p>
        </p:txBody>
      </p:sp>
      <p:sp>
        <p:nvSpPr>
          <p:cNvPr id="958" name="Google Shape;958;p118"/>
          <p:cNvSpPr txBox="1">
            <a:spLocks noGrp="1"/>
          </p:cNvSpPr>
          <p:nvPr>
            <p:ph type="subTitle" idx="1"/>
          </p:nvPr>
        </p:nvSpPr>
        <p:spPr>
          <a:xfrm>
            <a:off x="419100" y="567339"/>
            <a:ext cx="8299450" cy="230831"/>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500"/>
              <a:buNone/>
            </a:pPr>
            <a:endParaRPr>
              <a:latin typeface="Aptos" panose="020B0004020202020204" pitchFamily="34" charset="0"/>
              <a:ea typeface="Source Han Sans CN Regular" panose="020B0500000000000000" pitchFamily="34" charset="-128"/>
            </a:endParaRPr>
          </a:p>
        </p:txBody>
      </p:sp>
      <p:sp>
        <p:nvSpPr>
          <p:cNvPr id="959" name="Google Shape;959;p118"/>
          <p:cNvSpPr txBox="1"/>
          <p:nvPr/>
        </p:nvSpPr>
        <p:spPr>
          <a:xfrm>
            <a:off x="419100" y="1026262"/>
            <a:ext cx="6178550" cy="277812"/>
          </a:xfrm>
          <a:prstGeom prst="rect">
            <a:avLst/>
          </a:prstGeom>
          <a:noFill/>
          <a:ln>
            <a:noFill/>
          </a:ln>
        </p:spPr>
        <p:txBody>
          <a:bodyPr spcFirstLastPara="1" wrap="square" lIns="0" tIns="0" rIns="0" bIns="0" anchor="t" anchorCtr="0">
            <a:noAutofit/>
          </a:bodyPr>
          <a:lstStyle/>
          <a:p>
            <a:pPr marL="0" marR="0" lvl="0" indent="0" algn="l" rtl="0">
              <a:lnSpc>
                <a:spcPct val="104999"/>
              </a:lnSpc>
              <a:spcBef>
                <a:spcPts val="0"/>
              </a:spcBef>
              <a:spcAft>
                <a:spcPts val="0"/>
              </a:spcAft>
              <a:buClr>
                <a:srgbClr val="01324B"/>
              </a:buClr>
              <a:buSzPts val="2600"/>
              <a:buFont typeface="Calibri"/>
              <a:buNone/>
            </a:pPr>
            <a:r>
              <a:rPr lang="zh-CN" sz="1500" b="1" i="0" u="none" strike="noStrike" cap="none" dirty="0">
                <a:solidFill>
                  <a:srgbClr val="01324B"/>
                </a:solidFill>
                <a:latin typeface="Aptos" panose="020B0004020202020204" pitchFamily="34" charset="0"/>
                <a:ea typeface="Source Han Sans CN Regular" panose="020B0500000000000000" pitchFamily="34" charset="-128"/>
                <a:cs typeface="Microsoft YaHei"/>
                <a:sym typeface="Microsoft YaHei"/>
              </a:rPr>
              <a:t>管理帐户</a:t>
            </a:r>
            <a:endParaRPr sz="1500" b="1" i="0" u="none" strike="noStrike" cap="none" dirty="0">
              <a:solidFill>
                <a:srgbClr val="01324B"/>
              </a:solidFill>
              <a:latin typeface="Aptos" panose="020B0004020202020204" pitchFamily="34" charset="0"/>
              <a:ea typeface="Source Han Sans CN Regular" panose="020B0500000000000000" pitchFamily="34" charset="-128"/>
              <a:cs typeface="Microsoft YaHei"/>
              <a:sym typeface="Microsoft YaHei"/>
            </a:endParaRPr>
          </a:p>
        </p:txBody>
      </p:sp>
      <p:sp>
        <p:nvSpPr>
          <p:cNvPr id="960" name="Google Shape;960;p118"/>
          <p:cNvSpPr/>
          <p:nvPr/>
        </p:nvSpPr>
        <p:spPr>
          <a:xfrm>
            <a:off x="419100" y="3141796"/>
            <a:ext cx="2404567" cy="1401818"/>
          </a:xfrm>
          <a:prstGeom prst="rect">
            <a:avLst/>
          </a:prstGeom>
          <a:solidFill>
            <a:schemeClr val="lt1"/>
          </a:solidFill>
          <a:ln>
            <a:noFill/>
          </a:ln>
        </p:spPr>
        <p:txBody>
          <a:bodyPr spcFirstLastPara="1" wrap="square" lIns="18275" tIns="18275" rIns="18275" bIns="18275" anchor="ctr" anchorCtr="1">
            <a:noAutofit/>
          </a:bodyPr>
          <a:lstStyle/>
          <a:p>
            <a:pPr marL="0" marR="0" lvl="0" indent="0" algn="l" rtl="0">
              <a:lnSpc>
                <a:spcPct val="114000"/>
              </a:lnSpc>
              <a:spcBef>
                <a:spcPts val="0"/>
              </a:spcBef>
              <a:spcAft>
                <a:spcPts val="0"/>
              </a:spcAft>
              <a:buClr>
                <a:schemeClr val="dk1"/>
              </a:buClr>
              <a:buSzPts val="1100"/>
              <a:buFont typeface="Arial"/>
              <a:buNone/>
            </a:pPr>
            <a:r>
              <a:rPr lang="zh-CN" sz="11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点击右上角的 </a:t>
            </a:r>
            <a:r>
              <a:rPr lang="zh-CN" sz="1100" b="1"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[Account]-[Your Research] </a:t>
            </a:r>
            <a:endParaRPr dirty="0">
              <a:latin typeface="Aptos" panose="020B0004020202020204" pitchFamily="34" charset="0"/>
              <a:ea typeface="Source Han Sans CN Regular" panose="020B0500000000000000" pitchFamily="34" charset="-128"/>
            </a:endParaRPr>
          </a:p>
          <a:p>
            <a:pPr marL="0" marR="0" lvl="0" indent="0" algn="l" rtl="0">
              <a:lnSpc>
                <a:spcPct val="114000"/>
              </a:lnSpc>
              <a:spcBef>
                <a:spcPts val="0"/>
              </a:spcBef>
              <a:spcAft>
                <a:spcPts val="0"/>
              </a:spcAft>
              <a:buClr>
                <a:schemeClr val="dk1"/>
              </a:buClr>
              <a:buSzPts val="1100"/>
              <a:buFont typeface="Arial"/>
              <a:buNone/>
            </a:pPr>
            <a:endParaRPr sz="11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a:p>
            <a:pPr marL="171450" marR="0" lvl="0" indent="-171450" algn="l" rtl="0">
              <a:lnSpc>
                <a:spcPct val="114000"/>
              </a:lnSpc>
              <a:spcBef>
                <a:spcPts val="0"/>
              </a:spcBef>
              <a:spcAft>
                <a:spcPts val="0"/>
              </a:spcAft>
              <a:buClr>
                <a:schemeClr val="dk1"/>
              </a:buClr>
              <a:buSzPts val="1100"/>
              <a:buFont typeface="Arial"/>
              <a:buChar char="•"/>
            </a:pPr>
            <a:r>
              <a:rPr lang="zh-CN" sz="11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追踪投稿信息</a:t>
            </a:r>
            <a:endParaRPr sz="11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a:p>
            <a:pPr marL="171450" marR="0" lvl="0" indent="-171450" algn="l" rtl="0">
              <a:lnSpc>
                <a:spcPct val="114000"/>
              </a:lnSpc>
              <a:spcBef>
                <a:spcPts val="0"/>
              </a:spcBef>
              <a:spcAft>
                <a:spcPts val="0"/>
              </a:spcAft>
              <a:buClr>
                <a:schemeClr val="dk1"/>
              </a:buClr>
              <a:buSzPts val="1100"/>
              <a:buFont typeface="Arial"/>
              <a:buChar char="•"/>
            </a:pPr>
            <a:r>
              <a:rPr lang="zh-CN" sz="11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查看自己发表研究成果的表现</a:t>
            </a:r>
            <a:endParaRPr sz="11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a:p>
            <a:pPr marL="171450" marR="0" lvl="0" indent="-171450" algn="l" rtl="0">
              <a:lnSpc>
                <a:spcPct val="114000"/>
              </a:lnSpc>
              <a:spcBef>
                <a:spcPts val="0"/>
              </a:spcBef>
              <a:spcAft>
                <a:spcPts val="0"/>
              </a:spcAft>
              <a:buClr>
                <a:schemeClr val="dk1"/>
              </a:buClr>
              <a:buSzPts val="1100"/>
              <a:buFont typeface="Arial"/>
              <a:buChar char="•"/>
            </a:pPr>
            <a:r>
              <a:rPr lang="zh-CN" sz="11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探索投稿征集信息</a:t>
            </a:r>
            <a:endParaRPr sz="11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14000"/>
              </a:lnSpc>
              <a:spcBef>
                <a:spcPts val="0"/>
              </a:spcBef>
              <a:spcAft>
                <a:spcPts val="0"/>
              </a:spcAft>
              <a:buClr>
                <a:schemeClr val="dk1"/>
              </a:buClr>
              <a:buSzPts val="1100"/>
              <a:buFont typeface="Arial"/>
              <a:buNone/>
            </a:pPr>
            <a:endParaRPr sz="1400" b="0" i="0" u="none" strike="noStrike" cap="none" dirty="0">
              <a:solidFill>
                <a:srgbClr val="000000"/>
              </a:solidFill>
              <a:latin typeface="Aptos" panose="020B0004020202020204" pitchFamily="34" charset="0"/>
              <a:ea typeface="Source Han Sans CN Regular" panose="020B0500000000000000" pitchFamily="34" charset="-128"/>
              <a:cs typeface="Calibri"/>
              <a:sym typeface="Calibri"/>
            </a:endParaRPr>
          </a:p>
        </p:txBody>
      </p:sp>
      <p:grpSp>
        <p:nvGrpSpPr>
          <p:cNvPr id="962" name="Google Shape;962;p118"/>
          <p:cNvGrpSpPr/>
          <p:nvPr/>
        </p:nvGrpSpPr>
        <p:grpSpPr>
          <a:xfrm>
            <a:off x="690929" y="1488443"/>
            <a:ext cx="1224934" cy="1356054"/>
            <a:chOff x="7580783" y="536831"/>
            <a:chExt cx="1224934" cy="1356054"/>
          </a:xfrm>
        </p:grpSpPr>
        <p:pic>
          <p:nvPicPr>
            <p:cNvPr id="963" name="Google Shape;963;p118"/>
            <p:cNvPicPr preferRelativeResize="0"/>
            <p:nvPr/>
          </p:nvPicPr>
          <p:blipFill rotWithShape="1">
            <a:blip r:embed="rId3">
              <a:alphaModFix/>
            </a:blip>
            <a:srcRect/>
            <a:stretch/>
          </p:blipFill>
          <p:spPr>
            <a:xfrm>
              <a:off x="7580783" y="536831"/>
              <a:ext cx="1224934" cy="1356054"/>
            </a:xfrm>
            <a:prstGeom prst="rect">
              <a:avLst/>
            </a:prstGeom>
            <a:noFill/>
            <a:ln>
              <a:noFill/>
            </a:ln>
          </p:spPr>
        </p:pic>
        <p:sp>
          <p:nvSpPr>
            <p:cNvPr id="964" name="Google Shape;964;p118"/>
            <p:cNvSpPr/>
            <p:nvPr/>
          </p:nvSpPr>
          <p:spPr>
            <a:xfrm>
              <a:off x="7602531" y="1014843"/>
              <a:ext cx="822960" cy="9144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CN" sz="7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abc@email.com</a:t>
              </a:r>
              <a:endParaRPr sz="7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p:txBody>
        </p: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9361" y="1015697"/>
            <a:ext cx="4180114" cy="365760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pic>
        <p:nvPicPr>
          <p:cNvPr id="970" name="Google Shape;970;p119"/>
          <p:cNvPicPr preferRelativeResize="0"/>
          <p:nvPr/>
        </p:nvPicPr>
        <p:blipFill rotWithShape="1">
          <a:blip r:embed="rId3">
            <a:alphaModFix/>
          </a:blip>
          <a:srcRect/>
          <a:stretch/>
        </p:blipFill>
        <p:spPr>
          <a:xfrm>
            <a:off x="2809591" y="1338063"/>
            <a:ext cx="5908959" cy="3017520"/>
          </a:xfrm>
          <a:prstGeom prst="rect">
            <a:avLst/>
          </a:prstGeom>
          <a:noFill/>
          <a:ln w="9525" cap="flat" cmpd="sng">
            <a:solidFill>
              <a:schemeClr val="dk1"/>
            </a:solidFill>
            <a:prstDash val="solid"/>
            <a:round/>
            <a:headEnd type="none" w="sm" len="sm"/>
            <a:tailEnd type="none" w="sm" len="sm"/>
          </a:ln>
        </p:spPr>
      </p:pic>
      <p:sp>
        <p:nvSpPr>
          <p:cNvPr id="971" name="Google Shape;971;p119"/>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16666"/>
              </a:lnSpc>
              <a:spcBef>
                <a:spcPts val="0"/>
              </a:spcBef>
              <a:spcAft>
                <a:spcPts val="0"/>
              </a:spcAft>
              <a:buSzPts val="2600"/>
              <a:buNone/>
            </a:pPr>
            <a:r>
              <a:rPr lang="zh-CN">
                <a:latin typeface="Aptos" panose="020B0004020202020204" pitchFamily="34" charset="0"/>
                <a:ea typeface="Source Han Sans CN Regular" panose="020B0500000000000000" pitchFamily="34" charset="-128"/>
                <a:cs typeface="Microsoft YaHei"/>
                <a:sym typeface="Microsoft YaHei"/>
              </a:rPr>
              <a:t>登录与账户管理</a:t>
            </a:r>
            <a:endParaRPr>
              <a:latin typeface="Aptos" panose="020B0004020202020204" pitchFamily="34" charset="0"/>
              <a:ea typeface="Source Han Sans CN Regular" panose="020B0500000000000000" pitchFamily="34" charset="-128"/>
              <a:cs typeface="Microsoft YaHei"/>
              <a:sym typeface="Microsoft YaHei"/>
            </a:endParaRPr>
          </a:p>
        </p:txBody>
      </p:sp>
      <p:sp>
        <p:nvSpPr>
          <p:cNvPr id="972" name="Google Shape;972;p119"/>
          <p:cNvSpPr txBox="1">
            <a:spLocks noGrp="1"/>
          </p:cNvSpPr>
          <p:nvPr>
            <p:ph type="subTitle" idx="1"/>
          </p:nvPr>
        </p:nvSpPr>
        <p:spPr>
          <a:xfrm>
            <a:off x="419100" y="567339"/>
            <a:ext cx="8299450" cy="230831"/>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500"/>
              <a:buNone/>
            </a:pPr>
            <a:endParaRPr>
              <a:latin typeface="Aptos" panose="020B0004020202020204" pitchFamily="34" charset="0"/>
              <a:ea typeface="Source Han Sans CN Regular" panose="020B0500000000000000" pitchFamily="34" charset="-128"/>
            </a:endParaRPr>
          </a:p>
        </p:txBody>
      </p:sp>
      <p:sp>
        <p:nvSpPr>
          <p:cNvPr id="973" name="Google Shape;973;p119"/>
          <p:cNvSpPr txBox="1"/>
          <p:nvPr/>
        </p:nvSpPr>
        <p:spPr>
          <a:xfrm>
            <a:off x="419100" y="1026262"/>
            <a:ext cx="6178550" cy="277812"/>
          </a:xfrm>
          <a:prstGeom prst="rect">
            <a:avLst/>
          </a:prstGeom>
          <a:noFill/>
          <a:ln>
            <a:noFill/>
          </a:ln>
        </p:spPr>
        <p:txBody>
          <a:bodyPr spcFirstLastPara="1" wrap="square" lIns="0" tIns="0" rIns="0" bIns="0" anchor="t" anchorCtr="0">
            <a:noAutofit/>
          </a:bodyPr>
          <a:lstStyle/>
          <a:p>
            <a:pPr marL="0" marR="0" lvl="0" indent="0" algn="l" rtl="0">
              <a:lnSpc>
                <a:spcPct val="104999"/>
              </a:lnSpc>
              <a:spcBef>
                <a:spcPts val="0"/>
              </a:spcBef>
              <a:spcAft>
                <a:spcPts val="0"/>
              </a:spcAft>
              <a:buClr>
                <a:srgbClr val="01324B"/>
              </a:buClr>
              <a:buSzPts val="2600"/>
              <a:buFont typeface="Calibri"/>
              <a:buNone/>
            </a:pPr>
            <a:r>
              <a:rPr lang="zh-CN" sz="1500" b="1" i="0" u="none" strike="noStrike" cap="none">
                <a:solidFill>
                  <a:srgbClr val="01324B"/>
                </a:solidFill>
                <a:latin typeface="Aptos" panose="020B0004020202020204" pitchFamily="34" charset="0"/>
                <a:ea typeface="Source Han Sans CN Regular" panose="020B0500000000000000" pitchFamily="34" charset="-128"/>
                <a:cs typeface="Microsoft YaHei"/>
                <a:sym typeface="Microsoft YaHei"/>
              </a:rPr>
              <a:t>管理帐户</a:t>
            </a:r>
            <a:endParaRPr sz="1500" b="1" i="0" u="none" strike="noStrike" cap="none">
              <a:solidFill>
                <a:srgbClr val="01324B"/>
              </a:solidFill>
              <a:latin typeface="Aptos" panose="020B0004020202020204" pitchFamily="34" charset="0"/>
              <a:ea typeface="Source Han Sans CN Regular" panose="020B0500000000000000" pitchFamily="34" charset="-128"/>
              <a:cs typeface="Microsoft YaHei"/>
              <a:sym typeface="Microsoft YaHei"/>
            </a:endParaRPr>
          </a:p>
        </p:txBody>
      </p:sp>
      <p:sp>
        <p:nvSpPr>
          <p:cNvPr id="974" name="Google Shape;974;p119"/>
          <p:cNvSpPr/>
          <p:nvPr/>
        </p:nvSpPr>
        <p:spPr>
          <a:xfrm>
            <a:off x="436936" y="3044614"/>
            <a:ext cx="2101437" cy="1280160"/>
          </a:xfrm>
          <a:prstGeom prst="rect">
            <a:avLst/>
          </a:prstGeom>
          <a:solidFill>
            <a:schemeClr val="lt1"/>
          </a:solidFill>
          <a:ln>
            <a:noFill/>
          </a:ln>
        </p:spPr>
        <p:txBody>
          <a:bodyPr spcFirstLastPara="1" wrap="square" lIns="18275" tIns="18275" rIns="18275" bIns="18275" anchor="ctr" anchorCtr="1">
            <a:noAutofit/>
          </a:bodyPr>
          <a:lstStyle/>
          <a:p>
            <a:pPr marL="0" marR="0" lvl="0" indent="0" algn="l" rtl="0">
              <a:lnSpc>
                <a:spcPct val="100000"/>
              </a:lnSpc>
              <a:spcBef>
                <a:spcPts val="0"/>
              </a:spcBef>
              <a:spcAft>
                <a:spcPts val="0"/>
              </a:spcAft>
              <a:buClr>
                <a:schemeClr val="dk1"/>
              </a:buClr>
              <a:buSzPts val="1100"/>
              <a:buFont typeface="Arial"/>
              <a:buNone/>
            </a:pPr>
            <a:r>
              <a:rPr lang="zh-CN" sz="11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完成注册后，点击右上角的 </a:t>
            </a:r>
            <a:r>
              <a:rPr lang="zh-CN" sz="1100" b="1"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[Account]-[Manager account]</a:t>
            </a:r>
            <a:endParaRPr dirty="0">
              <a:latin typeface="Aptos" panose="020B0004020202020204" pitchFamily="34" charset="0"/>
              <a:ea typeface="Source Han Sans CN Regular" panose="020B0500000000000000" pitchFamily="34" charset="-128"/>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zh-CN" sz="11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进入个人帐户，并随时管理个性化推送订阅和个人专业信息和兴趣领域</a:t>
            </a:r>
            <a:endParaRPr sz="1400" b="0" i="0" u="none" strike="noStrike" cap="none" dirty="0">
              <a:solidFill>
                <a:srgbClr val="000000"/>
              </a:solidFill>
              <a:latin typeface="Aptos" panose="020B0004020202020204" pitchFamily="34" charset="0"/>
              <a:ea typeface="Source Han Sans CN Regular" panose="020B0500000000000000" pitchFamily="34" charset="-128"/>
              <a:cs typeface="Calibri"/>
              <a:sym typeface="Calibri"/>
            </a:endParaRPr>
          </a:p>
        </p:txBody>
      </p:sp>
      <p:grpSp>
        <p:nvGrpSpPr>
          <p:cNvPr id="975" name="Google Shape;975;p119"/>
          <p:cNvGrpSpPr/>
          <p:nvPr/>
        </p:nvGrpSpPr>
        <p:grpSpPr>
          <a:xfrm>
            <a:off x="6784552" y="1982698"/>
            <a:ext cx="1786479" cy="367545"/>
            <a:chOff x="6932071" y="2738512"/>
            <a:chExt cx="1786479" cy="367545"/>
          </a:xfrm>
        </p:grpSpPr>
        <p:sp>
          <p:nvSpPr>
            <p:cNvPr id="976" name="Google Shape;976;p119"/>
            <p:cNvSpPr/>
            <p:nvPr/>
          </p:nvSpPr>
          <p:spPr>
            <a:xfrm>
              <a:off x="7255510" y="2738512"/>
              <a:ext cx="1463040" cy="367545"/>
            </a:xfrm>
            <a:prstGeom prst="roundRect">
              <a:avLst>
                <a:gd name="adj" fmla="val 16667"/>
              </a:avLst>
            </a:prstGeom>
            <a:solidFill>
              <a:schemeClr val="lt1"/>
            </a:solidFill>
            <a:ln w="12700" cap="flat" cmpd="sng">
              <a:solidFill>
                <a:schemeClr val="accent1"/>
              </a:solidFill>
              <a:prstDash val="solid"/>
              <a:round/>
              <a:headEnd type="none" w="sm" len="sm"/>
              <a:tailEnd type="none" w="sm" len="sm"/>
            </a:ln>
          </p:spPr>
          <p:txBody>
            <a:bodyPr spcFirstLastPara="1" wrap="square" lIns="18275" tIns="18275" rIns="18275" bIns="18275" anchor="ctr" anchorCtr="1">
              <a:noAutofit/>
            </a:bodyPr>
            <a:lstStyle/>
            <a:p>
              <a:pPr marL="0" marR="0" lvl="0" indent="0" algn="ctr" rtl="0">
                <a:lnSpc>
                  <a:spcPct val="100000"/>
                </a:lnSpc>
                <a:spcBef>
                  <a:spcPts val="0"/>
                </a:spcBef>
                <a:spcAft>
                  <a:spcPts val="0"/>
                </a:spcAft>
                <a:buClr>
                  <a:schemeClr val="dk1"/>
                </a:buClr>
                <a:buSzPts val="1100"/>
                <a:buFont typeface="Arial"/>
                <a:buNone/>
              </a:pPr>
              <a:r>
                <a:rPr lang="zh-CN" sz="11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管理期刊和研究资讯的个性化推送订阅</a:t>
              </a:r>
              <a:endParaRPr sz="11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p:txBody>
        </p:sp>
        <p:cxnSp>
          <p:nvCxnSpPr>
            <p:cNvPr id="977" name="Google Shape;977;p119"/>
            <p:cNvCxnSpPr/>
            <p:nvPr/>
          </p:nvCxnSpPr>
          <p:spPr>
            <a:xfrm flipH="1">
              <a:off x="6932071" y="2922285"/>
              <a:ext cx="316182" cy="433"/>
            </a:xfrm>
            <a:prstGeom prst="straightConnector1">
              <a:avLst/>
            </a:prstGeom>
            <a:noFill/>
            <a:ln w="19050" cap="flat" cmpd="sng">
              <a:solidFill>
                <a:srgbClr val="006EA8"/>
              </a:solidFill>
              <a:prstDash val="solid"/>
              <a:round/>
              <a:headEnd type="none" w="sm" len="sm"/>
              <a:tailEnd type="triangle" w="med" len="med"/>
            </a:ln>
          </p:spPr>
        </p:cxnSp>
      </p:grpSp>
      <p:grpSp>
        <p:nvGrpSpPr>
          <p:cNvPr id="978" name="Google Shape;978;p119"/>
          <p:cNvGrpSpPr/>
          <p:nvPr/>
        </p:nvGrpSpPr>
        <p:grpSpPr>
          <a:xfrm>
            <a:off x="6798281" y="3067323"/>
            <a:ext cx="1771965" cy="367545"/>
            <a:chOff x="6939328" y="3726987"/>
            <a:chExt cx="1771965" cy="367545"/>
          </a:xfrm>
        </p:grpSpPr>
        <p:sp>
          <p:nvSpPr>
            <p:cNvPr id="979" name="Google Shape;979;p119"/>
            <p:cNvSpPr/>
            <p:nvPr/>
          </p:nvSpPr>
          <p:spPr>
            <a:xfrm>
              <a:off x="7248253" y="3726987"/>
              <a:ext cx="1463040" cy="367545"/>
            </a:xfrm>
            <a:prstGeom prst="roundRect">
              <a:avLst>
                <a:gd name="adj" fmla="val 16667"/>
              </a:avLst>
            </a:prstGeom>
            <a:solidFill>
              <a:schemeClr val="lt1"/>
            </a:solidFill>
            <a:ln w="12700" cap="flat" cmpd="sng">
              <a:solidFill>
                <a:schemeClr val="accent1"/>
              </a:solidFill>
              <a:prstDash val="solid"/>
              <a:round/>
              <a:headEnd type="none" w="sm" len="sm"/>
              <a:tailEnd type="none" w="sm" len="sm"/>
            </a:ln>
          </p:spPr>
          <p:txBody>
            <a:bodyPr spcFirstLastPara="1" wrap="square" lIns="18275" tIns="18275" rIns="18275" bIns="18275" anchor="ctr" anchorCtr="1">
              <a:noAutofit/>
            </a:bodyPr>
            <a:lstStyle/>
            <a:p>
              <a:pPr marL="0" marR="0" lvl="0" indent="0" algn="ctr" rtl="0">
                <a:lnSpc>
                  <a:spcPct val="100000"/>
                </a:lnSpc>
                <a:spcBef>
                  <a:spcPts val="0"/>
                </a:spcBef>
                <a:spcAft>
                  <a:spcPts val="0"/>
                </a:spcAft>
                <a:buClr>
                  <a:schemeClr val="dk1"/>
                </a:buClr>
                <a:buSzPts val="1100"/>
                <a:buFont typeface="Arial"/>
                <a:buNone/>
              </a:pPr>
              <a:r>
                <a:rPr lang="zh-CN" sz="11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管理个人专业信息和兴趣领域</a:t>
              </a:r>
              <a:endParaRPr sz="11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p:txBody>
        </p:sp>
        <p:cxnSp>
          <p:nvCxnSpPr>
            <p:cNvPr id="980" name="Google Shape;980;p119"/>
            <p:cNvCxnSpPr/>
            <p:nvPr/>
          </p:nvCxnSpPr>
          <p:spPr>
            <a:xfrm flipH="1">
              <a:off x="6939328" y="3902637"/>
              <a:ext cx="316182" cy="433"/>
            </a:xfrm>
            <a:prstGeom prst="straightConnector1">
              <a:avLst/>
            </a:prstGeom>
            <a:noFill/>
            <a:ln w="19050" cap="flat" cmpd="sng">
              <a:solidFill>
                <a:srgbClr val="006EA8"/>
              </a:solidFill>
              <a:prstDash val="solid"/>
              <a:round/>
              <a:headEnd type="none" w="sm" len="sm"/>
              <a:tailEnd type="triangle" w="med" len="med"/>
            </a:ln>
          </p:spPr>
        </p:cxnSp>
      </p:grpSp>
      <p:grpSp>
        <p:nvGrpSpPr>
          <p:cNvPr id="981" name="Google Shape;981;p119"/>
          <p:cNvGrpSpPr/>
          <p:nvPr/>
        </p:nvGrpSpPr>
        <p:grpSpPr>
          <a:xfrm>
            <a:off x="690929" y="1488443"/>
            <a:ext cx="1224934" cy="1356054"/>
            <a:chOff x="7580783" y="536831"/>
            <a:chExt cx="1224934" cy="1356054"/>
          </a:xfrm>
        </p:grpSpPr>
        <p:pic>
          <p:nvPicPr>
            <p:cNvPr id="982" name="Google Shape;982;p119"/>
            <p:cNvPicPr preferRelativeResize="0"/>
            <p:nvPr/>
          </p:nvPicPr>
          <p:blipFill rotWithShape="1">
            <a:blip r:embed="rId4">
              <a:alphaModFix/>
            </a:blip>
            <a:srcRect/>
            <a:stretch/>
          </p:blipFill>
          <p:spPr>
            <a:xfrm>
              <a:off x="7580783" y="536831"/>
              <a:ext cx="1224934" cy="1356054"/>
            </a:xfrm>
            <a:prstGeom prst="rect">
              <a:avLst/>
            </a:prstGeom>
            <a:noFill/>
            <a:ln>
              <a:noFill/>
            </a:ln>
          </p:spPr>
        </p:pic>
        <p:sp>
          <p:nvSpPr>
            <p:cNvPr id="983" name="Google Shape;983;p119"/>
            <p:cNvSpPr/>
            <p:nvPr/>
          </p:nvSpPr>
          <p:spPr>
            <a:xfrm>
              <a:off x="7602531" y="1014843"/>
              <a:ext cx="822960" cy="9144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CN" sz="7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abc@email.com</a:t>
              </a:r>
              <a:endParaRPr sz="7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5"/>
                                        </p:tgtEl>
                                        <p:attrNameLst>
                                          <p:attrName>style.visibility</p:attrName>
                                        </p:attrNameLst>
                                      </p:cBhvr>
                                      <p:to>
                                        <p:strVal val="visible"/>
                                      </p:to>
                                    </p:set>
                                    <p:animEffect transition="in" filter="fade">
                                      <p:cBhvr>
                                        <p:cTn id="7" dur="500"/>
                                        <p:tgtEl>
                                          <p:spTgt spid="9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78"/>
                                        </p:tgtEl>
                                        <p:attrNameLst>
                                          <p:attrName>style.visibility</p:attrName>
                                        </p:attrNameLst>
                                      </p:cBhvr>
                                      <p:to>
                                        <p:strVal val="visible"/>
                                      </p:to>
                                    </p:set>
                                    <p:animEffect transition="in" filter="fade">
                                      <p:cBhvr>
                                        <p:cTn id="12" dur="500"/>
                                        <p:tgtEl>
                                          <p:spTgt spid="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pic>
        <p:nvPicPr>
          <p:cNvPr id="988" name="Google Shape;988;p120"/>
          <p:cNvPicPr preferRelativeResize="0"/>
          <p:nvPr/>
        </p:nvPicPr>
        <p:blipFill rotWithShape="1">
          <a:blip r:embed="rId3">
            <a:alphaModFix/>
          </a:blip>
          <a:srcRect/>
          <a:stretch/>
        </p:blipFill>
        <p:spPr>
          <a:xfrm>
            <a:off x="451303" y="1439459"/>
            <a:ext cx="6425597" cy="2834640"/>
          </a:xfrm>
          <a:prstGeom prst="rect">
            <a:avLst/>
          </a:prstGeom>
          <a:noFill/>
          <a:ln>
            <a:noFill/>
          </a:ln>
        </p:spPr>
      </p:pic>
      <p:sp>
        <p:nvSpPr>
          <p:cNvPr id="989" name="Google Shape;989;p120"/>
          <p:cNvSpPr/>
          <p:nvPr/>
        </p:nvSpPr>
        <p:spPr>
          <a:xfrm>
            <a:off x="451302" y="3655706"/>
            <a:ext cx="3672071" cy="243188"/>
          </a:xfrm>
          <a:prstGeom prst="rect">
            <a:avLst/>
          </a:prstGeom>
          <a:noFill/>
          <a:ln w="19050" cap="flat" cmpd="sng">
            <a:solidFill>
              <a:srgbClr val="F58220"/>
            </a:solidFill>
            <a:prstDash val="solid"/>
            <a:round/>
            <a:headEnd type="none" w="sm" len="sm"/>
            <a:tailEnd type="none" w="sm" len="sm"/>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None/>
            </a:pPr>
            <a:endParaRPr sz="1050" b="0" i="0" u="none" strike="noStrike" cap="none">
              <a:solidFill>
                <a:srgbClr val="000000"/>
              </a:solidFill>
              <a:latin typeface="Aptos" panose="020B0004020202020204" pitchFamily="34" charset="0"/>
              <a:ea typeface="Source Han Sans CN Regular" panose="020B0500000000000000" pitchFamily="34" charset="-128"/>
              <a:cs typeface="Calibri"/>
              <a:sym typeface="Calibri"/>
            </a:endParaRPr>
          </a:p>
        </p:txBody>
      </p:sp>
      <p:sp>
        <p:nvSpPr>
          <p:cNvPr id="990" name="Google Shape;990;p120"/>
          <p:cNvSpPr/>
          <p:nvPr/>
        </p:nvSpPr>
        <p:spPr>
          <a:xfrm>
            <a:off x="4254744" y="3632088"/>
            <a:ext cx="1994186" cy="436725"/>
          </a:xfrm>
          <a:prstGeom prst="roundRect">
            <a:avLst>
              <a:gd name="adj" fmla="val 16667"/>
            </a:avLst>
          </a:prstGeom>
          <a:solidFill>
            <a:schemeClr val="lt1"/>
          </a:solidFill>
          <a:ln w="9525" cap="flat" cmpd="sng">
            <a:solidFill>
              <a:schemeClr val="accent6"/>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zh-CN" sz="1050" b="0" i="0" u="none" strike="noStrike" cap="none">
                <a:solidFill>
                  <a:srgbClr val="222222"/>
                </a:solidFill>
                <a:latin typeface="Aptos" panose="020B0004020202020204" pitchFamily="34" charset="0"/>
                <a:ea typeface="Source Han Sans CN Regular" panose="020B0500000000000000" pitchFamily="34" charset="-128"/>
                <a:cs typeface="Calibri"/>
                <a:sym typeface="Calibri"/>
              </a:rPr>
              <a:t>You can find it out by checking the bottom of the homepage.</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991" name="Google Shape;991;p120"/>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16666"/>
              </a:lnSpc>
              <a:spcBef>
                <a:spcPts val="0"/>
              </a:spcBef>
              <a:spcAft>
                <a:spcPts val="0"/>
              </a:spcAft>
              <a:buClr>
                <a:srgbClr val="01324B"/>
              </a:buClr>
              <a:buSzPts val="1800"/>
              <a:buNone/>
            </a:pPr>
            <a:r>
              <a:rPr lang="zh-CN">
                <a:latin typeface="Aptos" panose="020B0004020202020204" pitchFamily="34" charset="0"/>
                <a:ea typeface="Source Han Sans CN Regular" panose="020B0500000000000000" pitchFamily="34" charset="-128"/>
                <a:cs typeface="Microsoft YaHei"/>
                <a:sym typeface="Microsoft YaHei"/>
              </a:rPr>
              <a:t>访问授权</a:t>
            </a:r>
            <a:endParaRPr>
              <a:latin typeface="Aptos" panose="020B0004020202020204" pitchFamily="34" charset="0"/>
              <a:ea typeface="Source Han Sans CN Regular" panose="020B0500000000000000" pitchFamily="34" charset="-128"/>
              <a:cs typeface="Microsoft YaHei"/>
              <a:sym typeface="Microsoft YaHei"/>
            </a:endParaRPr>
          </a:p>
        </p:txBody>
      </p:sp>
      <p:sp>
        <p:nvSpPr>
          <p:cNvPr id="992" name="Google Shape;992;p120"/>
          <p:cNvSpPr/>
          <p:nvPr/>
        </p:nvSpPr>
        <p:spPr>
          <a:xfrm>
            <a:off x="451302" y="994611"/>
            <a:ext cx="8057693" cy="2308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zh-CN" sz="150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登录后，想知道自己所在的机构是否已获得</a:t>
            </a:r>
            <a:r>
              <a:rPr lang="zh-CN" sz="15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SpringerLink</a:t>
            </a:r>
            <a:r>
              <a:rPr lang="zh-CN" sz="150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平台的授权访问？</a:t>
            </a:r>
            <a:endParaRPr dirty="0">
              <a:latin typeface="Aptos" panose="020B0004020202020204" pitchFamily="34" charset="0"/>
              <a:ea typeface="Source Han Sans CN Regular" panose="020B0500000000000000" pitchFamily="34" charset="-128"/>
            </a:endParaRPr>
          </a:p>
        </p:txBody>
      </p:sp>
      <p:pic>
        <p:nvPicPr>
          <p:cNvPr id="993" name="Google Shape;993;p120"/>
          <p:cNvPicPr preferRelativeResize="0"/>
          <p:nvPr/>
        </p:nvPicPr>
        <p:blipFill rotWithShape="1">
          <a:blip r:embed="rId4">
            <a:alphaModFix/>
          </a:blip>
          <a:srcRect/>
          <a:stretch/>
        </p:blipFill>
        <p:spPr>
          <a:xfrm>
            <a:off x="7075818" y="1426851"/>
            <a:ext cx="1694457" cy="2834640"/>
          </a:xfrm>
          <a:prstGeom prst="rect">
            <a:avLst/>
          </a:prstGeom>
          <a:noFill/>
          <a:ln>
            <a:noFill/>
          </a:ln>
        </p:spPr>
      </p:pic>
      <p:sp>
        <p:nvSpPr>
          <p:cNvPr id="994" name="Google Shape;994;p120"/>
          <p:cNvSpPr/>
          <p:nvPr/>
        </p:nvSpPr>
        <p:spPr>
          <a:xfrm>
            <a:off x="7075818" y="3632088"/>
            <a:ext cx="731520" cy="229885"/>
          </a:xfrm>
          <a:prstGeom prst="rect">
            <a:avLst/>
          </a:prstGeom>
          <a:noFill/>
          <a:ln w="19050" cap="flat" cmpd="sng">
            <a:solidFill>
              <a:srgbClr val="F58220"/>
            </a:solidFill>
            <a:prstDash val="solid"/>
            <a:round/>
            <a:headEnd type="none" w="sm" len="sm"/>
            <a:tailEnd type="none" w="sm" len="sm"/>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None/>
            </a:pPr>
            <a:endParaRPr sz="1050" b="0" i="0" u="none" strike="noStrike" cap="none">
              <a:solidFill>
                <a:srgbClr val="000000"/>
              </a:solidFill>
              <a:latin typeface="Aptos" panose="020B0004020202020204" pitchFamily="34" charset="0"/>
              <a:ea typeface="Source Han Sans CN Regular" panose="020B0500000000000000" pitchFamily="34" charset="-128"/>
              <a:cs typeface="Calibri"/>
              <a:sym typeface="Calibri"/>
            </a:endParaRPr>
          </a:p>
        </p:txBody>
      </p:sp>
      <p:sp>
        <p:nvSpPr>
          <p:cNvPr id="995" name="Google Shape;995;p120"/>
          <p:cNvSpPr/>
          <p:nvPr/>
        </p:nvSpPr>
        <p:spPr>
          <a:xfrm>
            <a:off x="3232211" y="4334226"/>
            <a:ext cx="80816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zh-CN" sz="1400" b="1" i="0" u="none" strike="noStrike" cap="none" dirty="0">
                <a:solidFill>
                  <a:srgbClr val="FF9143"/>
                </a:solidFill>
                <a:latin typeface="Aptos" panose="020B0004020202020204" pitchFamily="34" charset="0"/>
                <a:ea typeface="Source Han Sans CN Regular" panose="020B0500000000000000" pitchFamily="34" charset="-128"/>
                <a:cs typeface="Calibri"/>
                <a:sym typeface="Calibri"/>
              </a:rPr>
              <a:t>已授权</a:t>
            </a:r>
            <a:endParaRPr sz="1400" b="1" i="0" u="none" strike="noStrike" cap="none" dirty="0">
              <a:solidFill>
                <a:srgbClr val="FF9143"/>
              </a:solidFill>
              <a:latin typeface="Aptos" panose="020B0004020202020204" pitchFamily="34" charset="0"/>
              <a:ea typeface="Source Han Sans CN Regular" panose="020B0500000000000000" pitchFamily="34" charset="-128"/>
              <a:sym typeface="Arial"/>
            </a:endParaRPr>
          </a:p>
        </p:txBody>
      </p:sp>
      <p:sp>
        <p:nvSpPr>
          <p:cNvPr id="996" name="Google Shape;996;p120"/>
          <p:cNvSpPr/>
          <p:nvPr/>
        </p:nvSpPr>
        <p:spPr>
          <a:xfrm>
            <a:off x="7561408" y="4320440"/>
            <a:ext cx="78515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zh-CN" sz="1400" b="1" i="0" u="none" strike="noStrike" cap="none" dirty="0">
                <a:solidFill>
                  <a:srgbClr val="FF9143"/>
                </a:solidFill>
                <a:latin typeface="Aptos" panose="020B0004020202020204" pitchFamily="34" charset="0"/>
                <a:ea typeface="Source Han Sans CN Regular" panose="020B0500000000000000" pitchFamily="34" charset="-128"/>
                <a:cs typeface="Calibri"/>
                <a:sym typeface="Calibri"/>
              </a:rPr>
              <a:t>未授权</a:t>
            </a:r>
            <a:endParaRPr sz="1400" b="1" i="0" u="none" strike="noStrike" cap="none" dirty="0">
              <a:solidFill>
                <a:srgbClr val="FF9143"/>
              </a:solidFill>
              <a:latin typeface="Aptos" panose="020B0004020202020204" pitchFamily="34" charset="0"/>
              <a:ea typeface="Source Han Sans CN Regular" panose="020B0500000000000000" pitchFamily="34" charset="-128"/>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8"/>
                                        </p:tgtEl>
                                        <p:attrNameLst>
                                          <p:attrName>style.visibility</p:attrName>
                                        </p:attrNameLst>
                                      </p:cBhvr>
                                      <p:to>
                                        <p:strVal val="visible"/>
                                      </p:to>
                                    </p:set>
                                    <p:animEffect transition="in" filter="fade">
                                      <p:cBhvr>
                                        <p:cTn id="7" dur="500"/>
                                        <p:tgtEl>
                                          <p:spTgt spid="988"/>
                                        </p:tgtEl>
                                      </p:cBhvr>
                                    </p:animEffect>
                                  </p:childTnLst>
                                </p:cTn>
                              </p:par>
                              <p:par>
                                <p:cTn id="8" presetID="10" presetClass="entr" presetSubtype="0" fill="hold" nodeType="withEffect">
                                  <p:stCondLst>
                                    <p:cond delay="0"/>
                                  </p:stCondLst>
                                  <p:childTnLst>
                                    <p:set>
                                      <p:cBhvr>
                                        <p:cTn id="9" dur="1" fill="hold">
                                          <p:stCondLst>
                                            <p:cond delay="0"/>
                                          </p:stCondLst>
                                        </p:cTn>
                                        <p:tgtEl>
                                          <p:spTgt spid="990"/>
                                        </p:tgtEl>
                                        <p:attrNameLst>
                                          <p:attrName>style.visibility</p:attrName>
                                        </p:attrNameLst>
                                      </p:cBhvr>
                                      <p:to>
                                        <p:strVal val="visible"/>
                                      </p:to>
                                    </p:set>
                                    <p:animEffect transition="in" filter="fade">
                                      <p:cBhvr>
                                        <p:cTn id="10" dur="500"/>
                                        <p:tgtEl>
                                          <p:spTgt spid="99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89"/>
                                        </p:tgtEl>
                                        <p:attrNameLst>
                                          <p:attrName>style.visibility</p:attrName>
                                        </p:attrNameLst>
                                      </p:cBhvr>
                                      <p:to>
                                        <p:strVal val="visible"/>
                                      </p:to>
                                    </p:set>
                                    <p:animEffect transition="in" filter="fade">
                                      <p:cBhvr>
                                        <p:cTn id="15" dur="500"/>
                                        <p:tgtEl>
                                          <p:spTgt spid="98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9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9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94"/>
                                        </p:tgtEl>
                                        <p:attrNameLst>
                                          <p:attrName>style.visibility</p:attrName>
                                        </p:attrNameLst>
                                      </p:cBhvr>
                                      <p:to>
                                        <p:strVal val="visible"/>
                                      </p:to>
                                    </p:set>
                                    <p:animEffect transition="in" filter="fade">
                                      <p:cBhvr>
                                        <p:cTn id="28" dur="500"/>
                                        <p:tgtEl>
                                          <p:spTgt spid="99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121"/>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16666"/>
              </a:lnSpc>
              <a:spcBef>
                <a:spcPts val="0"/>
              </a:spcBef>
              <a:spcAft>
                <a:spcPts val="0"/>
              </a:spcAft>
              <a:buClr>
                <a:srgbClr val="01324B"/>
              </a:buClr>
              <a:buSzPts val="1800"/>
              <a:buNone/>
            </a:pPr>
            <a:r>
              <a:rPr lang="zh-CN">
                <a:latin typeface="Aptos" panose="020B0004020202020204" pitchFamily="34" charset="0"/>
                <a:ea typeface="Source Han Sans CN Regular" panose="020B0500000000000000" pitchFamily="34" charset="-128"/>
                <a:cs typeface="Microsoft YaHei"/>
                <a:sym typeface="Microsoft YaHei"/>
              </a:rPr>
              <a:t>访问授权</a:t>
            </a:r>
            <a:endParaRPr>
              <a:latin typeface="Aptos" panose="020B0004020202020204" pitchFamily="34" charset="0"/>
              <a:ea typeface="Source Han Sans CN Regular" panose="020B0500000000000000" pitchFamily="34" charset="-128"/>
              <a:cs typeface="Microsoft YaHei"/>
              <a:sym typeface="Microsoft YaHei"/>
            </a:endParaRPr>
          </a:p>
        </p:txBody>
      </p:sp>
      <p:sp>
        <p:nvSpPr>
          <p:cNvPr id="1002" name="Google Shape;1002;p121"/>
          <p:cNvSpPr txBox="1"/>
          <p:nvPr/>
        </p:nvSpPr>
        <p:spPr>
          <a:xfrm>
            <a:off x="419100" y="1592642"/>
            <a:ext cx="3521721" cy="300052"/>
          </a:xfrm>
          <a:prstGeom prst="rect">
            <a:avLst/>
          </a:prstGeom>
          <a:noFill/>
          <a:ln>
            <a:noFill/>
          </a:ln>
        </p:spPr>
        <p:txBody>
          <a:bodyPr spcFirstLastPara="1" wrap="square" lIns="68550" tIns="34275" rIns="68550" bIns="34275" anchor="t" anchorCtr="0">
            <a:spAutoFit/>
          </a:bodyPr>
          <a:lstStyle/>
          <a:p>
            <a:pPr marL="0" marR="0" lvl="0" indent="0" algn="just" rtl="0">
              <a:lnSpc>
                <a:spcPct val="100000"/>
              </a:lnSpc>
              <a:spcBef>
                <a:spcPts val="0"/>
              </a:spcBef>
              <a:spcAft>
                <a:spcPts val="0"/>
              </a:spcAft>
              <a:buNone/>
            </a:pPr>
            <a:r>
              <a:rPr lang="zh-CN" sz="1500" b="1" i="0" u="none" strike="noStrike" cap="none" dirty="0">
                <a:solidFill>
                  <a:schemeClr val="accent2"/>
                </a:solidFill>
                <a:latin typeface="Aptos" panose="020B0004020202020204" pitchFamily="34" charset="0"/>
                <a:ea typeface="Source Han Sans CN Regular" panose="020B0500000000000000" pitchFamily="34" charset="-128"/>
                <a:cs typeface="Calibri" panose="020F0502020204030204" pitchFamily="34" charset="0"/>
                <a:sym typeface="Calibri"/>
              </a:rPr>
              <a:t>1）在校或者到馆访问</a:t>
            </a:r>
            <a:endParaRPr sz="1500" b="0" i="0" u="none" strike="noStrike" cap="none" dirty="0">
              <a:solidFill>
                <a:schemeClr val="accent2"/>
              </a:solidFill>
              <a:latin typeface="Aptos" panose="020B0004020202020204" pitchFamily="34" charset="0"/>
              <a:ea typeface="Source Han Sans CN Regular" panose="020B0500000000000000" pitchFamily="34" charset="-128"/>
              <a:cs typeface="Calibri" panose="020F0502020204030204" pitchFamily="34" charset="0"/>
              <a:sym typeface="Calibri"/>
            </a:endParaRPr>
          </a:p>
        </p:txBody>
      </p:sp>
      <p:sp>
        <p:nvSpPr>
          <p:cNvPr id="1003" name="Google Shape;1003;p121"/>
          <p:cNvSpPr/>
          <p:nvPr/>
        </p:nvSpPr>
        <p:spPr>
          <a:xfrm>
            <a:off x="4284732" y="1519814"/>
            <a:ext cx="4572000" cy="33855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zh-CN" sz="1600" b="1" i="0" u="none" strike="noStrike" cap="none" dirty="0">
                <a:solidFill>
                  <a:schemeClr val="accent2"/>
                </a:solidFill>
                <a:latin typeface="Aptos" panose="020B0004020202020204" pitchFamily="34" charset="0"/>
                <a:ea typeface="Source Han Sans CN Regular" panose="020B0500000000000000" pitchFamily="34" charset="-128"/>
                <a:cs typeface="Calibri" panose="020F0502020204030204" pitchFamily="34" charset="0"/>
                <a:sym typeface="Calibri"/>
              </a:rPr>
              <a:t>2）远程访问</a:t>
            </a:r>
            <a:endParaRPr sz="1400" b="0" i="1" u="none" strike="noStrike" cap="none" dirty="0">
              <a:solidFill>
                <a:schemeClr val="accent2"/>
              </a:solidFill>
              <a:latin typeface="Aptos" panose="020B0004020202020204" pitchFamily="34" charset="0"/>
              <a:ea typeface="Source Han Sans CN Regular" panose="020B0500000000000000" pitchFamily="34" charset="-128"/>
              <a:cs typeface="Calibri" panose="020F0502020204030204" pitchFamily="34" charset="0"/>
              <a:sym typeface="Calibri"/>
            </a:endParaRPr>
          </a:p>
        </p:txBody>
      </p:sp>
      <p:sp>
        <p:nvSpPr>
          <p:cNvPr id="1004" name="Google Shape;1004;p121"/>
          <p:cNvSpPr/>
          <p:nvPr/>
        </p:nvSpPr>
        <p:spPr>
          <a:xfrm>
            <a:off x="362455" y="991711"/>
            <a:ext cx="8282198" cy="30777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zh-CN"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根据用户所在的不同空间位置，SpringerLink平台的登录方法可以划分成以下两大类：</a:t>
            </a:r>
            <a:endParaRPr sz="11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p:txBody>
      </p:sp>
      <p:sp>
        <p:nvSpPr>
          <p:cNvPr id="1005" name="Google Shape;1005;p121"/>
          <p:cNvSpPr/>
          <p:nvPr/>
        </p:nvSpPr>
        <p:spPr>
          <a:xfrm>
            <a:off x="4284732" y="3093110"/>
            <a:ext cx="4572000" cy="1288045"/>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zh-CN" sz="14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远程登录方法二：CARSI（教育网）远程认证登录（教工号、学号认证登录）</a:t>
            </a:r>
            <a:endParaRPr sz="9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600"/>
              </a:spcBef>
              <a:spcAft>
                <a:spcPts val="0"/>
              </a:spcAft>
              <a:buNone/>
            </a:pPr>
            <a:r>
              <a:rPr lang="zh-CN" sz="13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点击CARSI远程登录链接，页面将自动跳转至大学统一身份认证系统页面，输入本人账号和密码登录，即可使用平台资源。</a:t>
            </a:r>
            <a:endParaRPr dirty="0">
              <a:latin typeface="Aptos" panose="020B0004020202020204" pitchFamily="34" charset="0"/>
              <a:ea typeface="Source Han Sans CN Regular" panose="020B0500000000000000" pitchFamily="34" charset="-128"/>
            </a:endParaRPr>
          </a:p>
        </p:txBody>
      </p:sp>
      <p:sp>
        <p:nvSpPr>
          <p:cNvPr id="1006" name="Google Shape;1006;p121"/>
          <p:cNvSpPr/>
          <p:nvPr/>
        </p:nvSpPr>
        <p:spPr>
          <a:xfrm>
            <a:off x="4284732" y="1928849"/>
            <a:ext cx="4572000" cy="100796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zh-CN" sz="1400" b="0" i="0" u="none" strike="noStrike" cap="none" dirty="0">
                <a:solidFill>
                  <a:schemeClr val="dk1"/>
                </a:solidFill>
                <a:latin typeface="Aptos" panose="020B0004020202020204" pitchFamily="34" charset="0"/>
                <a:ea typeface="Source Han Sans CN Regular" panose="020B0500000000000000" pitchFamily="34" charset="-128"/>
                <a:cs typeface="Calibri"/>
                <a:sym typeface="Calibri"/>
              </a:rPr>
              <a:t>远程登录方法一：VPN代理登录</a:t>
            </a:r>
            <a:endParaRPr dirty="0">
              <a:latin typeface="Aptos" panose="020B0004020202020204" pitchFamily="34" charset="0"/>
              <a:ea typeface="Source Han Sans CN Regular" panose="020B0500000000000000" pitchFamily="34" charset="-128"/>
            </a:endParaRPr>
          </a:p>
          <a:p>
            <a:pPr marL="0" marR="0" lvl="0" indent="0" algn="l" rtl="0">
              <a:lnSpc>
                <a:spcPct val="100000"/>
              </a:lnSpc>
              <a:spcBef>
                <a:spcPts val="600"/>
              </a:spcBef>
              <a:spcAft>
                <a:spcPts val="0"/>
              </a:spcAft>
              <a:buNone/>
            </a:pPr>
            <a:r>
              <a:rPr lang="zh-CN" sz="13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用户在台式电脑、笔记本电脑或者</a:t>
            </a:r>
            <a:r>
              <a:rPr lang="zh-CN" sz="1350" b="0" i="0" u="none" strike="noStrike" cap="none" dirty="0">
                <a:solidFill>
                  <a:schemeClr val="accent1"/>
                </a:solidFill>
                <a:latin typeface="Aptos" panose="020B0004020202020204" pitchFamily="34" charset="0"/>
                <a:ea typeface="Source Han Sans CN Regular" panose="020B0500000000000000" pitchFamily="34" charset="-128"/>
                <a:cs typeface="Calibri" panose="020F0502020204030204" pitchFamily="34" charset="0"/>
                <a:sym typeface="Calibri"/>
              </a:rPr>
              <a:t>IPAD</a:t>
            </a:r>
            <a:r>
              <a:rPr lang="zh-CN" sz="13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、手机等各种移动终端上，通过</a:t>
            </a:r>
            <a:r>
              <a:rPr lang="zh-CN" sz="1350" b="0" i="0" u="none" strike="noStrike" cap="none" dirty="0">
                <a:solidFill>
                  <a:schemeClr val="accent1"/>
                </a:solidFill>
                <a:latin typeface="Aptos" panose="020B0004020202020204" pitchFamily="34" charset="0"/>
                <a:ea typeface="Source Han Sans CN Regular" panose="020B0500000000000000" pitchFamily="34" charset="-128"/>
                <a:cs typeface="Calibri" panose="020F0502020204030204" pitchFamily="34" charset="0"/>
                <a:sym typeface="Calibri"/>
              </a:rPr>
              <a:t>VPN</a:t>
            </a:r>
            <a:r>
              <a:rPr lang="zh-CN" sz="13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连接到学校或者图书馆的内部网络环境，即可自动获得平台访问权限。</a:t>
            </a:r>
            <a:endParaRPr sz="13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p:txBody>
      </p:sp>
      <p:sp>
        <p:nvSpPr>
          <p:cNvPr id="1007" name="Google Shape;1007;p121"/>
          <p:cNvSpPr/>
          <p:nvPr/>
        </p:nvSpPr>
        <p:spPr>
          <a:xfrm>
            <a:off x="362455" y="1982710"/>
            <a:ext cx="3473170" cy="95410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zh-CN" sz="13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学校和图书馆的</a:t>
            </a:r>
            <a:r>
              <a:rPr lang="zh-CN" sz="1350" b="0" i="0" u="none" strike="noStrike" cap="none" dirty="0">
                <a:solidFill>
                  <a:schemeClr val="accent1"/>
                </a:solidFill>
                <a:latin typeface="Aptos" panose="020B0004020202020204" pitchFamily="34" charset="0"/>
                <a:ea typeface="Source Han Sans CN Regular" panose="020B0500000000000000" pitchFamily="34" charset="-128"/>
                <a:cs typeface="Calibri" panose="020F0502020204030204" pitchFamily="34" charset="0"/>
                <a:sym typeface="Calibri"/>
              </a:rPr>
              <a:t>IP</a:t>
            </a:r>
            <a:r>
              <a:rPr lang="zh-CN" sz="13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范围已得到平台授权，用户通过台式电脑、笔记本电脑或者</a:t>
            </a:r>
            <a:r>
              <a:rPr lang="zh-CN" sz="1350" b="0" i="0" u="none" strike="noStrike" cap="none" dirty="0">
                <a:solidFill>
                  <a:schemeClr val="accent1"/>
                </a:solidFill>
                <a:latin typeface="Aptos" panose="020B0004020202020204" pitchFamily="34" charset="0"/>
                <a:ea typeface="Source Han Sans CN Regular" panose="020B0500000000000000" pitchFamily="34" charset="-128"/>
                <a:cs typeface="Calibri" panose="020F0502020204030204" pitchFamily="34" charset="0"/>
                <a:sym typeface="Calibri"/>
              </a:rPr>
              <a:t>IPAD</a:t>
            </a:r>
            <a:r>
              <a:rPr lang="zh-CN" sz="13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、手机等各种移动终端连接到学校或者图书馆的网络，即可自动获得平台访问权限。</a:t>
            </a:r>
            <a:endParaRPr dirty="0">
              <a:latin typeface="Aptos" panose="020B0004020202020204" pitchFamily="34" charset="0"/>
              <a:ea typeface="Source Han Sans CN Regular" panose="020B0500000000000000" pitchFamily="34" charset="-128"/>
            </a:endParaRPr>
          </a:p>
        </p:txBody>
      </p:sp>
      <p:sp>
        <p:nvSpPr>
          <p:cNvPr id="1008" name="Google Shape;1008;p121"/>
          <p:cNvSpPr/>
          <p:nvPr/>
        </p:nvSpPr>
        <p:spPr>
          <a:xfrm>
            <a:off x="4193292" y="3058672"/>
            <a:ext cx="4754880" cy="1371600"/>
          </a:xfrm>
          <a:prstGeom prst="rect">
            <a:avLst/>
          </a:prstGeom>
          <a:noFill/>
          <a:ln w="19050" cap="flat" cmpd="sng">
            <a:solidFill>
              <a:srgbClr val="F58220"/>
            </a:solidFill>
            <a:prstDash val="solid"/>
            <a:round/>
            <a:headEnd type="none" w="sm" len="sm"/>
            <a:tailEnd type="none" w="sm" len="sm"/>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None/>
            </a:pPr>
            <a:endParaRPr sz="1050" b="0" i="0" u="none" strike="noStrike" cap="none">
              <a:solidFill>
                <a:srgbClr val="000000"/>
              </a:solidFill>
              <a:latin typeface="Aptos" panose="020B0004020202020204" pitchFamily="34" charset="0"/>
              <a:ea typeface="Source Han Sans CN Regular" panose="020B0500000000000000" pitchFamily="34" charset="-128"/>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08"/>
                                        </p:tgtEl>
                                        <p:attrNameLst>
                                          <p:attrName>style.visibility</p:attrName>
                                        </p:attrNameLst>
                                      </p:cBhvr>
                                      <p:to>
                                        <p:strVal val="visible"/>
                                      </p:to>
                                    </p:set>
                                    <p:animEffect transition="in" filter="fade">
                                      <p:cBhvr>
                                        <p:cTn id="19" dur="500"/>
                                        <p:tgtEl>
                                          <p:spTgt spid="10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p122"/>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16666"/>
              </a:lnSpc>
              <a:spcBef>
                <a:spcPts val="0"/>
              </a:spcBef>
              <a:spcAft>
                <a:spcPts val="0"/>
              </a:spcAft>
              <a:buClr>
                <a:srgbClr val="01324B"/>
              </a:buClr>
              <a:buSzPts val="1800"/>
              <a:buNone/>
            </a:pPr>
            <a:r>
              <a:rPr lang="zh-CN">
                <a:latin typeface="Aptos" panose="020B0004020202020204" pitchFamily="34" charset="0"/>
                <a:ea typeface="Source Han Sans CN Regular" panose="020B0500000000000000" pitchFamily="34" charset="-128"/>
                <a:cs typeface="Microsoft YaHei"/>
                <a:sym typeface="Microsoft YaHei"/>
              </a:rPr>
              <a:t>访问授权</a:t>
            </a:r>
            <a:endParaRPr>
              <a:latin typeface="Aptos" panose="020B0004020202020204" pitchFamily="34" charset="0"/>
              <a:ea typeface="Source Han Sans CN Regular" panose="020B0500000000000000" pitchFamily="34" charset="-128"/>
              <a:cs typeface="Microsoft YaHei"/>
              <a:sym typeface="Microsoft YaHei"/>
            </a:endParaRPr>
          </a:p>
        </p:txBody>
      </p:sp>
      <p:pic>
        <p:nvPicPr>
          <p:cNvPr id="1014" name="Google Shape;1014;p122"/>
          <p:cNvPicPr preferRelativeResize="0"/>
          <p:nvPr/>
        </p:nvPicPr>
        <p:blipFill rotWithShape="1">
          <a:blip r:embed="rId3">
            <a:alphaModFix/>
          </a:blip>
          <a:srcRect/>
          <a:stretch/>
        </p:blipFill>
        <p:spPr>
          <a:xfrm>
            <a:off x="398550" y="1375028"/>
            <a:ext cx="5029200" cy="2828925"/>
          </a:xfrm>
          <a:prstGeom prst="rect">
            <a:avLst/>
          </a:prstGeom>
          <a:noFill/>
          <a:ln>
            <a:noFill/>
          </a:ln>
        </p:spPr>
      </p:pic>
      <p:sp>
        <p:nvSpPr>
          <p:cNvPr id="1015" name="Google Shape;1015;p122"/>
          <p:cNvSpPr/>
          <p:nvPr/>
        </p:nvSpPr>
        <p:spPr>
          <a:xfrm>
            <a:off x="899959" y="3834532"/>
            <a:ext cx="2565615" cy="274320"/>
          </a:xfrm>
          <a:prstGeom prst="rect">
            <a:avLst/>
          </a:prstGeom>
          <a:noFill/>
          <a:ln w="19050" cap="flat" cmpd="sng">
            <a:solidFill>
              <a:srgbClr val="F58220"/>
            </a:solidFill>
            <a:prstDash val="solid"/>
            <a:round/>
            <a:headEnd type="none" w="sm" len="sm"/>
            <a:tailEnd type="none" w="sm" len="sm"/>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None/>
            </a:pPr>
            <a:endParaRPr sz="1050" b="0" i="0" u="none" strike="noStrike" cap="none">
              <a:solidFill>
                <a:srgbClr val="000000"/>
              </a:solidFill>
              <a:latin typeface="Aptos" panose="020B0004020202020204" pitchFamily="34" charset="0"/>
              <a:ea typeface="Source Han Sans CN Regular" panose="020B0500000000000000" pitchFamily="34" charset="-128"/>
              <a:cs typeface="Calibri"/>
              <a:sym typeface="Calibri"/>
            </a:endParaRPr>
          </a:p>
        </p:txBody>
      </p:sp>
      <p:sp>
        <p:nvSpPr>
          <p:cNvPr id="1016" name="Google Shape;1016;p122"/>
          <p:cNvSpPr/>
          <p:nvPr/>
        </p:nvSpPr>
        <p:spPr>
          <a:xfrm>
            <a:off x="3552012" y="2812157"/>
            <a:ext cx="1463040" cy="274320"/>
          </a:xfrm>
          <a:prstGeom prst="rect">
            <a:avLst/>
          </a:prstGeom>
          <a:noFill/>
          <a:ln w="19050" cap="flat" cmpd="sng">
            <a:solidFill>
              <a:srgbClr val="F58220"/>
            </a:solidFill>
            <a:prstDash val="solid"/>
            <a:round/>
            <a:headEnd type="none" w="sm" len="sm"/>
            <a:tailEnd type="none" w="sm" len="sm"/>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None/>
            </a:pPr>
            <a:endParaRPr sz="1050" b="0" i="0" u="none" strike="noStrike" cap="none">
              <a:solidFill>
                <a:srgbClr val="000000"/>
              </a:solidFill>
              <a:latin typeface="Aptos" panose="020B0004020202020204" pitchFamily="34" charset="0"/>
              <a:ea typeface="Source Han Sans CN Regular" panose="020B0500000000000000" pitchFamily="34" charset="-128"/>
              <a:cs typeface="Calibri"/>
              <a:sym typeface="Calibri"/>
            </a:endParaRPr>
          </a:p>
        </p:txBody>
      </p:sp>
      <p:pic>
        <p:nvPicPr>
          <p:cNvPr id="1017" name="Google Shape;1017;p122"/>
          <p:cNvPicPr preferRelativeResize="0"/>
          <p:nvPr/>
        </p:nvPicPr>
        <p:blipFill rotWithShape="1">
          <a:blip r:embed="rId4">
            <a:alphaModFix/>
          </a:blip>
          <a:srcRect/>
          <a:stretch/>
        </p:blipFill>
        <p:spPr>
          <a:xfrm>
            <a:off x="5523796" y="1719482"/>
            <a:ext cx="2027453" cy="1737817"/>
          </a:xfrm>
          <a:prstGeom prst="rect">
            <a:avLst/>
          </a:prstGeom>
          <a:noFill/>
          <a:ln>
            <a:noFill/>
          </a:ln>
          <a:effectLst>
            <a:outerShdw blurRad="63500" sx="102000" sy="102000" algn="ctr" rotWithShape="0">
              <a:srgbClr val="000000">
                <a:alpha val="40000"/>
              </a:srgbClr>
            </a:outerShdw>
          </a:effectLst>
        </p:spPr>
      </p:pic>
      <p:sp>
        <p:nvSpPr>
          <p:cNvPr id="1018" name="Google Shape;1018;p122"/>
          <p:cNvSpPr/>
          <p:nvPr/>
        </p:nvSpPr>
        <p:spPr>
          <a:xfrm>
            <a:off x="5068350" y="2412827"/>
            <a:ext cx="385572" cy="351129"/>
          </a:xfrm>
          <a:prstGeom prst="rightArrow">
            <a:avLst>
              <a:gd name="adj1" fmla="val 50000"/>
              <a:gd name="adj2" fmla="val 50000"/>
            </a:avLst>
          </a:prstGeom>
          <a:solidFill>
            <a:srgbClr val="FF9143"/>
          </a:solidFill>
          <a:ln w="25400" cap="flat" cmpd="sng">
            <a:solidFill>
              <a:srgbClr val="FF91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ptos" panose="020B0004020202020204" pitchFamily="34" charset="0"/>
              <a:ea typeface="Source Han Sans CN Regular" panose="020B0500000000000000" pitchFamily="34" charset="-128"/>
              <a:sym typeface="Arial"/>
            </a:endParaRPr>
          </a:p>
        </p:txBody>
      </p:sp>
      <p:sp>
        <p:nvSpPr>
          <p:cNvPr id="1019" name="Google Shape;1019;p122"/>
          <p:cNvSpPr/>
          <p:nvPr/>
        </p:nvSpPr>
        <p:spPr>
          <a:xfrm>
            <a:off x="281634" y="920678"/>
            <a:ext cx="6060643" cy="340093"/>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zh-CN" sz="14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远程登录方法二：CARSI（教育网）远程认证登录（教工号、学号认证登录）</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p:txBody>
      </p:sp>
      <p:pic>
        <p:nvPicPr>
          <p:cNvPr id="1020" name="Google Shape;1020;p122"/>
          <p:cNvPicPr preferRelativeResize="0"/>
          <p:nvPr/>
        </p:nvPicPr>
        <p:blipFill rotWithShape="1">
          <a:blip r:embed="rId5">
            <a:alphaModFix/>
          </a:blip>
          <a:srcRect/>
          <a:stretch/>
        </p:blipFill>
        <p:spPr>
          <a:xfrm>
            <a:off x="7941567" y="1647904"/>
            <a:ext cx="960946" cy="1880971"/>
          </a:xfrm>
          <a:prstGeom prst="rect">
            <a:avLst/>
          </a:prstGeom>
          <a:noFill/>
          <a:ln>
            <a:noFill/>
          </a:ln>
          <a:effectLst>
            <a:outerShdw blurRad="50800" dist="38100" dir="2700000" algn="tl" rotWithShape="0">
              <a:srgbClr val="000000">
                <a:alpha val="40000"/>
              </a:srgbClr>
            </a:outerShdw>
          </a:effectLst>
        </p:spPr>
      </p:pic>
      <p:sp>
        <p:nvSpPr>
          <p:cNvPr id="1021" name="Google Shape;1021;p122"/>
          <p:cNvSpPr txBox="1"/>
          <p:nvPr/>
        </p:nvSpPr>
        <p:spPr>
          <a:xfrm>
            <a:off x="5739463" y="2753250"/>
            <a:ext cx="953287"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zh-CN" sz="600" b="0" i="0" u="none" strike="noStrike" cap="none">
                <a:solidFill>
                  <a:srgbClr val="000000"/>
                </a:solidFill>
                <a:latin typeface="Aptos" panose="020B0004020202020204" pitchFamily="34" charset="0"/>
                <a:ea typeface="Source Han Sans CN Regular" panose="020B0500000000000000" pitchFamily="34" charset="-128"/>
                <a:cs typeface="Microsoft YaHei"/>
                <a:sym typeface="Microsoft YaHei"/>
              </a:rPr>
              <a:t>Beihang University</a:t>
            </a:r>
            <a:endParaRPr sz="600" b="0" i="0" u="none" strike="noStrike" cap="none">
              <a:solidFill>
                <a:srgbClr val="000000"/>
              </a:solidFill>
              <a:latin typeface="Aptos" panose="020B0004020202020204" pitchFamily="34" charset="0"/>
              <a:ea typeface="Source Han Sans CN Regular" panose="020B0500000000000000" pitchFamily="34" charset="-128"/>
              <a:cs typeface="Microsoft YaHei"/>
              <a:sym typeface="Microsoft YaHei"/>
            </a:endParaRPr>
          </a:p>
        </p:txBody>
      </p:sp>
      <p:sp>
        <p:nvSpPr>
          <p:cNvPr id="1022" name="Google Shape;1022;p122"/>
          <p:cNvSpPr/>
          <p:nvPr/>
        </p:nvSpPr>
        <p:spPr>
          <a:xfrm>
            <a:off x="7454509" y="2385937"/>
            <a:ext cx="385572" cy="351129"/>
          </a:xfrm>
          <a:prstGeom prst="rightArrow">
            <a:avLst>
              <a:gd name="adj1" fmla="val 50000"/>
              <a:gd name="adj2" fmla="val 50000"/>
            </a:avLst>
          </a:prstGeom>
          <a:solidFill>
            <a:srgbClr val="FF9143"/>
          </a:solidFill>
          <a:ln w="25400" cap="flat" cmpd="sng">
            <a:solidFill>
              <a:srgbClr val="FF91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ptos" panose="020B0004020202020204" pitchFamily="34" charset="0"/>
              <a:ea typeface="Source Han Sans CN Regular" panose="020B0500000000000000" pitchFamily="34" charset="-128"/>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5"/>
                                        </p:tgtEl>
                                        <p:attrNameLst>
                                          <p:attrName>style.visibility</p:attrName>
                                        </p:attrNameLst>
                                      </p:cBhvr>
                                      <p:to>
                                        <p:strVal val="visible"/>
                                      </p:to>
                                    </p:set>
                                    <p:animEffect transition="in" filter="fade">
                                      <p:cBhvr>
                                        <p:cTn id="7" dur="500"/>
                                        <p:tgtEl>
                                          <p:spTgt spid="10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6"/>
                                        </p:tgtEl>
                                        <p:attrNameLst>
                                          <p:attrName>style.visibility</p:attrName>
                                        </p:attrNameLst>
                                      </p:cBhvr>
                                      <p:to>
                                        <p:strVal val="visible"/>
                                      </p:to>
                                    </p:set>
                                    <p:animEffect transition="in" filter="fade">
                                      <p:cBhvr>
                                        <p:cTn id="12" dur="500"/>
                                        <p:tgtEl>
                                          <p:spTgt spid="10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18"/>
                                        </p:tgtEl>
                                        <p:attrNameLst>
                                          <p:attrName>style.visibility</p:attrName>
                                        </p:attrNameLst>
                                      </p:cBhvr>
                                      <p:to>
                                        <p:strVal val="visible"/>
                                      </p:to>
                                    </p:set>
                                    <p:animEffect transition="in" filter="fade">
                                      <p:cBhvr>
                                        <p:cTn id="17" dur="500"/>
                                        <p:tgtEl>
                                          <p:spTgt spid="1018"/>
                                        </p:tgtEl>
                                      </p:cBhvr>
                                    </p:animEffec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10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1"/>
                                        </p:tgtEl>
                                        <p:attrNameLst>
                                          <p:attrName>style.visibility</p:attrName>
                                        </p:attrNameLst>
                                      </p:cBhvr>
                                      <p:to>
                                        <p:strVal val="visible"/>
                                      </p:to>
                                    </p:set>
                                    <p:animEffect transition="in" filter="fade">
                                      <p:cBhvr>
                                        <p:cTn id="25" dur="500"/>
                                        <p:tgtEl>
                                          <p:spTgt spid="102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22"/>
                                        </p:tgtEl>
                                        <p:attrNameLst>
                                          <p:attrName>style.visibility</p:attrName>
                                        </p:attrNameLst>
                                      </p:cBhvr>
                                      <p:to>
                                        <p:strVal val="visible"/>
                                      </p:to>
                                    </p:set>
                                    <p:animEffect transition="in" filter="fade">
                                      <p:cBhvr>
                                        <p:cTn id="30" dur="500"/>
                                        <p:tgtEl>
                                          <p:spTgt spid="1022"/>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020"/>
                                        </p:tgtEl>
                                        <p:attrNameLst>
                                          <p:attrName>style.visibility</p:attrName>
                                        </p:attrNameLst>
                                      </p:cBhvr>
                                      <p:to>
                                        <p:strVal val="visible"/>
                                      </p:to>
                                    </p:set>
                                    <p:animEffect transition="in" filter="fade">
                                      <p:cBhvr>
                                        <p:cTn id="34" dur="500"/>
                                        <p:tgtEl>
                                          <p:spTgt spid="1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pic>
        <p:nvPicPr>
          <p:cNvPr id="1028" name="Google Shape;1028;p123"/>
          <p:cNvPicPr preferRelativeResize="0"/>
          <p:nvPr/>
        </p:nvPicPr>
        <p:blipFill rotWithShape="1">
          <a:blip r:embed="rId3">
            <a:alphaModFix/>
          </a:blip>
          <a:srcRect/>
          <a:stretch/>
        </p:blipFill>
        <p:spPr>
          <a:xfrm>
            <a:off x="478181" y="1078472"/>
            <a:ext cx="4949698" cy="1913274"/>
          </a:xfrm>
          <a:prstGeom prst="rect">
            <a:avLst/>
          </a:prstGeom>
          <a:noFill/>
          <a:ln>
            <a:noFill/>
          </a:ln>
        </p:spPr>
      </p:pic>
      <p:sp>
        <p:nvSpPr>
          <p:cNvPr id="1029" name="Google Shape;1029;p123"/>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16666"/>
              </a:lnSpc>
              <a:spcBef>
                <a:spcPts val="0"/>
              </a:spcBef>
              <a:spcAft>
                <a:spcPts val="0"/>
              </a:spcAft>
              <a:buSzPts val="2600"/>
              <a:buNone/>
            </a:pPr>
            <a:r>
              <a:rPr lang="zh-CN">
                <a:latin typeface="Aptos" panose="020B0004020202020204" pitchFamily="34" charset="0"/>
                <a:ea typeface="Source Han Sans CN Regular" panose="020B0500000000000000" pitchFamily="34" charset="-128"/>
                <a:cs typeface="Microsoft YaHei"/>
                <a:sym typeface="Microsoft YaHei"/>
              </a:rPr>
              <a:t>检索与浏览</a:t>
            </a:r>
            <a:endParaRPr>
              <a:latin typeface="Aptos" panose="020B0004020202020204" pitchFamily="34" charset="0"/>
              <a:ea typeface="Source Han Sans CN Regular" panose="020B0500000000000000" pitchFamily="34" charset="-128"/>
              <a:cs typeface="Microsoft YaHei"/>
              <a:sym typeface="Microsoft YaHei"/>
            </a:endParaRPr>
          </a:p>
        </p:txBody>
      </p:sp>
      <p:sp>
        <p:nvSpPr>
          <p:cNvPr id="1030" name="Google Shape;1030;p123"/>
          <p:cNvSpPr txBox="1">
            <a:spLocks noGrp="1"/>
          </p:cNvSpPr>
          <p:nvPr>
            <p:ph type="subTitle" idx="1"/>
          </p:nvPr>
        </p:nvSpPr>
        <p:spPr>
          <a:xfrm>
            <a:off x="419100" y="567339"/>
            <a:ext cx="8299450" cy="230831"/>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500"/>
              <a:buNone/>
            </a:pPr>
            <a:endParaRPr>
              <a:latin typeface="Aptos" panose="020B0004020202020204" pitchFamily="34" charset="0"/>
              <a:ea typeface="Source Han Sans CN Regular" panose="020B0500000000000000" pitchFamily="34" charset="-128"/>
            </a:endParaRPr>
          </a:p>
        </p:txBody>
      </p:sp>
      <p:sp>
        <p:nvSpPr>
          <p:cNvPr id="1031" name="Google Shape;1031;p123"/>
          <p:cNvSpPr/>
          <p:nvPr/>
        </p:nvSpPr>
        <p:spPr>
          <a:xfrm>
            <a:off x="6108725" y="2195868"/>
            <a:ext cx="2387207" cy="255356"/>
          </a:xfrm>
          <a:prstGeom prst="roundRect">
            <a:avLst>
              <a:gd name="adj" fmla="val 16667"/>
            </a:avLst>
          </a:prstGeom>
          <a:noFill/>
          <a:ln w="9525" cap="flat" cmpd="sng">
            <a:solidFill>
              <a:schemeClr val="accent6"/>
            </a:solidFill>
            <a:prstDash val="solid"/>
            <a:round/>
            <a:headEnd type="none" w="sm" len="sm"/>
            <a:tailEnd type="none" w="sm" len="sm"/>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None/>
            </a:pPr>
            <a:r>
              <a:rPr lang="zh-CN" sz="1050" b="0" i="0" u="none" strike="noStrike" cap="none">
                <a:solidFill>
                  <a:schemeClr val="accent6"/>
                </a:solidFill>
                <a:latin typeface="Aptos" panose="020B0004020202020204" pitchFamily="34" charset="0"/>
                <a:ea typeface="Source Han Sans CN Regular" panose="020B0500000000000000" pitchFamily="34" charset="-128"/>
                <a:cs typeface="Microsoft YaHei"/>
                <a:sym typeface="Microsoft YaHei"/>
              </a:rPr>
              <a:t>大多数用户可通过搜索功能获取内容</a:t>
            </a:r>
            <a:endParaRPr sz="1050" b="0" i="0" u="none" strike="noStrike" cap="none">
              <a:solidFill>
                <a:schemeClr val="accent6"/>
              </a:solidFill>
              <a:latin typeface="Aptos" panose="020B0004020202020204" pitchFamily="34" charset="0"/>
              <a:ea typeface="Source Han Sans CN Regular" panose="020B0500000000000000" pitchFamily="34" charset="-128"/>
              <a:cs typeface="Microsoft YaHei"/>
              <a:sym typeface="Microsoft YaHei"/>
            </a:endParaRPr>
          </a:p>
        </p:txBody>
      </p:sp>
      <p:pic>
        <p:nvPicPr>
          <p:cNvPr id="1032" name="Google Shape;1032;p123"/>
          <p:cNvPicPr preferRelativeResize="0"/>
          <p:nvPr/>
        </p:nvPicPr>
        <p:blipFill rotWithShape="1">
          <a:blip r:embed="rId4">
            <a:alphaModFix/>
          </a:blip>
          <a:srcRect/>
          <a:stretch/>
        </p:blipFill>
        <p:spPr>
          <a:xfrm>
            <a:off x="2643772" y="3277299"/>
            <a:ext cx="5852160" cy="1238495"/>
          </a:xfrm>
          <a:prstGeom prst="rect">
            <a:avLst/>
          </a:prstGeom>
          <a:noFill/>
          <a:ln>
            <a:noFill/>
          </a:ln>
        </p:spPr>
      </p:pic>
      <p:sp>
        <p:nvSpPr>
          <p:cNvPr id="1033" name="Google Shape;1033;p123"/>
          <p:cNvSpPr/>
          <p:nvPr/>
        </p:nvSpPr>
        <p:spPr>
          <a:xfrm>
            <a:off x="2654399" y="3291789"/>
            <a:ext cx="1231425" cy="669375"/>
          </a:xfrm>
          <a:prstGeom prst="rect">
            <a:avLst/>
          </a:prstGeom>
          <a:noFill/>
          <a:ln w="28575" cap="flat" cmpd="sng">
            <a:solidFill>
              <a:srgbClr val="F58220"/>
            </a:solidFill>
            <a:prstDash val="solid"/>
            <a:round/>
            <a:headEnd type="none" w="sm" len="sm"/>
            <a:tailEnd type="none" w="sm" len="sm"/>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None/>
            </a:pPr>
            <a:endParaRPr sz="1050" b="0" i="0" u="none" strike="noStrike" cap="none">
              <a:solidFill>
                <a:srgbClr val="000000"/>
              </a:solidFill>
              <a:latin typeface="Aptos" panose="020B0004020202020204" pitchFamily="34" charset="0"/>
              <a:ea typeface="Source Han Sans CN Regular" panose="020B0500000000000000" pitchFamily="34" charset="-128"/>
              <a:cs typeface="Calibri"/>
              <a:sym typeface="Calibri"/>
            </a:endParaRPr>
          </a:p>
        </p:txBody>
      </p:sp>
      <p:sp>
        <p:nvSpPr>
          <p:cNvPr id="1034" name="Google Shape;1034;p123"/>
          <p:cNvSpPr/>
          <p:nvPr/>
        </p:nvSpPr>
        <p:spPr>
          <a:xfrm>
            <a:off x="858688" y="3348373"/>
            <a:ext cx="1577274" cy="612791"/>
          </a:xfrm>
          <a:prstGeom prst="roundRect">
            <a:avLst>
              <a:gd name="adj" fmla="val 16667"/>
            </a:avLst>
          </a:prstGeom>
          <a:solidFill>
            <a:schemeClr val="lt1"/>
          </a:solidFill>
          <a:ln w="9525" cap="flat" cmpd="sng">
            <a:solidFill>
              <a:schemeClr val="accent6"/>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zh-CN" sz="1050" b="0" i="0" u="none" strike="noStrike" cap="none">
                <a:solidFill>
                  <a:schemeClr val="accent6"/>
                </a:solidFill>
                <a:latin typeface="Aptos" panose="020B0004020202020204" pitchFamily="34" charset="0"/>
                <a:ea typeface="Source Han Sans CN Regular" panose="020B0500000000000000" pitchFamily="34" charset="-128"/>
                <a:cs typeface="Microsoft YaHei"/>
                <a:sym typeface="Microsoft YaHei"/>
              </a:rPr>
              <a:t>也可按首字母搜索所有</a:t>
            </a:r>
            <a:r>
              <a:rPr lang="zh-CN" sz="1050" b="0" i="0" u="none" strike="noStrike" cap="none">
                <a:solidFill>
                  <a:schemeClr val="accent6"/>
                </a:solidFill>
                <a:latin typeface="Aptos" panose="020B0004020202020204" pitchFamily="34" charset="0"/>
                <a:ea typeface="Source Han Sans CN Regular" panose="020B0500000000000000" pitchFamily="34" charset="-128"/>
                <a:cs typeface="Calibri"/>
                <a:sym typeface="Calibri"/>
              </a:rPr>
              <a:t>Springer Nature</a:t>
            </a:r>
            <a:r>
              <a:rPr lang="zh-CN" sz="1050" b="0" i="0" u="none" strike="noStrike" cap="none">
                <a:solidFill>
                  <a:schemeClr val="accent6"/>
                </a:solidFill>
                <a:latin typeface="Aptos" panose="020B0004020202020204" pitchFamily="34" charset="0"/>
                <a:ea typeface="Source Han Sans CN Regular" panose="020B0500000000000000" pitchFamily="34" charset="-128"/>
                <a:cs typeface="Microsoft YaHei"/>
                <a:sym typeface="Microsoft YaHei"/>
              </a:rPr>
              <a:t>旗下期刊或图书</a:t>
            </a:r>
            <a:endParaRPr>
              <a:latin typeface="Aptos" panose="020B0004020202020204" pitchFamily="34" charset="0"/>
              <a:ea typeface="Source Han Sans CN Regular" panose="020B0500000000000000" pitchFamily="34" charset="-128"/>
            </a:endParaRPr>
          </a:p>
        </p:txBody>
      </p:sp>
      <p:grpSp>
        <p:nvGrpSpPr>
          <p:cNvPr id="1035" name="Google Shape;1035;p123"/>
          <p:cNvGrpSpPr/>
          <p:nvPr/>
        </p:nvGrpSpPr>
        <p:grpSpPr>
          <a:xfrm>
            <a:off x="2794000" y="1255289"/>
            <a:ext cx="5036030" cy="1208160"/>
            <a:chOff x="4473513" y="1676629"/>
            <a:chExt cx="5036030" cy="1208160"/>
          </a:xfrm>
        </p:grpSpPr>
        <p:grpSp>
          <p:nvGrpSpPr>
            <p:cNvPr id="1036" name="Google Shape;1036;p123"/>
            <p:cNvGrpSpPr/>
            <p:nvPr/>
          </p:nvGrpSpPr>
          <p:grpSpPr>
            <a:xfrm>
              <a:off x="6983010" y="1676629"/>
              <a:ext cx="2526533" cy="1208160"/>
              <a:chOff x="6399487" y="1755070"/>
              <a:chExt cx="2526533" cy="1208160"/>
            </a:xfrm>
          </p:grpSpPr>
          <p:sp>
            <p:nvSpPr>
              <p:cNvPr id="1037" name="Google Shape;1037;p123"/>
              <p:cNvSpPr/>
              <p:nvPr/>
            </p:nvSpPr>
            <p:spPr>
              <a:xfrm>
                <a:off x="7084687" y="1755070"/>
                <a:ext cx="1841333" cy="274320"/>
              </a:xfrm>
              <a:prstGeom prst="roundRect">
                <a:avLst>
                  <a:gd name="adj" fmla="val 16667"/>
                </a:avLst>
              </a:prstGeom>
              <a:solidFill>
                <a:schemeClr val="lt1"/>
              </a:solidFill>
              <a:ln w="9525" cap="flat" cmpd="sng">
                <a:solidFill>
                  <a:schemeClr val="accent1"/>
                </a:solidFill>
                <a:prstDash val="solid"/>
                <a:round/>
                <a:headEnd type="none" w="sm" len="sm"/>
                <a:tailEnd type="none" w="sm" len="sm"/>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zh-CN" sz="11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响应式检索</a:t>
                </a:r>
                <a:endParaRPr sz="11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endParaRPr>
              </a:p>
            </p:txBody>
          </p:sp>
          <p:cxnSp>
            <p:nvCxnSpPr>
              <p:cNvPr id="1038" name="Google Shape;1038;p123"/>
              <p:cNvCxnSpPr>
                <a:stCxn id="1037" idx="1"/>
              </p:cNvCxnSpPr>
              <p:nvPr/>
            </p:nvCxnSpPr>
            <p:spPr>
              <a:xfrm flipH="1">
                <a:off x="6399487" y="1892230"/>
                <a:ext cx="685200" cy="1071000"/>
              </a:xfrm>
              <a:prstGeom prst="straightConnector1">
                <a:avLst/>
              </a:prstGeom>
              <a:noFill/>
              <a:ln w="9525" cap="flat" cmpd="sng">
                <a:solidFill>
                  <a:schemeClr val="accent1"/>
                </a:solidFill>
                <a:prstDash val="solid"/>
                <a:round/>
                <a:headEnd type="none" w="sm" len="sm"/>
                <a:tailEnd type="stealth" w="med" len="med"/>
              </a:ln>
            </p:spPr>
          </p:cxnSp>
        </p:grpSp>
        <p:cxnSp>
          <p:nvCxnSpPr>
            <p:cNvPr id="1039" name="Google Shape;1039;p123"/>
            <p:cNvCxnSpPr/>
            <p:nvPr/>
          </p:nvCxnSpPr>
          <p:spPr>
            <a:xfrm flipH="1">
              <a:off x="4473513" y="1798221"/>
              <a:ext cx="3194698" cy="106018"/>
            </a:xfrm>
            <a:prstGeom prst="straightConnector1">
              <a:avLst/>
            </a:prstGeom>
            <a:noFill/>
            <a:ln w="9525" cap="flat" cmpd="sng">
              <a:solidFill>
                <a:schemeClr val="accent1"/>
              </a:solidFill>
              <a:prstDash val="solid"/>
              <a:round/>
              <a:headEnd type="none" w="sm" len="sm"/>
              <a:tailEnd type="stealth" w="med" len="med"/>
            </a:ln>
          </p:spPr>
        </p:cxnSp>
      </p:grpSp>
      <p:sp>
        <p:nvSpPr>
          <p:cNvPr id="1040" name="Google Shape;1040;p123"/>
          <p:cNvSpPr/>
          <p:nvPr/>
        </p:nvSpPr>
        <p:spPr>
          <a:xfrm>
            <a:off x="426604" y="1354399"/>
            <a:ext cx="548640" cy="182880"/>
          </a:xfrm>
          <a:prstGeom prst="rect">
            <a:avLst/>
          </a:prstGeom>
          <a:noFill/>
          <a:ln w="28575" cap="flat" cmpd="sng">
            <a:solidFill>
              <a:srgbClr val="F58220"/>
            </a:solidFill>
            <a:prstDash val="solid"/>
            <a:round/>
            <a:headEnd type="none" w="sm" len="sm"/>
            <a:tailEnd type="none" w="sm" len="sm"/>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None/>
            </a:pPr>
            <a:endParaRPr sz="1050" b="0" i="0" u="none" strike="noStrike" cap="none">
              <a:solidFill>
                <a:srgbClr val="000000"/>
              </a:solidFill>
              <a:latin typeface="Aptos" panose="020B0004020202020204" pitchFamily="34" charset="0"/>
              <a:ea typeface="Source Han Sans CN Regular" panose="020B0500000000000000" pitchFamily="34" charset="-128"/>
              <a:cs typeface="Calibri"/>
              <a:sym typeface="Calibri"/>
            </a:endParaRPr>
          </a:p>
        </p:txBody>
      </p:sp>
      <p:sp>
        <p:nvSpPr>
          <p:cNvPr id="1041" name="Google Shape;1041;p123"/>
          <p:cNvSpPr/>
          <p:nvPr/>
        </p:nvSpPr>
        <p:spPr>
          <a:xfrm>
            <a:off x="1600397" y="943549"/>
            <a:ext cx="1554480" cy="255356"/>
          </a:xfrm>
          <a:prstGeom prst="roundRect">
            <a:avLst>
              <a:gd name="adj" fmla="val 16667"/>
            </a:avLst>
          </a:prstGeom>
          <a:noFill/>
          <a:ln w="9525" cap="flat" cmpd="sng">
            <a:solidFill>
              <a:schemeClr val="accent6"/>
            </a:solidFill>
            <a:prstDash val="solid"/>
            <a:round/>
            <a:headEnd type="none" w="sm" len="sm"/>
            <a:tailEnd type="none" w="sm" len="sm"/>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None/>
            </a:pPr>
            <a:r>
              <a:rPr lang="zh-CN" sz="1050" b="0" i="0" u="none" strike="noStrike" cap="none">
                <a:solidFill>
                  <a:schemeClr val="accent6"/>
                </a:solidFill>
                <a:latin typeface="Aptos" panose="020B0004020202020204" pitchFamily="34" charset="0"/>
                <a:ea typeface="Source Han Sans CN Regular" panose="020B0500000000000000" pitchFamily="34" charset="-128"/>
                <a:cs typeface="Microsoft YaHei"/>
                <a:sym typeface="Microsoft YaHei"/>
              </a:rPr>
              <a:t>导航条在所有页面可见</a:t>
            </a:r>
            <a:endParaRPr sz="1050" b="0" i="0" u="none" strike="noStrike" cap="none">
              <a:solidFill>
                <a:schemeClr val="accent6"/>
              </a:solidFill>
              <a:latin typeface="Aptos" panose="020B0004020202020204" pitchFamily="34" charset="0"/>
              <a:ea typeface="Source Han Sans CN Regular" panose="020B0500000000000000" pitchFamily="34" charset="-128"/>
              <a:cs typeface="Microsoft YaHei"/>
              <a:sym typeface="Microsoft YaHe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5"/>
                                        </p:tgtEl>
                                        <p:attrNameLst>
                                          <p:attrName>style.visibility</p:attrName>
                                        </p:attrNameLst>
                                      </p:cBhvr>
                                      <p:to>
                                        <p:strVal val="visible"/>
                                      </p:to>
                                    </p:set>
                                    <p:animEffect transition="in" filter="fade">
                                      <p:cBhvr>
                                        <p:cTn id="7" dur="500"/>
                                        <p:tgtEl>
                                          <p:spTgt spid="103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0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33"/>
                                        </p:tgtEl>
                                        <p:attrNameLst>
                                          <p:attrName>style.visibility</p:attrName>
                                        </p:attrNameLst>
                                      </p:cBhvr>
                                      <p:to>
                                        <p:strVal val="visible"/>
                                      </p:to>
                                    </p:set>
                                    <p:animEffect transition="in" filter="fade">
                                      <p:cBhvr>
                                        <p:cTn id="21" dur="500"/>
                                        <p:tgtEl>
                                          <p:spTgt spid="1033"/>
                                        </p:tgtEl>
                                      </p:cBhvr>
                                    </p:animEffect>
                                  </p:childTnLst>
                                </p:cTn>
                              </p:par>
                              <p:par>
                                <p:cTn id="22" presetID="10" presetClass="entr" presetSubtype="0" fill="hold" nodeType="withEffect">
                                  <p:stCondLst>
                                    <p:cond delay="0"/>
                                  </p:stCondLst>
                                  <p:childTnLst>
                                    <p:set>
                                      <p:cBhvr>
                                        <p:cTn id="23" dur="1" fill="hold">
                                          <p:stCondLst>
                                            <p:cond delay="0"/>
                                          </p:stCondLst>
                                        </p:cTn>
                                        <p:tgtEl>
                                          <p:spTgt spid="1040"/>
                                        </p:tgtEl>
                                        <p:attrNameLst>
                                          <p:attrName>style.visibility</p:attrName>
                                        </p:attrNameLst>
                                      </p:cBhvr>
                                      <p:to>
                                        <p:strVal val="visible"/>
                                      </p:to>
                                    </p:set>
                                    <p:animEffect transition="in" filter="fade">
                                      <p:cBhvr>
                                        <p:cTn id="24" dur="500"/>
                                        <p:tgtEl>
                                          <p:spTgt spid="104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p124"/>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16666"/>
              </a:lnSpc>
              <a:spcBef>
                <a:spcPts val="0"/>
              </a:spcBef>
              <a:spcAft>
                <a:spcPts val="0"/>
              </a:spcAft>
              <a:buSzPts val="2600"/>
              <a:buNone/>
            </a:pPr>
            <a:r>
              <a:rPr lang="zh-CN">
                <a:latin typeface="Source Han Sans CN Regular" panose="020B0500000000000000" pitchFamily="34" charset="-128"/>
                <a:ea typeface="Source Han Sans CN Regular" panose="020B0500000000000000" pitchFamily="34" charset="-128"/>
                <a:cs typeface="Microsoft YaHei"/>
                <a:sym typeface="Microsoft YaHei"/>
              </a:rPr>
              <a:t>检索与浏览</a:t>
            </a:r>
            <a:endParaRPr>
              <a:latin typeface="Source Han Sans CN Regular" panose="020B0500000000000000" pitchFamily="34" charset="-128"/>
              <a:ea typeface="Source Han Sans CN Regular" panose="020B0500000000000000" pitchFamily="34" charset="-128"/>
              <a:cs typeface="Microsoft YaHei"/>
              <a:sym typeface="Microsoft YaHei"/>
            </a:endParaRPr>
          </a:p>
        </p:txBody>
      </p:sp>
      <p:sp>
        <p:nvSpPr>
          <p:cNvPr id="1048" name="Google Shape;1048;p124"/>
          <p:cNvSpPr txBox="1">
            <a:spLocks noGrp="1"/>
          </p:cNvSpPr>
          <p:nvPr>
            <p:ph type="subTitle" idx="1"/>
          </p:nvPr>
        </p:nvSpPr>
        <p:spPr>
          <a:xfrm>
            <a:off x="419100" y="567339"/>
            <a:ext cx="8299450" cy="230831"/>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500"/>
              <a:buNone/>
            </a:pPr>
            <a:endParaRPr>
              <a:latin typeface="Source Han Sans CN Regular" panose="020B0500000000000000" pitchFamily="34" charset="-128"/>
              <a:ea typeface="Source Han Sans CN Regular" panose="020B0500000000000000" pitchFamily="34" charset="-128"/>
            </a:endParaRPr>
          </a:p>
        </p:txBody>
      </p:sp>
      <p:sp>
        <p:nvSpPr>
          <p:cNvPr id="1049" name="Google Shape;1049;p124"/>
          <p:cNvSpPr/>
          <p:nvPr/>
        </p:nvSpPr>
        <p:spPr>
          <a:xfrm>
            <a:off x="419100" y="1102608"/>
            <a:ext cx="992734" cy="258019"/>
          </a:xfrm>
          <a:prstGeom prst="roundRect">
            <a:avLst>
              <a:gd name="adj" fmla="val 16667"/>
            </a:avLst>
          </a:prstGeom>
          <a:solidFill>
            <a:schemeClr val="lt1"/>
          </a:solidFill>
          <a:ln w="9525" cap="flat" cmpd="sng">
            <a:solidFill>
              <a:schemeClr val="accent6"/>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zh-CN" sz="1050" b="0" i="0" u="none" strike="noStrike" cap="none">
                <a:solidFill>
                  <a:schemeClr val="accent6"/>
                </a:solidFill>
                <a:latin typeface="Source Han Sans CN Regular" panose="020B0500000000000000" pitchFamily="34" charset="-128"/>
                <a:ea typeface="Source Han Sans CN Regular" panose="020B0500000000000000" pitchFamily="34" charset="-128"/>
                <a:cs typeface="Microsoft YaHei"/>
                <a:sym typeface="Microsoft YaHei"/>
              </a:rPr>
              <a:t>按首字母检索</a:t>
            </a:r>
            <a:endParaRPr sz="1050" b="0" i="0" u="none" strike="noStrike" cap="none">
              <a:solidFill>
                <a:schemeClr val="accent6"/>
              </a:solidFill>
              <a:latin typeface="Source Han Sans CN Regular" panose="020B0500000000000000" pitchFamily="34" charset="-128"/>
              <a:ea typeface="Source Han Sans CN Regular" panose="020B0500000000000000" pitchFamily="34" charset="-128"/>
              <a:cs typeface="Microsoft YaHei"/>
              <a:sym typeface="Microsoft YaHei"/>
            </a:endParaRPr>
          </a:p>
        </p:txBody>
      </p:sp>
      <p:pic>
        <p:nvPicPr>
          <p:cNvPr id="1050" name="Google Shape;1050;p124"/>
          <p:cNvPicPr preferRelativeResize="0"/>
          <p:nvPr/>
        </p:nvPicPr>
        <p:blipFill rotWithShape="1">
          <a:blip r:embed="rId3">
            <a:alphaModFix/>
          </a:blip>
          <a:srcRect/>
          <a:stretch/>
        </p:blipFill>
        <p:spPr>
          <a:xfrm>
            <a:off x="419100" y="1511715"/>
            <a:ext cx="3840480" cy="1591285"/>
          </a:xfrm>
          <a:prstGeom prst="rect">
            <a:avLst/>
          </a:prstGeom>
          <a:noFill/>
          <a:ln>
            <a:noFill/>
          </a:ln>
        </p:spPr>
      </p:pic>
      <p:pic>
        <p:nvPicPr>
          <p:cNvPr id="1051" name="Google Shape;1051;p124"/>
          <p:cNvPicPr preferRelativeResize="0"/>
          <p:nvPr/>
        </p:nvPicPr>
        <p:blipFill rotWithShape="1">
          <a:blip r:embed="rId4">
            <a:alphaModFix/>
          </a:blip>
          <a:srcRect/>
          <a:stretch/>
        </p:blipFill>
        <p:spPr>
          <a:xfrm>
            <a:off x="4568825" y="2485723"/>
            <a:ext cx="3840480" cy="158750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Google Shape;1057;p125"/>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16666"/>
              </a:lnSpc>
              <a:spcBef>
                <a:spcPts val="0"/>
              </a:spcBef>
              <a:spcAft>
                <a:spcPts val="0"/>
              </a:spcAft>
              <a:buSzPts val="2600"/>
              <a:buNone/>
            </a:pPr>
            <a:r>
              <a:rPr lang="zh-CN" dirty="0">
                <a:latin typeface="Aptos" panose="020B0004020202020204" pitchFamily="34" charset="0"/>
                <a:ea typeface="Source Han Sans CN Regular" panose="020B0500000000000000" pitchFamily="34" charset="-128"/>
                <a:cs typeface="Microsoft YaHei"/>
                <a:sym typeface="Microsoft YaHei"/>
              </a:rPr>
              <a:t>检索与浏览</a:t>
            </a:r>
            <a:endParaRPr dirty="0">
              <a:latin typeface="Aptos" panose="020B0004020202020204" pitchFamily="34" charset="0"/>
              <a:ea typeface="Source Han Sans CN Regular" panose="020B0500000000000000" pitchFamily="34" charset="-128"/>
              <a:cs typeface="Microsoft YaHei"/>
              <a:sym typeface="Microsoft YaHei"/>
            </a:endParaRPr>
          </a:p>
        </p:txBody>
      </p:sp>
      <p:sp>
        <p:nvSpPr>
          <p:cNvPr id="1058" name="Google Shape;1058;p125"/>
          <p:cNvSpPr txBox="1">
            <a:spLocks noGrp="1"/>
          </p:cNvSpPr>
          <p:nvPr>
            <p:ph type="subTitle" idx="1"/>
          </p:nvPr>
        </p:nvSpPr>
        <p:spPr>
          <a:xfrm>
            <a:off x="419100" y="603914"/>
            <a:ext cx="8299450" cy="215444"/>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Clr>
                <a:schemeClr val="accent4"/>
              </a:buClr>
              <a:buSzPts val="1500"/>
              <a:buNone/>
            </a:pPr>
            <a:r>
              <a:rPr lang="zh-CN" sz="1400" b="0">
                <a:latin typeface="Aptos" panose="020B0004020202020204" pitchFamily="34" charset="0"/>
                <a:ea typeface="Source Han Sans CN Regular" panose="020B0500000000000000" pitchFamily="34" charset="-128"/>
                <a:cs typeface="Microsoft YaHei"/>
                <a:sym typeface="Microsoft YaHei"/>
              </a:rPr>
              <a:t>检索结果页面</a:t>
            </a:r>
            <a:endParaRPr sz="1400">
              <a:latin typeface="Aptos" panose="020B0004020202020204" pitchFamily="34" charset="0"/>
              <a:ea typeface="Source Han Sans CN Regular" panose="020B0500000000000000" pitchFamily="34" charset="-128"/>
              <a:cs typeface="Microsoft YaHei"/>
              <a:sym typeface="Microsoft YaHei"/>
            </a:endParaRPr>
          </a:p>
        </p:txBody>
      </p:sp>
      <p:pic>
        <p:nvPicPr>
          <p:cNvPr id="1059" name="Google Shape;1059;p125"/>
          <p:cNvPicPr preferRelativeResize="0"/>
          <p:nvPr/>
        </p:nvPicPr>
        <p:blipFill rotWithShape="1">
          <a:blip r:embed="rId3">
            <a:alphaModFix/>
          </a:blip>
          <a:srcRect/>
          <a:stretch/>
        </p:blipFill>
        <p:spPr>
          <a:xfrm>
            <a:off x="1921747" y="1194537"/>
            <a:ext cx="4973450" cy="3558637"/>
          </a:xfrm>
          <a:prstGeom prst="rect">
            <a:avLst/>
          </a:prstGeom>
          <a:noFill/>
          <a:ln w="9525" cap="flat" cmpd="sng">
            <a:solidFill>
              <a:schemeClr val="dk2"/>
            </a:solidFill>
            <a:prstDash val="solid"/>
            <a:round/>
            <a:headEnd type="none" w="sm" len="sm"/>
            <a:tailEnd type="none" w="sm" len="sm"/>
          </a:ln>
        </p:spPr>
      </p:pic>
      <p:grpSp>
        <p:nvGrpSpPr>
          <p:cNvPr id="1060" name="Google Shape;1060;p125"/>
          <p:cNvGrpSpPr/>
          <p:nvPr/>
        </p:nvGrpSpPr>
        <p:grpSpPr>
          <a:xfrm>
            <a:off x="6273691" y="1203660"/>
            <a:ext cx="2444859" cy="640080"/>
            <a:chOff x="197616" y="1273947"/>
            <a:chExt cx="2510801" cy="773160"/>
          </a:xfrm>
        </p:grpSpPr>
        <p:sp>
          <p:nvSpPr>
            <p:cNvPr id="1061" name="Google Shape;1061;p125"/>
            <p:cNvSpPr/>
            <p:nvPr/>
          </p:nvSpPr>
          <p:spPr>
            <a:xfrm>
              <a:off x="1205916" y="1273947"/>
              <a:ext cx="1502501" cy="773160"/>
            </a:xfrm>
            <a:prstGeom prst="roundRect">
              <a:avLst>
                <a:gd name="adj" fmla="val 16667"/>
              </a:avLst>
            </a:prstGeom>
            <a:noFill/>
            <a:ln w="9525" cap="flat" cmpd="sng">
              <a:solidFill>
                <a:schemeClr val="accent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zh-CN" sz="110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点击此处链接可跳回旧版搜索界面</a:t>
              </a:r>
              <a:endParaRPr dirty="0">
                <a:latin typeface="Aptos" panose="020B0004020202020204" pitchFamily="34" charset="0"/>
                <a:ea typeface="Source Han Sans CN Regular" panose="020B0500000000000000" pitchFamily="34" charset="-128"/>
              </a:endParaRPr>
            </a:p>
            <a:p>
              <a:pPr marL="0" marR="0" lvl="0" indent="0" algn="l" rtl="0">
                <a:lnSpc>
                  <a:spcPct val="100000"/>
                </a:lnSpc>
                <a:spcBef>
                  <a:spcPts val="0"/>
                </a:spcBef>
                <a:spcAft>
                  <a:spcPts val="0"/>
                </a:spcAft>
                <a:buNone/>
              </a:pPr>
              <a:r>
                <a:rPr lang="zh-CN" sz="900" b="0" i="1"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*此为临时链接</a:t>
              </a:r>
              <a:endParaRPr dirty="0">
                <a:latin typeface="Aptos" panose="020B0004020202020204" pitchFamily="34" charset="0"/>
                <a:ea typeface="Source Han Sans CN Regular" panose="020B0500000000000000" pitchFamily="34" charset="-128"/>
              </a:endParaRPr>
            </a:p>
          </p:txBody>
        </p:sp>
        <p:cxnSp>
          <p:nvCxnSpPr>
            <p:cNvPr id="1062" name="Google Shape;1062;p125"/>
            <p:cNvCxnSpPr>
              <a:stCxn id="1061" idx="1"/>
            </p:cNvCxnSpPr>
            <p:nvPr/>
          </p:nvCxnSpPr>
          <p:spPr>
            <a:xfrm rot="10800000">
              <a:off x="197616" y="1494027"/>
              <a:ext cx="1008300" cy="166500"/>
            </a:xfrm>
            <a:prstGeom prst="straightConnector1">
              <a:avLst/>
            </a:prstGeom>
            <a:noFill/>
            <a:ln w="9525" cap="flat" cmpd="sng">
              <a:solidFill>
                <a:schemeClr val="accent1"/>
              </a:solidFill>
              <a:prstDash val="solid"/>
              <a:round/>
              <a:headEnd type="none" w="sm" len="sm"/>
              <a:tailEnd type="triangle" w="med" len="med"/>
            </a:ln>
          </p:spPr>
        </p:cxnSp>
      </p:grpSp>
      <p:sp>
        <p:nvSpPr>
          <p:cNvPr id="1063" name="Google Shape;1063;p125"/>
          <p:cNvSpPr/>
          <p:nvPr/>
        </p:nvSpPr>
        <p:spPr>
          <a:xfrm>
            <a:off x="4523899" y="2180797"/>
            <a:ext cx="777240" cy="256032"/>
          </a:xfrm>
          <a:prstGeom prst="rect">
            <a:avLst/>
          </a:prstGeom>
          <a:solidFill>
            <a:srgbClr val="FFB682"/>
          </a:solidFill>
          <a:ln>
            <a:noFill/>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zh-CN" sz="1050" b="1" i="0" u="none" strike="noStrike" cap="none" dirty="0">
                <a:solidFill>
                  <a:schemeClr val="dk1"/>
                </a:solidFill>
                <a:latin typeface="Aptos" panose="020B0004020202020204" pitchFamily="34" charset="0"/>
                <a:ea typeface="Source Han Sans CN Regular" panose="020B0500000000000000" pitchFamily="34" charset="-128"/>
                <a:cs typeface="Microsoft YaHei"/>
                <a:sym typeface="Microsoft YaHei"/>
              </a:rPr>
              <a:t>内容名称</a:t>
            </a:r>
            <a:endParaRPr sz="1050" b="1" i="0" u="none" strike="noStrike" cap="none" dirty="0">
              <a:solidFill>
                <a:schemeClr val="dk1"/>
              </a:solidFill>
              <a:latin typeface="Aptos" panose="020B0004020202020204" pitchFamily="34" charset="0"/>
              <a:ea typeface="Source Han Sans CN Regular" panose="020B0500000000000000" pitchFamily="34" charset="-128"/>
              <a:cs typeface="Microsoft YaHei"/>
              <a:sym typeface="Microsoft YaHei"/>
            </a:endParaRPr>
          </a:p>
        </p:txBody>
      </p:sp>
      <p:sp>
        <p:nvSpPr>
          <p:cNvPr id="1064" name="Google Shape;1064;p125"/>
          <p:cNvSpPr/>
          <p:nvPr/>
        </p:nvSpPr>
        <p:spPr>
          <a:xfrm>
            <a:off x="2130657" y="4250206"/>
            <a:ext cx="777240" cy="256032"/>
          </a:xfrm>
          <a:prstGeom prst="rect">
            <a:avLst/>
          </a:prstGeom>
          <a:solidFill>
            <a:srgbClr val="FFB682"/>
          </a:solidFill>
          <a:ln>
            <a:noFill/>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zh-CN" sz="1050" b="1" i="0" u="none" strike="noStrike" cap="none" dirty="0">
                <a:solidFill>
                  <a:schemeClr val="dk1"/>
                </a:solidFill>
                <a:latin typeface="Aptos" panose="020B0004020202020204" pitchFamily="34" charset="0"/>
                <a:ea typeface="Source Han Sans CN Regular" panose="020B0500000000000000" pitchFamily="34" charset="-128"/>
                <a:cs typeface="Microsoft YaHei"/>
                <a:sym typeface="Microsoft YaHei"/>
              </a:rPr>
              <a:t>内容类型</a:t>
            </a:r>
            <a:endParaRPr sz="1050" b="1" i="0" u="none" strike="noStrike" cap="none" dirty="0">
              <a:solidFill>
                <a:schemeClr val="dk1"/>
              </a:solidFill>
              <a:latin typeface="Aptos" panose="020B0004020202020204" pitchFamily="34" charset="0"/>
              <a:ea typeface="Source Han Sans CN Regular" panose="020B0500000000000000" pitchFamily="34" charset="-128"/>
              <a:cs typeface="Microsoft YaHei"/>
              <a:sym typeface="Microsoft YaHei"/>
            </a:endParaRPr>
          </a:p>
        </p:txBody>
      </p:sp>
      <p:sp>
        <p:nvSpPr>
          <p:cNvPr id="1065" name="Google Shape;1065;p125"/>
          <p:cNvSpPr/>
          <p:nvPr/>
        </p:nvSpPr>
        <p:spPr>
          <a:xfrm>
            <a:off x="4765137" y="2656044"/>
            <a:ext cx="777240" cy="256032"/>
          </a:xfrm>
          <a:prstGeom prst="rect">
            <a:avLst/>
          </a:prstGeom>
          <a:solidFill>
            <a:srgbClr val="FFB682"/>
          </a:solidFill>
          <a:ln>
            <a:noFill/>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zh-CN" sz="1050" b="1" i="0" u="none" strike="noStrike" cap="none" dirty="0">
                <a:solidFill>
                  <a:schemeClr val="dk1"/>
                </a:solidFill>
                <a:latin typeface="Aptos" panose="020B0004020202020204" pitchFamily="34" charset="0"/>
                <a:ea typeface="Source Han Sans CN Regular" panose="020B0500000000000000" pitchFamily="34" charset="-128"/>
                <a:cs typeface="Microsoft YaHei"/>
                <a:sym typeface="Microsoft YaHei"/>
              </a:rPr>
              <a:t>出版年份</a:t>
            </a:r>
            <a:endParaRPr sz="1050" b="1" i="0" u="none" strike="noStrike" cap="none" dirty="0">
              <a:solidFill>
                <a:schemeClr val="dk1"/>
              </a:solidFill>
              <a:latin typeface="Aptos" panose="020B0004020202020204" pitchFamily="34" charset="0"/>
              <a:ea typeface="Source Han Sans CN Regular" panose="020B0500000000000000" pitchFamily="34" charset="-128"/>
              <a:cs typeface="Microsoft YaHei"/>
              <a:sym typeface="Microsoft YaHei"/>
            </a:endParaRPr>
          </a:p>
        </p:txBody>
      </p:sp>
      <p:cxnSp>
        <p:nvCxnSpPr>
          <p:cNvPr id="1066" name="Google Shape;1066;p125"/>
          <p:cNvCxnSpPr/>
          <p:nvPr/>
        </p:nvCxnSpPr>
        <p:spPr>
          <a:xfrm flipH="1">
            <a:off x="4238483" y="2311516"/>
            <a:ext cx="285417" cy="260753"/>
          </a:xfrm>
          <a:prstGeom prst="straightConnector1">
            <a:avLst/>
          </a:prstGeom>
          <a:noFill/>
          <a:ln w="9525" cap="flat" cmpd="sng">
            <a:solidFill>
              <a:schemeClr val="accent6"/>
            </a:solidFill>
            <a:prstDash val="solid"/>
            <a:round/>
            <a:headEnd type="none" w="sm" len="sm"/>
            <a:tailEnd type="stealth" w="med" len="med"/>
          </a:ln>
        </p:spPr>
      </p:cxnSp>
      <p:cxnSp>
        <p:nvCxnSpPr>
          <p:cNvPr id="1067" name="Google Shape;1067;p125"/>
          <p:cNvCxnSpPr/>
          <p:nvPr/>
        </p:nvCxnSpPr>
        <p:spPr>
          <a:xfrm>
            <a:off x="2942418" y="4361637"/>
            <a:ext cx="327832" cy="142485"/>
          </a:xfrm>
          <a:prstGeom prst="straightConnector1">
            <a:avLst/>
          </a:prstGeom>
          <a:noFill/>
          <a:ln w="9525" cap="flat" cmpd="sng">
            <a:solidFill>
              <a:schemeClr val="accent6"/>
            </a:solidFill>
            <a:prstDash val="solid"/>
            <a:round/>
            <a:headEnd type="none" w="sm" len="sm"/>
            <a:tailEnd type="stealth" w="med" len="med"/>
          </a:ln>
        </p:spPr>
      </p:cxnSp>
      <p:cxnSp>
        <p:nvCxnSpPr>
          <p:cNvPr id="1068" name="Google Shape;1068;p125"/>
          <p:cNvCxnSpPr/>
          <p:nvPr/>
        </p:nvCxnSpPr>
        <p:spPr>
          <a:xfrm rot="10800000">
            <a:off x="4366527" y="4377164"/>
            <a:ext cx="510551" cy="111431"/>
          </a:xfrm>
          <a:prstGeom prst="straightConnector1">
            <a:avLst/>
          </a:prstGeom>
          <a:noFill/>
          <a:ln w="9525" cap="flat" cmpd="sng">
            <a:solidFill>
              <a:schemeClr val="accent6"/>
            </a:solidFill>
            <a:prstDash val="solid"/>
            <a:round/>
            <a:headEnd type="none" w="sm" len="sm"/>
            <a:tailEnd type="stealth" w="med" len="med"/>
          </a:ln>
        </p:spPr>
      </p:cxnSp>
      <p:sp>
        <p:nvSpPr>
          <p:cNvPr id="1069" name="Google Shape;1069;p125"/>
          <p:cNvSpPr/>
          <p:nvPr/>
        </p:nvSpPr>
        <p:spPr>
          <a:xfrm>
            <a:off x="4877078" y="4361637"/>
            <a:ext cx="1928733" cy="253875"/>
          </a:xfrm>
          <a:prstGeom prst="rect">
            <a:avLst/>
          </a:prstGeom>
          <a:solidFill>
            <a:srgbClr val="FFB682"/>
          </a:solidFill>
          <a:ln>
            <a:noFill/>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zh-CN" sz="1050" b="1" i="0" u="none" strike="noStrike" cap="none" dirty="0">
                <a:solidFill>
                  <a:schemeClr val="dk1"/>
                </a:solidFill>
                <a:latin typeface="Aptos" panose="020B0004020202020204" pitchFamily="34" charset="0"/>
                <a:ea typeface="Source Han Sans CN Regular" panose="020B0500000000000000" pitchFamily="34" charset="-128"/>
                <a:cs typeface="Microsoft YaHei"/>
                <a:sym typeface="Microsoft YaHei"/>
              </a:rPr>
              <a:t>文章/图书章节所在期刊/图书</a:t>
            </a:r>
            <a:endParaRPr sz="1050" b="1" i="0" u="none" strike="noStrike" cap="none" dirty="0">
              <a:solidFill>
                <a:schemeClr val="dk1"/>
              </a:solidFill>
              <a:latin typeface="Aptos" panose="020B0004020202020204" pitchFamily="34" charset="0"/>
              <a:ea typeface="Source Han Sans CN Regular" panose="020B0500000000000000" pitchFamily="34" charset="-128"/>
              <a:cs typeface="Microsoft YaHei"/>
              <a:sym typeface="Microsoft YaHei"/>
            </a:endParaRPr>
          </a:p>
        </p:txBody>
      </p:sp>
      <p:cxnSp>
        <p:nvCxnSpPr>
          <p:cNvPr id="1070" name="Google Shape;1070;p125"/>
          <p:cNvCxnSpPr>
            <a:stCxn id="1065" idx="1"/>
          </p:cNvCxnSpPr>
          <p:nvPr/>
        </p:nvCxnSpPr>
        <p:spPr>
          <a:xfrm flipH="1" flipV="1">
            <a:off x="4523939" y="2783004"/>
            <a:ext cx="241198" cy="1056"/>
          </a:xfrm>
          <a:prstGeom prst="straightConnector1">
            <a:avLst/>
          </a:prstGeom>
          <a:noFill/>
          <a:ln w="9525" cap="flat" cmpd="sng">
            <a:solidFill>
              <a:schemeClr val="accent6"/>
            </a:solidFill>
            <a:prstDash val="solid"/>
            <a:round/>
            <a:headEnd type="none" w="sm" len="sm"/>
            <a:tailEnd type="stealth" w="med" len="med"/>
          </a:ln>
        </p:spPr>
      </p:cxnSp>
      <p:grpSp>
        <p:nvGrpSpPr>
          <p:cNvPr id="1071" name="Google Shape;1071;p125"/>
          <p:cNvGrpSpPr/>
          <p:nvPr/>
        </p:nvGrpSpPr>
        <p:grpSpPr>
          <a:xfrm>
            <a:off x="6803699" y="2516519"/>
            <a:ext cx="1930438" cy="956700"/>
            <a:chOff x="6683044" y="2516519"/>
            <a:chExt cx="1822649" cy="956700"/>
          </a:xfrm>
        </p:grpSpPr>
        <p:sp>
          <p:nvSpPr>
            <p:cNvPr id="1072" name="Google Shape;1072;p125"/>
            <p:cNvSpPr/>
            <p:nvPr/>
          </p:nvSpPr>
          <p:spPr>
            <a:xfrm>
              <a:off x="7124344" y="2558819"/>
              <a:ext cx="1381349" cy="914400"/>
            </a:xfrm>
            <a:prstGeom prst="roundRect">
              <a:avLst>
                <a:gd name="adj" fmla="val 16667"/>
              </a:avLst>
            </a:prstGeom>
            <a:solidFill>
              <a:schemeClr val="lt1"/>
            </a:solidFill>
            <a:ln w="9525" cap="flat" cmpd="sng">
              <a:solidFill>
                <a:schemeClr val="accent1"/>
              </a:solidFill>
              <a:prstDash val="solid"/>
              <a:round/>
              <a:headEnd type="none" w="sm" len="sm"/>
              <a:tailEnd type="none" w="sm" len="sm"/>
            </a:ln>
          </p:spPr>
          <p:txBody>
            <a:bodyPr spcFirstLastPara="1" wrap="square" lIns="54000" tIns="54000" rIns="54000" bIns="54000" anchor="ctr" anchorCtr="1">
              <a:noAutofit/>
            </a:bodyPr>
            <a:lstStyle/>
            <a:p>
              <a:pPr marL="0" marR="0" lvl="0" indent="0" algn="l" rtl="0">
                <a:lnSpc>
                  <a:spcPct val="114000"/>
                </a:lnSpc>
                <a:spcBef>
                  <a:spcPts val="0"/>
                </a:spcBef>
                <a:spcAft>
                  <a:spcPts val="0"/>
                </a:spcAft>
                <a:buNone/>
              </a:pPr>
              <a:r>
                <a:rPr lang="zh-CN" sz="110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对搜索结果排序：</a:t>
              </a:r>
              <a:endParaRPr dirty="0">
                <a:latin typeface="Aptos" panose="020B0004020202020204" pitchFamily="34" charset="0"/>
                <a:ea typeface="Source Han Sans CN Regular" panose="020B0500000000000000" pitchFamily="34" charset="-128"/>
              </a:endParaRPr>
            </a:p>
            <a:p>
              <a:pPr marL="171450" marR="0" lvl="0" indent="-171450" algn="l" rtl="0">
                <a:lnSpc>
                  <a:spcPct val="114000"/>
                </a:lnSpc>
                <a:spcBef>
                  <a:spcPts val="0"/>
                </a:spcBef>
                <a:spcAft>
                  <a:spcPts val="0"/>
                </a:spcAft>
                <a:buClr>
                  <a:schemeClr val="accent1"/>
                </a:buClr>
                <a:buSzPts val="1400"/>
                <a:buFont typeface="Arial"/>
                <a:buChar char="•"/>
              </a:pPr>
              <a:r>
                <a:rPr lang="zh-CN" sz="110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相关性</a:t>
              </a:r>
              <a:endParaRPr dirty="0">
                <a:latin typeface="Aptos" panose="020B0004020202020204" pitchFamily="34" charset="0"/>
                <a:ea typeface="Source Han Sans CN Regular" panose="020B0500000000000000" pitchFamily="34" charset="-128"/>
              </a:endParaRPr>
            </a:p>
            <a:p>
              <a:pPr marL="171450" marR="0" lvl="0" indent="-171450" algn="l" rtl="0">
                <a:lnSpc>
                  <a:spcPct val="114000"/>
                </a:lnSpc>
                <a:spcBef>
                  <a:spcPts val="0"/>
                </a:spcBef>
                <a:spcAft>
                  <a:spcPts val="0"/>
                </a:spcAft>
                <a:buClr>
                  <a:schemeClr val="accent1"/>
                </a:buClr>
                <a:buSzPts val="1400"/>
                <a:buFont typeface="Arial"/>
                <a:buChar char="•"/>
              </a:pPr>
              <a:r>
                <a:rPr lang="zh-CN" sz="110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由新到旧</a:t>
              </a:r>
              <a:endParaRPr dirty="0">
                <a:latin typeface="Aptos" panose="020B0004020202020204" pitchFamily="34" charset="0"/>
                <a:ea typeface="Source Han Sans CN Regular" panose="020B0500000000000000" pitchFamily="34" charset="-128"/>
              </a:endParaRPr>
            </a:p>
            <a:p>
              <a:pPr marL="171450" marR="0" lvl="0" indent="-171450" algn="l" rtl="0">
                <a:lnSpc>
                  <a:spcPct val="114000"/>
                </a:lnSpc>
                <a:spcBef>
                  <a:spcPts val="0"/>
                </a:spcBef>
                <a:spcAft>
                  <a:spcPts val="0"/>
                </a:spcAft>
                <a:buClr>
                  <a:schemeClr val="accent1"/>
                </a:buClr>
                <a:buSzPts val="1400"/>
                <a:buFont typeface="Arial"/>
                <a:buChar char="•"/>
              </a:pPr>
              <a:r>
                <a:rPr lang="zh-CN" sz="110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由旧到新</a:t>
              </a:r>
              <a:endParaRPr sz="110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p:txBody>
        </p:sp>
        <p:cxnSp>
          <p:nvCxnSpPr>
            <p:cNvPr id="1073" name="Google Shape;1073;p125"/>
            <p:cNvCxnSpPr>
              <a:stCxn id="1072" idx="1"/>
            </p:cNvCxnSpPr>
            <p:nvPr/>
          </p:nvCxnSpPr>
          <p:spPr>
            <a:xfrm rot="10800000">
              <a:off x="6683044" y="2516519"/>
              <a:ext cx="441300" cy="499500"/>
            </a:xfrm>
            <a:prstGeom prst="straightConnector1">
              <a:avLst/>
            </a:prstGeom>
            <a:noFill/>
            <a:ln w="9525" cap="flat" cmpd="sng">
              <a:solidFill>
                <a:schemeClr val="accent1"/>
              </a:solidFill>
              <a:prstDash val="solid"/>
              <a:round/>
              <a:headEnd type="none" w="sm" len="sm"/>
              <a:tailEnd type="triangle" w="med" len="med"/>
            </a:ln>
          </p:spPr>
        </p:cxnSp>
      </p:grpSp>
      <p:grpSp>
        <p:nvGrpSpPr>
          <p:cNvPr id="1074" name="Google Shape;1074;p125"/>
          <p:cNvGrpSpPr/>
          <p:nvPr/>
        </p:nvGrpSpPr>
        <p:grpSpPr>
          <a:xfrm>
            <a:off x="157419" y="1765299"/>
            <a:ext cx="1764329" cy="2161241"/>
            <a:chOff x="157419" y="1765300"/>
            <a:chExt cx="1764329" cy="2120900"/>
          </a:xfrm>
        </p:grpSpPr>
        <p:sp>
          <p:nvSpPr>
            <p:cNvPr id="1075" name="Google Shape;1075;p125"/>
            <p:cNvSpPr/>
            <p:nvPr/>
          </p:nvSpPr>
          <p:spPr>
            <a:xfrm>
              <a:off x="157419" y="1765300"/>
              <a:ext cx="1589429" cy="2120900"/>
            </a:xfrm>
            <a:prstGeom prst="roundRect">
              <a:avLst>
                <a:gd name="adj" fmla="val 16667"/>
              </a:avLst>
            </a:prstGeom>
            <a:noFill/>
            <a:ln w="9525" cap="flat" cmpd="sng">
              <a:solidFill>
                <a:schemeClr val="accent1"/>
              </a:solidFill>
              <a:prstDash val="solid"/>
              <a:round/>
              <a:headEnd type="none" w="sm" len="sm"/>
              <a:tailEnd type="none" w="sm" len="sm"/>
            </a:ln>
          </p:spPr>
          <p:txBody>
            <a:bodyPr spcFirstLastPara="1" wrap="square" lIns="54000" tIns="54000" rIns="54000" bIns="54000" anchor="ctr" anchorCtr="1">
              <a:noAutofit/>
            </a:bodyPr>
            <a:lstStyle/>
            <a:p>
              <a:pPr marL="0" marR="0" lvl="0" indent="0" algn="l" rtl="0">
                <a:lnSpc>
                  <a:spcPct val="114000"/>
                </a:lnSpc>
                <a:spcBef>
                  <a:spcPts val="0"/>
                </a:spcBef>
                <a:spcAft>
                  <a:spcPts val="0"/>
                </a:spcAft>
                <a:buNone/>
              </a:pPr>
              <a:r>
                <a:rPr lang="zh-CN" sz="1100" b="0"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使用过滤选项以帮助您优化搜索结果</a:t>
              </a:r>
              <a:endParaRPr>
                <a:latin typeface="Aptos" panose="020B0004020202020204" pitchFamily="34" charset="0"/>
                <a:ea typeface="Source Han Sans CN Regular" panose="020B0500000000000000" pitchFamily="34" charset="-128"/>
              </a:endParaRPr>
            </a:p>
            <a:p>
              <a:pPr marL="0" marR="0" lvl="0" indent="0" algn="l" rtl="0">
                <a:lnSpc>
                  <a:spcPct val="114000"/>
                </a:lnSpc>
                <a:spcBef>
                  <a:spcPts val="0"/>
                </a:spcBef>
                <a:spcAft>
                  <a:spcPts val="0"/>
                </a:spcAft>
                <a:buNone/>
              </a:pPr>
              <a:endParaRPr sz="1100" b="0"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endParaRPr>
            </a:p>
            <a:p>
              <a:pPr marL="0" marR="0" lvl="0" indent="0" algn="l" rtl="0">
                <a:lnSpc>
                  <a:spcPct val="114000"/>
                </a:lnSpc>
                <a:spcBef>
                  <a:spcPts val="0"/>
                </a:spcBef>
                <a:spcAft>
                  <a:spcPts val="0"/>
                </a:spcAft>
                <a:buNone/>
              </a:pPr>
              <a:r>
                <a:rPr lang="zh-CN" sz="1100" b="0" i="0" u="none" strike="noStrike" cap="none">
                  <a:solidFill>
                    <a:srgbClr val="FF9143"/>
                  </a:solidFill>
                  <a:latin typeface="Aptos" panose="020B0004020202020204" pitchFamily="34" charset="0"/>
                  <a:ea typeface="Source Han Sans CN Regular" panose="020B0500000000000000" pitchFamily="34" charset="-128"/>
                  <a:cs typeface="Microsoft YaHei"/>
                  <a:sym typeface="Microsoft YaHei"/>
                </a:rPr>
                <a:t>过滤选项</a:t>
              </a:r>
              <a:r>
                <a:rPr lang="zh-CN" sz="1100" b="0"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包括：</a:t>
              </a:r>
              <a:endParaRPr>
                <a:latin typeface="Aptos" panose="020B0004020202020204" pitchFamily="34" charset="0"/>
                <a:ea typeface="Source Han Sans CN Regular" panose="020B0500000000000000" pitchFamily="34" charset="-128"/>
              </a:endParaRPr>
            </a:p>
            <a:p>
              <a:pPr marL="171450" marR="0" lvl="0" indent="-171450" algn="l" rtl="0">
                <a:lnSpc>
                  <a:spcPct val="114000"/>
                </a:lnSpc>
                <a:spcBef>
                  <a:spcPts val="0"/>
                </a:spcBef>
                <a:spcAft>
                  <a:spcPts val="0"/>
                </a:spcAft>
                <a:buClr>
                  <a:schemeClr val="accent1"/>
                </a:buClr>
                <a:buSzPts val="1400"/>
                <a:buFont typeface="Arial"/>
                <a:buChar char="•"/>
              </a:pPr>
              <a:r>
                <a:rPr lang="zh-CN" sz="1100" b="0"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内容类型</a:t>
              </a:r>
              <a:endParaRPr>
                <a:latin typeface="Aptos" panose="020B0004020202020204" pitchFamily="34" charset="0"/>
                <a:ea typeface="Source Han Sans CN Regular" panose="020B0500000000000000" pitchFamily="34" charset="-128"/>
              </a:endParaRPr>
            </a:p>
            <a:p>
              <a:pPr marL="171450" marR="0" lvl="0" indent="-171450" algn="l" rtl="0">
                <a:lnSpc>
                  <a:spcPct val="114000"/>
                </a:lnSpc>
                <a:spcBef>
                  <a:spcPts val="0"/>
                </a:spcBef>
                <a:spcAft>
                  <a:spcPts val="0"/>
                </a:spcAft>
                <a:buClr>
                  <a:schemeClr val="accent1"/>
                </a:buClr>
                <a:buSzPts val="1400"/>
                <a:buFont typeface="Arial"/>
                <a:buChar char="•"/>
              </a:pPr>
              <a:r>
                <a:rPr lang="zh-CN" sz="1100" b="0"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出版日期</a:t>
              </a:r>
              <a:endParaRPr>
                <a:latin typeface="Aptos" panose="020B0004020202020204" pitchFamily="34" charset="0"/>
                <a:ea typeface="Source Han Sans CN Regular" panose="020B0500000000000000" pitchFamily="34" charset="-128"/>
              </a:endParaRPr>
            </a:p>
            <a:p>
              <a:pPr marL="171450" marR="0" lvl="0" indent="-171450" algn="l" rtl="0">
                <a:lnSpc>
                  <a:spcPct val="114000"/>
                </a:lnSpc>
                <a:spcBef>
                  <a:spcPts val="0"/>
                </a:spcBef>
                <a:spcAft>
                  <a:spcPts val="0"/>
                </a:spcAft>
                <a:buClr>
                  <a:schemeClr val="accent1"/>
                </a:buClr>
                <a:buSzPts val="1400"/>
                <a:buFont typeface="Arial"/>
                <a:buChar char="•"/>
              </a:pPr>
              <a:r>
                <a:rPr lang="zh-CN" sz="1100" b="0"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语言</a:t>
              </a:r>
              <a:endParaRPr>
                <a:latin typeface="Aptos" panose="020B0004020202020204" pitchFamily="34" charset="0"/>
                <a:ea typeface="Source Han Sans CN Regular" panose="020B0500000000000000" pitchFamily="34" charset="-128"/>
              </a:endParaRPr>
            </a:p>
            <a:p>
              <a:pPr marL="171450" marR="0" lvl="0" indent="-171450" algn="l" rtl="0">
                <a:lnSpc>
                  <a:spcPct val="114000"/>
                </a:lnSpc>
                <a:spcBef>
                  <a:spcPts val="0"/>
                </a:spcBef>
                <a:spcAft>
                  <a:spcPts val="0"/>
                </a:spcAft>
                <a:buClr>
                  <a:schemeClr val="accent1"/>
                </a:buClr>
                <a:buSzPts val="1400"/>
                <a:buFont typeface="Arial"/>
                <a:buChar char="•"/>
              </a:pPr>
              <a:r>
                <a:rPr lang="zh-CN" sz="1100" b="0"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学科</a:t>
              </a:r>
              <a:endParaRPr>
                <a:latin typeface="Aptos" panose="020B0004020202020204" pitchFamily="34" charset="0"/>
                <a:ea typeface="Source Han Sans CN Regular" panose="020B0500000000000000" pitchFamily="34" charset="-128"/>
              </a:endParaRPr>
            </a:p>
            <a:p>
              <a:pPr marL="171450" marR="0" lvl="0" indent="-171450" algn="l" rtl="0">
                <a:lnSpc>
                  <a:spcPct val="114000"/>
                </a:lnSpc>
                <a:spcBef>
                  <a:spcPts val="0"/>
                </a:spcBef>
                <a:spcAft>
                  <a:spcPts val="0"/>
                </a:spcAft>
                <a:buClr>
                  <a:schemeClr val="accent1"/>
                </a:buClr>
                <a:buSzPts val="1400"/>
                <a:buFont typeface="Arial"/>
                <a:buChar char="•"/>
              </a:pPr>
              <a:r>
                <a:rPr lang="zh-CN" sz="1100" b="0"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子学科</a:t>
              </a:r>
              <a:endParaRPr>
                <a:latin typeface="Aptos" panose="020B0004020202020204" pitchFamily="34" charset="0"/>
                <a:ea typeface="Source Han Sans CN Regular" panose="020B0500000000000000" pitchFamily="34" charset="-128"/>
              </a:endParaRPr>
            </a:p>
          </p:txBody>
        </p:sp>
        <p:cxnSp>
          <p:nvCxnSpPr>
            <p:cNvPr id="1076" name="Google Shape;1076;p125"/>
            <p:cNvCxnSpPr>
              <a:stCxn id="1075" idx="3"/>
              <a:endCxn id="1059" idx="1"/>
            </p:cNvCxnSpPr>
            <p:nvPr/>
          </p:nvCxnSpPr>
          <p:spPr>
            <a:xfrm>
              <a:off x="1746848" y="2825750"/>
              <a:ext cx="174900" cy="125400"/>
            </a:xfrm>
            <a:prstGeom prst="straightConnector1">
              <a:avLst/>
            </a:prstGeom>
            <a:noFill/>
            <a:ln w="12700" cap="flat" cmpd="sng">
              <a:solidFill>
                <a:schemeClr val="accent1"/>
              </a:solidFill>
              <a:prstDash val="solid"/>
              <a:round/>
              <a:headEnd type="none" w="sm" len="sm"/>
              <a:tailEnd type="triangle" w="med" len="med"/>
            </a:ln>
          </p:spPr>
        </p:cxnSp>
      </p:grpSp>
      <p:sp>
        <p:nvSpPr>
          <p:cNvPr id="1077" name="Google Shape;1077;p125"/>
          <p:cNvSpPr/>
          <p:nvPr/>
        </p:nvSpPr>
        <p:spPr>
          <a:xfrm>
            <a:off x="2161325" y="340838"/>
            <a:ext cx="4494293"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zh-CN" sz="11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搜索结果列表默认显示SpringerLink平台上所有相关内容：包含来自Springer, BMC, Nature Portfolio, Palgrave Macmillan等平台的内容。</a:t>
            </a:r>
            <a:endParaRPr sz="140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1"/>
                                        </p:tgtEl>
                                        <p:attrNameLst>
                                          <p:attrName>style.visibility</p:attrName>
                                        </p:attrNameLst>
                                      </p:cBhvr>
                                      <p:to>
                                        <p:strVal val="visible"/>
                                      </p:to>
                                    </p:set>
                                    <p:animEffect transition="in" filter="fade">
                                      <p:cBhvr>
                                        <p:cTn id="7" dur="500"/>
                                        <p:tgtEl>
                                          <p:spTgt spid="10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74"/>
                                        </p:tgtEl>
                                        <p:attrNameLst>
                                          <p:attrName>style.visibility</p:attrName>
                                        </p:attrNameLst>
                                      </p:cBhvr>
                                      <p:to>
                                        <p:strVal val="visible"/>
                                      </p:to>
                                    </p:set>
                                    <p:animEffect transition="in" filter="fade">
                                      <p:cBhvr>
                                        <p:cTn id="12" dur="500"/>
                                        <p:tgtEl>
                                          <p:spTgt spid="10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60"/>
                                        </p:tgtEl>
                                        <p:attrNameLst>
                                          <p:attrName>style.visibility</p:attrName>
                                        </p:attrNameLst>
                                      </p:cBhvr>
                                      <p:to>
                                        <p:strVal val="visible"/>
                                      </p:to>
                                    </p:set>
                                    <p:animEffect transition="in" filter="fade">
                                      <p:cBhvr>
                                        <p:cTn id="17" dur="500"/>
                                        <p:tgtEl>
                                          <p:spTgt spid="1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p126"/>
          <p:cNvSpPr txBox="1">
            <a:spLocks noGrp="1"/>
          </p:cNvSpPr>
          <p:nvPr>
            <p:ph type="title" idx="4294967295"/>
          </p:nvPr>
        </p:nvSpPr>
        <p:spPr>
          <a:xfrm>
            <a:off x="449783" y="260961"/>
            <a:ext cx="1919288" cy="3079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486A7E"/>
              </a:buClr>
              <a:buSzPts val="2000"/>
              <a:buNone/>
            </a:pPr>
            <a:r>
              <a:rPr lang="zh-CN">
                <a:latin typeface="Aptos" panose="020B0004020202020204" pitchFamily="34" charset="0"/>
                <a:ea typeface="Source Han Sans CN Regular" panose="020B0500000000000000" pitchFamily="34" charset="-128"/>
                <a:cs typeface="Microsoft YaHei"/>
                <a:sym typeface="Microsoft YaHei"/>
              </a:rPr>
              <a:t>期刊主页 - 概览</a:t>
            </a:r>
            <a:endParaRPr>
              <a:latin typeface="Aptos" panose="020B0004020202020204" pitchFamily="34" charset="0"/>
              <a:ea typeface="Source Han Sans CN Regular" panose="020B0500000000000000" pitchFamily="34" charset="-128"/>
              <a:cs typeface="Microsoft YaHei"/>
              <a:sym typeface="Microsoft YaHei"/>
            </a:endParaRPr>
          </a:p>
        </p:txBody>
      </p:sp>
      <p:sp>
        <p:nvSpPr>
          <p:cNvPr id="1084" name="Google Shape;1084;p126"/>
          <p:cNvSpPr/>
          <p:nvPr/>
        </p:nvSpPr>
        <p:spPr>
          <a:xfrm>
            <a:off x="4660105" y="730695"/>
            <a:ext cx="4170162" cy="3968550"/>
          </a:xfrm>
          <a:prstGeom prst="roundRect">
            <a:avLst>
              <a:gd name="adj" fmla="val 10127"/>
            </a:avLst>
          </a:prstGeom>
          <a:noFill/>
          <a:ln w="12700" cap="flat" cmpd="sng">
            <a:solidFill>
              <a:schemeClr val="accent1"/>
            </a:solidFill>
            <a:prstDash val="solid"/>
            <a:round/>
            <a:headEnd type="none" w="sm" len="sm"/>
            <a:tailEnd type="none" w="sm" len="sm"/>
          </a:ln>
        </p:spPr>
        <p:txBody>
          <a:bodyPr spcFirstLastPara="1" wrap="square" lIns="11125" tIns="11125" rIns="11125" bIns="11125" anchor="ctr" anchorCtr="1">
            <a:noAutofit/>
          </a:bodyPr>
          <a:lstStyle/>
          <a:p>
            <a:pPr marL="342900" marR="0" lvl="0" indent="-238125" algn="l" rtl="0">
              <a:lnSpc>
                <a:spcPct val="100000"/>
              </a:lnSpc>
              <a:spcBef>
                <a:spcPts val="0"/>
              </a:spcBef>
              <a:spcAft>
                <a:spcPts val="0"/>
              </a:spcAft>
              <a:buClr>
                <a:schemeClr val="accent1"/>
              </a:buClr>
              <a:buSzPts val="1050"/>
              <a:buFont typeface="Calibri"/>
              <a:buAutoNum type="arabicParenR"/>
            </a:pPr>
            <a:r>
              <a:rPr lang="zh-CN" sz="105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期刊名称</a:t>
            </a:r>
            <a:endParaRPr sz="105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a:p>
            <a:pPr marL="342900" marR="0" lvl="0" indent="-238125" algn="l" rtl="0">
              <a:lnSpc>
                <a:spcPct val="100000"/>
              </a:lnSpc>
              <a:spcBef>
                <a:spcPts val="200"/>
              </a:spcBef>
              <a:spcAft>
                <a:spcPts val="0"/>
              </a:spcAft>
              <a:buClr>
                <a:schemeClr val="accent1"/>
              </a:buClr>
              <a:buSzPts val="1050"/>
              <a:buFont typeface="Calibri"/>
              <a:buAutoNum type="arabicParenR"/>
            </a:pPr>
            <a:r>
              <a:rPr lang="zh-CN" sz="105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期刊出版模式（开放获取、混合期刊或订阅模式）</a:t>
            </a:r>
            <a:endParaRPr sz="105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a:p>
            <a:pPr marL="342900" marR="0" lvl="0" indent="-238125" algn="l" rtl="0">
              <a:lnSpc>
                <a:spcPct val="100000"/>
              </a:lnSpc>
              <a:spcBef>
                <a:spcPts val="200"/>
              </a:spcBef>
              <a:spcAft>
                <a:spcPts val="0"/>
              </a:spcAft>
              <a:buClr>
                <a:schemeClr val="accent1"/>
              </a:buClr>
              <a:buSzPts val="1050"/>
              <a:buFont typeface="Calibri"/>
              <a:buAutoNum type="arabicParenR"/>
            </a:pPr>
            <a:r>
              <a:rPr lang="zh-CN" sz="105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在线提交稿件</a:t>
            </a:r>
            <a:endParaRPr sz="105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a:p>
            <a:pPr marL="342900" marR="0" lvl="0" indent="-238125" algn="l" rtl="0">
              <a:lnSpc>
                <a:spcPct val="100000"/>
              </a:lnSpc>
              <a:spcBef>
                <a:spcPts val="200"/>
              </a:spcBef>
              <a:spcAft>
                <a:spcPts val="0"/>
              </a:spcAft>
              <a:buClr>
                <a:schemeClr val="accent1"/>
              </a:buClr>
              <a:buSzPts val="1050"/>
              <a:buFont typeface="Calibri"/>
              <a:buAutoNum type="arabicParenR"/>
            </a:pPr>
            <a:r>
              <a:rPr lang="zh-CN" sz="105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编委会成员名单</a:t>
            </a:r>
            <a:endParaRPr sz="105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a:p>
            <a:pPr marL="342900" marR="0" lvl="0" indent="-238125" algn="l" rtl="0">
              <a:lnSpc>
                <a:spcPct val="100000"/>
              </a:lnSpc>
              <a:spcBef>
                <a:spcPts val="200"/>
              </a:spcBef>
              <a:spcAft>
                <a:spcPts val="0"/>
              </a:spcAft>
              <a:buClr>
                <a:schemeClr val="accent1"/>
              </a:buClr>
              <a:buSzPts val="1050"/>
              <a:buFont typeface="Calibri"/>
              <a:buAutoNum type="arabicParenR"/>
            </a:pPr>
            <a:r>
              <a:rPr lang="zh-CN" sz="105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期刊宗旨与范围</a:t>
            </a:r>
            <a:endParaRPr sz="105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a:p>
            <a:pPr marL="342900" marR="0" lvl="0" indent="-238125" algn="l" rtl="0">
              <a:lnSpc>
                <a:spcPct val="100000"/>
              </a:lnSpc>
              <a:spcBef>
                <a:spcPts val="200"/>
              </a:spcBef>
              <a:spcAft>
                <a:spcPts val="0"/>
              </a:spcAft>
              <a:buClr>
                <a:schemeClr val="accent1"/>
              </a:buClr>
              <a:buSzPts val="1050"/>
              <a:buFont typeface="Calibri"/>
              <a:buAutoNum type="arabicParenR"/>
            </a:pPr>
            <a:r>
              <a:rPr lang="zh-CN" sz="105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期刊最新资讯</a:t>
            </a:r>
            <a:endParaRPr sz="105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a:p>
            <a:pPr marL="342900" marR="0" lvl="0" indent="-238125" algn="l" rtl="0">
              <a:lnSpc>
                <a:spcPct val="100000"/>
              </a:lnSpc>
              <a:spcBef>
                <a:spcPts val="200"/>
              </a:spcBef>
              <a:spcAft>
                <a:spcPts val="0"/>
              </a:spcAft>
              <a:buClr>
                <a:schemeClr val="accent1"/>
              </a:buClr>
              <a:buSzPts val="1050"/>
              <a:buFont typeface="Calibri"/>
              <a:buAutoNum type="arabicParenR"/>
            </a:pPr>
            <a:r>
              <a:rPr lang="zh-CN" sz="105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期刊简介</a:t>
            </a:r>
            <a:endParaRPr sz="105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a:p>
            <a:pPr marL="342900" marR="0" lvl="0" indent="-238125" algn="l" rtl="0">
              <a:lnSpc>
                <a:spcPct val="100000"/>
              </a:lnSpc>
              <a:spcBef>
                <a:spcPts val="200"/>
              </a:spcBef>
              <a:spcAft>
                <a:spcPts val="0"/>
              </a:spcAft>
              <a:buClr>
                <a:schemeClr val="accent1"/>
              </a:buClr>
              <a:buSzPts val="1050"/>
              <a:buFont typeface="Calibri"/>
              <a:buAutoNum type="arabicParenR"/>
            </a:pPr>
            <a:r>
              <a:rPr lang="zh-CN" sz="105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期刊主编及编辑</a:t>
            </a:r>
            <a:endParaRPr sz="105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a:p>
            <a:pPr marL="342900" marR="0" lvl="0" indent="-238125" algn="l" rtl="0">
              <a:lnSpc>
                <a:spcPct val="100000"/>
              </a:lnSpc>
              <a:spcBef>
                <a:spcPts val="200"/>
              </a:spcBef>
              <a:spcAft>
                <a:spcPts val="0"/>
              </a:spcAft>
              <a:buClr>
                <a:schemeClr val="accent1"/>
              </a:buClr>
              <a:buSzPts val="1050"/>
              <a:buFont typeface="Calibri"/>
              <a:buAutoNum type="arabicParenR"/>
            </a:pPr>
            <a:r>
              <a:rPr lang="zh-CN" sz="105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影响因子等出版相关数据</a:t>
            </a:r>
            <a:endParaRPr sz="105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a:p>
            <a:pPr marL="342900" marR="0" lvl="0" indent="-238125" algn="l" rtl="0">
              <a:lnSpc>
                <a:spcPct val="100000"/>
              </a:lnSpc>
              <a:spcBef>
                <a:spcPts val="200"/>
              </a:spcBef>
              <a:spcAft>
                <a:spcPts val="0"/>
              </a:spcAft>
              <a:buClr>
                <a:schemeClr val="accent1"/>
              </a:buClr>
              <a:buSzPts val="1050"/>
              <a:buFont typeface="Calibri"/>
              <a:buAutoNum type="arabicParenR"/>
            </a:pPr>
            <a:r>
              <a:rPr lang="zh-CN" sz="105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合作出版机构/学术组织logo</a:t>
            </a:r>
            <a:endParaRPr sz="105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a:p>
            <a:pPr marL="342900" marR="0" lvl="0" indent="-238125" algn="l" rtl="0">
              <a:lnSpc>
                <a:spcPct val="100000"/>
              </a:lnSpc>
              <a:spcBef>
                <a:spcPts val="200"/>
              </a:spcBef>
              <a:spcAft>
                <a:spcPts val="0"/>
              </a:spcAft>
              <a:buClr>
                <a:schemeClr val="accent1"/>
              </a:buClr>
              <a:buSzPts val="1050"/>
              <a:buFont typeface="Calibri"/>
              <a:buAutoNum type="arabicParenR"/>
            </a:pPr>
            <a:r>
              <a:rPr lang="zh-CN" sz="105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最新出版期次</a:t>
            </a:r>
            <a:endParaRPr sz="105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a:p>
            <a:pPr marL="342900" marR="0" lvl="0" indent="-238125" algn="l" rtl="0">
              <a:lnSpc>
                <a:spcPct val="100000"/>
              </a:lnSpc>
              <a:spcBef>
                <a:spcPts val="200"/>
              </a:spcBef>
              <a:spcAft>
                <a:spcPts val="0"/>
              </a:spcAft>
              <a:buClr>
                <a:schemeClr val="accent1"/>
              </a:buClr>
              <a:buSzPts val="1050"/>
              <a:buFont typeface="Calibri"/>
              <a:buAutoNum type="arabicParenR"/>
            </a:pPr>
            <a:r>
              <a:rPr lang="zh-CN" sz="105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查看最新期次的所有内容</a:t>
            </a:r>
            <a:endParaRPr sz="105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a:p>
            <a:pPr marL="342900" marR="0" lvl="0" indent="-238125" algn="l" rtl="0">
              <a:lnSpc>
                <a:spcPct val="100000"/>
              </a:lnSpc>
              <a:spcBef>
                <a:spcPts val="200"/>
              </a:spcBef>
              <a:spcAft>
                <a:spcPts val="0"/>
              </a:spcAft>
              <a:buClr>
                <a:schemeClr val="accent1"/>
              </a:buClr>
              <a:buSzPts val="1050"/>
              <a:buFont typeface="Calibri"/>
              <a:buAutoNum type="arabicParenR"/>
            </a:pPr>
            <a:r>
              <a:rPr lang="zh-CN" sz="105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查看所有卷次与期次</a:t>
            </a:r>
            <a:endParaRPr sz="105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a:p>
            <a:pPr marL="342900" marR="0" lvl="0" indent="-238125" algn="l" rtl="0">
              <a:lnSpc>
                <a:spcPct val="100000"/>
              </a:lnSpc>
              <a:spcBef>
                <a:spcPts val="200"/>
              </a:spcBef>
              <a:spcAft>
                <a:spcPts val="0"/>
              </a:spcAft>
              <a:buClr>
                <a:schemeClr val="accent1"/>
              </a:buClr>
              <a:buSzPts val="1050"/>
              <a:buFont typeface="Calibri"/>
              <a:buAutoNum type="arabicParenR"/>
            </a:pPr>
            <a:r>
              <a:rPr lang="zh-CN" sz="105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最新发表文章</a:t>
            </a:r>
            <a:endParaRPr sz="105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a:p>
            <a:pPr marL="342900" marR="0" lvl="0" indent="-238125" algn="l" rtl="0">
              <a:lnSpc>
                <a:spcPct val="100000"/>
              </a:lnSpc>
              <a:spcBef>
                <a:spcPts val="200"/>
              </a:spcBef>
              <a:spcAft>
                <a:spcPts val="0"/>
              </a:spcAft>
              <a:buClr>
                <a:schemeClr val="accent1"/>
              </a:buClr>
              <a:buSzPts val="1050"/>
              <a:buFont typeface="Calibri"/>
              <a:buAutoNum type="arabicParenR"/>
            </a:pPr>
            <a:r>
              <a:rPr lang="zh-CN" sz="105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查看所有文章</a:t>
            </a:r>
            <a:endParaRPr sz="105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a:p>
            <a:pPr marL="342900" marR="0" lvl="0" indent="-238125" algn="l" rtl="0">
              <a:lnSpc>
                <a:spcPct val="100000"/>
              </a:lnSpc>
              <a:spcBef>
                <a:spcPts val="200"/>
              </a:spcBef>
              <a:spcAft>
                <a:spcPts val="0"/>
              </a:spcAft>
              <a:buClr>
                <a:schemeClr val="accent1"/>
              </a:buClr>
              <a:buSzPts val="1050"/>
              <a:buFont typeface="Calibri"/>
              <a:buAutoNum type="arabicParenR"/>
            </a:pPr>
            <a:r>
              <a:rPr lang="zh-CN" sz="105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作者投稿指南</a:t>
            </a:r>
            <a:endParaRPr sz="105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a:p>
            <a:pPr marL="342900" marR="0" lvl="0" indent="-238125" algn="l" rtl="0">
              <a:lnSpc>
                <a:spcPct val="100000"/>
              </a:lnSpc>
              <a:spcBef>
                <a:spcPts val="200"/>
              </a:spcBef>
              <a:spcAft>
                <a:spcPts val="0"/>
              </a:spcAft>
              <a:buClr>
                <a:schemeClr val="accent1"/>
              </a:buClr>
              <a:buSzPts val="1050"/>
              <a:buFont typeface="Calibri"/>
              <a:buAutoNum type="arabicParenR"/>
            </a:pPr>
            <a:r>
              <a:rPr lang="zh-CN" sz="105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查看投稿前检查清单</a:t>
            </a:r>
            <a:endParaRPr sz="105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a:p>
            <a:pPr marL="342900" marR="0" lvl="0" indent="-238125" algn="l" rtl="0">
              <a:lnSpc>
                <a:spcPct val="100000"/>
              </a:lnSpc>
              <a:spcBef>
                <a:spcPts val="200"/>
              </a:spcBef>
              <a:spcAft>
                <a:spcPts val="0"/>
              </a:spcAft>
              <a:buClr>
                <a:schemeClr val="accent1"/>
              </a:buClr>
              <a:buSzPts val="1050"/>
              <a:buFont typeface="Calibri"/>
              <a:buAutoNum type="arabicParenR"/>
            </a:pPr>
            <a:r>
              <a:rPr lang="zh-CN" sz="105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查看正在征稿的专题文章合集</a:t>
            </a:r>
            <a:endParaRPr sz="105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a:p>
            <a:pPr marL="342900" marR="0" lvl="0" indent="-238125" algn="l" rtl="0">
              <a:lnSpc>
                <a:spcPct val="100000"/>
              </a:lnSpc>
              <a:spcBef>
                <a:spcPts val="200"/>
              </a:spcBef>
              <a:spcAft>
                <a:spcPts val="0"/>
              </a:spcAft>
              <a:buClr>
                <a:schemeClr val="accent1"/>
              </a:buClr>
              <a:buSzPts val="1050"/>
              <a:buFont typeface="Calibri"/>
              <a:buAutoNum type="arabicParenR"/>
            </a:pPr>
            <a:r>
              <a:rPr lang="zh-CN" sz="105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订阅期刊更新提醒（需登录个人账户）</a:t>
            </a:r>
            <a:endParaRPr sz="105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a:p>
            <a:pPr marL="342900" marR="0" lvl="0" indent="-238125" algn="l" rtl="0">
              <a:lnSpc>
                <a:spcPct val="100000"/>
              </a:lnSpc>
              <a:spcBef>
                <a:spcPts val="200"/>
              </a:spcBef>
              <a:spcAft>
                <a:spcPts val="200"/>
              </a:spcAft>
              <a:buClr>
                <a:schemeClr val="accent1"/>
              </a:buClr>
              <a:buSzPts val="1050"/>
              <a:buFont typeface="Calibri"/>
              <a:buAutoNum type="arabicParenR"/>
            </a:pPr>
            <a:r>
              <a:rPr lang="zh-CN" sz="105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查看本刊所有文章、所有卷次与期次、专题文章合集（如有）</a:t>
            </a:r>
            <a:endParaRPr sz="105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p:txBody>
      </p:sp>
      <p:grpSp>
        <p:nvGrpSpPr>
          <p:cNvPr id="1085" name="Google Shape;1085;p126"/>
          <p:cNvGrpSpPr/>
          <p:nvPr/>
        </p:nvGrpSpPr>
        <p:grpSpPr>
          <a:xfrm>
            <a:off x="1130708" y="681039"/>
            <a:ext cx="3505725" cy="4339872"/>
            <a:chOff x="1615373" y="908052"/>
            <a:chExt cx="4674300" cy="5786496"/>
          </a:xfrm>
        </p:grpSpPr>
        <p:pic>
          <p:nvPicPr>
            <p:cNvPr id="1086" name="Google Shape;1086;p126"/>
            <p:cNvPicPr preferRelativeResize="0"/>
            <p:nvPr/>
          </p:nvPicPr>
          <p:blipFill rotWithShape="1">
            <a:blip r:embed="rId3">
              <a:alphaModFix/>
            </a:blip>
            <a:srcRect/>
            <a:stretch/>
          </p:blipFill>
          <p:spPr>
            <a:xfrm>
              <a:off x="1938500" y="908052"/>
              <a:ext cx="3929963" cy="5765448"/>
            </a:xfrm>
            <a:prstGeom prst="rect">
              <a:avLst/>
            </a:prstGeom>
            <a:noFill/>
            <a:ln>
              <a:noFill/>
            </a:ln>
          </p:spPr>
        </p:pic>
        <p:sp>
          <p:nvSpPr>
            <p:cNvPr id="1087" name="Google Shape;1087;p126"/>
            <p:cNvSpPr txBox="1"/>
            <p:nvPr/>
          </p:nvSpPr>
          <p:spPr>
            <a:xfrm>
              <a:off x="3287376" y="1090351"/>
              <a:ext cx="379500"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lt1"/>
                  </a:solidFill>
                  <a:latin typeface="Aptos" panose="020B0004020202020204" pitchFamily="34" charset="0"/>
                  <a:ea typeface="Source Han Sans CN Regular" panose="020B0500000000000000" pitchFamily="34" charset="-128"/>
                  <a:cs typeface="Calibri"/>
                  <a:sym typeface="Calibri"/>
                </a:rPr>
                <a:t>(1)</a:t>
              </a:r>
              <a:endParaRPr sz="1050" b="0" i="0" u="none" strike="noStrike" cap="none">
                <a:solidFill>
                  <a:schemeClr val="lt1"/>
                </a:solidFill>
                <a:latin typeface="Aptos" panose="020B0004020202020204" pitchFamily="34" charset="0"/>
                <a:ea typeface="Source Han Sans CN Regular" panose="020B0500000000000000" pitchFamily="34" charset="-128"/>
                <a:sym typeface="Arial"/>
              </a:endParaRPr>
            </a:p>
          </p:txBody>
        </p:sp>
        <p:sp>
          <p:nvSpPr>
            <p:cNvPr id="1088" name="Google Shape;1088;p126"/>
            <p:cNvSpPr txBox="1"/>
            <p:nvPr/>
          </p:nvSpPr>
          <p:spPr>
            <a:xfrm>
              <a:off x="2907876" y="1291675"/>
              <a:ext cx="379500"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lt1"/>
                  </a:solidFill>
                  <a:latin typeface="Aptos" panose="020B0004020202020204" pitchFamily="34" charset="0"/>
                  <a:ea typeface="Source Han Sans CN Regular" panose="020B0500000000000000" pitchFamily="34" charset="-128"/>
                  <a:cs typeface="Calibri"/>
                  <a:sym typeface="Calibri"/>
                </a:rPr>
                <a:t>(2)</a:t>
              </a:r>
              <a:endParaRPr sz="1050" b="0" i="0" u="none" strike="noStrike" cap="none">
                <a:solidFill>
                  <a:schemeClr val="lt1"/>
                </a:solidFill>
                <a:latin typeface="Aptos" panose="020B0004020202020204" pitchFamily="34" charset="0"/>
                <a:ea typeface="Source Han Sans CN Regular" panose="020B0500000000000000" pitchFamily="34" charset="-128"/>
                <a:sym typeface="Arial"/>
              </a:endParaRPr>
            </a:p>
          </p:txBody>
        </p:sp>
        <p:sp>
          <p:nvSpPr>
            <p:cNvPr id="1089" name="Google Shape;1089;p126"/>
            <p:cNvSpPr txBox="1"/>
            <p:nvPr/>
          </p:nvSpPr>
          <p:spPr>
            <a:xfrm>
              <a:off x="3363576" y="1615525"/>
              <a:ext cx="379500"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lt1"/>
                  </a:solidFill>
                  <a:latin typeface="Aptos" panose="020B0004020202020204" pitchFamily="34" charset="0"/>
                  <a:ea typeface="Source Han Sans CN Regular" panose="020B0500000000000000" pitchFamily="34" charset="-128"/>
                  <a:cs typeface="Calibri"/>
                  <a:sym typeface="Calibri"/>
                </a:rPr>
                <a:t>(3)</a:t>
              </a:r>
              <a:endParaRPr sz="1050" b="0" i="0" u="none" strike="noStrike" cap="none">
                <a:solidFill>
                  <a:schemeClr val="lt1"/>
                </a:solidFill>
                <a:latin typeface="Aptos" panose="020B0004020202020204" pitchFamily="34" charset="0"/>
                <a:ea typeface="Source Han Sans CN Regular" panose="020B0500000000000000" pitchFamily="34" charset="-128"/>
                <a:sym typeface="Arial"/>
              </a:endParaRPr>
            </a:p>
          </p:txBody>
        </p:sp>
        <p:sp>
          <p:nvSpPr>
            <p:cNvPr id="1090" name="Google Shape;1090;p126"/>
            <p:cNvSpPr txBox="1"/>
            <p:nvPr/>
          </p:nvSpPr>
          <p:spPr>
            <a:xfrm>
              <a:off x="2036576" y="2038003"/>
              <a:ext cx="351300"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(4)</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091" name="Google Shape;1091;p126"/>
            <p:cNvSpPr txBox="1"/>
            <p:nvPr/>
          </p:nvSpPr>
          <p:spPr>
            <a:xfrm>
              <a:off x="2598222" y="2038003"/>
              <a:ext cx="351300"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(5)</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092" name="Google Shape;1092;p126"/>
            <p:cNvSpPr txBox="1"/>
            <p:nvPr/>
          </p:nvSpPr>
          <p:spPr>
            <a:xfrm>
              <a:off x="3174534" y="2038003"/>
              <a:ext cx="351300"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(6)</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093" name="Google Shape;1093;p126"/>
            <p:cNvSpPr txBox="1"/>
            <p:nvPr/>
          </p:nvSpPr>
          <p:spPr>
            <a:xfrm>
              <a:off x="1685276" y="2190403"/>
              <a:ext cx="351300"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(7)</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094" name="Google Shape;1094;p126"/>
            <p:cNvSpPr txBox="1"/>
            <p:nvPr/>
          </p:nvSpPr>
          <p:spPr>
            <a:xfrm>
              <a:off x="1685285" y="3227475"/>
              <a:ext cx="351300"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(8)</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095" name="Google Shape;1095;p126"/>
            <p:cNvSpPr txBox="1"/>
            <p:nvPr/>
          </p:nvSpPr>
          <p:spPr>
            <a:xfrm>
              <a:off x="1671936" y="3498836"/>
              <a:ext cx="378000"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(9)</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096" name="Google Shape;1096;p126"/>
            <p:cNvSpPr txBox="1"/>
            <p:nvPr/>
          </p:nvSpPr>
          <p:spPr>
            <a:xfrm>
              <a:off x="1628774" y="3965551"/>
              <a:ext cx="421200"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(10)</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097" name="Google Shape;1097;p126"/>
            <p:cNvSpPr txBox="1"/>
            <p:nvPr/>
          </p:nvSpPr>
          <p:spPr>
            <a:xfrm>
              <a:off x="1615373" y="4666525"/>
              <a:ext cx="421200"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(11)</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098" name="Google Shape;1098;p126"/>
            <p:cNvSpPr txBox="1"/>
            <p:nvPr/>
          </p:nvSpPr>
          <p:spPr>
            <a:xfrm>
              <a:off x="3266524" y="4742725"/>
              <a:ext cx="421200"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dirty="0">
                  <a:solidFill>
                    <a:schemeClr val="accent2"/>
                  </a:solidFill>
                  <a:latin typeface="Aptos" panose="020B0004020202020204" pitchFamily="34" charset="0"/>
                  <a:ea typeface="Source Han Sans CN Regular" panose="020B0500000000000000" pitchFamily="34" charset="-128"/>
                  <a:cs typeface="Calibri"/>
                  <a:sym typeface="Calibri"/>
                </a:rPr>
                <a:t>(12)</a:t>
              </a:r>
              <a:endParaRPr sz="1050" b="0" i="0" u="none" strike="noStrike" cap="none" dirty="0">
                <a:solidFill>
                  <a:srgbClr val="000000"/>
                </a:solidFill>
                <a:latin typeface="Aptos" panose="020B0004020202020204" pitchFamily="34" charset="0"/>
                <a:ea typeface="Source Han Sans CN Regular" panose="020B0500000000000000" pitchFamily="34" charset="-128"/>
                <a:sym typeface="Arial"/>
              </a:endParaRPr>
            </a:p>
          </p:txBody>
        </p:sp>
        <p:sp>
          <p:nvSpPr>
            <p:cNvPr id="1099" name="Google Shape;1099;p126"/>
            <p:cNvSpPr txBox="1"/>
            <p:nvPr/>
          </p:nvSpPr>
          <p:spPr>
            <a:xfrm>
              <a:off x="3409398" y="4985125"/>
              <a:ext cx="421200"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(13)</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100" name="Google Shape;1100;p126"/>
            <p:cNvSpPr txBox="1"/>
            <p:nvPr/>
          </p:nvSpPr>
          <p:spPr>
            <a:xfrm>
              <a:off x="1615373" y="5300675"/>
              <a:ext cx="421200"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(14)</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101" name="Google Shape;1101;p126"/>
            <p:cNvSpPr txBox="1"/>
            <p:nvPr/>
          </p:nvSpPr>
          <p:spPr>
            <a:xfrm>
              <a:off x="1615373" y="6452300"/>
              <a:ext cx="421200"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(15)</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102" name="Google Shape;1102;p126"/>
            <p:cNvSpPr txBox="1"/>
            <p:nvPr/>
          </p:nvSpPr>
          <p:spPr>
            <a:xfrm>
              <a:off x="4533376" y="2114200"/>
              <a:ext cx="421200"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(16)</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103" name="Google Shape;1103;p126"/>
            <p:cNvSpPr txBox="1"/>
            <p:nvPr/>
          </p:nvSpPr>
          <p:spPr>
            <a:xfrm>
              <a:off x="5868473" y="4857951"/>
              <a:ext cx="421200"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dirty="0">
                  <a:solidFill>
                    <a:schemeClr val="accent2"/>
                  </a:solidFill>
                  <a:latin typeface="Aptos" panose="020B0004020202020204" pitchFamily="34" charset="0"/>
                  <a:ea typeface="Source Han Sans CN Regular" panose="020B0500000000000000" pitchFamily="34" charset="-128"/>
                  <a:cs typeface="Calibri"/>
                  <a:sym typeface="Calibri"/>
                </a:rPr>
                <a:t>(17)</a:t>
              </a:r>
              <a:endParaRPr sz="1050" b="0" i="0" u="none" strike="noStrike" cap="none" dirty="0">
                <a:solidFill>
                  <a:srgbClr val="000000"/>
                </a:solidFill>
                <a:latin typeface="Aptos" panose="020B0004020202020204" pitchFamily="34" charset="0"/>
                <a:ea typeface="Source Han Sans CN Regular" panose="020B0500000000000000" pitchFamily="34" charset="-128"/>
                <a:sym typeface="Arial"/>
              </a:endParaRPr>
            </a:p>
          </p:txBody>
        </p:sp>
        <p:sp>
          <p:nvSpPr>
            <p:cNvPr id="1104" name="Google Shape;1104;p126"/>
            <p:cNvSpPr txBox="1"/>
            <p:nvPr/>
          </p:nvSpPr>
          <p:spPr>
            <a:xfrm>
              <a:off x="5868473" y="5191600"/>
              <a:ext cx="421200"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(18)</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105" name="Google Shape;1105;p126"/>
            <p:cNvSpPr txBox="1"/>
            <p:nvPr/>
          </p:nvSpPr>
          <p:spPr>
            <a:xfrm>
              <a:off x="5868473" y="5525251"/>
              <a:ext cx="421200"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(19)</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106" name="Google Shape;1106;p126"/>
            <p:cNvSpPr txBox="1"/>
            <p:nvPr/>
          </p:nvSpPr>
          <p:spPr>
            <a:xfrm>
              <a:off x="5868473" y="5858900"/>
              <a:ext cx="421200"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(20)</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75"/>
          <p:cNvSpPr txBox="1">
            <a:spLocks noGrp="1"/>
          </p:cNvSpPr>
          <p:nvPr>
            <p:ph type="title"/>
          </p:nvPr>
        </p:nvSpPr>
        <p:spPr>
          <a:xfrm>
            <a:off x="799414" y="1244945"/>
            <a:ext cx="2876885" cy="566052"/>
          </a:xfrm>
          <a:prstGeom prst="rect">
            <a:avLst/>
          </a:prstGeom>
          <a:noFill/>
          <a:ln>
            <a:noFill/>
          </a:ln>
        </p:spPr>
        <p:txBody>
          <a:bodyPr spcFirstLastPara="1" wrap="square" lIns="0" tIns="0" rIns="0" bIns="0" anchor="t" anchorCtr="0">
            <a:noAutofit/>
          </a:bodyPr>
          <a:lstStyle/>
          <a:p>
            <a:pPr lvl="0">
              <a:lnSpc>
                <a:spcPct val="125000"/>
              </a:lnSpc>
            </a:pPr>
            <a:r>
              <a:rPr lang="zh-CN" dirty="0" smtClean="0">
                <a:latin typeface="Aptos" panose="020B0004020202020204" pitchFamily="34" charset="0"/>
                <a:sym typeface="Calibri"/>
              </a:rPr>
              <a:t>Springer</a:t>
            </a:r>
            <a:r>
              <a:rPr lang="en-US" altLang="zh-CN" dirty="0" smtClean="0">
                <a:latin typeface="Aptos" panose="020B0004020202020204" pitchFamily="34" charset="0"/>
                <a:sym typeface="Calibri"/>
              </a:rPr>
              <a:t> </a:t>
            </a:r>
            <a:r>
              <a:rPr lang="en-US" altLang="zh-CN" dirty="0" smtClean="0">
                <a:latin typeface="Aptos" panose="020B0004020202020204" pitchFamily="34" charset="0"/>
              </a:rPr>
              <a:t>Nature </a:t>
            </a:r>
            <a:r>
              <a:rPr lang="zh-CN" dirty="0" smtClean="0">
                <a:latin typeface="Aptos" panose="020B0004020202020204" pitchFamily="34" charset="0"/>
                <a:sym typeface="Calibri"/>
              </a:rPr>
              <a:t>Link</a:t>
            </a:r>
            <a:r>
              <a:rPr lang="zh-CN" dirty="0">
                <a:latin typeface="Aptos" panose="020B0004020202020204" pitchFamily="34" charset="0"/>
                <a:ea typeface="Microsoft YaHei"/>
                <a:cs typeface="Microsoft YaHei"/>
                <a:sym typeface="Microsoft YaHei"/>
              </a:rPr>
              <a:t/>
            </a:r>
            <a:br>
              <a:rPr lang="zh-CN" dirty="0">
                <a:latin typeface="Aptos" panose="020B0004020202020204" pitchFamily="34" charset="0"/>
                <a:ea typeface="Microsoft YaHei"/>
                <a:cs typeface="Microsoft YaHei"/>
                <a:sym typeface="Microsoft YaHei"/>
              </a:rPr>
            </a:br>
            <a:r>
              <a:rPr lang="zh-CN" dirty="0">
                <a:latin typeface="Source Han Sans CN Regular" panose="020B0500000000000000" pitchFamily="34" charset="-128"/>
                <a:ea typeface="Source Han Sans CN Regular" panose="020B0500000000000000" pitchFamily="34" charset="-128"/>
                <a:cs typeface="Microsoft YaHei"/>
                <a:sym typeface="Microsoft YaHei"/>
              </a:rPr>
              <a:t>平台资源简介</a:t>
            </a:r>
            <a:r>
              <a:rPr lang="zh-CN" dirty="0">
                <a:latin typeface="Aptos" panose="020B0004020202020204" pitchFamily="34" charset="0"/>
                <a:ea typeface="Microsoft YaHei"/>
                <a:cs typeface="Microsoft YaHei"/>
                <a:sym typeface="Microsoft YaHei"/>
              </a:rPr>
              <a:t/>
            </a:r>
            <a:br>
              <a:rPr lang="zh-CN" dirty="0">
                <a:latin typeface="Aptos" panose="020B0004020202020204" pitchFamily="34" charset="0"/>
                <a:ea typeface="Microsoft YaHei"/>
                <a:cs typeface="Microsoft YaHei"/>
                <a:sym typeface="Microsoft YaHei"/>
              </a:rPr>
            </a:br>
            <a:endParaRPr b="0" dirty="0">
              <a:latin typeface="Aptos" panose="020B0004020202020204" pitchFamily="34" charset="0"/>
              <a:ea typeface="Microsoft YaHei"/>
              <a:cs typeface="Microsoft YaHei"/>
              <a:sym typeface="Microsoft YaHei"/>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127"/>
          <p:cNvSpPr txBox="1">
            <a:spLocks noGrp="1"/>
          </p:cNvSpPr>
          <p:nvPr>
            <p:ph type="title" idx="4294967295"/>
          </p:nvPr>
        </p:nvSpPr>
        <p:spPr>
          <a:xfrm>
            <a:off x="321868" y="293987"/>
            <a:ext cx="8299450" cy="27781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486A7E"/>
              </a:buClr>
              <a:buSzPts val="2000"/>
              <a:buNone/>
            </a:pPr>
            <a:r>
              <a:rPr lang="zh-CN">
                <a:latin typeface="Aptos" panose="020B0004020202020204" pitchFamily="34" charset="0"/>
                <a:ea typeface="Source Han Sans CN Regular" panose="020B0500000000000000" pitchFamily="34" charset="-128"/>
                <a:cs typeface="Microsoft YaHei"/>
                <a:sym typeface="Microsoft YaHei"/>
              </a:rPr>
              <a:t>期刊页面 - 已出版卷次、期次</a:t>
            </a:r>
            <a:endParaRPr>
              <a:latin typeface="Aptos" panose="020B0004020202020204" pitchFamily="34" charset="0"/>
              <a:ea typeface="Source Han Sans CN Regular" panose="020B0500000000000000" pitchFamily="34" charset="-128"/>
              <a:cs typeface="Microsoft YaHei"/>
              <a:sym typeface="Microsoft YaHei"/>
            </a:endParaRPr>
          </a:p>
        </p:txBody>
      </p:sp>
      <p:pic>
        <p:nvPicPr>
          <p:cNvPr id="1113" name="Google Shape;1113;p127"/>
          <p:cNvPicPr preferRelativeResize="0"/>
          <p:nvPr/>
        </p:nvPicPr>
        <p:blipFill rotWithShape="1">
          <a:blip r:embed="rId3">
            <a:alphaModFix/>
          </a:blip>
          <a:srcRect/>
          <a:stretch/>
        </p:blipFill>
        <p:spPr>
          <a:xfrm>
            <a:off x="1082269" y="884156"/>
            <a:ext cx="2974481" cy="1301109"/>
          </a:xfrm>
          <a:prstGeom prst="rect">
            <a:avLst/>
          </a:prstGeom>
          <a:noFill/>
          <a:ln>
            <a:noFill/>
          </a:ln>
        </p:spPr>
      </p:pic>
      <p:pic>
        <p:nvPicPr>
          <p:cNvPr id="1114" name="Google Shape;1114;p127"/>
          <p:cNvPicPr preferRelativeResize="0"/>
          <p:nvPr/>
        </p:nvPicPr>
        <p:blipFill rotWithShape="1">
          <a:blip r:embed="rId4">
            <a:alphaModFix/>
          </a:blip>
          <a:srcRect/>
          <a:stretch/>
        </p:blipFill>
        <p:spPr>
          <a:xfrm>
            <a:off x="1692540" y="3087791"/>
            <a:ext cx="1974831" cy="1301110"/>
          </a:xfrm>
          <a:prstGeom prst="rect">
            <a:avLst/>
          </a:prstGeom>
          <a:noFill/>
          <a:ln w="9525" cap="flat" cmpd="sng">
            <a:solidFill>
              <a:srgbClr val="999999"/>
            </a:solidFill>
            <a:prstDash val="solid"/>
            <a:round/>
            <a:headEnd type="none" w="sm" len="sm"/>
            <a:tailEnd type="none" w="sm" len="sm"/>
          </a:ln>
        </p:spPr>
      </p:pic>
      <p:grpSp>
        <p:nvGrpSpPr>
          <p:cNvPr id="1115" name="Google Shape;1115;p127"/>
          <p:cNvGrpSpPr/>
          <p:nvPr/>
        </p:nvGrpSpPr>
        <p:grpSpPr>
          <a:xfrm>
            <a:off x="1743450" y="3970870"/>
            <a:ext cx="2123293" cy="279000"/>
            <a:chOff x="1743450" y="3970870"/>
            <a:chExt cx="2123293" cy="279000"/>
          </a:xfrm>
        </p:grpSpPr>
        <p:sp>
          <p:nvSpPr>
            <p:cNvPr id="1116" name="Google Shape;1116;p127"/>
            <p:cNvSpPr/>
            <p:nvPr/>
          </p:nvSpPr>
          <p:spPr>
            <a:xfrm>
              <a:off x="1743450" y="3970870"/>
              <a:ext cx="1048050" cy="279000"/>
            </a:xfrm>
            <a:prstGeom prst="roundRect">
              <a:avLst>
                <a:gd name="adj" fmla="val 16667"/>
              </a:avLst>
            </a:prstGeom>
            <a:noFill/>
            <a:ln w="12700" cap="flat" cmpd="sng">
              <a:solidFill>
                <a:schemeClr val="accent1"/>
              </a:solidFill>
              <a:prstDash val="solid"/>
              <a:round/>
              <a:headEnd type="none" w="sm" len="sm"/>
              <a:tailEnd type="none" w="sm" len="sm"/>
            </a:ln>
          </p:spPr>
          <p:txBody>
            <a:bodyPr spcFirstLastPara="1" wrap="square" lIns="54000" tIns="54000" rIns="54000" bIns="54000" anchor="ctr" anchorCtr="1">
              <a:noAutofit/>
            </a:bodyPr>
            <a:lstStyle/>
            <a:p>
              <a:pPr marL="0" marR="0" lvl="0" indent="0" algn="ctr" rtl="0">
                <a:lnSpc>
                  <a:spcPct val="100000"/>
                </a:lnSpc>
                <a:spcBef>
                  <a:spcPts val="0"/>
                </a:spcBef>
                <a:spcAft>
                  <a:spcPts val="0"/>
                </a:spcAft>
                <a:buNone/>
              </a:pPr>
              <a:endParaRPr sz="1050" b="0" i="0" u="none" strike="noStrike" cap="none">
                <a:solidFill>
                  <a:schemeClr val="accent1"/>
                </a:solidFill>
                <a:latin typeface="Aptos" panose="020B0004020202020204" pitchFamily="34" charset="0"/>
                <a:ea typeface="Source Han Sans CN Regular" panose="020B0500000000000000" pitchFamily="34" charset="-128"/>
                <a:cs typeface="Calibri"/>
                <a:sym typeface="Calibri"/>
              </a:endParaRPr>
            </a:p>
          </p:txBody>
        </p:sp>
        <p:cxnSp>
          <p:nvCxnSpPr>
            <p:cNvPr id="1117" name="Google Shape;1117;p127"/>
            <p:cNvCxnSpPr/>
            <p:nvPr/>
          </p:nvCxnSpPr>
          <p:spPr>
            <a:xfrm rot="10800000" flipH="1">
              <a:off x="2786743" y="4105420"/>
              <a:ext cx="1080000" cy="4950"/>
            </a:xfrm>
            <a:prstGeom prst="straightConnector1">
              <a:avLst/>
            </a:prstGeom>
            <a:noFill/>
            <a:ln w="12700" cap="flat" cmpd="sng">
              <a:solidFill>
                <a:schemeClr val="accent1"/>
              </a:solidFill>
              <a:prstDash val="solid"/>
              <a:round/>
              <a:headEnd type="none" w="sm" len="sm"/>
              <a:tailEnd type="triangle" w="med" len="med"/>
            </a:ln>
          </p:spPr>
        </p:cxnSp>
      </p:grpSp>
      <p:pic>
        <p:nvPicPr>
          <p:cNvPr id="1118" name="Google Shape;1118;p127"/>
          <p:cNvPicPr preferRelativeResize="0"/>
          <p:nvPr/>
        </p:nvPicPr>
        <p:blipFill rotWithShape="1">
          <a:blip r:embed="rId5">
            <a:alphaModFix/>
          </a:blip>
          <a:srcRect/>
          <a:stretch/>
        </p:blipFill>
        <p:spPr>
          <a:xfrm>
            <a:off x="4056746" y="1446786"/>
            <a:ext cx="4129513" cy="3122945"/>
          </a:xfrm>
          <a:prstGeom prst="rect">
            <a:avLst/>
          </a:prstGeom>
          <a:noFill/>
          <a:ln w="9525" cap="flat" cmpd="sng">
            <a:solidFill>
              <a:schemeClr val="dk1"/>
            </a:solidFill>
            <a:prstDash val="solid"/>
            <a:round/>
            <a:headEnd type="none" w="sm" len="sm"/>
            <a:tailEnd type="none" w="sm" len="sm"/>
          </a:ln>
        </p:spPr>
      </p:pic>
      <p:grpSp>
        <p:nvGrpSpPr>
          <p:cNvPr id="1119" name="Google Shape;1119;p127"/>
          <p:cNvGrpSpPr/>
          <p:nvPr/>
        </p:nvGrpSpPr>
        <p:grpSpPr>
          <a:xfrm>
            <a:off x="5158773" y="1604120"/>
            <a:ext cx="1698649" cy="265088"/>
            <a:chOff x="5158773" y="1604120"/>
            <a:chExt cx="1698649" cy="265088"/>
          </a:xfrm>
        </p:grpSpPr>
        <p:sp>
          <p:nvSpPr>
            <p:cNvPr id="1120" name="Google Shape;1120;p127"/>
            <p:cNvSpPr/>
            <p:nvPr/>
          </p:nvSpPr>
          <p:spPr>
            <a:xfrm>
              <a:off x="5704527" y="1604120"/>
              <a:ext cx="1152895" cy="265088"/>
            </a:xfrm>
            <a:prstGeom prst="roundRect">
              <a:avLst>
                <a:gd name="adj" fmla="val 16667"/>
              </a:avLst>
            </a:prstGeom>
            <a:noFill/>
            <a:ln w="12700" cap="flat" cmpd="sng">
              <a:solidFill>
                <a:schemeClr val="accent1"/>
              </a:solidFill>
              <a:prstDash val="solid"/>
              <a:round/>
              <a:headEnd type="none" w="sm" len="sm"/>
              <a:tailEnd type="none" w="sm" len="sm"/>
            </a:ln>
          </p:spPr>
          <p:txBody>
            <a:bodyPr spcFirstLastPara="1" wrap="square" lIns="68550" tIns="34275" rIns="68550" bIns="34275" anchor="ctr" anchorCtr="1">
              <a:noAutofit/>
            </a:bodyPr>
            <a:lstStyle/>
            <a:p>
              <a:pPr marL="0" marR="0" lvl="0" indent="0" algn="l" rtl="0">
                <a:lnSpc>
                  <a:spcPct val="100000"/>
                </a:lnSpc>
                <a:spcBef>
                  <a:spcPts val="0"/>
                </a:spcBef>
                <a:spcAft>
                  <a:spcPts val="0"/>
                </a:spcAft>
                <a:buNone/>
              </a:pPr>
              <a:r>
                <a:rPr lang="zh-CN" sz="1050" b="0"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在本刊内检索</a:t>
              </a:r>
              <a:endParaRPr sz="1050" b="0"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endParaRPr>
            </a:p>
          </p:txBody>
        </p:sp>
        <p:cxnSp>
          <p:nvCxnSpPr>
            <p:cNvPr id="1121" name="Google Shape;1121;p127"/>
            <p:cNvCxnSpPr/>
            <p:nvPr/>
          </p:nvCxnSpPr>
          <p:spPr>
            <a:xfrm flipH="1">
              <a:off x="5158773" y="1736664"/>
              <a:ext cx="545754" cy="35554"/>
            </a:xfrm>
            <a:prstGeom prst="straightConnector1">
              <a:avLst/>
            </a:prstGeom>
            <a:noFill/>
            <a:ln w="12700" cap="flat" cmpd="sng">
              <a:solidFill>
                <a:schemeClr val="accent1"/>
              </a:solidFill>
              <a:prstDash val="solid"/>
              <a:round/>
              <a:headEnd type="none" w="sm" len="sm"/>
              <a:tailEnd type="stealth" w="med" len="med"/>
            </a:ln>
          </p:spPr>
        </p:cxnSp>
      </p:grpSp>
      <p:sp>
        <p:nvSpPr>
          <p:cNvPr id="1122" name="Google Shape;1122;p127"/>
          <p:cNvSpPr/>
          <p:nvPr/>
        </p:nvSpPr>
        <p:spPr>
          <a:xfrm>
            <a:off x="5127915" y="2950278"/>
            <a:ext cx="1499025" cy="265088"/>
          </a:xfrm>
          <a:prstGeom prst="roundRect">
            <a:avLst>
              <a:gd name="adj" fmla="val 16667"/>
            </a:avLst>
          </a:prstGeom>
          <a:noFill/>
          <a:ln w="12700" cap="flat" cmpd="sng">
            <a:solidFill>
              <a:schemeClr val="accent1"/>
            </a:solidFill>
            <a:prstDash val="solid"/>
            <a:round/>
            <a:headEnd type="none" w="sm" len="sm"/>
            <a:tailEnd type="none" w="sm" len="sm"/>
          </a:ln>
        </p:spPr>
        <p:txBody>
          <a:bodyPr spcFirstLastPara="1" wrap="square" lIns="68550" tIns="34275" rIns="68550" bIns="34275" anchor="ctr" anchorCtr="1">
            <a:noAutofit/>
          </a:bodyPr>
          <a:lstStyle/>
          <a:p>
            <a:pPr marL="0" marR="0" lvl="0" indent="0" algn="l" rtl="0">
              <a:lnSpc>
                <a:spcPct val="100000"/>
              </a:lnSpc>
              <a:spcBef>
                <a:spcPts val="0"/>
              </a:spcBef>
              <a:spcAft>
                <a:spcPts val="0"/>
              </a:spcAft>
              <a:buNone/>
            </a:pPr>
            <a:r>
              <a:rPr lang="zh-CN" sz="1050" b="0"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按已出版卷/期浏览</a:t>
            </a:r>
            <a:endParaRPr sz="1050" b="0"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endParaRPr>
          </a:p>
        </p:txBody>
      </p:sp>
      <p:cxnSp>
        <p:nvCxnSpPr>
          <p:cNvPr id="1123" name="Google Shape;1123;p127"/>
          <p:cNvCxnSpPr/>
          <p:nvPr/>
        </p:nvCxnSpPr>
        <p:spPr>
          <a:xfrm rot="10800000" flipH="1">
            <a:off x="3756758" y="1814780"/>
            <a:ext cx="299987" cy="15782"/>
          </a:xfrm>
          <a:prstGeom prst="straightConnector1">
            <a:avLst/>
          </a:prstGeom>
          <a:noFill/>
          <a:ln w="19050" cap="flat" cmpd="sng">
            <a:solidFill>
              <a:schemeClr val="accent1"/>
            </a:solidFill>
            <a:prstDash val="solid"/>
            <a:round/>
            <a:headEnd type="none" w="sm" len="sm"/>
            <a:tailEnd type="triangle" w="med" len="med"/>
          </a:ln>
        </p:spPr>
      </p:cxnSp>
      <p:sp>
        <p:nvSpPr>
          <p:cNvPr id="1124" name="Google Shape;1124;p127"/>
          <p:cNvSpPr/>
          <p:nvPr/>
        </p:nvSpPr>
        <p:spPr>
          <a:xfrm>
            <a:off x="1449716" y="2136622"/>
            <a:ext cx="1874231" cy="261570"/>
          </a:xfrm>
          <a:prstGeom prst="rect">
            <a:avLst/>
          </a:prstGeom>
          <a:noFill/>
          <a:ln>
            <a:noFill/>
          </a:ln>
        </p:spPr>
        <p:txBody>
          <a:bodyPr spcFirstLastPara="1" wrap="square" lIns="91425" tIns="45700" rIns="91425" bIns="45700" anchor="t" anchorCtr="0">
            <a:spAutoFit/>
          </a:bodyPr>
          <a:lstStyle/>
          <a:p>
            <a:pPr marL="104775" marR="0" lvl="0" indent="0" algn="l" rtl="0">
              <a:lnSpc>
                <a:spcPct val="100000"/>
              </a:lnSpc>
              <a:spcBef>
                <a:spcPts val="0"/>
              </a:spcBef>
              <a:spcAft>
                <a:spcPts val="0"/>
              </a:spcAft>
              <a:buNone/>
            </a:pPr>
            <a:r>
              <a:rPr lang="zh-CN" sz="1100" b="1"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13）查看所有卷次与期次</a:t>
            </a:r>
            <a:endParaRPr>
              <a:latin typeface="Aptos" panose="020B0004020202020204" pitchFamily="34" charset="0"/>
              <a:ea typeface="Source Han Sans CN Regular" panose="020B0500000000000000" pitchFamily="34" charset="-128"/>
            </a:endParaRPr>
          </a:p>
        </p:txBody>
      </p:sp>
      <p:sp>
        <p:nvSpPr>
          <p:cNvPr id="1125" name="Google Shape;1125;p127"/>
          <p:cNvSpPr/>
          <p:nvPr/>
        </p:nvSpPr>
        <p:spPr>
          <a:xfrm>
            <a:off x="835262" y="4486416"/>
            <a:ext cx="3067083" cy="430887"/>
          </a:xfrm>
          <a:prstGeom prst="rect">
            <a:avLst/>
          </a:prstGeom>
          <a:noFill/>
          <a:ln>
            <a:noFill/>
          </a:ln>
        </p:spPr>
        <p:txBody>
          <a:bodyPr spcFirstLastPara="1" wrap="square" lIns="91425" tIns="45700" rIns="91425" bIns="45700" anchor="t" anchorCtr="0">
            <a:spAutoFit/>
          </a:bodyPr>
          <a:lstStyle/>
          <a:p>
            <a:pPr marL="104775" marR="0" lvl="0" indent="0" algn="l" rtl="0">
              <a:lnSpc>
                <a:spcPct val="100000"/>
              </a:lnSpc>
              <a:spcBef>
                <a:spcPts val="0"/>
              </a:spcBef>
              <a:spcAft>
                <a:spcPts val="0"/>
              </a:spcAft>
              <a:buNone/>
            </a:pPr>
            <a:r>
              <a:rPr lang="zh-CN" sz="1100" b="1"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20）查看本刊所有文章、所有卷次与期次、专题文章合集（如有）</a:t>
            </a:r>
            <a:endParaRPr sz="1100" b="1"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3"/>
                                        </p:tgtEl>
                                        <p:attrNameLst>
                                          <p:attrName>style.visibility</p:attrName>
                                        </p:attrNameLst>
                                      </p:cBhvr>
                                      <p:to>
                                        <p:strVal val="visible"/>
                                      </p:to>
                                    </p:set>
                                    <p:animEffect transition="in" filter="fade">
                                      <p:cBhvr>
                                        <p:cTn id="7" dur="500"/>
                                        <p:tgtEl>
                                          <p:spTgt spid="11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18"/>
                                        </p:tgtEl>
                                        <p:attrNameLst>
                                          <p:attrName>style.visibility</p:attrName>
                                        </p:attrNameLst>
                                      </p:cBhvr>
                                      <p:to>
                                        <p:strVal val="visible"/>
                                      </p:to>
                                    </p:set>
                                    <p:animEffect transition="in" filter="fade">
                                      <p:cBhvr>
                                        <p:cTn id="11" dur="500"/>
                                        <p:tgtEl>
                                          <p:spTgt spid="11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14"/>
                                        </p:tgtEl>
                                        <p:attrNameLst>
                                          <p:attrName>style.visibility</p:attrName>
                                        </p:attrNameLst>
                                      </p:cBhvr>
                                      <p:to>
                                        <p:strVal val="visible"/>
                                      </p:to>
                                    </p:set>
                                    <p:animEffect transition="in" filter="fade">
                                      <p:cBhvr>
                                        <p:cTn id="16" dur="500"/>
                                        <p:tgtEl>
                                          <p:spTgt spid="1114"/>
                                        </p:tgtEl>
                                      </p:cBhvr>
                                    </p:animEffect>
                                  </p:childTnLst>
                                </p:cTn>
                              </p:par>
                              <p:par>
                                <p:cTn id="17" presetID="10" presetClass="entr" presetSubtype="0" fill="hold" nodeType="withEffect">
                                  <p:stCondLst>
                                    <p:cond delay="0"/>
                                  </p:stCondLst>
                                  <p:childTnLst>
                                    <p:set>
                                      <p:cBhvr>
                                        <p:cTn id="18" dur="1" fill="hold">
                                          <p:stCondLst>
                                            <p:cond delay="0"/>
                                          </p:stCondLst>
                                        </p:cTn>
                                        <p:tgtEl>
                                          <p:spTgt spid="1125"/>
                                        </p:tgtEl>
                                        <p:attrNameLst>
                                          <p:attrName>style.visibility</p:attrName>
                                        </p:attrNameLst>
                                      </p:cBhvr>
                                      <p:to>
                                        <p:strVal val="visible"/>
                                      </p:to>
                                    </p:set>
                                    <p:animEffect transition="in" filter="fade">
                                      <p:cBhvr>
                                        <p:cTn id="19" dur="500"/>
                                        <p:tgtEl>
                                          <p:spTgt spid="11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15"/>
                                        </p:tgtEl>
                                        <p:attrNameLst>
                                          <p:attrName>style.visibility</p:attrName>
                                        </p:attrNameLst>
                                      </p:cBhvr>
                                      <p:to>
                                        <p:strVal val="visible"/>
                                      </p:to>
                                    </p:set>
                                    <p:animEffect transition="in" filter="fade">
                                      <p:cBhvr>
                                        <p:cTn id="24" dur="500"/>
                                        <p:tgtEl>
                                          <p:spTgt spid="11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22"/>
                                        </p:tgtEl>
                                        <p:attrNameLst>
                                          <p:attrName>style.visibility</p:attrName>
                                        </p:attrNameLst>
                                      </p:cBhvr>
                                      <p:to>
                                        <p:strVal val="visible"/>
                                      </p:to>
                                    </p:set>
                                    <p:animEffect transition="in" filter="fade">
                                      <p:cBhvr>
                                        <p:cTn id="29" dur="500"/>
                                        <p:tgtEl>
                                          <p:spTgt spid="112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19"/>
                                        </p:tgtEl>
                                        <p:attrNameLst>
                                          <p:attrName>style.visibility</p:attrName>
                                        </p:attrNameLst>
                                      </p:cBhvr>
                                      <p:to>
                                        <p:strVal val="visible"/>
                                      </p:to>
                                    </p:set>
                                    <p:animEffect transition="in" filter="fade">
                                      <p:cBhvr>
                                        <p:cTn id="34" dur="500"/>
                                        <p:tgtEl>
                                          <p:spTgt spid="1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sp>
        <p:nvSpPr>
          <p:cNvPr id="1131" name="Google Shape;1131;p128"/>
          <p:cNvSpPr txBox="1">
            <a:spLocks noGrp="1"/>
          </p:cNvSpPr>
          <p:nvPr>
            <p:ph type="title" idx="4294967295"/>
          </p:nvPr>
        </p:nvSpPr>
        <p:spPr>
          <a:xfrm>
            <a:off x="2476772" y="3658788"/>
            <a:ext cx="1684338" cy="27781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486A7E"/>
              </a:buClr>
              <a:buSzPts val="2000"/>
              <a:buNone/>
            </a:pPr>
            <a:r>
              <a:rPr lang="zh-CN">
                <a:solidFill>
                  <a:schemeClr val="accent2"/>
                </a:solidFill>
                <a:latin typeface="Aptos" panose="020B0004020202020204" pitchFamily="34" charset="0"/>
                <a:ea typeface="Source Han Sans CN Regular" panose="020B0500000000000000" pitchFamily="34" charset="-128"/>
                <a:cs typeface="Microsoft YaHei"/>
                <a:sym typeface="Microsoft YaHei"/>
              </a:rPr>
              <a:t>期刊最新资讯</a:t>
            </a:r>
            <a:endParaRPr>
              <a:solidFill>
                <a:schemeClr val="accent2"/>
              </a:solidFill>
              <a:latin typeface="Aptos" panose="020B0004020202020204" pitchFamily="34" charset="0"/>
              <a:ea typeface="Source Han Sans CN Regular" panose="020B0500000000000000" pitchFamily="34" charset="-128"/>
              <a:cs typeface="Microsoft YaHei"/>
              <a:sym typeface="Microsoft YaHei"/>
            </a:endParaRPr>
          </a:p>
        </p:txBody>
      </p:sp>
      <p:sp>
        <p:nvSpPr>
          <p:cNvPr id="1132" name="Google Shape;1132;p128"/>
          <p:cNvSpPr txBox="1">
            <a:spLocks noGrp="1"/>
          </p:cNvSpPr>
          <p:nvPr>
            <p:ph type="title" idx="4294967295"/>
          </p:nvPr>
        </p:nvSpPr>
        <p:spPr>
          <a:xfrm>
            <a:off x="351129" y="275573"/>
            <a:ext cx="8299450" cy="27781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486A7E"/>
              </a:buClr>
              <a:buSzPts val="2000"/>
              <a:buNone/>
            </a:pPr>
            <a:r>
              <a:rPr lang="zh-CN">
                <a:latin typeface="Aptos" panose="020B0004020202020204" pitchFamily="34" charset="0"/>
                <a:ea typeface="Source Han Sans CN Regular" panose="020B0500000000000000" pitchFamily="34" charset="-128"/>
                <a:cs typeface="Microsoft YaHei"/>
                <a:sym typeface="Microsoft YaHei"/>
              </a:rPr>
              <a:t>期刊主页 - 关于本刊</a:t>
            </a:r>
            <a:endParaRPr>
              <a:latin typeface="Aptos" panose="020B0004020202020204" pitchFamily="34" charset="0"/>
              <a:ea typeface="Source Han Sans CN Regular" panose="020B0500000000000000" pitchFamily="34" charset="-128"/>
              <a:cs typeface="Microsoft YaHei"/>
              <a:sym typeface="Microsoft YaHei"/>
            </a:endParaRPr>
          </a:p>
        </p:txBody>
      </p:sp>
      <p:grpSp>
        <p:nvGrpSpPr>
          <p:cNvPr id="1133" name="Google Shape;1133;p128"/>
          <p:cNvGrpSpPr/>
          <p:nvPr/>
        </p:nvGrpSpPr>
        <p:grpSpPr>
          <a:xfrm>
            <a:off x="984825" y="1369665"/>
            <a:ext cx="1719774" cy="791673"/>
            <a:chOff x="984825" y="1369665"/>
            <a:chExt cx="1719774" cy="791673"/>
          </a:xfrm>
        </p:grpSpPr>
        <p:sp>
          <p:nvSpPr>
            <p:cNvPr id="1134" name="Google Shape;1134;p128"/>
            <p:cNvSpPr/>
            <p:nvPr/>
          </p:nvSpPr>
          <p:spPr>
            <a:xfrm>
              <a:off x="984825" y="1369665"/>
              <a:ext cx="1438360" cy="791673"/>
            </a:xfrm>
            <a:prstGeom prst="roundRect">
              <a:avLst>
                <a:gd name="adj" fmla="val 16667"/>
              </a:avLst>
            </a:prstGeom>
            <a:noFill/>
            <a:ln w="9525" cap="flat" cmpd="sng">
              <a:solidFill>
                <a:schemeClr val="accent1"/>
              </a:solidFill>
              <a:prstDash val="solid"/>
              <a:round/>
              <a:headEnd type="none" w="sm" len="sm"/>
              <a:tailEnd type="none" w="sm" len="sm"/>
            </a:ln>
          </p:spPr>
          <p:txBody>
            <a:bodyPr spcFirstLastPara="1" wrap="square" lIns="68550" tIns="34275" rIns="68550" bIns="34275" anchor="ctr" anchorCtr="1">
              <a:spAutoFit/>
            </a:bodyPr>
            <a:lstStyle/>
            <a:p>
              <a:pPr marL="0" marR="0" lvl="0" indent="0" algn="l" rtl="0">
                <a:lnSpc>
                  <a:spcPct val="100000"/>
                </a:lnSpc>
                <a:spcBef>
                  <a:spcPts val="0"/>
                </a:spcBef>
                <a:spcAft>
                  <a:spcPts val="0"/>
                </a:spcAft>
                <a:buNone/>
              </a:pPr>
              <a:r>
                <a:rPr lang="zh-CN" sz="1050" b="0"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收录本刊的摘要数据库（例如：</a:t>
              </a:r>
              <a:r>
                <a:rPr lang="zh-CN" sz="1050" b="0" i="0" u="none" strike="noStrike" cap="none">
                  <a:solidFill>
                    <a:schemeClr val="accent1"/>
                  </a:solidFill>
                  <a:latin typeface="Aptos" panose="020B0004020202020204" pitchFamily="34" charset="0"/>
                  <a:ea typeface="Source Han Sans CN Regular" panose="020B0500000000000000" pitchFamily="34" charset="-128"/>
                  <a:cs typeface="Calibri"/>
                  <a:sym typeface="Calibri"/>
                </a:rPr>
                <a:t>CNKI</a:t>
              </a:r>
              <a:r>
                <a:rPr lang="zh-CN" sz="1050" b="0"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）或索引数据库（例如：</a:t>
              </a:r>
              <a:r>
                <a:rPr lang="zh-CN" sz="1050" b="0" i="0" u="none" strike="noStrike" cap="none">
                  <a:solidFill>
                    <a:schemeClr val="accent1"/>
                  </a:solidFill>
                  <a:latin typeface="Aptos" panose="020B0004020202020204" pitchFamily="34" charset="0"/>
                  <a:ea typeface="Source Han Sans CN Regular" panose="020B0500000000000000" pitchFamily="34" charset="-128"/>
                  <a:cs typeface="Calibri"/>
                  <a:sym typeface="Calibri"/>
                </a:rPr>
                <a:t>SCI</a:t>
              </a:r>
              <a:r>
                <a:rPr lang="zh-CN" sz="1050" b="0"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a:t>
              </a:r>
              <a:endParaRPr sz="1050" b="0"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endParaRPr>
            </a:p>
          </p:txBody>
        </p:sp>
        <p:cxnSp>
          <p:nvCxnSpPr>
            <p:cNvPr id="1135" name="Google Shape;1135;p128"/>
            <p:cNvCxnSpPr/>
            <p:nvPr/>
          </p:nvCxnSpPr>
          <p:spPr>
            <a:xfrm rot="10800000" flipH="1">
              <a:off x="2420645" y="1644406"/>
              <a:ext cx="283954" cy="121095"/>
            </a:xfrm>
            <a:prstGeom prst="straightConnector1">
              <a:avLst/>
            </a:prstGeom>
            <a:noFill/>
            <a:ln w="12700" cap="flat" cmpd="sng">
              <a:solidFill>
                <a:schemeClr val="accent1"/>
              </a:solidFill>
              <a:prstDash val="solid"/>
              <a:round/>
              <a:headEnd type="none" w="sm" len="sm"/>
              <a:tailEnd type="stealth" w="med" len="med"/>
            </a:ln>
          </p:spPr>
        </p:cxnSp>
      </p:grpSp>
      <p:pic>
        <p:nvPicPr>
          <p:cNvPr id="1136" name="Google Shape;1136;p128"/>
          <p:cNvPicPr preferRelativeResize="0"/>
          <p:nvPr/>
        </p:nvPicPr>
        <p:blipFill rotWithShape="1">
          <a:blip r:embed="rId3">
            <a:alphaModFix/>
          </a:blip>
          <a:srcRect/>
          <a:stretch/>
        </p:blipFill>
        <p:spPr>
          <a:xfrm>
            <a:off x="2704600" y="601861"/>
            <a:ext cx="4514882" cy="2669325"/>
          </a:xfrm>
          <a:prstGeom prst="rect">
            <a:avLst/>
          </a:prstGeom>
          <a:noFill/>
          <a:ln w="9525" cap="flat" cmpd="sng">
            <a:solidFill>
              <a:schemeClr val="dk1"/>
            </a:solidFill>
            <a:prstDash val="solid"/>
            <a:round/>
            <a:headEnd type="none" w="sm" len="sm"/>
            <a:tailEnd type="none" w="sm" len="sm"/>
          </a:ln>
        </p:spPr>
      </p:pic>
      <p:grpSp>
        <p:nvGrpSpPr>
          <p:cNvPr id="1137" name="Google Shape;1137;p128"/>
          <p:cNvGrpSpPr/>
          <p:nvPr/>
        </p:nvGrpSpPr>
        <p:grpSpPr>
          <a:xfrm>
            <a:off x="3991200" y="825528"/>
            <a:ext cx="1606112" cy="239760"/>
            <a:chOff x="3991200" y="825528"/>
            <a:chExt cx="1606112" cy="239760"/>
          </a:xfrm>
        </p:grpSpPr>
        <p:sp>
          <p:nvSpPr>
            <p:cNvPr id="1138" name="Google Shape;1138;p128"/>
            <p:cNvSpPr/>
            <p:nvPr/>
          </p:nvSpPr>
          <p:spPr>
            <a:xfrm>
              <a:off x="4263322" y="825528"/>
              <a:ext cx="1333990" cy="239760"/>
            </a:xfrm>
            <a:prstGeom prst="roundRect">
              <a:avLst>
                <a:gd name="adj" fmla="val 16667"/>
              </a:avLst>
            </a:prstGeom>
            <a:noFill/>
            <a:ln w="9525" cap="flat" cmpd="sng">
              <a:solidFill>
                <a:schemeClr val="accent1"/>
              </a:solidFill>
              <a:prstDash val="solid"/>
              <a:round/>
              <a:headEnd type="none" w="sm" len="sm"/>
              <a:tailEnd type="none" w="sm" len="sm"/>
            </a:ln>
          </p:spPr>
          <p:txBody>
            <a:bodyPr spcFirstLastPara="1" wrap="square" lIns="68550" tIns="34275" rIns="68550" bIns="34275" anchor="ctr" anchorCtr="1">
              <a:noAutofit/>
            </a:bodyPr>
            <a:lstStyle/>
            <a:p>
              <a:pPr marL="0" marR="0" lvl="0" indent="0" algn="l" rtl="0">
                <a:lnSpc>
                  <a:spcPct val="100000"/>
                </a:lnSpc>
                <a:spcBef>
                  <a:spcPts val="0"/>
                </a:spcBef>
                <a:spcAft>
                  <a:spcPts val="0"/>
                </a:spcAft>
                <a:buNone/>
              </a:pPr>
              <a:r>
                <a:rPr lang="zh-CN" sz="1050" b="0"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期刊电子/纸本刊号</a:t>
              </a:r>
              <a:endParaRPr sz="1050" b="0"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endParaRPr>
            </a:p>
          </p:txBody>
        </p:sp>
        <p:cxnSp>
          <p:nvCxnSpPr>
            <p:cNvPr id="1139" name="Google Shape;1139;p128"/>
            <p:cNvCxnSpPr/>
            <p:nvPr/>
          </p:nvCxnSpPr>
          <p:spPr>
            <a:xfrm flipH="1">
              <a:off x="3991200" y="938980"/>
              <a:ext cx="272122" cy="1823"/>
            </a:xfrm>
            <a:prstGeom prst="straightConnector1">
              <a:avLst/>
            </a:prstGeom>
            <a:noFill/>
            <a:ln w="12700" cap="flat" cmpd="sng">
              <a:solidFill>
                <a:schemeClr val="accent1"/>
              </a:solidFill>
              <a:prstDash val="solid"/>
              <a:round/>
              <a:headEnd type="none" w="sm" len="sm"/>
              <a:tailEnd type="stealth" w="med" len="med"/>
            </a:ln>
          </p:spPr>
        </p:cxnSp>
      </p:grpSp>
      <p:grpSp>
        <p:nvGrpSpPr>
          <p:cNvPr id="1140" name="Google Shape;1140;p128"/>
          <p:cNvGrpSpPr/>
          <p:nvPr/>
        </p:nvGrpSpPr>
        <p:grpSpPr>
          <a:xfrm>
            <a:off x="984826" y="2695682"/>
            <a:ext cx="1771360" cy="575505"/>
            <a:chOff x="984826" y="2695682"/>
            <a:chExt cx="1771360" cy="575505"/>
          </a:xfrm>
        </p:grpSpPr>
        <p:sp>
          <p:nvSpPr>
            <p:cNvPr id="1141" name="Google Shape;1141;p128"/>
            <p:cNvSpPr/>
            <p:nvPr/>
          </p:nvSpPr>
          <p:spPr>
            <a:xfrm>
              <a:off x="984826" y="2695682"/>
              <a:ext cx="1438360" cy="575505"/>
            </a:xfrm>
            <a:prstGeom prst="roundRect">
              <a:avLst>
                <a:gd name="adj" fmla="val 16667"/>
              </a:avLst>
            </a:prstGeom>
            <a:noFill/>
            <a:ln w="9525" cap="flat" cmpd="sng">
              <a:solidFill>
                <a:schemeClr val="accent1"/>
              </a:solidFill>
              <a:prstDash val="solid"/>
              <a:round/>
              <a:headEnd type="none" w="sm" len="sm"/>
              <a:tailEnd type="none" w="sm" len="sm"/>
            </a:ln>
          </p:spPr>
          <p:txBody>
            <a:bodyPr spcFirstLastPara="1" wrap="square" lIns="68550" tIns="34275" rIns="68550" bIns="34275" anchor="ctr" anchorCtr="1">
              <a:noAutofit/>
            </a:bodyPr>
            <a:lstStyle/>
            <a:p>
              <a:pPr marL="0" marR="0" lvl="0" indent="0" algn="l" rtl="0">
                <a:lnSpc>
                  <a:spcPct val="100000"/>
                </a:lnSpc>
                <a:spcBef>
                  <a:spcPts val="0"/>
                </a:spcBef>
                <a:spcAft>
                  <a:spcPts val="0"/>
                </a:spcAft>
                <a:buNone/>
              </a:pP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Springer</a:t>
              </a: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出版相关政策（例如，道德与伦理政策）</a:t>
              </a:r>
              <a:endParaRPr sz="105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p:txBody>
        </p:sp>
        <p:cxnSp>
          <p:nvCxnSpPr>
            <p:cNvPr id="1142" name="Google Shape;1142;p128"/>
            <p:cNvCxnSpPr>
              <a:stCxn id="1141" idx="3"/>
            </p:cNvCxnSpPr>
            <p:nvPr/>
          </p:nvCxnSpPr>
          <p:spPr>
            <a:xfrm>
              <a:off x="2423186" y="2983435"/>
              <a:ext cx="333000" cy="28200"/>
            </a:xfrm>
            <a:prstGeom prst="straightConnector1">
              <a:avLst/>
            </a:prstGeom>
            <a:noFill/>
            <a:ln w="12700" cap="flat" cmpd="sng">
              <a:solidFill>
                <a:schemeClr val="accent1"/>
              </a:solidFill>
              <a:prstDash val="solid"/>
              <a:round/>
              <a:headEnd type="none" w="sm" len="sm"/>
              <a:tailEnd type="stealth" w="med" len="med"/>
            </a:ln>
          </p:spPr>
        </p:cxnSp>
      </p:grpSp>
      <p:grpSp>
        <p:nvGrpSpPr>
          <p:cNvPr id="1143" name="Google Shape;1143;p128"/>
          <p:cNvGrpSpPr/>
          <p:nvPr/>
        </p:nvGrpSpPr>
        <p:grpSpPr>
          <a:xfrm>
            <a:off x="3627606" y="2713194"/>
            <a:ext cx="1665698" cy="239760"/>
            <a:chOff x="3627606" y="2713194"/>
            <a:chExt cx="1665698" cy="239760"/>
          </a:xfrm>
        </p:grpSpPr>
        <p:sp>
          <p:nvSpPr>
            <p:cNvPr id="1144" name="Google Shape;1144;p128"/>
            <p:cNvSpPr/>
            <p:nvPr/>
          </p:nvSpPr>
          <p:spPr>
            <a:xfrm>
              <a:off x="3854944" y="2713194"/>
              <a:ext cx="1438360" cy="239760"/>
            </a:xfrm>
            <a:prstGeom prst="roundRect">
              <a:avLst>
                <a:gd name="adj" fmla="val 16667"/>
              </a:avLst>
            </a:prstGeom>
            <a:noFill/>
            <a:ln w="9525" cap="flat" cmpd="sng">
              <a:solidFill>
                <a:schemeClr val="accent1"/>
              </a:solidFill>
              <a:prstDash val="solid"/>
              <a:round/>
              <a:headEnd type="none" w="sm" len="sm"/>
              <a:tailEnd type="none" w="sm" len="sm"/>
            </a:ln>
          </p:spPr>
          <p:txBody>
            <a:bodyPr spcFirstLastPara="1" wrap="square" lIns="68550" tIns="34275" rIns="68550" bIns="34275" anchor="ctr" anchorCtr="1">
              <a:noAutofit/>
            </a:bodyPr>
            <a:lstStyle/>
            <a:p>
              <a:pPr marL="0" marR="0" lvl="0" indent="0" algn="l" rtl="0">
                <a:lnSpc>
                  <a:spcPct val="100000"/>
                </a:lnSpc>
                <a:spcBef>
                  <a:spcPts val="0"/>
                </a:spcBef>
                <a:spcAft>
                  <a:spcPts val="0"/>
                </a:spcAft>
                <a:buNone/>
              </a:pPr>
              <a:r>
                <a:rPr lang="zh-CN" sz="1050" b="0"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本刊版权与使用许可</a:t>
              </a:r>
              <a:endParaRPr sz="1050" b="0"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endParaRPr>
            </a:p>
          </p:txBody>
        </p:sp>
        <p:cxnSp>
          <p:nvCxnSpPr>
            <p:cNvPr id="1145" name="Google Shape;1145;p128"/>
            <p:cNvCxnSpPr/>
            <p:nvPr/>
          </p:nvCxnSpPr>
          <p:spPr>
            <a:xfrm flipH="1">
              <a:off x="3627606" y="2833074"/>
              <a:ext cx="227338" cy="42630"/>
            </a:xfrm>
            <a:prstGeom prst="straightConnector1">
              <a:avLst/>
            </a:prstGeom>
            <a:noFill/>
            <a:ln w="12700" cap="flat" cmpd="sng">
              <a:solidFill>
                <a:schemeClr val="accent1"/>
              </a:solidFill>
              <a:prstDash val="solid"/>
              <a:round/>
              <a:headEnd type="none" w="sm" len="sm"/>
              <a:tailEnd type="stealth" w="med" len="med"/>
            </a:ln>
          </p:spPr>
        </p:cxnSp>
      </p:grpSp>
      <p:pic>
        <p:nvPicPr>
          <p:cNvPr id="1146" name="Google Shape;1146;p128"/>
          <p:cNvPicPr preferRelativeResize="0"/>
          <p:nvPr/>
        </p:nvPicPr>
        <p:blipFill rotWithShape="1">
          <a:blip r:embed="rId4">
            <a:alphaModFix/>
          </a:blip>
          <a:srcRect/>
          <a:stretch/>
        </p:blipFill>
        <p:spPr>
          <a:xfrm>
            <a:off x="4587161" y="3011546"/>
            <a:ext cx="3353912" cy="1645920"/>
          </a:xfrm>
          <a:prstGeom prst="rect">
            <a:avLst/>
          </a:prstGeom>
          <a:noFill/>
          <a:ln w="9525" cap="flat" cmpd="sng">
            <a:solidFill>
              <a:schemeClr val="dk1"/>
            </a:solidFill>
            <a:prstDash val="solid"/>
            <a:round/>
            <a:headEnd type="none" w="sm" len="sm"/>
            <a:tailEnd type="none" w="sm" len="sm"/>
          </a:ln>
        </p:spPr>
      </p:pic>
      <p:pic>
        <p:nvPicPr>
          <p:cNvPr id="1147" name="Google Shape;1147;p128"/>
          <p:cNvPicPr preferRelativeResize="0"/>
          <p:nvPr/>
        </p:nvPicPr>
        <p:blipFill rotWithShape="1">
          <a:blip r:embed="rId5">
            <a:alphaModFix/>
          </a:blip>
          <a:srcRect/>
          <a:stretch/>
        </p:blipFill>
        <p:spPr>
          <a:xfrm>
            <a:off x="997684" y="4196242"/>
            <a:ext cx="3413830" cy="343530"/>
          </a:xfrm>
          <a:prstGeom prst="rect">
            <a:avLst/>
          </a:prstGeom>
          <a:noFill/>
          <a:ln>
            <a:noFill/>
          </a:ln>
        </p:spPr>
      </p:pic>
      <p:sp>
        <p:nvSpPr>
          <p:cNvPr id="1148" name="Google Shape;1148;p128"/>
          <p:cNvSpPr/>
          <p:nvPr/>
        </p:nvSpPr>
        <p:spPr>
          <a:xfrm>
            <a:off x="3306304" y="4196241"/>
            <a:ext cx="1105210" cy="343531"/>
          </a:xfrm>
          <a:prstGeom prst="rect">
            <a:avLst/>
          </a:prstGeom>
          <a:noFill/>
          <a:ln w="28575" cap="flat" cmpd="sng">
            <a:solidFill>
              <a:srgbClr val="F58220"/>
            </a:solidFill>
            <a:prstDash val="solid"/>
            <a:round/>
            <a:headEnd type="none" w="sm" len="sm"/>
            <a:tailEnd type="none" w="sm" len="sm"/>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None/>
            </a:pPr>
            <a:endParaRPr sz="1050" b="0" i="0" u="none" strike="noStrike" cap="none">
              <a:solidFill>
                <a:srgbClr val="000000"/>
              </a:solidFill>
              <a:latin typeface="Aptos" panose="020B0004020202020204" pitchFamily="34" charset="0"/>
              <a:ea typeface="Source Han Sans CN Regular" panose="020B0500000000000000" pitchFamily="34" charset="-128"/>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7"/>
                                        </p:tgtEl>
                                        <p:attrNameLst>
                                          <p:attrName>style.visibility</p:attrName>
                                        </p:attrNameLst>
                                      </p:cBhvr>
                                      <p:to>
                                        <p:strVal val="visible"/>
                                      </p:to>
                                    </p:set>
                                    <p:animEffect transition="in" filter="fade">
                                      <p:cBhvr>
                                        <p:cTn id="7" dur="500"/>
                                        <p:tgtEl>
                                          <p:spTgt spid="11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33"/>
                                        </p:tgtEl>
                                        <p:attrNameLst>
                                          <p:attrName>style.visibility</p:attrName>
                                        </p:attrNameLst>
                                      </p:cBhvr>
                                      <p:to>
                                        <p:strVal val="visible"/>
                                      </p:to>
                                    </p:set>
                                    <p:animEffect transition="in" filter="fade">
                                      <p:cBhvr>
                                        <p:cTn id="12" dur="500"/>
                                        <p:tgtEl>
                                          <p:spTgt spid="11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43"/>
                                        </p:tgtEl>
                                        <p:attrNameLst>
                                          <p:attrName>style.visibility</p:attrName>
                                        </p:attrNameLst>
                                      </p:cBhvr>
                                      <p:to>
                                        <p:strVal val="visible"/>
                                      </p:to>
                                    </p:set>
                                    <p:animEffect transition="in" filter="fade">
                                      <p:cBhvr>
                                        <p:cTn id="17" dur="500"/>
                                        <p:tgtEl>
                                          <p:spTgt spid="11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40"/>
                                        </p:tgtEl>
                                        <p:attrNameLst>
                                          <p:attrName>style.visibility</p:attrName>
                                        </p:attrNameLst>
                                      </p:cBhvr>
                                      <p:to>
                                        <p:strVal val="visible"/>
                                      </p:to>
                                    </p:set>
                                    <p:animEffect transition="in" filter="fade">
                                      <p:cBhvr>
                                        <p:cTn id="22" dur="500"/>
                                        <p:tgtEl>
                                          <p:spTgt spid="11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31"/>
                                        </p:tgtEl>
                                        <p:attrNameLst>
                                          <p:attrName>style.visibility</p:attrName>
                                        </p:attrNameLst>
                                      </p:cBhvr>
                                      <p:to>
                                        <p:strVal val="visible"/>
                                      </p:to>
                                    </p:set>
                                    <p:animEffect transition="in" filter="fade">
                                      <p:cBhvr>
                                        <p:cTn id="27" dur="500"/>
                                        <p:tgtEl>
                                          <p:spTgt spid="1131"/>
                                        </p:tgtEl>
                                      </p:cBhvr>
                                    </p:animEffect>
                                  </p:childTnLst>
                                </p:cTn>
                              </p:par>
                              <p:par>
                                <p:cTn id="28" presetID="1" presetClass="entr" presetSubtype="0" fill="hold" nodeType="withEffect">
                                  <p:stCondLst>
                                    <p:cond delay="0"/>
                                  </p:stCondLst>
                                  <p:childTnLst>
                                    <p:set>
                                      <p:cBhvr>
                                        <p:cTn id="29" dur="1" fill="hold">
                                          <p:stCondLst>
                                            <p:cond delay="0"/>
                                          </p:stCondLst>
                                        </p:cTn>
                                        <p:tgtEl>
                                          <p:spTgt spid="1147"/>
                                        </p:tgtEl>
                                        <p:attrNameLst>
                                          <p:attrName>style.visibility</p:attrName>
                                        </p:attrNameLst>
                                      </p:cBhvr>
                                      <p:to>
                                        <p:strVal val="visible"/>
                                      </p:to>
                                    </p:se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1148"/>
                                        </p:tgtEl>
                                        <p:attrNameLst>
                                          <p:attrName>style.visibility</p:attrName>
                                        </p:attrNameLst>
                                      </p:cBhvr>
                                      <p:to>
                                        <p:strVal val="visible"/>
                                      </p:to>
                                    </p:set>
                                    <p:animEffect transition="in" filter="fade">
                                      <p:cBhvr>
                                        <p:cTn id="33" dur="500"/>
                                        <p:tgtEl>
                                          <p:spTgt spid="114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46"/>
                                        </p:tgtEl>
                                        <p:attrNameLst>
                                          <p:attrName>style.visibility</p:attrName>
                                        </p:attrNameLst>
                                      </p:cBhvr>
                                      <p:to>
                                        <p:strVal val="visible"/>
                                      </p:to>
                                    </p:set>
                                    <p:animEffect transition="in" filter="fade">
                                      <p:cBhvr>
                                        <p:cTn id="38" dur="500"/>
                                        <p:tgtEl>
                                          <p:spTgt spid="1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4" name="Google Shape;1154;p129"/>
          <p:cNvSpPr txBox="1">
            <a:spLocks noGrp="1"/>
          </p:cNvSpPr>
          <p:nvPr>
            <p:ph type="title" idx="4294967295"/>
          </p:nvPr>
        </p:nvSpPr>
        <p:spPr>
          <a:xfrm>
            <a:off x="476360" y="284115"/>
            <a:ext cx="8299450" cy="277813"/>
          </a:xfrm>
          <a:prstGeom prst="rect">
            <a:avLst/>
          </a:prstGeom>
          <a:noFill/>
          <a:ln>
            <a:noFill/>
          </a:ln>
        </p:spPr>
        <p:txBody>
          <a:bodyPr spcFirstLastPara="1" wrap="square" lIns="0" tIns="0" rIns="0" bIns="0" anchor="t" anchorCtr="0">
            <a:noAutofit/>
          </a:bodyPr>
          <a:lstStyle/>
          <a:p>
            <a:pPr marL="0" lvl="0" indent="0" algn="l" rtl="0">
              <a:lnSpc>
                <a:spcPct val="104999"/>
              </a:lnSpc>
              <a:spcBef>
                <a:spcPts val="0"/>
              </a:spcBef>
              <a:spcAft>
                <a:spcPts val="0"/>
              </a:spcAft>
              <a:buSzPts val="2600"/>
              <a:buNone/>
            </a:pPr>
            <a:r>
              <a:rPr lang="zh-CN">
                <a:latin typeface="Aptos" panose="020B0004020202020204" pitchFamily="34" charset="0"/>
                <a:ea typeface="Source Han Sans CN Regular" panose="020B0500000000000000" pitchFamily="34" charset="-128"/>
                <a:cs typeface="Microsoft YaHei"/>
                <a:sym typeface="Microsoft YaHei"/>
              </a:rPr>
              <a:t>期刊文章页面 - 概览</a:t>
            </a:r>
            <a:endParaRPr>
              <a:latin typeface="Aptos" panose="020B0004020202020204" pitchFamily="34" charset="0"/>
              <a:ea typeface="Source Han Sans CN Regular" panose="020B0500000000000000" pitchFamily="34" charset="-128"/>
              <a:cs typeface="Microsoft YaHei"/>
              <a:sym typeface="Microsoft YaHei"/>
            </a:endParaRPr>
          </a:p>
        </p:txBody>
      </p:sp>
      <p:sp>
        <p:nvSpPr>
          <p:cNvPr id="1155" name="Google Shape;1155;p129"/>
          <p:cNvSpPr/>
          <p:nvPr/>
        </p:nvSpPr>
        <p:spPr>
          <a:xfrm>
            <a:off x="5100343" y="916701"/>
            <a:ext cx="3743733" cy="3475045"/>
          </a:xfrm>
          <a:prstGeom prst="roundRect">
            <a:avLst>
              <a:gd name="adj" fmla="val 11801"/>
            </a:avLst>
          </a:prstGeom>
          <a:noFill/>
          <a:ln w="12700" cap="flat" cmpd="sng">
            <a:solidFill>
              <a:schemeClr val="accent1"/>
            </a:solidFill>
            <a:prstDash val="solid"/>
            <a:round/>
            <a:headEnd type="none" w="sm" len="sm"/>
            <a:tailEnd type="none" w="sm" len="sm"/>
          </a:ln>
        </p:spPr>
        <p:txBody>
          <a:bodyPr spcFirstLastPara="1" wrap="square" lIns="68550" tIns="34275" rIns="68550" bIns="34275" anchor="ctr" anchorCtr="1">
            <a:spAutoFit/>
          </a:bodyPr>
          <a:lstStyle/>
          <a:p>
            <a:pPr marL="333375" marR="0" lvl="0" indent="-228600" algn="l" rtl="0">
              <a:lnSpc>
                <a:spcPct val="100000"/>
              </a:lnSpc>
              <a:spcBef>
                <a:spcPts val="0"/>
              </a:spcBef>
              <a:spcAft>
                <a:spcPts val="0"/>
              </a:spcAft>
              <a:buClr>
                <a:schemeClr val="accent1"/>
              </a:buClr>
              <a:buSzPts val="1050"/>
              <a:buFont typeface="Arial"/>
              <a:buAutoNum type="arabicParenR"/>
            </a:pP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文章所发表的期刊</a:t>
            </a:r>
            <a:endParaRPr sz="105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a:p>
            <a:pPr marL="333375" marR="0" lvl="0" indent="-228600" algn="l" rtl="0">
              <a:lnSpc>
                <a:spcPct val="100000"/>
              </a:lnSpc>
              <a:spcBef>
                <a:spcPts val="600"/>
              </a:spcBef>
              <a:spcAft>
                <a:spcPts val="0"/>
              </a:spcAft>
              <a:buClr>
                <a:schemeClr val="accent1"/>
              </a:buClr>
              <a:buSzPts val="1050"/>
              <a:buFont typeface="Arial"/>
              <a:buAutoNum type="arabicParenR"/>
            </a:pP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文章标题</a:t>
            </a:r>
            <a:endParaRPr sz="105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a:p>
            <a:pPr marL="333375" marR="0" lvl="0" indent="-228600" algn="l" rtl="0">
              <a:lnSpc>
                <a:spcPct val="100000"/>
              </a:lnSpc>
              <a:spcBef>
                <a:spcPts val="600"/>
              </a:spcBef>
              <a:spcAft>
                <a:spcPts val="0"/>
              </a:spcAft>
              <a:buClr>
                <a:schemeClr val="accent1"/>
              </a:buClr>
              <a:buSzPts val="1050"/>
              <a:buFont typeface="Arial"/>
              <a:buAutoNum type="arabicParenR"/>
            </a:pP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文章类型、在线出版日期、卷次、页码（期次）</a:t>
            </a:r>
            <a:endParaRPr sz="105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a:p>
            <a:pPr marL="333375" marR="0" lvl="0" indent="-228600" algn="l" rtl="0">
              <a:lnSpc>
                <a:spcPct val="100000"/>
              </a:lnSpc>
              <a:spcBef>
                <a:spcPts val="600"/>
              </a:spcBef>
              <a:spcAft>
                <a:spcPts val="0"/>
              </a:spcAft>
              <a:buClr>
                <a:schemeClr val="accent1"/>
              </a:buClr>
              <a:buSzPts val="1050"/>
              <a:buFont typeface="Arial"/>
              <a:buAutoNum type="arabicParenR"/>
            </a:pP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下载</a:t>
            </a: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panose="020F0502020204030204" pitchFamily="34" charset="0"/>
                <a:sym typeface="Microsoft YaHei"/>
              </a:rPr>
              <a:t>PDF</a:t>
            </a: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全文、查看是否获得机构授权访问</a:t>
            </a:r>
            <a:endParaRPr sz="105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a:p>
            <a:pPr marL="333375" marR="0" lvl="0" indent="-228600" algn="l" rtl="0">
              <a:lnSpc>
                <a:spcPct val="100000"/>
              </a:lnSpc>
              <a:spcBef>
                <a:spcPts val="600"/>
              </a:spcBef>
              <a:spcAft>
                <a:spcPts val="0"/>
              </a:spcAft>
              <a:buClr>
                <a:schemeClr val="accent1"/>
              </a:buClr>
              <a:buSzPts val="1050"/>
              <a:buFont typeface="Arial"/>
              <a:buAutoNum type="arabicParenR"/>
            </a:pP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访问期刊主页；了解期刊的宗旨与范围、在线投稿</a:t>
            </a:r>
            <a:endParaRPr sz="105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a:p>
            <a:pPr marL="333375" marR="0" lvl="0" indent="-228600" algn="l" rtl="0">
              <a:lnSpc>
                <a:spcPct val="100000"/>
              </a:lnSpc>
              <a:spcBef>
                <a:spcPts val="600"/>
              </a:spcBef>
              <a:spcAft>
                <a:spcPts val="0"/>
              </a:spcAft>
              <a:buClr>
                <a:schemeClr val="accent1"/>
              </a:buClr>
              <a:buSzPts val="1050"/>
              <a:buFont typeface="Arial"/>
              <a:buAutoNum type="arabicParenR"/>
            </a:pP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作者信息</a:t>
            </a:r>
            <a:endParaRPr sz="105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a:p>
            <a:pPr marL="333375" marR="0" lvl="0" indent="-228600" algn="l" rtl="0">
              <a:lnSpc>
                <a:spcPct val="100000"/>
              </a:lnSpc>
              <a:spcBef>
                <a:spcPts val="600"/>
              </a:spcBef>
              <a:spcAft>
                <a:spcPts val="0"/>
              </a:spcAft>
              <a:buClr>
                <a:schemeClr val="accent1"/>
              </a:buClr>
              <a:buSzPts val="1050"/>
              <a:buFont typeface="Arial"/>
              <a:buAutoNum type="arabicParenR"/>
            </a:pP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文章下载/访问次数、文章</a:t>
            </a: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Altmetric</a:t>
            </a: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指数（衡量研究影响力）、查看更多指标</a:t>
            </a:r>
            <a:endParaRPr sz="105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a:p>
            <a:pPr marL="333375" marR="0" lvl="0" indent="-228600" algn="l" rtl="0">
              <a:lnSpc>
                <a:spcPct val="100000"/>
              </a:lnSpc>
              <a:spcBef>
                <a:spcPts val="600"/>
              </a:spcBef>
              <a:spcAft>
                <a:spcPts val="0"/>
              </a:spcAft>
              <a:buClr>
                <a:schemeClr val="accent1"/>
              </a:buClr>
              <a:buSzPts val="1050"/>
              <a:buFont typeface="Arial"/>
              <a:buAutoNum type="arabicParenR"/>
            </a:pP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引用该文章</a:t>
            </a:r>
            <a:endParaRPr sz="105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a:p>
            <a:pPr marL="333375" marR="0" lvl="0" indent="-228600" algn="l" rtl="0">
              <a:lnSpc>
                <a:spcPct val="100000"/>
              </a:lnSpc>
              <a:spcBef>
                <a:spcPts val="600"/>
              </a:spcBef>
              <a:spcAft>
                <a:spcPts val="0"/>
              </a:spcAft>
              <a:buClr>
                <a:schemeClr val="accent1"/>
              </a:buClr>
              <a:buSzPts val="1050"/>
              <a:buFont typeface="Arial"/>
              <a:buAutoNum type="arabicParenR"/>
            </a:pP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文章摘要</a:t>
            </a:r>
            <a:endParaRPr sz="105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a:p>
            <a:pPr marL="333375" marR="0" lvl="0" indent="-228600" algn="l" rtl="0">
              <a:lnSpc>
                <a:spcPct val="100000"/>
              </a:lnSpc>
              <a:spcBef>
                <a:spcPts val="600"/>
              </a:spcBef>
              <a:spcAft>
                <a:spcPts val="0"/>
              </a:spcAft>
              <a:buClr>
                <a:schemeClr val="accent1"/>
              </a:buClr>
              <a:buSzPts val="1050"/>
              <a:buFont typeface="Arial"/>
              <a:buAutoNum type="arabicParenR"/>
            </a:pP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文章结构导航</a:t>
            </a:r>
            <a:endParaRPr sz="105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a:p>
            <a:pPr marL="333375" marR="0" lvl="0" indent="-228600" algn="l" rtl="0">
              <a:lnSpc>
                <a:spcPct val="100000"/>
              </a:lnSpc>
              <a:spcBef>
                <a:spcPts val="600"/>
              </a:spcBef>
              <a:spcAft>
                <a:spcPts val="0"/>
              </a:spcAft>
              <a:buClr>
                <a:schemeClr val="accent1"/>
              </a:buClr>
              <a:buSzPts val="1050"/>
              <a:buFont typeface="Arial"/>
              <a:buAutoNum type="arabicParenR"/>
            </a:pP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图表</a:t>
            </a:r>
            <a:endParaRPr sz="105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a:p>
            <a:pPr marL="333375" marR="0" lvl="0" indent="-228600" algn="l" rtl="0">
              <a:lnSpc>
                <a:spcPct val="100000"/>
              </a:lnSpc>
              <a:spcBef>
                <a:spcPts val="600"/>
              </a:spcBef>
              <a:spcAft>
                <a:spcPts val="0"/>
              </a:spcAft>
              <a:buClr>
                <a:schemeClr val="accent1"/>
              </a:buClr>
              <a:buSzPts val="1050"/>
              <a:buFont typeface="Arial"/>
              <a:buAutoNum type="arabicParenR"/>
            </a:pP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参考文献</a:t>
            </a:r>
            <a:endParaRPr sz="105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a:p>
            <a:pPr marL="333375" marR="0" lvl="0" indent="-228600" algn="l" rtl="0">
              <a:lnSpc>
                <a:spcPct val="100000"/>
              </a:lnSpc>
              <a:spcBef>
                <a:spcPts val="600"/>
              </a:spcBef>
              <a:spcAft>
                <a:spcPts val="0"/>
              </a:spcAft>
              <a:buClr>
                <a:schemeClr val="accent1"/>
              </a:buClr>
              <a:buSzPts val="1050"/>
              <a:buFont typeface="Arial"/>
              <a:buAutoNum type="arabicParenR"/>
            </a:pP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rPr>
              <a:t>在线阅读文章全文</a:t>
            </a:r>
            <a:endParaRPr sz="1050" b="0" i="0" u="none" strike="noStrike" cap="none" dirty="0">
              <a:solidFill>
                <a:schemeClr val="accent1"/>
              </a:solidFill>
              <a:latin typeface="Aptos" panose="020B0004020202020204" pitchFamily="34" charset="0"/>
              <a:ea typeface="Source Han Sans CN Regular" panose="020B0500000000000000" pitchFamily="34" charset="-128"/>
              <a:cs typeface="Microsoft YaHei"/>
              <a:sym typeface="Microsoft YaHei"/>
            </a:endParaRPr>
          </a:p>
        </p:txBody>
      </p:sp>
      <p:grpSp>
        <p:nvGrpSpPr>
          <p:cNvPr id="1156" name="Google Shape;1156;p129"/>
          <p:cNvGrpSpPr/>
          <p:nvPr/>
        </p:nvGrpSpPr>
        <p:grpSpPr>
          <a:xfrm>
            <a:off x="833312" y="698206"/>
            <a:ext cx="4086793" cy="4297680"/>
            <a:chOff x="357098" y="831850"/>
            <a:chExt cx="5674150" cy="5966950"/>
          </a:xfrm>
        </p:grpSpPr>
        <p:pic>
          <p:nvPicPr>
            <p:cNvPr id="1157" name="Google Shape;1157;p129"/>
            <p:cNvPicPr preferRelativeResize="0"/>
            <p:nvPr/>
          </p:nvPicPr>
          <p:blipFill rotWithShape="1">
            <a:blip r:embed="rId3">
              <a:alphaModFix/>
            </a:blip>
            <a:srcRect/>
            <a:stretch/>
          </p:blipFill>
          <p:spPr>
            <a:xfrm>
              <a:off x="760650" y="831850"/>
              <a:ext cx="5270598" cy="5966950"/>
            </a:xfrm>
            <a:prstGeom prst="rect">
              <a:avLst/>
            </a:prstGeom>
            <a:noFill/>
            <a:ln w="9525" cap="flat" cmpd="sng">
              <a:solidFill>
                <a:schemeClr val="dk2"/>
              </a:solidFill>
              <a:prstDash val="solid"/>
              <a:round/>
              <a:headEnd type="none" w="sm" len="sm"/>
              <a:tailEnd type="none" w="sm" len="sm"/>
            </a:ln>
          </p:spPr>
        </p:pic>
        <p:sp>
          <p:nvSpPr>
            <p:cNvPr id="1158" name="Google Shape;1158;p129"/>
            <p:cNvSpPr txBox="1"/>
            <p:nvPr/>
          </p:nvSpPr>
          <p:spPr>
            <a:xfrm>
              <a:off x="439295" y="858299"/>
              <a:ext cx="372600" cy="288400"/>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(1)</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159" name="Google Shape;1159;p129"/>
            <p:cNvSpPr txBox="1"/>
            <p:nvPr/>
          </p:nvSpPr>
          <p:spPr>
            <a:xfrm>
              <a:off x="439295" y="1135211"/>
              <a:ext cx="372600" cy="288400"/>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(2)</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160" name="Google Shape;1160;p129"/>
            <p:cNvSpPr txBox="1"/>
            <p:nvPr/>
          </p:nvSpPr>
          <p:spPr>
            <a:xfrm>
              <a:off x="439289" y="1457634"/>
              <a:ext cx="372600" cy="288400"/>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(3)</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161" name="Google Shape;1161;p129"/>
            <p:cNvSpPr txBox="1"/>
            <p:nvPr/>
          </p:nvSpPr>
          <p:spPr>
            <a:xfrm>
              <a:off x="3944038" y="1648533"/>
              <a:ext cx="372600" cy="288400"/>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900" b="0" i="0" u="none" strike="noStrike" cap="none">
                  <a:solidFill>
                    <a:schemeClr val="lt1"/>
                  </a:solidFill>
                  <a:latin typeface="Aptos" panose="020B0004020202020204" pitchFamily="34" charset="0"/>
                  <a:ea typeface="Source Han Sans CN Regular" panose="020B0500000000000000" pitchFamily="34" charset="-128"/>
                  <a:cs typeface="Calibri"/>
                  <a:sym typeface="Calibri"/>
                </a:rPr>
                <a:t>(5)</a:t>
              </a:r>
              <a:endParaRPr sz="1050" b="0" i="0" u="none" strike="noStrike" cap="none">
                <a:solidFill>
                  <a:schemeClr val="lt1"/>
                </a:solidFill>
                <a:latin typeface="Aptos" panose="020B0004020202020204" pitchFamily="34" charset="0"/>
                <a:ea typeface="Source Han Sans CN Regular" panose="020B0500000000000000" pitchFamily="34" charset="-128"/>
                <a:sym typeface="Arial"/>
              </a:endParaRPr>
            </a:p>
          </p:txBody>
        </p:sp>
        <p:sp>
          <p:nvSpPr>
            <p:cNvPr id="1162" name="Google Shape;1162;p129"/>
            <p:cNvSpPr txBox="1"/>
            <p:nvPr/>
          </p:nvSpPr>
          <p:spPr>
            <a:xfrm>
              <a:off x="439295" y="1925427"/>
              <a:ext cx="372600" cy="288400"/>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(4)</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163" name="Google Shape;1163;p129"/>
            <p:cNvSpPr txBox="1"/>
            <p:nvPr/>
          </p:nvSpPr>
          <p:spPr>
            <a:xfrm>
              <a:off x="439302" y="2393225"/>
              <a:ext cx="372600" cy="288400"/>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(6)</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164" name="Google Shape;1164;p129"/>
            <p:cNvSpPr txBox="1"/>
            <p:nvPr/>
          </p:nvSpPr>
          <p:spPr>
            <a:xfrm>
              <a:off x="439303" y="2816715"/>
              <a:ext cx="372600" cy="288400"/>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(8)</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165" name="Google Shape;1165;p129"/>
            <p:cNvSpPr txBox="1"/>
            <p:nvPr/>
          </p:nvSpPr>
          <p:spPr>
            <a:xfrm>
              <a:off x="439309" y="3191752"/>
              <a:ext cx="372600" cy="288400"/>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(9)</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166" name="Google Shape;1166;p129"/>
            <p:cNvSpPr txBox="1"/>
            <p:nvPr/>
          </p:nvSpPr>
          <p:spPr>
            <a:xfrm>
              <a:off x="439291" y="2615807"/>
              <a:ext cx="372600" cy="288400"/>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(7)</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167" name="Google Shape;1167;p129"/>
            <p:cNvSpPr txBox="1"/>
            <p:nvPr/>
          </p:nvSpPr>
          <p:spPr>
            <a:xfrm>
              <a:off x="4795841" y="2777216"/>
              <a:ext cx="520500" cy="288400"/>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(11) </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p:txBody>
        </p:sp>
        <p:sp>
          <p:nvSpPr>
            <p:cNvPr id="1168" name="Google Shape;1168;p129"/>
            <p:cNvSpPr txBox="1"/>
            <p:nvPr/>
          </p:nvSpPr>
          <p:spPr>
            <a:xfrm>
              <a:off x="5392248" y="2777216"/>
              <a:ext cx="454801" cy="288400"/>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(12) </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p:txBody>
        </p:sp>
        <p:sp>
          <p:nvSpPr>
            <p:cNvPr id="1169" name="Google Shape;1169;p129"/>
            <p:cNvSpPr txBox="1"/>
            <p:nvPr/>
          </p:nvSpPr>
          <p:spPr>
            <a:xfrm>
              <a:off x="4316642" y="2777216"/>
              <a:ext cx="454801" cy="288400"/>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(10) </a:t>
              </a:r>
              <a:endParaRPr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endParaRPr>
            </a:p>
          </p:txBody>
        </p:sp>
        <p:sp>
          <p:nvSpPr>
            <p:cNvPr id="1170" name="Google Shape;1170;p129"/>
            <p:cNvSpPr txBox="1"/>
            <p:nvPr/>
          </p:nvSpPr>
          <p:spPr>
            <a:xfrm>
              <a:off x="357098" y="5525200"/>
              <a:ext cx="454801" cy="288400"/>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900" b="0" i="0" u="none" strike="noStrike" cap="none">
                  <a:solidFill>
                    <a:schemeClr val="dk1"/>
                  </a:solidFill>
                  <a:latin typeface="Aptos" panose="020B0004020202020204" pitchFamily="34" charset="0"/>
                  <a:ea typeface="Source Han Sans CN Regular" panose="020B0500000000000000" pitchFamily="34" charset="-128"/>
                  <a:cs typeface="Calibri"/>
                  <a:sym typeface="Calibri"/>
                </a:rPr>
                <a:t>(13)</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1176" name="Google Shape;1176;p130"/>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16666"/>
              </a:lnSpc>
              <a:spcBef>
                <a:spcPts val="0"/>
              </a:spcBef>
              <a:spcAft>
                <a:spcPts val="0"/>
              </a:spcAft>
              <a:buSzPts val="2600"/>
              <a:buNone/>
            </a:pPr>
            <a:r>
              <a:rPr lang="zh-CN">
                <a:latin typeface="Aptos" panose="020B0004020202020204" pitchFamily="34" charset="0"/>
                <a:ea typeface="Source Han Sans CN Regular" panose="020B0500000000000000" pitchFamily="34" charset="-128"/>
                <a:cs typeface="Microsoft YaHei"/>
                <a:sym typeface="Microsoft YaHei"/>
              </a:rPr>
              <a:t>期刊文章页面 - 参考文献</a:t>
            </a:r>
            <a:endParaRPr>
              <a:latin typeface="Aptos" panose="020B0004020202020204" pitchFamily="34" charset="0"/>
              <a:ea typeface="Source Han Sans CN Regular" panose="020B0500000000000000" pitchFamily="34" charset="-128"/>
              <a:cs typeface="Microsoft YaHei"/>
              <a:sym typeface="Microsoft YaHei"/>
            </a:endParaRPr>
          </a:p>
        </p:txBody>
      </p:sp>
      <p:sp>
        <p:nvSpPr>
          <p:cNvPr id="1177" name="Google Shape;1177;p130"/>
          <p:cNvSpPr txBox="1">
            <a:spLocks noGrp="1"/>
          </p:cNvSpPr>
          <p:nvPr>
            <p:ph type="subTitle" idx="1"/>
          </p:nvPr>
        </p:nvSpPr>
        <p:spPr>
          <a:xfrm>
            <a:off x="419100" y="567339"/>
            <a:ext cx="8299450" cy="230831"/>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500"/>
              <a:buNone/>
            </a:pPr>
            <a:endParaRPr>
              <a:latin typeface="Aptos" panose="020B0004020202020204" pitchFamily="34" charset="0"/>
              <a:ea typeface="Source Han Sans CN Regular" panose="020B0500000000000000" pitchFamily="34" charset="-128"/>
            </a:endParaRPr>
          </a:p>
        </p:txBody>
      </p:sp>
      <p:sp>
        <p:nvSpPr>
          <p:cNvPr id="1178" name="Google Shape;1178;p130"/>
          <p:cNvSpPr/>
          <p:nvPr/>
        </p:nvSpPr>
        <p:spPr>
          <a:xfrm>
            <a:off x="1254752" y="1000410"/>
            <a:ext cx="6352252" cy="476693"/>
          </a:xfrm>
          <a:prstGeom prst="roundRect">
            <a:avLst>
              <a:gd name="adj" fmla="val 16667"/>
            </a:avLst>
          </a:prstGeom>
          <a:noFill/>
          <a:ln>
            <a:noFill/>
          </a:ln>
        </p:spPr>
        <p:txBody>
          <a:bodyPr spcFirstLastPara="1" wrap="square" lIns="68550" tIns="34275" rIns="68550" bIns="34275" anchor="ctr" anchorCtr="1">
            <a:spAutoFit/>
          </a:bodyPr>
          <a:lstStyle/>
          <a:p>
            <a:pPr marL="0" marR="0" lvl="0" indent="0" algn="l" rtl="0">
              <a:lnSpc>
                <a:spcPct val="100000"/>
              </a:lnSpc>
              <a:spcBef>
                <a:spcPts val="0"/>
              </a:spcBef>
              <a:spcAft>
                <a:spcPts val="0"/>
              </a:spcAft>
              <a:buNone/>
            </a:pPr>
            <a:r>
              <a:rPr lang="zh-CN" sz="1050" b="0"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在文章正文之后或右边栏菜单中均可查看该文章引用的参考</a:t>
            </a:r>
            <a:r>
              <a:rPr lang="zh-CN" sz="1050" b="0" i="0" u="none" strike="noStrike" cap="none">
                <a:solidFill>
                  <a:schemeClr val="accent1"/>
                </a:solidFill>
                <a:latin typeface="Aptos" panose="020B0004020202020204" pitchFamily="34" charset="0"/>
                <a:ea typeface="Source Han Sans CN Regular" panose="020B0500000000000000" pitchFamily="34" charset="-128"/>
                <a:cs typeface="Calibri"/>
                <a:sym typeface="Calibri"/>
              </a:rPr>
              <a:t>文献。</a:t>
            </a:r>
            <a:endParaRPr sz="1050" b="0" i="0" u="none" strike="noStrike" cap="none">
              <a:solidFill>
                <a:schemeClr val="accent1"/>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315"/>
              </a:spcBef>
              <a:spcAft>
                <a:spcPts val="0"/>
              </a:spcAft>
              <a:buNone/>
            </a:pPr>
            <a:r>
              <a:rPr lang="zh-CN" sz="1050" b="0" i="0" u="none" strike="noStrike" cap="none">
                <a:solidFill>
                  <a:schemeClr val="accent1"/>
                </a:solidFill>
                <a:latin typeface="Aptos" panose="020B0004020202020204" pitchFamily="34" charset="0"/>
                <a:ea typeface="Source Han Sans CN Regular" panose="020B0500000000000000" pitchFamily="34" charset="-128"/>
                <a:cs typeface="Calibri"/>
                <a:sym typeface="Calibri"/>
              </a:rPr>
              <a:t>多数参考文献提供外部链接（例如</a:t>
            </a:r>
            <a:r>
              <a:rPr lang="zh-CN" sz="1050" b="0"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PubMed/Google Scholar等），点击可访问参考文献摘要或原文。</a:t>
            </a:r>
            <a:endParaRPr sz="1050" b="0"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endParaRPr>
          </a:p>
        </p:txBody>
      </p:sp>
      <p:pic>
        <p:nvPicPr>
          <p:cNvPr id="1179" name="Google Shape;1179;p130"/>
          <p:cNvPicPr preferRelativeResize="0"/>
          <p:nvPr/>
        </p:nvPicPr>
        <p:blipFill rotWithShape="1">
          <a:blip r:embed="rId3">
            <a:alphaModFix/>
          </a:blip>
          <a:srcRect/>
          <a:stretch/>
        </p:blipFill>
        <p:spPr>
          <a:xfrm>
            <a:off x="1367638" y="1611019"/>
            <a:ext cx="6126480" cy="3122721"/>
          </a:xfrm>
          <a:prstGeom prst="rect">
            <a:avLst/>
          </a:prstGeom>
          <a:noFill/>
          <a:ln w="9525" cap="flat" cmpd="sng">
            <a:solidFill>
              <a:schemeClr val="dk1"/>
            </a:solidFill>
            <a:prstDash val="solid"/>
            <a:round/>
            <a:headEnd type="none" w="sm" len="sm"/>
            <a:tailEnd type="none" w="sm" len="sm"/>
          </a:ln>
        </p:spPr>
      </p:pic>
      <p:sp>
        <p:nvSpPr>
          <p:cNvPr id="1180" name="Google Shape;1180;p130"/>
          <p:cNvSpPr/>
          <p:nvPr/>
        </p:nvSpPr>
        <p:spPr>
          <a:xfrm>
            <a:off x="3258655" y="2156935"/>
            <a:ext cx="1359243" cy="197709"/>
          </a:xfrm>
          <a:prstGeom prst="roundRect">
            <a:avLst>
              <a:gd name="adj" fmla="val 16667"/>
            </a:avLst>
          </a:prstGeom>
          <a:noFill/>
          <a:ln w="25400" cap="flat" cmpd="sng">
            <a:solidFill>
              <a:srgbClr val="FF91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ptos" panose="020B0004020202020204" pitchFamily="34" charset="0"/>
              <a:ea typeface="Source Han Sans CN Regular" panose="020B0500000000000000" pitchFamily="34" charset="-128"/>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0"/>
                                        </p:tgtEl>
                                        <p:attrNameLst>
                                          <p:attrName>style.visibility</p:attrName>
                                        </p:attrNameLst>
                                      </p:cBhvr>
                                      <p:to>
                                        <p:strVal val="visible"/>
                                      </p:to>
                                    </p:set>
                                    <p:animEffect transition="in" filter="fade">
                                      <p:cBhvr>
                                        <p:cTn id="7" dur="500"/>
                                        <p:tgtEl>
                                          <p:spTgt spid="1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pic>
        <p:nvPicPr>
          <p:cNvPr id="1186" name="Google Shape;1186;p131"/>
          <p:cNvPicPr preferRelativeResize="0"/>
          <p:nvPr/>
        </p:nvPicPr>
        <p:blipFill rotWithShape="1">
          <a:blip r:embed="rId3">
            <a:alphaModFix/>
          </a:blip>
          <a:srcRect/>
          <a:stretch/>
        </p:blipFill>
        <p:spPr>
          <a:xfrm>
            <a:off x="3199781" y="1007006"/>
            <a:ext cx="2931748" cy="3478088"/>
          </a:xfrm>
          <a:prstGeom prst="rect">
            <a:avLst/>
          </a:prstGeom>
          <a:noFill/>
          <a:ln>
            <a:noFill/>
          </a:ln>
        </p:spPr>
      </p:pic>
      <p:sp>
        <p:nvSpPr>
          <p:cNvPr id="1187" name="Google Shape;1187;p131"/>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486A7E"/>
              </a:buClr>
              <a:buSzPts val="1800"/>
              <a:buNone/>
            </a:pPr>
            <a:r>
              <a:rPr lang="zh-CN">
                <a:latin typeface="Aptos" panose="020B0004020202020204" pitchFamily="34" charset="0"/>
                <a:ea typeface="Source Han Sans CN Regular" panose="020B0500000000000000" pitchFamily="34" charset="-128"/>
                <a:cs typeface="Microsoft YaHei"/>
                <a:sym typeface="Microsoft YaHei"/>
              </a:rPr>
              <a:t>期刊文章页面 - 版权许可及关于此文章</a:t>
            </a:r>
            <a:endParaRPr>
              <a:latin typeface="Aptos" panose="020B0004020202020204" pitchFamily="34" charset="0"/>
              <a:ea typeface="Source Han Sans CN Regular" panose="020B0500000000000000" pitchFamily="34" charset="-128"/>
              <a:cs typeface="Microsoft YaHei"/>
              <a:sym typeface="Microsoft YaHei"/>
            </a:endParaRPr>
          </a:p>
        </p:txBody>
      </p:sp>
      <p:sp>
        <p:nvSpPr>
          <p:cNvPr id="1188" name="Google Shape;1188;p131"/>
          <p:cNvSpPr txBox="1">
            <a:spLocks noGrp="1"/>
          </p:cNvSpPr>
          <p:nvPr>
            <p:ph type="subTitle" idx="1"/>
          </p:nvPr>
        </p:nvSpPr>
        <p:spPr>
          <a:xfrm>
            <a:off x="419100" y="567339"/>
            <a:ext cx="8299450" cy="230831"/>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500"/>
              <a:buNone/>
            </a:pPr>
            <a:endParaRPr>
              <a:latin typeface="Aptos" panose="020B0004020202020204" pitchFamily="34" charset="0"/>
              <a:ea typeface="Source Han Sans CN Regular" panose="020B0500000000000000" pitchFamily="34" charset="-128"/>
            </a:endParaRPr>
          </a:p>
        </p:txBody>
      </p:sp>
      <p:sp>
        <p:nvSpPr>
          <p:cNvPr id="1189" name="Google Shape;1189;p131"/>
          <p:cNvSpPr/>
          <p:nvPr/>
        </p:nvSpPr>
        <p:spPr>
          <a:xfrm>
            <a:off x="6292405" y="2537950"/>
            <a:ext cx="1255275" cy="255356"/>
          </a:xfrm>
          <a:prstGeom prst="roundRect">
            <a:avLst>
              <a:gd name="adj" fmla="val 16667"/>
            </a:avLst>
          </a:prstGeom>
          <a:noFill/>
          <a:ln w="12700" cap="flat" cmpd="sng">
            <a:solidFill>
              <a:schemeClr val="accent1"/>
            </a:solidFill>
            <a:prstDash val="solid"/>
            <a:round/>
            <a:headEnd type="none" w="sm" len="sm"/>
            <a:tailEnd type="none" w="sm" len="sm"/>
          </a:ln>
        </p:spPr>
        <p:txBody>
          <a:bodyPr spcFirstLastPara="1" wrap="square" lIns="68550" tIns="34275" rIns="68550" bIns="34275" anchor="ctr" anchorCtr="1">
            <a:spAutoFit/>
          </a:bodyPr>
          <a:lstStyle/>
          <a:p>
            <a:pPr marL="0" marR="0" lvl="0" indent="0" algn="l" rtl="0">
              <a:lnSpc>
                <a:spcPct val="100000"/>
              </a:lnSpc>
              <a:spcBef>
                <a:spcPts val="0"/>
              </a:spcBef>
              <a:spcAft>
                <a:spcPts val="0"/>
              </a:spcAft>
              <a:buNone/>
            </a:pPr>
            <a:r>
              <a:rPr lang="zh-CN" sz="1050" b="0"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文章发表时间线</a:t>
            </a:r>
            <a:endParaRPr sz="1050" b="0"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endParaRPr>
          </a:p>
        </p:txBody>
      </p:sp>
      <p:sp>
        <p:nvSpPr>
          <p:cNvPr id="1190" name="Google Shape;1190;p131"/>
          <p:cNvSpPr/>
          <p:nvPr/>
        </p:nvSpPr>
        <p:spPr>
          <a:xfrm>
            <a:off x="3605588" y="2384831"/>
            <a:ext cx="2454300" cy="561600"/>
          </a:xfrm>
          <a:prstGeom prst="roundRect">
            <a:avLst>
              <a:gd name="adj" fmla="val 16667"/>
            </a:avLst>
          </a:prstGeom>
          <a:noFill/>
          <a:ln w="12700" cap="flat" cmpd="sng">
            <a:solidFill>
              <a:schemeClr val="accent1"/>
            </a:solidFill>
            <a:prstDash val="solid"/>
            <a:round/>
            <a:headEnd type="none" w="sm" len="sm"/>
            <a:tailEnd type="none" w="sm" len="sm"/>
          </a:ln>
        </p:spPr>
        <p:txBody>
          <a:bodyPr spcFirstLastPara="1" wrap="square" lIns="11125" tIns="0" rIns="11125" bIns="0" anchor="ctr" anchorCtr="1">
            <a:noAutofit/>
          </a:bodyPr>
          <a:lstStyle/>
          <a:p>
            <a:pPr marL="0" marR="0" lvl="0" indent="0" algn="l" rtl="0">
              <a:lnSpc>
                <a:spcPct val="100000"/>
              </a:lnSpc>
              <a:spcBef>
                <a:spcPts val="0"/>
              </a:spcBef>
              <a:spcAft>
                <a:spcPts val="0"/>
              </a:spcAft>
              <a:buNone/>
            </a:pPr>
            <a:endParaRPr sz="975" b="0" i="0" u="none" strike="noStrike" cap="none">
              <a:solidFill>
                <a:srgbClr val="000000"/>
              </a:solidFill>
              <a:latin typeface="Aptos" panose="020B0004020202020204" pitchFamily="34" charset="0"/>
              <a:ea typeface="Source Han Sans CN Regular" panose="020B0500000000000000" pitchFamily="34" charset="-128"/>
              <a:cs typeface="Microsoft YaHei"/>
              <a:sym typeface="Microsoft YaHei"/>
            </a:endParaRPr>
          </a:p>
        </p:txBody>
      </p:sp>
      <p:sp>
        <p:nvSpPr>
          <p:cNvPr id="1191" name="Google Shape;1191;p131"/>
          <p:cNvSpPr/>
          <p:nvPr/>
        </p:nvSpPr>
        <p:spPr>
          <a:xfrm>
            <a:off x="3605588" y="3296231"/>
            <a:ext cx="2454300" cy="606375"/>
          </a:xfrm>
          <a:prstGeom prst="roundRect">
            <a:avLst>
              <a:gd name="adj" fmla="val 16667"/>
            </a:avLst>
          </a:prstGeom>
          <a:noFill/>
          <a:ln w="12700" cap="flat" cmpd="sng">
            <a:solidFill>
              <a:schemeClr val="accent1"/>
            </a:solidFill>
            <a:prstDash val="solid"/>
            <a:round/>
            <a:headEnd type="none" w="sm" len="sm"/>
            <a:tailEnd type="none" w="sm" len="sm"/>
          </a:ln>
        </p:spPr>
        <p:txBody>
          <a:bodyPr spcFirstLastPara="1" wrap="square" lIns="11125" tIns="0" rIns="11125" bIns="0" anchor="ctr" anchorCtr="1">
            <a:noAutofit/>
          </a:bodyPr>
          <a:lstStyle/>
          <a:p>
            <a:pPr marL="0" marR="0" lvl="0" indent="0" algn="l" rtl="0">
              <a:lnSpc>
                <a:spcPct val="100000"/>
              </a:lnSpc>
              <a:spcBef>
                <a:spcPts val="0"/>
              </a:spcBef>
              <a:spcAft>
                <a:spcPts val="0"/>
              </a:spcAft>
              <a:buNone/>
            </a:pPr>
            <a:endParaRPr sz="975" b="0" i="0" u="none" strike="noStrike" cap="none">
              <a:solidFill>
                <a:srgbClr val="000000"/>
              </a:solidFill>
              <a:latin typeface="Aptos" panose="020B0004020202020204" pitchFamily="34" charset="0"/>
              <a:ea typeface="Source Han Sans CN Regular" panose="020B0500000000000000" pitchFamily="34" charset="-128"/>
              <a:cs typeface="Microsoft YaHei"/>
              <a:sym typeface="Microsoft YaHei"/>
            </a:endParaRPr>
          </a:p>
        </p:txBody>
      </p:sp>
      <p:sp>
        <p:nvSpPr>
          <p:cNvPr id="1192" name="Google Shape;1192;p131"/>
          <p:cNvSpPr/>
          <p:nvPr/>
        </p:nvSpPr>
        <p:spPr>
          <a:xfrm>
            <a:off x="6292499" y="3471743"/>
            <a:ext cx="1290150" cy="255356"/>
          </a:xfrm>
          <a:prstGeom prst="roundRect">
            <a:avLst>
              <a:gd name="adj" fmla="val 16667"/>
            </a:avLst>
          </a:prstGeom>
          <a:noFill/>
          <a:ln w="12700" cap="flat" cmpd="sng">
            <a:solidFill>
              <a:schemeClr val="accent1"/>
            </a:solidFill>
            <a:prstDash val="solid"/>
            <a:round/>
            <a:headEnd type="none" w="sm" len="sm"/>
            <a:tailEnd type="none" w="sm" len="sm"/>
          </a:ln>
        </p:spPr>
        <p:txBody>
          <a:bodyPr spcFirstLastPara="1" wrap="square" lIns="68550" tIns="34275" rIns="68550" bIns="34275" anchor="ctr" anchorCtr="1">
            <a:spAutoFit/>
          </a:bodyPr>
          <a:lstStyle/>
          <a:p>
            <a:pPr marL="0" marR="0" lvl="0" indent="0" algn="l" rtl="0">
              <a:lnSpc>
                <a:spcPct val="100000"/>
              </a:lnSpc>
              <a:spcBef>
                <a:spcPts val="0"/>
              </a:spcBef>
              <a:spcAft>
                <a:spcPts val="0"/>
              </a:spcAft>
              <a:buNone/>
            </a:pPr>
            <a:r>
              <a:rPr lang="zh-CN" sz="1050" b="0"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获取文章分享链接</a:t>
            </a:r>
            <a:endParaRPr sz="1050" b="0"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endParaRPr>
          </a:p>
        </p:txBody>
      </p:sp>
      <p:cxnSp>
        <p:nvCxnSpPr>
          <p:cNvPr id="1193" name="Google Shape;1193;p131"/>
          <p:cNvCxnSpPr>
            <a:stCxn id="1189" idx="1"/>
            <a:endCxn id="1190" idx="3"/>
          </p:cNvCxnSpPr>
          <p:nvPr/>
        </p:nvCxnSpPr>
        <p:spPr>
          <a:xfrm rot="10800000">
            <a:off x="6059905" y="2665628"/>
            <a:ext cx="232500" cy="0"/>
          </a:xfrm>
          <a:prstGeom prst="straightConnector1">
            <a:avLst/>
          </a:prstGeom>
          <a:noFill/>
          <a:ln w="12700" cap="flat" cmpd="sng">
            <a:solidFill>
              <a:schemeClr val="accent1"/>
            </a:solidFill>
            <a:prstDash val="solid"/>
            <a:round/>
            <a:headEnd type="none" w="sm" len="sm"/>
            <a:tailEnd type="stealth" w="med" len="med"/>
          </a:ln>
        </p:spPr>
      </p:cxnSp>
      <p:cxnSp>
        <p:nvCxnSpPr>
          <p:cNvPr id="1194" name="Google Shape;1194;p131"/>
          <p:cNvCxnSpPr>
            <a:stCxn id="1192" idx="1"/>
            <a:endCxn id="1191" idx="3"/>
          </p:cNvCxnSpPr>
          <p:nvPr/>
        </p:nvCxnSpPr>
        <p:spPr>
          <a:xfrm rot="10800000">
            <a:off x="6059999" y="3599421"/>
            <a:ext cx="232500" cy="0"/>
          </a:xfrm>
          <a:prstGeom prst="straightConnector1">
            <a:avLst/>
          </a:prstGeom>
          <a:noFill/>
          <a:ln w="12700" cap="flat" cmpd="sng">
            <a:solidFill>
              <a:schemeClr val="accent1"/>
            </a:solidFill>
            <a:prstDash val="solid"/>
            <a:round/>
            <a:headEnd type="none" w="sm" len="sm"/>
            <a:tailEnd type="stealth" w="med" len="med"/>
          </a:ln>
        </p:spPr>
      </p:cxnSp>
      <p:sp>
        <p:nvSpPr>
          <p:cNvPr id="1195" name="Google Shape;1195;p131"/>
          <p:cNvSpPr/>
          <p:nvPr/>
        </p:nvSpPr>
        <p:spPr>
          <a:xfrm>
            <a:off x="1714106" y="2961810"/>
            <a:ext cx="1253250" cy="255356"/>
          </a:xfrm>
          <a:prstGeom prst="roundRect">
            <a:avLst>
              <a:gd name="adj" fmla="val 16667"/>
            </a:avLst>
          </a:prstGeom>
          <a:noFill/>
          <a:ln w="12700" cap="flat" cmpd="sng">
            <a:solidFill>
              <a:schemeClr val="accent1"/>
            </a:solidFill>
            <a:prstDash val="solid"/>
            <a:round/>
            <a:headEnd type="none" w="sm" len="sm"/>
            <a:tailEnd type="none" w="sm" len="sm"/>
          </a:ln>
        </p:spPr>
        <p:txBody>
          <a:bodyPr spcFirstLastPara="1" wrap="square" lIns="68550" tIns="34275" rIns="68550" bIns="34275" anchor="ctr" anchorCtr="1">
            <a:spAutoFit/>
          </a:bodyPr>
          <a:lstStyle/>
          <a:p>
            <a:pPr marL="0" marR="0" lvl="0" indent="0" algn="ctr" rtl="0">
              <a:lnSpc>
                <a:spcPct val="100000"/>
              </a:lnSpc>
              <a:spcBef>
                <a:spcPts val="0"/>
              </a:spcBef>
              <a:spcAft>
                <a:spcPts val="0"/>
              </a:spcAft>
              <a:buNone/>
            </a:pPr>
            <a:r>
              <a:rPr lang="zh-CN" sz="1050" b="0"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查看文章历史版本</a:t>
            </a:r>
            <a:endParaRPr sz="1050" b="0"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endParaRPr>
          </a:p>
        </p:txBody>
      </p:sp>
      <p:cxnSp>
        <p:nvCxnSpPr>
          <p:cNvPr id="1196" name="Google Shape;1196;p131"/>
          <p:cNvCxnSpPr>
            <a:stCxn id="1195" idx="3"/>
          </p:cNvCxnSpPr>
          <p:nvPr/>
        </p:nvCxnSpPr>
        <p:spPr>
          <a:xfrm rot="10800000" flipH="1">
            <a:off x="2967356" y="1968388"/>
            <a:ext cx="291300" cy="1121100"/>
          </a:xfrm>
          <a:prstGeom prst="straightConnector1">
            <a:avLst/>
          </a:prstGeom>
          <a:noFill/>
          <a:ln w="12700" cap="flat" cmpd="sng">
            <a:solidFill>
              <a:schemeClr val="accent1"/>
            </a:solidFill>
            <a:prstDash val="solid"/>
            <a:round/>
            <a:headEnd type="none" w="sm" len="sm"/>
            <a:tailEnd type="stealth" w="med" len="med"/>
          </a:ln>
        </p:spPr>
      </p:cxnSp>
      <p:sp>
        <p:nvSpPr>
          <p:cNvPr id="1197" name="Google Shape;1197;p131"/>
          <p:cNvSpPr/>
          <p:nvPr/>
        </p:nvSpPr>
        <p:spPr>
          <a:xfrm>
            <a:off x="6292406" y="1251122"/>
            <a:ext cx="1840950" cy="970445"/>
          </a:xfrm>
          <a:prstGeom prst="roundRect">
            <a:avLst>
              <a:gd name="adj" fmla="val 16667"/>
            </a:avLst>
          </a:prstGeom>
          <a:noFill/>
          <a:ln w="12700" cap="flat" cmpd="sng">
            <a:solidFill>
              <a:schemeClr val="accent1"/>
            </a:solidFill>
            <a:prstDash val="solid"/>
            <a:round/>
            <a:headEnd type="none" w="sm" len="sm"/>
            <a:tailEnd type="none" w="sm" len="sm"/>
          </a:ln>
        </p:spPr>
        <p:txBody>
          <a:bodyPr spcFirstLastPara="1" wrap="square" lIns="68550" tIns="34275" rIns="68550" bIns="34275" anchor="ctr" anchorCtr="1">
            <a:spAutoFit/>
          </a:bodyPr>
          <a:lstStyle/>
          <a:p>
            <a:pPr marL="0" marR="0" lvl="0" indent="0" algn="l" rtl="0">
              <a:lnSpc>
                <a:spcPct val="100000"/>
              </a:lnSpc>
              <a:spcBef>
                <a:spcPts val="0"/>
              </a:spcBef>
              <a:spcAft>
                <a:spcPts val="0"/>
              </a:spcAft>
              <a:buNone/>
            </a:pPr>
            <a:r>
              <a:rPr lang="zh-CN" sz="1050" b="0"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引用该文章，以ris格式导出引文，可使用</a:t>
            </a:r>
            <a:r>
              <a:rPr lang="zh-CN" sz="1050" b="0" i="1"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Reference Manager</a:t>
            </a:r>
            <a:r>
              <a:rPr lang="zh-CN" sz="1050" b="0"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等引文管理工具打开，或直接拷贝页面上的引文信息</a:t>
            </a:r>
            <a:endParaRPr sz="1050" b="0"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endParaRPr>
          </a:p>
        </p:txBody>
      </p:sp>
      <p:sp>
        <p:nvSpPr>
          <p:cNvPr id="1198" name="Google Shape;1198;p131"/>
          <p:cNvSpPr/>
          <p:nvPr/>
        </p:nvSpPr>
        <p:spPr>
          <a:xfrm>
            <a:off x="3582525" y="1662450"/>
            <a:ext cx="2500425" cy="655425"/>
          </a:xfrm>
          <a:prstGeom prst="roundRect">
            <a:avLst>
              <a:gd name="adj" fmla="val 15447"/>
            </a:avLst>
          </a:prstGeom>
          <a:noFill/>
          <a:ln w="12700" cap="flat" cmpd="sng">
            <a:solidFill>
              <a:schemeClr val="accent1"/>
            </a:solidFill>
            <a:prstDash val="solid"/>
            <a:round/>
            <a:headEnd type="none" w="sm" len="sm"/>
            <a:tailEnd type="none" w="sm" len="sm"/>
          </a:ln>
        </p:spPr>
        <p:txBody>
          <a:bodyPr spcFirstLastPara="1" wrap="square" lIns="11125" tIns="0" rIns="11125" bIns="0" anchor="ctr" anchorCtr="1">
            <a:noAutofit/>
          </a:bodyPr>
          <a:lstStyle/>
          <a:p>
            <a:pPr marL="0" marR="0" lvl="0" indent="0" algn="l" rtl="0">
              <a:lnSpc>
                <a:spcPct val="100000"/>
              </a:lnSpc>
              <a:spcBef>
                <a:spcPts val="0"/>
              </a:spcBef>
              <a:spcAft>
                <a:spcPts val="0"/>
              </a:spcAft>
              <a:buNone/>
            </a:pPr>
            <a:endParaRPr sz="975" b="0" i="0" u="none" strike="noStrike" cap="none">
              <a:solidFill>
                <a:srgbClr val="000000"/>
              </a:solidFill>
              <a:latin typeface="Aptos" panose="020B0004020202020204" pitchFamily="34" charset="0"/>
              <a:ea typeface="Source Han Sans CN Regular" panose="020B0500000000000000" pitchFamily="34" charset="-128"/>
              <a:cs typeface="Microsoft YaHei"/>
              <a:sym typeface="Microsoft YaHei"/>
            </a:endParaRPr>
          </a:p>
        </p:txBody>
      </p:sp>
      <p:cxnSp>
        <p:nvCxnSpPr>
          <p:cNvPr id="1199" name="Google Shape;1199;p131"/>
          <p:cNvCxnSpPr>
            <a:stCxn id="1197" idx="1"/>
            <a:endCxn id="1198" idx="3"/>
          </p:cNvCxnSpPr>
          <p:nvPr/>
        </p:nvCxnSpPr>
        <p:spPr>
          <a:xfrm flipH="1">
            <a:off x="6083006" y="1736345"/>
            <a:ext cx="209400" cy="253800"/>
          </a:xfrm>
          <a:prstGeom prst="straightConnector1">
            <a:avLst/>
          </a:prstGeom>
          <a:noFill/>
          <a:ln w="12700" cap="flat" cmpd="sng">
            <a:solidFill>
              <a:schemeClr val="accent1"/>
            </a:solidFill>
            <a:prstDash val="solid"/>
            <a:round/>
            <a:headEnd type="none" w="sm" len="sm"/>
            <a:tailEnd type="stealth" w="med" len="med"/>
          </a:ln>
        </p:spPr>
      </p:cxnSp>
      <p:sp>
        <p:nvSpPr>
          <p:cNvPr id="1200" name="Google Shape;1200;p131"/>
          <p:cNvSpPr/>
          <p:nvPr/>
        </p:nvSpPr>
        <p:spPr>
          <a:xfrm>
            <a:off x="910181" y="1155066"/>
            <a:ext cx="2057175" cy="255356"/>
          </a:xfrm>
          <a:prstGeom prst="roundRect">
            <a:avLst>
              <a:gd name="adj" fmla="val 16667"/>
            </a:avLst>
          </a:prstGeom>
          <a:noFill/>
          <a:ln w="12700" cap="flat" cmpd="sng">
            <a:solidFill>
              <a:schemeClr val="accent1"/>
            </a:solidFill>
            <a:prstDash val="solid"/>
            <a:round/>
            <a:headEnd type="none" w="sm" len="sm"/>
            <a:tailEnd type="none" w="sm" len="sm"/>
          </a:ln>
        </p:spPr>
        <p:txBody>
          <a:bodyPr spcFirstLastPara="1" wrap="square" lIns="68550" tIns="34275" rIns="68550" bIns="34275" anchor="ctr" anchorCtr="1">
            <a:spAutoFit/>
          </a:bodyPr>
          <a:lstStyle/>
          <a:p>
            <a:pPr marL="0" marR="0" lvl="0" indent="0" algn="ctr" rtl="0">
              <a:lnSpc>
                <a:spcPct val="100000"/>
              </a:lnSpc>
              <a:spcBef>
                <a:spcPts val="0"/>
              </a:spcBef>
              <a:spcAft>
                <a:spcPts val="0"/>
              </a:spcAft>
              <a:buNone/>
            </a:pPr>
            <a:r>
              <a:rPr lang="zh-CN" sz="1050" b="0"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rPr>
              <a:t>通过第三方平台申请使用该文章</a:t>
            </a:r>
            <a:endParaRPr sz="1050" b="0" i="0" u="none" strike="noStrike" cap="none">
              <a:solidFill>
                <a:schemeClr val="accent1"/>
              </a:solidFill>
              <a:latin typeface="Aptos" panose="020B0004020202020204" pitchFamily="34" charset="0"/>
              <a:ea typeface="Source Han Sans CN Regular" panose="020B0500000000000000" pitchFamily="34" charset="-128"/>
              <a:cs typeface="Microsoft YaHei"/>
              <a:sym typeface="Microsoft YaHei"/>
            </a:endParaRPr>
          </a:p>
        </p:txBody>
      </p:sp>
      <p:cxnSp>
        <p:nvCxnSpPr>
          <p:cNvPr id="1201" name="Google Shape;1201;p131"/>
          <p:cNvCxnSpPr>
            <a:stCxn id="1200" idx="3"/>
          </p:cNvCxnSpPr>
          <p:nvPr/>
        </p:nvCxnSpPr>
        <p:spPr>
          <a:xfrm rot="10800000" flipH="1">
            <a:off x="2967356" y="1274344"/>
            <a:ext cx="245400" cy="8400"/>
          </a:xfrm>
          <a:prstGeom prst="straightConnector1">
            <a:avLst/>
          </a:prstGeom>
          <a:noFill/>
          <a:ln w="12700" cap="flat" cmpd="sng">
            <a:solidFill>
              <a:schemeClr val="accent1"/>
            </a:solidFill>
            <a:prstDash val="solid"/>
            <a:round/>
            <a:headEnd type="none" w="sm" len="sm"/>
            <a:tailEnd type="stealth" w="med" len="med"/>
          </a:ln>
        </p:spPr>
      </p:cxnSp>
      <p:pic>
        <p:nvPicPr>
          <p:cNvPr id="1202" name="Google Shape;1202;p131"/>
          <p:cNvPicPr preferRelativeResize="0"/>
          <p:nvPr/>
        </p:nvPicPr>
        <p:blipFill rotWithShape="1">
          <a:blip r:embed="rId4">
            <a:alphaModFix/>
          </a:blip>
          <a:srcRect/>
          <a:stretch/>
        </p:blipFill>
        <p:spPr>
          <a:xfrm>
            <a:off x="993492" y="1540233"/>
            <a:ext cx="1347239" cy="120581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0"/>
                                        </p:tgtEl>
                                        <p:attrNameLst>
                                          <p:attrName>style.visibility</p:attrName>
                                        </p:attrNameLst>
                                      </p:cBhvr>
                                      <p:to>
                                        <p:strVal val="visible"/>
                                      </p:to>
                                    </p:set>
                                    <p:animEffect transition="in" filter="fade">
                                      <p:cBhvr>
                                        <p:cTn id="7" dur="500"/>
                                        <p:tgtEl>
                                          <p:spTgt spid="1200"/>
                                        </p:tgtEl>
                                      </p:cBhvr>
                                    </p:animEffect>
                                  </p:childTnLst>
                                </p:cTn>
                              </p:par>
                              <p:par>
                                <p:cTn id="8" presetID="10" presetClass="entr" presetSubtype="0" fill="hold" nodeType="withEffect">
                                  <p:stCondLst>
                                    <p:cond delay="0"/>
                                  </p:stCondLst>
                                  <p:childTnLst>
                                    <p:set>
                                      <p:cBhvr>
                                        <p:cTn id="9" dur="1" fill="hold">
                                          <p:stCondLst>
                                            <p:cond delay="0"/>
                                          </p:stCondLst>
                                        </p:cTn>
                                        <p:tgtEl>
                                          <p:spTgt spid="1201"/>
                                        </p:tgtEl>
                                        <p:attrNameLst>
                                          <p:attrName>style.visibility</p:attrName>
                                        </p:attrNameLst>
                                      </p:cBhvr>
                                      <p:to>
                                        <p:strVal val="visible"/>
                                      </p:to>
                                    </p:set>
                                    <p:animEffect transition="in" filter="fade">
                                      <p:cBhvr>
                                        <p:cTn id="10" dur="500"/>
                                        <p:tgtEl>
                                          <p:spTgt spid="1201"/>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02"/>
                                        </p:tgtEl>
                                        <p:attrNameLst>
                                          <p:attrName>style.visibility</p:attrName>
                                        </p:attrNameLst>
                                      </p:cBhvr>
                                      <p:to>
                                        <p:strVal val="visible"/>
                                      </p:to>
                                    </p:set>
                                    <p:animEffect transition="in" filter="fade">
                                      <p:cBhvr>
                                        <p:cTn id="14" dur="500"/>
                                        <p:tgtEl>
                                          <p:spTgt spid="120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95"/>
                                        </p:tgtEl>
                                        <p:attrNameLst>
                                          <p:attrName>style.visibility</p:attrName>
                                        </p:attrNameLst>
                                      </p:cBhvr>
                                      <p:to>
                                        <p:strVal val="visible"/>
                                      </p:to>
                                    </p:set>
                                    <p:animEffect transition="in" filter="fade">
                                      <p:cBhvr>
                                        <p:cTn id="19" dur="500"/>
                                        <p:tgtEl>
                                          <p:spTgt spid="1195"/>
                                        </p:tgtEl>
                                      </p:cBhvr>
                                    </p:animEffect>
                                  </p:childTnLst>
                                </p:cTn>
                              </p:par>
                              <p:par>
                                <p:cTn id="20" presetID="10" presetClass="entr" presetSubtype="0" fill="hold" nodeType="withEffect">
                                  <p:stCondLst>
                                    <p:cond delay="0"/>
                                  </p:stCondLst>
                                  <p:childTnLst>
                                    <p:set>
                                      <p:cBhvr>
                                        <p:cTn id="21" dur="1" fill="hold">
                                          <p:stCondLst>
                                            <p:cond delay="0"/>
                                          </p:stCondLst>
                                        </p:cTn>
                                        <p:tgtEl>
                                          <p:spTgt spid="1196"/>
                                        </p:tgtEl>
                                        <p:attrNameLst>
                                          <p:attrName>style.visibility</p:attrName>
                                        </p:attrNameLst>
                                      </p:cBhvr>
                                      <p:to>
                                        <p:strVal val="visible"/>
                                      </p:to>
                                    </p:set>
                                    <p:animEffect transition="in" filter="fade">
                                      <p:cBhvr>
                                        <p:cTn id="22" dur="500"/>
                                        <p:tgtEl>
                                          <p:spTgt spid="119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97"/>
                                        </p:tgtEl>
                                        <p:attrNameLst>
                                          <p:attrName>style.visibility</p:attrName>
                                        </p:attrNameLst>
                                      </p:cBhvr>
                                      <p:to>
                                        <p:strVal val="visible"/>
                                      </p:to>
                                    </p:set>
                                    <p:animEffect transition="in" filter="fade">
                                      <p:cBhvr>
                                        <p:cTn id="27" dur="500"/>
                                        <p:tgtEl>
                                          <p:spTgt spid="1197"/>
                                        </p:tgtEl>
                                      </p:cBhvr>
                                    </p:animEffect>
                                  </p:childTnLst>
                                </p:cTn>
                              </p:par>
                              <p:par>
                                <p:cTn id="28" presetID="10" presetClass="entr" presetSubtype="0" fill="hold" nodeType="withEffect">
                                  <p:stCondLst>
                                    <p:cond delay="0"/>
                                  </p:stCondLst>
                                  <p:childTnLst>
                                    <p:set>
                                      <p:cBhvr>
                                        <p:cTn id="29" dur="1" fill="hold">
                                          <p:stCondLst>
                                            <p:cond delay="0"/>
                                          </p:stCondLst>
                                        </p:cTn>
                                        <p:tgtEl>
                                          <p:spTgt spid="1199"/>
                                        </p:tgtEl>
                                        <p:attrNameLst>
                                          <p:attrName>style.visibility</p:attrName>
                                        </p:attrNameLst>
                                      </p:cBhvr>
                                      <p:to>
                                        <p:strVal val="visible"/>
                                      </p:to>
                                    </p:set>
                                    <p:animEffect transition="in" filter="fade">
                                      <p:cBhvr>
                                        <p:cTn id="30" dur="500"/>
                                        <p:tgtEl>
                                          <p:spTgt spid="1199"/>
                                        </p:tgtEl>
                                      </p:cBhvr>
                                    </p:animEffect>
                                  </p:childTnLst>
                                </p:cTn>
                              </p:par>
                              <p:par>
                                <p:cTn id="31" presetID="10" presetClass="entr" presetSubtype="0" fill="hold" nodeType="withEffect">
                                  <p:stCondLst>
                                    <p:cond delay="0"/>
                                  </p:stCondLst>
                                  <p:childTnLst>
                                    <p:set>
                                      <p:cBhvr>
                                        <p:cTn id="32" dur="1" fill="hold">
                                          <p:stCondLst>
                                            <p:cond delay="0"/>
                                          </p:stCondLst>
                                        </p:cTn>
                                        <p:tgtEl>
                                          <p:spTgt spid="1198"/>
                                        </p:tgtEl>
                                        <p:attrNameLst>
                                          <p:attrName>style.visibility</p:attrName>
                                        </p:attrNameLst>
                                      </p:cBhvr>
                                      <p:to>
                                        <p:strVal val="visible"/>
                                      </p:to>
                                    </p:set>
                                    <p:animEffect transition="in" filter="fade">
                                      <p:cBhvr>
                                        <p:cTn id="33" dur="500"/>
                                        <p:tgtEl>
                                          <p:spTgt spid="119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89"/>
                                        </p:tgtEl>
                                        <p:attrNameLst>
                                          <p:attrName>style.visibility</p:attrName>
                                        </p:attrNameLst>
                                      </p:cBhvr>
                                      <p:to>
                                        <p:strVal val="visible"/>
                                      </p:to>
                                    </p:set>
                                    <p:animEffect transition="in" filter="fade">
                                      <p:cBhvr>
                                        <p:cTn id="38" dur="500"/>
                                        <p:tgtEl>
                                          <p:spTgt spid="1189"/>
                                        </p:tgtEl>
                                      </p:cBhvr>
                                    </p:animEffect>
                                  </p:childTnLst>
                                </p:cTn>
                              </p:par>
                              <p:par>
                                <p:cTn id="39" presetID="10" presetClass="entr" presetSubtype="0" fill="hold" nodeType="withEffect">
                                  <p:stCondLst>
                                    <p:cond delay="0"/>
                                  </p:stCondLst>
                                  <p:childTnLst>
                                    <p:set>
                                      <p:cBhvr>
                                        <p:cTn id="40" dur="1" fill="hold">
                                          <p:stCondLst>
                                            <p:cond delay="0"/>
                                          </p:stCondLst>
                                        </p:cTn>
                                        <p:tgtEl>
                                          <p:spTgt spid="1193"/>
                                        </p:tgtEl>
                                        <p:attrNameLst>
                                          <p:attrName>style.visibility</p:attrName>
                                        </p:attrNameLst>
                                      </p:cBhvr>
                                      <p:to>
                                        <p:strVal val="visible"/>
                                      </p:to>
                                    </p:set>
                                    <p:animEffect transition="in" filter="fade">
                                      <p:cBhvr>
                                        <p:cTn id="41" dur="500"/>
                                        <p:tgtEl>
                                          <p:spTgt spid="1193"/>
                                        </p:tgtEl>
                                      </p:cBhvr>
                                    </p:animEffect>
                                  </p:childTnLst>
                                </p:cTn>
                              </p:par>
                              <p:par>
                                <p:cTn id="42" presetID="10" presetClass="entr" presetSubtype="0" fill="hold" nodeType="withEffect">
                                  <p:stCondLst>
                                    <p:cond delay="0"/>
                                  </p:stCondLst>
                                  <p:childTnLst>
                                    <p:set>
                                      <p:cBhvr>
                                        <p:cTn id="43" dur="1" fill="hold">
                                          <p:stCondLst>
                                            <p:cond delay="0"/>
                                          </p:stCondLst>
                                        </p:cTn>
                                        <p:tgtEl>
                                          <p:spTgt spid="1190"/>
                                        </p:tgtEl>
                                        <p:attrNameLst>
                                          <p:attrName>style.visibility</p:attrName>
                                        </p:attrNameLst>
                                      </p:cBhvr>
                                      <p:to>
                                        <p:strVal val="visible"/>
                                      </p:to>
                                    </p:set>
                                    <p:animEffect transition="in" filter="fade">
                                      <p:cBhvr>
                                        <p:cTn id="44" dur="500"/>
                                        <p:tgtEl>
                                          <p:spTgt spid="119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192"/>
                                        </p:tgtEl>
                                        <p:attrNameLst>
                                          <p:attrName>style.visibility</p:attrName>
                                        </p:attrNameLst>
                                      </p:cBhvr>
                                      <p:to>
                                        <p:strVal val="visible"/>
                                      </p:to>
                                    </p:set>
                                    <p:animEffect transition="in" filter="fade">
                                      <p:cBhvr>
                                        <p:cTn id="49" dur="500"/>
                                        <p:tgtEl>
                                          <p:spTgt spid="1192"/>
                                        </p:tgtEl>
                                      </p:cBhvr>
                                    </p:animEffect>
                                  </p:childTnLst>
                                </p:cTn>
                              </p:par>
                              <p:par>
                                <p:cTn id="50" presetID="10" presetClass="entr" presetSubtype="0" fill="hold" nodeType="withEffect">
                                  <p:stCondLst>
                                    <p:cond delay="0"/>
                                  </p:stCondLst>
                                  <p:childTnLst>
                                    <p:set>
                                      <p:cBhvr>
                                        <p:cTn id="51" dur="1" fill="hold">
                                          <p:stCondLst>
                                            <p:cond delay="0"/>
                                          </p:stCondLst>
                                        </p:cTn>
                                        <p:tgtEl>
                                          <p:spTgt spid="1194"/>
                                        </p:tgtEl>
                                        <p:attrNameLst>
                                          <p:attrName>style.visibility</p:attrName>
                                        </p:attrNameLst>
                                      </p:cBhvr>
                                      <p:to>
                                        <p:strVal val="visible"/>
                                      </p:to>
                                    </p:set>
                                    <p:animEffect transition="in" filter="fade">
                                      <p:cBhvr>
                                        <p:cTn id="52" dur="500"/>
                                        <p:tgtEl>
                                          <p:spTgt spid="1194"/>
                                        </p:tgtEl>
                                      </p:cBhvr>
                                    </p:animEffect>
                                  </p:childTnLst>
                                </p:cTn>
                              </p:par>
                              <p:par>
                                <p:cTn id="53" presetID="10" presetClass="entr" presetSubtype="0" fill="hold" nodeType="withEffect">
                                  <p:stCondLst>
                                    <p:cond delay="0"/>
                                  </p:stCondLst>
                                  <p:childTnLst>
                                    <p:set>
                                      <p:cBhvr>
                                        <p:cTn id="54" dur="1" fill="hold">
                                          <p:stCondLst>
                                            <p:cond delay="0"/>
                                          </p:stCondLst>
                                        </p:cTn>
                                        <p:tgtEl>
                                          <p:spTgt spid="1191"/>
                                        </p:tgtEl>
                                        <p:attrNameLst>
                                          <p:attrName>style.visibility</p:attrName>
                                        </p:attrNameLst>
                                      </p:cBhvr>
                                      <p:to>
                                        <p:strVal val="visible"/>
                                      </p:to>
                                    </p:set>
                                    <p:animEffect transition="in" filter="fade">
                                      <p:cBhvr>
                                        <p:cTn id="55" dur="500"/>
                                        <p:tgtEl>
                                          <p:spTgt spid="1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1208" name="Google Shape;1208;p132"/>
          <p:cNvSpPr txBox="1">
            <a:spLocks noGrp="1"/>
          </p:cNvSpPr>
          <p:nvPr>
            <p:ph type="title" idx="4294967295"/>
          </p:nvPr>
        </p:nvSpPr>
        <p:spPr>
          <a:xfrm>
            <a:off x="422695" y="282257"/>
            <a:ext cx="8299450" cy="27781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486A7E"/>
              </a:buClr>
              <a:buSzPts val="2000"/>
              <a:buNone/>
            </a:pPr>
            <a:r>
              <a:rPr lang="zh-CN">
                <a:latin typeface="Aptos" panose="020B0004020202020204" pitchFamily="34" charset="0"/>
                <a:ea typeface="Source Han Sans CN Regular" panose="020B0500000000000000" pitchFamily="34" charset="-128"/>
                <a:cs typeface="Microsoft YaHei"/>
                <a:sym typeface="Microsoft YaHei"/>
              </a:rPr>
              <a:t>图书主页 - 概览</a:t>
            </a:r>
            <a:endParaRPr>
              <a:latin typeface="Aptos" panose="020B0004020202020204" pitchFamily="34" charset="0"/>
              <a:ea typeface="Source Han Sans CN Regular" panose="020B0500000000000000" pitchFamily="34" charset="-128"/>
              <a:cs typeface="Microsoft YaHei"/>
              <a:sym typeface="Microsoft YaHei"/>
            </a:endParaRPr>
          </a:p>
        </p:txBody>
      </p:sp>
      <p:sp>
        <p:nvSpPr>
          <p:cNvPr id="1209" name="Google Shape;1209;p132"/>
          <p:cNvSpPr/>
          <p:nvPr/>
        </p:nvSpPr>
        <p:spPr>
          <a:xfrm>
            <a:off x="5362521" y="1041042"/>
            <a:ext cx="3359624" cy="3383280"/>
          </a:xfrm>
          <a:prstGeom prst="roundRect">
            <a:avLst>
              <a:gd name="adj" fmla="val 10127"/>
            </a:avLst>
          </a:prstGeom>
          <a:noFill/>
          <a:ln w="12700" cap="flat" cmpd="sng">
            <a:solidFill>
              <a:schemeClr val="accent1"/>
            </a:solidFill>
            <a:prstDash val="solid"/>
            <a:round/>
            <a:headEnd type="none" w="sm" len="sm"/>
            <a:tailEnd type="none" w="sm" len="sm"/>
          </a:ln>
        </p:spPr>
        <p:txBody>
          <a:bodyPr spcFirstLastPara="1" wrap="square" lIns="11125" tIns="11125" rIns="11125" bIns="11125" anchor="ctr" anchorCtr="1">
            <a:noAutofit/>
          </a:bodyPr>
          <a:lstStyle/>
          <a:p>
            <a:pPr marL="342900" marR="0" lvl="0" indent="-238125" algn="l" rtl="0">
              <a:lnSpc>
                <a:spcPct val="100000"/>
              </a:lnSpc>
              <a:spcBef>
                <a:spcPts val="0"/>
              </a:spcBef>
              <a:spcAft>
                <a:spcPts val="0"/>
              </a:spcAft>
              <a:buClr>
                <a:schemeClr val="accent1"/>
              </a:buClr>
              <a:buSzPts val="1050"/>
              <a:buFont typeface="Calibri"/>
              <a:buAutoNum type="arabicParenR"/>
            </a:pP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图书类型和版权年（出版年）</a:t>
            </a:r>
            <a:endParaRPr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a:p>
            <a:pPr marL="342900" marR="0" lvl="0" indent="-238125" algn="l" rtl="0">
              <a:lnSpc>
                <a:spcPct val="100000"/>
              </a:lnSpc>
              <a:spcBef>
                <a:spcPts val="300"/>
              </a:spcBef>
              <a:spcAft>
                <a:spcPts val="0"/>
              </a:spcAft>
              <a:buClr>
                <a:schemeClr val="accent1"/>
              </a:buClr>
              <a:buSzPts val="1050"/>
              <a:buFont typeface="Calibri"/>
              <a:buAutoNum type="arabicParenR"/>
            </a:pP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题名/书名</a:t>
            </a:r>
            <a:endParaRPr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a:p>
            <a:pPr marL="342900" marR="0" lvl="0" indent="-238125" algn="l" rtl="0">
              <a:lnSpc>
                <a:spcPct val="100000"/>
              </a:lnSpc>
              <a:spcBef>
                <a:spcPts val="300"/>
              </a:spcBef>
              <a:spcAft>
                <a:spcPts val="0"/>
              </a:spcAft>
              <a:buClr>
                <a:schemeClr val="accent1"/>
              </a:buClr>
              <a:buSzPts val="1050"/>
              <a:buFont typeface="Calibri"/>
              <a:buAutoNum type="arabicParenR"/>
            </a:pP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副标题</a:t>
            </a:r>
            <a:endParaRPr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a:p>
            <a:pPr marL="342900" marR="0" lvl="0" indent="-238125" algn="l" rtl="0">
              <a:lnSpc>
                <a:spcPct val="100000"/>
              </a:lnSpc>
              <a:spcBef>
                <a:spcPts val="300"/>
              </a:spcBef>
              <a:spcAft>
                <a:spcPts val="0"/>
              </a:spcAft>
              <a:buClr>
                <a:schemeClr val="accent1"/>
              </a:buClr>
              <a:buSzPts val="1050"/>
              <a:buFont typeface="Calibri"/>
              <a:buAutoNum type="arabicParenR"/>
            </a:pP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作者/编者以及所属机构</a:t>
            </a:r>
            <a:endParaRPr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a:p>
            <a:pPr marL="342900" marR="0" lvl="0" indent="-238125" algn="l" rtl="0">
              <a:lnSpc>
                <a:spcPct val="100000"/>
              </a:lnSpc>
              <a:spcBef>
                <a:spcPts val="300"/>
              </a:spcBef>
              <a:spcAft>
                <a:spcPts val="0"/>
              </a:spcAft>
              <a:buClr>
                <a:schemeClr val="accent1"/>
              </a:buClr>
              <a:buSzPts val="1050"/>
              <a:buFont typeface="Calibri"/>
              <a:buAutoNum type="arabicParenR"/>
            </a:pP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图书简介</a:t>
            </a:r>
            <a:endParaRPr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a:p>
            <a:pPr marL="342900" marR="0" lvl="0" indent="-238125" algn="l" rtl="0">
              <a:lnSpc>
                <a:spcPct val="100000"/>
              </a:lnSpc>
              <a:spcBef>
                <a:spcPts val="300"/>
              </a:spcBef>
              <a:spcAft>
                <a:spcPts val="0"/>
              </a:spcAft>
              <a:buClr>
                <a:schemeClr val="accent1"/>
              </a:buClr>
              <a:buSzPts val="1050"/>
              <a:buFont typeface="Calibri"/>
              <a:buAutoNum type="arabicParenR"/>
            </a:pP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访问/下载次数、引用次数和</a:t>
            </a: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panose="020F0502020204030204" pitchFamily="34" charset="0"/>
                <a:sym typeface="Calibri"/>
              </a:rPr>
              <a:t>Altmetric</a:t>
            </a: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指数</a:t>
            </a:r>
            <a:endParaRPr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a:p>
            <a:pPr marL="342900" marR="0" lvl="0" indent="-238125" algn="l" rtl="0">
              <a:lnSpc>
                <a:spcPct val="100000"/>
              </a:lnSpc>
              <a:spcBef>
                <a:spcPts val="300"/>
              </a:spcBef>
              <a:spcAft>
                <a:spcPts val="0"/>
              </a:spcAft>
              <a:buClr>
                <a:schemeClr val="accent1"/>
              </a:buClr>
              <a:buSzPts val="1050"/>
              <a:buFont typeface="Calibri"/>
              <a:buAutoNum type="arabicParenR"/>
            </a:pP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以</a:t>
            </a: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panose="020F0502020204030204" pitchFamily="34" charset="0"/>
                <a:sym typeface="Calibri"/>
              </a:rPr>
              <a:t>PDF</a:t>
            </a: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格式下载整本图书</a:t>
            </a:r>
            <a:endParaRPr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a:p>
            <a:pPr marL="342900" marR="0" lvl="0" indent="-238125" algn="l" rtl="0">
              <a:lnSpc>
                <a:spcPct val="100000"/>
              </a:lnSpc>
              <a:spcBef>
                <a:spcPts val="300"/>
              </a:spcBef>
              <a:spcAft>
                <a:spcPts val="0"/>
              </a:spcAft>
              <a:buClr>
                <a:schemeClr val="accent1"/>
              </a:buClr>
              <a:buSzPts val="1050"/>
              <a:buFont typeface="Calibri"/>
              <a:buAutoNum type="arabicParenR"/>
            </a:pP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以</a:t>
            </a: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panose="020F0502020204030204" pitchFamily="34" charset="0"/>
                <a:sym typeface="Calibri"/>
              </a:rPr>
              <a:t>EPUB</a:t>
            </a: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格式下载整本图书</a:t>
            </a:r>
            <a:b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b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（适用于</a:t>
            </a: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panose="020F0502020204030204" pitchFamily="34" charset="0"/>
                <a:sym typeface="Calibri"/>
              </a:rPr>
              <a:t>Kindle</a:t>
            </a: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a:t>
            </a:r>
            <a:endParaRPr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a:p>
            <a:pPr marL="342900" marR="0" lvl="0" indent="-238125" algn="l" rtl="0">
              <a:lnSpc>
                <a:spcPct val="100000"/>
              </a:lnSpc>
              <a:spcBef>
                <a:spcPts val="300"/>
              </a:spcBef>
              <a:spcAft>
                <a:spcPts val="0"/>
              </a:spcAft>
              <a:buClr>
                <a:schemeClr val="accent1"/>
              </a:buClr>
              <a:buSzPts val="1050"/>
              <a:buFont typeface="Calibri"/>
              <a:buAutoNum type="arabicParenR"/>
            </a:pP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快速导航（目录，关于本书，关键词，作者/编者及所属机构，作者/编者简介，图书编目信息）</a:t>
            </a:r>
            <a:endParaRPr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a:p>
            <a:pPr marL="342900" marR="0" lvl="0" indent="-238125" algn="l" rtl="0">
              <a:lnSpc>
                <a:spcPct val="100000"/>
              </a:lnSpc>
              <a:spcBef>
                <a:spcPts val="300"/>
              </a:spcBef>
              <a:spcAft>
                <a:spcPts val="0"/>
              </a:spcAft>
              <a:buClr>
                <a:schemeClr val="accent1"/>
              </a:buClr>
              <a:buSzPts val="1050"/>
              <a:buFont typeface="Calibri"/>
              <a:buAutoNum type="arabicParenR"/>
            </a:pP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本书目录</a:t>
            </a:r>
            <a:endParaRPr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a:p>
            <a:pPr marL="342900" marR="0" lvl="0" indent="-238125" algn="l" rtl="0">
              <a:lnSpc>
                <a:spcPct val="100000"/>
              </a:lnSpc>
              <a:spcBef>
                <a:spcPts val="300"/>
              </a:spcBef>
              <a:spcAft>
                <a:spcPts val="0"/>
              </a:spcAft>
              <a:buClr>
                <a:schemeClr val="accent1"/>
              </a:buClr>
              <a:buSzPts val="1050"/>
              <a:buFont typeface="Calibri"/>
              <a:buAutoNum type="arabicParenR"/>
            </a:pP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在本书内检索</a:t>
            </a:r>
            <a:endParaRPr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a:p>
            <a:pPr marL="342900" marR="0" lvl="0" indent="-238125" algn="l" rtl="0">
              <a:lnSpc>
                <a:spcPct val="100000"/>
              </a:lnSpc>
              <a:spcBef>
                <a:spcPts val="300"/>
              </a:spcBef>
              <a:spcAft>
                <a:spcPts val="0"/>
              </a:spcAft>
              <a:buClr>
                <a:schemeClr val="accent1"/>
              </a:buClr>
              <a:buSzPts val="1050"/>
              <a:buFont typeface="Calibri"/>
              <a:buAutoNum type="arabicParenR"/>
            </a:pP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章节导航（每页</a:t>
            </a: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panose="020F0502020204030204" pitchFamily="34" charset="0"/>
                <a:sym typeface="Calibri"/>
              </a:rPr>
              <a:t>20</a:t>
            </a: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个章节）</a:t>
            </a:r>
            <a:endParaRPr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a:p>
            <a:pPr marL="342900" marR="0" lvl="0" indent="-238125" algn="l" rtl="0">
              <a:lnSpc>
                <a:spcPct val="100000"/>
              </a:lnSpc>
              <a:spcBef>
                <a:spcPts val="300"/>
              </a:spcBef>
              <a:spcAft>
                <a:spcPts val="0"/>
              </a:spcAft>
              <a:buClr>
                <a:schemeClr val="accent1"/>
              </a:buClr>
              <a:buSzPts val="1050"/>
              <a:buFont typeface="Calibri"/>
              <a:buAutoNum type="arabicParenR"/>
            </a:pP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以</a:t>
            </a: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panose="020F0502020204030204" pitchFamily="34" charset="0"/>
                <a:sym typeface="Calibri"/>
              </a:rPr>
              <a:t>PDF</a:t>
            </a: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格式下载单个图书章节</a:t>
            </a:r>
            <a:endParaRPr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a:p>
            <a:pPr marL="342900" marR="0" lvl="0" indent="-238125" algn="l" rtl="0">
              <a:lnSpc>
                <a:spcPct val="100000"/>
              </a:lnSpc>
              <a:spcBef>
                <a:spcPts val="300"/>
              </a:spcBef>
              <a:spcAft>
                <a:spcPts val="300"/>
              </a:spcAft>
              <a:buClr>
                <a:schemeClr val="accent1"/>
              </a:buClr>
              <a:buSzPts val="1050"/>
              <a:buFont typeface="Calibri"/>
              <a:buAutoNum type="arabicParenR"/>
            </a:pP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在线阅读单个图书章节</a:t>
            </a:r>
            <a:endParaRPr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p:txBody>
      </p:sp>
      <p:grpSp>
        <p:nvGrpSpPr>
          <p:cNvPr id="1210" name="Google Shape;1210;p132"/>
          <p:cNvGrpSpPr/>
          <p:nvPr/>
        </p:nvGrpSpPr>
        <p:grpSpPr>
          <a:xfrm>
            <a:off x="1376435" y="765253"/>
            <a:ext cx="3647268" cy="4223713"/>
            <a:chOff x="128941" y="674150"/>
            <a:chExt cx="4998675" cy="5737183"/>
          </a:xfrm>
        </p:grpSpPr>
        <p:pic>
          <p:nvPicPr>
            <p:cNvPr id="1211" name="Google Shape;1211;p132"/>
            <p:cNvPicPr preferRelativeResize="0"/>
            <p:nvPr/>
          </p:nvPicPr>
          <p:blipFill rotWithShape="1">
            <a:blip r:embed="rId3">
              <a:alphaModFix/>
            </a:blip>
            <a:srcRect t="1493" b="5980"/>
            <a:stretch/>
          </p:blipFill>
          <p:spPr>
            <a:xfrm>
              <a:off x="407525" y="674150"/>
              <a:ext cx="4720091" cy="5737183"/>
            </a:xfrm>
            <a:prstGeom prst="rect">
              <a:avLst/>
            </a:prstGeom>
            <a:noFill/>
            <a:ln>
              <a:noFill/>
            </a:ln>
          </p:spPr>
        </p:pic>
        <p:sp>
          <p:nvSpPr>
            <p:cNvPr id="1212" name="Google Shape;1212;p132"/>
            <p:cNvSpPr txBox="1"/>
            <p:nvPr/>
          </p:nvSpPr>
          <p:spPr>
            <a:xfrm>
              <a:off x="1471674" y="800925"/>
              <a:ext cx="380100" cy="249005"/>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(1)</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213" name="Google Shape;1213;p132"/>
            <p:cNvSpPr txBox="1"/>
            <p:nvPr/>
          </p:nvSpPr>
          <p:spPr>
            <a:xfrm>
              <a:off x="3042139" y="1009783"/>
              <a:ext cx="405300" cy="249005"/>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(2)</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214" name="Google Shape;1214;p132"/>
            <p:cNvSpPr txBox="1"/>
            <p:nvPr/>
          </p:nvSpPr>
          <p:spPr>
            <a:xfrm>
              <a:off x="1715706" y="1143375"/>
              <a:ext cx="405300" cy="249005"/>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(3)</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215" name="Google Shape;1215;p132"/>
            <p:cNvSpPr txBox="1"/>
            <p:nvPr/>
          </p:nvSpPr>
          <p:spPr>
            <a:xfrm>
              <a:off x="204613" y="1616266"/>
              <a:ext cx="405300" cy="249005"/>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(4)</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216" name="Google Shape;1216;p132"/>
            <p:cNvSpPr txBox="1"/>
            <p:nvPr/>
          </p:nvSpPr>
          <p:spPr>
            <a:xfrm>
              <a:off x="204613" y="1903350"/>
              <a:ext cx="340200" cy="249005"/>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(5)</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217" name="Google Shape;1217;p132"/>
            <p:cNvSpPr txBox="1"/>
            <p:nvPr/>
          </p:nvSpPr>
          <p:spPr>
            <a:xfrm>
              <a:off x="204626" y="3067750"/>
              <a:ext cx="340200" cy="249005"/>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(6)</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218" name="Google Shape;1218;p132"/>
            <p:cNvSpPr txBox="1"/>
            <p:nvPr/>
          </p:nvSpPr>
          <p:spPr>
            <a:xfrm>
              <a:off x="3347499" y="1586725"/>
              <a:ext cx="340200" cy="249005"/>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(7)</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219" name="Google Shape;1219;p132"/>
            <p:cNvSpPr txBox="1"/>
            <p:nvPr/>
          </p:nvSpPr>
          <p:spPr>
            <a:xfrm>
              <a:off x="3347499" y="1829125"/>
              <a:ext cx="340200" cy="249005"/>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(8)</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220" name="Google Shape;1220;p132"/>
            <p:cNvSpPr txBox="1"/>
            <p:nvPr/>
          </p:nvSpPr>
          <p:spPr>
            <a:xfrm>
              <a:off x="204626" y="3453525"/>
              <a:ext cx="340200" cy="249005"/>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(9)</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221" name="Google Shape;1221;p132"/>
            <p:cNvSpPr txBox="1"/>
            <p:nvPr/>
          </p:nvSpPr>
          <p:spPr>
            <a:xfrm>
              <a:off x="128951" y="4620175"/>
              <a:ext cx="405300" cy="249005"/>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(10)</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222" name="Google Shape;1222;p132"/>
            <p:cNvSpPr txBox="1"/>
            <p:nvPr/>
          </p:nvSpPr>
          <p:spPr>
            <a:xfrm>
              <a:off x="128941" y="4956787"/>
              <a:ext cx="405300" cy="249005"/>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(11)</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223" name="Google Shape;1223;p132"/>
            <p:cNvSpPr txBox="1"/>
            <p:nvPr/>
          </p:nvSpPr>
          <p:spPr>
            <a:xfrm>
              <a:off x="932038" y="5154727"/>
              <a:ext cx="405300" cy="249005"/>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(12)</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224" name="Google Shape;1224;p132"/>
            <p:cNvSpPr txBox="1"/>
            <p:nvPr/>
          </p:nvSpPr>
          <p:spPr>
            <a:xfrm>
              <a:off x="2784259" y="5603893"/>
              <a:ext cx="405300" cy="249005"/>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(13)</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225" name="Google Shape;1225;p132"/>
            <p:cNvSpPr txBox="1"/>
            <p:nvPr/>
          </p:nvSpPr>
          <p:spPr>
            <a:xfrm>
              <a:off x="128960" y="5971619"/>
              <a:ext cx="405300" cy="249005"/>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(14)</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1" name="Google Shape;1231;p133"/>
          <p:cNvSpPr txBox="1">
            <a:spLocks noGrp="1"/>
          </p:cNvSpPr>
          <p:nvPr>
            <p:ph type="title" idx="4294967295"/>
          </p:nvPr>
        </p:nvSpPr>
        <p:spPr>
          <a:xfrm>
            <a:off x="460598" y="171545"/>
            <a:ext cx="6180138" cy="2254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486A7E"/>
              </a:buClr>
              <a:buSzPts val="2000"/>
              <a:buNone/>
            </a:pPr>
            <a:r>
              <a:rPr lang="zh-CN">
                <a:latin typeface="Aptos" panose="020B0004020202020204" pitchFamily="34" charset="0"/>
                <a:ea typeface="Source Han Sans CN Regular" panose="020B0500000000000000" pitchFamily="34" charset="-128"/>
                <a:sym typeface="Calibri"/>
              </a:rPr>
              <a:t>图书章节页面 - 概览</a:t>
            </a:r>
            <a:endParaRPr>
              <a:latin typeface="Aptos" panose="020B0004020202020204" pitchFamily="34" charset="0"/>
              <a:ea typeface="Source Han Sans CN Regular" panose="020B0500000000000000" pitchFamily="34" charset="-128"/>
              <a:sym typeface="Calibri"/>
            </a:endParaRPr>
          </a:p>
        </p:txBody>
      </p:sp>
      <p:sp>
        <p:nvSpPr>
          <p:cNvPr id="1232" name="Google Shape;1232;p133"/>
          <p:cNvSpPr/>
          <p:nvPr/>
        </p:nvSpPr>
        <p:spPr>
          <a:xfrm>
            <a:off x="6500482" y="850528"/>
            <a:ext cx="2135475" cy="2851739"/>
          </a:xfrm>
          <a:prstGeom prst="roundRect">
            <a:avLst>
              <a:gd name="adj" fmla="val 10127"/>
            </a:avLst>
          </a:prstGeom>
          <a:noFill/>
          <a:ln w="12700" cap="flat" cmpd="sng">
            <a:solidFill>
              <a:schemeClr val="accent1"/>
            </a:solidFill>
            <a:prstDash val="solid"/>
            <a:round/>
            <a:headEnd type="none" w="sm" len="sm"/>
            <a:tailEnd type="none" w="sm" len="sm"/>
          </a:ln>
        </p:spPr>
        <p:txBody>
          <a:bodyPr spcFirstLastPara="1" wrap="square" lIns="11125" tIns="11125" rIns="11125" bIns="11125" anchor="ctr" anchorCtr="1">
            <a:noAutofit/>
          </a:bodyPr>
          <a:lstStyle/>
          <a:p>
            <a:pPr marL="342900" marR="0" lvl="0" indent="-238125" algn="l" rtl="0">
              <a:lnSpc>
                <a:spcPct val="100000"/>
              </a:lnSpc>
              <a:spcBef>
                <a:spcPts val="0"/>
              </a:spcBef>
              <a:spcAft>
                <a:spcPts val="0"/>
              </a:spcAft>
              <a:buClr>
                <a:schemeClr val="accent1"/>
              </a:buClr>
              <a:buSzPts val="1050"/>
              <a:buFont typeface="Calibri"/>
              <a:buAutoNum type="arabicParenR"/>
            </a:pPr>
            <a:r>
              <a:rPr lang="zh-CN" sz="1050" b="0" i="0" u="none" strike="noStrike" cap="none" dirty="0" smtClean="0">
                <a:solidFill>
                  <a:schemeClr val="accent1"/>
                </a:solidFill>
                <a:latin typeface="Aptos" panose="020B0004020202020204" pitchFamily="34" charset="0"/>
                <a:ea typeface="Source Han Sans CN Regular" panose="020B0500000000000000" pitchFamily="34" charset="-128"/>
                <a:cs typeface="Calibri"/>
                <a:sym typeface="Calibri"/>
              </a:rPr>
              <a:t>题名/书名</a:t>
            </a:r>
            <a:endParaRPr sz="1050" b="0" i="0" u="none" strike="noStrike" cap="none" dirty="0" smtClean="0">
              <a:solidFill>
                <a:schemeClr val="accent1"/>
              </a:solidFill>
              <a:latin typeface="Aptos" panose="020B0004020202020204" pitchFamily="34" charset="0"/>
              <a:ea typeface="Source Han Sans CN Regular" panose="020B0500000000000000" pitchFamily="34" charset="-128"/>
              <a:cs typeface="Calibri"/>
              <a:sym typeface="Calibri"/>
            </a:endParaRPr>
          </a:p>
          <a:p>
            <a:pPr marL="342900" marR="0" lvl="0" indent="-238125" algn="l" rtl="0">
              <a:lnSpc>
                <a:spcPct val="100000"/>
              </a:lnSpc>
              <a:spcBef>
                <a:spcPts val="300"/>
              </a:spcBef>
              <a:spcAft>
                <a:spcPts val="0"/>
              </a:spcAft>
              <a:buClr>
                <a:schemeClr val="accent1"/>
              </a:buClr>
              <a:buSzPts val="1050"/>
              <a:buFont typeface="Calibri"/>
              <a:buAutoNum type="arabicParenR"/>
            </a:pPr>
            <a:r>
              <a:rPr lang="zh-CN" sz="1050" b="0" i="0" u="none" strike="noStrike" cap="none" dirty="0" smtClean="0">
                <a:solidFill>
                  <a:schemeClr val="accent1"/>
                </a:solidFill>
                <a:latin typeface="Aptos" panose="020B0004020202020204" pitchFamily="34" charset="0"/>
                <a:ea typeface="Source Han Sans CN Regular" panose="020B0500000000000000" pitchFamily="34" charset="-128"/>
                <a:cs typeface="Calibri"/>
                <a:sym typeface="Calibri"/>
              </a:rPr>
              <a:t>引用本章节</a:t>
            </a:r>
            <a:endParaRPr sz="1050" b="0" i="0" u="none" strike="noStrike" cap="none" dirty="0" smtClean="0">
              <a:solidFill>
                <a:schemeClr val="accent1"/>
              </a:solidFill>
              <a:latin typeface="Aptos" panose="020B0004020202020204" pitchFamily="34" charset="0"/>
              <a:ea typeface="Source Han Sans CN Regular" panose="020B0500000000000000" pitchFamily="34" charset="-128"/>
              <a:cs typeface="Calibri"/>
              <a:sym typeface="Calibri"/>
            </a:endParaRPr>
          </a:p>
          <a:p>
            <a:pPr marL="342900" marR="0" lvl="0" indent="-238125" algn="l" rtl="0">
              <a:lnSpc>
                <a:spcPct val="100000"/>
              </a:lnSpc>
              <a:spcBef>
                <a:spcPts val="300"/>
              </a:spcBef>
              <a:spcAft>
                <a:spcPts val="0"/>
              </a:spcAft>
              <a:buClr>
                <a:schemeClr val="accent1"/>
              </a:buClr>
              <a:buSzPts val="1050"/>
              <a:buFont typeface="Calibri"/>
              <a:buAutoNum type="arabicParenR"/>
            </a:pPr>
            <a:r>
              <a:rPr lang="zh-CN" sz="1050" b="0" i="0" u="none" strike="noStrike" cap="none" dirty="0" smtClean="0">
                <a:solidFill>
                  <a:schemeClr val="accent1"/>
                </a:solidFill>
                <a:latin typeface="Aptos" panose="020B0004020202020204" pitchFamily="34" charset="0"/>
                <a:ea typeface="Source Han Sans CN Regular" panose="020B0500000000000000" pitchFamily="34" charset="-128"/>
                <a:cs typeface="Calibri"/>
                <a:sym typeface="Calibri"/>
              </a:rPr>
              <a:t>图</a:t>
            </a: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书章节名</a:t>
            </a:r>
            <a:endParaRPr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a:p>
            <a:pPr marL="342900" marR="0" lvl="0" indent="-238125" algn="l" rtl="0">
              <a:lnSpc>
                <a:spcPct val="100000"/>
              </a:lnSpc>
              <a:spcBef>
                <a:spcPts val="300"/>
              </a:spcBef>
              <a:spcAft>
                <a:spcPts val="0"/>
              </a:spcAft>
              <a:buClr>
                <a:schemeClr val="accent1"/>
              </a:buClr>
              <a:buSzPts val="1050"/>
              <a:buFont typeface="Calibri"/>
              <a:buAutoNum type="arabicParenR"/>
            </a:pP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作者及所属机构</a:t>
            </a:r>
            <a:endParaRPr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a:p>
            <a:pPr marL="342900" marR="0" lvl="0" indent="-238125" algn="l" rtl="0">
              <a:lnSpc>
                <a:spcPct val="100000"/>
              </a:lnSpc>
              <a:spcBef>
                <a:spcPts val="300"/>
              </a:spcBef>
              <a:spcAft>
                <a:spcPts val="0"/>
              </a:spcAft>
              <a:buClr>
                <a:schemeClr val="accent1"/>
              </a:buClr>
              <a:buSzPts val="1050"/>
              <a:buFont typeface="Calibri"/>
              <a:buAutoNum type="arabicParenR"/>
            </a:pP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章节在线出版时间</a:t>
            </a:r>
            <a:endParaRPr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a:p>
            <a:pPr marL="342900" marR="0" lvl="0" indent="-238125" algn="l" rtl="0">
              <a:lnSpc>
                <a:spcPct val="100000"/>
              </a:lnSpc>
              <a:spcBef>
                <a:spcPts val="300"/>
              </a:spcBef>
              <a:spcAft>
                <a:spcPts val="0"/>
              </a:spcAft>
              <a:buClr>
                <a:schemeClr val="accent1"/>
              </a:buClr>
              <a:buSzPts val="1050"/>
              <a:buFont typeface="Calibri"/>
              <a:buAutoNum type="arabicParenR"/>
            </a:pPr>
            <a:r>
              <a:rPr lang="zh-CN" sz="1050" b="0" i="0" u="none" strike="noStrike" cap="none" dirty="0" smtClean="0">
                <a:solidFill>
                  <a:schemeClr val="accent1"/>
                </a:solidFill>
                <a:latin typeface="Aptos" panose="020B0004020202020204" pitchFamily="34" charset="0"/>
                <a:ea typeface="Source Han Sans CN Regular" panose="020B0500000000000000" pitchFamily="34" charset="-128"/>
                <a:cs typeface="Calibri"/>
                <a:sym typeface="Calibri"/>
              </a:rPr>
              <a:t>章节访问/下载次数</a:t>
            </a:r>
            <a:endParaRPr sz="1050" b="0" i="0" u="none" strike="noStrike" cap="none" dirty="0" smtClean="0">
              <a:solidFill>
                <a:schemeClr val="accent1"/>
              </a:solidFill>
              <a:latin typeface="Aptos" panose="020B0004020202020204" pitchFamily="34" charset="0"/>
              <a:ea typeface="Source Han Sans CN Regular" panose="020B0500000000000000" pitchFamily="34" charset="-128"/>
              <a:cs typeface="Calibri"/>
              <a:sym typeface="Calibri"/>
            </a:endParaRPr>
          </a:p>
          <a:p>
            <a:pPr marL="342900" marR="0" lvl="0" indent="-238125" algn="l" rtl="0">
              <a:lnSpc>
                <a:spcPct val="100000"/>
              </a:lnSpc>
              <a:spcBef>
                <a:spcPts val="300"/>
              </a:spcBef>
              <a:spcAft>
                <a:spcPts val="0"/>
              </a:spcAft>
              <a:buClr>
                <a:schemeClr val="accent1"/>
              </a:buClr>
              <a:buSzPts val="1050"/>
              <a:buFont typeface="Calibri"/>
              <a:buAutoNum type="arabicParenR"/>
            </a:pPr>
            <a:r>
              <a:rPr lang="zh-CN" sz="1050" b="0" i="0" u="none" strike="noStrike" cap="none" dirty="0" smtClean="0">
                <a:solidFill>
                  <a:schemeClr val="accent1"/>
                </a:solidFill>
                <a:latin typeface="Aptos" panose="020B0004020202020204" pitchFamily="34" charset="0"/>
                <a:ea typeface="Source Han Sans CN Regular" panose="020B0500000000000000" pitchFamily="34" charset="-128"/>
                <a:cs typeface="Calibri"/>
                <a:sym typeface="Calibri"/>
              </a:rPr>
              <a:t>章</a:t>
            </a: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节摘要</a:t>
            </a:r>
            <a:endParaRPr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a:p>
            <a:pPr marL="342900" marR="0" lvl="0" indent="-238125" algn="l" rtl="0">
              <a:lnSpc>
                <a:spcPct val="100000"/>
              </a:lnSpc>
              <a:spcBef>
                <a:spcPts val="300"/>
              </a:spcBef>
              <a:spcAft>
                <a:spcPts val="0"/>
              </a:spcAft>
              <a:buClr>
                <a:schemeClr val="accent1"/>
              </a:buClr>
              <a:buSzPts val="1050"/>
              <a:buFont typeface="Calibri"/>
              <a:buAutoNum type="arabicParenR"/>
            </a:pP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访问权限提示及下载</a:t>
            </a: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panose="020F0502020204030204" pitchFamily="34" charset="0"/>
                <a:sym typeface="Calibri"/>
              </a:rPr>
              <a:t>PDF</a:t>
            </a:r>
            <a:endParaRPr sz="1050" b="0" i="0" u="none" strike="noStrike" cap="none" dirty="0">
              <a:solidFill>
                <a:schemeClr val="accent1"/>
              </a:solidFill>
              <a:latin typeface="Aptos" panose="020B0004020202020204" pitchFamily="34" charset="0"/>
              <a:ea typeface="Source Han Sans CN Regular" panose="020B0500000000000000" pitchFamily="34" charset="-128"/>
              <a:cs typeface="Calibri" panose="020F0502020204030204" pitchFamily="34" charset="0"/>
              <a:sym typeface="Calibri"/>
            </a:endParaRPr>
          </a:p>
          <a:p>
            <a:pPr marL="342900" marR="0" lvl="0" indent="-238125" algn="l" rtl="0">
              <a:lnSpc>
                <a:spcPct val="100000"/>
              </a:lnSpc>
              <a:spcBef>
                <a:spcPts val="300"/>
              </a:spcBef>
              <a:spcAft>
                <a:spcPts val="0"/>
              </a:spcAft>
              <a:buClr>
                <a:schemeClr val="accent1"/>
              </a:buClr>
              <a:buSzPts val="1050"/>
              <a:buFont typeface="Calibri"/>
              <a:buAutoNum type="arabicParenR"/>
            </a:pP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章节正文</a:t>
            </a:r>
            <a:endParaRPr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a:p>
            <a:pPr marL="342900" marR="0" lvl="0" indent="-238125" algn="l" rtl="0">
              <a:lnSpc>
                <a:spcPct val="100000"/>
              </a:lnSpc>
              <a:spcBef>
                <a:spcPts val="300"/>
              </a:spcBef>
              <a:spcAft>
                <a:spcPts val="0"/>
              </a:spcAft>
              <a:buClr>
                <a:schemeClr val="accent1"/>
              </a:buClr>
              <a:buSzPts val="1050"/>
              <a:buFont typeface="Calibri"/>
              <a:buAutoNum type="arabicParenR"/>
            </a:pP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以</a:t>
            </a: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panose="020F0502020204030204" pitchFamily="34" charset="0"/>
                <a:sym typeface="Calibri"/>
              </a:rPr>
              <a:t>PDF</a:t>
            </a: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和</a:t>
            </a: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panose="020F0502020204030204" pitchFamily="34" charset="0"/>
                <a:sym typeface="Calibri"/>
              </a:rPr>
              <a:t>EPUB</a:t>
            </a: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格式下载本书</a:t>
            </a:r>
            <a:endParaRPr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a:p>
            <a:pPr marL="342900" marR="0" lvl="0" indent="-238125" algn="l" rtl="0">
              <a:lnSpc>
                <a:spcPct val="100000"/>
              </a:lnSpc>
              <a:spcBef>
                <a:spcPts val="300"/>
              </a:spcBef>
              <a:spcAft>
                <a:spcPts val="0"/>
              </a:spcAft>
              <a:buClr>
                <a:schemeClr val="accent1"/>
              </a:buClr>
              <a:buSzPts val="1050"/>
              <a:buFont typeface="Calibri"/>
              <a:buAutoNum type="arabicParenR"/>
            </a:pP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章节结构及快速导航</a:t>
            </a:r>
            <a:endParaRPr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a:p>
            <a:pPr marL="342900" marR="0" lvl="0" indent="-238125" algn="l" rtl="0">
              <a:lnSpc>
                <a:spcPct val="100000"/>
              </a:lnSpc>
              <a:spcBef>
                <a:spcPts val="300"/>
              </a:spcBef>
              <a:spcAft>
                <a:spcPts val="0"/>
              </a:spcAft>
              <a:buClr>
                <a:schemeClr val="accent1"/>
              </a:buClr>
              <a:buSzPts val="1050"/>
              <a:buFont typeface="Calibri"/>
              <a:buAutoNum type="arabicParenR"/>
            </a:pP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版权信息</a:t>
            </a:r>
            <a:endParaRPr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a:p>
            <a:pPr marL="342900" marR="0" lvl="0" indent="-238125" algn="l" rtl="0">
              <a:lnSpc>
                <a:spcPct val="100000"/>
              </a:lnSpc>
              <a:spcBef>
                <a:spcPts val="300"/>
              </a:spcBef>
              <a:spcAft>
                <a:spcPts val="300"/>
              </a:spcAft>
              <a:buClr>
                <a:schemeClr val="accent1"/>
              </a:buClr>
              <a:buSzPts val="1050"/>
              <a:buFont typeface="Calibri"/>
              <a:buAutoNum type="arabicParenR"/>
            </a:pPr>
            <a:r>
              <a:rPr lang="zh-CN"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rPr>
              <a:t>关于本章节</a:t>
            </a:r>
            <a:endParaRPr sz="1050" b="0" i="0" u="none" strike="noStrike" cap="none" dirty="0">
              <a:solidFill>
                <a:schemeClr val="accent1"/>
              </a:solidFill>
              <a:latin typeface="Aptos" panose="020B0004020202020204" pitchFamily="34" charset="0"/>
              <a:ea typeface="Source Han Sans CN Regular" panose="020B0500000000000000" pitchFamily="34" charset="-128"/>
              <a:cs typeface="Calibri"/>
              <a:sym typeface="Calibri"/>
            </a:endParaRPr>
          </a:p>
        </p:txBody>
      </p:sp>
      <p:grpSp>
        <p:nvGrpSpPr>
          <p:cNvPr id="1233" name="Google Shape;1233;p133"/>
          <p:cNvGrpSpPr/>
          <p:nvPr/>
        </p:nvGrpSpPr>
        <p:grpSpPr>
          <a:xfrm>
            <a:off x="1249472" y="543149"/>
            <a:ext cx="4890797" cy="4483826"/>
            <a:chOff x="418377" y="793773"/>
            <a:chExt cx="6521062" cy="5978435"/>
          </a:xfrm>
        </p:grpSpPr>
        <p:sp>
          <p:nvSpPr>
            <p:cNvPr id="1234" name="Google Shape;1234;p133"/>
            <p:cNvSpPr txBox="1"/>
            <p:nvPr/>
          </p:nvSpPr>
          <p:spPr>
            <a:xfrm>
              <a:off x="1630364" y="1376169"/>
              <a:ext cx="405300"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rgbClr val="C00000"/>
                  </a:solidFill>
                  <a:latin typeface="Aptos" panose="020B0004020202020204" pitchFamily="34" charset="0"/>
                  <a:ea typeface="Source Han Sans CN Regular" panose="020B0500000000000000" pitchFamily="34" charset="-128"/>
                  <a:cs typeface="Calibri"/>
                  <a:sym typeface="Calibri"/>
                </a:rPr>
                <a:t>(1)</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235" name="Google Shape;1235;p133"/>
            <p:cNvSpPr txBox="1"/>
            <p:nvPr/>
          </p:nvSpPr>
          <p:spPr>
            <a:xfrm>
              <a:off x="3288787" y="1353746"/>
              <a:ext cx="395700"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rgbClr val="C00000"/>
                  </a:solidFill>
                  <a:latin typeface="Aptos" panose="020B0004020202020204" pitchFamily="34" charset="0"/>
                  <a:ea typeface="Source Han Sans CN Regular" panose="020B0500000000000000" pitchFamily="34" charset="-128"/>
                  <a:cs typeface="Calibri"/>
                  <a:sym typeface="Calibri"/>
                </a:rPr>
                <a:t>(2)</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236" name="Google Shape;1236;p133"/>
            <p:cNvSpPr txBox="1"/>
            <p:nvPr/>
          </p:nvSpPr>
          <p:spPr>
            <a:xfrm>
              <a:off x="3611079" y="1488698"/>
              <a:ext cx="466500"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rgbClr val="C00000"/>
                  </a:solidFill>
                  <a:latin typeface="Aptos" panose="020B0004020202020204" pitchFamily="34" charset="0"/>
                  <a:ea typeface="Source Han Sans CN Regular" panose="020B0500000000000000" pitchFamily="34" charset="-128"/>
                  <a:cs typeface="Calibri"/>
                  <a:sym typeface="Calibri"/>
                </a:rPr>
                <a:t>(3)</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237" name="Google Shape;1237;p133"/>
            <p:cNvSpPr txBox="1"/>
            <p:nvPr/>
          </p:nvSpPr>
          <p:spPr>
            <a:xfrm>
              <a:off x="2080189" y="1678368"/>
              <a:ext cx="470100"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rgbClr val="C00000"/>
                  </a:solidFill>
                  <a:latin typeface="Aptos" panose="020B0004020202020204" pitchFamily="34" charset="0"/>
                  <a:ea typeface="Source Han Sans CN Regular" panose="020B0500000000000000" pitchFamily="34" charset="-128"/>
                  <a:cs typeface="Calibri"/>
                  <a:sym typeface="Calibri"/>
                </a:rPr>
                <a:t>(4)</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238" name="Google Shape;1238;p133"/>
            <p:cNvSpPr txBox="1"/>
            <p:nvPr/>
          </p:nvSpPr>
          <p:spPr>
            <a:xfrm>
              <a:off x="5165281" y="1696256"/>
              <a:ext cx="408300"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rgbClr val="C00000"/>
                  </a:solidFill>
                  <a:latin typeface="Aptos" panose="020B0004020202020204" pitchFamily="34" charset="0"/>
                  <a:ea typeface="Source Han Sans CN Regular" panose="020B0500000000000000" pitchFamily="34" charset="-128"/>
                  <a:cs typeface="Calibri"/>
                  <a:sym typeface="Calibri"/>
                </a:rPr>
                <a:t>(2)</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239" name="Google Shape;1239;p133"/>
            <p:cNvSpPr txBox="1"/>
            <p:nvPr/>
          </p:nvSpPr>
          <p:spPr>
            <a:xfrm>
              <a:off x="3106847" y="1670473"/>
              <a:ext cx="468000"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rgbClr val="C00000"/>
                  </a:solidFill>
                  <a:latin typeface="Aptos" panose="020B0004020202020204" pitchFamily="34" charset="0"/>
                  <a:ea typeface="Source Han Sans CN Regular" panose="020B0500000000000000" pitchFamily="34" charset="-128"/>
                  <a:cs typeface="Calibri"/>
                  <a:sym typeface="Calibri"/>
                </a:rPr>
                <a:t>(5)</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240" name="Google Shape;1240;p133"/>
            <p:cNvSpPr txBox="1"/>
            <p:nvPr/>
          </p:nvSpPr>
          <p:spPr>
            <a:xfrm>
              <a:off x="2080189" y="1985820"/>
              <a:ext cx="375600"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rgbClr val="C00000"/>
                  </a:solidFill>
                  <a:latin typeface="Aptos" panose="020B0004020202020204" pitchFamily="34" charset="0"/>
                  <a:ea typeface="Source Han Sans CN Regular" panose="020B0500000000000000" pitchFamily="34" charset="-128"/>
                  <a:cs typeface="Calibri"/>
                  <a:sym typeface="Calibri"/>
                </a:rPr>
                <a:t>(6)</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241" name="Google Shape;1241;p133"/>
            <p:cNvSpPr txBox="1"/>
            <p:nvPr/>
          </p:nvSpPr>
          <p:spPr>
            <a:xfrm>
              <a:off x="2834546" y="1985818"/>
              <a:ext cx="432900"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rgbClr val="C00000"/>
                  </a:solidFill>
                  <a:latin typeface="Aptos" panose="020B0004020202020204" pitchFamily="34" charset="0"/>
                  <a:ea typeface="Source Han Sans CN Regular" panose="020B0500000000000000" pitchFamily="34" charset="-128"/>
                  <a:cs typeface="Calibri"/>
                  <a:sym typeface="Calibri"/>
                </a:rPr>
                <a:t>(7)</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242" name="Google Shape;1242;p133"/>
            <p:cNvSpPr txBox="1"/>
            <p:nvPr/>
          </p:nvSpPr>
          <p:spPr>
            <a:xfrm>
              <a:off x="2364989" y="2474350"/>
              <a:ext cx="370500"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rgbClr val="C00000"/>
                  </a:solidFill>
                  <a:latin typeface="Aptos" panose="020B0004020202020204" pitchFamily="34" charset="0"/>
                  <a:ea typeface="Source Han Sans CN Regular" panose="020B0500000000000000" pitchFamily="34" charset="-128"/>
                  <a:cs typeface="Calibri"/>
                  <a:sym typeface="Calibri"/>
                </a:rPr>
                <a:t>(8)</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243" name="Google Shape;1243;p133"/>
            <p:cNvSpPr txBox="1"/>
            <p:nvPr/>
          </p:nvSpPr>
          <p:spPr>
            <a:xfrm>
              <a:off x="3867129" y="3823268"/>
              <a:ext cx="472200"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rgbClr val="C00000"/>
                  </a:solidFill>
                  <a:latin typeface="Aptos" panose="020B0004020202020204" pitchFamily="34" charset="0"/>
                  <a:ea typeface="Source Han Sans CN Regular" panose="020B0500000000000000" pitchFamily="34" charset="-128"/>
                  <a:cs typeface="Calibri"/>
                  <a:sym typeface="Calibri"/>
                </a:rPr>
                <a:t>(9)</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244" name="Google Shape;1244;p133"/>
            <p:cNvSpPr txBox="1"/>
            <p:nvPr/>
          </p:nvSpPr>
          <p:spPr>
            <a:xfrm>
              <a:off x="4522699" y="1488698"/>
              <a:ext cx="472200"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rgbClr val="C00000"/>
                  </a:solidFill>
                  <a:latin typeface="Aptos" panose="020B0004020202020204" pitchFamily="34" charset="0"/>
                  <a:ea typeface="Source Han Sans CN Regular" panose="020B0500000000000000" pitchFamily="34" charset="-128"/>
                  <a:cs typeface="Calibri"/>
                  <a:sym typeface="Calibri"/>
                </a:rPr>
                <a:t>(11)</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245" name="Google Shape;1245;p133"/>
            <p:cNvSpPr txBox="1"/>
            <p:nvPr/>
          </p:nvSpPr>
          <p:spPr>
            <a:xfrm>
              <a:off x="2834546" y="5245568"/>
              <a:ext cx="472200"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rgbClr val="C00000"/>
                  </a:solidFill>
                  <a:latin typeface="Aptos" panose="020B0004020202020204" pitchFamily="34" charset="0"/>
                  <a:ea typeface="Source Han Sans CN Regular" panose="020B0500000000000000" pitchFamily="34" charset="-128"/>
                  <a:cs typeface="Calibri"/>
                  <a:sym typeface="Calibri"/>
                </a:rPr>
                <a:t>(10)</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246" name="Google Shape;1246;p133"/>
            <p:cNvSpPr txBox="1"/>
            <p:nvPr/>
          </p:nvSpPr>
          <p:spPr>
            <a:xfrm>
              <a:off x="5430978" y="2808722"/>
              <a:ext cx="408300"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rgbClr val="C00000"/>
                  </a:solidFill>
                  <a:latin typeface="Aptos" panose="020B0004020202020204" pitchFamily="34" charset="0"/>
                  <a:ea typeface="Source Han Sans CN Regular" panose="020B0500000000000000" pitchFamily="34" charset="-128"/>
                  <a:cs typeface="Calibri"/>
                  <a:sym typeface="Calibri"/>
                </a:rPr>
                <a:t>(13)</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247" name="Google Shape;1247;p133"/>
            <p:cNvSpPr txBox="1"/>
            <p:nvPr/>
          </p:nvSpPr>
          <p:spPr>
            <a:xfrm>
              <a:off x="4519603" y="1921318"/>
              <a:ext cx="472200"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rgbClr val="C00000"/>
                  </a:solidFill>
                  <a:latin typeface="Aptos" panose="020B0004020202020204" pitchFamily="34" charset="0"/>
                  <a:ea typeface="Source Han Sans CN Regular" panose="020B0500000000000000" pitchFamily="34" charset="-128"/>
                  <a:cs typeface="Calibri"/>
                  <a:sym typeface="Calibri"/>
                </a:rPr>
                <a:t>(12)</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248" name="Google Shape;1248;p133"/>
            <p:cNvSpPr txBox="1"/>
            <p:nvPr/>
          </p:nvSpPr>
          <p:spPr>
            <a:xfrm>
              <a:off x="5430978" y="2932546"/>
              <a:ext cx="408300"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rgbClr val="C00000"/>
                  </a:solidFill>
                  <a:latin typeface="Aptos" panose="020B0004020202020204" pitchFamily="34" charset="0"/>
                  <a:ea typeface="Source Han Sans CN Regular" panose="020B0500000000000000" pitchFamily="34" charset="-128"/>
                  <a:cs typeface="Calibri"/>
                  <a:sym typeface="Calibri"/>
                </a:rPr>
                <a:t>(14)</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pic>
          <p:nvPicPr>
            <p:cNvPr id="1249" name="Google Shape;1249;p133" descr="Graphical user interface, text, application, email&#10;&#10;Description automatically generated"/>
            <p:cNvPicPr preferRelativeResize="0"/>
            <p:nvPr/>
          </p:nvPicPr>
          <p:blipFill rotWithShape="1">
            <a:blip r:embed="rId3">
              <a:alphaModFix/>
            </a:blip>
            <a:srcRect/>
            <a:stretch/>
          </p:blipFill>
          <p:spPr>
            <a:xfrm>
              <a:off x="418377" y="793773"/>
              <a:ext cx="5776825" cy="5825447"/>
            </a:xfrm>
            <a:prstGeom prst="rect">
              <a:avLst/>
            </a:prstGeom>
            <a:noFill/>
            <a:ln>
              <a:noFill/>
            </a:ln>
          </p:spPr>
        </p:pic>
        <p:sp>
          <p:nvSpPr>
            <p:cNvPr id="1250" name="Google Shape;1250;p133"/>
            <p:cNvSpPr txBox="1"/>
            <p:nvPr/>
          </p:nvSpPr>
          <p:spPr>
            <a:xfrm>
              <a:off x="1153433" y="1203612"/>
              <a:ext cx="405307"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(1)</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251" name="Google Shape;1251;p133"/>
            <p:cNvSpPr txBox="1"/>
            <p:nvPr/>
          </p:nvSpPr>
          <p:spPr>
            <a:xfrm>
              <a:off x="3125101" y="1084796"/>
              <a:ext cx="405307"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(2)</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252" name="Google Shape;1252;p133"/>
            <p:cNvSpPr txBox="1"/>
            <p:nvPr/>
          </p:nvSpPr>
          <p:spPr>
            <a:xfrm>
              <a:off x="2669935" y="1596121"/>
              <a:ext cx="405307"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(3)</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253" name="Google Shape;1253;p133"/>
            <p:cNvSpPr txBox="1"/>
            <p:nvPr/>
          </p:nvSpPr>
          <p:spPr>
            <a:xfrm>
              <a:off x="2043973" y="1854358"/>
              <a:ext cx="405307"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(4)</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254" name="Google Shape;1254;p133"/>
            <p:cNvSpPr txBox="1"/>
            <p:nvPr/>
          </p:nvSpPr>
          <p:spPr>
            <a:xfrm>
              <a:off x="1582422" y="2011682"/>
              <a:ext cx="405307"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(5)</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255" name="Google Shape;1255;p133"/>
            <p:cNvSpPr txBox="1"/>
            <p:nvPr/>
          </p:nvSpPr>
          <p:spPr>
            <a:xfrm>
              <a:off x="867037" y="2165228"/>
              <a:ext cx="405307"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(6)</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256" name="Google Shape;1256;p133"/>
            <p:cNvSpPr txBox="1"/>
            <p:nvPr/>
          </p:nvSpPr>
          <p:spPr>
            <a:xfrm>
              <a:off x="867036" y="2435625"/>
              <a:ext cx="405307"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(7)</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257" name="Google Shape;1257;p133"/>
            <p:cNvSpPr txBox="1"/>
            <p:nvPr/>
          </p:nvSpPr>
          <p:spPr>
            <a:xfrm>
              <a:off x="1225064" y="4093599"/>
              <a:ext cx="405300"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(8)</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258" name="Google Shape;1258;p133"/>
            <p:cNvSpPr txBox="1"/>
            <p:nvPr/>
          </p:nvSpPr>
          <p:spPr>
            <a:xfrm>
              <a:off x="1427709" y="6023131"/>
              <a:ext cx="405307"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(9)</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259" name="Google Shape;1259;p133"/>
            <p:cNvSpPr txBox="1"/>
            <p:nvPr/>
          </p:nvSpPr>
          <p:spPr>
            <a:xfrm>
              <a:off x="4050486" y="1817442"/>
              <a:ext cx="405307"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(10)</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260" name="Google Shape;1260;p133"/>
            <p:cNvSpPr txBox="1"/>
            <p:nvPr/>
          </p:nvSpPr>
          <p:spPr>
            <a:xfrm flipH="1">
              <a:off x="4050485" y="2254038"/>
              <a:ext cx="405300"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(11)</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261" name="Google Shape;1261;p133"/>
            <p:cNvSpPr txBox="1"/>
            <p:nvPr/>
          </p:nvSpPr>
          <p:spPr>
            <a:xfrm>
              <a:off x="4225675" y="4148325"/>
              <a:ext cx="405300"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(12)</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sp>
          <p:nvSpPr>
            <p:cNvPr id="1262" name="Google Shape;1262;p133"/>
            <p:cNvSpPr txBox="1"/>
            <p:nvPr/>
          </p:nvSpPr>
          <p:spPr>
            <a:xfrm>
              <a:off x="4225675" y="4577175"/>
              <a:ext cx="405300"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(13)</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pic>
          <p:nvPicPr>
            <p:cNvPr id="1263" name="Google Shape;1263;p133"/>
            <p:cNvPicPr preferRelativeResize="0"/>
            <p:nvPr/>
          </p:nvPicPr>
          <p:blipFill rotWithShape="1">
            <a:blip r:embed="rId4">
              <a:alphaModFix/>
            </a:blip>
            <a:srcRect/>
            <a:stretch/>
          </p:blipFill>
          <p:spPr>
            <a:xfrm>
              <a:off x="4630775" y="4232397"/>
              <a:ext cx="2308664" cy="2539811"/>
            </a:xfrm>
            <a:prstGeom prst="rect">
              <a:avLst/>
            </a:prstGeom>
            <a:noFill/>
            <a:ln w="9525" cap="flat" cmpd="sng">
              <a:solidFill>
                <a:schemeClr val="accent2"/>
              </a:solidFill>
              <a:prstDash val="solid"/>
              <a:round/>
              <a:headEnd type="none" w="sm" len="sm"/>
              <a:tailEnd type="none" w="sm" len="sm"/>
            </a:ln>
          </p:spPr>
        </p:pic>
        <p:sp>
          <p:nvSpPr>
            <p:cNvPr id="1264" name="Google Shape;1264;p133"/>
            <p:cNvSpPr txBox="1"/>
            <p:nvPr/>
          </p:nvSpPr>
          <p:spPr>
            <a:xfrm>
              <a:off x="4631650" y="5204251"/>
              <a:ext cx="328500" cy="24224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zh-CN" sz="731" b="1" i="0" u="none" strike="noStrike" cap="none">
                  <a:solidFill>
                    <a:schemeClr val="accent2"/>
                  </a:solidFill>
                  <a:latin typeface="Aptos" panose="020B0004020202020204" pitchFamily="34" charset="0"/>
                  <a:ea typeface="Source Han Sans CN Regular" panose="020B0500000000000000" pitchFamily="34" charset="-128"/>
                  <a:cs typeface="Calibri"/>
                  <a:sym typeface="Calibri"/>
                </a:rPr>
                <a:t>(2)</a:t>
              </a:r>
              <a:endParaRPr sz="1050" b="0" i="0" u="none" strike="noStrike" cap="none">
                <a:solidFill>
                  <a:srgbClr val="000000"/>
                </a:solidFill>
                <a:latin typeface="Aptos" panose="020B0004020202020204" pitchFamily="34" charset="0"/>
                <a:ea typeface="Source Han Sans CN Regular" panose="020B0500000000000000" pitchFamily="34" charset="-128"/>
                <a:sym typeface="Arial"/>
              </a:endParaRP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sp>
        <p:nvSpPr>
          <p:cNvPr id="1270" name="Google Shape;1270;p134"/>
          <p:cNvSpPr txBox="1">
            <a:spLocks noGrp="1"/>
          </p:cNvSpPr>
          <p:nvPr>
            <p:ph type="title"/>
          </p:nvPr>
        </p:nvSpPr>
        <p:spPr>
          <a:xfrm>
            <a:off x="824732" y="1074738"/>
            <a:ext cx="2876885" cy="427491"/>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lt1"/>
              </a:buClr>
              <a:buSzPts val="2800"/>
              <a:buFont typeface="Calibri"/>
              <a:buNone/>
            </a:pPr>
            <a:r>
              <a:rPr lang="zh-CN">
                <a:latin typeface="Aptos" panose="020B0004020202020204" pitchFamily="34" charset="0"/>
                <a:ea typeface="Source Han Sans CN Regular" panose="020B0500000000000000" pitchFamily="34" charset="-128"/>
              </a:rPr>
              <a:t>谢谢！</a:t>
            </a:r>
            <a:endParaRPr>
              <a:latin typeface="Aptos" panose="020B0004020202020204" pitchFamily="34" charset="0"/>
              <a:ea typeface="Source Han Sans CN Regular" panose="020B0500000000000000" pitchFamily="34" charset="-128"/>
            </a:endParaRPr>
          </a:p>
        </p:txBody>
      </p:sp>
      <p:pic>
        <p:nvPicPr>
          <p:cNvPr id="1271" name="Google Shape;1271;p134"/>
          <p:cNvPicPr preferRelativeResize="0"/>
          <p:nvPr/>
        </p:nvPicPr>
        <p:blipFill rotWithShape="1">
          <a:blip r:embed="rId3">
            <a:alphaModFix/>
          </a:blip>
          <a:srcRect/>
          <a:stretch/>
        </p:blipFill>
        <p:spPr>
          <a:xfrm>
            <a:off x="1715748" y="1642076"/>
            <a:ext cx="1097280" cy="1097280"/>
          </a:xfrm>
          <a:prstGeom prst="rect">
            <a:avLst/>
          </a:prstGeom>
          <a:noFill/>
          <a:ln>
            <a:noFill/>
          </a:ln>
        </p:spPr>
      </p:pic>
      <p:sp>
        <p:nvSpPr>
          <p:cNvPr id="1272" name="Google Shape;1272;p134"/>
          <p:cNvSpPr/>
          <p:nvPr/>
        </p:nvSpPr>
        <p:spPr>
          <a:xfrm>
            <a:off x="824732" y="2834640"/>
            <a:ext cx="2879313" cy="738664"/>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chemeClr val="dk1"/>
              </a:buClr>
              <a:buSzPts val="1400"/>
              <a:buFont typeface="Arial"/>
              <a:buNone/>
            </a:pPr>
            <a:r>
              <a:rPr lang="zh-CN" sz="1400" b="0" i="0" u="none" strike="noStrike" cap="none" dirty="0">
                <a:solidFill>
                  <a:schemeClr val="lt1"/>
                </a:solidFill>
                <a:latin typeface="Aptos" panose="020B0004020202020204" pitchFamily="34" charset="0"/>
                <a:ea typeface="Source Han Sans CN Regular" panose="020B0500000000000000" pitchFamily="34" charset="-128"/>
                <a:cs typeface="Calibri"/>
                <a:sym typeface="Calibri"/>
              </a:rPr>
              <a:t>欢迎关注微信公众号</a:t>
            </a:r>
            <a:endParaRPr sz="1400" b="0" i="0" u="none" strike="noStrike" cap="none" dirty="0">
              <a:solidFill>
                <a:schemeClr val="lt1"/>
              </a:solidFill>
              <a:latin typeface="Aptos" panose="020B0004020202020204" pitchFamily="34" charset="0"/>
              <a:ea typeface="Source Han Sans CN Regular" panose="020B0500000000000000" pitchFamily="34" charset="-128"/>
              <a:cs typeface="Calibri"/>
              <a:sym typeface="Calibri"/>
            </a:endParaRPr>
          </a:p>
          <a:p>
            <a:pPr marL="0" marR="0" lvl="0" indent="0" algn="ctr" rtl="0">
              <a:lnSpc>
                <a:spcPct val="100000"/>
              </a:lnSpc>
              <a:spcBef>
                <a:spcPts val="0"/>
              </a:spcBef>
              <a:spcAft>
                <a:spcPts val="0"/>
              </a:spcAft>
              <a:buClr>
                <a:schemeClr val="dk1"/>
              </a:buClr>
              <a:buSzPts val="1400"/>
              <a:buFont typeface="Arial"/>
              <a:buNone/>
            </a:pPr>
            <a:r>
              <a:rPr lang="zh-CN" sz="1400" b="1" i="0" u="none" strike="noStrike" cap="none" dirty="0">
                <a:solidFill>
                  <a:srgbClr val="EC7A00"/>
                </a:solidFill>
                <a:latin typeface="Aptos" panose="020B0004020202020204" pitchFamily="34" charset="0"/>
                <a:ea typeface="Source Han Sans CN Regular" panose="020B0500000000000000" pitchFamily="34" charset="-128"/>
                <a:cs typeface="Calibri" panose="020F0502020204030204" pitchFamily="34" charset="0"/>
                <a:sym typeface="Calibri"/>
              </a:rPr>
              <a:t>Springer Nature</a:t>
            </a:r>
            <a:r>
              <a:rPr lang="zh-CN" sz="1400" b="1" i="0" u="none" strike="noStrike" cap="none" dirty="0">
                <a:solidFill>
                  <a:srgbClr val="EC7A00"/>
                </a:solidFill>
                <a:latin typeface="Aptos" panose="020B0004020202020204" pitchFamily="34" charset="0"/>
                <a:ea typeface="Source Han Sans CN Regular" panose="020B0500000000000000" pitchFamily="34" charset="-128"/>
                <a:cs typeface="Calibri"/>
                <a:sym typeface="Calibri"/>
              </a:rPr>
              <a:t>科研服务</a:t>
            </a:r>
            <a:endParaRPr sz="1400" b="1" i="0" u="none" strike="noStrike" cap="none" dirty="0">
              <a:solidFill>
                <a:srgbClr val="EC7A00"/>
              </a:solidFill>
              <a:latin typeface="Aptos" panose="020B0004020202020204" pitchFamily="34" charset="0"/>
              <a:ea typeface="Source Han Sans CN Regular" panose="020B0500000000000000" pitchFamily="34" charset="-128"/>
              <a:cs typeface="Calibri"/>
              <a:sym typeface="Calibri"/>
            </a:endParaRPr>
          </a:p>
          <a:p>
            <a:pPr marL="0" marR="0" lvl="0" indent="0" algn="ctr" rtl="0">
              <a:lnSpc>
                <a:spcPct val="100000"/>
              </a:lnSpc>
              <a:spcBef>
                <a:spcPts val="0"/>
              </a:spcBef>
              <a:spcAft>
                <a:spcPts val="0"/>
              </a:spcAft>
              <a:buClr>
                <a:schemeClr val="dk1"/>
              </a:buClr>
              <a:buSzPts val="1400"/>
              <a:buFont typeface="Arial"/>
              <a:buNone/>
            </a:pPr>
            <a:r>
              <a:rPr lang="zh-CN" sz="1400" b="0" i="0" u="none" strike="noStrike" cap="none" dirty="0">
                <a:solidFill>
                  <a:schemeClr val="lt1"/>
                </a:solidFill>
                <a:latin typeface="Aptos" panose="020B0004020202020204" pitchFamily="34" charset="0"/>
                <a:ea typeface="Source Han Sans CN Regular" panose="020B0500000000000000" pitchFamily="34" charset="-128"/>
                <a:cs typeface="Calibri"/>
                <a:sym typeface="Calibri"/>
              </a:rPr>
              <a:t>了解更多详情</a:t>
            </a:r>
            <a:endParaRPr sz="1400" b="0" i="0" u="none" strike="noStrike" cap="none" dirty="0">
              <a:solidFill>
                <a:schemeClr val="lt1"/>
              </a:solidFill>
              <a:latin typeface="Aptos" panose="020B0004020202020204" pitchFamily="34" charset="0"/>
              <a:ea typeface="Source Han Sans CN Regular" panose="020B0500000000000000" pitchFamily="34" charset="-128"/>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76"/>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lvl="0"/>
            <a:r>
              <a:rPr lang="zh-CN" dirty="0" smtClean="0">
                <a:latin typeface="Aptos" panose="020B0004020202020204" pitchFamily="34" charset="0"/>
                <a:ea typeface="Source Han Sans CN Regular" panose="020B0500000000000000" pitchFamily="34" charset="-128"/>
                <a:sym typeface="Calibri"/>
              </a:rPr>
              <a:t>Springer</a:t>
            </a:r>
            <a:r>
              <a:rPr lang="en-US" altLang="zh-CN" dirty="0" smtClean="0">
                <a:latin typeface="Aptos" panose="020B0004020202020204" pitchFamily="34" charset="0"/>
                <a:ea typeface="Source Han Sans CN Regular" panose="020B0500000000000000" pitchFamily="34" charset="-128"/>
                <a:sym typeface="Calibri"/>
              </a:rPr>
              <a:t> </a:t>
            </a:r>
            <a:r>
              <a:rPr lang="en-US" altLang="zh-CN" dirty="0" smtClean="0">
                <a:latin typeface="Aptos" panose="020B0004020202020204" pitchFamily="34" charset="0"/>
                <a:ea typeface="Source Han Sans CN Regular" panose="020B0500000000000000" pitchFamily="34" charset="-128"/>
              </a:rPr>
              <a:t>Nature </a:t>
            </a:r>
            <a:r>
              <a:rPr lang="zh-CN" dirty="0" smtClean="0">
                <a:latin typeface="Aptos" panose="020B0004020202020204" pitchFamily="34" charset="0"/>
                <a:ea typeface="Source Han Sans CN Regular" panose="020B0500000000000000" pitchFamily="34" charset="-128"/>
                <a:sym typeface="Calibri"/>
              </a:rPr>
              <a:t>Link</a:t>
            </a:r>
            <a:r>
              <a:rPr lang="zh-CN" dirty="0">
                <a:latin typeface="Aptos" panose="020B0004020202020204" pitchFamily="34" charset="0"/>
                <a:ea typeface="Source Han Sans CN Regular" panose="020B0500000000000000" pitchFamily="34" charset="-128"/>
                <a:sym typeface="Calibri"/>
              </a:rPr>
              <a:t>平台</a:t>
            </a:r>
            <a:endParaRPr dirty="0">
              <a:latin typeface="Aptos" panose="020B0004020202020204" pitchFamily="34" charset="0"/>
              <a:ea typeface="Source Han Sans CN Regular" panose="020B0500000000000000" pitchFamily="34" charset="-128"/>
              <a:sym typeface="Calibri"/>
            </a:endParaRPr>
          </a:p>
        </p:txBody>
      </p:sp>
      <p:sp>
        <p:nvSpPr>
          <p:cNvPr id="285" name="Google Shape;285;p76"/>
          <p:cNvSpPr txBox="1">
            <a:spLocks noGrp="1"/>
          </p:cNvSpPr>
          <p:nvPr>
            <p:ph type="subTitle" idx="1"/>
          </p:nvPr>
        </p:nvSpPr>
        <p:spPr>
          <a:xfrm>
            <a:off x="188642" y="619378"/>
            <a:ext cx="8299450" cy="230831"/>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500"/>
              <a:buNone/>
            </a:pPr>
            <a:r>
              <a:rPr lang="zh-CN">
                <a:latin typeface="Aptos" panose="020B0004020202020204" pitchFamily="34" charset="0"/>
                <a:ea typeface="Source Han Sans CN Regular" panose="020B0500000000000000" pitchFamily="34" charset="-128"/>
                <a:sym typeface="Calibri"/>
              </a:rPr>
              <a:t>含千万文献的学术资源库</a:t>
            </a:r>
            <a:endParaRPr>
              <a:latin typeface="Aptos" panose="020B0004020202020204" pitchFamily="34" charset="0"/>
              <a:ea typeface="Source Han Sans CN Regular" panose="020B0500000000000000" pitchFamily="34" charset="-128"/>
              <a:sym typeface="Calibri"/>
            </a:endParaRPr>
          </a:p>
        </p:txBody>
      </p:sp>
      <p:sp>
        <p:nvSpPr>
          <p:cNvPr id="286" name="Google Shape;286;p76"/>
          <p:cNvSpPr txBox="1"/>
          <p:nvPr/>
        </p:nvSpPr>
        <p:spPr>
          <a:xfrm>
            <a:off x="4745016" y="1138007"/>
            <a:ext cx="4011342" cy="1958876"/>
          </a:xfrm>
          <a:prstGeom prst="rect">
            <a:avLst/>
          </a:prstGeom>
          <a:noFill/>
          <a:ln>
            <a:noFill/>
          </a:ln>
        </p:spPr>
        <p:txBody>
          <a:bodyPr spcFirstLastPara="1" wrap="square" lIns="0" tIns="0" rIns="0" bIns="0" anchor="t" anchorCtr="0">
            <a:noAutofit/>
          </a:bodyPr>
          <a:lstStyle/>
          <a:p>
            <a:pPr lvl="0"/>
            <a:r>
              <a:rPr lang="zh-CN" sz="1400" b="0" i="0" u="none" strike="noStrike" cap="none" dirty="0" smtClean="0">
                <a:solidFill>
                  <a:srgbClr val="01324B"/>
                </a:solidFill>
                <a:latin typeface="Aptos" panose="020B0004020202020204" pitchFamily="34" charset="0"/>
                <a:ea typeface="Source Han Sans CN Regular" panose="020B0500000000000000" pitchFamily="34" charset="-128"/>
                <a:cs typeface="Calibri"/>
                <a:sym typeface="Calibri"/>
              </a:rPr>
              <a:t>Springer</a:t>
            </a:r>
            <a:r>
              <a:rPr lang="en-US" altLang="zh-CN" sz="1400" b="0" i="0" u="none" strike="noStrike" cap="none" dirty="0" smtClean="0">
                <a:solidFill>
                  <a:srgbClr val="01324B"/>
                </a:solidFill>
                <a:latin typeface="Aptos" panose="020B0004020202020204" pitchFamily="34" charset="0"/>
                <a:ea typeface="Source Han Sans CN Regular" panose="020B0500000000000000" pitchFamily="34" charset="-128"/>
                <a:cs typeface="Calibri"/>
                <a:sym typeface="Calibri"/>
              </a:rPr>
              <a:t> </a:t>
            </a:r>
            <a:r>
              <a:rPr lang="en-US" altLang="zh-CN" dirty="0" smtClean="0">
                <a:solidFill>
                  <a:srgbClr val="01324B"/>
                </a:solidFill>
                <a:latin typeface="Aptos" panose="020B0004020202020204" pitchFamily="34" charset="0"/>
                <a:ea typeface="Source Han Sans CN Regular" panose="020B0500000000000000" pitchFamily="34" charset="-128"/>
                <a:cs typeface="Calibri"/>
                <a:sym typeface="Calibri"/>
              </a:rPr>
              <a:t>Nature </a:t>
            </a:r>
            <a:r>
              <a:rPr lang="zh-CN" sz="1400" b="0" i="0" u="none" strike="noStrike" cap="none" dirty="0" smtClean="0">
                <a:solidFill>
                  <a:srgbClr val="01324B"/>
                </a:solidFill>
                <a:latin typeface="Aptos" panose="020B0004020202020204" pitchFamily="34" charset="0"/>
                <a:ea typeface="Source Han Sans CN Regular" panose="020B0500000000000000" pitchFamily="34" charset="-128"/>
                <a:cs typeface="Calibri"/>
                <a:sym typeface="Calibri"/>
              </a:rPr>
              <a:t>Link</a:t>
            </a:r>
            <a:r>
              <a:rPr lang="zh-CN" sz="1400" b="0" i="0" u="none" strike="noStrike" cap="none" dirty="0">
                <a:solidFill>
                  <a:srgbClr val="01324B"/>
                </a:solidFill>
                <a:latin typeface="Aptos" panose="020B0004020202020204" pitchFamily="34" charset="0"/>
                <a:ea typeface="Source Han Sans CN Regular" panose="020B0500000000000000" pitchFamily="34" charset="-128"/>
                <a:cs typeface="Calibri"/>
                <a:sym typeface="Calibri"/>
              </a:rPr>
              <a:t>平台提供全面的科学、技术和医学以及人文和社会科学的期刊、图书、丛书、会议论文集、参考工具书和实验室指南等文献资源。</a:t>
            </a:r>
            <a:endParaRPr sz="1400" b="0" i="0" u="none" strike="noStrike" cap="none" dirty="0">
              <a:solidFill>
                <a:srgbClr val="01324B"/>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0"/>
              </a:spcBef>
              <a:spcAft>
                <a:spcPts val="0"/>
              </a:spcAft>
              <a:buNone/>
            </a:pPr>
            <a:endParaRPr sz="1400" b="0" i="0" u="none" strike="noStrike" cap="none" dirty="0">
              <a:solidFill>
                <a:srgbClr val="01324B"/>
              </a:solidFill>
              <a:latin typeface="Aptos" panose="020B0004020202020204" pitchFamily="34" charset="0"/>
              <a:ea typeface="Source Han Sans CN Regular" panose="020B0500000000000000" pitchFamily="34" charset="-128"/>
              <a:cs typeface="Calibri"/>
              <a:sym typeface="Calibri"/>
            </a:endParaRPr>
          </a:p>
          <a:p>
            <a:pPr lvl="0"/>
            <a:r>
              <a:rPr lang="zh-CN" sz="1400" b="0" i="0" u="none" strike="noStrike" cap="none" dirty="0">
                <a:solidFill>
                  <a:srgbClr val="01324B"/>
                </a:solidFill>
                <a:latin typeface="Aptos" panose="020B0004020202020204" pitchFamily="34" charset="0"/>
                <a:ea typeface="Source Han Sans CN Regular" panose="020B0500000000000000" pitchFamily="34" charset="-128"/>
                <a:cs typeface="Calibri"/>
                <a:sym typeface="Calibri"/>
              </a:rPr>
              <a:t>通过</a:t>
            </a:r>
            <a:r>
              <a:rPr lang="zh-CN" sz="1400" b="0" i="0" u="none" strike="noStrike" cap="none" dirty="0" smtClean="0">
                <a:solidFill>
                  <a:srgbClr val="01324B"/>
                </a:solidFill>
                <a:latin typeface="Aptos" panose="020B0004020202020204" pitchFamily="34" charset="0"/>
                <a:ea typeface="Source Han Sans CN Regular" panose="020B0500000000000000" pitchFamily="34" charset="-128"/>
                <a:cs typeface="Calibri"/>
                <a:sym typeface="Calibri"/>
              </a:rPr>
              <a:t>Springer</a:t>
            </a:r>
            <a:r>
              <a:rPr lang="en-US" altLang="zh-CN" sz="1400" b="0" i="0" u="none" strike="noStrike" cap="none" dirty="0" smtClean="0">
                <a:solidFill>
                  <a:srgbClr val="01324B"/>
                </a:solidFill>
                <a:latin typeface="Aptos" panose="020B0004020202020204" pitchFamily="34" charset="0"/>
                <a:ea typeface="Source Han Sans CN Regular" panose="020B0500000000000000" pitchFamily="34" charset="-128"/>
                <a:cs typeface="Calibri"/>
                <a:sym typeface="Calibri"/>
              </a:rPr>
              <a:t> </a:t>
            </a:r>
            <a:r>
              <a:rPr lang="en-US" altLang="zh-CN" dirty="0" smtClean="0">
                <a:solidFill>
                  <a:srgbClr val="01324B"/>
                </a:solidFill>
                <a:latin typeface="Aptos" panose="020B0004020202020204" pitchFamily="34" charset="0"/>
                <a:ea typeface="Source Han Sans CN Regular" panose="020B0500000000000000" pitchFamily="34" charset="-128"/>
                <a:cs typeface="Calibri"/>
                <a:sym typeface="Calibri"/>
              </a:rPr>
              <a:t>Nature </a:t>
            </a:r>
            <a:r>
              <a:rPr lang="zh-CN" sz="1400" b="0" i="0" u="none" strike="noStrike" cap="none" dirty="0" smtClean="0">
                <a:solidFill>
                  <a:srgbClr val="01324B"/>
                </a:solidFill>
                <a:latin typeface="Aptos" panose="020B0004020202020204" pitchFamily="34" charset="0"/>
                <a:ea typeface="Source Han Sans CN Regular" panose="020B0500000000000000" pitchFamily="34" charset="-128"/>
                <a:cs typeface="Calibri"/>
                <a:sym typeface="Calibri"/>
              </a:rPr>
              <a:t>Link</a:t>
            </a:r>
            <a:r>
              <a:rPr lang="zh-CN" sz="1400" b="0" i="0" u="none" strike="noStrike" cap="none" dirty="0">
                <a:solidFill>
                  <a:srgbClr val="01324B"/>
                </a:solidFill>
                <a:latin typeface="Aptos" panose="020B0004020202020204" pitchFamily="34" charset="0"/>
                <a:ea typeface="Source Han Sans CN Regular" panose="020B0500000000000000" pitchFamily="34" charset="-128"/>
                <a:cs typeface="Calibri"/>
                <a:sym typeface="Calibri"/>
              </a:rPr>
              <a:t>，您可以快速、准确地访问超过1600万份科学文献。包含Springer、nature portfolio、BMC、Palgrave Macmilla</a:t>
            </a:r>
            <a:r>
              <a:rPr lang="zh-CN" sz="1400" b="0" i="0" u="none" strike="noStrike" cap="none" dirty="0" smtClean="0">
                <a:solidFill>
                  <a:srgbClr val="01324B"/>
                </a:solidFill>
                <a:latin typeface="Aptos" panose="020B0004020202020204" pitchFamily="34" charset="0"/>
                <a:ea typeface="Source Han Sans CN Regular" panose="020B0500000000000000" pitchFamily="34" charset="-128"/>
                <a:cs typeface="Calibri"/>
                <a:sym typeface="Calibri"/>
              </a:rPr>
              <a:t>n和 </a:t>
            </a:r>
            <a:r>
              <a:rPr lang="zh-CN" sz="1400" b="0" i="0" u="none" strike="noStrike" cap="none" dirty="0">
                <a:solidFill>
                  <a:srgbClr val="01324B"/>
                </a:solidFill>
                <a:latin typeface="Aptos" panose="020B0004020202020204" pitchFamily="34" charset="0"/>
                <a:ea typeface="Source Han Sans CN Regular" panose="020B0500000000000000" pitchFamily="34" charset="-128"/>
                <a:cs typeface="Calibri"/>
                <a:sym typeface="Calibri"/>
              </a:rPr>
              <a:t>Apress等备受信赖品牌的出版物。</a:t>
            </a:r>
            <a:endParaRPr dirty="0">
              <a:latin typeface="Aptos" panose="020B0004020202020204" pitchFamily="34" charset="0"/>
              <a:ea typeface="Source Han Sans CN Regular" panose="020B0500000000000000" pitchFamily="34" charset="-128"/>
            </a:endParaRPr>
          </a:p>
          <a:p>
            <a:pPr marL="0" marR="0" lvl="0" indent="0" algn="l" rtl="0">
              <a:lnSpc>
                <a:spcPct val="100000"/>
              </a:lnSpc>
              <a:spcBef>
                <a:spcPts val="0"/>
              </a:spcBef>
              <a:spcAft>
                <a:spcPts val="0"/>
              </a:spcAft>
              <a:buNone/>
            </a:pPr>
            <a:endParaRPr sz="1400" b="0" i="0" u="none" strike="noStrike" cap="none" dirty="0">
              <a:solidFill>
                <a:srgbClr val="01324B"/>
              </a:solidFill>
              <a:latin typeface="Aptos" panose="020B0004020202020204" pitchFamily="34" charset="0"/>
              <a:ea typeface="Source Han Sans CN Regular" panose="020B0500000000000000" pitchFamily="34" charset="-128"/>
              <a:cs typeface="Calibri"/>
              <a:sym typeface="Calibri"/>
            </a:endParaRPr>
          </a:p>
          <a:p>
            <a:pPr marL="0" marR="0" lvl="0" indent="0" algn="l" rtl="0">
              <a:lnSpc>
                <a:spcPct val="100000"/>
              </a:lnSpc>
              <a:spcBef>
                <a:spcPts val="0"/>
              </a:spcBef>
              <a:spcAft>
                <a:spcPts val="0"/>
              </a:spcAft>
              <a:buNone/>
            </a:pPr>
            <a:endParaRPr sz="1400" b="0" i="0" u="none" strike="noStrike" cap="none" dirty="0">
              <a:solidFill>
                <a:srgbClr val="01324B"/>
              </a:solidFill>
              <a:latin typeface="Aptos" panose="020B0004020202020204" pitchFamily="34" charset="0"/>
              <a:ea typeface="Source Han Sans CN Regular" panose="020B0500000000000000" pitchFamily="34" charset="-128"/>
              <a:cs typeface="Calibri"/>
              <a:sym typeface="Calibri"/>
            </a:endParaRPr>
          </a:p>
        </p:txBody>
      </p:sp>
      <p:sp>
        <p:nvSpPr>
          <p:cNvPr id="287" name="Google Shape;287;p76"/>
          <p:cNvSpPr txBox="1"/>
          <p:nvPr/>
        </p:nvSpPr>
        <p:spPr>
          <a:xfrm>
            <a:off x="4668990" y="3023600"/>
            <a:ext cx="4087368" cy="138495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zh-CN" sz="1400" b="0" i="0" u="none" strike="noStrike" cap="none" dirty="0">
                <a:solidFill>
                  <a:srgbClr val="01324B"/>
                </a:solidFill>
                <a:latin typeface="Aptos" panose="020B0004020202020204" pitchFamily="34" charset="0"/>
                <a:ea typeface="Source Han Sans CN Regular" panose="020B0500000000000000" pitchFamily="34" charset="-128"/>
                <a:cs typeface="Calibri"/>
                <a:sym typeface="Calibri"/>
              </a:rPr>
              <a:t>平台每天都会新增内容，每年增加大约1.2万本电子图书、3千份实验室指南以及超过30万篇期刊论文。</a:t>
            </a:r>
            <a:endParaRPr sz="1400" b="0" i="0" u="none" strike="noStrike" cap="none" dirty="0">
              <a:solidFill>
                <a:srgbClr val="01324B"/>
              </a:solidFill>
              <a:latin typeface="Aptos" panose="020B0004020202020204" pitchFamily="34" charset="0"/>
              <a:ea typeface="Source Han Sans CN Regular" panose="020B0500000000000000" pitchFamily="34" charset="-128"/>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endParaRPr sz="1400" b="0" i="0" u="none" strike="noStrike" cap="none" dirty="0">
              <a:solidFill>
                <a:srgbClr val="01324B"/>
              </a:solidFill>
              <a:latin typeface="Aptos" panose="020B0004020202020204" pitchFamily="34" charset="0"/>
              <a:ea typeface="Source Han Sans CN Regular" panose="020B0500000000000000" pitchFamily="34" charset="-128"/>
              <a:cs typeface="Calibri"/>
              <a:sym typeface="Calibri"/>
            </a:endParaRPr>
          </a:p>
          <a:p>
            <a:pPr lvl="0" algn="just">
              <a:buSzPts val="1400"/>
            </a:pPr>
            <a:r>
              <a:rPr lang="zh-CN" sz="1400" b="0" i="0" u="none" strike="noStrike" cap="none" dirty="0">
                <a:solidFill>
                  <a:srgbClr val="01324B"/>
                </a:solidFill>
                <a:latin typeface="Aptos" panose="020B0004020202020204" pitchFamily="34" charset="0"/>
                <a:ea typeface="Source Han Sans CN Regular" panose="020B0500000000000000" pitchFamily="34" charset="-128"/>
                <a:cs typeface="Calibri"/>
                <a:sym typeface="Calibri"/>
              </a:rPr>
              <a:t>兼具深度与广度的内容，以及完备的检索工具，使</a:t>
            </a:r>
            <a:r>
              <a:rPr lang="zh-CN" sz="1400" b="0" i="0" u="none" strike="noStrike" cap="none" dirty="0" smtClean="0">
                <a:solidFill>
                  <a:srgbClr val="01324B"/>
                </a:solidFill>
                <a:latin typeface="Aptos" panose="020B0004020202020204" pitchFamily="34" charset="0"/>
                <a:ea typeface="Source Han Sans CN Regular" panose="020B0500000000000000" pitchFamily="34" charset="-128"/>
                <a:cs typeface="Calibri"/>
                <a:sym typeface="Calibri"/>
              </a:rPr>
              <a:t>Springer</a:t>
            </a:r>
            <a:r>
              <a:rPr lang="en-US" altLang="zh-CN" sz="1400" b="0" i="0" u="none" strike="noStrike" cap="none" dirty="0" smtClean="0">
                <a:solidFill>
                  <a:srgbClr val="01324B"/>
                </a:solidFill>
                <a:latin typeface="Aptos" panose="020B0004020202020204" pitchFamily="34" charset="0"/>
                <a:ea typeface="Source Han Sans CN Regular" panose="020B0500000000000000" pitchFamily="34" charset="-128"/>
                <a:cs typeface="Calibri"/>
                <a:sym typeface="Calibri"/>
              </a:rPr>
              <a:t> </a:t>
            </a:r>
            <a:r>
              <a:rPr lang="en-US" altLang="zh-CN" dirty="0" smtClean="0">
                <a:solidFill>
                  <a:srgbClr val="01324B"/>
                </a:solidFill>
                <a:latin typeface="Aptos" panose="020B0004020202020204" pitchFamily="34" charset="0"/>
                <a:ea typeface="Source Han Sans CN Regular" panose="020B0500000000000000" pitchFamily="34" charset="-128"/>
                <a:cs typeface="Calibri"/>
                <a:sym typeface="Calibri"/>
              </a:rPr>
              <a:t>Nature </a:t>
            </a:r>
            <a:r>
              <a:rPr lang="zh-CN" sz="1400" b="0" i="0" u="none" strike="noStrike" cap="none" dirty="0" smtClean="0">
                <a:solidFill>
                  <a:srgbClr val="01324B"/>
                </a:solidFill>
                <a:latin typeface="Aptos" panose="020B0004020202020204" pitchFamily="34" charset="0"/>
                <a:ea typeface="Source Han Sans CN Regular" panose="020B0500000000000000" pitchFamily="34" charset="-128"/>
                <a:cs typeface="Calibri"/>
                <a:sym typeface="Calibri"/>
              </a:rPr>
              <a:t>Link</a:t>
            </a:r>
            <a:r>
              <a:rPr lang="zh-CN" sz="1400" b="0" i="0" u="none" strike="noStrike" cap="none" dirty="0">
                <a:solidFill>
                  <a:srgbClr val="01324B"/>
                </a:solidFill>
                <a:latin typeface="Aptos" panose="020B0004020202020204" pitchFamily="34" charset="0"/>
                <a:ea typeface="Source Han Sans CN Regular" panose="020B0500000000000000" pitchFamily="34" charset="-128"/>
                <a:cs typeface="Calibri"/>
                <a:sym typeface="Calibri"/>
              </a:rPr>
              <a:t>平台成为世界各地成千上万科研人员的不二选择。</a:t>
            </a:r>
            <a:endParaRPr sz="1400" b="0" i="0" u="none" strike="noStrike" cap="none" dirty="0">
              <a:solidFill>
                <a:srgbClr val="01324B"/>
              </a:solidFill>
              <a:latin typeface="Aptos" panose="020B0004020202020204" pitchFamily="34" charset="0"/>
              <a:ea typeface="Source Han Sans CN Regular" panose="020B0500000000000000" pitchFamily="34" charset="-128"/>
              <a:cs typeface="Calibri"/>
              <a:sym typeface="Calibri"/>
            </a:endParaRPr>
          </a:p>
        </p:txBody>
      </p:sp>
      <p:pic>
        <p:nvPicPr>
          <p:cNvPr id="288" name="Google Shape;288;p76"/>
          <p:cNvPicPr preferRelativeResize="0"/>
          <p:nvPr/>
        </p:nvPicPr>
        <p:blipFill rotWithShape="1">
          <a:blip r:embed="rId3">
            <a:alphaModFix/>
          </a:blip>
          <a:srcRect/>
          <a:stretch/>
        </p:blipFill>
        <p:spPr>
          <a:xfrm>
            <a:off x="326548" y="988844"/>
            <a:ext cx="4232376" cy="3175415"/>
          </a:xfrm>
          <a:prstGeom prst="rect">
            <a:avLst/>
          </a:prstGeom>
          <a:noFill/>
          <a:ln>
            <a:noFill/>
          </a:ln>
        </p:spPr>
      </p:pic>
      <p:pic>
        <p:nvPicPr>
          <p:cNvPr id="289" name="Google Shape;289;p76"/>
          <p:cNvPicPr preferRelativeResize="0"/>
          <p:nvPr/>
        </p:nvPicPr>
        <p:blipFill rotWithShape="1">
          <a:blip r:embed="rId4">
            <a:alphaModFix/>
          </a:blip>
          <a:srcRect/>
          <a:stretch/>
        </p:blipFill>
        <p:spPr>
          <a:xfrm>
            <a:off x="326548" y="4101687"/>
            <a:ext cx="4232376" cy="73116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77"/>
          <p:cNvSpPr txBox="1">
            <a:spLocks noGrp="1"/>
          </p:cNvSpPr>
          <p:nvPr>
            <p:ph type="body" idx="1"/>
          </p:nvPr>
        </p:nvSpPr>
        <p:spPr>
          <a:xfrm>
            <a:off x="853899" y="1030889"/>
            <a:ext cx="2260600" cy="1354217"/>
          </a:xfrm>
          <a:prstGeom prst="rect">
            <a:avLst/>
          </a:prstGeom>
          <a:noFill/>
          <a:ln>
            <a:noFill/>
          </a:ln>
        </p:spPr>
        <p:txBody>
          <a:bodyPr spcFirstLastPara="1" wrap="square" lIns="0" tIns="0" rIns="0" bIns="0" anchor="b" anchorCtr="0">
            <a:noAutofit/>
          </a:bodyPr>
          <a:lstStyle/>
          <a:p>
            <a:pPr marL="457200" lvl="0" indent="-228600" algn="l" rtl="0">
              <a:lnSpc>
                <a:spcPct val="100000"/>
              </a:lnSpc>
              <a:spcBef>
                <a:spcPts val="0"/>
              </a:spcBef>
              <a:spcAft>
                <a:spcPts val="0"/>
              </a:spcAft>
              <a:buSzPts val="8800"/>
              <a:buNone/>
            </a:pPr>
            <a:r>
              <a:rPr lang="zh-CN" dirty="0"/>
              <a:t>1.0</a:t>
            </a:r>
            <a:endParaRPr dirty="0"/>
          </a:p>
        </p:txBody>
      </p:sp>
      <p:sp>
        <p:nvSpPr>
          <p:cNvPr id="295" name="Google Shape;295;p77"/>
          <p:cNvSpPr txBox="1">
            <a:spLocks noGrp="1"/>
          </p:cNvSpPr>
          <p:nvPr>
            <p:ph type="title"/>
          </p:nvPr>
        </p:nvSpPr>
        <p:spPr>
          <a:xfrm>
            <a:off x="910732" y="2342750"/>
            <a:ext cx="2962689" cy="811698"/>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2100"/>
              <a:buFont typeface="Calibri"/>
              <a:buNone/>
            </a:pPr>
            <a:r>
              <a:rPr lang="zh-CN" sz="2400" dirty="0">
                <a:latin typeface="Aptos" panose="020B0004020202020204" pitchFamily="34" charset="0"/>
                <a:ea typeface="Source Han Sans CN Regular" panose="020B0500000000000000" pitchFamily="34" charset="-128"/>
              </a:rPr>
              <a:t>Springer Journals</a:t>
            </a:r>
            <a:br>
              <a:rPr lang="zh-CN" sz="2400" dirty="0">
                <a:latin typeface="Aptos" panose="020B0004020202020204" pitchFamily="34" charset="0"/>
                <a:ea typeface="Source Han Sans CN Regular" panose="020B0500000000000000" pitchFamily="34" charset="-128"/>
              </a:rPr>
            </a:br>
            <a:r>
              <a:rPr lang="zh-CN" sz="2400" dirty="0">
                <a:latin typeface="Aptos" panose="020B0004020202020204" pitchFamily="34" charset="0"/>
                <a:ea typeface="Source Han Sans CN Regular" panose="020B0500000000000000" pitchFamily="34" charset="-128"/>
                <a:cs typeface="Microsoft YaHei"/>
                <a:sym typeface="Microsoft YaHei"/>
              </a:rPr>
              <a:t>施普林格期刊</a:t>
            </a:r>
            <a:endParaRPr sz="2400" dirty="0">
              <a:latin typeface="Aptos" panose="020B0004020202020204" pitchFamily="34" charset="0"/>
              <a:ea typeface="Source Han Sans CN Regular" panose="020B0500000000000000" pitchFamily="34" charset="-128"/>
              <a:cs typeface="Microsoft YaHei"/>
              <a:sym typeface="Microsoft YaHe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79"/>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04999"/>
              </a:lnSpc>
              <a:spcBef>
                <a:spcPts val="0"/>
              </a:spcBef>
              <a:spcAft>
                <a:spcPts val="0"/>
              </a:spcAft>
              <a:buClr>
                <a:srgbClr val="01324B"/>
              </a:buClr>
              <a:buSzPts val="2000"/>
              <a:buFont typeface="Calibri"/>
              <a:buNone/>
            </a:pPr>
            <a:r>
              <a:rPr lang="zh-CN" dirty="0">
                <a:latin typeface="Aptos" panose="020B0004020202020204" pitchFamily="34" charset="0"/>
                <a:ea typeface="Source Han Sans CN Regular" panose="020B0500000000000000" pitchFamily="34" charset="-128"/>
              </a:rPr>
              <a:t>Springer</a:t>
            </a:r>
            <a:r>
              <a:rPr lang="zh-CN" dirty="0">
                <a:latin typeface="Aptos" panose="020B0004020202020204" pitchFamily="34" charset="0"/>
                <a:ea typeface="Source Han Sans CN Regular" panose="020B0500000000000000" pitchFamily="34" charset="-128"/>
                <a:cs typeface="Microsoft YaHei"/>
                <a:sym typeface="Microsoft YaHei"/>
              </a:rPr>
              <a:t>期刊</a:t>
            </a:r>
            <a:endParaRPr dirty="0">
              <a:latin typeface="Aptos" panose="020B0004020202020204" pitchFamily="34" charset="0"/>
              <a:ea typeface="Source Han Sans CN Regular" panose="020B0500000000000000" pitchFamily="34" charset="-128"/>
              <a:cs typeface="Microsoft YaHei"/>
              <a:sym typeface="Microsoft YaHei"/>
            </a:endParaRPr>
          </a:p>
        </p:txBody>
      </p:sp>
      <p:sp>
        <p:nvSpPr>
          <p:cNvPr id="301" name="Google Shape;301;p79"/>
          <p:cNvSpPr txBox="1">
            <a:spLocks noGrp="1"/>
          </p:cNvSpPr>
          <p:nvPr>
            <p:ph type="subTitle" idx="2"/>
          </p:nvPr>
        </p:nvSpPr>
        <p:spPr>
          <a:xfrm>
            <a:off x="419100" y="567339"/>
            <a:ext cx="8299450" cy="23083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500"/>
              <a:buNone/>
            </a:pPr>
            <a:r>
              <a:rPr lang="zh-CN">
                <a:latin typeface="Aptos" panose="020B0004020202020204" pitchFamily="34" charset="0"/>
                <a:ea typeface="Source Han Sans CN Regular" panose="020B0500000000000000" pitchFamily="34" charset="-128"/>
                <a:sym typeface="Calibri"/>
              </a:rPr>
              <a:t>始于1842年，</a:t>
            </a:r>
            <a:r>
              <a:rPr lang="zh-CN">
                <a:latin typeface="Aptos" panose="020B0004020202020204" pitchFamily="34" charset="0"/>
                <a:ea typeface="Source Han Sans CN Regular" panose="020B0500000000000000" pitchFamily="34" charset="-128"/>
                <a:cs typeface="Microsoft YaHei"/>
                <a:sym typeface="Microsoft YaHei"/>
              </a:rPr>
              <a:t>包括2200余种期刊</a:t>
            </a:r>
            <a:endParaRPr>
              <a:latin typeface="Aptos" panose="020B0004020202020204" pitchFamily="34" charset="0"/>
              <a:ea typeface="Source Han Sans CN Regular" panose="020B0500000000000000" pitchFamily="34" charset="-128"/>
              <a:cs typeface="Microsoft YaHei"/>
              <a:sym typeface="Microsoft YaHei"/>
            </a:endParaRPr>
          </a:p>
        </p:txBody>
      </p:sp>
      <p:sp>
        <p:nvSpPr>
          <p:cNvPr id="302" name="Google Shape;302;p79"/>
          <p:cNvSpPr txBox="1"/>
          <p:nvPr/>
        </p:nvSpPr>
        <p:spPr>
          <a:xfrm>
            <a:off x="807450" y="1281500"/>
            <a:ext cx="7529100" cy="1459200"/>
          </a:xfrm>
          <a:prstGeom prst="rect">
            <a:avLst/>
          </a:prstGeom>
          <a:noFill/>
          <a:ln>
            <a:noFill/>
          </a:ln>
        </p:spPr>
        <p:txBody>
          <a:bodyPr spcFirstLastPara="1" wrap="square" lIns="0" tIns="0" rIns="0" bIns="0" anchor="t" anchorCtr="0">
            <a:noAutofit/>
          </a:bodyPr>
          <a:lstStyle/>
          <a:p>
            <a:pPr marL="166687" marR="0" lvl="2" indent="-166687" algn="l" rtl="0">
              <a:lnSpc>
                <a:spcPct val="100000"/>
              </a:lnSpc>
              <a:spcBef>
                <a:spcPts val="450"/>
              </a:spcBef>
              <a:spcAft>
                <a:spcPts val="0"/>
              </a:spcAft>
              <a:buClr>
                <a:srgbClr val="0070A8"/>
              </a:buClr>
              <a:buSzPts val="1500"/>
              <a:buFont typeface="Calibri"/>
              <a:buChar char="•"/>
            </a:pPr>
            <a:r>
              <a:rPr lang="zh-CN" sz="1500" dirty="0">
                <a:solidFill>
                  <a:schemeClr val="dk1"/>
                </a:solidFill>
                <a:latin typeface="Aptos" panose="020B0004020202020204" pitchFamily="34" charset="0"/>
                <a:ea typeface="Source Han Sans CN Regular" panose="020B0500000000000000" pitchFamily="34" charset="-128"/>
                <a:cs typeface="Calibri"/>
                <a:sym typeface="Calibri"/>
              </a:rPr>
              <a:t>涵盖科学、技术和医学以及人文社科等所有学科领域</a:t>
            </a:r>
            <a:endParaRPr sz="1500" dirty="0">
              <a:solidFill>
                <a:schemeClr val="dk1"/>
              </a:solidFill>
              <a:latin typeface="Aptos" panose="020B0004020202020204" pitchFamily="34" charset="0"/>
              <a:ea typeface="Source Han Sans CN Regular" panose="020B0500000000000000" pitchFamily="34" charset="-128"/>
              <a:cs typeface="Calibri"/>
              <a:sym typeface="Calibri"/>
            </a:endParaRPr>
          </a:p>
          <a:p>
            <a:pPr marL="166687" marR="0" lvl="2" indent="-166687" algn="l" rtl="0">
              <a:lnSpc>
                <a:spcPct val="100000"/>
              </a:lnSpc>
              <a:spcBef>
                <a:spcPts val="450"/>
              </a:spcBef>
              <a:spcAft>
                <a:spcPts val="0"/>
              </a:spcAft>
              <a:buClr>
                <a:srgbClr val="0070A8"/>
              </a:buClr>
              <a:buSzPts val="1500"/>
              <a:buFont typeface="Calibri"/>
              <a:buChar char="•"/>
            </a:pPr>
            <a:r>
              <a:rPr lang="zh-CN" sz="1500" b="1" dirty="0">
                <a:solidFill>
                  <a:schemeClr val="dk1"/>
                </a:solidFill>
                <a:latin typeface="Aptos" panose="020B0004020202020204" pitchFamily="34" charset="0"/>
                <a:ea typeface="Source Han Sans CN Regular" panose="020B0500000000000000" pitchFamily="34" charset="-128"/>
                <a:cs typeface="Calibri"/>
                <a:sym typeface="Calibri"/>
              </a:rPr>
              <a:t>79种</a:t>
            </a:r>
            <a:r>
              <a:rPr lang="zh-CN" sz="1500" dirty="0">
                <a:solidFill>
                  <a:schemeClr val="dk1"/>
                </a:solidFill>
                <a:latin typeface="Aptos" panose="020B0004020202020204" pitchFamily="34" charset="0"/>
                <a:ea typeface="Source Han Sans CN Regular" panose="020B0500000000000000" pitchFamily="34" charset="-128"/>
                <a:cs typeface="Calibri"/>
                <a:sym typeface="Calibri"/>
              </a:rPr>
              <a:t>期刊在一个或多个学科类别中排名前五位</a:t>
            </a:r>
            <a:endParaRPr sz="1500" dirty="0">
              <a:solidFill>
                <a:schemeClr val="dk1"/>
              </a:solidFill>
              <a:latin typeface="Aptos" panose="020B0004020202020204" pitchFamily="34" charset="0"/>
              <a:ea typeface="Source Han Sans CN Regular" panose="020B0500000000000000" pitchFamily="34" charset="-128"/>
              <a:cs typeface="Calibri"/>
              <a:sym typeface="Calibri"/>
            </a:endParaRPr>
          </a:p>
          <a:p>
            <a:pPr marL="166687" marR="0" lvl="2" indent="-166687" algn="l" rtl="0">
              <a:lnSpc>
                <a:spcPct val="100000"/>
              </a:lnSpc>
              <a:spcBef>
                <a:spcPts val="450"/>
              </a:spcBef>
              <a:spcAft>
                <a:spcPts val="0"/>
              </a:spcAft>
              <a:buClr>
                <a:srgbClr val="0070A8"/>
              </a:buClr>
              <a:buSzPts val="1500"/>
              <a:buFont typeface="Calibri"/>
              <a:buChar char="•"/>
            </a:pPr>
            <a:r>
              <a:rPr lang="zh-CN" sz="1500" b="1" dirty="0">
                <a:solidFill>
                  <a:schemeClr val="dk1"/>
                </a:solidFill>
                <a:latin typeface="Aptos" panose="020B0004020202020204" pitchFamily="34" charset="0"/>
                <a:ea typeface="Source Han Sans CN Regular" panose="020B0500000000000000" pitchFamily="34" charset="-128"/>
                <a:cs typeface="Calibri"/>
                <a:sym typeface="Calibri"/>
              </a:rPr>
              <a:t>505种</a:t>
            </a:r>
            <a:r>
              <a:rPr lang="zh-CN" sz="1500" dirty="0">
                <a:solidFill>
                  <a:schemeClr val="dk1"/>
                </a:solidFill>
                <a:latin typeface="Aptos" panose="020B0004020202020204" pitchFamily="34" charset="0"/>
                <a:ea typeface="Source Han Sans CN Regular" panose="020B0500000000000000" pitchFamily="34" charset="-128"/>
                <a:cs typeface="Calibri"/>
                <a:sym typeface="Calibri"/>
              </a:rPr>
              <a:t>期刊学科排名前25%（Q1），如Nano-Micro Letters、Advanced Fiber Materials等</a:t>
            </a:r>
            <a:endParaRPr sz="1500" dirty="0">
              <a:solidFill>
                <a:schemeClr val="dk1"/>
              </a:solidFill>
              <a:latin typeface="Aptos" panose="020B0004020202020204" pitchFamily="34" charset="0"/>
              <a:ea typeface="Source Han Sans CN Regular" panose="020B0500000000000000" pitchFamily="34" charset="-128"/>
              <a:cs typeface="Calibri"/>
              <a:sym typeface="Calibri"/>
            </a:endParaRPr>
          </a:p>
          <a:p>
            <a:pPr marL="166687" marR="0" lvl="2" indent="-166687" algn="l" rtl="0">
              <a:lnSpc>
                <a:spcPct val="100000"/>
              </a:lnSpc>
              <a:spcBef>
                <a:spcPts val="450"/>
              </a:spcBef>
              <a:spcAft>
                <a:spcPts val="0"/>
              </a:spcAft>
              <a:buClr>
                <a:srgbClr val="0070A8"/>
              </a:buClr>
              <a:buSzPts val="1500"/>
              <a:buFont typeface="Calibri"/>
              <a:buChar char="•"/>
            </a:pPr>
            <a:r>
              <a:rPr lang="zh-CN" sz="1500" b="1" dirty="0">
                <a:solidFill>
                  <a:schemeClr val="dk1"/>
                </a:solidFill>
                <a:latin typeface="Aptos" panose="020B0004020202020204" pitchFamily="34" charset="0"/>
                <a:ea typeface="Source Han Sans CN Regular" panose="020B0500000000000000" pitchFamily="34" charset="-128"/>
                <a:cs typeface="Calibri"/>
                <a:sym typeface="Calibri"/>
              </a:rPr>
              <a:t>1431种</a:t>
            </a:r>
            <a:r>
              <a:rPr lang="zh-CN" sz="1500" dirty="0">
                <a:solidFill>
                  <a:schemeClr val="dk1"/>
                </a:solidFill>
                <a:latin typeface="Aptos" panose="020B0004020202020204" pitchFamily="34" charset="0"/>
                <a:ea typeface="Source Han Sans CN Regular" panose="020B0500000000000000" pitchFamily="34" charset="-128"/>
                <a:cs typeface="Calibri"/>
                <a:sym typeface="Calibri"/>
              </a:rPr>
              <a:t>期刊被SCIE/SSCI收录，约</a:t>
            </a:r>
            <a:r>
              <a:rPr lang="zh-CN" sz="1500" b="1" dirty="0">
                <a:solidFill>
                  <a:schemeClr val="dk1"/>
                </a:solidFill>
                <a:latin typeface="Aptos" panose="020B0004020202020204" pitchFamily="34" charset="0"/>
                <a:ea typeface="Source Han Sans CN Regular" panose="020B0500000000000000" pitchFamily="34" charset="-128"/>
                <a:cs typeface="Calibri"/>
                <a:sym typeface="Calibri"/>
              </a:rPr>
              <a:t>83%</a:t>
            </a:r>
            <a:r>
              <a:rPr lang="zh-CN" sz="1500" dirty="0">
                <a:solidFill>
                  <a:schemeClr val="dk1"/>
                </a:solidFill>
                <a:latin typeface="Aptos" panose="020B0004020202020204" pitchFamily="34" charset="0"/>
                <a:ea typeface="Source Han Sans CN Regular" panose="020B0500000000000000" pitchFamily="34" charset="-128"/>
                <a:cs typeface="Calibri"/>
                <a:sym typeface="Calibri"/>
              </a:rPr>
              <a:t>的Springer期刊拥有影响因子</a:t>
            </a:r>
            <a:endParaRPr sz="1500" dirty="0">
              <a:solidFill>
                <a:schemeClr val="dk1"/>
              </a:solidFill>
              <a:latin typeface="Aptos" panose="020B0004020202020204" pitchFamily="34" charset="0"/>
              <a:ea typeface="Source Han Sans CN Regular" panose="020B0500000000000000" pitchFamily="34" charset="-128"/>
              <a:cs typeface="Calibri"/>
              <a:sym typeface="Calibri"/>
            </a:endParaRPr>
          </a:p>
        </p:txBody>
      </p:sp>
      <p:pic>
        <p:nvPicPr>
          <p:cNvPr id="303" name="Google Shape;303;p79"/>
          <p:cNvPicPr preferRelativeResize="0"/>
          <p:nvPr/>
        </p:nvPicPr>
        <p:blipFill rotWithShape="1">
          <a:blip r:embed="rId3">
            <a:alphaModFix/>
          </a:blip>
          <a:srcRect/>
          <a:stretch/>
        </p:blipFill>
        <p:spPr>
          <a:xfrm>
            <a:off x="620004" y="2881169"/>
            <a:ext cx="1429773" cy="1429773"/>
          </a:xfrm>
          <a:prstGeom prst="rect">
            <a:avLst/>
          </a:prstGeom>
          <a:noFill/>
          <a:ln>
            <a:noFill/>
          </a:ln>
        </p:spPr>
      </p:pic>
      <p:sp>
        <p:nvSpPr>
          <p:cNvPr id="304" name="Google Shape;304;p79"/>
          <p:cNvSpPr txBox="1"/>
          <p:nvPr/>
        </p:nvSpPr>
        <p:spPr>
          <a:xfrm>
            <a:off x="620004" y="3224033"/>
            <a:ext cx="1033305" cy="10156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zh-CN" sz="1500" b="1" i="0" u="none" strike="noStrike" cap="none" dirty="0">
                <a:solidFill>
                  <a:schemeClr val="lt1"/>
                </a:solidFill>
                <a:latin typeface="Source Han Sans CN Regular" panose="020B0500000000000000" pitchFamily="34" charset="-128"/>
                <a:ea typeface="Source Han Sans CN Regular" panose="020B0500000000000000" pitchFamily="34" charset="-128"/>
                <a:cs typeface="Microsoft YaHei"/>
                <a:sym typeface="Microsoft YaHei"/>
              </a:rPr>
              <a:t>高影响力期刊</a:t>
            </a:r>
            <a:endParaRPr sz="1400" b="1" i="0" u="none" strike="noStrike" cap="none" dirty="0">
              <a:solidFill>
                <a:srgbClr val="000000"/>
              </a:solidFill>
              <a:latin typeface="Source Han Sans CN Regular" panose="020B0500000000000000" pitchFamily="34" charset="-128"/>
              <a:ea typeface="Source Han Sans CN Regular" panose="020B0500000000000000" pitchFamily="34" charset="-128"/>
              <a:cs typeface="Microsoft YaHei"/>
              <a:sym typeface="Microsoft YaHei"/>
            </a:endParaRPr>
          </a:p>
        </p:txBody>
      </p:sp>
      <p:pic>
        <p:nvPicPr>
          <p:cNvPr id="305" name="Google Shape;305;p79" descr="Oecologia - Wikipedia"/>
          <p:cNvPicPr preferRelativeResize="0"/>
          <p:nvPr/>
        </p:nvPicPr>
        <p:blipFill rotWithShape="1">
          <a:blip r:embed="rId4">
            <a:alphaModFix/>
          </a:blip>
          <a:srcRect/>
          <a:stretch/>
        </p:blipFill>
        <p:spPr>
          <a:xfrm>
            <a:off x="2534627" y="2881169"/>
            <a:ext cx="1094400" cy="1459200"/>
          </a:xfrm>
          <a:prstGeom prst="rect">
            <a:avLst/>
          </a:prstGeom>
          <a:noFill/>
          <a:ln>
            <a:noFill/>
          </a:ln>
        </p:spPr>
      </p:pic>
      <p:pic>
        <p:nvPicPr>
          <p:cNvPr id="306" name="Google Shape;306;p79" descr="https://lh6.googleusercontent.com/9A4dhynkNN8MxXs7s25-zjL4s8tBI5kZ8oL7NLEtOkomZ3V9AMYUPygA_uYIOCsEvnssOCCjrhnFk2ifSaTqXgEgOmk-WZQciIuKNXq-ayggKjMI5QZsMEo8vr0Fa1W3kpQHTtM"/>
          <p:cNvPicPr preferRelativeResize="0"/>
          <p:nvPr/>
        </p:nvPicPr>
        <p:blipFill rotWithShape="1">
          <a:blip r:embed="rId5">
            <a:alphaModFix/>
          </a:blip>
          <a:srcRect/>
          <a:stretch/>
        </p:blipFill>
        <p:spPr>
          <a:xfrm>
            <a:off x="4113877" y="2850118"/>
            <a:ext cx="1090800" cy="1460824"/>
          </a:xfrm>
          <a:prstGeom prst="rect">
            <a:avLst/>
          </a:prstGeom>
          <a:noFill/>
          <a:ln w="9525" cap="flat" cmpd="sng">
            <a:solidFill>
              <a:schemeClr val="lt2"/>
            </a:solidFill>
            <a:prstDash val="solid"/>
            <a:round/>
            <a:headEnd type="none" w="sm" len="sm"/>
            <a:tailEnd type="none" w="sm" len="sm"/>
          </a:ln>
        </p:spPr>
      </p:pic>
      <p:pic>
        <p:nvPicPr>
          <p:cNvPr id="307" name="Google Shape;307;p79" descr="https://lh5.googleusercontent.com/bpfQKeARirhfeeCS5PgjVqY0kOiovVEVzBidbBiZ2M2993HZIc7fDeLTX5rSIzW4gLfNWtWjtFjwnUm9YVl2wJSqiEzbUakJ-wEknTR5V2SgD3SppEJNsoXeHk3FxZCDhxRhstk"/>
          <p:cNvPicPr preferRelativeResize="0"/>
          <p:nvPr/>
        </p:nvPicPr>
        <p:blipFill rotWithShape="1">
          <a:blip r:embed="rId6">
            <a:alphaModFix/>
          </a:blip>
          <a:srcRect/>
          <a:stretch/>
        </p:blipFill>
        <p:spPr>
          <a:xfrm>
            <a:off x="5689527" y="2866196"/>
            <a:ext cx="1101600" cy="1459717"/>
          </a:xfrm>
          <a:prstGeom prst="rect">
            <a:avLst/>
          </a:prstGeom>
          <a:noFill/>
          <a:ln>
            <a:noFill/>
          </a:ln>
        </p:spPr>
      </p:pic>
      <p:sp>
        <p:nvSpPr>
          <p:cNvPr id="308" name="Google Shape;308;p79"/>
          <p:cNvSpPr/>
          <p:nvPr/>
        </p:nvSpPr>
        <p:spPr>
          <a:xfrm>
            <a:off x="5404195" y="4368834"/>
            <a:ext cx="187743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zh-CN" sz="1200" b="1" i="0" u="none" strike="noStrike" cap="none">
                <a:solidFill>
                  <a:srgbClr val="000000"/>
                </a:solidFill>
                <a:latin typeface="Source Han Sans CN Regular" panose="020B0500000000000000" pitchFamily="34" charset="-128"/>
                <a:ea typeface="Source Han Sans CN Regular" panose="020B0500000000000000" pitchFamily="34" charset="-128"/>
                <a:cs typeface="Microsoft YaHei"/>
                <a:sym typeface="Microsoft YaHei"/>
              </a:rPr>
              <a:t>《分析与生物分析化学》</a:t>
            </a:r>
            <a:endParaRPr sz="1200" b="1" i="0" u="none" strike="noStrike" cap="none">
              <a:solidFill>
                <a:srgbClr val="000000"/>
              </a:solidFill>
              <a:latin typeface="Source Han Sans CN Regular" panose="020B0500000000000000" pitchFamily="34" charset="-128"/>
              <a:ea typeface="Source Han Sans CN Regular" panose="020B0500000000000000" pitchFamily="34" charset="-128"/>
              <a:cs typeface="Microsoft YaHei"/>
              <a:sym typeface="Microsoft YaHei"/>
            </a:endParaRPr>
          </a:p>
        </p:txBody>
      </p:sp>
      <p:sp>
        <p:nvSpPr>
          <p:cNvPr id="309" name="Google Shape;309;p79"/>
          <p:cNvSpPr/>
          <p:nvPr/>
        </p:nvSpPr>
        <p:spPr>
          <a:xfrm>
            <a:off x="2604773" y="4372873"/>
            <a:ext cx="95410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zh-CN" sz="1200" b="1" i="0" u="none" strike="noStrike" cap="none">
                <a:solidFill>
                  <a:srgbClr val="000000"/>
                </a:solidFill>
                <a:latin typeface="Source Han Sans CN Regular" panose="020B0500000000000000" pitchFamily="34" charset="-128"/>
                <a:ea typeface="Source Han Sans CN Regular" panose="020B0500000000000000" pitchFamily="34" charset="-128"/>
                <a:cs typeface="Microsoft YaHei"/>
                <a:sym typeface="Microsoft YaHei"/>
              </a:rPr>
              <a:t>《生态学》</a:t>
            </a:r>
            <a:endParaRPr sz="1200" b="1" i="0" u="none" strike="noStrike" cap="none">
              <a:solidFill>
                <a:srgbClr val="000000"/>
              </a:solidFill>
              <a:latin typeface="Source Han Sans CN Regular" panose="020B0500000000000000" pitchFamily="34" charset="-128"/>
              <a:ea typeface="Source Han Sans CN Regular" panose="020B0500000000000000" pitchFamily="34" charset="-128"/>
              <a:cs typeface="Microsoft YaHei"/>
              <a:sym typeface="Microsoft YaHei"/>
            </a:endParaRPr>
          </a:p>
        </p:txBody>
      </p:sp>
      <p:sp>
        <p:nvSpPr>
          <p:cNvPr id="310" name="Google Shape;310;p79"/>
          <p:cNvSpPr/>
          <p:nvPr/>
        </p:nvSpPr>
        <p:spPr>
          <a:xfrm>
            <a:off x="3935147" y="4368834"/>
            <a:ext cx="141577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zh-CN" sz="1200" b="1" i="0" u="none" strike="noStrike" cap="none">
                <a:solidFill>
                  <a:srgbClr val="000000"/>
                </a:solidFill>
                <a:latin typeface="Source Han Sans CN Regular" panose="020B0500000000000000" pitchFamily="34" charset="-128"/>
                <a:ea typeface="Source Han Sans CN Regular" panose="020B0500000000000000" pitchFamily="34" charset="-128"/>
                <a:cs typeface="Microsoft YaHei"/>
                <a:sym typeface="Microsoft YaHei"/>
              </a:rPr>
              <a:t>《材料科学期刊》</a:t>
            </a:r>
            <a:endParaRPr sz="1200" b="1" i="0" u="none" strike="noStrike" cap="none">
              <a:solidFill>
                <a:srgbClr val="000000"/>
              </a:solidFill>
              <a:latin typeface="Source Han Sans CN Regular" panose="020B0500000000000000" pitchFamily="34" charset="-128"/>
              <a:ea typeface="Source Han Sans CN Regular" panose="020B0500000000000000" pitchFamily="34" charset="-128"/>
              <a:cs typeface="Microsoft YaHei"/>
              <a:sym typeface="Microsoft YaHei"/>
            </a:endParaRPr>
          </a:p>
        </p:txBody>
      </p:sp>
    </p:spTree>
  </p:cSld>
  <p:clrMapOvr>
    <a:masterClrMapping/>
  </p:clrMapOvr>
</p:sld>
</file>

<file path=ppt/theme/theme1.xml><?xml version="1.0" encoding="utf-8"?>
<a:theme xmlns:a="http://schemas.openxmlformats.org/drawingml/2006/main" name="Springer Nature Group master">
  <a:themeElements>
    <a:clrScheme name="Custom 3">
      <a:dk1>
        <a:srgbClr val="01324B"/>
      </a:dk1>
      <a:lt1>
        <a:srgbClr val="FFFFFF"/>
      </a:lt1>
      <a:dk2>
        <a:srgbClr val="CEDBE0"/>
      </a:dk2>
      <a:lt2>
        <a:srgbClr val="EBF1F5"/>
      </a:lt2>
      <a:accent1>
        <a:srgbClr val="0070A8"/>
      </a:accent1>
      <a:accent2>
        <a:srgbClr val="01324B"/>
      </a:accent2>
      <a:accent3>
        <a:srgbClr val="BE1818"/>
      </a:accent3>
      <a:accent4>
        <a:srgbClr val="785BA7"/>
      </a:accent4>
      <a:accent5>
        <a:srgbClr val="007373"/>
      </a:accent5>
      <a:accent6>
        <a:srgbClr val="C75301"/>
      </a:accent6>
      <a:hlink>
        <a:srgbClr val="0070A8"/>
      </a:hlink>
      <a:folHlink>
        <a:srgbClr val="0070A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502</TotalTime>
  <Words>6910</Words>
  <Application>Microsoft Office PowerPoint</Application>
  <PresentationFormat>全屏显示(16:9)</PresentationFormat>
  <Paragraphs>844</Paragraphs>
  <Slides>67</Slides>
  <Notes>67</Notes>
  <HiddenSlides>1</HiddenSlides>
  <MMClips>0</MMClips>
  <ScaleCrop>false</ScaleCrop>
  <HeadingPairs>
    <vt:vector size="4" baseType="variant">
      <vt:variant>
        <vt:lpstr>主题</vt:lpstr>
      </vt:variant>
      <vt:variant>
        <vt:i4>1</vt:i4>
      </vt:variant>
      <vt:variant>
        <vt:lpstr>幻灯片标题</vt:lpstr>
      </vt:variant>
      <vt:variant>
        <vt:i4>67</vt:i4>
      </vt:variant>
    </vt:vector>
  </HeadingPairs>
  <TitlesOfParts>
    <vt:vector size="68" baseType="lpstr">
      <vt:lpstr>Springer Nature Group master</vt:lpstr>
      <vt:lpstr>Springer Nature学术资源助力您的学习和科研工作 ——Springer Nature Link平台使用指南  </vt:lpstr>
      <vt:lpstr>目录</vt:lpstr>
      <vt:lpstr>施普林格·自然 </vt:lpstr>
      <vt:lpstr>我们备受信赖的品牌</vt:lpstr>
      <vt:lpstr>超过180年的创新历程</vt:lpstr>
      <vt:lpstr>Springer Nature Link 平台资源简介 </vt:lpstr>
      <vt:lpstr>Springer Nature Link平台</vt:lpstr>
      <vt:lpstr>Springer Journals 施普林格期刊</vt:lpstr>
      <vt:lpstr>Springer期刊</vt:lpstr>
      <vt:lpstr>Springer期刊</vt:lpstr>
      <vt:lpstr>PowerPoint 演示文稿</vt:lpstr>
      <vt:lpstr>Springer化学与材料科学期刊合集</vt:lpstr>
      <vt:lpstr>Springer化学与材料科学期刊合集</vt:lpstr>
      <vt:lpstr>Springer计算机科学期刊合集</vt:lpstr>
      <vt:lpstr>Springer计算机科学期刊合集</vt:lpstr>
      <vt:lpstr>Springer地球与环境科学期刊合集</vt:lpstr>
      <vt:lpstr>Springer地球与环境科学期刊合集</vt:lpstr>
      <vt:lpstr>Springer工程学期刊合集</vt:lpstr>
      <vt:lpstr>Springer工程学期刊合集</vt:lpstr>
      <vt:lpstr>Springer数学与统计学期刊合集</vt:lpstr>
      <vt:lpstr>Springer数学与统计学期刊合集</vt:lpstr>
      <vt:lpstr>Springer物理与天文学期刊合集</vt:lpstr>
      <vt:lpstr>Springer物理与天文学期刊合集</vt:lpstr>
      <vt:lpstr>Springer生物医学与生命科学期刊合集</vt:lpstr>
      <vt:lpstr>Springer生物医学与生命科学科学期刊合集</vt:lpstr>
      <vt:lpstr>Springer医学期刊合集</vt:lpstr>
      <vt:lpstr>Springer医学期刊合集</vt:lpstr>
      <vt:lpstr>Springer行为科学期刊合集</vt:lpstr>
      <vt:lpstr>Springer行为科学期刊合集</vt:lpstr>
      <vt:lpstr>Springer商业与经济学期刊合集</vt:lpstr>
      <vt:lpstr>Springer商业与经济学期刊合集</vt:lpstr>
      <vt:lpstr>Springer人文、社会科学与法律期刊合集</vt:lpstr>
      <vt:lpstr>Springer人文、社会科学与法律期刊合集</vt:lpstr>
      <vt:lpstr>eBooks 电子图书</vt:lpstr>
      <vt:lpstr>施普林格∙自然电子图书</vt:lpstr>
      <vt:lpstr>内容完善</vt:lpstr>
      <vt:lpstr>Springer电子书</vt:lpstr>
      <vt:lpstr>内容完善</vt:lpstr>
      <vt:lpstr>Adis Journals Adis 期刊</vt:lpstr>
      <vt:lpstr>Adis期刊</vt:lpstr>
      <vt:lpstr>Adis期刊</vt:lpstr>
      <vt:lpstr>Palgrave Macmillan Palgrave Macmillan期刊</vt:lpstr>
      <vt:lpstr>Palgrave Macmillan期刊</vt:lpstr>
      <vt:lpstr>Palgrave Macmillan期刊</vt:lpstr>
      <vt:lpstr>BMC Journals BMC期刊</vt:lpstr>
      <vt:lpstr>BMC 期刊</vt:lpstr>
      <vt:lpstr>Springer Nature Link平台使用指南</vt:lpstr>
      <vt:lpstr>主页</vt:lpstr>
      <vt:lpstr>主页</vt:lpstr>
      <vt:lpstr>登录与账户管理</vt:lpstr>
      <vt:lpstr>登录与账户管理</vt:lpstr>
      <vt:lpstr>登录与账户管理</vt:lpstr>
      <vt:lpstr>访问授权</vt:lpstr>
      <vt:lpstr>访问授权</vt:lpstr>
      <vt:lpstr>访问授权</vt:lpstr>
      <vt:lpstr>检索与浏览</vt:lpstr>
      <vt:lpstr>检索与浏览</vt:lpstr>
      <vt:lpstr>检索与浏览</vt:lpstr>
      <vt:lpstr>期刊主页 - 概览</vt:lpstr>
      <vt:lpstr>期刊页面 - 已出版卷次、期次</vt:lpstr>
      <vt:lpstr>期刊最新资讯</vt:lpstr>
      <vt:lpstr>期刊文章页面 - 概览</vt:lpstr>
      <vt:lpstr>期刊文章页面 - 参考文献</vt:lpstr>
      <vt:lpstr>期刊文章页面 - 版权许可及关于此文章</vt:lpstr>
      <vt:lpstr>图书主页 - 概览</vt:lpstr>
      <vt:lpstr>图书章节页面 - 概览</vt:lpstr>
      <vt:lpstr>谢谢！</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Springer Nature学术资源助力您的学习和科研工作 ——SpringerLink平台使用指南  </dc:title>
  <dc:creator>Antony Johnson</dc:creator>
  <cp:lastModifiedBy>DELL</cp:lastModifiedBy>
  <cp:revision>83</cp:revision>
  <dcterms:created xsi:type="dcterms:W3CDTF">2021-08-02T15:23:56Z</dcterms:created>
  <dcterms:modified xsi:type="dcterms:W3CDTF">2024-11-07T07:28:43Z</dcterms:modified>
</cp:coreProperties>
</file>