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activeX/activeX1.xml" ContentType="application/vnd.ms-office.activeX+xml"/>
  <Override PartName="/ppt/activeX/activeX1.bin" ContentType="application/vnd.ms-office.activeX"/>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35"/>
  </p:notesMasterIdLst>
  <p:handoutMasterIdLst>
    <p:handoutMasterId r:id="rId36"/>
  </p:handoutMasterIdLst>
  <p:sldIdLst>
    <p:sldId id="256" r:id="rId2"/>
    <p:sldId id="257" r:id="rId3"/>
    <p:sldId id="287" r:id="rId4"/>
    <p:sldId id="317" r:id="rId5"/>
    <p:sldId id="288" r:id="rId6"/>
    <p:sldId id="318" r:id="rId7"/>
    <p:sldId id="302" r:id="rId8"/>
    <p:sldId id="289" r:id="rId9"/>
    <p:sldId id="290" r:id="rId10"/>
    <p:sldId id="291" r:id="rId11"/>
    <p:sldId id="292" r:id="rId12"/>
    <p:sldId id="303" r:id="rId13"/>
    <p:sldId id="293" r:id="rId14"/>
    <p:sldId id="294" r:id="rId15"/>
    <p:sldId id="295" r:id="rId16"/>
    <p:sldId id="304" r:id="rId17"/>
    <p:sldId id="296" r:id="rId18"/>
    <p:sldId id="297" r:id="rId19"/>
    <p:sldId id="298" r:id="rId20"/>
    <p:sldId id="299" r:id="rId21"/>
    <p:sldId id="300" r:id="rId22"/>
    <p:sldId id="305" r:id="rId23"/>
    <p:sldId id="306" r:id="rId24"/>
    <p:sldId id="308" r:id="rId25"/>
    <p:sldId id="309" r:id="rId26"/>
    <p:sldId id="310" r:id="rId27"/>
    <p:sldId id="307" r:id="rId28"/>
    <p:sldId id="313" r:id="rId29"/>
    <p:sldId id="311" r:id="rId30"/>
    <p:sldId id="314" r:id="rId31"/>
    <p:sldId id="315" r:id="rId32"/>
    <p:sldId id="316" r:id="rId33"/>
    <p:sldId id="286" r:id="rId34"/>
  </p:sldIdLst>
  <p:sldSz cx="9144000" cy="6858000" type="screen4x3"/>
  <p:notesSz cx="7099300" cy="10234613"/>
  <p:defaultTextStyle>
    <a:defPPr>
      <a:defRPr lang="zh-TW"/>
    </a:defPPr>
    <a:lvl1pPr algn="ctr" rtl="0" fontAlgn="base">
      <a:spcBef>
        <a:spcPct val="0"/>
      </a:spcBef>
      <a:spcAft>
        <a:spcPct val="0"/>
      </a:spcAft>
      <a:defRPr kumimoji="1" sz="2400" kern="1200">
        <a:solidFill>
          <a:schemeClr val="tx1"/>
        </a:solidFill>
        <a:latin typeface="Tahoma" pitchFamily="34" charset="0"/>
        <a:ea typeface="新細明體" charset="-120"/>
        <a:cs typeface="+mn-cs"/>
      </a:defRPr>
    </a:lvl1pPr>
    <a:lvl2pPr marL="455613" indent="1588" algn="ctr" rtl="0" fontAlgn="base">
      <a:spcBef>
        <a:spcPct val="0"/>
      </a:spcBef>
      <a:spcAft>
        <a:spcPct val="0"/>
      </a:spcAft>
      <a:defRPr kumimoji="1" sz="2400" kern="1200">
        <a:solidFill>
          <a:schemeClr val="tx1"/>
        </a:solidFill>
        <a:latin typeface="Tahoma" pitchFamily="34" charset="0"/>
        <a:ea typeface="新細明體" charset="-120"/>
        <a:cs typeface="+mn-cs"/>
      </a:defRPr>
    </a:lvl2pPr>
    <a:lvl3pPr marL="912813" indent="1588" algn="ctr" rtl="0" fontAlgn="base">
      <a:spcBef>
        <a:spcPct val="0"/>
      </a:spcBef>
      <a:spcAft>
        <a:spcPct val="0"/>
      </a:spcAft>
      <a:defRPr kumimoji="1" sz="2400" kern="1200">
        <a:solidFill>
          <a:schemeClr val="tx1"/>
        </a:solidFill>
        <a:latin typeface="Tahoma" pitchFamily="34" charset="0"/>
        <a:ea typeface="新細明體" charset="-120"/>
        <a:cs typeface="+mn-cs"/>
      </a:defRPr>
    </a:lvl3pPr>
    <a:lvl4pPr marL="1370013" indent="1588" algn="ctr" rtl="0" fontAlgn="base">
      <a:spcBef>
        <a:spcPct val="0"/>
      </a:spcBef>
      <a:spcAft>
        <a:spcPct val="0"/>
      </a:spcAft>
      <a:defRPr kumimoji="1" sz="2400" kern="1200">
        <a:solidFill>
          <a:schemeClr val="tx1"/>
        </a:solidFill>
        <a:latin typeface="Tahoma" pitchFamily="34" charset="0"/>
        <a:ea typeface="新細明體" charset="-120"/>
        <a:cs typeface="+mn-cs"/>
      </a:defRPr>
    </a:lvl4pPr>
    <a:lvl5pPr marL="1827213" indent="1588" algn="ctr" rtl="0" fontAlgn="base">
      <a:spcBef>
        <a:spcPct val="0"/>
      </a:spcBef>
      <a:spcAft>
        <a:spcPct val="0"/>
      </a:spcAft>
      <a:defRPr kumimoji="1" sz="2400" kern="1200">
        <a:solidFill>
          <a:schemeClr val="tx1"/>
        </a:solidFill>
        <a:latin typeface="Tahoma" pitchFamily="34" charset="0"/>
        <a:ea typeface="新細明體" charset="-120"/>
        <a:cs typeface="+mn-cs"/>
      </a:defRPr>
    </a:lvl5pPr>
    <a:lvl6pPr marL="2286000" algn="l" defTabSz="914400" rtl="0" eaLnBrk="1" latinLnBrk="0" hangingPunct="1">
      <a:defRPr kumimoji="1" sz="2400" kern="1200">
        <a:solidFill>
          <a:schemeClr val="tx1"/>
        </a:solidFill>
        <a:latin typeface="Tahoma" pitchFamily="34" charset="0"/>
        <a:ea typeface="新細明體" charset="-120"/>
        <a:cs typeface="+mn-cs"/>
      </a:defRPr>
    </a:lvl6pPr>
    <a:lvl7pPr marL="2743200" algn="l" defTabSz="914400" rtl="0" eaLnBrk="1" latinLnBrk="0" hangingPunct="1">
      <a:defRPr kumimoji="1" sz="2400" kern="1200">
        <a:solidFill>
          <a:schemeClr val="tx1"/>
        </a:solidFill>
        <a:latin typeface="Tahoma" pitchFamily="34" charset="0"/>
        <a:ea typeface="新細明體" charset="-120"/>
        <a:cs typeface="+mn-cs"/>
      </a:defRPr>
    </a:lvl7pPr>
    <a:lvl8pPr marL="3200400" algn="l" defTabSz="914400" rtl="0" eaLnBrk="1" latinLnBrk="0" hangingPunct="1">
      <a:defRPr kumimoji="1" sz="2400" kern="1200">
        <a:solidFill>
          <a:schemeClr val="tx1"/>
        </a:solidFill>
        <a:latin typeface="Tahoma" pitchFamily="34" charset="0"/>
        <a:ea typeface="新細明體" charset="-120"/>
        <a:cs typeface="+mn-cs"/>
      </a:defRPr>
    </a:lvl8pPr>
    <a:lvl9pPr marL="3657600" algn="l" defTabSz="914400" rtl="0" eaLnBrk="1" latinLnBrk="0" hangingPunct="1">
      <a:defRPr kumimoji="1" sz="2400" kern="1200">
        <a:solidFill>
          <a:schemeClr val="tx1"/>
        </a:solidFill>
        <a:latin typeface="Tahoma" pitchFamily="34" charset="0"/>
        <a:ea typeface="新細明體"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565"/>
    <a:srgbClr val="FFFF99"/>
    <a:srgbClr val="D8C402"/>
    <a:srgbClr val="628E00"/>
    <a:srgbClr val="FFB757"/>
    <a:srgbClr val="E68300"/>
    <a:srgbClr val="FFA2A1"/>
    <a:srgbClr val="FF97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929F9F4-4A8F-4326-A1B4-22849713DDAB}" styleName="深色樣式 1 - 輔色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D083AE6-46FA-4A59-8FB0-9F97EB10719F}" styleName="淺色樣式 3 - 輔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25" autoAdjust="0"/>
    <p:restoredTop sz="92579" autoAdjust="0"/>
  </p:normalViewPr>
  <p:slideViewPr>
    <p:cSldViewPr>
      <p:cViewPr varScale="1">
        <p:scale>
          <a:sx n="66" d="100"/>
          <a:sy n="66" d="100"/>
        </p:scale>
        <p:origin x="1424" y="36"/>
      </p:cViewPr>
      <p:guideLst>
        <p:guide orient="horz" pos="2160"/>
        <p:guide pos="2880"/>
      </p:guideLst>
    </p:cSldViewPr>
  </p:slideViewPr>
  <p:outlineViewPr>
    <p:cViewPr>
      <p:scale>
        <a:sx n="33" d="100"/>
        <a:sy n="33" d="100"/>
      </p:scale>
      <p:origin x="0" y="1812"/>
    </p:cViewPr>
  </p:outlineViewPr>
  <p:notesTextViewPr>
    <p:cViewPr>
      <p:scale>
        <a:sx n="100" d="100"/>
        <a:sy n="100" d="100"/>
      </p:scale>
      <p:origin x="0" y="0"/>
    </p:cViewPr>
  </p:notesTextViewPr>
  <p:sorterViewPr>
    <p:cViewPr>
      <p:scale>
        <a:sx n="66" d="100"/>
        <a:sy n="66" d="100"/>
      </p:scale>
      <p:origin x="0" y="0"/>
    </p:cViewPr>
  </p:sorterViewPr>
  <p:gridSpacing cx="45005" cy="450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smtClean="0"/>
            </a:lvl1pPr>
          </a:lstStyle>
          <a:p>
            <a:pPr>
              <a:defRPr/>
            </a:pPr>
            <a:r>
              <a:rPr lang="zh-CN" altLang="en-US"/>
              <a:t>页眉</a:t>
            </a:r>
          </a:p>
        </p:txBody>
      </p:sp>
      <p:sp>
        <p:nvSpPr>
          <p:cNvPr id="61443"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vl1pPr>
          </a:lstStyle>
          <a:p>
            <a:pPr>
              <a:defRPr/>
            </a:pPr>
            <a:fld id="{BE7759DA-8459-4824-8DEC-4D237F539BD1}" type="datetimeFigureOut">
              <a:rPr lang="zh-CN" altLang="en-US"/>
              <a:pPr>
                <a:defRPr/>
              </a:pPr>
              <a:t>2024/12/19</a:t>
            </a:fld>
            <a:endParaRPr lang="en-US" altLang="zh-CN"/>
          </a:p>
        </p:txBody>
      </p:sp>
      <p:sp>
        <p:nvSpPr>
          <p:cNvPr id="61444"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smtClean="0"/>
            </a:lvl1pPr>
          </a:lstStyle>
          <a:p>
            <a:pPr>
              <a:defRPr/>
            </a:pPr>
            <a:endParaRPr lang="en-US" altLang="zh-CN"/>
          </a:p>
        </p:txBody>
      </p:sp>
      <p:sp>
        <p:nvSpPr>
          <p:cNvPr id="61445"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vl1pPr>
          </a:lstStyle>
          <a:p>
            <a:pPr>
              <a:defRPr/>
            </a:pPr>
            <a:fld id="{68A2C36A-0553-4C85-BCB0-4B284719DDB4}" type="slidenum">
              <a:rPr lang="zh-CN" altLang="en-US"/>
              <a:pPr>
                <a:defRPr/>
              </a:pPr>
              <a:t>‹#›</a:t>
            </a:fld>
            <a:endParaRPr lang="en-US" altLang="zh-CN"/>
          </a:p>
        </p:txBody>
      </p:sp>
    </p:spTree>
    <p:extLst>
      <p:ext uri="{BB962C8B-B14F-4D97-AF65-F5344CB8AC3E}">
        <p14:creationId xmlns:p14="http://schemas.microsoft.com/office/powerpoint/2010/main" val="9059227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3076575" cy="512763"/>
          </a:xfrm>
          <a:prstGeom prst="rect">
            <a:avLst/>
          </a:prstGeom>
          <a:noFill/>
          <a:ln w="9525">
            <a:noFill/>
            <a:miter lim="800000"/>
            <a:headEnd/>
            <a:tailEnd/>
          </a:ln>
          <a:effectLst/>
        </p:spPr>
        <p:txBody>
          <a:bodyPr vert="horz" wrap="square" lIns="94768" tIns="47384" rIns="94768" bIns="47384" numCol="1" anchor="t" anchorCtr="0" compatLnSpc="1">
            <a:prstTxWarp prst="textNoShape">
              <a:avLst/>
            </a:prstTxWarp>
          </a:bodyPr>
          <a:lstStyle>
            <a:lvl1pPr algn="l">
              <a:defRPr sz="1200">
                <a:ea typeface="新細明體" pitchFamily="18" charset="-120"/>
              </a:defRPr>
            </a:lvl1pPr>
          </a:lstStyle>
          <a:p>
            <a:pPr>
              <a:defRPr/>
            </a:pPr>
            <a:endParaRPr lang="en-US" altLang="zh-TW"/>
          </a:p>
        </p:txBody>
      </p:sp>
      <p:sp>
        <p:nvSpPr>
          <p:cNvPr id="34819" name="Rectangle 3"/>
          <p:cNvSpPr>
            <a:spLocks noGrp="1" noChangeArrowheads="1"/>
          </p:cNvSpPr>
          <p:nvPr>
            <p:ph type="dt" idx="1"/>
          </p:nvPr>
        </p:nvSpPr>
        <p:spPr bwMode="auto">
          <a:xfrm>
            <a:off x="4022725" y="0"/>
            <a:ext cx="3076575" cy="512763"/>
          </a:xfrm>
          <a:prstGeom prst="rect">
            <a:avLst/>
          </a:prstGeom>
          <a:noFill/>
          <a:ln w="9525">
            <a:noFill/>
            <a:miter lim="800000"/>
            <a:headEnd/>
            <a:tailEnd/>
          </a:ln>
          <a:effectLst/>
        </p:spPr>
        <p:txBody>
          <a:bodyPr vert="horz" wrap="square" lIns="94768" tIns="47384" rIns="94768" bIns="47384" numCol="1" anchor="t" anchorCtr="0" compatLnSpc="1">
            <a:prstTxWarp prst="textNoShape">
              <a:avLst/>
            </a:prstTxWarp>
          </a:bodyPr>
          <a:lstStyle>
            <a:lvl1pPr algn="r">
              <a:defRPr sz="1200">
                <a:ea typeface="新細明體" pitchFamily="18" charset="-120"/>
              </a:defRPr>
            </a:lvl1pPr>
          </a:lstStyle>
          <a:p>
            <a:pPr>
              <a:defRPr/>
            </a:pPr>
            <a:endParaRPr lang="en-US" altLang="zh-TW"/>
          </a:p>
        </p:txBody>
      </p:sp>
      <p:sp>
        <p:nvSpPr>
          <p:cNvPr id="39940" name="Rectangle 4"/>
          <p:cNvSpPr>
            <a:spLocks noGrp="1" noRot="1" noChangeAspect="1" noChangeArrowheads="1" noTextEdit="1"/>
          </p:cNvSpPr>
          <p:nvPr>
            <p:ph type="sldImg" idx="2"/>
          </p:nvPr>
        </p:nvSpPr>
        <p:spPr bwMode="auto">
          <a:xfrm>
            <a:off x="992188" y="768350"/>
            <a:ext cx="5116512" cy="3836988"/>
          </a:xfrm>
          <a:prstGeom prst="rect">
            <a:avLst/>
          </a:prstGeom>
          <a:noFill/>
          <a:ln w="9525">
            <a:solidFill>
              <a:srgbClr val="000000"/>
            </a:solidFill>
            <a:miter lim="800000"/>
            <a:headEnd/>
            <a:tailEnd/>
          </a:ln>
        </p:spPr>
      </p:sp>
      <p:sp>
        <p:nvSpPr>
          <p:cNvPr id="34821" name="Rectangle 5"/>
          <p:cNvSpPr>
            <a:spLocks noGrp="1" noChangeArrowheads="1"/>
          </p:cNvSpPr>
          <p:nvPr>
            <p:ph type="body" sz="quarter" idx="3"/>
          </p:nvPr>
        </p:nvSpPr>
        <p:spPr bwMode="auto">
          <a:xfrm>
            <a:off x="946150" y="4860925"/>
            <a:ext cx="5207000" cy="4605338"/>
          </a:xfrm>
          <a:prstGeom prst="rect">
            <a:avLst/>
          </a:prstGeom>
          <a:noFill/>
          <a:ln w="9525">
            <a:noFill/>
            <a:miter lim="800000"/>
            <a:headEnd/>
            <a:tailEnd/>
          </a:ln>
          <a:effectLst/>
        </p:spPr>
        <p:txBody>
          <a:bodyPr vert="horz" wrap="square" lIns="94768" tIns="47384" rIns="94768" bIns="47384" numCol="1" anchor="t" anchorCtr="0" compatLnSpc="1">
            <a:prstTxWarp prst="textNoShape">
              <a:avLst/>
            </a:prstTxWarp>
          </a:bodyPr>
          <a:lstStyle/>
          <a:p>
            <a:pPr lvl="0"/>
            <a:r>
              <a:rPr lang="zh-CN" altLang="en-US" noProof="0" smtClean="0"/>
              <a:t>按一下以编辑母片</a:t>
            </a:r>
          </a:p>
          <a:p>
            <a:pPr lvl="1"/>
            <a:r>
              <a:rPr lang="zh-TW" altLang="en-US" noProof="0" smtClean="0"/>
              <a:t>第二层</a:t>
            </a:r>
          </a:p>
          <a:p>
            <a:pPr lvl="2"/>
            <a:r>
              <a:rPr lang="zh-TW" altLang="en-US" noProof="0" smtClean="0"/>
              <a:t>第三层</a:t>
            </a:r>
          </a:p>
          <a:p>
            <a:pPr lvl="3"/>
            <a:r>
              <a:rPr lang="zh-TW" altLang="en-US" noProof="0" smtClean="0"/>
              <a:t>第四层</a:t>
            </a:r>
          </a:p>
          <a:p>
            <a:pPr lvl="4"/>
            <a:r>
              <a:rPr lang="zh-TW" altLang="en-US" noProof="0" smtClean="0"/>
              <a:t>第五层</a:t>
            </a:r>
          </a:p>
        </p:txBody>
      </p:sp>
      <p:sp>
        <p:nvSpPr>
          <p:cNvPr id="34822" name="Rectangle 6"/>
          <p:cNvSpPr>
            <a:spLocks noGrp="1" noChangeArrowheads="1"/>
          </p:cNvSpPr>
          <p:nvPr>
            <p:ph type="ftr" sz="quarter" idx="4"/>
          </p:nvPr>
        </p:nvSpPr>
        <p:spPr bwMode="auto">
          <a:xfrm>
            <a:off x="0" y="9721850"/>
            <a:ext cx="3076575" cy="512763"/>
          </a:xfrm>
          <a:prstGeom prst="rect">
            <a:avLst/>
          </a:prstGeom>
          <a:noFill/>
          <a:ln w="9525">
            <a:noFill/>
            <a:miter lim="800000"/>
            <a:headEnd/>
            <a:tailEnd/>
          </a:ln>
          <a:effectLst/>
        </p:spPr>
        <p:txBody>
          <a:bodyPr vert="horz" wrap="square" lIns="94768" tIns="47384" rIns="94768" bIns="47384" numCol="1" anchor="b" anchorCtr="0" compatLnSpc="1">
            <a:prstTxWarp prst="textNoShape">
              <a:avLst/>
            </a:prstTxWarp>
          </a:bodyPr>
          <a:lstStyle>
            <a:lvl1pPr algn="l">
              <a:defRPr sz="1200">
                <a:ea typeface="新細明體" pitchFamily="18" charset="-120"/>
              </a:defRPr>
            </a:lvl1pPr>
          </a:lstStyle>
          <a:p>
            <a:pPr>
              <a:defRPr/>
            </a:pPr>
            <a:endParaRPr lang="en-US" altLang="zh-TW"/>
          </a:p>
        </p:txBody>
      </p:sp>
      <p:sp>
        <p:nvSpPr>
          <p:cNvPr id="34823" name="Rectangle 7"/>
          <p:cNvSpPr>
            <a:spLocks noGrp="1" noChangeArrowheads="1"/>
          </p:cNvSpPr>
          <p:nvPr>
            <p:ph type="sldNum" sz="quarter" idx="5"/>
          </p:nvPr>
        </p:nvSpPr>
        <p:spPr bwMode="auto">
          <a:xfrm>
            <a:off x="4022725" y="9721850"/>
            <a:ext cx="3076575" cy="512763"/>
          </a:xfrm>
          <a:prstGeom prst="rect">
            <a:avLst/>
          </a:prstGeom>
          <a:noFill/>
          <a:ln w="9525">
            <a:noFill/>
            <a:miter lim="800000"/>
            <a:headEnd/>
            <a:tailEnd/>
          </a:ln>
          <a:effectLst/>
        </p:spPr>
        <p:txBody>
          <a:bodyPr vert="horz" wrap="square" lIns="94768" tIns="47384" rIns="94768" bIns="47384" numCol="1" anchor="b" anchorCtr="0" compatLnSpc="1">
            <a:prstTxWarp prst="textNoShape">
              <a:avLst/>
            </a:prstTxWarp>
          </a:bodyPr>
          <a:lstStyle>
            <a:lvl1pPr algn="r">
              <a:defRPr sz="1200">
                <a:ea typeface="新細明體" pitchFamily="18" charset="-120"/>
              </a:defRPr>
            </a:lvl1pPr>
          </a:lstStyle>
          <a:p>
            <a:pPr>
              <a:defRPr/>
            </a:pPr>
            <a:fld id="{EE69E306-008D-48A4-980E-8C20A2DAFFBB}" type="slidenum">
              <a:rPr lang="en-US" altLang="zh-TW"/>
              <a:pPr>
                <a:defRPr/>
              </a:pPr>
              <a:t>‹#›</a:t>
            </a:fld>
            <a:endParaRPr lang="en-US" altLang="zh-TW"/>
          </a:p>
        </p:txBody>
      </p:sp>
    </p:spTree>
    <p:extLst>
      <p:ext uri="{BB962C8B-B14F-4D97-AF65-F5344CB8AC3E}">
        <p14:creationId xmlns:p14="http://schemas.microsoft.com/office/powerpoint/2010/main" val="845495869"/>
      </p:ext>
    </p:extLst>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1pPr>
    <a:lvl2pPr marL="455613" algn="l" defTabSz="912813"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2pPr>
    <a:lvl3pPr marL="912813" algn="l" defTabSz="912813"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3pPr>
    <a:lvl4pPr marL="1370013" algn="l" defTabSz="912813"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4pPr>
    <a:lvl5pPr marL="1827213" algn="l" defTabSz="912813"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37208866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control" Target="../activeX/activeX1.xml"/><Relationship Id="rId1" Type="http://schemas.openxmlformats.org/officeDocument/2006/relationships/vmlDrawing" Target="../drawings/vmlDrawing2.vml"/><Relationship Id="rId5" Type="http://schemas.openxmlformats.org/officeDocument/2006/relationships/image" Target="../media/image4.wmf"/><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3.v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4" name="Picture 2" descr="kk"/>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
        <p:nvSpPr>
          <p:cNvPr id="162819" name="Rectangle 3"/>
          <p:cNvSpPr>
            <a:spLocks noGrp="1" noChangeArrowheads="1"/>
          </p:cNvSpPr>
          <p:nvPr>
            <p:ph type="ctrTitle"/>
          </p:nvPr>
        </p:nvSpPr>
        <p:spPr>
          <a:xfrm>
            <a:off x="468313" y="2420938"/>
            <a:ext cx="8280400" cy="1008062"/>
          </a:xfrm>
        </p:spPr>
        <p:txBody>
          <a:bodyPr/>
          <a:lstStyle>
            <a:lvl1pPr algn="ctr">
              <a:defRPr>
                <a:solidFill>
                  <a:schemeClr val="tx1"/>
                </a:solidFill>
              </a:defRPr>
            </a:lvl1pPr>
          </a:lstStyle>
          <a:p>
            <a:r>
              <a:rPr lang="zh-TW" altLang="en-US"/>
              <a:t>按一下以編輯母片標題樣式</a:t>
            </a:r>
          </a:p>
        </p:txBody>
      </p:sp>
      <p:sp>
        <p:nvSpPr>
          <p:cNvPr id="162820" name="Rectangle 4"/>
          <p:cNvSpPr>
            <a:spLocks noGrp="1" noChangeArrowheads="1"/>
          </p:cNvSpPr>
          <p:nvPr>
            <p:ph type="subTitle" idx="1"/>
          </p:nvPr>
        </p:nvSpPr>
        <p:spPr>
          <a:xfrm>
            <a:off x="2555875" y="3500438"/>
            <a:ext cx="4176713" cy="1143000"/>
          </a:xfrm>
        </p:spPr>
        <p:txBody>
          <a:bodyPr/>
          <a:lstStyle>
            <a:lvl1pPr marL="0" indent="0">
              <a:buFont typeface="Wingdings" pitchFamily="2" charset="2"/>
              <a:buNone/>
              <a:defRPr sz="2000">
                <a:solidFill>
                  <a:srgbClr val="3A656F"/>
                </a:solidFill>
              </a:defRPr>
            </a:lvl1pPr>
          </a:lstStyle>
          <a:p>
            <a:r>
              <a:rPr lang="zh-TW" altLang="en-US"/>
              <a:t>公司單位：連穎科技股份有限公司</a:t>
            </a:r>
            <a:br>
              <a:rPr lang="zh-TW" altLang="en-US"/>
            </a:br>
            <a:r>
              <a:rPr lang="zh-TW" altLang="en-US"/>
              <a:t>簡  報  者：某某某</a:t>
            </a:r>
            <a:br>
              <a:rPr lang="zh-TW" altLang="en-US"/>
            </a:br>
            <a:r>
              <a:rPr lang="zh-TW" altLang="en-US"/>
              <a:t>日　　期： </a:t>
            </a:r>
            <a:r>
              <a:rPr lang="en-US" altLang="zh-TW"/>
              <a:t>93</a:t>
            </a:r>
            <a:r>
              <a:rPr lang="zh-TW" altLang="en-US"/>
              <a:t>年 </a:t>
            </a:r>
            <a:r>
              <a:rPr lang="en-US" altLang="zh-TW"/>
              <a:t>5 </a:t>
            </a:r>
            <a:r>
              <a:rPr lang="zh-TW" altLang="en-US"/>
              <a:t>月 </a:t>
            </a:r>
            <a:r>
              <a:rPr lang="en-US" altLang="zh-TW"/>
              <a:t>19 </a:t>
            </a:r>
            <a:r>
              <a:rPr lang="zh-TW" altLang="en-US"/>
              <a:t>日</a:t>
            </a:r>
          </a:p>
        </p:txBody>
      </p:sp>
    </p:spTree>
    <p:controls>
      <mc:AlternateContent xmlns:mc="http://schemas.openxmlformats.org/markup-compatibility/2006">
        <mc:Choice xmlns:v="urn:schemas-microsoft-com:vml" Requires="v">
          <p:control spid="65543" name="ShockwaveFlash1" r:id="rId2" imgW="3149640" imgH="2610000"/>
        </mc:Choice>
        <mc:Fallback>
          <p:control name="ShockwaveFlash1" r:id="rId2" imgW="3149640" imgH="2610000">
            <p:pic>
              <p:nvPicPr>
                <p:cNvPr id="2" name="ShockwaveFlash1"/>
                <p:cNvPicPr preferRelativeResize="0">
                  <a:picLocks noChangeAspect="1" noChangeArrowheads="1" noChangeShapeType="1"/>
                </p:cNvPicPr>
                <p:nvPr/>
              </p:nvPicPr>
              <p:blipFill>
                <a:blip r:embed="rId5"/>
                <a:srcRect/>
                <a:stretch>
                  <a:fillRect/>
                </a:stretch>
              </p:blipFill>
              <p:spPr bwMode="auto">
                <a:xfrm>
                  <a:off x="161925" y="142875"/>
                  <a:ext cx="3149600" cy="26098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ransition>
    <p:pull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zh-TW"/>
          </a:p>
          <a:p>
            <a:pPr>
              <a:defRPr/>
            </a:pPr>
            <a:fld id="{9BB27C23-7437-4A8C-8310-77A9C65BA1F7}" type="datetime1">
              <a:rPr lang="zh-TW" altLang="en-US" smtClean="0"/>
              <a:t>2024/12/19</a:t>
            </a:fld>
            <a:endParaRPr lang="en-US" altLang="zh-TW"/>
          </a:p>
        </p:txBody>
      </p:sp>
      <p:sp>
        <p:nvSpPr>
          <p:cNvPr id="5" name="Rectangle 9"/>
          <p:cNvSpPr>
            <a:spLocks noGrp="1" noChangeArrowheads="1"/>
          </p:cNvSpPr>
          <p:nvPr>
            <p:ph type="ftr" sz="quarter" idx="11"/>
          </p:nvPr>
        </p:nvSpPr>
        <p:spPr>
          <a:ln/>
        </p:spPr>
        <p:txBody>
          <a:bodyPr/>
          <a:lstStyle>
            <a:lvl1pPr>
              <a:defRPr/>
            </a:lvl1pPr>
          </a:lstStyle>
          <a:p>
            <a:pPr>
              <a:defRPr/>
            </a:pPr>
            <a:r>
              <a:rPr lang="en-US" altLang="zh-TW" smtClean="0"/>
              <a:t>Copyright©2009 </a:t>
            </a:r>
            <a:r>
              <a:rPr lang="zh-CN" altLang="en-US" smtClean="0"/>
              <a:t>連穎科技股份有限公司</a:t>
            </a:r>
            <a:endParaRPr lang="zh-TW" altLang="en-US"/>
          </a:p>
        </p:txBody>
      </p:sp>
      <p:sp>
        <p:nvSpPr>
          <p:cNvPr id="6" name="Rectangle 10"/>
          <p:cNvSpPr>
            <a:spLocks noGrp="1" noChangeArrowheads="1"/>
          </p:cNvSpPr>
          <p:nvPr>
            <p:ph type="sldNum" sz="quarter" idx="12"/>
          </p:nvPr>
        </p:nvSpPr>
        <p:spPr>
          <a:ln/>
        </p:spPr>
        <p:txBody>
          <a:bodyPr/>
          <a:lstStyle>
            <a:lvl1pPr>
              <a:defRPr/>
            </a:lvl1pPr>
          </a:lstStyle>
          <a:p>
            <a:pPr>
              <a:defRPr/>
            </a:pPr>
            <a:fld id="{58694110-4012-460F-AD7D-48710D061D1E}" type="slidenum">
              <a:rPr lang="en-US" altLang="zh-TW"/>
              <a:pPr>
                <a:defRPr/>
              </a:pPr>
              <a:t>‹#›</a:t>
            </a:fld>
            <a:endParaRPr lang="en-US" altLang="zh-TW"/>
          </a:p>
        </p:txBody>
      </p:sp>
    </p:spTree>
  </p:cSld>
  <p:clrMapOvr>
    <a:masterClrMapping/>
  </p:clrMapOvr>
  <p:transition>
    <p:pull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715125" y="333375"/>
            <a:ext cx="2105025" cy="6119813"/>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395288" y="333375"/>
            <a:ext cx="6167437" cy="6119813"/>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zh-TW"/>
          </a:p>
          <a:p>
            <a:pPr>
              <a:defRPr/>
            </a:pPr>
            <a:fld id="{52C354D9-D281-430A-B0E8-AE4410A051F8}" type="datetime1">
              <a:rPr lang="zh-TW" altLang="en-US" smtClean="0"/>
              <a:t>2024/12/19</a:t>
            </a:fld>
            <a:endParaRPr lang="en-US" altLang="zh-TW"/>
          </a:p>
        </p:txBody>
      </p:sp>
      <p:sp>
        <p:nvSpPr>
          <p:cNvPr id="5" name="Rectangle 9"/>
          <p:cNvSpPr>
            <a:spLocks noGrp="1" noChangeArrowheads="1"/>
          </p:cNvSpPr>
          <p:nvPr>
            <p:ph type="ftr" sz="quarter" idx="11"/>
          </p:nvPr>
        </p:nvSpPr>
        <p:spPr>
          <a:ln/>
        </p:spPr>
        <p:txBody>
          <a:bodyPr/>
          <a:lstStyle>
            <a:lvl1pPr>
              <a:defRPr/>
            </a:lvl1pPr>
          </a:lstStyle>
          <a:p>
            <a:pPr>
              <a:defRPr/>
            </a:pPr>
            <a:r>
              <a:rPr lang="en-US" altLang="zh-TW" smtClean="0"/>
              <a:t>Copyright©2009 </a:t>
            </a:r>
            <a:r>
              <a:rPr lang="zh-CN" altLang="en-US" smtClean="0"/>
              <a:t>連穎科技股份有限公司</a:t>
            </a:r>
            <a:endParaRPr lang="zh-TW" altLang="en-US"/>
          </a:p>
        </p:txBody>
      </p:sp>
      <p:sp>
        <p:nvSpPr>
          <p:cNvPr id="6" name="Rectangle 10"/>
          <p:cNvSpPr>
            <a:spLocks noGrp="1" noChangeArrowheads="1"/>
          </p:cNvSpPr>
          <p:nvPr>
            <p:ph type="sldNum" sz="quarter" idx="12"/>
          </p:nvPr>
        </p:nvSpPr>
        <p:spPr>
          <a:ln/>
        </p:spPr>
        <p:txBody>
          <a:bodyPr/>
          <a:lstStyle>
            <a:lvl1pPr>
              <a:defRPr/>
            </a:lvl1pPr>
          </a:lstStyle>
          <a:p>
            <a:pPr>
              <a:defRPr/>
            </a:pPr>
            <a:fld id="{FBA33D1B-9FA5-4894-98AD-5E4BBB7B34C4}" type="slidenum">
              <a:rPr lang="en-US" altLang="zh-TW"/>
              <a:pPr>
                <a:defRPr/>
              </a:pPr>
              <a:t>‹#›</a:t>
            </a:fld>
            <a:endParaRPr lang="en-US" altLang="zh-TW"/>
          </a:p>
        </p:txBody>
      </p:sp>
    </p:spTree>
  </p:cSld>
  <p:clrMapOvr>
    <a:masterClrMapping/>
  </p:clrMapOvr>
  <p:transition>
    <p:pull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395288" y="333375"/>
            <a:ext cx="8424862" cy="792163"/>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539750" y="1341438"/>
            <a:ext cx="4027488" cy="51117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719638" y="1341438"/>
            <a:ext cx="4029075" cy="51117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zh-TW"/>
          </a:p>
          <a:p>
            <a:pPr>
              <a:defRPr/>
            </a:pPr>
            <a:fld id="{45AF6988-1A6B-4405-AA84-C2AE01A48361}" type="datetime1">
              <a:rPr lang="zh-TW" altLang="en-US" smtClean="0"/>
              <a:t>2024/12/19</a:t>
            </a:fld>
            <a:endParaRPr lang="en-US" altLang="zh-TW"/>
          </a:p>
        </p:txBody>
      </p:sp>
      <p:sp>
        <p:nvSpPr>
          <p:cNvPr id="6" name="Rectangle 9"/>
          <p:cNvSpPr>
            <a:spLocks noGrp="1" noChangeArrowheads="1"/>
          </p:cNvSpPr>
          <p:nvPr>
            <p:ph type="ftr" sz="quarter" idx="11"/>
          </p:nvPr>
        </p:nvSpPr>
        <p:spPr>
          <a:ln/>
        </p:spPr>
        <p:txBody>
          <a:bodyPr/>
          <a:lstStyle>
            <a:lvl1pPr>
              <a:defRPr/>
            </a:lvl1pPr>
          </a:lstStyle>
          <a:p>
            <a:pPr>
              <a:defRPr/>
            </a:pPr>
            <a:r>
              <a:rPr lang="en-US" altLang="zh-TW" smtClean="0"/>
              <a:t>Copyright©2009 </a:t>
            </a:r>
            <a:r>
              <a:rPr lang="zh-CN" altLang="en-US" smtClean="0"/>
              <a:t>連穎科技股份有限公司</a:t>
            </a:r>
            <a:endParaRPr lang="zh-TW" altLang="en-US"/>
          </a:p>
        </p:txBody>
      </p:sp>
      <p:sp>
        <p:nvSpPr>
          <p:cNvPr id="7" name="Rectangle 10"/>
          <p:cNvSpPr>
            <a:spLocks noGrp="1" noChangeArrowheads="1"/>
          </p:cNvSpPr>
          <p:nvPr>
            <p:ph type="sldNum" sz="quarter" idx="12"/>
          </p:nvPr>
        </p:nvSpPr>
        <p:spPr>
          <a:ln/>
        </p:spPr>
        <p:txBody>
          <a:bodyPr/>
          <a:lstStyle>
            <a:lvl1pPr>
              <a:defRPr/>
            </a:lvl1pPr>
          </a:lstStyle>
          <a:p>
            <a:pPr>
              <a:defRPr/>
            </a:pPr>
            <a:fld id="{04C61219-75BD-4323-A1B3-015966819FDE}" type="slidenum">
              <a:rPr lang="en-US" altLang="zh-TW"/>
              <a:pPr>
                <a:defRPr/>
              </a:pPr>
              <a:t>‹#›</a:t>
            </a:fld>
            <a:endParaRPr lang="en-US" altLang="zh-TW"/>
          </a:p>
        </p:txBody>
      </p:sp>
    </p:spTree>
  </p:cSld>
  <p:clrMapOvr>
    <a:masterClrMapping/>
  </p:clrMapOvr>
  <p:transition>
    <p:pull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395288" y="333375"/>
            <a:ext cx="8424862" cy="792163"/>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539750" y="1341438"/>
            <a:ext cx="4027488" cy="51117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719638" y="1341438"/>
            <a:ext cx="4029075" cy="24796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719638" y="3973513"/>
            <a:ext cx="4029075" cy="24796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Rectangle 8"/>
          <p:cNvSpPr>
            <a:spLocks noGrp="1" noChangeArrowheads="1"/>
          </p:cNvSpPr>
          <p:nvPr>
            <p:ph type="dt" sz="half" idx="10"/>
          </p:nvPr>
        </p:nvSpPr>
        <p:spPr>
          <a:ln/>
        </p:spPr>
        <p:txBody>
          <a:bodyPr/>
          <a:lstStyle>
            <a:lvl1pPr>
              <a:defRPr/>
            </a:lvl1pPr>
          </a:lstStyle>
          <a:p>
            <a:pPr>
              <a:defRPr/>
            </a:pPr>
            <a:endParaRPr lang="en-US" altLang="zh-TW"/>
          </a:p>
          <a:p>
            <a:pPr>
              <a:defRPr/>
            </a:pPr>
            <a:fld id="{3C5F331D-B5AF-42EB-BD04-7DA7BCB5DE12}" type="datetime1">
              <a:rPr lang="zh-TW" altLang="en-US" smtClean="0"/>
              <a:t>2024/12/19</a:t>
            </a:fld>
            <a:endParaRPr lang="en-US" altLang="zh-TW"/>
          </a:p>
        </p:txBody>
      </p:sp>
      <p:sp>
        <p:nvSpPr>
          <p:cNvPr id="7" name="Rectangle 9"/>
          <p:cNvSpPr>
            <a:spLocks noGrp="1" noChangeArrowheads="1"/>
          </p:cNvSpPr>
          <p:nvPr>
            <p:ph type="ftr" sz="quarter" idx="11"/>
          </p:nvPr>
        </p:nvSpPr>
        <p:spPr>
          <a:ln/>
        </p:spPr>
        <p:txBody>
          <a:bodyPr/>
          <a:lstStyle>
            <a:lvl1pPr>
              <a:defRPr/>
            </a:lvl1pPr>
          </a:lstStyle>
          <a:p>
            <a:pPr>
              <a:defRPr/>
            </a:pPr>
            <a:r>
              <a:rPr lang="en-US" altLang="zh-TW" smtClean="0"/>
              <a:t>Copyright©2009 </a:t>
            </a:r>
            <a:r>
              <a:rPr lang="zh-CN" altLang="en-US" smtClean="0"/>
              <a:t>連穎科技股份有限公司</a:t>
            </a:r>
            <a:endParaRPr lang="zh-TW" altLang="en-US"/>
          </a:p>
        </p:txBody>
      </p:sp>
      <p:sp>
        <p:nvSpPr>
          <p:cNvPr id="8" name="Rectangle 10"/>
          <p:cNvSpPr>
            <a:spLocks noGrp="1" noChangeArrowheads="1"/>
          </p:cNvSpPr>
          <p:nvPr>
            <p:ph type="sldNum" sz="quarter" idx="12"/>
          </p:nvPr>
        </p:nvSpPr>
        <p:spPr>
          <a:ln/>
        </p:spPr>
        <p:txBody>
          <a:bodyPr/>
          <a:lstStyle>
            <a:lvl1pPr>
              <a:defRPr/>
            </a:lvl1pPr>
          </a:lstStyle>
          <a:p>
            <a:pPr>
              <a:defRPr/>
            </a:pPr>
            <a:fld id="{2A450236-BF16-4A13-A316-8A87652A26FB}" type="slidenum">
              <a:rPr lang="en-US" altLang="zh-TW"/>
              <a:pPr>
                <a:defRPr/>
              </a:pPr>
              <a:t>‹#›</a:t>
            </a:fld>
            <a:endParaRPr lang="en-US" altLang="zh-TW"/>
          </a:p>
        </p:txBody>
      </p:sp>
    </p:spTree>
  </p:cSld>
  <p:clrMapOvr>
    <a:masterClrMapping/>
  </p:clrMapOvr>
  <p:transition>
    <p:pull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6948488" y="593725"/>
          <a:ext cx="2100262" cy="674688"/>
        </p:xfrm>
        <a:graphic>
          <a:graphicData uri="http://schemas.openxmlformats.org/presentationml/2006/ole">
            <mc:AlternateContent xmlns:mc="http://schemas.openxmlformats.org/markup-compatibility/2006">
              <mc:Choice xmlns:v="urn:schemas-microsoft-com:vml" Requires="v">
                <p:oleObj spid="_x0000_s66624" name="Image" r:id="rId3" imgW="22031746" imgH="7073016" progId="">
                  <p:embed/>
                </p:oleObj>
              </mc:Choice>
              <mc:Fallback>
                <p:oleObj name="Image" r:id="rId3" imgW="22031746" imgH="7073016"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488" y="593725"/>
                        <a:ext cx="2100262" cy="674688"/>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Picture 3" descr="aaaaa"/>
          <p:cNvPicPr>
            <a:picLocks noChangeAspect="1" noChangeArrowheads="1"/>
          </p:cNvPicPr>
          <p:nvPr/>
        </p:nvPicPr>
        <p:blipFill>
          <a:blip r:embed="rId5"/>
          <a:srcRect/>
          <a:stretch>
            <a:fillRect/>
          </a:stretch>
        </p:blipFill>
        <p:spPr bwMode="auto">
          <a:xfrm>
            <a:off x="0" y="0"/>
            <a:ext cx="9144000" cy="1204913"/>
          </a:xfrm>
          <a:prstGeom prst="rect">
            <a:avLst/>
          </a:prstGeom>
          <a:noFill/>
          <a:ln w="9525">
            <a:noFill/>
            <a:miter lim="800000"/>
            <a:headEnd/>
            <a:tailEnd/>
          </a:ln>
        </p:spPr>
      </p:pic>
      <p:pic>
        <p:nvPicPr>
          <p:cNvPr id="6" name="Picture 4"/>
          <p:cNvPicPr>
            <a:picLocks noChangeAspect="1" noChangeArrowheads="1"/>
          </p:cNvPicPr>
          <p:nvPr/>
        </p:nvPicPr>
        <p:blipFill>
          <a:blip r:embed="rId6">
            <a:lum bright="2000"/>
          </a:blip>
          <a:srcRect/>
          <a:stretch>
            <a:fillRect/>
          </a:stretch>
        </p:blipFill>
        <p:spPr bwMode="auto">
          <a:xfrm>
            <a:off x="4800600" y="2133600"/>
            <a:ext cx="4343400" cy="4724400"/>
          </a:xfrm>
          <a:prstGeom prst="rect">
            <a:avLst/>
          </a:prstGeom>
          <a:noFill/>
          <a:ln w="9525">
            <a:noFill/>
            <a:miter lim="800000"/>
            <a:headEnd/>
            <a:tailEnd/>
          </a:ln>
        </p:spPr>
      </p:pic>
      <p:sp>
        <p:nvSpPr>
          <p:cNvPr id="7" name="Rectangle 5"/>
          <p:cNvSpPr>
            <a:spLocks noChangeArrowheads="1"/>
          </p:cNvSpPr>
          <p:nvPr/>
        </p:nvSpPr>
        <p:spPr bwMode="auto">
          <a:xfrm>
            <a:off x="0" y="6597650"/>
            <a:ext cx="9144000" cy="287338"/>
          </a:xfrm>
          <a:prstGeom prst="rect">
            <a:avLst/>
          </a:prstGeom>
          <a:solidFill>
            <a:srgbClr val="333333"/>
          </a:solidFill>
          <a:ln w="9525">
            <a:noFill/>
            <a:miter lim="800000"/>
            <a:headEnd/>
            <a:tailEnd/>
          </a:ln>
          <a:effectLst/>
        </p:spPr>
        <p:txBody>
          <a:bodyPr wrap="none" anchor="ctr"/>
          <a:lstStyle/>
          <a:p>
            <a:pPr>
              <a:defRPr/>
            </a:pPr>
            <a:endParaRPr lang="zh-TW" altLang="en-US">
              <a:ea typeface="新細明體" pitchFamily="18" charset="-120"/>
            </a:endParaRPr>
          </a:p>
        </p:txBody>
      </p:sp>
      <p:sp>
        <p:nvSpPr>
          <p:cNvPr id="8" name="Rectangle 11"/>
          <p:cNvSpPr>
            <a:spLocks noChangeArrowheads="1"/>
          </p:cNvSpPr>
          <p:nvPr/>
        </p:nvSpPr>
        <p:spPr bwMode="auto">
          <a:xfrm>
            <a:off x="0" y="1209675"/>
            <a:ext cx="6948488" cy="71438"/>
          </a:xfrm>
          <a:prstGeom prst="rect">
            <a:avLst/>
          </a:prstGeom>
          <a:gradFill rotWithShape="1">
            <a:gsLst>
              <a:gs pos="0">
                <a:srgbClr val="DDDDDD"/>
              </a:gs>
              <a:gs pos="100000">
                <a:srgbClr val="FFFFFF"/>
              </a:gs>
            </a:gsLst>
            <a:lin ang="0" scaled="1"/>
          </a:gradFill>
          <a:ln w="9525">
            <a:noFill/>
            <a:miter lim="800000"/>
            <a:headEnd/>
            <a:tailEnd/>
          </a:ln>
          <a:effectLst/>
        </p:spPr>
        <p:txBody>
          <a:bodyPr wrap="none" anchor="ctr"/>
          <a:lstStyle/>
          <a:p>
            <a:pPr>
              <a:defRPr/>
            </a:pPr>
            <a:endParaRPr lang="zh-TW" altLang="en-US">
              <a:ea typeface="新細明體" pitchFamily="18" charset="-120"/>
            </a:endParaRPr>
          </a:p>
        </p:txBody>
      </p:sp>
      <p:sp>
        <p:nvSpPr>
          <p:cNvPr id="9" name="Rectangle 12"/>
          <p:cNvSpPr>
            <a:spLocks noChangeArrowheads="1"/>
          </p:cNvSpPr>
          <p:nvPr/>
        </p:nvSpPr>
        <p:spPr bwMode="auto">
          <a:xfrm>
            <a:off x="2195513" y="6524625"/>
            <a:ext cx="6948487" cy="71438"/>
          </a:xfrm>
          <a:prstGeom prst="rect">
            <a:avLst/>
          </a:prstGeom>
          <a:gradFill rotWithShape="1">
            <a:gsLst>
              <a:gs pos="0">
                <a:srgbClr val="FFFFFF"/>
              </a:gs>
              <a:gs pos="100000">
                <a:srgbClr val="DDDDDD"/>
              </a:gs>
            </a:gsLst>
            <a:lin ang="0" scaled="1"/>
          </a:gradFill>
          <a:ln w="9525">
            <a:noFill/>
            <a:miter lim="800000"/>
            <a:headEnd/>
            <a:tailEnd/>
          </a:ln>
          <a:effectLst/>
        </p:spPr>
        <p:txBody>
          <a:bodyPr wrap="none" anchor="ctr"/>
          <a:lstStyle/>
          <a:p>
            <a:pPr>
              <a:defRPr/>
            </a:pPr>
            <a:endParaRPr lang="zh-TW" altLang="en-US">
              <a:ea typeface="新細明體" pitchFamily="18" charset="-120"/>
            </a:endParaRPr>
          </a:p>
        </p:txBody>
      </p:sp>
      <p:sp>
        <p:nvSpPr>
          <p:cNvPr id="2" name="標題 1"/>
          <p:cNvSpPr>
            <a:spLocks noGrp="1"/>
          </p:cNvSpPr>
          <p:nvPr>
            <p:ph type="title"/>
          </p:nvPr>
        </p:nvSpPr>
        <p:spPr>
          <a:xfrm>
            <a:off x="127000" y="333375"/>
            <a:ext cx="8424862" cy="792163"/>
          </a:xfrm>
        </p:spPr>
        <p:txBody>
          <a:bodyPr/>
          <a:lstStyle>
            <a:lvl1pPr>
              <a:defRPr sz="3600"/>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10" name="Rectangle 8"/>
          <p:cNvSpPr>
            <a:spLocks noGrp="1" noChangeArrowheads="1"/>
          </p:cNvSpPr>
          <p:nvPr>
            <p:ph type="dt" sz="half" idx="10"/>
          </p:nvPr>
        </p:nvSpPr>
        <p:spPr/>
        <p:txBody>
          <a:bodyPr/>
          <a:lstStyle>
            <a:lvl1pPr>
              <a:defRPr/>
            </a:lvl1pPr>
          </a:lstStyle>
          <a:p>
            <a:pPr>
              <a:defRPr/>
            </a:pPr>
            <a:endParaRPr lang="en-US" altLang="zh-TW"/>
          </a:p>
          <a:p>
            <a:pPr>
              <a:defRPr/>
            </a:pPr>
            <a:fld id="{63B6B2D1-02ED-4B0C-8F19-1208E77B1993}" type="datetime1">
              <a:rPr lang="zh-TW" altLang="en-US" smtClean="0"/>
              <a:t>2024/12/19</a:t>
            </a:fld>
            <a:endParaRPr lang="en-US" altLang="zh-TW"/>
          </a:p>
        </p:txBody>
      </p:sp>
      <p:sp>
        <p:nvSpPr>
          <p:cNvPr id="11" name="Rectangle 9"/>
          <p:cNvSpPr>
            <a:spLocks noGrp="1" noChangeArrowheads="1"/>
          </p:cNvSpPr>
          <p:nvPr>
            <p:ph type="ftr" sz="quarter" idx="11"/>
          </p:nvPr>
        </p:nvSpPr>
        <p:spPr/>
        <p:txBody>
          <a:bodyPr/>
          <a:lstStyle>
            <a:lvl1pPr>
              <a:defRPr/>
            </a:lvl1pPr>
          </a:lstStyle>
          <a:p>
            <a:pPr>
              <a:defRPr/>
            </a:pPr>
            <a:r>
              <a:rPr lang="en-US" altLang="zh-TW"/>
              <a:t>Copyright©2009 </a:t>
            </a:r>
            <a:r>
              <a:rPr lang="zh-TW" altLang="en-US"/>
              <a:t>連穎科技股份有限公司</a:t>
            </a:r>
            <a:endParaRPr lang="en-US" altLang="zh-TW"/>
          </a:p>
        </p:txBody>
      </p:sp>
      <p:sp>
        <p:nvSpPr>
          <p:cNvPr id="12" name="Rectangle 10"/>
          <p:cNvSpPr>
            <a:spLocks noGrp="1" noChangeArrowheads="1"/>
          </p:cNvSpPr>
          <p:nvPr>
            <p:ph type="sldNum" sz="quarter" idx="12"/>
          </p:nvPr>
        </p:nvSpPr>
        <p:spPr/>
        <p:txBody>
          <a:bodyPr/>
          <a:lstStyle>
            <a:lvl1pPr>
              <a:defRPr/>
            </a:lvl1pPr>
          </a:lstStyle>
          <a:p>
            <a:pPr>
              <a:defRPr/>
            </a:pPr>
            <a:fld id="{EB09620F-8778-41CE-AF44-6F58ADBEC047}" type="slidenum">
              <a:rPr lang="en-US" altLang="zh-TW"/>
              <a:pPr>
                <a:defRPr/>
              </a:pPr>
              <a:t>‹#›</a:t>
            </a:fld>
            <a:endParaRPr lang="en-US" altLang="zh-TW"/>
          </a:p>
        </p:txBody>
      </p:sp>
    </p:spTree>
  </p:cSld>
  <p:clrMapOvr>
    <a:masterClrMapping/>
  </p:clrMapOvr>
  <p:transition>
    <p:pull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zh-TW"/>
          </a:p>
          <a:p>
            <a:pPr>
              <a:defRPr/>
            </a:pPr>
            <a:fld id="{82EB3980-EF5B-4AC4-9B4F-D6EB21845F72}" type="datetime1">
              <a:rPr lang="zh-TW" altLang="en-US" smtClean="0"/>
              <a:t>2024/12/19</a:t>
            </a:fld>
            <a:endParaRPr lang="en-US" altLang="zh-TW"/>
          </a:p>
        </p:txBody>
      </p:sp>
      <p:sp>
        <p:nvSpPr>
          <p:cNvPr id="5" name="Rectangle 9"/>
          <p:cNvSpPr>
            <a:spLocks noGrp="1" noChangeArrowheads="1"/>
          </p:cNvSpPr>
          <p:nvPr>
            <p:ph type="ftr" sz="quarter" idx="11"/>
          </p:nvPr>
        </p:nvSpPr>
        <p:spPr>
          <a:ln/>
        </p:spPr>
        <p:txBody>
          <a:bodyPr/>
          <a:lstStyle>
            <a:lvl1pPr>
              <a:defRPr/>
            </a:lvl1pPr>
          </a:lstStyle>
          <a:p>
            <a:pPr>
              <a:defRPr/>
            </a:pPr>
            <a:r>
              <a:rPr lang="en-US" altLang="zh-TW" smtClean="0"/>
              <a:t>Copyright©2009 </a:t>
            </a:r>
            <a:r>
              <a:rPr lang="zh-CN" altLang="en-US" smtClean="0"/>
              <a:t>連穎科技股份有限公司</a:t>
            </a:r>
            <a:endParaRPr lang="zh-TW" altLang="en-US"/>
          </a:p>
        </p:txBody>
      </p:sp>
      <p:sp>
        <p:nvSpPr>
          <p:cNvPr id="6" name="Rectangle 10"/>
          <p:cNvSpPr>
            <a:spLocks noGrp="1" noChangeArrowheads="1"/>
          </p:cNvSpPr>
          <p:nvPr>
            <p:ph type="sldNum" sz="quarter" idx="12"/>
          </p:nvPr>
        </p:nvSpPr>
        <p:spPr>
          <a:ln/>
        </p:spPr>
        <p:txBody>
          <a:bodyPr/>
          <a:lstStyle>
            <a:lvl1pPr>
              <a:defRPr/>
            </a:lvl1pPr>
          </a:lstStyle>
          <a:p>
            <a:pPr>
              <a:defRPr/>
            </a:pPr>
            <a:fld id="{D8C972F6-184D-491B-B2C9-66DB93D7D8D0}" type="slidenum">
              <a:rPr lang="en-US" altLang="zh-TW"/>
              <a:pPr>
                <a:defRPr/>
              </a:pPr>
              <a:t>‹#›</a:t>
            </a:fld>
            <a:endParaRPr lang="en-US" altLang="zh-TW"/>
          </a:p>
        </p:txBody>
      </p:sp>
    </p:spTree>
  </p:cSld>
  <p:clrMapOvr>
    <a:masterClrMapping/>
  </p:clrMapOvr>
  <p:transition>
    <p:pull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539750" y="1341438"/>
            <a:ext cx="4027488" cy="5111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719638" y="1341438"/>
            <a:ext cx="4029075" cy="5111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zh-TW"/>
          </a:p>
          <a:p>
            <a:pPr>
              <a:defRPr/>
            </a:pPr>
            <a:fld id="{358C834E-C31F-49C4-A278-45308C498F4A}" type="datetime1">
              <a:rPr lang="zh-TW" altLang="en-US" smtClean="0"/>
              <a:t>2024/12/19</a:t>
            </a:fld>
            <a:endParaRPr lang="en-US" altLang="zh-TW"/>
          </a:p>
        </p:txBody>
      </p:sp>
      <p:sp>
        <p:nvSpPr>
          <p:cNvPr id="6" name="Rectangle 9"/>
          <p:cNvSpPr>
            <a:spLocks noGrp="1" noChangeArrowheads="1"/>
          </p:cNvSpPr>
          <p:nvPr>
            <p:ph type="ftr" sz="quarter" idx="11"/>
          </p:nvPr>
        </p:nvSpPr>
        <p:spPr>
          <a:ln/>
        </p:spPr>
        <p:txBody>
          <a:bodyPr/>
          <a:lstStyle>
            <a:lvl1pPr>
              <a:defRPr/>
            </a:lvl1pPr>
          </a:lstStyle>
          <a:p>
            <a:pPr>
              <a:defRPr/>
            </a:pPr>
            <a:r>
              <a:rPr lang="en-US" altLang="zh-TW" smtClean="0"/>
              <a:t>Copyright©2009 </a:t>
            </a:r>
            <a:r>
              <a:rPr lang="zh-CN" altLang="en-US" smtClean="0"/>
              <a:t>連穎科技股份有限公司</a:t>
            </a:r>
            <a:endParaRPr lang="zh-TW" altLang="en-US"/>
          </a:p>
        </p:txBody>
      </p:sp>
      <p:sp>
        <p:nvSpPr>
          <p:cNvPr id="7" name="Rectangle 10"/>
          <p:cNvSpPr>
            <a:spLocks noGrp="1" noChangeArrowheads="1"/>
          </p:cNvSpPr>
          <p:nvPr>
            <p:ph type="sldNum" sz="quarter" idx="12"/>
          </p:nvPr>
        </p:nvSpPr>
        <p:spPr>
          <a:ln/>
        </p:spPr>
        <p:txBody>
          <a:bodyPr/>
          <a:lstStyle>
            <a:lvl1pPr>
              <a:defRPr/>
            </a:lvl1pPr>
          </a:lstStyle>
          <a:p>
            <a:pPr>
              <a:defRPr/>
            </a:pPr>
            <a:fld id="{EBC9852F-CF05-4F0D-A36C-E069D909FCC8}" type="slidenum">
              <a:rPr lang="en-US" altLang="zh-TW"/>
              <a:pPr>
                <a:defRPr/>
              </a:pPr>
              <a:t>‹#›</a:t>
            </a:fld>
            <a:endParaRPr lang="en-US" altLang="zh-TW"/>
          </a:p>
        </p:txBody>
      </p:sp>
    </p:spTree>
  </p:cSld>
  <p:clrMapOvr>
    <a:masterClrMapping/>
  </p:clrMapOvr>
  <p:transition>
    <p:pull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ltLang="zh-TW"/>
          </a:p>
          <a:p>
            <a:pPr>
              <a:defRPr/>
            </a:pPr>
            <a:fld id="{3783B7A7-49E1-4F09-A04D-4624A1E1D132}" type="datetime1">
              <a:rPr lang="zh-TW" altLang="en-US" smtClean="0"/>
              <a:t>2024/12/19</a:t>
            </a:fld>
            <a:endParaRPr lang="en-US" altLang="zh-TW"/>
          </a:p>
        </p:txBody>
      </p:sp>
      <p:sp>
        <p:nvSpPr>
          <p:cNvPr id="8" name="Rectangle 9"/>
          <p:cNvSpPr>
            <a:spLocks noGrp="1" noChangeArrowheads="1"/>
          </p:cNvSpPr>
          <p:nvPr>
            <p:ph type="ftr" sz="quarter" idx="11"/>
          </p:nvPr>
        </p:nvSpPr>
        <p:spPr>
          <a:ln/>
        </p:spPr>
        <p:txBody>
          <a:bodyPr/>
          <a:lstStyle>
            <a:lvl1pPr>
              <a:defRPr/>
            </a:lvl1pPr>
          </a:lstStyle>
          <a:p>
            <a:pPr>
              <a:defRPr/>
            </a:pPr>
            <a:r>
              <a:rPr lang="en-US" altLang="zh-TW" smtClean="0"/>
              <a:t>Copyright©2009 </a:t>
            </a:r>
            <a:r>
              <a:rPr lang="zh-CN" altLang="en-US" smtClean="0"/>
              <a:t>連穎科技股份有限公司</a:t>
            </a:r>
            <a:endParaRPr lang="zh-TW" altLang="en-US"/>
          </a:p>
        </p:txBody>
      </p:sp>
      <p:sp>
        <p:nvSpPr>
          <p:cNvPr id="9" name="Rectangle 10"/>
          <p:cNvSpPr>
            <a:spLocks noGrp="1" noChangeArrowheads="1"/>
          </p:cNvSpPr>
          <p:nvPr>
            <p:ph type="sldNum" sz="quarter" idx="12"/>
          </p:nvPr>
        </p:nvSpPr>
        <p:spPr>
          <a:ln/>
        </p:spPr>
        <p:txBody>
          <a:bodyPr/>
          <a:lstStyle>
            <a:lvl1pPr>
              <a:defRPr/>
            </a:lvl1pPr>
          </a:lstStyle>
          <a:p>
            <a:pPr>
              <a:defRPr/>
            </a:pPr>
            <a:fld id="{223C971A-3499-4EE1-A5F2-4F5A928210C6}" type="slidenum">
              <a:rPr lang="en-US" altLang="zh-TW"/>
              <a:pPr>
                <a:defRPr/>
              </a:pPr>
              <a:t>‹#›</a:t>
            </a:fld>
            <a:endParaRPr lang="en-US" altLang="zh-TW"/>
          </a:p>
        </p:txBody>
      </p:sp>
    </p:spTree>
  </p:cSld>
  <p:clrMapOvr>
    <a:masterClrMapping/>
  </p:clrMapOvr>
  <p:transition>
    <p:pull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ltLang="zh-TW"/>
          </a:p>
          <a:p>
            <a:pPr>
              <a:defRPr/>
            </a:pPr>
            <a:fld id="{261B85B8-AC19-45D1-AC17-D26A376D2728}" type="datetime1">
              <a:rPr lang="zh-TW" altLang="en-US" smtClean="0"/>
              <a:t>2024/12/19</a:t>
            </a:fld>
            <a:endParaRPr lang="en-US" altLang="zh-TW"/>
          </a:p>
        </p:txBody>
      </p:sp>
      <p:sp>
        <p:nvSpPr>
          <p:cNvPr id="4" name="Rectangle 9"/>
          <p:cNvSpPr>
            <a:spLocks noGrp="1" noChangeArrowheads="1"/>
          </p:cNvSpPr>
          <p:nvPr>
            <p:ph type="ftr" sz="quarter" idx="11"/>
          </p:nvPr>
        </p:nvSpPr>
        <p:spPr>
          <a:ln/>
        </p:spPr>
        <p:txBody>
          <a:bodyPr/>
          <a:lstStyle>
            <a:lvl1pPr>
              <a:defRPr/>
            </a:lvl1pPr>
          </a:lstStyle>
          <a:p>
            <a:pPr>
              <a:defRPr/>
            </a:pPr>
            <a:r>
              <a:rPr lang="en-US" altLang="zh-TW" smtClean="0"/>
              <a:t>Copyright©2009 </a:t>
            </a:r>
            <a:r>
              <a:rPr lang="zh-CN" altLang="en-US" smtClean="0"/>
              <a:t>連穎科技股份有限公司</a:t>
            </a:r>
            <a:endParaRPr lang="zh-TW" altLang="en-US"/>
          </a:p>
        </p:txBody>
      </p:sp>
      <p:sp>
        <p:nvSpPr>
          <p:cNvPr id="5" name="Rectangle 10"/>
          <p:cNvSpPr>
            <a:spLocks noGrp="1" noChangeArrowheads="1"/>
          </p:cNvSpPr>
          <p:nvPr>
            <p:ph type="sldNum" sz="quarter" idx="12"/>
          </p:nvPr>
        </p:nvSpPr>
        <p:spPr>
          <a:ln/>
        </p:spPr>
        <p:txBody>
          <a:bodyPr/>
          <a:lstStyle>
            <a:lvl1pPr>
              <a:defRPr/>
            </a:lvl1pPr>
          </a:lstStyle>
          <a:p>
            <a:pPr>
              <a:defRPr/>
            </a:pPr>
            <a:fld id="{7801C23B-5A74-4220-89FA-F8FF48C7742E}" type="slidenum">
              <a:rPr lang="en-US" altLang="zh-TW"/>
              <a:pPr>
                <a:defRPr/>
              </a:pPr>
              <a:t>‹#›</a:t>
            </a:fld>
            <a:endParaRPr lang="en-US" altLang="zh-TW"/>
          </a:p>
        </p:txBody>
      </p:sp>
    </p:spTree>
  </p:cSld>
  <p:clrMapOvr>
    <a:masterClrMapping/>
  </p:clrMapOvr>
  <p:transition>
    <p:pull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ltLang="zh-TW"/>
          </a:p>
          <a:p>
            <a:pPr>
              <a:defRPr/>
            </a:pPr>
            <a:fld id="{6A515BCD-C4E5-4C7D-8148-0710AA72AB58}" type="datetime1">
              <a:rPr lang="zh-TW" altLang="en-US" smtClean="0"/>
              <a:t>2024/12/19</a:t>
            </a:fld>
            <a:endParaRPr lang="en-US" altLang="zh-TW"/>
          </a:p>
        </p:txBody>
      </p:sp>
      <p:sp>
        <p:nvSpPr>
          <p:cNvPr id="3" name="Rectangle 9"/>
          <p:cNvSpPr>
            <a:spLocks noGrp="1" noChangeArrowheads="1"/>
          </p:cNvSpPr>
          <p:nvPr>
            <p:ph type="ftr" sz="quarter" idx="11"/>
          </p:nvPr>
        </p:nvSpPr>
        <p:spPr>
          <a:ln/>
        </p:spPr>
        <p:txBody>
          <a:bodyPr/>
          <a:lstStyle>
            <a:lvl1pPr>
              <a:defRPr/>
            </a:lvl1pPr>
          </a:lstStyle>
          <a:p>
            <a:pPr>
              <a:defRPr/>
            </a:pPr>
            <a:r>
              <a:rPr lang="en-US" altLang="zh-TW" smtClean="0"/>
              <a:t>Copyright©2009 </a:t>
            </a:r>
            <a:r>
              <a:rPr lang="zh-CN" altLang="en-US" smtClean="0"/>
              <a:t>連穎科技股份有限公司</a:t>
            </a:r>
            <a:endParaRPr lang="zh-TW" altLang="en-US"/>
          </a:p>
        </p:txBody>
      </p:sp>
      <p:sp>
        <p:nvSpPr>
          <p:cNvPr id="4" name="Rectangle 10"/>
          <p:cNvSpPr>
            <a:spLocks noGrp="1" noChangeArrowheads="1"/>
          </p:cNvSpPr>
          <p:nvPr>
            <p:ph type="sldNum" sz="quarter" idx="12"/>
          </p:nvPr>
        </p:nvSpPr>
        <p:spPr>
          <a:ln/>
        </p:spPr>
        <p:txBody>
          <a:bodyPr/>
          <a:lstStyle>
            <a:lvl1pPr>
              <a:defRPr/>
            </a:lvl1pPr>
          </a:lstStyle>
          <a:p>
            <a:pPr>
              <a:defRPr/>
            </a:pPr>
            <a:fld id="{1E642B4F-F486-454E-8F71-20D59E4383FC}" type="slidenum">
              <a:rPr lang="en-US" altLang="zh-TW"/>
              <a:pPr>
                <a:defRPr/>
              </a:pPr>
              <a:t>‹#›</a:t>
            </a:fld>
            <a:endParaRPr lang="en-US" altLang="zh-TW"/>
          </a:p>
        </p:txBody>
      </p:sp>
    </p:spTree>
  </p:cSld>
  <p:clrMapOvr>
    <a:masterClrMapping/>
  </p:clrMapOvr>
  <p:transition>
    <p:pull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zh-TW"/>
          </a:p>
          <a:p>
            <a:pPr>
              <a:defRPr/>
            </a:pPr>
            <a:fld id="{BFEBA6E4-50BD-4598-85BB-BD98B8169A17}" type="datetime1">
              <a:rPr lang="zh-TW" altLang="en-US" smtClean="0"/>
              <a:t>2024/12/19</a:t>
            </a:fld>
            <a:endParaRPr lang="en-US" altLang="zh-TW"/>
          </a:p>
        </p:txBody>
      </p:sp>
      <p:sp>
        <p:nvSpPr>
          <p:cNvPr id="6" name="Rectangle 9"/>
          <p:cNvSpPr>
            <a:spLocks noGrp="1" noChangeArrowheads="1"/>
          </p:cNvSpPr>
          <p:nvPr>
            <p:ph type="ftr" sz="quarter" idx="11"/>
          </p:nvPr>
        </p:nvSpPr>
        <p:spPr>
          <a:ln/>
        </p:spPr>
        <p:txBody>
          <a:bodyPr/>
          <a:lstStyle>
            <a:lvl1pPr>
              <a:defRPr/>
            </a:lvl1pPr>
          </a:lstStyle>
          <a:p>
            <a:pPr>
              <a:defRPr/>
            </a:pPr>
            <a:r>
              <a:rPr lang="en-US" altLang="zh-TW" smtClean="0"/>
              <a:t>Copyright©2009 </a:t>
            </a:r>
            <a:r>
              <a:rPr lang="zh-CN" altLang="en-US" smtClean="0"/>
              <a:t>連穎科技股份有限公司</a:t>
            </a:r>
            <a:endParaRPr lang="zh-TW" altLang="en-US"/>
          </a:p>
        </p:txBody>
      </p:sp>
      <p:sp>
        <p:nvSpPr>
          <p:cNvPr id="7" name="Rectangle 10"/>
          <p:cNvSpPr>
            <a:spLocks noGrp="1" noChangeArrowheads="1"/>
          </p:cNvSpPr>
          <p:nvPr>
            <p:ph type="sldNum" sz="quarter" idx="12"/>
          </p:nvPr>
        </p:nvSpPr>
        <p:spPr>
          <a:ln/>
        </p:spPr>
        <p:txBody>
          <a:bodyPr/>
          <a:lstStyle>
            <a:lvl1pPr>
              <a:defRPr/>
            </a:lvl1pPr>
          </a:lstStyle>
          <a:p>
            <a:pPr>
              <a:defRPr/>
            </a:pPr>
            <a:fld id="{751EB41B-4A16-4387-97CA-017D45D73DA3}" type="slidenum">
              <a:rPr lang="en-US" altLang="zh-TW"/>
              <a:pPr>
                <a:defRPr/>
              </a:pPr>
              <a:t>‹#›</a:t>
            </a:fld>
            <a:endParaRPr lang="en-US" altLang="zh-TW"/>
          </a:p>
        </p:txBody>
      </p:sp>
    </p:spTree>
  </p:cSld>
  <p:clrMapOvr>
    <a:masterClrMapping/>
  </p:clrMapOvr>
  <p:transition>
    <p:pull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zh-TW"/>
          </a:p>
          <a:p>
            <a:pPr>
              <a:defRPr/>
            </a:pPr>
            <a:fld id="{EC38ADA1-1FF9-4301-B0AA-305EA1B1731A}" type="datetime1">
              <a:rPr lang="zh-TW" altLang="en-US" smtClean="0"/>
              <a:t>2024/12/19</a:t>
            </a:fld>
            <a:endParaRPr lang="en-US" altLang="zh-TW"/>
          </a:p>
        </p:txBody>
      </p:sp>
      <p:sp>
        <p:nvSpPr>
          <p:cNvPr id="6" name="Rectangle 9"/>
          <p:cNvSpPr>
            <a:spLocks noGrp="1" noChangeArrowheads="1"/>
          </p:cNvSpPr>
          <p:nvPr>
            <p:ph type="ftr" sz="quarter" idx="11"/>
          </p:nvPr>
        </p:nvSpPr>
        <p:spPr>
          <a:ln/>
        </p:spPr>
        <p:txBody>
          <a:bodyPr/>
          <a:lstStyle>
            <a:lvl1pPr>
              <a:defRPr/>
            </a:lvl1pPr>
          </a:lstStyle>
          <a:p>
            <a:pPr>
              <a:defRPr/>
            </a:pPr>
            <a:r>
              <a:rPr lang="en-US" altLang="zh-TW" smtClean="0"/>
              <a:t>Copyright©2009 </a:t>
            </a:r>
            <a:r>
              <a:rPr lang="zh-CN" altLang="en-US" smtClean="0"/>
              <a:t>連穎科技股份有限公司</a:t>
            </a:r>
            <a:endParaRPr lang="zh-TW" altLang="en-US"/>
          </a:p>
        </p:txBody>
      </p:sp>
      <p:sp>
        <p:nvSpPr>
          <p:cNvPr id="7" name="Rectangle 10"/>
          <p:cNvSpPr>
            <a:spLocks noGrp="1" noChangeArrowheads="1"/>
          </p:cNvSpPr>
          <p:nvPr>
            <p:ph type="sldNum" sz="quarter" idx="12"/>
          </p:nvPr>
        </p:nvSpPr>
        <p:spPr>
          <a:ln/>
        </p:spPr>
        <p:txBody>
          <a:bodyPr/>
          <a:lstStyle>
            <a:lvl1pPr>
              <a:defRPr/>
            </a:lvl1pPr>
          </a:lstStyle>
          <a:p>
            <a:pPr>
              <a:defRPr/>
            </a:pPr>
            <a:fld id="{2C85C8BE-DE13-4633-A945-A7CF47BCB690}" type="slidenum">
              <a:rPr lang="en-US" altLang="zh-TW"/>
              <a:pPr>
                <a:defRPr/>
              </a:pPr>
              <a:t>‹#›</a:t>
            </a:fld>
            <a:endParaRPr lang="en-US" altLang="zh-TW"/>
          </a:p>
        </p:txBody>
      </p:sp>
    </p:spTree>
  </p:cSld>
  <p:clrMapOvr>
    <a:masterClrMapping/>
  </p:clrMapOvr>
  <p:transition>
    <p:pull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6948488" y="593725"/>
          <a:ext cx="2100262" cy="674688"/>
        </p:xfrm>
        <a:graphic>
          <a:graphicData uri="http://schemas.openxmlformats.org/presentationml/2006/ole">
            <mc:AlternateContent xmlns:mc="http://schemas.openxmlformats.org/markup-compatibility/2006">
              <mc:Choice xmlns:v="urn:schemas-microsoft-com:vml" Requires="v">
                <p:oleObj spid="_x0000_s1090" name="Image" r:id="rId16" imgW="22031746" imgH="7073016" progId="">
                  <p:embed/>
                </p:oleObj>
              </mc:Choice>
              <mc:Fallback>
                <p:oleObj name="Image" r:id="rId16" imgW="22031746" imgH="7073016" progId="">
                  <p:embed/>
                  <p:pic>
                    <p:nvPicPr>
                      <p:cNvPr id="0" name="Object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948488" y="593725"/>
                        <a:ext cx="2100262" cy="674688"/>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1C1C1C"/>
                              </a:outerShdw>
                            </a:effectLst>
                          </a14:hiddenEffects>
                        </a:ext>
                      </a:extLst>
                    </p:spPr>
                  </p:pic>
                </p:oleObj>
              </mc:Fallback>
            </mc:AlternateContent>
          </a:graphicData>
        </a:graphic>
      </p:graphicFrame>
      <p:pic>
        <p:nvPicPr>
          <p:cNvPr id="1028" name="Picture 3" descr="aaaaa"/>
          <p:cNvPicPr>
            <a:picLocks noChangeAspect="1" noChangeArrowheads="1"/>
          </p:cNvPicPr>
          <p:nvPr/>
        </p:nvPicPr>
        <p:blipFill>
          <a:blip r:embed="rId18"/>
          <a:srcRect/>
          <a:stretch>
            <a:fillRect/>
          </a:stretch>
        </p:blipFill>
        <p:spPr bwMode="auto">
          <a:xfrm>
            <a:off x="0" y="0"/>
            <a:ext cx="9144000" cy="1204913"/>
          </a:xfrm>
          <a:prstGeom prst="rect">
            <a:avLst/>
          </a:prstGeom>
          <a:noFill/>
          <a:ln w="9525">
            <a:noFill/>
            <a:miter lim="800000"/>
            <a:headEnd/>
            <a:tailEnd/>
          </a:ln>
        </p:spPr>
      </p:pic>
      <p:pic>
        <p:nvPicPr>
          <p:cNvPr id="1029" name="Picture 4"/>
          <p:cNvPicPr>
            <a:picLocks noChangeAspect="1" noChangeArrowheads="1"/>
          </p:cNvPicPr>
          <p:nvPr/>
        </p:nvPicPr>
        <p:blipFill>
          <a:blip r:embed="rId19">
            <a:lum bright="2000"/>
          </a:blip>
          <a:srcRect/>
          <a:stretch>
            <a:fillRect/>
          </a:stretch>
        </p:blipFill>
        <p:spPr bwMode="auto">
          <a:xfrm>
            <a:off x="4800600" y="2133600"/>
            <a:ext cx="4343400" cy="4724400"/>
          </a:xfrm>
          <a:prstGeom prst="rect">
            <a:avLst/>
          </a:prstGeom>
          <a:noFill/>
          <a:ln w="9525">
            <a:noFill/>
            <a:miter lim="800000"/>
            <a:headEnd/>
            <a:tailEnd/>
          </a:ln>
        </p:spPr>
      </p:pic>
      <p:sp>
        <p:nvSpPr>
          <p:cNvPr id="161797" name="Rectangle 5"/>
          <p:cNvSpPr>
            <a:spLocks noChangeArrowheads="1"/>
          </p:cNvSpPr>
          <p:nvPr/>
        </p:nvSpPr>
        <p:spPr bwMode="auto">
          <a:xfrm>
            <a:off x="0" y="6597650"/>
            <a:ext cx="9144000" cy="287338"/>
          </a:xfrm>
          <a:prstGeom prst="rect">
            <a:avLst/>
          </a:prstGeom>
          <a:solidFill>
            <a:srgbClr val="333333"/>
          </a:solidFill>
          <a:ln w="9525">
            <a:noFill/>
            <a:miter lim="800000"/>
            <a:headEnd/>
            <a:tailEnd/>
          </a:ln>
          <a:effectLst/>
        </p:spPr>
        <p:txBody>
          <a:bodyPr wrap="none" anchor="ctr"/>
          <a:lstStyle/>
          <a:p>
            <a:pPr>
              <a:defRPr/>
            </a:pPr>
            <a:endParaRPr lang="zh-TW" altLang="en-US">
              <a:ea typeface="新細明體" pitchFamily="18" charset="-120"/>
            </a:endParaRPr>
          </a:p>
        </p:txBody>
      </p:sp>
      <p:sp>
        <p:nvSpPr>
          <p:cNvPr id="1031" name="Rectangle 6"/>
          <p:cNvSpPr>
            <a:spLocks noGrp="1" noChangeArrowheads="1"/>
          </p:cNvSpPr>
          <p:nvPr>
            <p:ph type="title"/>
          </p:nvPr>
        </p:nvSpPr>
        <p:spPr bwMode="auto">
          <a:xfrm>
            <a:off x="395288" y="333375"/>
            <a:ext cx="8424862" cy="79216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zh-CN" altLang="en-US" smtClean="0"/>
              <a:t>按一下以编辑母片标题样式</a:t>
            </a:r>
            <a:endParaRPr lang="zh-TW" altLang="en-US" smtClean="0"/>
          </a:p>
        </p:txBody>
      </p:sp>
      <p:sp>
        <p:nvSpPr>
          <p:cNvPr id="1032" name="Rectangle 7"/>
          <p:cNvSpPr>
            <a:spLocks noGrp="1" noChangeArrowheads="1"/>
          </p:cNvSpPr>
          <p:nvPr>
            <p:ph type="body" idx="1"/>
          </p:nvPr>
        </p:nvSpPr>
        <p:spPr bwMode="auto">
          <a:xfrm>
            <a:off x="539750" y="1341438"/>
            <a:ext cx="8208963" cy="5111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按一下以编辑母片</a:t>
            </a:r>
          </a:p>
          <a:p>
            <a:pPr lvl="1"/>
            <a:r>
              <a:rPr lang="zh-TW" altLang="en-US" smtClean="0"/>
              <a:t>第二层</a:t>
            </a:r>
          </a:p>
          <a:p>
            <a:pPr lvl="2"/>
            <a:r>
              <a:rPr lang="zh-TW" altLang="en-US" smtClean="0"/>
              <a:t>第三层</a:t>
            </a:r>
          </a:p>
          <a:p>
            <a:pPr lvl="3"/>
            <a:r>
              <a:rPr lang="zh-TW" altLang="en-US" smtClean="0"/>
              <a:t>第四层</a:t>
            </a:r>
          </a:p>
          <a:p>
            <a:pPr lvl="4"/>
            <a:r>
              <a:rPr lang="zh-TW" altLang="en-US" smtClean="0"/>
              <a:t>第五层</a:t>
            </a:r>
          </a:p>
        </p:txBody>
      </p:sp>
      <p:sp>
        <p:nvSpPr>
          <p:cNvPr id="161800" name="Rectangle 8"/>
          <p:cNvSpPr>
            <a:spLocks noGrp="1" noChangeArrowheads="1"/>
          </p:cNvSpPr>
          <p:nvPr>
            <p:ph type="dt" sz="half" idx="2"/>
          </p:nvPr>
        </p:nvSpPr>
        <p:spPr bwMode="auto">
          <a:xfrm>
            <a:off x="468313" y="638175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kumimoji="0" sz="1200" b="1">
                <a:solidFill>
                  <a:schemeClr val="bg1"/>
                </a:solidFill>
                <a:latin typeface="Arial" charset="0"/>
              </a:defRPr>
            </a:lvl1pPr>
          </a:lstStyle>
          <a:p>
            <a:pPr>
              <a:defRPr/>
            </a:pPr>
            <a:endParaRPr lang="en-US" altLang="zh-TW"/>
          </a:p>
          <a:p>
            <a:pPr>
              <a:defRPr/>
            </a:pPr>
            <a:fld id="{415645B5-8477-48BB-88DF-F184B4FF6153}" type="datetime1">
              <a:rPr lang="zh-TW" altLang="en-US" smtClean="0"/>
              <a:t>2024/12/19</a:t>
            </a:fld>
            <a:endParaRPr lang="en-US" altLang="zh-TW"/>
          </a:p>
        </p:txBody>
      </p:sp>
      <p:sp>
        <p:nvSpPr>
          <p:cNvPr id="161801" name="Rectangle 9"/>
          <p:cNvSpPr>
            <a:spLocks noGrp="1" noChangeArrowheads="1"/>
          </p:cNvSpPr>
          <p:nvPr>
            <p:ph type="ftr" sz="quarter" idx="3"/>
          </p:nvPr>
        </p:nvSpPr>
        <p:spPr bwMode="auto">
          <a:xfrm>
            <a:off x="3352800" y="638175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smtClean="0">
                <a:solidFill>
                  <a:schemeClr val="bg1"/>
                </a:solidFill>
                <a:latin typeface="Arial" charset="0"/>
                <a:ea typeface="微軟正黑體" pitchFamily="34" charset="-120"/>
              </a:defRPr>
            </a:lvl1pPr>
          </a:lstStyle>
          <a:p>
            <a:pPr>
              <a:defRPr/>
            </a:pPr>
            <a:r>
              <a:rPr lang="en-US" altLang="zh-TW" smtClean="0"/>
              <a:t>Copyright©2009 </a:t>
            </a:r>
            <a:r>
              <a:rPr lang="zh-CN" altLang="en-US" smtClean="0"/>
              <a:t>連穎科技股份有限公司</a:t>
            </a:r>
            <a:endParaRPr lang="zh-TW" altLang="en-US"/>
          </a:p>
        </p:txBody>
      </p:sp>
      <p:sp>
        <p:nvSpPr>
          <p:cNvPr id="161802" name="Rectangle 10"/>
          <p:cNvSpPr>
            <a:spLocks noGrp="1" noChangeArrowheads="1"/>
          </p:cNvSpPr>
          <p:nvPr>
            <p:ph type="sldNum" sz="quarter" idx="4"/>
          </p:nvPr>
        </p:nvSpPr>
        <p:spPr bwMode="auto">
          <a:xfrm>
            <a:off x="7204075" y="6386513"/>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200" b="1">
                <a:solidFill>
                  <a:schemeClr val="bg1"/>
                </a:solidFill>
                <a:latin typeface="Arial" charset="0"/>
              </a:defRPr>
            </a:lvl1pPr>
          </a:lstStyle>
          <a:p>
            <a:pPr>
              <a:defRPr/>
            </a:pPr>
            <a:fld id="{DC616ED9-6D9C-45FB-8B45-D29D41C202E1}" type="slidenum">
              <a:rPr lang="en-US" altLang="zh-TW"/>
              <a:pPr>
                <a:defRPr/>
              </a:pPr>
              <a:t>‹#›</a:t>
            </a:fld>
            <a:endParaRPr lang="en-US" altLang="zh-TW"/>
          </a:p>
        </p:txBody>
      </p:sp>
      <p:sp>
        <p:nvSpPr>
          <p:cNvPr id="161803" name="Rectangle 11"/>
          <p:cNvSpPr>
            <a:spLocks noChangeArrowheads="1"/>
          </p:cNvSpPr>
          <p:nvPr/>
        </p:nvSpPr>
        <p:spPr bwMode="auto">
          <a:xfrm>
            <a:off x="0" y="1209675"/>
            <a:ext cx="6948488" cy="71438"/>
          </a:xfrm>
          <a:prstGeom prst="rect">
            <a:avLst/>
          </a:prstGeom>
          <a:gradFill rotWithShape="1">
            <a:gsLst>
              <a:gs pos="0">
                <a:srgbClr val="DDDDDD"/>
              </a:gs>
              <a:gs pos="100000">
                <a:srgbClr val="FFFFFF"/>
              </a:gs>
            </a:gsLst>
            <a:lin ang="0" scaled="1"/>
          </a:gradFill>
          <a:ln w="9525">
            <a:noFill/>
            <a:miter lim="800000"/>
            <a:headEnd/>
            <a:tailEnd/>
          </a:ln>
          <a:effectLst/>
        </p:spPr>
        <p:txBody>
          <a:bodyPr wrap="none" anchor="ctr"/>
          <a:lstStyle/>
          <a:p>
            <a:pPr>
              <a:defRPr/>
            </a:pPr>
            <a:endParaRPr lang="zh-TW" altLang="en-US">
              <a:ea typeface="新細明體" pitchFamily="18" charset="-120"/>
            </a:endParaRPr>
          </a:p>
        </p:txBody>
      </p:sp>
      <p:sp>
        <p:nvSpPr>
          <p:cNvPr id="161804" name="Rectangle 12"/>
          <p:cNvSpPr>
            <a:spLocks noChangeArrowheads="1"/>
          </p:cNvSpPr>
          <p:nvPr/>
        </p:nvSpPr>
        <p:spPr bwMode="auto">
          <a:xfrm>
            <a:off x="2195513" y="6524625"/>
            <a:ext cx="6948487" cy="71438"/>
          </a:xfrm>
          <a:prstGeom prst="rect">
            <a:avLst/>
          </a:prstGeom>
          <a:gradFill rotWithShape="1">
            <a:gsLst>
              <a:gs pos="0">
                <a:srgbClr val="FFFFFF"/>
              </a:gs>
              <a:gs pos="100000">
                <a:srgbClr val="DDDDDD"/>
              </a:gs>
            </a:gsLst>
            <a:lin ang="0" scaled="1"/>
          </a:gradFill>
          <a:ln w="9525">
            <a:noFill/>
            <a:miter lim="800000"/>
            <a:headEnd/>
            <a:tailEnd/>
          </a:ln>
          <a:effectLst/>
        </p:spPr>
        <p:txBody>
          <a:bodyPr wrap="none" anchor="ctr"/>
          <a:lstStyle/>
          <a:p>
            <a:pPr>
              <a:defRPr/>
            </a:pPr>
            <a:endParaRPr lang="zh-TW" altLang="en-US">
              <a:ea typeface="新細明體" pitchFamily="18" charset="-120"/>
            </a:endParaRPr>
          </a:p>
        </p:txBody>
      </p:sp>
    </p:spTree>
  </p:cSld>
  <p:clrMap bg1="lt1" tx1="dk1" bg2="lt2" tx2="dk2" accent1="accent1" accent2="accent2" accent3="accent3" accent4="accent4" accent5="accent5" accent6="accent6" hlink="hlink" folHlink="folHlink"/>
  <p:sldLayoutIdLst>
    <p:sldLayoutId id="2147484519" r:id="rId1"/>
    <p:sldLayoutId id="2147484520" r:id="rId2"/>
    <p:sldLayoutId id="2147484508" r:id="rId3"/>
    <p:sldLayoutId id="2147484509" r:id="rId4"/>
    <p:sldLayoutId id="2147484510" r:id="rId5"/>
    <p:sldLayoutId id="2147484511" r:id="rId6"/>
    <p:sldLayoutId id="2147484512" r:id="rId7"/>
    <p:sldLayoutId id="2147484513" r:id="rId8"/>
    <p:sldLayoutId id="2147484514" r:id="rId9"/>
    <p:sldLayoutId id="2147484515" r:id="rId10"/>
    <p:sldLayoutId id="2147484516" r:id="rId11"/>
    <p:sldLayoutId id="2147484517" r:id="rId12"/>
    <p:sldLayoutId id="2147484518" r:id="rId13"/>
  </p:sldLayoutIdLst>
  <p:transition>
    <p:pull dir="u"/>
  </p:transition>
  <p:timing>
    <p:tnLst>
      <p:par>
        <p:cTn id="1" dur="indefinite" restart="never" nodeType="tmRoot"/>
      </p:par>
    </p:tnLst>
  </p:timing>
  <p:hf hdr="0"/>
  <p:txStyles>
    <p:titleStyle>
      <a:lvl1pPr algn="l" rtl="0" eaLnBrk="0" fontAlgn="base" hangingPunct="0">
        <a:spcBef>
          <a:spcPct val="0"/>
        </a:spcBef>
        <a:spcAft>
          <a:spcPct val="0"/>
        </a:spcAft>
        <a:defRPr kumimoji="1" sz="4000" b="1">
          <a:solidFill>
            <a:schemeClr val="bg1"/>
          </a:solidFill>
          <a:latin typeface="+mj-lt"/>
          <a:ea typeface="微軟正黑體" pitchFamily="34" charset="-120"/>
          <a:cs typeface="+mj-cs"/>
        </a:defRPr>
      </a:lvl1pPr>
      <a:lvl2pPr algn="l" rtl="0" eaLnBrk="0" fontAlgn="base" hangingPunct="0">
        <a:spcBef>
          <a:spcPct val="0"/>
        </a:spcBef>
        <a:spcAft>
          <a:spcPct val="0"/>
        </a:spcAft>
        <a:defRPr kumimoji="1" sz="4000" b="1">
          <a:solidFill>
            <a:schemeClr val="bg1"/>
          </a:solidFill>
          <a:latin typeface="Tahoma" pitchFamily="34" charset="0"/>
          <a:ea typeface="微軟正黑體" pitchFamily="34" charset="-120"/>
        </a:defRPr>
      </a:lvl2pPr>
      <a:lvl3pPr algn="l" rtl="0" eaLnBrk="0" fontAlgn="base" hangingPunct="0">
        <a:spcBef>
          <a:spcPct val="0"/>
        </a:spcBef>
        <a:spcAft>
          <a:spcPct val="0"/>
        </a:spcAft>
        <a:defRPr kumimoji="1" sz="4000" b="1">
          <a:solidFill>
            <a:schemeClr val="bg1"/>
          </a:solidFill>
          <a:latin typeface="Tahoma" pitchFamily="34" charset="0"/>
          <a:ea typeface="微軟正黑體" pitchFamily="34" charset="-120"/>
        </a:defRPr>
      </a:lvl3pPr>
      <a:lvl4pPr algn="l" rtl="0" eaLnBrk="0" fontAlgn="base" hangingPunct="0">
        <a:spcBef>
          <a:spcPct val="0"/>
        </a:spcBef>
        <a:spcAft>
          <a:spcPct val="0"/>
        </a:spcAft>
        <a:defRPr kumimoji="1" sz="4000" b="1">
          <a:solidFill>
            <a:schemeClr val="bg1"/>
          </a:solidFill>
          <a:latin typeface="Tahoma" pitchFamily="34" charset="0"/>
          <a:ea typeface="微軟正黑體" pitchFamily="34" charset="-120"/>
        </a:defRPr>
      </a:lvl4pPr>
      <a:lvl5pPr algn="l" rtl="0" eaLnBrk="0" fontAlgn="base" hangingPunct="0">
        <a:spcBef>
          <a:spcPct val="0"/>
        </a:spcBef>
        <a:spcAft>
          <a:spcPct val="0"/>
        </a:spcAft>
        <a:defRPr kumimoji="1" sz="4000" b="1">
          <a:solidFill>
            <a:schemeClr val="bg1"/>
          </a:solidFill>
          <a:latin typeface="Tahoma" pitchFamily="34" charset="0"/>
          <a:ea typeface="微軟正黑體" pitchFamily="34" charset="-120"/>
        </a:defRPr>
      </a:lvl5pPr>
      <a:lvl6pPr marL="457200" algn="l" rtl="0" fontAlgn="base">
        <a:spcBef>
          <a:spcPct val="0"/>
        </a:spcBef>
        <a:spcAft>
          <a:spcPct val="0"/>
        </a:spcAft>
        <a:defRPr kumimoji="1" sz="4000" b="1">
          <a:solidFill>
            <a:schemeClr val="bg1"/>
          </a:solidFill>
          <a:latin typeface="Tahoma" pitchFamily="34" charset="0"/>
          <a:ea typeface="標楷體" pitchFamily="65" charset="-120"/>
        </a:defRPr>
      </a:lvl6pPr>
      <a:lvl7pPr marL="914400" algn="l" rtl="0" fontAlgn="base">
        <a:spcBef>
          <a:spcPct val="0"/>
        </a:spcBef>
        <a:spcAft>
          <a:spcPct val="0"/>
        </a:spcAft>
        <a:defRPr kumimoji="1" sz="4000" b="1">
          <a:solidFill>
            <a:schemeClr val="bg1"/>
          </a:solidFill>
          <a:latin typeface="Tahoma" pitchFamily="34" charset="0"/>
          <a:ea typeface="標楷體" pitchFamily="65" charset="-120"/>
        </a:defRPr>
      </a:lvl7pPr>
      <a:lvl8pPr marL="1371600" algn="l" rtl="0" fontAlgn="base">
        <a:spcBef>
          <a:spcPct val="0"/>
        </a:spcBef>
        <a:spcAft>
          <a:spcPct val="0"/>
        </a:spcAft>
        <a:defRPr kumimoji="1" sz="4000" b="1">
          <a:solidFill>
            <a:schemeClr val="bg1"/>
          </a:solidFill>
          <a:latin typeface="Tahoma" pitchFamily="34" charset="0"/>
          <a:ea typeface="標楷體" pitchFamily="65" charset="-120"/>
        </a:defRPr>
      </a:lvl8pPr>
      <a:lvl9pPr marL="1828800" algn="l" rtl="0" fontAlgn="base">
        <a:spcBef>
          <a:spcPct val="0"/>
        </a:spcBef>
        <a:spcAft>
          <a:spcPct val="0"/>
        </a:spcAft>
        <a:defRPr kumimoji="1" sz="4000" b="1">
          <a:solidFill>
            <a:schemeClr val="bg1"/>
          </a:solidFill>
          <a:latin typeface="Tahoma" pitchFamily="34" charset="0"/>
          <a:ea typeface="標楷體" pitchFamily="65" charset="-120"/>
        </a:defRPr>
      </a:lvl9pPr>
    </p:titleStyle>
    <p:bodyStyle>
      <a:lvl1pPr marL="341313" indent="-341313" algn="l" rtl="0" eaLnBrk="0" fontAlgn="base" hangingPunct="0">
        <a:spcBef>
          <a:spcPct val="20000"/>
        </a:spcBef>
        <a:spcAft>
          <a:spcPct val="0"/>
        </a:spcAft>
        <a:buClr>
          <a:srgbClr val="FF6600"/>
        </a:buClr>
        <a:buSzPct val="60000"/>
        <a:buFont typeface="Wingdings" pitchFamily="2" charset="2"/>
        <a:buChar char="n"/>
        <a:defRPr kumimoji="1" sz="2800">
          <a:solidFill>
            <a:schemeClr val="tx1"/>
          </a:solidFill>
          <a:latin typeface="+mn-lt"/>
          <a:ea typeface="微軟正黑體" pitchFamily="34" charset="-120"/>
          <a:cs typeface="+mn-cs"/>
        </a:defRPr>
      </a:lvl1pPr>
      <a:lvl2pPr marL="741363" indent="-284163" algn="l" rtl="0" eaLnBrk="0" fontAlgn="base" hangingPunct="0">
        <a:spcBef>
          <a:spcPct val="20000"/>
        </a:spcBef>
        <a:spcAft>
          <a:spcPct val="0"/>
        </a:spcAft>
        <a:buClr>
          <a:srgbClr val="3A656F"/>
        </a:buClr>
        <a:buSzPct val="55000"/>
        <a:buFont typeface="Wingdings" pitchFamily="2" charset="2"/>
        <a:buChar char="n"/>
        <a:defRPr kumimoji="1" sz="2400">
          <a:solidFill>
            <a:schemeClr val="tx1"/>
          </a:solidFill>
          <a:latin typeface="+mn-lt"/>
          <a:ea typeface="微軟正黑體" pitchFamily="34" charset="-120"/>
        </a:defRPr>
      </a:lvl2pPr>
      <a:lvl3pPr marL="1141413" indent="-227013" algn="l" rtl="0" eaLnBrk="0" fontAlgn="base" hangingPunct="0">
        <a:spcBef>
          <a:spcPct val="20000"/>
        </a:spcBef>
        <a:spcAft>
          <a:spcPct val="0"/>
        </a:spcAft>
        <a:buClr>
          <a:srgbClr val="99C1CA"/>
        </a:buClr>
        <a:buSzPct val="50000"/>
        <a:buFont typeface="Wingdings" pitchFamily="2" charset="2"/>
        <a:buChar char="n"/>
        <a:defRPr kumimoji="1" sz="2000">
          <a:solidFill>
            <a:schemeClr val="tx1"/>
          </a:solidFill>
          <a:latin typeface="+mn-lt"/>
          <a:ea typeface="微軟正黑體" pitchFamily="34" charset="-120"/>
        </a:defRPr>
      </a:lvl3pPr>
      <a:lvl4pPr marL="1598613" indent="-227013" algn="l" rtl="0" eaLnBrk="0" fontAlgn="base" hangingPunct="0">
        <a:spcBef>
          <a:spcPct val="20000"/>
        </a:spcBef>
        <a:spcAft>
          <a:spcPct val="0"/>
        </a:spcAft>
        <a:buClr>
          <a:srgbClr val="969696"/>
        </a:buClr>
        <a:buSzPct val="55000"/>
        <a:buFont typeface="Wingdings" pitchFamily="2" charset="2"/>
        <a:buChar char="n"/>
        <a:defRPr kumimoji="1" sz="2000">
          <a:solidFill>
            <a:schemeClr val="tx1"/>
          </a:solidFill>
          <a:latin typeface="+mn-lt"/>
          <a:ea typeface="微軟正黑體" pitchFamily="34" charset="-120"/>
        </a:defRPr>
      </a:lvl4pPr>
      <a:lvl5pPr marL="2055813" indent="-227013" algn="l" rtl="0" eaLnBrk="0" fontAlgn="base" hangingPunct="0">
        <a:spcBef>
          <a:spcPct val="20000"/>
        </a:spcBef>
        <a:spcAft>
          <a:spcPct val="0"/>
        </a:spcAft>
        <a:buClr>
          <a:srgbClr val="DDDDDD"/>
        </a:buClr>
        <a:buSzPct val="50000"/>
        <a:buFont typeface="Wingdings" pitchFamily="2" charset="2"/>
        <a:buChar char="n"/>
        <a:defRPr kumimoji="1" sz="2000">
          <a:solidFill>
            <a:schemeClr val="tx1"/>
          </a:solidFill>
          <a:latin typeface="+mn-lt"/>
          <a:ea typeface="微軟正黑體" pitchFamily="34" charset="-120"/>
        </a:defRPr>
      </a:lvl5pPr>
      <a:lvl6pPr marL="2514600" indent="-228600" algn="l" rtl="0" fontAlgn="base">
        <a:spcBef>
          <a:spcPct val="20000"/>
        </a:spcBef>
        <a:spcAft>
          <a:spcPct val="0"/>
        </a:spcAft>
        <a:buClr>
          <a:srgbClr val="DDDDDD"/>
        </a:buClr>
        <a:buSzPct val="50000"/>
        <a:buFont typeface="Wingdings" pitchFamily="2" charset="2"/>
        <a:buChar char="n"/>
        <a:defRPr kumimoji="1">
          <a:solidFill>
            <a:schemeClr val="tx1"/>
          </a:solidFill>
          <a:latin typeface="+mn-lt"/>
          <a:ea typeface="+mn-ea"/>
        </a:defRPr>
      </a:lvl6pPr>
      <a:lvl7pPr marL="2971800" indent="-228600" algn="l" rtl="0" fontAlgn="base">
        <a:spcBef>
          <a:spcPct val="20000"/>
        </a:spcBef>
        <a:spcAft>
          <a:spcPct val="0"/>
        </a:spcAft>
        <a:buClr>
          <a:srgbClr val="DDDDDD"/>
        </a:buClr>
        <a:buSzPct val="50000"/>
        <a:buFont typeface="Wingdings" pitchFamily="2" charset="2"/>
        <a:buChar char="n"/>
        <a:defRPr kumimoji="1">
          <a:solidFill>
            <a:schemeClr val="tx1"/>
          </a:solidFill>
          <a:latin typeface="+mn-lt"/>
          <a:ea typeface="+mn-ea"/>
        </a:defRPr>
      </a:lvl7pPr>
      <a:lvl8pPr marL="3429000" indent="-228600" algn="l" rtl="0" fontAlgn="base">
        <a:spcBef>
          <a:spcPct val="20000"/>
        </a:spcBef>
        <a:spcAft>
          <a:spcPct val="0"/>
        </a:spcAft>
        <a:buClr>
          <a:srgbClr val="DDDDDD"/>
        </a:buClr>
        <a:buSzPct val="50000"/>
        <a:buFont typeface="Wingdings" pitchFamily="2" charset="2"/>
        <a:buChar char="n"/>
        <a:defRPr kumimoji="1">
          <a:solidFill>
            <a:schemeClr val="tx1"/>
          </a:solidFill>
          <a:latin typeface="+mn-lt"/>
          <a:ea typeface="+mn-ea"/>
        </a:defRPr>
      </a:lvl8pPr>
      <a:lvl9pPr marL="3886200" indent="-228600" algn="l" rtl="0" fontAlgn="base">
        <a:spcBef>
          <a:spcPct val="20000"/>
        </a:spcBef>
        <a:spcAft>
          <a:spcPct val="0"/>
        </a:spcAft>
        <a:buClr>
          <a:srgbClr val="DDDDDD"/>
        </a:buClr>
        <a:buSzPct val="50000"/>
        <a:buFont typeface="Wingdings" pitchFamily="2" charset="2"/>
        <a:buChar char="n"/>
        <a:defRPr kumimoji="1">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p:cNvSpPr>
            <a:spLocks noGrp="1"/>
          </p:cNvSpPr>
          <p:nvPr>
            <p:ph type="ctrTitle"/>
          </p:nvPr>
        </p:nvSpPr>
        <p:spPr>
          <a:xfrm>
            <a:off x="1016000" y="2984500"/>
            <a:ext cx="7035800" cy="1689100"/>
          </a:xfrm>
        </p:spPr>
        <p:txBody>
          <a:bodyPr/>
          <a:lstStyle/>
          <a:p>
            <a:r>
              <a:rPr lang="en-US" altLang="zh-CN" dirty="0" smtClean="0">
                <a:latin typeface="+mj-ea"/>
                <a:ea typeface="+mj-ea"/>
              </a:rPr>
              <a:t>M-Trends</a:t>
            </a:r>
            <a:r>
              <a:rPr lang="zh-CN" altLang="en-US" dirty="0" smtClean="0">
                <a:latin typeface="+mj-ea"/>
                <a:ea typeface="+mj-ea"/>
              </a:rPr>
              <a:t>专利分析平台</a:t>
            </a:r>
            <a:r>
              <a:rPr lang="en-US" altLang="zh-CN" dirty="0" smtClean="0">
                <a:latin typeface="+mj-ea"/>
                <a:ea typeface="+mj-ea"/>
              </a:rPr>
              <a:t/>
            </a:r>
            <a:br>
              <a:rPr lang="en-US" altLang="zh-CN" dirty="0" smtClean="0">
                <a:latin typeface="+mj-ea"/>
                <a:ea typeface="+mj-ea"/>
              </a:rPr>
            </a:br>
            <a:r>
              <a:rPr lang="zh-CN" altLang="en-US" dirty="0" smtClean="0">
                <a:latin typeface="+mj-ea"/>
                <a:ea typeface="+mj-ea"/>
              </a:rPr>
              <a:t>使用方法</a:t>
            </a:r>
            <a:r>
              <a:rPr lang="en-US" altLang="zh-CN" dirty="0" smtClean="0"/>
              <a:t/>
            </a:r>
            <a:br>
              <a:rPr lang="en-US" altLang="zh-CN" dirty="0" smtClean="0"/>
            </a:br>
            <a:endParaRPr lang="zh-CN" altLang="en-US" dirty="0" smtClean="0"/>
          </a:p>
        </p:txBody>
      </p:sp>
      <p:sp>
        <p:nvSpPr>
          <p:cNvPr id="8195" name="副标题 2"/>
          <p:cNvSpPr>
            <a:spLocks noGrp="1"/>
          </p:cNvSpPr>
          <p:nvPr>
            <p:ph type="subTitle" idx="1"/>
          </p:nvPr>
        </p:nvSpPr>
        <p:spPr>
          <a:xfrm>
            <a:off x="2571750" y="4229100"/>
            <a:ext cx="4176713" cy="800100"/>
          </a:xfrm>
        </p:spPr>
        <p:txBody>
          <a:bodyPr/>
          <a:lstStyle/>
          <a:p>
            <a:pPr algn="ctr"/>
            <a:r>
              <a:rPr lang="zh-CN" altLang="en-US" dirty="0" smtClean="0">
                <a:solidFill>
                  <a:schemeClr val="tx1"/>
                </a:solidFill>
                <a:latin typeface="+mn-ea"/>
                <a:ea typeface="+mn-ea"/>
              </a:rPr>
              <a:t>北京合峰连颖科技有限公司</a:t>
            </a:r>
            <a:endParaRPr lang="en-US" altLang="zh-CN" dirty="0" smtClean="0">
              <a:solidFill>
                <a:schemeClr val="tx1"/>
              </a:solidFill>
              <a:latin typeface="+mn-ea"/>
              <a:ea typeface="+mn-ea"/>
            </a:endParaRPr>
          </a:p>
          <a:p>
            <a:pPr algn="ctr"/>
            <a:r>
              <a:rPr lang="zh-CN" altLang="en-US" dirty="0" smtClean="0">
                <a:solidFill>
                  <a:schemeClr val="tx1"/>
                </a:solidFill>
                <a:latin typeface="+mn-ea"/>
                <a:ea typeface="+mn-ea"/>
              </a:rPr>
              <a:t>林志勇</a:t>
            </a:r>
          </a:p>
        </p:txBody>
      </p:sp>
    </p:spTree>
  </p:cSld>
  <p:clrMapOvr>
    <a:masterClrMapping/>
  </p:clrMapOvr>
  <p:transition>
    <p:pull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检索范围</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2024/12/19</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10</a:t>
            </a:fld>
            <a:endParaRPr lang="en-US" altLang="zh-TW"/>
          </a:p>
        </p:txBody>
      </p:sp>
      <p:pic>
        <p:nvPicPr>
          <p:cNvPr id="727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554" y="1358770"/>
            <a:ext cx="8220371" cy="4455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圆角矩形 6"/>
          <p:cNvSpPr/>
          <p:nvPr/>
        </p:nvSpPr>
        <p:spPr bwMode="auto">
          <a:xfrm>
            <a:off x="2276745" y="3924054"/>
            <a:ext cx="585066" cy="196821"/>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8" name="TextBox 7"/>
          <p:cNvSpPr txBox="1"/>
          <p:nvPr/>
        </p:nvSpPr>
        <p:spPr>
          <a:xfrm>
            <a:off x="2681790" y="3450486"/>
            <a:ext cx="1530170" cy="338554"/>
          </a:xfrm>
          <a:prstGeom prst="rect">
            <a:avLst/>
          </a:prstGeom>
          <a:solidFill>
            <a:schemeClr val="accent2"/>
          </a:solidFill>
          <a:ln>
            <a:solidFill>
              <a:srgbClr val="C00000"/>
            </a:solidFill>
          </a:ln>
        </p:spPr>
        <p:txBody>
          <a:bodyPr wrap="square" rtlCol="0">
            <a:spAutoFit/>
          </a:bodyPr>
          <a:lstStyle/>
          <a:p>
            <a:r>
              <a:rPr lang="zh-CN" altLang="en-US" sz="1600" dirty="0" smtClean="0"/>
              <a:t>输入关键词</a:t>
            </a:r>
          </a:p>
        </p:txBody>
      </p:sp>
      <p:pic>
        <p:nvPicPr>
          <p:cNvPr id="727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6645" y="1862068"/>
            <a:ext cx="978042" cy="206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500421" y="2823937"/>
            <a:ext cx="1415772" cy="338554"/>
          </a:xfrm>
          <a:prstGeom prst="rect">
            <a:avLst/>
          </a:prstGeom>
          <a:solidFill>
            <a:schemeClr val="accent2"/>
          </a:solidFill>
          <a:ln>
            <a:solidFill>
              <a:srgbClr val="C00000"/>
            </a:solidFill>
          </a:ln>
        </p:spPr>
        <p:txBody>
          <a:bodyPr wrap="none" rtlCol="0">
            <a:spAutoFit/>
          </a:bodyPr>
          <a:lstStyle/>
          <a:p>
            <a:r>
              <a:rPr lang="zh-CN" altLang="en-US" sz="1600" dirty="0" smtClean="0"/>
              <a:t>选择检索字段</a:t>
            </a:r>
          </a:p>
        </p:txBody>
      </p:sp>
      <p:sp>
        <p:nvSpPr>
          <p:cNvPr id="11" name="圆角矩形 10"/>
          <p:cNvSpPr/>
          <p:nvPr/>
        </p:nvSpPr>
        <p:spPr bwMode="auto">
          <a:xfrm>
            <a:off x="656565" y="4104075"/>
            <a:ext cx="704965" cy="27003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2" name="TextBox 11"/>
          <p:cNvSpPr txBox="1"/>
          <p:nvPr/>
        </p:nvSpPr>
        <p:spPr>
          <a:xfrm>
            <a:off x="1009047" y="4554125"/>
            <a:ext cx="1560231" cy="338554"/>
          </a:xfrm>
          <a:prstGeom prst="rect">
            <a:avLst/>
          </a:prstGeom>
          <a:solidFill>
            <a:schemeClr val="accent2"/>
          </a:solidFill>
          <a:ln>
            <a:solidFill>
              <a:srgbClr val="C00000"/>
            </a:solidFill>
          </a:ln>
        </p:spPr>
        <p:txBody>
          <a:bodyPr wrap="square" rtlCol="0">
            <a:spAutoFit/>
          </a:bodyPr>
          <a:lstStyle/>
          <a:p>
            <a:r>
              <a:rPr lang="zh-CN" altLang="en-US" sz="1600" dirty="0" smtClean="0"/>
              <a:t>选择逻辑关系</a:t>
            </a:r>
          </a:p>
        </p:txBody>
      </p:sp>
      <p:pic>
        <p:nvPicPr>
          <p:cNvPr id="7270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297" y="3586517"/>
            <a:ext cx="613499" cy="516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圆角矩形 13"/>
          <p:cNvSpPr/>
          <p:nvPr/>
        </p:nvSpPr>
        <p:spPr bwMode="auto">
          <a:xfrm>
            <a:off x="656565" y="4239090"/>
            <a:ext cx="8010890" cy="40504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5" name="TextBox 14"/>
          <p:cNvSpPr txBox="1"/>
          <p:nvPr/>
        </p:nvSpPr>
        <p:spPr>
          <a:xfrm>
            <a:off x="4662009" y="4779150"/>
            <a:ext cx="2070231" cy="338554"/>
          </a:xfrm>
          <a:prstGeom prst="rect">
            <a:avLst/>
          </a:prstGeom>
          <a:solidFill>
            <a:schemeClr val="accent2"/>
          </a:solidFill>
          <a:ln>
            <a:solidFill>
              <a:srgbClr val="C00000"/>
            </a:solidFill>
          </a:ln>
        </p:spPr>
        <p:txBody>
          <a:bodyPr wrap="square" rtlCol="0">
            <a:spAutoFit/>
          </a:bodyPr>
          <a:lstStyle/>
          <a:p>
            <a:r>
              <a:rPr lang="zh-CN" altLang="en-US" sz="1600" dirty="0"/>
              <a:t>点</a:t>
            </a:r>
            <a:r>
              <a:rPr lang="zh-CN" altLang="en-US" sz="1600" dirty="0" smtClean="0"/>
              <a:t>选或输入时间区间</a:t>
            </a:r>
          </a:p>
        </p:txBody>
      </p:sp>
      <p:sp>
        <p:nvSpPr>
          <p:cNvPr id="16" name="圆角矩形 15"/>
          <p:cNvSpPr/>
          <p:nvPr/>
        </p:nvSpPr>
        <p:spPr bwMode="auto">
          <a:xfrm>
            <a:off x="6372199" y="1988840"/>
            <a:ext cx="495055" cy="22502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7" name="TextBox 16"/>
          <p:cNvSpPr txBox="1"/>
          <p:nvPr/>
        </p:nvSpPr>
        <p:spPr>
          <a:xfrm>
            <a:off x="5697124" y="2303875"/>
            <a:ext cx="1005403" cy="338554"/>
          </a:xfrm>
          <a:prstGeom prst="rect">
            <a:avLst/>
          </a:prstGeom>
          <a:solidFill>
            <a:schemeClr val="accent2"/>
          </a:solidFill>
          <a:ln>
            <a:solidFill>
              <a:srgbClr val="C00000"/>
            </a:solidFill>
          </a:ln>
        </p:spPr>
        <p:txBody>
          <a:bodyPr wrap="none" rtlCol="0">
            <a:spAutoFit/>
          </a:bodyPr>
          <a:lstStyle/>
          <a:p>
            <a:r>
              <a:rPr lang="zh-CN" altLang="en-US" sz="1600" dirty="0" smtClean="0"/>
              <a:t>开始检索</a:t>
            </a:r>
          </a:p>
        </p:txBody>
      </p:sp>
    </p:spTree>
    <p:extLst>
      <p:ext uri="{BB962C8B-B14F-4D97-AF65-F5344CB8AC3E}">
        <p14:creationId xmlns:p14="http://schemas.microsoft.com/office/powerpoint/2010/main" val="4263676573"/>
      </p:ext>
    </p:extLst>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2707"/>
                                        </p:tgtEl>
                                        <p:attrNameLst>
                                          <p:attrName>style.visibility</p:attrName>
                                        </p:attrNameLst>
                                      </p:cBhvr>
                                      <p:to>
                                        <p:strVal val="visible"/>
                                      </p:to>
                                    </p:set>
                                    <p:animEffect transition="in" filter="fade">
                                      <p:cBhvr>
                                        <p:cTn id="15" dur="1000"/>
                                        <p:tgtEl>
                                          <p:spTgt spid="72707"/>
                                        </p:tgtEl>
                                      </p:cBhvr>
                                    </p:animEffect>
                                    <p:anim calcmode="lin" valueType="num">
                                      <p:cBhvr>
                                        <p:cTn id="16" dur="1000" fill="hold"/>
                                        <p:tgtEl>
                                          <p:spTgt spid="72707"/>
                                        </p:tgtEl>
                                        <p:attrNameLst>
                                          <p:attrName>ppt_x</p:attrName>
                                        </p:attrNameLst>
                                      </p:cBhvr>
                                      <p:tavLst>
                                        <p:tav tm="0">
                                          <p:val>
                                            <p:strVal val="#ppt_x"/>
                                          </p:val>
                                        </p:tav>
                                        <p:tav tm="100000">
                                          <p:val>
                                            <p:strVal val="#ppt_x"/>
                                          </p:val>
                                        </p:tav>
                                      </p:tavLst>
                                    </p:anim>
                                    <p:anim calcmode="lin" valueType="num">
                                      <p:cBhvr>
                                        <p:cTn id="17" dur="1000" fill="hold"/>
                                        <p:tgtEl>
                                          <p:spTgt spid="7270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2708"/>
                                        </p:tgtEl>
                                        <p:attrNameLst>
                                          <p:attrName>style.visibility</p:attrName>
                                        </p:attrNameLst>
                                      </p:cBhvr>
                                      <p:to>
                                        <p:strVal val="visible"/>
                                      </p:to>
                                    </p:set>
                                    <p:animEffect transition="in" filter="fade">
                                      <p:cBhvr>
                                        <p:cTn id="32" dur="1000"/>
                                        <p:tgtEl>
                                          <p:spTgt spid="72708"/>
                                        </p:tgtEl>
                                      </p:cBhvr>
                                    </p:animEffect>
                                    <p:anim calcmode="lin" valueType="num">
                                      <p:cBhvr>
                                        <p:cTn id="33" dur="1000" fill="hold"/>
                                        <p:tgtEl>
                                          <p:spTgt spid="72708"/>
                                        </p:tgtEl>
                                        <p:attrNameLst>
                                          <p:attrName>ppt_x</p:attrName>
                                        </p:attrNameLst>
                                      </p:cBhvr>
                                      <p:tavLst>
                                        <p:tav tm="0">
                                          <p:val>
                                            <p:strVal val="#ppt_x"/>
                                          </p:val>
                                        </p:tav>
                                        <p:tav tm="100000">
                                          <p:val>
                                            <p:strVal val="#ppt_x"/>
                                          </p:val>
                                        </p:tav>
                                      </p:tavLst>
                                    </p:anim>
                                    <p:anim calcmode="lin" valueType="num">
                                      <p:cBhvr>
                                        <p:cTn id="34" dur="1000" fill="hold"/>
                                        <p:tgtEl>
                                          <p:spTgt spid="7270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randombar(horizont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72707"/>
                                        </p:tgtEl>
                                      </p:cBhvr>
                                    </p:animEffect>
                                    <p:set>
                                      <p:cBhvr>
                                        <p:cTn id="50" dur="1" fill="hold">
                                          <p:stCondLst>
                                            <p:cond delay="499"/>
                                          </p:stCondLst>
                                        </p:cTn>
                                        <p:tgtEl>
                                          <p:spTgt spid="72707"/>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72708"/>
                                        </p:tgtEl>
                                      </p:cBhvr>
                                    </p:animEffect>
                                    <p:set>
                                      <p:cBhvr>
                                        <p:cTn id="59" dur="1" fill="hold">
                                          <p:stCondLst>
                                            <p:cond delay="499"/>
                                          </p:stCondLst>
                                        </p:cTn>
                                        <p:tgtEl>
                                          <p:spTgt spid="72708"/>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randombar(horizontal)">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randombar(horizontal)">
                                      <p:cBhvr>
                                        <p:cTn id="72" dur="500"/>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randombar(horizontal)">
                                      <p:cBhvr>
                                        <p:cTn id="77" dur="500"/>
                                        <p:tgtEl>
                                          <p:spTgt spid="16"/>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randombar(horizontal)">
                                      <p:cBhvr>
                                        <p:cTn id="8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10" grpId="0" animBg="1"/>
      <p:bldP spid="10" grpId="1" animBg="1"/>
      <p:bldP spid="11" grpId="0" animBg="1"/>
      <p:bldP spid="11" grpId="1" animBg="1"/>
      <p:bldP spid="12" grpId="0" animBg="1"/>
      <p:bldP spid="12" grpId="1" animBg="1"/>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检索栏位提示</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2024/12/19</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11</a:t>
            </a:fld>
            <a:endParaRPr lang="en-US" altLang="zh-TW"/>
          </a:p>
        </p:txBody>
      </p:sp>
      <p:pic>
        <p:nvPicPr>
          <p:cNvPr id="737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551" y="1313765"/>
            <a:ext cx="8235914" cy="4492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圆角矩形 6"/>
          <p:cNvSpPr/>
          <p:nvPr/>
        </p:nvSpPr>
        <p:spPr bwMode="auto">
          <a:xfrm>
            <a:off x="7092280" y="1493785"/>
            <a:ext cx="765085" cy="45005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9" name="上箭头 8"/>
          <p:cNvSpPr/>
          <p:nvPr/>
        </p:nvSpPr>
        <p:spPr bwMode="auto">
          <a:xfrm>
            <a:off x="7317304" y="1991240"/>
            <a:ext cx="315035" cy="360040"/>
          </a:xfrm>
          <a:prstGeom prst="upArrow">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pic>
        <p:nvPicPr>
          <p:cNvPr id="737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551" y="1313765"/>
            <a:ext cx="8235914" cy="44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0936482"/>
      </p:ext>
    </p:extLst>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3731"/>
                                        </p:tgtEl>
                                        <p:attrNameLst>
                                          <p:attrName>style.visibility</p:attrName>
                                        </p:attrNameLst>
                                      </p:cBhvr>
                                      <p:to>
                                        <p:strVal val="visible"/>
                                      </p:to>
                                    </p:set>
                                    <p:animEffect transition="in" filter="randombar(horizontal)">
                                      <p:cBhvr>
                                        <p:cTn id="17" dur="500"/>
                                        <p:tgtEl>
                                          <p:spTgt spid="73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检索</a:t>
            </a:r>
            <a:r>
              <a:rPr lang="zh-CN" altLang="en-US" dirty="0" smtClean="0"/>
              <a:t>语法提示</a:t>
            </a:r>
            <a:endParaRPr lang="zh-CN" altLang="en-US" dirty="0"/>
          </a:p>
        </p:txBody>
      </p:sp>
      <p:sp>
        <p:nvSpPr>
          <p:cNvPr id="3" name="内容占位符 2"/>
          <p:cNvSpPr>
            <a:spLocks noGrp="1"/>
          </p:cNvSpPr>
          <p:nvPr>
            <p:ph idx="1"/>
          </p:nvPr>
        </p:nvSpPr>
        <p:spPr/>
        <p:txBody>
          <a:bodyPr/>
          <a:lstStyle/>
          <a:p>
            <a:pPr lvl="0"/>
            <a:r>
              <a:rPr lang="zh-CN" altLang="zh-CN" sz="1800" b="1" dirty="0"/>
              <a:t>通配符</a:t>
            </a:r>
            <a:r>
              <a:rPr lang="en-US" altLang="zh-CN" sz="1800" b="1" dirty="0"/>
              <a:t>(Right Truncation)</a:t>
            </a:r>
            <a:r>
              <a:rPr lang="zh-CN" altLang="zh-CN" sz="1800" b="1" dirty="0"/>
              <a:t>：</a:t>
            </a:r>
            <a:r>
              <a:rPr lang="en-US" altLang="zh-CN" sz="1800" b="1" dirty="0"/>
              <a:t>*</a:t>
            </a:r>
            <a:endParaRPr lang="zh-CN" altLang="zh-CN" sz="1100" dirty="0"/>
          </a:p>
          <a:p>
            <a:pPr lvl="1"/>
            <a:r>
              <a:rPr lang="zh-CN" altLang="zh-CN" sz="1600" b="1" dirty="0"/>
              <a:t>查询</a:t>
            </a:r>
            <a:r>
              <a:rPr lang="en-US" altLang="zh-CN" sz="1600" b="1" dirty="0" err="1"/>
              <a:t>elec</a:t>
            </a:r>
            <a:r>
              <a:rPr lang="zh-CN" altLang="zh-CN" sz="1600" b="1" dirty="0"/>
              <a:t>开头的字符串，后方加上通配符</a:t>
            </a:r>
            <a:r>
              <a:rPr lang="en-US" altLang="zh-CN" sz="1600" b="1" dirty="0"/>
              <a:t>*</a:t>
            </a:r>
            <a:endParaRPr lang="zh-CN" altLang="zh-CN" sz="1050" dirty="0"/>
          </a:p>
          <a:p>
            <a:r>
              <a:rPr lang="en-US" altLang="zh-CN" sz="1800" b="1" dirty="0"/>
              <a:t>	</a:t>
            </a:r>
            <a:r>
              <a:rPr lang="zh-CN" altLang="zh-CN" sz="1800" b="1" dirty="0"/>
              <a:t>范例：</a:t>
            </a:r>
            <a:r>
              <a:rPr lang="en-US" altLang="zh-CN" sz="1800" b="1" dirty="0"/>
              <a:t>TTL:(</a:t>
            </a:r>
            <a:r>
              <a:rPr lang="en-US" altLang="zh-CN" sz="1800" b="1" dirty="0" err="1"/>
              <a:t>elec</a:t>
            </a:r>
            <a:r>
              <a:rPr lang="en-US" altLang="zh-CN" sz="1800" b="1" dirty="0"/>
              <a:t>*)</a:t>
            </a:r>
            <a:r>
              <a:rPr lang="zh-CN" altLang="zh-CN" sz="1800" b="1" dirty="0"/>
              <a:t>，可查询到专利名称包含如：</a:t>
            </a:r>
            <a:r>
              <a:rPr lang="en-US" altLang="zh-CN" sz="1800" b="1" dirty="0"/>
              <a:t>electricity, electric</a:t>
            </a:r>
            <a:r>
              <a:rPr lang="zh-CN" altLang="zh-CN" sz="1800" b="1" dirty="0"/>
              <a:t>等。</a:t>
            </a:r>
            <a:endParaRPr lang="zh-CN" altLang="zh-CN" sz="1100" dirty="0"/>
          </a:p>
          <a:p>
            <a:pPr lvl="0"/>
            <a:r>
              <a:rPr lang="zh-CN" altLang="zh-CN" sz="1800" b="1" dirty="0"/>
              <a:t>国际分类号检索</a:t>
            </a:r>
            <a:r>
              <a:rPr lang="en-US" altLang="zh-CN" sz="1800" b="1" dirty="0"/>
              <a:t>(IPC)</a:t>
            </a:r>
            <a:endParaRPr lang="zh-CN" altLang="zh-CN" sz="1100" dirty="0"/>
          </a:p>
          <a:p>
            <a:pPr lvl="1"/>
            <a:r>
              <a:rPr lang="zh-CN" altLang="zh-CN" sz="1600" b="1" dirty="0"/>
              <a:t>查询</a:t>
            </a:r>
            <a:r>
              <a:rPr lang="en-US" altLang="zh-CN" sz="1600" b="1" dirty="0"/>
              <a:t>G06F 07/38</a:t>
            </a:r>
            <a:r>
              <a:rPr lang="zh-CN" altLang="zh-CN" sz="1600" b="1" dirty="0"/>
              <a:t>，请去除中间的空格，并将第</a:t>
            </a:r>
            <a:r>
              <a:rPr lang="en-US" altLang="zh-CN" sz="1600" b="1" dirty="0"/>
              <a:t>4</a:t>
            </a:r>
            <a:r>
              <a:rPr lang="zh-CN" altLang="zh-CN" sz="1600" b="1" dirty="0"/>
              <a:t>阶补满</a:t>
            </a:r>
            <a:r>
              <a:rPr lang="en-US" altLang="zh-CN" sz="1600" b="1" dirty="0"/>
              <a:t>3</a:t>
            </a:r>
            <a:r>
              <a:rPr lang="zh-CN" altLang="zh-CN" sz="1600" b="1" dirty="0"/>
              <a:t>码</a:t>
            </a:r>
            <a:endParaRPr lang="zh-CN" altLang="zh-CN" sz="1050" dirty="0"/>
          </a:p>
          <a:p>
            <a:r>
              <a:rPr lang="en-US" altLang="zh-CN" sz="1800" b="1" dirty="0"/>
              <a:t>	</a:t>
            </a:r>
            <a:r>
              <a:rPr lang="zh-CN" altLang="zh-CN" sz="1800" b="1" dirty="0"/>
              <a:t>范例：</a:t>
            </a:r>
            <a:r>
              <a:rPr lang="en-US" altLang="zh-CN" sz="1800" b="1" dirty="0"/>
              <a:t>IPC:(G06F007/38)</a:t>
            </a:r>
            <a:endParaRPr lang="zh-CN" altLang="zh-CN" sz="1100" dirty="0"/>
          </a:p>
          <a:p>
            <a:pPr lvl="1"/>
            <a:r>
              <a:rPr lang="zh-CN" altLang="zh-CN" sz="1600" b="1" dirty="0"/>
              <a:t>查询</a:t>
            </a:r>
            <a:r>
              <a:rPr lang="en-US" altLang="zh-CN" sz="1600" b="1" dirty="0"/>
              <a:t>IPC</a:t>
            </a:r>
            <a:r>
              <a:rPr lang="zh-CN" altLang="zh-CN" sz="1600" b="1" dirty="0"/>
              <a:t>不需加通配符</a:t>
            </a:r>
            <a:endParaRPr lang="zh-CN" altLang="zh-CN" sz="1050" dirty="0"/>
          </a:p>
          <a:p>
            <a:r>
              <a:rPr lang="en-US" altLang="zh-CN" sz="1800" b="1" dirty="0"/>
              <a:t>	</a:t>
            </a:r>
            <a:r>
              <a:rPr lang="zh-CN" altLang="zh-CN" sz="1800" b="1" dirty="0"/>
              <a:t>范例：</a:t>
            </a:r>
            <a:r>
              <a:rPr lang="en-US" altLang="zh-CN" sz="1800" b="1" dirty="0"/>
              <a:t>IPC:(G06F)</a:t>
            </a:r>
            <a:endParaRPr lang="zh-CN" altLang="zh-CN" sz="1100" dirty="0"/>
          </a:p>
          <a:p>
            <a:pPr lvl="0"/>
            <a:r>
              <a:rPr lang="zh-CN" altLang="zh-CN" sz="1800" b="1" dirty="0"/>
              <a:t>词组检索</a:t>
            </a:r>
            <a:r>
              <a:rPr lang="en-US" altLang="zh-CN" sz="1800" b="1" dirty="0"/>
              <a:t>(Phrase Searching)</a:t>
            </a:r>
            <a:endParaRPr lang="zh-CN" altLang="zh-CN" sz="1100" dirty="0"/>
          </a:p>
          <a:p>
            <a:pPr lvl="1"/>
            <a:r>
              <a:rPr lang="zh-CN" altLang="zh-CN" sz="1600" b="1" dirty="0"/>
              <a:t>查询包含</a:t>
            </a:r>
            <a:r>
              <a:rPr lang="en-US" altLang="zh-CN" sz="1600" b="1" dirty="0"/>
              <a:t>bowling balls</a:t>
            </a:r>
            <a:r>
              <a:rPr lang="zh-CN" altLang="zh-CN" sz="1600" b="1" dirty="0"/>
              <a:t>的字符串，字符串前后需加上「</a:t>
            </a:r>
            <a:r>
              <a:rPr lang="en-US" altLang="zh-CN" sz="1600" b="1" dirty="0"/>
              <a:t>"</a:t>
            </a:r>
            <a:r>
              <a:rPr lang="zh-CN" altLang="zh-CN" sz="1600" b="1" dirty="0"/>
              <a:t>」</a:t>
            </a:r>
            <a:endParaRPr lang="zh-CN" altLang="zh-CN" sz="1050" dirty="0"/>
          </a:p>
          <a:p>
            <a:r>
              <a:rPr lang="en-US" altLang="zh-CN" sz="1800" b="1" dirty="0"/>
              <a:t>	</a:t>
            </a:r>
            <a:r>
              <a:rPr lang="zh-CN" altLang="zh-CN" sz="1800" b="1" dirty="0"/>
              <a:t>范例：</a:t>
            </a:r>
            <a:r>
              <a:rPr lang="en-US" altLang="zh-CN" sz="1800" b="1" dirty="0"/>
              <a:t>TTL:("bowling balls")</a:t>
            </a:r>
            <a:endParaRPr lang="zh-CN" altLang="zh-CN" sz="1100" dirty="0"/>
          </a:p>
          <a:p>
            <a:pPr lvl="1"/>
            <a:r>
              <a:rPr lang="zh-CN" altLang="zh-CN" sz="1600" b="1" dirty="0"/>
              <a:t>查询专利权人</a:t>
            </a:r>
            <a:r>
              <a:rPr lang="en-US" altLang="zh-CN" sz="1600" b="1" dirty="0"/>
              <a:t>General Motors</a:t>
            </a:r>
            <a:endParaRPr lang="zh-CN" altLang="zh-CN" sz="1050" dirty="0"/>
          </a:p>
          <a:p>
            <a:r>
              <a:rPr lang="en-US" altLang="zh-CN" sz="1800" b="1" dirty="0"/>
              <a:t>	</a:t>
            </a:r>
            <a:r>
              <a:rPr lang="zh-CN" altLang="zh-CN" sz="1800" b="1" dirty="0"/>
              <a:t>范例：</a:t>
            </a:r>
            <a:r>
              <a:rPr lang="en-US" altLang="zh-CN" sz="1800" b="1" dirty="0"/>
              <a:t>ASSG:("General Motors")</a:t>
            </a:r>
            <a:endParaRPr lang="zh-CN" altLang="zh-CN" sz="1100" dirty="0"/>
          </a:p>
          <a:p>
            <a:pPr marL="0" indent="0">
              <a:buNone/>
            </a:pPr>
            <a:endParaRPr lang="zh-CN" altLang="zh-CN" sz="1800"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2024/12/19</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12</a:t>
            </a:fld>
            <a:endParaRPr lang="en-US" altLang="zh-TW"/>
          </a:p>
        </p:txBody>
      </p:sp>
    </p:spTree>
    <p:extLst>
      <p:ext uri="{BB962C8B-B14F-4D97-AF65-F5344CB8AC3E}">
        <p14:creationId xmlns:p14="http://schemas.microsoft.com/office/powerpoint/2010/main" val="3324881221"/>
      </p:ext>
    </p:extLst>
  </p:cSld>
  <p:clrMapOvr>
    <a:masterClrMapping/>
  </p:clrMapOvr>
  <p:transition>
    <p:pull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检索结果</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2024/12/19</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13</a:t>
            </a:fld>
            <a:endParaRPr lang="en-US" altLang="zh-TW"/>
          </a:p>
        </p:txBody>
      </p:sp>
      <p:pic>
        <p:nvPicPr>
          <p:cNvPr id="747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550" y="1313765"/>
            <a:ext cx="8247205" cy="4501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圆角矩形 6"/>
          <p:cNvSpPr/>
          <p:nvPr/>
        </p:nvSpPr>
        <p:spPr bwMode="auto">
          <a:xfrm>
            <a:off x="611560" y="2213865"/>
            <a:ext cx="1305145" cy="31503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8" name="TextBox 7"/>
          <p:cNvSpPr txBox="1"/>
          <p:nvPr/>
        </p:nvSpPr>
        <p:spPr>
          <a:xfrm>
            <a:off x="1961710" y="2483895"/>
            <a:ext cx="1665186" cy="338554"/>
          </a:xfrm>
          <a:prstGeom prst="rect">
            <a:avLst/>
          </a:prstGeom>
          <a:solidFill>
            <a:schemeClr val="accent2"/>
          </a:solidFill>
          <a:ln>
            <a:solidFill>
              <a:srgbClr val="C00000"/>
            </a:solidFill>
          </a:ln>
        </p:spPr>
        <p:txBody>
          <a:bodyPr wrap="square" rtlCol="0">
            <a:spAutoFit/>
          </a:bodyPr>
          <a:lstStyle/>
          <a:p>
            <a:r>
              <a:rPr lang="zh-CN" altLang="en-US" sz="1600" dirty="0"/>
              <a:t>本</a:t>
            </a:r>
            <a:r>
              <a:rPr lang="zh-CN" altLang="en-US" sz="1600" dirty="0" smtClean="0"/>
              <a:t>次检索结果</a:t>
            </a:r>
          </a:p>
        </p:txBody>
      </p:sp>
      <p:sp>
        <p:nvSpPr>
          <p:cNvPr id="9" name="圆角矩形 8"/>
          <p:cNvSpPr/>
          <p:nvPr/>
        </p:nvSpPr>
        <p:spPr bwMode="auto">
          <a:xfrm>
            <a:off x="5157065" y="2213865"/>
            <a:ext cx="1260140" cy="27003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0" name="TextBox 9"/>
          <p:cNvSpPr txBox="1"/>
          <p:nvPr/>
        </p:nvSpPr>
        <p:spPr>
          <a:xfrm>
            <a:off x="4571999" y="2528900"/>
            <a:ext cx="2520281" cy="338554"/>
          </a:xfrm>
          <a:prstGeom prst="rect">
            <a:avLst/>
          </a:prstGeom>
          <a:solidFill>
            <a:schemeClr val="accent2"/>
          </a:solidFill>
          <a:ln>
            <a:solidFill>
              <a:srgbClr val="C00000"/>
            </a:solidFill>
          </a:ln>
        </p:spPr>
        <p:txBody>
          <a:bodyPr wrap="square" rtlCol="0">
            <a:spAutoFit/>
          </a:bodyPr>
          <a:lstStyle/>
          <a:p>
            <a:r>
              <a:rPr lang="zh-CN" altLang="en-US" sz="1600" dirty="0" smtClean="0"/>
              <a:t>申请案件合并与同族合并</a:t>
            </a:r>
          </a:p>
        </p:txBody>
      </p:sp>
      <p:sp>
        <p:nvSpPr>
          <p:cNvPr id="11" name="圆角矩形 10"/>
          <p:cNvSpPr/>
          <p:nvPr/>
        </p:nvSpPr>
        <p:spPr bwMode="auto">
          <a:xfrm>
            <a:off x="1916705" y="1403775"/>
            <a:ext cx="1620180" cy="36004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2" name="TextBox 11"/>
          <p:cNvSpPr txBox="1"/>
          <p:nvPr/>
        </p:nvSpPr>
        <p:spPr>
          <a:xfrm>
            <a:off x="3671900" y="1583795"/>
            <a:ext cx="1440160" cy="338554"/>
          </a:xfrm>
          <a:prstGeom prst="rect">
            <a:avLst/>
          </a:prstGeom>
          <a:solidFill>
            <a:schemeClr val="accent2"/>
          </a:solidFill>
          <a:ln>
            <a:solidFill>
              <a:srgbClr val="C00000"/>
            </a:solidFill>
          </a:ln>
        </p:spPr>
        <p:txBody>
          <a:bodyPr wrap="square" rtlCol="0">
            <a:spAutoFit/>
          </a:bodyPr>
          <a:lstStyle/>
          <a:p>
            <a:r>
              <a:rPr lang="zh-CN" altLang="en-US" sz="1600" dirty="0" smtClean="0"/>
              <a:t>可呈现检索式</a:t>
            </a:r>
          </a:p>
        </p:txBody>
      </p:sp>
    </p:spTree>
    <p:extLst>
      <p:ext uri="{BB962C8B-B14F-4D97-AF65-F5344CB8AC3E}">
        <p14:creationId xmlns:p14="http://schemas.microsoft.com/office/powerpoint/2010/main" val="2012802288"/>
      </p:ext>
    </p:extLst>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randombar(horizont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检索结果呈现模式</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2024/12/19</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14</a:t>
            </a:fld>
            <a:endParaRPr lang="en-US" altLang="zh-TW"/>
          </a:p>
        </p:txBody>
      </p:sp>
      <p:pic>
        <p:nvPicPr>
          <p:cNvPr id="757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550" y="1313765"/>
            <a:ext cx="8235915" cy="4473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671900" y="2708920"/>
            <a:ext cx="1125125" cy="338554"/>
          </a:xfrm>
          <a:prstGeom prst="rect">
            <a:avLst/>
          </a:prstGeom>
          <a:solidFill>
            <a:schemeClr val="accent2"/>
          </a:solidFill>
          <a:ln>
            <a:solidFill>
              <a:srgbClr val="C00000"/>
            </a:solidFill>
          </a:ln>
        </p:spPr>
        <p:txBody>
          <a:bodyPr wrap="square" rtlCol="0">
            <a:spAutoFit/>
          </a:bodyPr>
          <a:lstStyle/>
          <a:p>
            <a:r>
              <a:rPr lang="zh-CN" altLang="en-US" sz="1600" dirty="0" smtClean="0"/>
              <a:t>图文模式</a:t>
            </a:r>
          </a:p>
        </p:txBody>
      </p:sp>
      <p:pic>
        <p:nvPicPr>
          <p:cNvPr id="7577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545" y="1311300"/>
            <a:ext cx="8238311" cy="4476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282190" y="2527801"/>
            <a:ext cx="1620180" cy="336521"/>
          </a:xfrm>
          <a:prstGeom prst="rect">
            <a:avLst/>
          </a:prstGeom>
          <a:solidFill>
            <a:schemeClr val="accent2"/>
          </a:solidFill>
          <a:ln>
            <a:solidFill>
              <a:srgbClr val="C00000"/>
            </a:solidFill>
          </a:ln>
        </p:spPr>
        <p:txBody>
          <a:bodyPr wrap="square" rtlCol="0">
            <a:spAutoFit/>
          </a:bodyPr>
          <a:lstStyle/>
          <a:p>
            <a:r>
              <a:rPr lang="zh-CN" altLang="en-US" sz="1600" dirty="0" smtClean="0"/>
              <a:t>列表模式</a:t>
            </a:r>
          </a:p>
        </p:txBody>
      </p:sp>
      <p:pic>
        <p:nvPicPr>
          <p:cNvPr id="7578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545" y="1311299"/>
            <a:ext cx="8195920" cy="4467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092280" y="2393885"/>
            <a:ext cx="1215135" cy="338554"/>
          </a:xfrm>
          <a:prstGeom prst="rect">
            <a:avLst/>
          </a:prstGeom>
          <a:solidFill>
            <a:schemeClr val="accent2"/>
          </a:solidFill>
          <a:ln>
            <a:solidFill>
              <a:srgbClr val="C00000"/>
            </a:solidFill>
          </a:ln>
        </p:spPr>
        <p:txBody>
          <a:bodyPr wrap="square" rtlCol="0">
            <a:spAutoFit/>
          </a:bodyPr>
          <a:lstStyle/>
          <a:p>
            <a:r>
              <a:rPr lang="zh-CN" altLang="en-US" sz="1600" dirty="0" smtClean="0"/>
              <a:t>图示模式</a:t>
            </a:r>
          </a:p>
        </p:txBody>
      </p:sp>
    </p:spTree>
    <p:extLst>
      <p:ext uri="{BB962C8B-B14F-4D97-AF65-F5344CB8AC3E}">
        <p14:creationId xmlns:p14="http://schemas.microsoft.com/office/powerpoint/2010/main" val="3133973446"/>
      </p:ext>
    </p:extLst>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5779"/>
                                        </p:tgtEl>
                                        <p:attrNameLst>
                                          <p:attrName>style.visibility</p:attrName>
                                        </p:attrNameLst>
                                      </p:cBhvr>
                                      <p:to>
                                        <p:strVal val="visible"/>
                                      </p:to>
                                    </p:set>
                                    <p:animEffect transition="in" filter="fade">
                                      <p:cBhvr>
                                        <p:cTn id="12" dur="1000"/>
                                        <p:tgtEl>
                                          <p:spTgt spid="75779"/>
                                        </p:tgtEl>
                                      </p:cBhvr>
                                    </p:animEffect>
                                    <p:anim calcmode="lin" valueType="num">
                                      <p:cBhvr>
                                        <p:cTn id="13" dur="1000" fill="hold"/>
                                        <p:tgtEl>
                                          <p:spTgt spid="75779"/>
                                        </p:tgtEl>
                                        <p:attrNameLst>
                                          <p:attrName>ppt_x</p:attrName>
                                        </p:attrNameLst>
                                      </p:cBhvr>
                                      <p:tavLst>
                                        <p:tav tm="0">
                                          <p:val>
                                            <p:strVal val="#ppt_x"/>
                                          </p:val>
                                        </p:tav>
                                        <p:tav tm="100000">
                                          <p:val>
                                            <p:strVal val="#ppt_x"/>
                                          </p:val>
                                        </p:tav>
                                      </p:tavLst>
                                    </p:anim>
                                    <p:anim calcmode="lin" valueType="num">
                                      <p:cBhvr>
                                        <p:cTn id="14" dur="1000" fill="hold"/>
                                        <p:tgtEl>
                                          <p:spTgt spid="7577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5780"/>
                                        </p:tgtEl>
                                        <p:attrNameLst>
                                          <p:attrName>style.visibility</p:attrName>
                                        </p:attrNameLst>
                                      </p:cBhvr>
                                      <p:to>
                                        <p:strVal val="visible"/>
                                      </p:to>
                                    </p:set>
                                    <p:animEffect transition="in" filter="fade">
                                      <p:cBhvr>
                                        <p:cTn id="24" dur="1000"/>
                                        <p:tgtEl>
                                          <p:spTgt spid="75780"/>
                                        </p:tgtEl>
                                      </p:cBhvr>
                                    </p:animEffect>
                                    <p:anim calcmode="lin" valueType="num">
                                      <p:cBhvr>
                                        <p:cTn id="25" dur="1000" fill="hold"/>
                                        <p:tgtEl>
                                          <p:spTgt spid="75780"/>
                                        </p:tgtEl>
                                        <p:attrNameLst>
                                          <p:attrName>ppt_x</p:attrName>
                                        </p:attrNameLst>
                                      </p:cBhvr>
                                      <p:tavLst>
                                        <p:tav tm="0">
                                          <p:val>
                                            <p:strVal val="#ppt_x"/>
                                          </p:val>
                                        </p:tav>
                                        <p:tav tm="100000">
                                          <p:val>
                                            <p:strVal val="#ppt_x"/>
                                          </p:val>
                                        </p:tav>
                                      </p:tavLst>
                                    </p:anim>
                                    <p:anim calcmode="lin" valueType="num">
                                      <p:cBhvr>
                                        <p:cTn id="26" dur="1000" fill="hold"/>
                                        <p:tgtEl>
                                          <p:spTgt spid="7578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检索结果再检索</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2024/12/19</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15</a:t>
            </a:fld>
            <a:endParaRPr lang="en-US" altLang="zh-TW"/>
          </a:p>
        </p:txBody>
      </p:sp>
      <p:pic>
        <p:nvPicPr>
          <p:cNvPr id="768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550" y="1313765"/>
            <a:ext cx="8235915" cy="4473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椭圆 6"/>
          <p:cNvSpPr/>
          <p:nvPr/>
        </p:nvSpPr>
        <p:spPr bwMode="auto">
          <a:xfrm>
            <a:off x="341530" y="2393885"/>
            <a:ext cx="585065" cy="405045"/>
          </a:xfrm>
          <a:prstGeom prst="ellipse">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pic>
        <p:nvPicPr>
          <p:cNvPr id="7680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550" y="1307725"/>
            <a:ext cx="8207846" cy="4473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906815" y="3474005"/>
            <a:ext cx="1800200" cy="584775"/>
          </a:xfrm>
          <a:prstGeom prst="rect">
            <a:avLst/>
          </a:prstGeom>
          <a:solidFill>
            <a:schemeClr val="accent2"/>
          </a:solidFill>
          <a:ln>
            <a:solidFill>
              <a:srgbClr val="C00000"/>
            </a:solidFill>
          </a:ln>
        </p:spPr>
        <p:txBody>
          <a:bodyPr wrap="square" rtlCol="0">
            <a:spAutoFit/>
          </a:bodyPr>
          <a:lstStyle/>
          <a:p>
            <a:r>
              <a:rPr lang="zh-CN" altLang="en-US" sz="1600" dirty="0" smtClean="0"/>
              <a:t>依检索结果排序进行再检索</a:t>
            </a:r>
          </a:p>
        </p:txBody>
      </p:sp>
      <p:sp>
        <p:nvSpPr>
          <p:cNvPr id="17" name="圆角矩形 16"/>
          <p:cNvSpPr/>
          <p:nvPr/>
        </p:nvSpPr>
        <p:spPr bwMode="auto">
          <a:xfrm>
            <a:off x="566556" y="2528900"/>
            <a:ext cx="2070230" cy="40504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8" name="TextBox 17"/>
          <p:cNvSpPr txBox="1"/>
          <p:nvPr/>
        </p:nvSpPr>
        <p:spPr>
          <a:xfrm>
            <a:off x="566557" y="3023955"/>
            <a:ext cx="2250248" cy="338554"/>
          </a:xfrm>
          <a:prstGeom prst="rect">
            <a:avLst/>
          </a:prstGeom>
          <a:solidFill>
            <a:schemeClr val="accent2"/>
          </a:solidFill>
          <a:ln>
            <a:solidFill>
              <a:srgbClr val="C00000"/>
            </a:solidFill>
          </a:ln>
        </p:spPr>
        <p:txBody>
          <a:bodyPr wrap="square" rtlCol="0">
            <a:spAutoFit/>
          </a:bodyPr>
          <a:lstStyle/>
          <a:p>
            <a:r>
              <a:rPr lang="zh-CN" altLang="en-US" sz="1600" dirty="0" smtClean="0"/>
              <a:t>输入关键词或其他字段</a:t>
            </a:r>
          </a:p>
        </p:txBody>
      </p:sp>
      <p:sp>
        <p:nvSpPr>
          <p:cNvPr id="19" name="左箭头 18"/>
          <p:cNvSpPr/>
          <p:nvPr/>
        </p:nvSpPr>
        <p:spPr bwMode="auto">
          <a:xfrm>
            <a:off x="2141730" y="3530624"/>
            <a:ext cx="675075" cy="471536"/>
          </a:xfrm>
          <a:prstGeom prst="leftArrow">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20" name="圆角矩形 19"/>
          <p:cNvSpPr/>
          <p:nvPr/>
        </p:nvSpPr>
        <p:spPr bwMode="auto">
          <a:xfrm>
            <a:off x="8172401" y="1448779"/>
            <a:ext cx="495054" cy="40504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21" name="上箭头 20"/>
          <p:cNvSpPr/>
          <p:nvPr/>
        </p:nvSpPr>
        <p:spPr bwMode="auto">
          <a:xfrm>
            <a:off x="8209095" y="1853825"/>
            <a:ext cx="405045" cy="540060"/>
          </a:xfrm>
          <a:prstGeom prst="upArrow">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pic>
        <p:nvPicPr>
          <p:cNvPr id="686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7045" y="2418467"/>
            <a:ext cx="3547120" cy="3669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圆角矩形 21"/>
          <p:cNvSpPr/>
          <p:nvPr/>
        </p:nvSpPr>
        <p:spPr bwMode="auto">
          <a:xfrm>
            <a:off x="5112060" y="3766392"/>
            <a:ext cx="810090" cy="235768"/>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23" name="TextBox 22"/>
          <p:cNvSpPr txBox="1"/>
          <p:nvPr/>
        </p:nvSpPr>
        <p:spPr>
          <a:xfrm>
            <a:off x="5787134" y="4194085"/>
            <a:ext cx="1485165" cy="338554"/>
          </a:xfrm>
          <a:prstGeom prst="rect">
            <a:avLst/>
          </a:prstGeom>
          <a:solidFill>
            <a:schemeClr val="accent2"/>
          </a:solidFill>
          <a:ln>
            <a:solidFill>
              <a:srgbClr val="C00000"/>
            </a:solidFill>
          </a:ln>
        </p:spPr>
        <p:txBody>
          <a:bodyPr wrap="square" rtlCol="0">
            <a:spAutoFit/>
          </a:bodyPr>
          <a:lstStyle/>
          <a:p>
            <a:r>
              <a:rPr lang="zh-CN" altLang="en-US" sz="1600" dirty="0" smtClean="0"/>
              <a:t>输入项目名称</a:t>
            </a:r>
          </a:p>
        </p:txBody>
      </p:sp>
      <p:sp>
        <p:nvSpPr>
          <p:cNvPr id="24" name="圆角矩形 23"/>
          <p:cNvSpPr/>
          <p:nvPr/>
        </p:nvSpPr>
        <p:spPr bwMode="auto">
          <a:xfrm>
            <a:off x="7272299" y="5724255"/>
            <a:ext cx="630071" cy="364056"/>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25" name="TextBox 24"/>
          <p:cNvSpPr txBox="1"/>
          <p:nvPr/>
        </p:nvSpPr>
        <p:spPr>
          <a:xfrm>
            <a:off x="5944651" y="5882678"/>
            <a:ext cx="1170130" cy="338554"/>
          </a:xfrm>
          <a:prstGeom prst="rect">
            <a:avLst/>
          </a:prstGeom>
          <a:solidFill>
            <a:schemeClr val="accent2"/>
          </a:solidFill>
          <a:ln>
            <a:solidFill>
              <a:srgbClr val="C00000"/>
            </a:solidFill>
          </a:ln>
        </p:spPr>
        <p:txBody>
          <a:bodyPr wrap="square" rtlCol="0">
            <a:spAutoFit/>
          </a:bodyPr>
          <a:lstStyle/>
          <a:p>
            <a:r>
              <a:rPr lang="zh-CN" altLang="en-US" sz="1600" dirty="0" smtClean="0"/>
              <a:t>点击储存</a:t>
            </a:r>
          </a:p>
        </p:txBody>
      </p:sp>
    </p:spTree>
    <p:extLst>
      <p:ext uri="{BB962C8B-B14F-4D97-AF65-F5344CB8AC3E}">
        <p14:creationId xmlns:p14="http://schemas.microsoft.com/office/powerpoint/2010/main" val="3958988273"/>
      </p:ext>
    </p:extLst>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2"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6803"/>
                                        </p:tgtEl>
                                        <p:attrNameLst>
                                          <p:attrName>style.visibility</p:attrName>
                                        </p:attrNameLst>
                                      </p:cBhvr>
                                      <p:to>
                                        <p:strVal val="visible"/>
                                      </p:to>
                                    </p:set>
                                    <p:animEffect transition="in" filter="fade">
                                      <p:cBhvr>
                                        <p:cTn id="17" dur="1000"/>
                                        <p:tgtEl>
                                          <p:spTgt spid="76803"/>
                                        </p:tgtEl>
                                      </p:cBhvr>
                                    </p:animEffect>
                                    <p:anim calcmode="lin" valueType="num">
                                      <p:cBhvr>
                                        <p:cTn id="18" dur="1000" fill="hold"/>
                                        <p:tgtEl>
                                          <p:spTgt spid="76803"/>
                                        </p:tgtEl>
                                        <p:attrNameLst>
                                          <p:attrName>ppt_x</p:attrName>
                                        </p:attrNameLst>
                                      </p:cBhvr>
                                      <p:tavLst>
                                        <p:tav tm="0">
                                          <p:val>
                                            <p:strVal val="#ppt_x"/>
                                          </p:val>
                                        </p:tav>
                                        <p:tav tm="100000">
                                          <p:val>
                                            <p:strVal val="#ppt_x"/>
                                          </p:val>
                                        </p:tav>
                                      </p:tavLst>
                                    </p:anim>
                                    <p:anim calcmode="lin" valueType="num">
                                      <p:cBhvr>
                                        <p:cTn id="19" dur="1000" fill="hold"/>
                                        <p:tgtEl>
                                          <p:spTgt spid="7680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randombar(horizont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500"/>
                                        <p:tgtEl>
                                          <p:spTgt spid="1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horizont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8"/>
                                        </p:tgtEl>
                                      </p:cBhvr>
                                    </p:animEffect>
                                    <p:set>
                                      <p:cBhvr>
                                        <p:cTn id="54" dur="1" fill="hold">
                                          <p:stCondLst>
                                            <p:cond delay="499"/>
                                          </p:stCondLst>
                                        </p:cTn>
                                        <p:tgtEl>
                                          <p:spTgt spid="1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randombar(horizontal)">
                                      <p:cBhvr>
                                        <p:cTn id="59" dur="500"/>
                                        <p:tgtEl>
                                          <p:spTgt spid="21"/>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randombar(horizontal)">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68610"/>
                                        </p:tgtEl>
                                        <p:attrNameLst>
                                          <p:attrName>style.visibility</p:attrName>
                                        </p:attrNameLst>
                                      </p:cBhvr>
                                      <p:to>
                                        <p:strVal val="visible"/>
                                      </p:to>
                                    </p:set>
                                    <p:animEffect transition="in" filter="randombar(horizontal)">
                                      <p:cBhvr>
                                        <p:cTn id="67" dur="500"/>
                                        <p:tgtEl>
                                          <p:spTgt spid="68610"/>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randombar(horizontal)">
                                      <p:cBhvr>
                                        <p:cTn id="72" dur="500"/>
                                        <p:tgtEl>
                                          <p:spTgt spid="22"/>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randombar(horizontal)">
                                      <p:cBhvr>
                                        <p:cTn id="75" dur="500"/>
                                        <p:tgtEl>
                                          <p:spTgt spid="23"/>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randombar(horizontal)">
                                      <p:cBhvr>
                                        <p:cTn id="80" dur="500"/>
                                        <p:tgtEl>
                                          <p:spTgt spid="24"/>
                                        </p:tgtEl>
                                      </p:cBhvr>
                                    </p:animEffect>
                                  </p:childTnLst>
                                </p:cTn>
                              </p:par>
                              <p:par>
                                <p:cTn id="81" presetID="14" presetClass="entr" presetSubtype="10" fill="hold" grpId="0" nodeType="with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randombar(horizontal)">
                                      <p:cBhvr>
                                        <p:cTn id="8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8" grpId="0" animBg="1"/>
      <p:bldP spid="8" grpId="1" animBg="1"/>
      <p:bldP spid="17" grpId="0" animBg="1"/>
      <p:bldP spid="17" grpId="1" animBg="1"/>
      <p:bldP spid="18" grpId="0" animBg="1"/>
      <p:bldP spid="18" grpId="1" animBg="1"/>
      <p:bldP spid="19" grpId="0" animBg="1"/>
      <p:bldP spid="19" grpId="1" animBg="1"/>
      <p:bldP spid="20" grpId="0" animBg="1"/>
      <p:bldP spid="21" grpId="0" animBg="1"/>
      <p:bldP spid="22" grpId="0" animBg="1"/>
      <p:bldP spid="23" grpId="0" animBg="1"/>
      <p:bldP spid="24"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535" y="3113965"/>
            <a:ext cx="8424862" cy="792163"/>
          </a:xfrm>
        </p:spPr>
        <p:txBody>
          <a:bodyPr/>
          <a:lstStyle/>
          <a:p>
            <a:pPr algn="ctr"/>
            <a:r>
              <a:rPr lang="zh-CN" altLang="en-US" dirty="0" smtClean="0">
                <a:solidFill>
                  <a:schemeClr val="tx1"/>
                </a:solidFill>
              </a:rPr>
              <a:t>项目管理</a:t>
            </a:r>
            <a:endParaRPr lang="zh-CN" altLang="en-US" dirty="0">
              <a:solidFill>
                <a:schemeClr val="tx1"/>
              </a:solidFill>
            </a:endParaRPr>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2024/12/19</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16</a:t>
            </a:fld>
            <a:endParaRPr lang="en-US" altLang="zh-TW"/>
          </a:p>
        </p:txBody>
      </p:sp>
    </p:spTree>
    <p:extLst>
      <p:ext uri="{BB962C8B-B14F-4D97-AF65-F5344CB8AC3E}">
        <p14:creationId xmlns:p14="http://schemas.microsoft.com/office/powerpoint/2010/main" val="2535885494"/>
      </p:ext>
    </p:extLst>
  </p:cSld>
  <p:clrMapOvr>
    <a:masterClrMapping/>
  </p:clrMapOvr>
  <p:transition>
    <p:pull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项目管理</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2024/12/19</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17</a:t>
            </a:fld>
            <a:endParaRPr lang="en-US" altLang="zh-TW"/>
          </a:p>
        </p:txBody>
      </p:sp>
      <p:pic>
        <p:nvPicPr>
          <p:cNvPr id="778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549" y="1313765"/>
            <a:ext cx="8235915" cy="4480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圆角矩形 6"/>
          <p:cNvSpPr/>
          <p:nvPr/>
        </p:nvSpPr>
        <p:spPr bwMode="auto">
          <a:xfrm>
            <a:off x="3716905" y="1313765"/>
            <a:ext cx="540060" cy="22502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8" name="上箭头 7"/>
          <p:cNvSpPr/>
          <p:nvPr/>
        </p:nvSpPr>
        <p:spPr bwMode="auto">
          <a:xfrm>
            <a:off x="3784873" y="1538789"/>
            <a:ext cx="404123" cy="675075"/>
          </a:xfrm>
          <a:prstGeom prst="upArrow">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pic>
        <p:nvPicPr>
          <p:cNvPr id="778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548" y="1313764"/>
            <a:ext cx="8224074" cy="4410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圆角矩形 8"/>
          <p:cNvSpPr/>
          <p:nvPr/>
        </p:nvSpPr>
        <p:spPr bwMode="auto">
          <a:xfrm>
            <a:off x="521548" y="2123855"/>
            <a:ext cx="1485167" cy="31503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0" name="TextBox 9"/>
          <p:cNvSpPr txBox="1"/>
          <p:nvPr/>
        </p:nvSpPr>
        <p:spPr>
          <a:xfrm>
            <a:off x="2141729" y="2213864"/>
            <a:ext cx="1485165" cy="338554"/>
          </a:xfrm>
          <a:prstGeom prst="rect">
            <a:avLst/>
          </a:prstGeom>
          <a:solidFill>
            <a:schemeClr val="accent2"/>
          </a:solidFill>
          <a:ln>
            <a:solidFill>
              <a:srgbClr val="C00000"/>
            </a:solidFill>
          </a:ln>
        </p:spPr>
        <p:txBody>
          <a:bodyPr wrap="square" rtlCol="0">
            <a:spAutoFit/>
          </a:bodyPr>
          <a:lstStyle/>
          <a:p>
            <a:r>
              <a:rPr lang="zh-CN" altLang="en-US" sz="1600" dirty="0" smtClean="0"/>
              <a:t>项目下载完毕</a:t>
            </a:r>
          </a:p>
        </p:txBody>
      </p:sp>
      <p:sp>
        <p:nvSpPr>
          <p:cNvPr id="11" name="圆角矩形 10"/>
          <p:cNvSpPr/>
          <p:nvPr/>
        </p:nvSpPr>
        <p:spPr bwMode="auto">
          <a:xfrm>
            <a:off x="5427095" y="2123855"/>
            <a:ext cx="855095" cy="31503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2" name="TextBox 11"/>
          <p:cNvSpPr txBox="1"/>
          <p:nvPr/>
        </p:nvSpPr>
        <p:spPr>
          <a:xfrm>
            <a:off x="6263874" y="2483895"/>
            <a:ext cx="2481748" cy="338554"/>
          </a:xfrm>
          <a:prstGeom prst="rect">
            <a:avLst/>
          </a:prstGeom>
          <a:solidFill>
            <a:schemeClr val="accent2"/>
          </a:solidFill>
          <a:ln>
            <a:solidFill>
              <a:srgbClr val="C00000"/>
            </a:solidFill>
          </a:ln>
        </p:spPr>
        <p:txBody>
          <a:bodyPr wrap="square" rtlCol="0">
            <a:spAutoFit/>
          </a:bodyPr>
          <a:lstStyle/>
          <a:p>
            <a:r>
              <a:rPr lang="zh-CN" altLang="en-US" sz="1600" dirty="0" smtClean="0"/>
              <a:t>可编辑备注或删除项目</a:t>
            </a:r>
          </a:p>
        </p:txBody>
      </p:sp>
      <p:pic>
        <p:nvPicPr>
          <p:cNvPr id="778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548" y="1343375"/>
            <a:ext cx="8224073" cy="4451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椭圆 12"/>
          <p:cNvSpPr/>
          <p:nvPr/>
        </p:nvSpPr>
        <p:spPr bwMode="auto">
          <a:xfrm>
            <a:off x="2006715" y="1943835"/>
            <a:ext cx="5400600" cy="2925325"/>
          </a:xfrm>
          <a:prstGeom prst="ellipse">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Tree>
    <p:extLst>
      <p:ext uri="{BB962C8B-B14F-4D97-AF65-F5344CB8AC3E}">
        <p14:creationId xmlns:p14="http://schemas.microsoft.com/office/powerpoint/2010/main" val="768860527"/>
      </p:ext>
    </p:extLst>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7827"/>
                                        </p:tgtEl>
                                        <p:attrNameLst>
                                          <p:attrName>style.visibility</p:attrName>
                                        </p:attrNameLst>
                                      </p:cBhvr>
                                      <p:to>
                                        <p:strVal val="visible"/>
                                      </p:to>
                                    </p:set>
                                    <p:animEffect transition="in" filter="fade">
                                      <p:cBhvr>
                                        <p:cTn id="15" dur="1000"/>
                                        <p:tgtEl>
                                          <p:spTgt spid="77827"/>
                                        </p:tgtEl>
                                      </p:cBhvr>
                                    </p:animEffect>
                                    <p:anim calcmode="lin" valueType="num">
                                      <p:cBhvr>
                                        <p:cTn id="16" dur="1000" fill="hold"/>
                                        <p:tgtEl>
                                          <p:spTgt spid="77827"/>
                                        </p:tgtEl>
                                        <p:attrNameLst>
                                          <p:attrName>ppt_x</p:attrName>
                                        </p:attrNameLst>
                                      </p:cBhvr>
                                      <p:tavLst>
                                        <p:tav tm="0">
                                          <p:val>
                                            <p:strVal val="#ppt_x"/>
                                          </p:val>
                                        </p:tav>
                                        <p:tav tm="100000">
                                          <p:val>
                                            <p:strVal val="#ppt_x"/>
                                          </p:val>
                                        </p:tav>
                                      </p:tavLst>
                                    </p:anim>
                                    <p:anim calcmode="lin" valueType="num">
                                      <p:cBhvr>
                                        <p:cTn id="17" dur="1000" fill="hold"/>
                                        <p:tgtEl>
                                          <p:spTgt spid="7782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randombar(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7828"/>
                                        </p:tgtEl>
                                        <p:attrNameLst>
                                          <p:attrName>style.visibility</p:attrName>
                                        </p:attrNameLst>
                                      </p:cBhvr>
                                      <p:to>
                                        <p:strVal val="visible"/>
                                      </p:to>
                                    </p:set>
                                    <p:animEffect transition="in" filter="fade">
                                      <p:cBhvr>
                                        <p:cTn id="42" dur="1000"/>
                                        <p:tgtEl>
                                          <p:spTgt spid="77828"/>
                                        </p:tgtEl>
                                      </p:cBhvr>
                                    </p:animEffect>
                                    <p:anim calcmode="lin" valueType="num">
                                      <p:cBhvr>
                                        <p:cTn id="43" dur="1000" fill="hold"/>
                                        <p:tgtEl>
                                          <p:spTgt spid="77828"/>
                                        </p:tgtEl>
                                        <p:attrNameLst>
                                          <p:attrName>ppt_x</p:attrName>
                                        </p:attrNameLst>
                                      </p:cBhvr>
                                      <p:tavLst>
                                        <p:tav tm="0">
                                          <p:val>
                                            <p:strVal val="#ppt_x"/>
                                          </p:val>
                                        </p:tav>
                                        <p:tav tm="100000">
                                          <p:val>
                                            <p:strVal val="#ppt_x"/>
                                          </p:val>
                                        </p:tav>
                                      </p:tavLst>
                                    </p:anim>
                                    <p:anim calcmode="lin" valueType="num">
                                      <p:cBhvr>
                                        <p:cTn id="44" dur="1000" fill="hold"/>
                                        <p:tgtEl>
                                          <p:spTgt spid="7782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项目管理</a:t>
            </a:r>
            <a:r>
              <a:rPr lang="en-US" altLang="zh-CN" dirty="0" smtClean="0"/>
              <a:t>-</a:t>
            </a:r>
            <a:r>
              <a:rPr lang="zh-CN" altLang="en-US" dirty="0" smtClean="0"/>
              <a:t>设定更新提醒</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2024/12/19</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18</a:t>
            </a:fld>
            <a:endParaRPr lang="en-US" altLang="zh-TW"/>
          </a:p>
        </p:txBody>
      </p:sp>
      <p:pic>
        <p:nvPicPr>
          <p:cNvPr id="788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550" y="1290643"/>
            <a:ext cx="8235915" cy="4443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圆角矩形 7"/>
          <p:cNvSpPr/>
          <p:nvPr/>
        </p:nvSpPr>
        <p:spPr bwMode="auto">
          <a:xfrm>
            <a:off x="701570" y="2213865"/>
            <a:ext cx="270030" cy="22502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pic>
        <p:nvPicPr>
          <p:cNvPr id="7885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230" y="1290643"/>
            <a:ext cx="8215277" cy="4443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圆角矩形 18"/>
          <p:cNvSpPr/>
          <p:nvPr/>
        </p:nvSpPr>
        <p:spPr bwMode="auto">
          <a:xfrm>
            <a:off x="971600" y="2438890"/>
            <a:ext cx="900100" cy="22502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20" name="TextBox 19"/>
          <p:cNvSpPr txBox="1"/>
          <p:nvPr/>
        </p:nvSpPr>
        <p:spPr>
          <a:xfrm>
            <a:off x="1281996" y="2719381"/>
            <a:ext cx="1826141" cy="338554"/>
          </a:xfrm>
          <a:prstGeom prst="rect">
            <a:avLst/>
          </a:prstGeom>
          <a:solidFill>
            <a:schemeClr val="accent2"/>
          </a:solidFill>
          <a:ln>
            <a:solidFill>
              <a:srgbClr val="C00000"/>
            </a:solidFill>
          </a:ln>
        </p:spPr>
        <p:txBody>
          <a:bodyPr wrap="none" rtlCol="0">
            <a:spAutoFit/>
          </a:bodyPr>
          <a:lstStyle/>
          <a:p>
            <a:r>
              <a:rPr lang="zh-CN" altLang="en-US" sz="1600" dirty="0" smtClean="0"/>
              <a:t>可编辑检索式名称</a:t>
            </a:r>
          </a:p>
        </p:txBody>
      </p:sp>
      <p:sp>
        <p:nvSpPr>
          <p:cNvPr id="21" name="圆角矩形 20"/>
          <p:cNvSpPr/>
          <p:nvPr/>
        </p:nvSpPr>
        <p:spPr bwMode="auto">
          <a:xfrm>
            <a:off x="5517105" y="2393885"/>
            <a:ext cx="810090" cy="27003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22" name="TextBox 21"/>
          <p:cNvSpPr txBox="1"/>
          <p:nvPr/>
        </p:nvSpPr>
        <p:spPr>
          <a:xfrm>
            <a:off x="5742130" y="2798930"/>
            <a:ext cx="3015335" cy="338554"/>
          </a:xfrm>
          <a:prstGeom prst="rect">
            <a:avLst/>
          </a:prstGeom>
          <a:solidFill>
            <a:schemeClr val="accent2"/>
          </a:solidFill>
          <a:ln>
            <a:solidFill>
              <a:srgbClr val="C00000"/>
            </a:solidFill>
          </a:ln>
        </p:spPr>
        <p:txBody>
          <a:bodyPr wrap="square" rtlCol="0">
            <a:spAutoFit/>
          </a:bodyPr>
          <a:lstStyle/>
          <a:p>
            <a:r>
              <a:rPr lang="zh-CN" altLang="en-US" sz="1600" dirty="0" smtClean="0"/>
              <a:t>可删除该项目及设定更新提醒</a:t>
            </a:r>
          </a:p>
        </p:txBody>
      </p:sp>
      <p:pic>
        <p:nvPicPr>
          <p:cNvPr id="788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1706563"/>
            <a:ext cx="3309937" cy="34432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圆角矩形 22"/>
          <p:cNvSpPr/>
          <p:nvPr/>
        </p:nvSpPr>
        <p:spPr bwMode="auto">
          <a:xfrm>
            <a:off x="2996825" y="2326377"/>
            <a:ext cx="990110" cy="337538"/>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24" name="圆角矩形 23"/>
          <p:cNvSpPr/>
          <p:nvPr/>
        </p:nvSpPr>
        <p:spPr bwMode="auto">
          <a:xfrm>
            <a:off x="3041830" y="2719381"/>
            <a:ext cx="2295255" cy="338554"/>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25" name="TextBox 24"/>
          <p:cNvSpPr txBox="1"/>
          <p:nvPr/>
        </p:nvSpPr>
        <p:spPr>
          <a:xfrm>
            <a:off x="3446875" y="3512479"/>
            <a:ext cx="2565285" cy="584775"/>
          </a:xfrm>
          <a:prstGeom prst="rect">
            <a:avLst/>
          </a:prstGeom>
          <a:solidFill>
            <a:schemeClr val="accent2"/>
          </a:solidFill>
          <a:ln>
            <a:solidFill>
              <a:srgbClr val="C00000"/>
            </a:solidFill>
          </a:ln>
        </p:spPr>
        <p:txBody>
          <a:bodyPr wrap="square" rtlCol="0">
            <a:spAutoFit/>
          </a:bodyPr>
          <a:lstStyle/>
          <a:p>
            <a:r>
              <a:rPr lang="zh-CN" altLang="en-US" sz="1600" dirty="0" smtClean="0"/>
              <a:t>打开开关并输入邮箱可进行更新提醒</a:t>
            </a:r>
          </a:p>
        </p:txBody>
      </p:sp>
      <p:pic>
        <p:nvPicPr>
          <p:cNvPr id="78857"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9136" y="1290642"/>
            <a:ext cx="8258329" cy="4481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0197254"/>
      </p:ext>
    </p:extLst>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8855"/>
                                        </p:tgtEl>
                                        <p:attrNameLst>
                                          <p:attrName>style.visibility</p:attrName>
                                        </p:attrNameLst>
                                      </p:cBhvr>
                                      <p:to>
                                        <p:strVal val="visible"/>
                                      </p:to>
                                    </p:set>
                                    <p:animEffect transition="in" filter="fade">
                                      <p:cBhvr>
                                        <p:cTn id="12" dur="1000"/>
                                        <p:tgtEl>
                                          <p:spTgt spid="78855"/>
                                        </p:tgtEl>
                                      </p:cBhvr>
                                    </p:animEffect>
                                    <p:anim calcmode="lin" valueType="num">
                                      <p:cBhvr>
                                        <p:cTn id="13" dur="1000" fill="hold"/>
                                        <p:tgtEl>
                                          <p:spTgt spid="78855"/>
                                        </p:tgtEl>
                                        <p:attrNameLst>
                                          <p:attrName>ppt_x</p:attrName>
                                        </p:attrNameLst>
                                      </p:cBhvr>
                                      <p:tavLst>
                                        <p:tav tm="0">
                                          <p:val>
                                            <p:strVal val="#ppt_x"/>
                                          </p:val>
                                        </p:tav>
                                        <p:tav tm="100000">
                                          <p:val>
                                            <p:strVal val="#ppt_x"/>
                                          </p:val>
                                        </p:tav>
                                      </p:tavLst>
                                    </p:anim>
                                    <p:anim calcmode="lin" valueType="num">
                                      <p:cBhvr>
                                        <p:cTn id="14" dur="1000" fill="hold"/>
                                        <p:tgtEl>
                                          <p:spTgt spid="7885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horizont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8856"/>
                                        </p:tgtEl>
                                        <p:attrNameLst>
                                          <p:attrName>style.visibility</p:attrName>
                                        </p:attrNameLst>
                                      </p:cBhvr>
                                      <p:to>
                                        <p:strVal val="visible"/>
                                      </p:to>
                                    </p:set>
                                    <p:animEffect transition="in" filter="fade">
                                      <p:cBhvr>
                                        <p:cTn id="35" dur="1000"/>
                                        <p:tgtEl>
                                          <p:spTgt spid="78856"/>
                                        </p:tgtEl>
                                      </p:cBhvr>
                                    </p:animEffect>
                                    <p:anim calcmode="lin" valueType="num">
                                      <p:cBhvr>
                                        <p:cTn id="36" dur="1000" fill="hold"/>
                                        <p:tgtEl>
                                          <p:spTgt spid="78856"/>
                                        </p:tgtEl>
                                        <p:attrNameLst>
                                          <p:attrName>ppt_x</p:attrName>
                                        </p:attrNameLst>
                                      </p:cBhvr>
                                      <p:tavLst>
                                        <p:tav tm="0">
                                          <p:val>
                                            <p:strVal val="#ppt_x"/>
                                          </p:val>
                                        </p:tav>
                                        <p:tav tm="100000">
                                          <p:val>
                                            <p:strVal val="#ppt_x"/>
                                          </p:val>
                                        </p:tav>
                                      </p:tavLst>
                                    </p:anim>
                                    <p:anim calcmode="lin" valueType="num">
                                      <p:cBhvr>
                                        <p:cTn id="37" dur="1000" fill="hold"/>
                                        <p:tgtEl>
                                          <p:spTgt spid="7885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randombar(horizontal)">
                                      <p:cBhvr>
                                        <p:cTn id="42" dur="500"/>
                                        <p:tgtEl>
                                          <p:spTgt spid="23"/>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randombar(horizontal)">
                                      <p:cBhvr>
                                        <p:cTn id="45" dur="500"/>
                                        <p:tgtEl>
                                          <p:spTgt spid="24"/>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randombar(horizontal)">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78857"/>
                                        </p:tgtEl>
                                        <p:attrNameLst>
                                          <p:attrName>style.visibility</p:attrName>
                                        </p:attrNameLst>
                                      </p:cBhvr>
                                      <p:to>
                                        <p:strVal val="visible"/>
                                      </p:to>
                                    </p:set>
                                    <p:animEffect transition="in" filter="fade">
                                      <p:cBhvr>
                                        <p:cTn id="53" dur="1000"/>
                                        <p:tgtEl>
                                          <p:spTgt spid="78857"/>
                                        </p:tgtEl>
                                      </p:cBhvr>
                                    </p:animEffect>
                                    <p:anim calcmode="lin" valueType="num">
                                      <p:cBhvr>
                                        <p:cTn id="54" dur="1000" fill="hold"/>
                                        <p:tgtEl>
                                          <p:spTgt spid="78857"/>
                                        </p:tgtEl>
                                        <p:attrNameLst>
                                          <p:attrName>ppt_x</p:attrName>
                                        </p:attrNameLst>
                                      </p:cBhvr>
                                      <p:tavLst>
                                        <p:tav tm="0">
                                          <p:val>
                                            <p:strVal val="#ppt_x"/>
                                          </p:val>
                                        </p:tav>
                                        <p:tav tm="100000">
                                          <p:val>
                                            <p:strVal val="#ppt_x"/>
                                          </p:val>
                                        </p:tav>
                                      </p:tavLst>
                                    </p:anim>
                                    <p:anim calcmode="lin" valueType="num">
                                      <p:cBhvr>
                                        <p:cTn id="55" dur="1000" fill="hold"/>
                                        <p:tgtEl>
                                          <p:spTgt spid="788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0" grpId="0" animBg="1"/>
      <p:bldP spid="21" grpId="0" animBg="1"/>
      <p:bldP spid="22" grpId="0" animBg="1"/>
      <p:bldP spid="23"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项目检视</a:t>
            </a:r>
            <a:r>
              <a:rPr lang="en-US" altLang="zh-CN" dirty="0" smtClean="0"/>
              <a:t>-</a:t>
            </a:r>
            <a:r>
              <a:rPr lang="zh-CN" altLang="en-US" dirty="0" smtClean="0"/>
              <a:t>引证专利检索（美国）</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2024/12/19</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19</a:t>
            </a:fld>
            <a:endParaRPr lang="en-US" altLang="zh-TW"/>
          </a:p>
        </p:txBody>
      </p:sp>
      <p:pic>
        <p:nvPicPr>
          <p:cNvPr id="798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555" y="1358770"/>
            <a:ext cx="8199410" cy="4410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圆角矩形 6"/>
          <p:cNvSpPr/>
          <p:nvPr/>
        </p:nvSpPr>
        <p:spPr bwMode="auto">
          <a:xfrm>
            <a:off x="1241631" y="1628800"/>
            <a:ext cx="630070" cy="22502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8" name="TextBox 7"/>
          <p:cNvSpPr txBox="1"/>
          <p:nvPr/>
        </p:nvSpPr>
        <p:spPr>
          <a:xfrm>
            <a:off x="1691680" y="2033845"/>
            <a:ext cx="1935215" cy="338554"/>
          </a:xfrm>
          <a:prstGeom prst="rect">
            <a:avLst/>
          </a:prstGeom>
          <a:solidFill>
            <a:schemeClr val="accent2"/>
          </a:solidFill>
          <a:ln>
            <a:solidFill>
              <a:srgbClr val="C00000"/>
            </a:solidFill>
          </a:ln>
        </p:spPr>
        <p:txBody>
          <a:bodyPr wrap="square" rtlCol="0">
            <a:spAutoFit/>
          </a:bodyPr>
          <a:lstStyle/>
          <a:p>
            <a:r>
              <a:rPr lang="zh-CN" altLang="en-US" sz="1600" dirty="0" smtClean="0"/>
              <a:t>点选引证专利按钮</a:t>
            </a:r>
          </a:p>
        </p:txBody>
      </p:sp>
      <p:pic>
        <p:nvPicPr>
          <p:cNvPr id="798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155" y="1347980"/>
            <a:ext cx="8199410" cy="4410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圆角矩形 8"/>
          <p:cNvSpPr/>
          <p:nvPr/>
        </p:nvSpPr>
        <p:spPr bwMode="auto">
          <a:xfrm>
            <a:off x="3356864" y="2229520"/>
            <a:ext cx="720081" cy="25437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0" name="TextBox 9"/>
          <p:cNvSpPr txBox="1"/>
          <p:nvPr/>
        </p:nvSpPr>
        <p:spPr>
          <a:xfrm>
            <a:off x="4216210" y="2468665"/>
            <a:ext cx="1525920" cy="338554"/>
          </a:xfrm>
          <a:prstGeom prst="rect">
            <a:avLst/>
          </a:prstGeom>
          <a:solidFill>
            <a:schemeClr val="accent2"/>
          </a:solidFill>
          <a:ln>
            <a:solidFill>
              <a:srgbClr val="C00000"/>
            </a:solidFill>
          </a:ln>
        </p:spPr>
        <p:txBody>
          <a:bodyPr wrap="square" rtlCol="0">
            <a:spAutoFit/>
          </a:bodyPr>
          <a:lstStyle/>
          <a:p>
            <a:r>
              <a:rPr lang="zh-CN" altLang="en-US" sz="1600" dirty="0" smtClean="0"/>
              <a:t>点击选取专利</a:t>
            </a:r>
          </a:p>
        </p:txBody>
      </p:sp>
      <p:sp>
        <p:nvSpPr>
          <p:cNvPr id="11" name="圆角矩形 10"/>
          <p:cNvSpPr/>
          <p:nvPr/>
        </p:nvSpPr>
        <p:spPr bwMode="auto">
          <a:xfrm>
            <a:off x="5472100" y="5139190"/>
            <a:ext cx="540060" cy="40504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2" name="TextBox 11"/>
          <p:cNvSpPr txBox="1"/>
          <p:nvPr/>
        </p:nvSpPr>
        <p:spPr>
          <a:xfrm>
            <a:off x="2321751" y="5004175"/>
            <a:ext cx="2520280" cy="338554"/>
          </a:xfrm>
          <a:prstGeom prst="rect">
            <a:avLst/>
          </a:prstGeom>
          <a:solidFill>
            <a:schemeClr val="accent2"/>
          </a:solidFill>
          <a:ln>
            <a:solidFill>
              <a:srgbClr val="C00000"/>
            </a:solidFill>
          </a:ln>
        </p:spPr>
        <p:txBody>
          <a:bodyPr wrap="square" rtlCol="0">
            <a:spAutoFit/>
          </a:bodyPr>
          <a:lstStyle/>
          <a:p>
            <a:r>
              <a:rPr lang="zh-CN" altLang="en-US" sz="1600" dirty="0" smtClean="0"/>
              <a:t>将引证专利加入项目中</a:t>
            </a:r>
          </a:p>
        </p:txBody>
      </p:sp>
    </p:spTree>
    <p:extLst>
      <p:ext uri="{BB962C8B-B14F-4D97-AF65-F5344CB8AC3E}">
        <p14:creationId xmlns:p14="http://schemas.microsoft.com/office/powerpoint/2010/main" val="328834496"/>
      </p:ext>
    </p:extLst>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9875"/>
                                        </p:tgtEl>
                                        <p:attrNameLst>
                                          <p:attrName>style.visibility</p:attrName>
                                        </p:attrNameLst>
                                      </p:cBhvr>
                                      <p:to>
                                        <p:strVal val="visible"/>
                                      </p:to>
                                    </p:set>
                                    <p:animEffect transition="in" filter="fade">
                                      <p:cBhvr>
                                        <p:cTn id="15" dur="1000"/>
                                        <p:tgtEl>
                                          <p:spTgt spid="79875"/>
                                        </p:tgtEl>
                                      </p:cBhvr>
                                    </p:animEffect>
                                    <p:anim calcmode="lin" valueType="num">
                                      <p:cBhvr>
                                        <p:cTn id="16" dur="1000" fill="hold"/>
                                        <p:tgtEl>
                                          <p:spTgt spid="79875"/>
                                        </p:tgtEl>
                                        <p:attrNameLst>
                                          <p:attrName>ppt_x</p:attrName>
                                        </p:attrNameLst>
                                      </p:cBhvr>
                                      <p:tavLst>
                                        <p:tav tm="0">
                                          <p:val>
                                            <p:strVal val="#ppt_x"/>
                                          </p:val>
                                        </p:tav>
                                        <p:tav tm="100000">
                                          <p:val>
                                            <p:strVal val="#ppt_x"/>
                                          </p:val>
                                        </p:tav>
                                      </p:tavLst>
                                    </p:anim>
                                    <p:anim calcmode="lin" valueType="num">
                                      <p:cBhvr>
                                        <p:cTn id="17" dur="1000" fill="hold"/>
                                        <p:tgtEl>
                                          <p:spTgt spid="7987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randombar(horizontal)">
                                      <p:cBhvr>
                                        <p:cTn id="32" dur="500"/>
                                        <p:tgtEl>
                                          <p:spTgt spid="12"/>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randombar(horizont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8" name="Rectangle 4"/>
          <p:cNvSpPr>
            <a:spLocks noGrp="1" noChangeArrowheads="1"/>
          </p:cNvSpPr>
          <p:nvPr>
            <p:ph type="title"/>
          </p:nvPr>
        </p:nvSpPr>
        <p:spPr/>
        <p:txBody>
          <a:bodyPr/>
          <a:lstStyle/>
          <a:p>
            <a:pPr>
              <a:defRPr/>
            </a:pPr>
            <a:r>
              <a:rPr lang="en-US" altLang="zh-CN" dirty="0" smtClean="0">
                <a:latin typeface="+mj-ea"/>
                <a:ea typeface="+mj-ea"/>
              </a:rPr>
              <a:t>M-Trends</a:t>
            </a:r>
            <a:r>
              <a:rPr lang="zh-CN" altLang="en-US" dirty="0" smtClean="0">
                <a:latin typeface="+mj-ea"/>
                <a:ea typeface="+mj-ea"/>
              </a:rPr>
              <a:t>主要功能</a:t>
            </a:r>
          </a:p>
        </p:txBody>
      </p:sp>
      <p:sp>
        <p:nvSpPr>
          <p:cNvPr id="267269" name="Rectangle 5"/>
          <p:cNvSpPr>
            <a:spLocks noGrp="1" noChangeArrowheads="1"/>
          </p:cNvSpPr>
          <p:nvPr>
            <p:ph sz="half" idx="1"/>
          </p:nvPr>
        </p:nvSpPr>
        <p:spPr/>
        <p:txBody>
          <a:bodyPr/>
          <a:lstStyle/>
          <a:p>
            <a:pPr>
              <a:defRPr/>
            </a:pPr>
            <a:r>
              <a:rPr lang="zh-CN" altLang="en-US" sz="2400" dirty="0" smtClean="0">
                <a:latin typeface="+mn-ea"/>
                <a:ea typeface="+mn-ea"/>
              </a:rPr>
              <a:t>可检索专利平台</a:t>
            </a:r>
          </a:p>
          <a:p>
            <a:pPr lvl="1">
              <a:defRPr/>
            </a:pPr>
            <a:r>
              <a:rPr lang="en-US" altLang="zh-CN" sz="1600" dirty="0" smtClean="0">
                <a:latin typeface="+mn-ea"/>
                <a:ea typeface="+mn-ea"/>
              </a:rPr>
              <a:t>CN</a:t>
            </a:r>
            <a:r>
              <a:rPr lang="zh-CN" altLang="en-US" sz="1600" dirty="0" smtClean="0">
                <a:latin typeface="+mn-ea"/>
                <a:ea typeface="+mn-ea"/>
              </a:rPr>
              <a:t>中国专利</a:t>
            </a:r>
            <a:endParaRPr lang="en-US" altLang="zh-CN" sz="1600" dirty="0" smtClean="0">
              <a:latin typeface="+mn-ea"/>
              <a:ea typeface="+mn-ea"/>
            </a:endParaRPr>
          </a:p>
          <a:p>
            <a:pPr lvl="1">
              <a:defRPr/>
            </a:pPr>
            <a:r>
              <a:rPr lang="en-US" altLang="zh-CN" sz="1600" dirty="0" smtClean="0">
                <a:latin typeface="+mn-ea"/>
                <a:ea typeface="+mn-ea"/>
              </a:rPr>
              <a:t>TW</a:t>
            </a:r>
            <a:r>
              <a:rPr lang="zh-CN" altLang="en-US" sz="1600" dirty="0" smtClean="0">
                <a:latin typeface="+mn-ea"/>
                <a:ea typeface="+mn-ea"/>
              </a:rPr>
              <a:t>中国台湾专利</a:t>
            </a:r>
            <a:endParaRPr lang="en-US" altLang="zh-CN" sz="1600" dirty="0" smtClean="0">
              <a:latin typeface="+mn-ea"/>
              <a:ea typeface="+mn-ea"/>
            </a:endParaRPr>
          </a:p>
          <a:p>
            <a:pPr lvl="1">
              <a:defRPr/>
            </a:pPr>
            <a:r>
              <a:rPr lang="en-US" altLang="zh-CN" sz="1600" dirty="0" smtClean="0">
                <a:latin typeface="+mn-ea"/>
                <a:ea typeface="+mn-ea"/>
              </a:rPr>
              <a:t>US</a:t>
            </a:r>
            <a:r>
              <a:rPr lang="zh-CN" altLang="en-US" sz="1600" dirty="0" smtClean="0">
                <a:latin typeface="+mn-ea"/>
                <a:ea typeface="+mn-ea"/>
              </a:rPr>
              <a:t>美国专利</a:t>
            </a:r>
            <a:endParaRPr lang="en-US" altLang="zh-CN" sz="1600" dirty="0" smtClean="0">
              <a:latin typeface="+mn-ea"/>
              <a:ea typeface="+mn-ea"/>
            </a:endParaRPr>
          </a:p>
          <a:p>
            <a:pPr lvl="1">
              <a:defRPr/>
            </a:pPr>
            <a:r>
              <a:rPr lang="en-US" altLang="zh-CN" sz="1600" dirty="0" smtClean="0">
                <a:latin typeface="+mn-ea"/>
                <a:ea typeface="+mn-ea"/>
              </a:rPr>
              <a:t>EPO</a:t>
            </a:r>
            <a:r>
              <a:rPr lang="zh-CN" altLang="en-US" sz="1600" dirty="0" smtClean="0">
                <a:latin typeface="+mn-ea"/>
                <a:ea typeface="+mn-ea"/>
              </a:rPr>
              <a:t>欧盟专利</a:t>
            </a:r>
            <a:endParaRPr lang="en-US" altLang="zh-CN" sz="1600" dirty="0" smtClean="0">
              <a:latin typeface="+mn-ea"/>
              <a:ea typeface="+mn-ea"/>
            </a:endParaRPr>
          </a:p>
          <a:p>
            <a:pPr lvl="1">
              <a:defRPr/>
            </a:pPr>
            <a:r>
              <a:rPr lang="en-US" altLang="zh-CN" sz="1600" dirty="0" smtClean="0">
                <a:latin typeface="+mn-ea"/>
                <a:ea typeface="+mn-ea"/>
              </a:rPr>
              <a:t>JP</a:t>
            </a:r>
            <a:r>
              <a:rPr lang="zh-CN" altLang="en-US" sz="1600" dirty="0" smtClean="0">
                <a:latin typeface="+mn-ea"/>
                <a:ea typeface="+mn-ea"/>
              </a:rPr>
              <a:t>日本专利</a:t>
            </a:r>
            <a:endParaRPr lang="en-US" altLang="zh-CN" sz="1600" dirty="0" smtClean="0">
              <a:latin typeface="+mn-ea"/>
              <a:ea typeface="+mn-ea"/>
            </a:endParaRPr>
          </a:p>
          <a:p>
            <a:pPr lvl="1">
              <a:defRPr/>
            </a:pPr>
            <a:r>
              <a:rPr lang="en-US" altLang="zh-CN" sz="1600" dirty="0" smtClean="0">
                <a:latin typeface="+mn-ea"/>
                <a:ea typeface="+mn-ea"/>
              </a:rPr>
              <a:t>PAJ</a:t>
            </a:r>
            <a:r>
              <a:rPr lang="zh-CN" altLang="en-US" sz="1600" dirty="0" smtClean="0">
                <a:latin typeface="+mn-ea"/>
                <a:ea typeface="+mn-ea"/>
              </a:rPr>
              <a:t>日本英文摘要专利</a:t>
            </a:r>
            <a:endParaRPr lang="en-US" altLang="zh-CN" sz="1600" dirty="0" smtClean="0">
              <a:latin typeface="+mn-ea"/>
              <a:ea typeface="+mn-ea"/>
            </a:endParaRPr>
          </a:p>
          <a:p>
            <a:pPr lvl="1">
              <a:defRPr/>
            </a:pPr>
            <a:r>
              <a:rPr lang="en-US" altLang="zh-CN" sz="1600" dirty="0" smtClean="0">
                <a:latin typeface="+mn-ea"/>
                <a:ea typeface="+mn-ea"/>
              </a:rPr>
              <a:t>KR</a:t>
            </a:r>
            <a:r>
              <a:rPr lang="zh-CN" altLang="en-US" sz="1600" dirty="0" smtClean="0">
                <a:latin typeface="+mn-ea"/>
                <a:ea typeface="+mn-ea"/>
              </a:rPr>
              <a:t>韩国专利</a:t>
            </a:r>
            <a:endParaRPr lang="en-US" altLang="zh-CN" sz="1600" dirty="0" smtClean="0">
              <a:latin typeface="+mn-ea"/>
              <a:ea typeface="+mn-ea"/>
            </a:endParaRPr>
          </a:p>
          <a:p>
            <a:pPr lvl="1">
              <a:defRPr/>
            </a:pPr>
            <a:r>
              <a:rPr lang="en-US" altLang="zh-CN" sz="1600" dirty="0" smtClean="0">
                <a:latin typeface="+mn-ea"/>
                <a:ea typeface="+mn-ea"/>
              </a:rPr>
              <a:t>WO</a:t>
            </a:r>
            <a:r>
              <a:rPr lang="zh-CN" altLang="en-US" sz="1600" dirty="0" smtClean="0">
                <a:latin typeface="+mn-ea"/>
                <a:ea typeface="+mn-ea"/>
              </a:rPr>
              <a:t>世界专利</a:t>
            </a:r>
            <a:endParaRPr lang="en-US" altLang="zh-CN" sz="1600" dirty="0" smtClean="0">
              <a:latin typeface="+mn-ea"/>
              <a:ea typeface="+mn-ea"/>
            </a:endParaRPr>
          </a:p>
          <a:p>
            <a:pPr lvl="1">
              <a:defRPr/>
            </a:pPr>
            <a:r>
              <a:rPr lang="en-US" altLang="zh-CN" sz="1600" dirty="0" smtClean="0">
                <a:latin typeface="+mn-ea"/>
                <a:ea typeface="+mn-ea"/>
              </a:rPr>
              <a:t>DOCDB</a:t>
            </a:r>
            <a:r>
              <a:rPr lang="zh-CN" altLang="en-US" sz="1600" dirty="0" smtClean="0">
                <a:latin typeface="+mn-ea"/>
                <a:ea typeface="+mn-ea"/>
              </a:rPr>
              <a:t>全球专利</a:t>
            </a:r>
            <a:endParaRPr lang="en-US" altLang="zh-CN" sz="1600" dirty="0" smtClean="0">
              <a:latin typeface="+mn-ea"/>
              <a:ea typeface="+mn-ea"/>
            </a:endParaRPr>
          </a:p>
          <a:p>
            <a:pPr lvl="1">
              <a:defRPr/>
            </a:pPr>
            <a:endParaRPr lang="zh-CN" altLang="en-US" sz="1600" dirty="0" smtClean="0">
              <a:latin typeface="+mn-ea"/>
              <a:ea typeface="+mn-ea"/>
            </a:endParaRPr>
          </a:p>
          <a:p>
            <a:pPr>
              <a:defRPr/>
            </a:pPr>
            <a:r>
              <a:rPr lang="zh-CN" altLang="en-US" sz="2400" dirty="0" smtClean="0">
                <a:latin typeface="+mn-ea"/>
                <a:ea typeface="+mn-ea"/>
              </a:rPr>
              <a:t>其他功能</a:t>
            </a:r>
          </a:p>
          <a:p>
            <a:pPr lvl="1">
              <a:defRPr/>
            </a:pPr>
            <a:r>
              <a:rPr lang="zh-CN" altLang="en-US" sz="1600" dirty="0" smtClean="0">
                <a:latin typeface="+mn-ea"/>
                <a:ea typeface="+mn-ea"/>
              </a:rPr>
              <a:t>专利阅读模式</a:t>
            </a:r>
          </a:p>
          <a:p>
            <a:pPr lvl="1">
              <a:defRPr/>
            </a:pPr>
            <a:r>
              <a:rPr lang="zh-CN" altLang="en-US" sz="1600" dirty="0" smtClean="0">
                <a:latin typeface="+mn-ea"/>
                <a:ea typeface="+mn-ea"/>
              </a:rPr>
              <a:t>项目管理功能</a:t>
            </a:r>
          </a:p>
          <a:p>
            <a:pPr lvl="1">
              <a:defRPr/>
            </a:pPr>
            <a:r>
              <a:rPr lang="zh-CN" altLang="en-US" sz="1600" dirty="0" smtClean="0">
                <a:latin typeface="+mn-ea"/>
                <a:ea typeface="+mn-ea"/>
              </a:rPr>
              <a:t>自动产生分析报告</a:t>
            </a:r>
          </a:p>
        </p:txBody>
      </p:sp>
      <p:sp>
        <p:nvSpPr>
          <p:cNvPr id="267270" name="Rectangle 6"/>
          <p:cNvSpPr>
            <a:spLocks noGrp="1" noChangeArrowheads="1"/>
          </p:cNvSpPr>
          <p:nvPr>
            <p:ph sz="half" idx="2"/>
          </p:nvPr>
        </p:nvSpPr>
        <p:spPr/>
        <p:txBody>
          <a:bodyPr/>
          <a:lstStyle/>
          <a:p>
            <a:pPr>
              <a:defRPr/>
            </a:pPr>
            <a:r>
              <a:rPr lang="en-US" altLang="zh-CN" sz="2400" dirty="0" smtClean="0">
                <a:latin typeface="+mn-ea"/>
                <a:ea typeface="+mn-ea"/>
              </a:rPr>
              <a:t>8</a:t>
            </a:r>
            <a:r>
              <a:rPr lang="zh-CN" altLang="en-US" sz="2400" dirty="0" smtClean="0">
                <a:latin typeface="+mn-ea"/>
                <a:ea typeface="+mn-ea"/>
              </a:rPr>
              <a:t>大构面</a:t>
            </a:r>
            <a:r>
              <a:rPr lang="en-US" altLang="zh-CN" sz="2400" dirty="0" smtClean="0">
                <a:latin typeface="+mn-ea"/>
                <a:ea typeface="+mn-ea"/>
              </a:rPr>
              <a:t>30</a:t>
            </a:r>
            <a:r>
              <a:rPr lang="zh-CN" altLang="en-US" sz="2400" dirty="0" smtClean="0">
                <a:latin typeface="+mn-ea"/>
                <a:ea typeface="+mn-ea"/>
              </a:rPr>
              <a:t>项目分析图</a:t>
            </a:r>
            <a:endParaRPr lang="en-US" altLang="zh-CN" sz="2400" dirty="0" smtClean="0">
              <a:latin typeface="+mn-ea"/>
              <a:ea typeface="+mn-ea"/>
            </a:endParaRPr>
          </a:p>
          <a:p>
            <a:pPr lvl="1">
              <a:defRPr/>
            </a:pPr>
            <a:r>
              <a:rPr lang="zh-CN" altLang="en-US" sz="2000" dirty="0" smtClean="0">
                <a:latin typeface="+mn-ea"/>
                <a:ea typeface="+mn-ea"/>
              </a:rPr>
              <a:t>专利数</a:t>
            </a:r>
          </a:p>
          <a:p>
            <a:pPr lvl="1">
              <a:defRPr/>
            </a:pPr>
            <a:r>
              <a:rPr lang="zh-CN" altLang="en-US" sz="2000" dirty="0" smtClean="0">
                <a:latin typeface="+mn-ea"/>
                <a:ea typeface="+mn-ea"/>
              </a:rPr>
              <a:t>国家别</a:t>
            </a:r>
          </a:p>
          <a:p>
            <a:pPr lvl="1">
              <a:defRPr/>
            </a:pPr>
            <a:r>
              <a:rPr lang="zh-CN" altLang="en-US" sz="2000" dirty="0" smtClean="0">
                <a:latin typeface="+mn-ea"/>
                <a:ea typeface="+mn-ea"/>
              </a:rPr>
              <a:t>公司别</a:t>
            </a:r>
          </a:p>
          <a:p>
            <a:pPr lvl="1">
              <a:defRPr/>
            </a:pPr>
            <a:r>
              <a:rPr lang="zh-CN" altLang="en-US" sz="2000" dirty="0" smtClean="0">
                <a:latin typeface="+mn-ea"/>
                <a:ea typeface="+mn-ea"/>
              </a:rPr>
              <a:t>发明人</a:t>
            </a:r>
          </a:p>
          <a:p>
            <a:pPr lvl="1">
              <a:defRPr/>
            </a:pPr>
            <a:r>
              <a:rPr lang="zh-CN" altLang="en-US" sz="2000" dirty="0" smtClean="0">
                <a:latin typeface="+mn-ea"/>
                <a:ea typeface="+mn-ea"/>
              </a:rPr>
              <a:t>审查委员</a:t>
            </a:r>
            <a:r>
              <a:rPr lang="en-US" altLang="zh-CN" sz="2000" dirty="0" smtClean="0">
                <a:latin typeface="+mn-ea"/>
                <a:ea typeface="+mn-ea"/>
              </a:rPr>
              <a:t>(</a:t>
            </a:r>
            <a:r>
              <a:rPr lang="zh-CN" altLang="en-US" sz="2000" dirty="0" smtClean="0">
                <a:latin typeface="+mn-ea"/>
                <a:ea typeface="+mn-ea"/>
              </a:rPr>
              <a:t>仅美国专利</a:t>
            </a:r>
            <a:r>
              <a:rPr lang="en-US" altLang="zh-CN" sz="2000" dirty="0" smtClean="0">
                <a:latin typeface="+mn-ea"/>
                <a:ea typeface="+mn-ea"/>
              </a:rPr>
              <a:t>)</a:t>
            </a:r>
            <a:endParaRPr lang="zh-CN" altLang="en-US" sz="2000" dirty="0" smtClean="0">
              <a:latin typeface="+mn-ea"/>
              <a:ea typeface="+mn-ea"/>
            </a:endParaRPr>
          </a:p>
          <a:p>
            <a:pPr lvl="1">
              <a:defRPr/>
            </a:pPr>
            <a:r>
              <a:rPr lang="zh-CN" altLang="en-US" sz="2000" dirty="0" smtClean="0">
                <a:latin typeface="+mn-ea"/>
                <a:ea typeface="+mn-ea"/>
              </a:rPr>
              <a:t>引证率</a:t>
            </a:r>
            <a:r>
              <a:rPr lang="en-US" altLang="zh-CN" sz="2000" dirty="0" smtClean="0">
                <a:latin typeface="+mn-ea"/>
                <a:ea typeface="+mn-ea"/>
              </a:rPr>
              <a:t>(</a:t>
            </a:r>
            <a:r>
              <a:rPr lang="zh-CN" altLang="en-US" sz="2000" dirty="0" smtClean="0">
                <a:latin typeface="+mn-ea"/>
                <a:ea typeface="+mn-ea"/>
              </a:rPr>
              <a:t>仅美国、中国台湾</a:t>
            </a:r>
            <a:r>
              <a:rPr lang="en-US" altLang="zh-CN" sz="2000" dirty="0" smtClean="0">
                <a:latin typeface="+mn-ea"/>
                <a:ea typeface="+mn-ea"/>
              </a:rPr>
              <a:t>)</a:t>
            </a:r>
          </a:p>
          <a:p>
            <a:pPr lvl="1">
              <a:defRPr/>
            </a:pPr>
            <a:r>
              <a:rPr lang="en-US" altLang="zh-CN" sz="2000" dirty="0" smtClean="0">
                <a:latin typeface="+mn-ea"/>
                <a:ea typeface="+mn-ea"/>
              </a:rPr>
              <a:t>IPC</a:t>
            </a:r>
          </a:p>
          <a:p>
            <a:pPr lvl="1">
              <a:defRPr/>
            </a:pPr>
            <a:r>
              <a:rPr lang="en-US" altLang="zh-CN" sz="2000" dirty="0" smtClean="0">
                <a:latin typeface="+mn-ea"/>
                <a:ea typeface="+mn-ea"/>
              </a:rPr>
              <a:t>UPC(</a:t>
            </a:r>
            <a:r>
              <a:rPr lang="zh-CN" altLang="en-US" sz="2000" dirty="0" smtClean="0">
                <a:latin typeface="+mn-ea"/>
                <a:ea typeface="+mn-ea"/>
              </a:rPr>
              <a:t>仅美国专利</a:t>
            </a:r>
            <a:r>
              <a:rPr lang="en-US" altLang="zh-CN" sz="2000" dirty="0" smtClean="0">
                <a:latin typeface="+mn-ea"/>
                <a:ea typeface="+mn-ea"/>
              </a:rPr>
              <a:t>)</a:t>
            </a:r>
          </a:p>
          <a:p>
            <a:pPr lvl="1">
              <a:defRPr/>
            </a:pPr>
            <a:r>
              <a:rPr lang="en-US" altLang="zh-CN" sz="2000" dirty="0" smtClean="0">
                <a:latin typeface="+mn-ea"/>
                <a:ea typeface="+mn-ea"/>
              </a:rPr>
              <a:t>CPC</a:t>
            </a:r>
          </a:p>
          <a:p>
            <a:pPr lvl="1">
              <a:defRPr/>
            </a:pPr>
            <a:r>
              <a:rPr lang="en-US" altLang="zh-CN" sz="2000" dirty="0" smtClean="0">
                <a:latin typeface="+mn-ea"/>
                <a:ea typeface="+mn-ea"/>
              </a:rPr>
              <a:t>LOC</a:t>
            </a:r>
          </a:p>
        </p:txBody>
      </p:sp>
      <p:sp>
        <p:nvSpPr>
          <p:cNvPr id="5" name="日期占位符 4"/>
          <p:cNvSpPr>
            <a:spLocks noGrp="1"/>
          </p:cNvSpPr>
          <p:nvPr>
            <p:ph type="dt" sz="half" idx="10"/>
          </p:nvPr>
        </p:nvSpPr>
        <p:spPr/>
        <p:txBody>
          <a:bodyPr/>
          <a:lstStyle/>
          <a:p>
            <a:pPr>
              <a:defRPr/>
            </a:pPr>
            <a:endParaRPr lang="en-US" altLang="zh-TW" smtClean="0"/>
          </a:p>
          <a:p>
            <a:pPr>
              <a:defRPr/>
            </a:pPr>
            <a:fld id="{2D0E8F15-2ECB-4D94-9B05-0458A66876E9}" type="datetime1">
              <a:rPr lang="zh-TW" altLang="en-US" smtClean="0"/>
              <a:t>2024/12/19</a:t>
            </a:fld>
            <a:endParaRPr lang="en-US" altLang="zh-TW"/>
          </a:p>
        </p:txBody>
      </p:sp>
      <p:sp>
        <p:nvSpPr>
          <p:cNvPr id="6" name="灯片编号占位符 5"/>
          <p:cNvSpPr>
            <a:spLocks noGrp="1"/>
          </p:cNvSpPr>
          <p:nvPr>
            <p:ph type="sldNum" sz="quarter" idx="12"/>
          </p:nvPr>
        </p:nvSpPr>
        <p:spPr/>
        <p:txBody>
          <a:bodyPr/>
          <a:lstStyle/>
          <a:p>
            <a:pPr>
              <a:defRPr/>
            </a:pPr>
            <a:fld id="{EBC9852F-CF05-4F0D-A36C-E069D909FCC8}" type="slidenum">
              <a:rPr lang="en-US" altLang="zh-TW" smtClean="0"/>
              <a:pPr>
                <a:defRPr/>
              </a:pPr>
              <a:t>2</a:t>
            </a:fld>
            <a:endParaRPr lang="en-US" altLang="zh-TW"/>
          </a:p>
        </p:txBody>
      </p:sp>
      <p:sp>
        <p:nvSpPr>
          <p:cNvPr id="7" name="页脚占位符 6"/>
          <p:cNvSpPr>
            <a:spLocks noGrp="1"/>
          </p:cNvSpPr>
          <p:nvPr>
            <p:ph type="ftr" sz="quarter" idx="11"/>
          </p:nvPr>
        </p:nvSpPr>
        <p:spPr/>
        <p:txBody>
          <a:bodyPr/>
          <a:lstStyle/>
          <a:p>
            <a:pPr>
              <a:defRPr/>
            </a:pPr>
            <a:r>
              <a:rPr lang="en-US" altLang="zh-TW" smtClean="0"/>
              <a:t>Copyright©2009 </a:t>
            </a:r>
            <a:r>
              <a:rPr lang="zh-CN" altLang="en-US" smtClean="0"/>
              <a:t>連穎科技股份有限公司</a:t>
            </a:r>
            <a:endParaRPr lang="zh-TW" altLang="en-US"/>
          </a:p>
        </p:txBody>
      </p:sp>
    </p:spTree>
  </p:cSld>
  <p:clrMapOvr>
    <a:masterClrMapping/>
  </p:clrMapOvr>
  <p:transition>
    <p:pull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项目管理</a:t>
            </a:r>
            <a:r>
              <a:rPr lang="en-US" altLang="zh-CN" dirty="0" smtClean="0"/>
              <a:t>-</a:t>
            </a:r>
            <a:r>
              <a:rPr lang="zh-CN" altLang="en-US" dirty="0" smtClean="0"/>
              <a:t>同族专利检索</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2024/12/19</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20</a:t>
            </a:fld>
            <a:endParaRPr lang="en-US" altLang="zh-TW"/>
          </a:p>
        </p:txBody>
      </p:sp>
      <p:pic>
        <p:nvPicPr>
          <p:cNvPr id="808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549" y="1358769"/>
            <a:ext cx="8235915" cy="443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圆角矩形 6"/>
          <p:cNvSpPr/>
          <p:nvPr/>
        </p:nvSpPr>
        <p:spPr bwMode="auto">
          <a:xfrm>
            <a:off x="1781690" y="1628801"/>
            <a:ext cx="855095" cy="27003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8" name="TextBox 7"/>
          <p:cNvSpPr txBox="1"/>
          <p:nvPr/>
        </p:nvSpPr>
        <p:spPr>
          <a:xfrm>
            <a:off x="2636785" y="1943835"/>
            <a:ext cx="1800200" cy="338554"/>
          </a:xfrm>
          <a:prstGeom prst="rect">
            <a:avLst/>
          </a:prstGeom>
          <a:solidFill>
            <a:schemeClr val="accent2"/>
          </a:solidFill>
          <a:ln>
            <a:solidFill>
              <a:srgbClr val="C00000"/>
            </a:solidFill>
          </a:ln>
        </p:spPr>
        <p:txBody>
          <a:bodyPr wrap="square" rtlCol="0">
            <a:spAutoFit/>
          </a:bodyPr>
          <a:lstStyle/>
          <a:p>
            <a:r>
              <a:rPr lang="zh-CN" altLang="en-US" sz="1600" dirty="0" smtClean="0"/>
              <a:t>点选“</a:t>
            </a:r>
            <a:r>
              <a:rPr lang="en-US" altLang="zh-CN" sz="1600" dirty="0" smtClean="0"/>
              <a:t>family”</a:t>
            </a:r>
            <a:r>
              <a:rPr lang="zh-CN" altLang="en-US" sz="1600" dirty="0" smtClean="0"/>
              <a:t>专利</a:t>
            </a:r>
          </a:p>
        </p:txBody>
      </p:sp>
      <p:pic>
        <p:nvPicPr>
          <p:cNvPr id="808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548" y="1358769"/>
            <a:ext cx="8235916" cy="4430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圆角矩形 8"/>
          <p:cNvSpPr/>
          <p:nvPr/>
        </p:nvSpPr>
        <p:spPr bwMode="auto">
          <a:xfrm>
            <a:off x="3401870" y="2393885"/>
            <a:ext cx="855095" cy="36004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0" name="圆角矩形 9"/>
          <p:cNvSpPr/>
          <p:nvPr/>
        </p:nvSpPr>
        <p:spPr bwMode="auto">
          <a:xfrm>
            <a:off x="5337085" y="4644135"/>
            <a:ext cx="450050" cy="31503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1" name="TextBox 10"/>
          <p:cNvSpPr txBox="1"/>
          <p:nvPr/>
        </p:nvSpPr>
        <p:spPr>
          <a:xfrm>
            <a:off x="3221850" y="4599130"/>
            <a:ext cx="2025225" cy="338554"/>
          </a:xfrm>
          <a:prstGeom prst="rect">
            <a:avLst/>
          </a:prstGeom>
          <a:solidFill>
            <a:schemeClr val="accent2"/>
          </a:solidFill>
          <a:ln>
            <a:solidFill>
              <a:srgbClr val="C00000"/>
            </a:solidFill>
          </a:ln>
        </p:spPr>
        <p:txBody>
          <a:bodyPr wrap="square" rtlCol="0">
            <a:spAutoFit/>
          </a:bodyPr>
          <a:lstStyle/>
          <a:p>
            <a:r>
              <a:rPr lang="zh-CN" altLang="en-US" sz="1600" dirty="0" smtClean="0"/>
              <a:t>将同族专利加入项目</a:t>
            </a:r>
          </a:p>
        </p:txBody>
      </p:sp>
    </p:spTree>
    <p:extLst>
      <p:ext uri="{BB962C8B-B14F-4D97-AF65-F5344CB8AC3E}">
        <p14:creationId xmlns:p14="http://schemas.microsoft.com/office/powerpoint/2010/main" val="2491666051"/>
      </p:ext>
    </p:extLst>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0899"/>
                                        </p:tgtEl>
                                        <p:attrNameLst>
                                          <p:attrName>style.visibility</p:attrName>
                                        </p:attrNameLst>
                                      </p:cBhvr>
                                      <p:to>
                                        <p:strVal val="visible"/>
                                      </p:to>
                                    </p:set>
                                    <p:animEffect transition="in" filter="fade">
                                      <p:cBhvr>
                                        <p:cTn id="17" dur="1000"/>
                                        <p:tgtEl>
                                          <p:spTgt spid="80899"/>
                                        </p:tgtEl>
                                      </p:cBhvr>
                                    </p:animEffect>
                                    <p:anim calcmode="lin" valueType="num">
                                      <p:cBhvr>
                                        <p:cTn id="18" dur="1000" fill="hold"/>
                                        <p:tgtEl>
                                          <p:spTgt spid="80899"/>
                                        </p:tgtEl>
                                        <p:attrNameLst>
                                          <p:attrName>ppt_x</p:attrName>
                                        </p:attrNameLst>
                                      </p:cBhvr>
                                      <p:tavLst>
                                        <p:tav tm="0">
                                          <p:val>
                                            <p:strVal val="#ppt_x"/>
                                          </p:val>
                                        </p:tav>
                                        <p:tav tm="100000">
                                          <p:val>
                                            <p:strVal val="#ppt_x"/>
                                          </p:val>
                                        </p:tav>
                                      </p:tavLst>
                                    </p:anim>
                                    <p:anim calcmode="lin" valueType="num">
                                      <p:cBhvr>
                                        <p:cTn id="19" dur="1000" fill="hold"/>
                                        <p:tgtEl>
                                          <p:spTgt spid="8089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535" y="2888940"/>
            <a:ext cx="8424862" cy="792163"/>
          </a:xfrm>
        </p:spPr>
        <p:txBody>
          <a:bodyPr/>
          <a:lstStyle/>
          <a:p>
            <a:pPr algn="ctr"/>
            <a:r>
              <a:rPr lang="zh-CN" altLang="en-US" dirty="0" smtClean="0">
                <a:solidFill>
                  <a:schemeClr val="tx1"/>
                </a:solidFill>
              </a:rPr>
              <a:t>专利宏观趋势分析</a:t>
            </a:r>
            <a:endParaRPr lang="zh-CN" altLang="en-US" dirty="0">
              <a:solidFill>
                <a:schemeClr val="tx1"/>
              </a:solidFill>
            </a:endParaRPr>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2024/12/19</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21</a:t>
            </a:fld>
            <a:endParaRPr lang="en-US" altLang="zh-TW"/>
          </a:p>
        </p:txBody>
      </p:sp>
    </p:spTree>
    <p:extLst>
      <p:ext uri="{BB962C8B-B14F-4D97-AF65-F5344CB8AC3E}">
        <p14:creationId xmlns:p14="http://schemas.microsoft.com/office/powerpoint/2010/main" val="1984503836"/>
      </p:ext>
    </p:extLst>
  </p:cSld>
  <p:clrMapOvr>
    <a:masterClrMapping/>
  </p:clrMapOvr>
  <p:transition>
    <p:pull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专利分析图表</a:t>
            </a:r>
            <a:endParaRPr lang="zh-CN" altLang="en-US"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2024/12/19</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22</a:t>
            </a:fld>
            <a:endParaRPr lang="en-US" altLang="zh-TW"/>
          </a:p>
        </p:txBody>
      </p:sp>
      <p:pic>
        <p:nvPicPr>
          <p:cNvPr id="849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6555" y="1313765"/>
            <a:ext cx="8208963" cy="2472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9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555" y="3704108"/>
            <a:ext cx="8235915" cy="2476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1879373"/>
      </p:ext>
    </p:extLst>
  </p:cSld>
  <p:clrMapOvr>
    <a:masterClrMapping/>
  </p:clrMapOvr>
  <p:transition>
    <p:pull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项目管理</a:t>
            </a:r>
            <a:r>
              <a:rPr lang="en-US" altLang="zh-CN" dirty="0" smtClean="0"/>
              <a:t>-</a:t>
            </a:r>
            <a:r>
              <a:rPr lang="zh-CN" altLang="en-US" dirty="0" smtClean="0"/>
              <a:t>进入分析</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2024/12/19</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23</a:t>
            </a:fld>
            <a:endParaRPr lang="en-US" altLang="zh-TW"/>
          </a:p>
        </p:txBody>
      </p:sp>
      <p:pic>
        <p:nvPicPr>
          <p:cNvPr id="860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549" y="1358769"/>
            <a:ext cx="8199413" cy="4410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圆角矩形 6"/>
          <p:cNvSpPr/>
          <p:nvPr/>
        </p:nvSpPr>
        <p:spPr bwMode="auto">
          <a:xfrm>
            <a:off x="4797025" y="1268760"/>
            <a:ext cx="945105" cy="36004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8" name="上箭头 7"/>
          <p:cNvSpPr/>
          <p:nvPr/>
        </p:nvSpPr>
        <p:spPr bwMode="auto">
          <a:xfrm>
            <a:off x="4909537" y="1628800"/>
            <a:ext cx="720080" cy="495055"/>
          </a:xfrm>
          <a:prstGeom prst="upArrow">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pic>
        <p:nvPicPr>
          <p:cNvPr id="860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969" y="1358769"/>
            <a:ext cx="8212183" cy="4410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圆角矩形 8"/>
          <p:cNvSpPr/>
          <p:nvPr/>
        </p:nvSpPr>
        <p:spPr bwMode="auto">
          <a:xfrm>
            <a:off x="521549" y="1808820"/>
            <a:ext cx="1305146" cy="288032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0" name="TextBox 9"/>
          <p:cNvSpPr txBox="1"/>
          <p:nvPr/>
        </p:nvSpPr>
        <p:spPr>
          <a:xfrm>
            <a:off x="431540" y="4779150"/>
            <a:ext cx="1755195" cy="338554"/>
          </a:xfrm>
          <a:prstGeom prst="rect">
            <a:avLst/>
          </a:prstGeom>
          <a:solidFill>
            <a:schemeClr val="accent2"/>
          </a:solidFill>
          <a:ln>
            <a:solidFill>
              <a:srgbClr val="C00000"/>
            </a:solidFill>
          </a:ln>
        </p:spPr>
        <p:txBody>
          <a:bodyPr wrap="square" rtlCol="0">
            <a:spAutoFit/>
          </a:bodyPr>
          <a:lstStyle/>
          <a:p>
            <a:r>
              <a:rPr lang="zh-CN" altLang="en-US" sz="1600" dirty="0" smtClean="0"/>
              <a:t>分析所有图表</a:t>
            </a:r>
          </a:p>
        </p:txBody>
      </p:sp>
      <p:sp>
        <p:nvSpPr>
          <p:cNvPr id="12" name="圆角矩形 11"/>
          <p:cNvSpPr/>
          <p:nvPr/>
        </p:nvSpPr>
        <p:spPr bwMode="auto">
          <a:xfrm>
            <a:off x="521549" y="1583795"/>
            <a:ext cx="3060341" cy="22502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3" name="TextBox 12"/>
          <p:cNvSpPr txBox="1"/>
          <p:nvPr/>
        </p:nvSpPr>
        <p:spPr>
          <a:xfrm>
            <a:off x="3041830" y="1876327"/>
            <a:ext cx="2340260" cy="584775"/>
          </a:xfrm>
          <a:prstGeom prst="rect">
            <a:avLst/>
          </a:prstGeom>
          <a:solidFill>
            <a:schemeClr val="accent2"/>
          </a:solidFill>
          <a:ln>
            <a:solidFill>
              <a:srgbClr val="C00000"/>
            </a:solidFill>
          </a:ln>
        </p:spPr>
        <p:txBody>
          <a:bodyPr wrap="square" rtlCol="0">
            <a:spAutoFit/>
          </a:bodyPr>
          <a:lstStyle/>
          <a:p>
            <a:r>
              <a:rPr lang="zh-CN" altLang="en-US" sz="1600" dirty="0" smtClean="0"/>
              <a:t>申请人、发明人、国别等进行合并整理</a:t>
            </a:r>
          </a:p>
        </p:txBody>
      </p:sp>
      <p:pic>
        <p:nvPicPr>
          <p:cNvPr id="860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969" y="1358769"/>
            <a:ext cx="8233583" cy="4410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圆角矩形 13"/>
          <p:cNvSpPr/>
          <p:nvPr/>
        </p:nvSpPr>
        <p:spPr bwMode="auto">
          <a:xfrm>
            <a:off x="881589" y="2708921"/>
            <a:ext cx="1035115" cy="27003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5" name="TextBox 14"/>
          <p:cNvSpPr txBox="1"/>
          <p:nvPr/>
        </p:nvSpPr>
        <p:spPr>
          <a:xfrm>
            <a:off x="2096725" y="2798930"/>
            <a:ext cx="2385265" cy="584775"/>
          </a:xfrm>
          <a:prstGeom prst="rect">
            <a:avLst/>
          </a:prstGeom>
          <a:solidFill>
            <a:schemeClr val="accent2"/>
          </a:solidFill>
          <a:ln>
            <a:solidFill>
              <a:srgbClr val="C00000"/>
            </a:solidFill>
          </a:ln>
        </p:spPr>
        <p:txBody>
          <a:bodyPr wrap="square" rtlCol="0">
            <a:spAutoFit/>
          </a:bodyPr>
          <a:lstStyle/>
          <a:p>
            <a:r>
              <a:rPr lang="zh-CN" altLang="en-US" sz="1600" dirty="0" smtClean="0"/>
              <a:t>将认为同一公司的申请人合并为一家公司</a:t>
            </a:r>
          </a:p>
        </p:txBody>
      </p:sp>
      <p:pic>
        <p:nvPicPr>
          <p:cNvPr id="8602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288" y="1355344"/>
            <a:ext cx="8202943" cy="441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圆角矩形 16"/>
          <p:cNvSpPr/>
          <p:nvPr/>
        </p:nvSpPr>
        <p:spPr bwMode="auto">
          <a:xfrm>
            <a:off x="5742130" y="2123855"/>
            <a:ext cx="855095" cy="337247"/>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8" name="圆角矩形 17"/>
          <p:cNvSpPr/>
          <p:nvPr/>
        </p:nvSpPr>
        <p:spPr bwMode="auto">
          <a:xfrm>
            <a:off x="4639760" y="2123855"/>
            <a:ext cx="629817" cy="337247"/>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pic>
        <p:nvPicPr>
          <p:cNvPr id="8602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8288" y="1365004"/>
            <a:ext cx="8240719" cy="4427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圆角矩形 18"/>
          <p:cNvSpPr/>
          <p:nvPr/>
        </p:nvSpPr>
        <p:spPr bwMode="auto">
          <a:xfrm>
            <a:off x="881589" y="2798929"/>
            <a:ext cx="1035114" cy="292387"/>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Tree>
    <p:extLst>
      <p:ext uri="{BB962C8B-B14F-4D97-AF65-F5344CB8AC3E}">
        <p14:creationId xmlns:p14="http://schemas.microsoft.com/office/powerpoint/2010/main" val="1508709242"/>
      </p:ext>
    </p:extLst>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86018"/>
                                        </p:tgtEl>
                                      </p:cBhvr>
                                    </p:animEffect>
                                    <p:set>
                                      <p:cBhvr>
                                        <p:cTn id="21" dur="1" fill="hold">
                                          <p:stCondLst>
                                            <p:cond delay="499"/>
                                          </p:stCondLst>
                                        </p:cTn>
                                        <p:tgtEl>
                                          <p:spTgt spid="8601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6019"/>
                                        </p:tgtEl>
                                        <p:attrNameLst>
                                          <p:attrName>style.visibility</p:attrName>
                                        </p:attrNameLst>
                                      </p:cBhvr>
                                      <p:to>
                                        <p:strVal val="visible"/>
                                      </p:to>
                                    </p:set>
                                    <p:animEffect transition="in" filter="fade">
                                      <p:cBhvr>
                                        <p:cTn id="26" dur="1000"/>
                                        <p:tgtEl>
                                          <p:spTgt spid="86019"/>
                                        </p:tgtEl>
                                      </p:cBhvr>
                                    </p:animEffect>
                                    <p:anim calcmode="lin" valueType="num">
                                      <p:cBhvr>
                                        <p:cTn id="27" dur="1000" fill="hold"/>
                                        <p:tgtEl>
                                          <p:spTgt spid="86019"/>
                                        </p:tgtEl>
                                        <p:attrNameLst>
                                          <p:attrName>ppt_x</p:attrName>
                                        </p:attrNameLst>
                                      </p:cBhvr>
                                      <p:tavLst>
                                        <p:tav tm="0">
                                          <p:val>
                                            <p:strVal val="#ppt_x"/>
                                          </p:val>
                                        </p:tav>
                                        <p:tav tm="100000">
                                          <p:val>
                                            <p:strVal val="#ppt_x"/>
                                          </p:val>
                                        </p:tav>
                                      </p:tavLst>
                                    </p:anim>
                                    <p:anim calcmode="lin" valueType="num">
                                      <p:cBhvr>
                                        <p:cTn id="28" dur="1000" fill="hold"/>
                                        <p:tgtEl>
                                          <p:spTgt spid="8601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randombar(horizontal)">
                                      <p:cBhvr>
                                        <p:cTn id="51" dur="500"/>
                                        <p:tgtEl>
                                          <p:spTgt spid="12"/>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randombar(horizontal)">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86020"/>
                                        </p:tgtEl>
                                        <p:attrNameLst>
                                          <p:attrName>style.visibility</p:attrName>
                                        </p:attrNameLst>
                                      </p:cBhvr>
                                      <p:to>
                                        <p:strVal val="visible"/>
                                      </p:to>
                                    </p:set>
                                    <p:animEffect transition="in" filter="fade">
                                      <p:cBhvr>
                                        <p:cTn id="59" dur="1000"/>
                                        <p:tgtEl>
                                          <p:spTgt spid="86020"/>
                                        </p:tgtEl>
                                      </p:cBhvr>
                                    </p:animEffect>
                                    <p:anim calcmode="lin" valueType="num">
                                      <p:cBhvr>
                                        <p:cTn id="60" dur="1000" fill="hold"/>
                                        <p:tgtEl>
                                          <p:spTgt spid="86020"/>
                                        </p:tgtEl>
                                        <p:attrNameLst>
                                          <p:attrName>ppt_x</p:attrName>
                                        </p:attrNameLst>
                                      </p:cBhvr>
                                      <p:tavLst>
                                        <p:tav tm="0">
                                          <p:val>
                                            <p:strVal val="#ppt_x"/>
                                          </p:val>
                                        </p:tav>
                                        <p:tav tm="100000">
                                          <p:val>
                                            <p:strVal val="#ppt_x"/>
                                          </p:val>
                                        </p:tav>
                                      </p:tavLst>
                                    </p:anim>
                                    <p:anim calcmode="lin" valueType="num">
                                      <p:cBhvr>
                                        <p:cTn id="61" dur="1000" fill="hold"/>
                                        <p:tgtEl>
                                          <p:spTgt spid="86020"/>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randombar(horizontal)">
                                      <p:cBhvr>
                                        <p:cTn id="66" dur="500"/>
                                        <p:tgtEl>
                                          <p:spTgt spid="14"/>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randombar(horizontal)">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86021"/>
                                        </p:tgtEl>
                                        <p:attrNameLst>
                                          <p:attrName>style.visibility</p:attrName>
                                        </p:attrNameLst>
                                      </p:cBhvr>
                                      <p:to>
                                        <p:strVal val="visible"/>
                                      </p:to>
                                    </p:set>
                                    <p:animEffect transition="in" filter="fade">
                                      <p:cBhvr>
                                        <p:cTn id="74" dur="1000"/>
                                        <p:tgtEl>
                                          <p:spTgt spid="86021"/>
                                        </p:tgtEl>
                                      </p:cBhvr>
                                    </p:animEffect>
                                    <p:anim calcmode="lin" valueType="num">
                                      <p:cBhvr>
                                        <p:cTn id="75" dur="1000" fill="hold"/>
                                        <p:tgtEl>
                                          <p:spTgt spid="86021"/>
                                        </p:tgtEl>
                                        <p:attrNameLst>
                                          <p:attrName>ppt_x</p:attrName>
                                        </p:attrNameLst>
                                      </p:cBhvr>
                                      <p:tavLst>
                                        <p:tav tm="0">
                                          <p:val>
                                            <p:strVal val="#ppt_x"/>
                                          </p:val>
                                        </p:tav>
                                        <p:tav tm="100000">
                                          <p:val>
                                            <p:strVal val="#ppt_x"/>
                                          </p:val>
                                        </p:tav>
                                      </p:tavLst>
                                    </p:anim>
                                    <p:anim calcmode="lin" valueType="num">
                                      <p:cBhvr>
                                        <p:cTn id="76" dur="1000" fill="hold"/>
                                        <p:tgtEl>
                                          <p:spTgt spid="86021"/>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4" presetClass="entr" presetSubtype="10" fill="hold" grpId="0" nodeType="click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randombar(horizontal)">
                                      <p:cBhvr>
                                        <p:cTn id="81" dur="500"/>
                                        <p:tgtEl>
                                          <p:spTgt spid="17"/>
                                        </p:tgtEl>
                                      </p:cBhvr>
                                    </p:animEffect>
                                  </p:childTnLst>
                                </p:cTn>
                              </p:par>
                            </p:childTnLst>
                          </p:cTn>
                        </p:par>
                      </p:childTnLst>
                    </p:cTn>
                  </p:par>
                  <p:par>
                    <p:cTn id="82" fill="hold">
                      <p:stCondLst>
                        <p:cond delay="indefinite"/>
                      </p:stCondLst>
                      <p:childTnLst>
                        <p:par>
                          <p:cTn id="83" fill="hold">
                            <p:stCondLst>
                              <p:cond delay="0"/>
                            </p:stCondLst>
                            <p:childTnLst>
                              <p:par>
                                <p:cTn id="84" presetID="14" presetClass="entr" presetSubtype="10" fill="hold" grpId="0" nodeType="click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randombar(horizontal)">
                                      <p:cBhvr>
                                        <p:cTn id="86" dur="500"/>
                                        <p:tgtEl>
                                          <p:spTgt spid="18"/>
                                        </p:tgtEl>
                                      </p:cBhvr>
                                    </p:animEffec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86022"/>
                                        </p:tgtEl>
                                        <p:attrNameLst>
                                          <p:attrName>style.visibility</p:attrName>
                                        </p:attrNameLst>
                                      </p:cBhvr>
                                      <p:to>
                                        <p:strVal val="visible"/>
                                      </p:to>
                                    </p:set>
                                    <p:animEffect transition="in" filter="fade">
                                      <p:cBhvr>
                                        <p:cTn id="91" dur="1000"/>
                                        <p:tgtEl>
                                          <p:spTgt spid="86022"/>
                                        </p:tgtEl>
                                      </p:cBhvr>
                                    </p:animEffect>
                                    <p:anim calcmode="lin" valueType="num">
                                      <p:cBhvr>
                                        <p:cTn id="92" dur="1000" fill="hold"/>
                                        <p:tgtEl>
                                          <p:spTgt spid="86022"/>
                                        </p:tgtEl>
                                        <p:attrNameLst>
                                          <p:attrName>ppt_x</p:attrName>
                                        </p:attrNameLst>
                                      </p:cBhvr>
                                      <p:tavLst>
                                        <p:tav tm="0">
                                          <p:val>
                                            <p:strVal val="#ppt_x"/>
                                          </p:val>
                                        </p:tav>
                                        <p:tav tm="100000">
                                          <p:val>
                                            <p:strVal val="#ppt_x"/>
                                          </p:val>
                                        </p:tav>
                                      </p:tavLst>
                                    </p:anim>
                                    <p:anim calcmode="lin" valueType="num">
                                      <p:cBhvr>
                                        <p:cTn id="93" dur="1000" fill="hold"/>
                                        <p:tgtEl>
                                          <p:spTgt spid="86022"/>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4" presetClass="entr" presetSubtype="10" fill="hold" grpId="0" nodeType="clickEffect">
                                  <p:stCondLst>
                                    <p:cond delay="0"/>
                                  </p:stCondLst>
                                  <p:childTnLst>
                                    <p:set>
                                      <p:cBhvr>
                                        <p:cTn id="97" dur="1" fill="hold">
                                          <p:stCondLst>
                                            <p:cond delay="0"/>
                                          </p:stCondLst>
                                        </p:cTn>
                                        <p:tgtEl>
                                          <p:spTgt spid="19"/>
                                        </p:tgtEl>
                                        <p:attrNameLst>
                                          <p:attrName>style.visibility</p:attrName>
                                        </p:attrNameLst>
                                      </p:cBhvr>
                                      <p:to>
                                        <p:strVal val="visible"/>
                                      </p:to>
                                    </p:set>
                                    <p:animEffect transition="in" filter="randombar(horizontal)">
                                      <p:cBhvr>
                                        <p:cTn id="9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2" grpId="0" animBg="1"/>
      <p:bldP spid="13" grpId="0" animBg="1"/>
      <p:bldP spid="14" grpId="0" animBg="1"/>
      <p:bldP spid="15" grpId="0" animBg="1"/>
      <p:bldP spid="17"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公司研发强度分析</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2024/12/19</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24</a:t>
            </a:fld>
            <a:endParaRPr lang="en-US" altLang="zh-TW"/>
          </a:p>
        </p:txBody>
      </p:sp>
      <p:pic>
        <p:nvPicPr>
          <p:cNvPr id="880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550" y="1313764"/>
            <a:ext cx="8235915" cy="4426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圆角矩形 6"/>
          <p:cNvSpPr/>
          <p:nvPr/>
        </p:nvSpPr>
        <p:spPr bwMode="auto">
          <a:xfrm>
            <a:off x="656565" y="1898830"/>
            <a:ext cx="765085" cy="27003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8" name="TextBox 7"/>
          <p:cNvSpPr txBox="1"/>
          <p:nvPr/>
        </p:nvSpPr>
        <p:spPr>
          <a:xfrm>
            <a:off x="1511660" y="2123855"/>
            <a:ext cx="1575175" cy="584775"/>
          </a:xfrm>
          <a:prstGeom prst="rect">
            <a:avLst/>
          </a:prstGeom>
          <a:solidFill>
            <a:schemeClr val="accent2"/>
          </a:solidFill>
          <a:ln>
            <a:solidFill>
              <a:srgbClr val="C00000"/>
            </a:solidFill>
          </a:ln>
        </p:spPr>
        <p:txBody>
          <a:bodyPr wrap="square" rtlCol="0">
            <a:spAutoFit/>
          </a:bodyPr>
          <a:lstStyle/>
          <a:p>
            <a:r>
              <a:rPr lang="zh-CN" altLang="en-US" sz="1600" dirty="0" smtClean="0"/>
              <a:t>点击公司别</a:t>
            </a:r>
            <a:r>
              <a:rPr lang="en-US" altLang="zh-CN" sz="1600" dirty="0" smtClean="0"/>
              <a:t>-</a:t>
            </a:r>
            <a:r>
              <a:rPr lang="zh-CN" altLang="en-US" sz="1600" dirty="0" smtClean="0"/>
              <a:t>研发强度分析</a:t>
            </a:r>
          </a:p>
        </p:txBody>
      </p:sp>
      <p:sp>
        <p:nvSpPr>
          <p:cNvPr id="9" name="圆角矩形 8"/>
          <p:cNvSpPr/>
          <p:nvPr/>
        </p:nvSpPr>
        <p:spPr bwMode="auto">
          <a:xfrm>
            <a:off x="3176845" y="2708631"/>
            <a:ext cx="5355595" cy="2070519"/>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0" name="圆角矩形 9"/>
          <p:cNvSpPr/>
          <p:nvPr/>
        </p:nvSpPr>
        <p:spPr bwMode="auto">
          <a:xfrm>
            <a:off x="1736685" y="2798930"/>
            <a:ext cx="1575175" cy="103511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1" name="TextBox 10"/>
          <p:cNvSpPr txBox="1"/>
          <p:nvPr/>
        </p:nvSpPr>
        <p:spPr>
          <a:xfrm>
            <a:off x="1736685" y="4059070"/>
            <a:ext cx="1575175" cy="338554"/>
          </a:xfrm>
          <a:prstGeom prst="rect">
            <a:avLst/>
          </a:prstGeom>
          <a:solidFill>
            <a:schemeClr val="accent2"/>
          </a:solidFill>
          <a:ln>
            <a:solidFill>
              <a:srgbClr val="C00000"/>
            </a:solidFill>
          </a:ln>
        </p:spPr>
        <p:txBody>
          <a:bodyPr wrap="square" rtlCol="0">
            <a:spAutoFit/>
          </a:bodyPr>
          <a:lstStyle/>
          <a:p>
            <a:r>
              <a:rPr lang="zh-CN" altLang="en-US" sz="1600" dirty="0" smtClean="0"/>
              <a:t>默认前</a:t>
            </a:r>
            <a:r>
              <a:rPr lang="en-US" altLang="zh-CN" sz="1600" dirty="0" smtClean="0"/>
              <a:t>5</a:t>
            </a:r>
            <a:r>
              <a:rPr lang="zh-CN" altLang="en-US" sz="1600" dirty="0" smtClean="0"/>
              <a:t>名</a:t>
            </a:r>
          </a:p>
        </p:txBody>
      </p:sp>
      <p:sp>
        <p:nvSpPr>
          <p:cNvPr id="12" name="TextBox 11"/>
          <p:cNvSpPr txBox="1"/>
          <p:nvPr/>
        </p:nvSpPr>
        <p:spPr>
          <a:xfrm>
            <a:off x="4639507" y="4914165"/>
            <a:ext cx="1282643" cy="338554"/>
          </a:xfrm>
          <a:prstGeom prst="rect">
            <a:avLst/>
          </a:prstGeom>
          <a:solidFill>
            <a:schemeClr val="accent2"/>
          </a:solidFill>
          <a:ln>
            <a:solidFill>
              <a:srgbClr val="C00000"/>
            </a:solidFill>
          </a:ln>
        </p:spPr>
        <p:txBody>
          <a:bodyPr wrap="square" rtlCol="0">
            <a:spAutoFit/>
          </a:bodyPr>
          <a:lstStyle/>
          <a:p>
            <a:r>
              <a:rPr lang="zh-CN" altLang="en-US" sz="1600" dirty="0" smtClean="0"/>
              <a:t>显示数据</a:t>
            </a:r>
          </a:p>
        </p:txBody>
      </p:sp>
      <p:sp>
        <p:nvSpPr>
          <p:cNvPr id="13" name="圆角矩形 12"/>
          <p:cNvSpPr/>
          <p:nvPr/>
        </p:nvSpPr>
        <p:spPr bwMode="auto">
          <a:xfrm>
            <a:off x="3266855" y="2528900"/>
            <a:ext cx="585065" cy="27003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pic>
        <p:nvPicPr>
          <p:cNvPr id="880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549" y="1319184"/>
            <a:ext cx="8235916" cy="4434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圆角矩形 13"/>
          <p:cNvSpPr/>
          <p:nvPr/>
        </p:nvSpPr>
        <p:spPr bwMode="auto">
          <a:xfrm>
            <a:off x="3086835" y="2033845"/>
            <a:ext cx="3150350" cy="3049597"/>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5" name="TextBox 14"/>
          <p:cNvSpPr txBox="1"/>
          <p:nvPr/>
        </p:nvSpPr>
        <p:spPr>
          <a:xfrm>
            <a:off x="3514382" y="5119791"/>
            <a:ext cx="2295255" cy="338554"/>
          </a:xfrm>
          <a:prstGeom prst="rect">
            <a:avLst/>
          </a:prstGeom>
          <a:solidFill>
            <a:schemeClr val="accent2"/>
          </a:solidFill>
          <a:ln>
            <a:solidFill>
              <a:srgbClr val="C00000"/>
            </a:solidFill>
          </a:ln>
        </p:spPr>
        <p:txBody>
          <a:bodyPr wrap="square" rtlCol="0">
            <a:spAutoFit/>
          </a:bodyPr>
          <a:lstStyle/>
          <a:p>
            <a:r>
              <a:rPr lang="zh-CN" altLang="en-US" sz="1600" dirty="0" smtClean="0"/>
              <a:t>参数可自行调节</a:t>
            </a:r>
          </a:p>
        </p:txBody>
      </p:sp>
    </p:spTree>
    <p:extLst>
      <p:ext uri="{BB962C8B-B14F-4D97-AF65-F5344CB8AC3E}">
        <p14:creationId xmlns:p14="http://schemas.microsoft.com/office/powerpoint/2010/main" val="440265479"/>
      </p:ext>
    </p:extLst>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randombar(horizontal)">
                                      <p:cBhvr>
                                        <p:cTn id="39" dur="500"/>
                                        <p:tgtEl>
                                          <p:spTgt spid="12"/>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randombar(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randombar(horizontal)">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88067"/>
                                        </p:tgtEl>
                                        <p:attrNameLst>
                                          <p:attrName>style.visibility</p:attrName>
                                        </p:attrNameLst>
                                      </p:cBhvr>
                                      <p:to>
                                        <p:strVal val="visible"/>
                                      </p:to>
                                    </p:set>
                                    <p:animEffect transition="in" filter="fade">
                                      <p:cBhvr>
                                        <p:cTn id="60" dur="1000"/>
                                        <p:tgtEl>
                                          <p:spTgt spid="88067"/>
                                        </p:tgtEl>
                                      </p:cBhvr>
                                    </p:animEffect>
                                    <p:anim calcmode="lin" valueType="num">
                                      <p:cBhvr>
                                        <p:cTn id="61" dur="1000" fill="hold"/>
                                        <p:tgtEl>
                                          <p:spTgt spid="88067"/>
                                        </p:tgtEl>
                                        <p:attrNameLst>
                                          <p:attrName>ppt_x</p:attrName>
                                        </p:attrNameLst>
                                      </p:cBhvr>
                                      <p:tavLst>
                                        <p:tav tm="0">
                                          <p:val>
                                            <p:strVal val="#ppt_x"/>
                                          </p:val>
                                        </p:tav>
                                        <p:tav tm="100000">
                                          <p:val>
                                            <p:strVal val="#ppt_x"/>
                                          </p:val>
                                        </p:tav>
                                      </p:tavLst>
                                    </p:anim>
                                    <p:anim calcmode="lin" valueType="num">
                                      <p:cBhvr>
                                        <p:cTn id="62" dur="1000" fill="hold"/>
                                        <p:tgtEl>
                                          <p:spTgt spid="8806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randombar(horizontal)">
                                      <p:cBhvr>
                                        <p:cTn id="67" dur="500"/>
                                        <p:tgtEl>
                                          <p:spTgt spid="15"/>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randombar(horizontal)">
                                      <p:cBhvr>
                                        <p:cTn id="7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公司别</a:t>
            </a:r>
            <a:r>
              <a:rPr lang="en-US" altLang="zh-CN" dirty="0" smtClean="0"/>
              <a:t>-</a:t>
            </a:r>
            <a:r>
              <a:rPr lang="zh-CN" altLang="en-US" dirty="0" smtClean="0"/>
              <a:t>排行榜</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2024/12/19</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25</a:t>
            </a:fld>
            <a:endParaRPr lang="en-US" altLang="zh-TW"/>
          </a:p>
        </p:txBody>
      </p:sp>
      <p:pic>
        <p:nvPicPr>
          <p:cNvPr id="890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550" y="1313765"/>
            <a:ext cx="8208872" cy="4410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圆角矩形 6"/>
          <p:cNvSpPr/>
          <p:nvPr/>
        </p:nvSpPr>
        <p:spPr bwMode="auto">
          <a:xfrm>
            <a:off x="521550" y="2888940"/>
            <a:ext cx="585065" cy="18002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8" name="圆角矩形 7"/>
          <p:cNvSpPr/>
          <p:nvPr/>
        </p:nvSpPr>
        <p:spPr bwMode="auto">
          <a:xfrm>
            <a:off x="1961711" y="2348880"/>
            <a:ext cx="1260140" cy="166518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9" name="TextBox 8"/>
          <p:cNvSpPr txBox="1"/>
          <p:nvPr/>
        </p:nvSpPr>
        <p:spPr>
          <a:xfrm>
            <a:off x="1871700" y="4104075"/>
            <a:ext cx="1350151" cy="338554"/>
          </a:xfrm>
          <a:prstGeom prst="rect">
            <a:avLst/>
          </a:prstGeom>
          <a:solidFill>
            <a:schemeClr val="accent2"/>
          </a:solidFill>
          <a:ln>
            <a:solidFill>
              <a:srgbClr val="C00000"/>
            </a:solidFill>
          </a:ln>
        </p:spPr>
        <p:txBody>
          <a:bodyPr wrap="square" rtlCol="0">
            <a:spAutoFit/>
          </a:bodyPr>
          <a:lstStyle/>
          <a:p>
            <a:r>
              <a:rPr lang="zh-CN" altLang="en-US" sz="1600" dirty="0" smtClean="0"/>
              <a:t>默认前</a:t>
            </a:r>
            <a:r>
              <a:rPr lang="en-US" altLang="zh-CN" sz="1600" dirty="0" smtClean="0"/>
              <a:t>5</a:t>
            </a:r>
            <a:r>
              <a:rPr lang="zh-CN" altLang="en-US" sz="1600" dirty="0" smtClean="0"/>
              <a:t>名</a:t>
            </a:r>
          </a:p>
        </p:txBody>
      </p:sp>
      <p:sp>
        <p:nvSpPr>
          <p:cNvPr id="10" name="圆角矩形 9"/>
          <p:cNvSpPr/>
          <p:nvPr/>
        </p:nvSpPr>
        <p:spPr bwMode="auto">
          <a:xfrm>
            <a:off x="6777245" y="1943835"/>
            <a:ext cx="1665185" cy="54006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1" name="TextBox 10"/>
          <p:cNvSpPr txBox="1"/>
          <p:nvPr/>
        </p:nvSpPr>
        <p:spPr>
          <a:xfrm>
            <a:off x="3176845" y="1651447"/>
            <a:ext cx="3600400" cy="584775"/>
          </a:xfrm>
          <a:prstGeom prst="rect">
            <a:avLst/>
          </a:prstGeom>
          <a:solidFill>
            <a:schemeClr val="accent2"/>
          </a:solidFill>
          <a:ln>
            <a:solidFill>
              <a:srgbClr val="C00000"/>
            </a:solidFill>
          </a:ln>
        </p:spPr>
        <p:txBody>
          <a:bodyPr wrap="square" rtlCol="0">
            <a:spAutoFit/>
          </a:bodyPr>
          <a:lstStyle/>
          <a:p>
            <a:r>
              <a:rPr lang="zh-CN" altLang="en-US" sz="1600" dirty="0" smtClean="0"/>
              <a:t>选择技术分割年份</a:t>
            </a:r>
            <a:endParaRPr lang="en-US" altLang="zh-CN" sz="1600" dirty="0" smtClean="0"/>
          </a:p>
          <a:p>
            <a:r>
              <a:rPr lang="zh-CN" altLang="en-US" sz="1600" dirty="0" smtClean="0"/>
              <a:t>可以比较该年份前后专利的</a:t>
            </a:r>
            <a:r>
              <a:rPr lang="zh-CN" altLang="en-US" sz="1600" dirty="0"/>
              <a:t>变化</a:t>
            </a:r>
            <a:endParaRPr lang="zh-CN" altLang="en-US" sz="1600" dirty="0" smtClean="0"/>
          </a:p>
        </p:txBody>
      </p:sp>
      <p:sp>
        <p:nvSpPr>
          <p:cNvPr id="12" name="圆角矩形 11"/>
          <p:cNvSpPr/>
          <p:nvPr/>
        </p:nvSpPr>
        <p:spPr bwMode="auto">
          <a:xfrm>
            <a:off x="4211960" y="2483895"/>
            <a:ext cx="3690410" cy="274530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Tree>
    <p:extLst>
      <p:ext uri="{BB962C8B-B14F-4D97-AF65-F5344CB8AC3E}">
        <p14:creationId xmlns:p14="http://schemas.microsoft.com/office/powerpoint/2010/main" val="866684618"/>
      </p:ext>
    </p:extLst>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公司别</a:t>
            </a:r>
            <a:r>
              <a:rPr lang="en-US" altLang="zh-CN" dirty="0" smtClean="0"/>
              <a:t>-IPC</a:t>
            </a:r>
            <a:r>
              <a:rPr lang="zh-CN" altLang="en-US" dirty="0" smtClean="0"/>
              <a:t>分析</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2024/12/19</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26</a:t>
            </a:fld>
            <a:endParaRPr lang="en-US" altLang="zh-TW"/>
          </a:p>
        </p:txBody>
      </p:sp>
      <p:pic>
        <p:nvPicPr>
          <p:cNvPr id="901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175" y="1313764"/>
            <a:ext cx="8236290" cy="4430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6597136"/>
      </p:ext>
    </p:extLst>
  </p:cSld>
  <p:clrMapOvr>
    <a:masterClrMapping/>
  </p:clrMapOvr>
  <p:transition>
    <p:pull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引证分析</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2024/12/19</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27</a:t>
            </a:fld>
            <a:endParaRPr lang="en-US" altLang="zh-TW"/>
          </a:p>
        </p:txBody>
      </p:sp>
      <p:pic>
        <p:nvPicPr>
          <p:cNvPr id="8704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555" y="1358770"/>
            <a:ext cx="8172089" cy="4410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554" y="1358769"/>
            <a:ext cx="8172090" cy="440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圆角矩形 6"/>
          <p:cNvSpPr/>
          <p:nvPr/>
        </p:nvSpPr>
        <p:spPr bwMode="auto">
          <a:xfrm>
            <a:off x="1961710" y="2528900"/>
            <a:ext cx="1125125" cy="135015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8" name="TextBox 7"/>
          <p:cNvSpPr txBox="1"/>
          <p:nvPr/>
        </p:nvSpPr>
        <p:spPr>
          <a:xfrm>
            <a:off x="1556665" y="4014065"/>
            <a:ext cx="1755195" cy="584775"/>
          </a:xfrm>
          <a:prstGeom prst="rect">
            <a:avLst/>
          </a:prstGeom>
          <a:solidFill>
            <a:schemeClr val="accent2"/>
          </a:solidFill>
          <a:ln>
            <a:solidFill>
              <a:srgbClr val="C00000"/>
            </a:solidFill>
          </a:ln>
        </p:spPr>
        <p:txBody>
          <a:bodyPr wrap="square" rtlCol="0">
            <a:spAutoFit/>
          </a:bodyPr>
          <a:lstStyle/>
          <a:p>
            <a:r>
              <a:rPr lang="zh-CN" altLang="en-US" sz="1600" dirty="0" smtClean="0"/>
              <a:t>默认排名前十的引证数据分析</a:t>
            </a:r>
          </a:p>
        </p:txBody>
      </p:sp>
      <p:sp>
        <p:nvSpPr>
          <p:cNvPr id="9" name="圆角矩形 8"/>
          <p:cNvSpPr/>
          <p:nvPr/>
        </p:nvSpPr>
        <p:spPr bwMode="auto">
          <a:xfrm>
            <a:off x="2906815" y="2663915"/>
            <a:ext cx="5760640" cy="315035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1" name="TextBox 10"/>
          <p:cNvSpPr txBox="1"/>
          <p:nvPr/>
        </p:nvSpPr>
        <p:spPr>
          <a:xfrm>
            <a:off x="4652599" y="5859270"/>
            <a:ext cx="2025225" cy="338554"/>
          </a:xfrm>
          <a:prstGeom prst="rect">
            <a:avLst/>
          </a:prstGeom>
          <a:solidFill>
            <a:schemeClr val="accent2"/>
          </a:solidFill>
          <a:ln>
            <a:solidFill>
              <a:srgbClr val="C00000"/>
            </a:solidFill>
          </a:ln>
        </p:spPr>
        <p:txBody>
          <a:bodyPr wrap="square" rtlCol="0">
            <a:spAutoFit/>
          </a:bodyPr>
          <a:lstStyle/>
          <a:p>
            <a:r>
              <a:rPr lang="zh-CN" altLang="en-US" sz="1600" dirty="0" smtClean="0"/>
              <a:t>引证详细数据</a:t>
            </a:r>
          </a:p>
        </p:txBody>
      </p:sp>
      <p:sp>
        <p:nvSpPr>
          <p:cNvPr id="12" name="圆角矩形 11"/>
          <p:cNvSpPr/>
          <p:nvPr/>
        </p:nvSpPr>
        <p:spPr bwMode="auto">
          <a:xfrm>
            <a:off x="3851920" y="3158970"/>
            <a:ext cx="270030" cy="18002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3" name="TextBox 12"/>
          <p:cNvSpPr txBox="1"/>
          <p:nvPr/>
        </p:nvSpPr>
        <p:spPr>
          <a:xfrm>
            <a:off x="4256965" y="3383995"/>
            <a:ext cx="1408246" cy="338554"/>
          </a:xfrm>
          <a:prstGeom prst="rect">
            <a:avLst/>
          </a:prstGeom>
          <a:solidFill>
            <a:schemeClr val="accent2"/>
          </a:solidFill>
          <a:ln>
            <a:solidFill>
              <a:srgbClr val="C00000"/>
            </a:solidFill>
          </a:ln>
        </p:spPr>
        <p:txBody>
          <a:bodyPr wrap="square" rtlCol="0">
            <a:spAutoFit/>
          </a:bodyPr>
          <a:lstStyle/>
          <a:p>
            <a:r>
              <a:rPr lang="zh-CN" altLang="en-US" sz="1600" dirty="0" smtClean="0"/>
              <a:t>点击任意数据</a:t>
            </a:r>
          </a:p>
        </p:txBody>
      </p:sp>
      <p:pic>
        <p:nvPicPr>
          <p:cNvPr id="8704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013" y="1358768"/>
            <a:ext cx="8189984" cy="440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4036488"/>
      </p:ext>
    </p:extLst>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7044"/>
                                        </p:tgtEl>
                                        <p:attrNameLst>
                                          <p:attrName>style.visibility</p:attrName>
                                        </p:attrNameLst>
                                      </p:cBhvr>
                                      <p:to>
                                        <p:strVal val="visible"/>
                                      </p:to>
                                    </p:set>
                                    <p:animEffect transition="in" filter="fade">
                                      <p:cBhvr>
                                        <p:cTn id="7" dur="1000"/>
                                        <p:tgtEl>
                                          <p:spTgt spid="87044"/>
                                        </p:tgtEl>
                                      </p:cBhvr>
                                    </p:animEffect>
                                    <p:anim calcmode="lin" valueType="num">
                                      <p:cBhvr>
                                        <p:cTn id="8" dur="1000" fill="hold"/>
                                        <p:tgtEl>
                                          <p:spTgt spid="87044"/>
                                        </p:tgtEl>
                                        <p:attrNameLst>
                                          <p:attrName>ppt_x</p:attrName>
                                        </p:attrNameLst>
                                      </p:cBhvr>
                                      <p:tavLst>
                                        <p:tav tm="0">
                                          <p:val>
                                            <p:strVal val="#ppt_x"/>
                                          </p:val>
                                        </p:tav>
                                        <p:tav tm="100000">
                                          <p:val>
                                            <p:strVal val="#ppt_x"/>
                                          </p:val>
                                        </p:tav>
                                      </p:tavLst>
                                    </p:anim>
                                    <p:anim calcmode="lin" valueType="num">
                                      <p:cBhvr>
                                        <p:cTn id="9" dur="1000" fill="hold"/>
                                        <p:tgtEl>
                                          <p:spTgt spid="870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9"/>
                                        </p:tgtEl>
                                      </p:cBhvr>
                                    </p:animEffect>
                                    <p:set>
                                      <p:cBhvr>
                                        <p:cTn id="41" dur="1" fill="hold">
                                          <p:stCondLst>
                                            <p:cond delay="499"/>
                                          </p:stCondLst>
                                        </p:cTn>
                                        <p:tgtEl>
                                          <p:spTgt spid="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randombar(horizontal)">
                                      <p:cBhvr>
                                        <p:cTn id="46" dur="500"/>
                                        <p:tgtEl>
                                          <p:spTgt spid="13"/>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randombar(horizontal)">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87045"/>
                                        </p:tgtEl>
                                        <p:attrNameLst>
                                          <p:attrName>style.visibility</p:attrName>
                                        </p:attrNameLst>
                                      </p:cBhvr>
                                      <p:to>
                                        <p:strVal val="visible"/>
                                      </p:to>
                                    </p:set>
                                    <p:animEffect transition="in" filter="fade">
                                      <p:cBhvr>
                                        <p:cTn id="54" dur="1000"/>
                                        <p:tgtEl>
                                          <p:spTgt spid="87045"/>
                                        </p:tgtEl>
                                      </p:cBhvr>
                                    </p:animEffect>
                                    <p:anim calcmode="lin" valueType="num">
                                      <p:cBhvr>
                                        <p:cTn id="55" dur="1000" fill="hold"/>
                                        <p:tgtEl>
                                          <p:spTgt spid="87045"/>
                                        </p:tgtEl>
                                        <p:attrNameLst>
                                          <p:attrName>ppt_x</p:attrName>
                                        </p:attrNameLst>
                                      </p:cBhvr>
                                      <p:tavLst>
                                        <p:tav tm="0">
                                          <p:val>
                                            <p:strVal val="#ppt_x"/>
                                          </p:val>
                                        </p:tav>
                                        <p:tav tm="100000">
                                          <p:val>
                                            <p:strVal val="#ppt_x"/>
                                          </p:val>
                                        </p:tav>
                                      </p:tavLst>
                                    </p:anim>
                                    <p:anim calcmode="lin" valueType="num">
                                      <p:cBhvr>
                                        <p:cTn id="56" dur="1000" fill="hold"/>
                                        <p:tgtEl>
                                          <p:spTgt spid="870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1" grpId="0" animBg="1"/>
      <p:bldP spid="11" grpId="1"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日期版面配置區 3"/>
          <p:cNvSpPr txBox="1">
            <a:spLocks noGrp="1"/>
          </p:cNvSpPr>
          <p:nvPr/>
        </p:nvSpPr>
        <p:spPr bwMode="auto">
          <a:xfrm>
            <a:off x="468313" y="63817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12813" eaLnBrk="0" hangingPunct="0">
              <a:defRPr>
                <a:solidFill>
                  <a:schemeClr val="tx1"/>
                </a:solidFill>
                <a:latin typeface="Arial" pitchFamily="34" charset="0"/>
                <a:ea typeface="宋体" pitchFamily="2" charset="-122"/>
              </a:defRPr>
            </a:lvl1pPr>
            <a:lvl2pPr marL="742950" indent="-285750" defTabSz="912813" eaLnBrk="0" hangingPunct="0">
              <a:defRPr>
                <a:solidFill>
                  <a:schemeClr val="tx1"/>
                </a:solidFill>
                <a:latin typeface="Arial" pitchFamily="34" charset="0"/>
                <a:ea typeface="宋体" pitchFamily="2" charset="-122"/>
              </a:defRPr>
            </a:lvl2pPr>
            <a:lvl3pPr marL="1143000" indent="-228600" defTabSz="912813" eaLnBrk="0" hangingPunct="0">
              <a:defRPr>
                <a:solidFill>
                  <a:schemeClr val="tx1"/>
                </a:solidFill>
                <a:latin typeface="Arial" pitchFamily="34" charset="0"/>
                <a:ea typeface="宋体" pitchFamily="2" charset="-122"/>
              </a:defRPr>
            </a:lvl3pPr>
            <a:lvl4pPr marL="1600200" indent="-228600" defTabSz="912813" eaLnBrk="0" hangingPunct="0">
              <a:defRPr>
                <a:solidFill>
                  <a:schemeClr val="tx1"/>
                </a:solidFill>
                <a:latin typeface="Arial" pitchFamily="34" charset="0"/>
                <a:ea typeface="宋体" pitchFamily="2" charset="-122"/>
              </a:defRPr>
            </a:lvl4pPr>
            <a:lvl5pPr marL="2057400" indent="-228600" defTabSz="912813" eaLnBrk="0" hangingPunct="0">
              <a:defRPr>
                <a:solidFill>
                  <a:schemeClr val="tx1"/>
                </a:solidFill>
                <a:latin typeface="Arial" pitchFamily="34" charset="0"/>
                <a:ea typeface="宋体" pitchFamily="2" charset="-122"/>
              </a:defRPr>
            </a:lvl5pPr>
            <a:lvl6pPr marL="2514600" indent="-228600" defTabSz="912813"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912813"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912813"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912813"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en-US" altLang="zh-TW" sz="1200" b="1">
              <a:solidFill>
                <a:schemeClr val="bg1"/>
              </a:solidFill>
            </a:endParaRPr>
          </a:p>
          <a:p>
            <a:pPr eaLnBrk="1" hangingPunct="1"/>
            <a:fld id="{DC97C11B-F973-49C0-B2AB-4EDB89765139}" type="datetime1">
              <a:rPr lang="zh-TW" altLang="en-US" sz="1200" b="1">
                <a:solidFill>
                  <a:schemeClr val="bg1"/>
                </a:solidFill>
              </a:rPr>
              <a:pPr eaLnBrk="1" hangingPunct="1"/>
              <a:t>2024/12/19</a:t>
            </a:fld>
            <a:endParaRPr lang="en-US" altLang="zh-TW" sz="1200" b="1">
              <a:solidFill>
                <a:schemeClr val="bg1"/>
              </a:solidFill>
            </a:endParaRPr>
          </a:p>
        </p:txBody>
      </p:sp>
      <p:sp>
        <p:nvSpPr>
          <p:cNvPr id="55299" name="投影片編號版面配置區 5"/>
          <p:cNvSpPr txBox="1">
            <a:spLocks noGrp="1"/>
          </p:cNvSpPr>
          <p:nvPr/>
        </p:nvSpPr>
        <p:spPr bwMode="auto">
          <a:xfrm>
            <a:off x="7204075" y="6386513"/>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12813" eaLnBrk="0" hangingPunct="0">
              <a:defRPr>
                <a:solidFill>
                  <a:schemeClr val="tx1"/>
                </a:solidFill>
                <a:latin typeface="Arial" pitchFamily="34" charset="0"/>
                <a:ea typeface="宋体" pitchFamily="2" charset="-122"/>
              </a:defRPr>
            </a:lvl1pPr>
            <a:lvl2pPr marL="742950" indent="-285750" defTabSz="912813" eaLnBrk="0" hangingPunct="0">
              <a:defRPr>
                <a:solidFill>
                  <a:schemeClr val="tx1"/>
                </a:solidFill>
                <a:latin typeface="Arial" pitchFamily="34" charset="0"/>
                <a:ea typeface="宋体" pitchFamily="2" charset="-122"/>
              </a:defRPr>
            </a:lvl2pPr>
            <a:lvl3pPr marL="1143000" indent="-228600" defTabSz="912813" eaLnBrk="0" hangingPunct="0">
              <a:defRPr>
                <a:solidFill>
                  <a:schemeClr val="tx1"/>
                </a:solidFill>
                <a:latin typeface="Arial" pitchFamily="34" charset="0"/>
                <a:ea typeface="宋体" pitchFamily="2" charset="-122"/>
              </a:defRPr>
            </a:lvl3pPr>
            <a:lvl4pPr marL="1600200" indent="-228600" defTabSz="912813" eaLnBrk="0" hangingPunct="0">
              <a:defRPr>
                <a:solidFill>
                  <a:schemeClr val="tx1"/>
                </a:solidFill>
                <a:latin typeface="Arial" pitchFamily="34" charset="0"/>
                <a:ea typeface="宋体" pitchFamily="2" charset="-122"/>
              </a:defRPr>
            </a:lvl4pPr>
            <a:lvl5pPr marL="2057400" indent="-228600" defTabSz="912813" eaLnBrk="0" hangingPunct="0">
              <a:defRPr>
                <a:solidFill>
                  <a:schemeClr val="tx1"/>
                </a:solidFill>
                <a:latin typeface="Arial" pitchFamily="34" charset="0"/>
                <a:ea typeface="宋体" pitchFamily="2" charset="-122"/>
              </a:defRPr>
            </a:lvl5pPr>
            <a:lvl6pPr marL="2514600" indent="-228600" defTabSz="912813"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912813"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912813"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912813"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fld id="{574CABB1-FD19-438E-AA77-8E9399EEC5C7}" type="slidenum">
              <a:rPr lang="en-US" altLang="zh-TW" sz="1200" b="1">
                <a:solidFill>
                  <a:schemeClr val="bg1"/>
                </a:solidFill>
              </a:rPr>
              <a:pPr algn="r" eaLnBrk="1" hangingPunct="1"/>
              <a:t>28</a:t>
            </a:fld>
            <a:endParaRPr lang="en-US" altLang="zh-TW" sz="1200" b="1">
              <a:solidFill>
                <a:schemeClr val="bg1"/>
              </a:solidFill>
            </a:endParaRPr>
          </a:p>
        </p:txBody>
      </p:sp>
      <p:pic>
        <p:nvPicPr>
          <p:cNvPr id="55300" name="Picture 2" descr="papl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10000"/>
            <a:ext cx="2803525"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9" name="Rectangle 3"/>
          <p:cNvSpPr>
            <a:spLocks noGrp="1" noChangeArrowheads="1"/>
          </p:cNvSpPr>
          <p:nvPr>
            <p:ph type="title" idx="4294967295"/>
          </p:nvPr>
        </p:nvSpPr>
        <p:spPr/>
        <p:txBody>
          <a:bodyPr/>
          <a:lstStyle/>
          <a:p>
            <a:pPr eaLnBrk="1" hangingPunct="1">
              <a:defRPr/>
            </a:pPr>
            <a:r>
              <a:rPr lang="zh-CN" altLang="en-US" dirty="0" smtClean="0"/>
              <a:t>技术</a:t>
            </a:r>
            <a:r>
              <a:rPr lang="zh-CN" altLang="en-US" dirty="0"/>
              <a:t>生命周期</a:t>
            </a:r>
            <a:endParaRPr lang="zh-TW" altLang="en-US" dirty="0" smtClean="0">
              <a:effectLst>
                <a:outerShdw blurRad="38100" dist="38100" dir="2700000" algn="tl">
                  <a:srgbClr val="C0C0C0"/>
                </a:outerShdw>
              </a:effectLst>
            </a:endParaRPr>
          </a:p>
        </p:txBody>
      </p:sp>
      <p:sp>
        <p:nvSpPr>
          <p:cNvPr id="282630" name="Rectangle 4"/>
          <p:cNvSpPr>
            <a:spLocks noGrp="1" noChangeArrowheads="1"/>
          </p:cNvSpPr>
          <p:nvPr>
            <p:ph type="body" idx="4294967295"/>
          </p:nvPr>
        </p:nvSpPr>
        <p:spPr>
          <a:xfrm>
            <a:off x="2643188" y="1357313"/>
            <a:ext cx="5929312" cy="4762500"/>
          </a:xfrm>
        </p:spPr>
        <p:txBody>
          <a:bodyPr>
            <a:normAutofit fontScale="92500"/>
          </a:bodyPr>
          <a:lstStyle/>
          <a:p>
            <a:pPr marL="341313" indent="-341313" defTabSz="912813" eaLnBrk="1" hangingPunct="1">
              <a:lnSpc>
                <a:spcPct val="110000"/>
              </a:lnSpc>
              <a:spcBef>
                <a:spcPct val="30000"/>
              </a:spcBef>
              <a:defRPr/>
            </a:pPr>
            <a:r>
              <a:rPr lang="zh-CN" altLang="en-US" dirty="0" smtClean="0"/>
              <a:t>技术生命周期图</a:t>
            </a:r>
          </a:p>
          <a:p>
            <a:pPr marL="741363" lvl="1" indent="-284163" defTabSz="912813" eaLnBrk="1" hangingPunct="1">
              <a:lnSpc>
                <a:spcPct val="110000"/>
              </a:lnSpc>
              <a:spcBef>
                <a:spcPct val="30000"/>
              </a:spcBef>
              <a:defRPr/>
            </a:pPr>
            <a:r>
              <a:rPr lang="zh-CN" altLang="en-US" sz="2000" dirty="0" smtClean="0"/>
              <a:t>第一阶段：技术萌芽阶段，厂商的投入意愿低，因此专利的申请件数与专利权人数均较少</a:t>
            </a:r>
          </a:p>
          <a:p>
            <a:pPr marL="741363" lvl="1" indent="-284163" defTabSz="912813" eaLnBrk="1" hangingPunct="1">
              <a:lnSpc>
                <a:spcPct val="110000"/>
              </a:lnSpc>
              <a:spcBef>
                <a:spcPct val="30000"/>
              </a:spcBef>
              <a:defRPr/>
            </a:pPr>
            <a:r>
              <a:rPr lang="zh-CN" altLang="en-US" sz="2000" dirty="0" smtClean="0"/>
              <a:t>第二阶段：技术成长期，此阶段产业的技术可能有所突破或厂商对于这个市场的价值有了认知，便会竞相投入发展，专利的申请量与申请人数会出现急遽上升的情形</a:t>
            </a:r>
          </a:p>
          <a:p>
            <a:pPr marL="741363" lvl="1" indent="-284163" defTabSz="912813" eaLnBrk="1" hangingPunct="1">
              <a:lnSpc>
                <a:spcPct val="110000"/>
              </a:lnSpc>
              <a:spcBef>
                <a:spcPct val="30000"/>
              </a:spcBef>
              <a:defRPr/>
            </a:pPr>
            <a:r>
              <a:rPr lang="zh-CN" altLang="en-US" sz="2000" dirty="0" smtClean="0"/>
              <a:t>第三阶段：技术的成熟期，此阶段厂商投资于研发的资源不再扩张，只剩少数的人继续发展此一类技术，且其它厂商进入此一市场的意愿亦减低，因而申请件数与申请人数逐渐不成长。</a:t>
            </a:r>
          </a:p>
          <a:p>
            <a:pPr marL="741363" lvl="1" indent="-284163" defTabSz="912813" eaLnBrk="1" hangingPunct="1">
              <a:lnSpc>
                <a:spcPct val="110000"/>
              </a:lnSpc>
              <a:spcBef>
                <a:spcPct val="30000"/>
              </a:spcBef>
              <a:defRPr/>
            </a:pPr>
            <a:r>
              <a:rPr lang="zh-CN" altLang="en-US" sz="2000" dirty="0" smtClean="0"/>
              <a:t>第四、五阶段：技术衰退期、淘汰期。</a:t>
            </a:r>
            <a:endParaRPr lang="zh-TW" altLang="en-US" sz="2000" dirty="0" smtClean="0"/>
          </a:p>
        </p:txBody>
      </p:sp>
    </p:spTree>
    <p:extLst>
      <p:ext uri="{BB962C8B-B14F-4D97-AF65-F5344CB8AC3E}">
        <p14:creationId xmlns:p14="http://schemas.microsoft.com/office/powerpoint/2010/main" val="134428818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技术生命周期</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2024/12/19</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29</a:t>
            </a:fld>
            <a:endParaRPr lang="en-US" altLang="zh-TW"/>
          </a:p>
        </p:txBody>
      </p:sp>
      <p:pic>
        <p:nvPicPr>
          <p:cNvPr id="921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549" y="1358769"/>
            <a:ext cx="8235915" cy="443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9632918"/>
      </p:ext>
    </p:extLst>
  </p:cSld>
  <p:clrMapOvr>
    <a:masterClrMapping/>
  </p:clrMapOvr>
  <p:transition>
    <p:pull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目录</a:t>
            </a:r>
            <a:endParaRPr lang="zh-CN" altLang="en-US" dirty="0"/>
          </a:p>
        </p:txBody>
      </p:sp>
      <p:sp>
        <p:nvSpPr>
          <p:cNvPr id="3" name="内容占位符 2"/>
          <p:cNvSpPr>
            <a:spLocks noGrp="1"/>
          </p:cNvSpPr>
          <p:nvPr>
            <p:ph sz="half" idx="1"/>
          </p:nvPr>
        </p:nvSpPr>
        <p:spPr>
          <a:xfrm>
            <a:off x="539750" y="1341438"/>
            <a:ext cx="8262720" cy="5111750"/>
          </a:xfrm>
        </p:spPr>
        <p:txBody>
          <a:bodyPr/>
          <a:lstStyle/>
          <a:p>
            <a:r>
              <a:rPr lang="zh-CN" altLang="en-US" dirty="0" smtClean="0"/>
              <a:t>注册与登入</a:t>
            </a:r>
            <a:endParaRPr lang="en-US" altLang="zh-CN" dirty="0" smtClean="0"/>
          </a:p>
          <a:p>
            <a:r>
              <a:rPr lang="zh-CN" altLang="en-US" dirty="0" smtClean="0"/>
              <a:t>专利检索</a:t>
            </a:r>
            <a:endParaRPr lang="en-US" altLang="zh-CN" dirty="0" smtClean="0"/>
          </a:p>
          <a:p>
            <a:r>
              <a:rPr lang="zh-CN" altLang="en-US" dirty="0" smtClean="0"/>
              <a:t>项目管理</a:t>
            </a:r>
            <a:endParaRPr lang="en-US" altLang="zh-CN" dirty="0" smtClean="0"/>
          </a:p>
          <a:p>
            <a:r>
              <a:rPr lang="zh-CN" altLang="en-US" dirty="0" smtClean="0"/>
              <a:t>专利宏观趋势分析</a:t>
            </a:r>
            <a:endParaRPr lang="en-US" altLang="zh-CN" dirty="0" smtClean="0"/>
          </a:p>
          <a:p>
            <a:r>
              <a:rPr lang="zh-CN" altLang="en-US" dirty="0" smtClean="0"/>
              <a:t>专利分析报告</a:t>
            </a:r>
            <a:endParaRPr lang="en-US" altLang="zh-CN" dirty="0" smtClean="0"/>
          </a:p>
          <a:p>
            <a:endParaRPr lang="en-US" altLang="zh-CN" dirty="0" smtClean="0"/>
          </a:p>
          <a:p>
            <a:endParaRPr lang="en-US" altLang="zh-CN" dirty="0" smtClean="0"/>
          </a:p>
          <a:p>
            <a:endParaRPr lang="en-US" altLang="zh-CN" dirty="0" smtClean="0"/>
          </a:p>
          <a:p>
            <a:endParaRPr lang="zh-CN" altLang="en-US" dirty="0"/>
          </a:p>
        </p:txBody>
      </p:sp>
      <p:sp>
        <p:nvSpPr>
          <p:cNvPr id="5" name="日期占位符 4"/>
          <p:cNvSpPr>
            <a:spLocks noGrp="1"/>
          </p:cNvSpPr>
          <p:nvPr>
            <p:ph type="dt" sz="half" idx="10"/>
          </p:nvPr>
        </p:nvSpPr>
        <p:spPr/>
        <p:txBody>
          <a:bodyPr/>
          <a:lstStyle/>
          <a:p>
            <a:pPr>
              <a:defRPr/>
            </a:pPr>
            <a:endParaRPr lang="en-US" altLang="zh-TW" smtClean="0"/>
          </a:p>
          <a:p>
            <a:pPr>
              <a:defRPr/>
            </a:pPr>
            <a:fld id="{358C834E-C31F-49C4-A278-45308C498F4A}" type="datetime1">
              <a:rPr lang="zh-TW" altLang="en-US" smtClean="0"/>
              <a:t>2024/12/19</a:t>
            </a:fld>
            <a:endParaRPr lang="en-US" altLang="zh-TW"/>
          </a:p>
        </p:txBody>
      </p:sp>
      <p:sp>
        <p:nvSpPr>
          <p:cNvPr id="6" name="页脚占位符 5"/>
          <p:cNvSpPr>
            <a:spLocks noGrp="1"/>
          </p:cNvSpPr>
          <p:nvPr>
            <p:ph type="ftr" sz="quarter" idx="11"/>
          </p:nvPr>
        </p:nvSpPr>
        <p:spPr/>
        <p:txBody>
          <a:bodyPr/>
          <a:lstStyle/>
          <a:p>
            <a:pPr>
              <a:defRPr/>
            </a:pPr>
            <a:r>
              <a:rPr lang="en-US" altLang="zh-TW" smtClean="0"/>
              <a:t>Copyright©2009 </a:t>
            </a:r>
            <a:r>
              <a:rPr lang="zh-CN" altLang="en-US" smtClean="0"/>
              <a:t>連穎科技股份有限公司</a:t>
            </a:r>
            <a:endParaRPr lang="zh-TW" altLang="en-US"/>
          </a:p>
        </p:txBody>
      </p:sp>
      <p:sp>
        <p:nvSpPr>
          <p:cNvPr id="7" name="灯片编号占位符 6"/>
          <p:cNvSpPr>
            <a:spLocks noGrp="1"/>
          </p:cNvSpPr>
          <p:nvPr>
            <p:ph type="sldNum" sz="quarter" idx="12"/>
          </p:nvPr>
        </p:nvSpPr>
        <p:spPr/>
        <p:txBody>
          <a:bodyPr/>
          <a:lstStyle/>
          <a:p>
            <a:pPr>
              <a:defRPr/>
            </a:pPr>
            <a:fld id="{EBC9852F-CF05-4F0D-A36C-E069D909FCC8}" type="slidenum">
              <a:rPr lang="en-US" altLang="zh-TW" smtClean="0"/>
              <a:pPr>
                <a:defRPr/>
              </a:pPr>
              <a:t>3</a:t>
            </a:fld>
            <a:endParaRPr lang="en-US" altLang="zh-TW"/>
          </a:p>
        </p:txBody>
      </p:sp>
    </p:spTree>
    <p:extLst>
      <p:ext uri="{BB962C8B-B14F-4D97-AF65-F5344CB8AC3E}">
        <p14:creationId xmlns:p14="http://schemas.microsoft.com/office/powerpoint/2010/main" val="511648602"/>
      </p:ext>
    </p:extLst>
  </p:cSld>
  <p:clrMapOvr>
    <a:masterClrMapping/>
  </p:clrMapOvr>
  <p:transition>
    <p:pull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535" y="3023955"/>
            <a:ext cx="8424862" cy="792163"/>
          </a:xfrm>
        </p:spPr>
        <p:txBody>
          <a:bodyPr/>
          <a:lstStyle/>
          <a:p>
            <a:pPr algn="ctr"/>
            <a:r>
              <a:rPr lang="zh-CN" altLang="en-US" dirty="0" smtClean="0">
                <a:solidFill>
                  <a:schemeClr val="tx1"/>
                </a:solidFill>
              </a:rPr>
              <a:t>专利分析报告</a:t>
            </a:r>
            <a:endParaRPr lang="zh-CN" altLang="en-US" dirty="0">
              <a:solidFill>
                <a:schemeClr val="tx1"/>
              </a:solidFill>
            </a:endParaRPr>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2024/12/19</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30</a:t>
            </a:fld>
            <a:endParaRPr lang="en-US" altLang="zh-TW"/>
          </a:p>
        </p:txBody>
      </p:sp>
    </p:spTree>
    <p:extLst>
      <p:ext uri="{BB962C8B-B14F-4D97-AF65-F5344CB8AC3E}">
        <p14:creationId xmlns:p14="http://schemas.microsoft.com/office/powerpoint/2010/main" val="1296205838"/>
      </p:ext>
    </p:extLst>
  </p:cSld>
  <p:clrMapOvr>
    <a:masterClrMapping/>
  </p:clrMapOvr>
  <p:transition>
    <p:pull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分析报告产生</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2024/12/19</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31</a:t>
            </a:fld>
            <a:endParaRPr lang="en-US" altLang="zh-TW"/>
          </a:p>
        </p:txBody>
      </p:sp>
      <p:pic>
        <p:nvPicPr>
          <p:cNvPr id="931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549" y="1313764"/>
            <a:ext cx="8235915" cy="443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圆角矩形 6"/>
          <p:cNvSpPr/>
          <p:nvPr/>
        </p:nvSpPr>
        <p:spPr bwMode="auto">
          <a:xfrm>
            <a:off x="5607115" y="1223755"/>
            <a:ext cx="540060" cy="36004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8" name="上箭头 7"/>
          <p:cNvSpPr/>
          <p:nvPr/>
        </p:nvSpPr>
        <p:spPr bwMode="auto">
          <a:xfrm>
            <a:off x="5674622" y="1664860"/>
            <a:ext cx="405045" cy="585065"/>
          </a:xfrm>
          <a:prstGeom prst="upArrow">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9" name="圆角矩形 8"/>
          <p:cNvSpPr/>
          <p:nvPr/>
        </p:nvSpPr>
        <p:spPr bwMode="auto">
          <a:xfrm>
            <a:off x="521549" y="1538790"/>
            <a:ext cx="540061" cy="27003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0" name="TextBox 9"/>
          <p:cNvSpPr txBox="1"/>
          <p:nvPr/>
        </p:nvSpPr>
        <p:spPr>
          <a:xfrm>
            <a:off x="1106615" y="1808820"/>
            <a:ext cx="1530170" cy="338554"/>
          </a:xfrm>
          <a:prstGeom prst="rect">
            <a:avLst/>
          </a:prstGeom>
          <a:solidFill>
            <a:schemeClr val="accent2"/>
          </a:solidFill>
          <a:ln>
            <a:solidFill>
              <a:srgbClr val="C00000"/>
            </a:solidFill>
          </a:ln>
        </p:spPr>
        <p:txBody>
          <a:bodyPr wrap="square" rtlCol="0">
            <a:spAutoFit/>
          </a:bodyPr>
          <a:lstStyle/>
          <a:p>
            <a:r>
              <a:rPr lang="zh-CN" altLang="en-US" sz="1600" dirty="0" smtClean="0"/>
              <a:t>点击导出</a:t>
            </a:r>
          </a:p>
        </p:txBody>
      </p:sp>
      <p:sp>
        <p:nvSpPr>
          <p:cNvPr id="11" name="圆角矩形 10"/>
          <p:cNvSpPr/>
          <p:nvPr/>
        </p:nvSpPr>
        <p:spPr bwMode="auto">
          <a:xfrm>
            <a:off x="1781690" y="1957392"/>
            <a:ext cx="6840760" cy="1156573"/>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2" name="TextBox 11"/>
          <p:cNvSpPr txBox="1"/>
          <p:nvPr/>
        </p:nvSpPr>
        <p:spPr>
          <a:xfrm>
            <a:off x="3852972" y="3207550"/>
            <a:ext cx="2339208" cy="338554"/>
          </a:xfrm>
          <a:prstGeom prst="rect">
            <a:avLst/>
          </a:prstGeom>
          <a:solidFill>
            <a:schemeClr val="accent2"/>
          </a:solidFill>
          <a:ln>
            <a:solidFill>
              <a:srgbClr val="C00000"/>
            </a:solidFill>
          </a:ln>
        </p:spPr>
        <p:txBody>
          <a:bodyPr wrap="square" rtlCol="0">
            <a:spAutoFit/>
          </a:bodyPr>
          <a:lstStyle/>
          <a:p>
            <a:r>
              <a:rPr lang="zh-CN" altLang="en-US" sz="1600" dirty="0" smtClean="0"/>
              <a:t>均默认为前</a:t>
            </a:r>
            <a:r>
              <a:rPr lang="en-US" altLang="zh-CN" sz="1600" dirty="0" smtClean="0"/>
              <a:t>5</a:t>
            </a:r>
            <a:r>
              <a:rPr lang="zh-CN" altLang="en-US" sz="1600" dirty="0" smtClean="0"/>
              <a:t>名均可调整</a:t>
            </a:r>
          </a:p>
        </p:txBody>
      </p:sp>
      <p:sp>
        <p:nvSpPr>
          <p:cNvPr id="13" name="圆角矩形 12"/>
          <p:cNvSpPr/>
          <p:nvPr/>
        </p:nvSpPr>
        <p:spPr bwMode="auto">
          <a:xfrm>
            <a:off x="521549" y="1978097"/>
            <a:ext cx="1350151" cy="3765792"/>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4" name="TextBox 13"/>
          <p:cNvSpPr txBox="1"/>
          <p:nvPr/>
        </p:nvSpPr>
        <p:spPr>
          <a:xfrm>
            <a:off x="1871700" y="5454225"/>
            <a:ext cx="2070230" cy="338554"/>
          </a:xfrm>
          <a:prstGeom prst="rect">
            <a:avLst/>
          </a:prstGeom>
          <a:solidFill>
            <a:schemeClr val="accent2"/>
          </a:solidFill>
          <a:ln>
            <a:solidFill>
              <a:srgbClr val="C00000"/>
            </a:solidFill>
          </a:ln>
        </p:spPr>
        <p:txBody>
          <a:bodyPr wrap="square" rtlCol="0">
            <a:spAutoFit/>
          </a:bodyPr>
          <a:lstStyle/>
          <a:p>
            <a:r>
              <a:rPr lang="zh-CN" altLang="en-US" sz="1600" dirty="0" smtClean="0"/>
              <a:t>各个数据均可调整</a:t>
            </a:r>
          </a:p>
        </p:txBody>
      </p:sp>
      <p:pic>
        <p:nvPicPr>
          <p:cNvPr id="931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9313" y="2200275"/>
            <a:ext cx="4905375"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211572"/>
      </p:ext>
    </p:extLst>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randombar(horizontal)">
                                      <p:cBhvr>
                                        <p:cTn id="39" dur="500"/>
                                        <p:tgtEl>
                                          <p:spTgt spid="11"/>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randombar(horizontal)">
                                      <p:cBhvr>
                                        <p:cTn id="55" dur="500"/>
                                        <p:tgtEl>
                                          <p:spTgt spid="9"/>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randombar(horizontal)">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93187"/>
                                        </p:tgtEl>
                                        <p:attrNameLst>
                                          <p:attrName>style.visibility</p:attrName>
                                        </p:attrNameLst>
                                      </p:cBhvr>
                                      <p:to>
                                        <p:strVal val="visible"/>
                                      </p:to>
                                    </p:set>
                                    <p:animEffect transition="in" filter="fade">
                                      <p:cBhvr>
                                        <p:cTn id="71" dur="1000"/>
                                        <p:tgtEl>
                                          <p:spTgt spid="93187"/>
                                        </p:tgtEl>
                                      </p:cBhvr>
                                    </p:animEffect>
                                    <p:anim calcmode="lin" valueType="num">
                                      <p:cBhvr>
                                        <p:cTn id="72" dur="1000" fill="hold"/>
                                        <p:tgtEl>
                                          <p:spTgt spid="93187"/>
                                        </p:tgtEl>
                                        <p:attrNameLst>
                                          <p:attrName>ppt_x</p:attrName>
                                        </p:attrNameLst>
                                      </p:cBhvr>
                                      <p:tavLst>
                                        <p:tav tm="0">
                                          <p:val>
                                            <p:strVal val="#ppt_x"/>
                                          </p:val>
                                        </p:tav>
                                        <p:tav tm="100000">
                                          <p:val>
                                            <p:strVal val="#ppt_x"/>
                                          </p:val>
                                        </p:tav>
                                      </p:tavLst>
                                    </p:anim>
                                    <p:anim calcmode="lin" valueType="num">
                                      <p:cBhvr>
                                        <p:cTn id="73" dur="1000" fill="hold"/>
                                        <p:tgtEl>
                                          <p:spTgt spid="931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专利分析报告</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2024/12/19</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32</a:t>
            </a:fld>
            <a:endParaRPr lang="en-US" altLang="zh-TW"/>
          </a:p>
        </p:txBody>
      </p:sp>
      <p:pic>
        <p:nvPicPr>
          <p:cNvPr id="942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555" y="1340519"/>
            <a:ext cx="8190910" cy="486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6477703"/>
      </p:ext>
    </p:extLst>
  </p:cSld>
  <p:clrMapOvr>
    <a:masterClrMapping/>
  </p:clrMapOvr>
  <p:transition>
    <p:pull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标题 5"/>
          <p:cNvSpPr>
            <a:spLocks noGrp="1"/>
          </p:cNvSpPr>
          <p:nvPr>
            <p:ph type="title"/>
          </p:nvPr>
        </p:nvSpPr>
        <p:spPr>
          <a:xfrm>
            <a:off x="482600" y="1784350"/>
            <a:ext cx="8229600" cy="2357438"/>
          </a:xfrm>
        </p:spPr>
        <p:txBody>
          <a:bodyPr/>
          <a:lstStyle/>
          <a:p>
            <a:pPr algn="ctr"/>
            <a:r>
              <a:rPr lang="en-US" altLang="zh-CN" sz="6000" smtClean="0">
                <a:solidFill>
                  <a:schemeClr val="tx1"/>
                </a:solidFill>
                <a:latin typeface="+mj-ea"/>
                <a:ea typeface="+mj-ea"/>
              </a:rPr>
              <a:t>THANKS</a:t>
            </a:r>
            <a:r>
              <a:rPr lang="zh-CN" altLang="en-US" sz="6000" smtClean="0">
                <a:solidFill>
                  <a:schemeClr val="tx1"/>
                </a:solidFill>
                <a:latin typeface="+mj-ea"/>
                <a:ea typeface="+mj-ea"/>
              </a:rPr>
              <a:t>！</a:t>
            </a:r>
            <a:endParaRPr lang="zh-CN" altLang="en-US" sz="6000" dirty="0" smtClean="0">
              <a:solidFill>
                <a:schemeClr val="tx1"/>
              </a:solidFill>
              <a:latin typeface="+mj-ea"/>
              <a:ea typeface="+mj-ea"/>
            </a:endParaRPr>
          </a:p>
        </p:txBody>
      </p:sp>
      <p:sp>
        <p:nvSpPr>
          <p:cNvPr id="3" name="日期占位符 2"/>
          <p:cNvSpPr>
            <a:spLocks noGrp="1"/>
          </p:cNvSpPr>
          <p:nvPr>
            <p:ph type="dt" sz="half" idx="10"/>
          </p:nvPr>
        </p:nvSpPr>
        <p:spPr/>
        <p:txBody>
          <a:bodyPr/>
          <a:lstStyle/>
          <a:p>
            <a:pPr>
              <a:defRPr/>
            </a:pPr>
            <a:endParaRPr lang="en-US" altLang="zh-TW" smtClean="0"/>
          </a:p>
          <a:p>
            <a:pPr>
              <a:defRPr/>
            </a:pPr>
            <a:fld id="{39F2D345-51AF-4697-BD99-54F54D6BFDAE}" type="datetime1">
              <a:rPr lang="zh-TW" altLang="en-US" smtClean="0"/>
              <a:t>2024/12/19</a:t>
            </a:fld>
            <a:endParaRPr lang="en-US" altLang="zh-TW"/>
          </a:p>
        </p:txBody>
      </p:sp>
      <p:sp>
        <p:nvSpPr>
          <p:cNvPr id="4" name="灯片编号占位符 3"/>
          <p:cNvSpPr>
            <a:spLocks noGrp="1"/>
          </p:cNvSpPr>
          <p:nvPr>
            <p:ph type="sldNum" sz="quarter" idx="12"/>
          </p:nvPr>
        </p:nvSpPr>
        <p:spPr/>
        <p:txBody>
          <a:bodyPr/>
          <a:lstStyle/>
          <a:p>
            <a:pPr>
              <a:defRPr/>
            </a:pPr>
            <a:fld id="{7801C23B-5A74-4220-89FA-F8FF48C7742E}" type="slidenum">
              <a:rPr lang="en-US" altLang="zh-TW" smtClean="0"/>
              <a:pPr>
                <a:defRPr/>
              </a:pPr>
              <a:t>33</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CN" altLang="en-US" smtClean="0"/>
              <a:t>連穎科技股份有限公司</a:t>
            </a:r>
            <a:endParaRPr lang="zh-TW" altLang="en-US"/>
          </a:p>
        </p:txBody>
      </p:sp>
    </p:spTree>
  </p:cSld>
  <p:clrMapOvr>
    <a:masterClrMapping/>
  </p:clrMapOvr>
  <p:transition>
    <p:pull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31540" y="2978950"/>
            <a:ext cx="8424862" cy="792163"/>
          </a:xfrm>
        </p:spPr>
        <p:txBody>
          <a:bodyPr/>
          <a:lstStyle/>
          <a:p>
            <a:pPr algn="ctr"/>
            <a:r>
              <a:rPr lang="zh-CN" altLang="en-US" dirty="0" smtClean="0">
                <a:solidFill>
                  <a:schemeClr val="tx1"/>
                </a:solidFill>
              </a:rPr>
              <a:t>注册与登入</a:t>
            </a:r>
            <a:endParaRPr lang="zh-CN" altLang="en-US" dirty="0">
              <a:solidFill>
                <a:schemeClr val="tx1"/>
              </a:solidFill>
            </a:endParaRPr>
          </a:p>
        </p:txBody>
      </p:sp>
      <p:sp>
        <p:nvSpPr>
          <p:cNvPr id="5" name="日期占位符 4"/>
          <p:cNvSpPr>
            <a:spLocks noGrp="1"/>
          </p:cNvSpPr>
          <p:nvPr>
            <p:ph type="dt" sz="half" idx="10"/>
          </p:nvPr>
        </p:nvSpPr>
        <p:spPr/>
        <p:txBody>
          <a:bodyPr/>
          <a:lstStyle/>
          <a:p>
            <a:pPr>
              <a:defRPr/>
            </a:pPr>
            <a:endParaRPr lang="en-US" altLang="zh-TW" smtClean="0"/>
          </a:p>
          <a:p>
            <a:pPr>
              <a:defRPr/>
            </a:pPr>
            <a:fld id="{358C834E-C31F-49C4-A278-45308C498F4A}" type="datetime1">
              <a:rPr lang="zh-TW" altLang="en-US" smtClean="0"/>
              <a:t>2024/12/19</a:t>
            </a:fld>
            <a:endParaRPr lang="en-US" altLang="zh-TW"/>
          </a:p>
        </p:txBody>
      </p:sp>
      <p:sp>
        <p:nvSpPr>
          <p:cNvPr id="6" name="页脚占位符 5"/>
          <p:cNvSpPr>
            <a:spLocks noGrp="1"/>
          </p:cNvSpPr>
          <p:nvPr>
            <p:ph type="ftr" sz="quarter" idx="11"/>
          </p:nvPr>
        </p:nvSpPr>
        <p:spPr/>
        <p:txBody>
          <a:bodyPr/>
          <a:lstStyle/>
          <a:p>
            <a:pPr>
              <a:defRPr/>
            </a:pPr>
            <a:r>
              <a:rPr lang="en-US" altLang="zh-TW" smtClean="0"/>
              <a:t>Copyright©2009 </a:t>
            </a:r>
            <a:r>
              <a:rPr lang="zh-CN" altLang="en-US" smtClean="0"/>
              <a:t>連穎科技股份有限公司</a:t>
            </a:r>
            <a:endParaRPr lang="zh-TW" altLang="en-US"/>
          </a:p>
        </p:txBody>
      </p:sp>
      <p:sp>
        <p:nvSpPr>
          <p:cNvPr id="7" name="灯片编号占位符 6"/>
          <p:cNvSpPr>
            <a:spLocks noGrp="1"/>
          </p:cNvSpPr>
          <p:nvPr>
            <p:ph type="sldNum" sz="quarter" idx="12"/>
          </p:nvPr>
        </p:nvSpPr>
        <p:spPr/>
        <p:txBody>
          <a:bodyPr/>
          <a:lstStyle/>
          <a:p>
            <a:pPr>
              <a:defRPr/>
            </a:pPr>
            <a:fld id="{EBC9852F-CF05-4F0D-A36C-E069D909FCC8}" type="slidenum">
              <a:rPr lang="en-US" altLang="zh-TW" smtClean="0"/>
              <a:pPr>
                <a:defRPr/>
              </a:pPr>
              <a:t>4</a:t>
            </a:fld>
            <a:endParaRPr lang="en-US" altLang="zh-TW"/>
          </a:p>
        </p:txBody>
      </p:sp>
    </p:spTree>
    <p:extLst>
      <p:ext uri="{BB962C8B-B14F-4D97-AF65-F5344CB8AC3E}">
        <p14:creationId xmlns:p14="http://schemas.microsoft.com/office/powerpoint/2010/main" val="1898098672"/>
      </p:ext>
    </p:extLst>
  </p:cSld>
  <p:clrMapOvr>
    <a:masterClrMapping/>
  </p:clrMapOvr>
  <p:transition>
    <p:pull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smtClean="0"/>
              <a:t>注册账号（</a:t>
            </a:r>
            <a:r>
              <a:rPr lang="en-US" altLang="zh-CN" dirty="0" smtClean="0"/>
              <a:t>IP</a:t>
            </a:r>
            <a:r>
              <a:rPr lang="zh-CN" altLang="en-US" dirty="0" smtClean="0"/>
              <a:t>控制范围内）</a:t>
            </a:r>
            <a:endParaRPr lang="zh-CN" altLang="en-US" dirty="0"/>
          </a:p>
        </p:txBody>
      </p:sp>
      <p:sp>
        <p:nvSpPr>
          <p:cNvPr id="11" name="内容占位符 10"/>
          <p:cNvSpPr>
            <a:spLocks noGrp="1"/>
          </p:cNvSpPr>
          <p:nvPr>
            <p:ph idx="1"/>
          </p:nvPr>
        </p:nvSpPr>
        <p:spPr/>
        <p:txBody>
          <a:bodyPr/>
          <a:lstStyle/>
          <a:p>
            <a:endParaRPr lang="zh-CN" altLang="en-US" dirty="0"/>
          </a:p>
        </p:txBody>
      </p:sp>
      <p:sp>
        <p:nvSpPr>
          <p:cNvPr id="5" name="日期占位符 4"/>
          <p:cNvSpPr>
            <a:spLocks noGrp="1"/>
          </p:cNvSpPr>
          <p:nvPr>
            <p:ph type="dt" sz="half" idx="10"/>
          </p:nvPr>
        </p:nvSpPr>
        <p:spPr/>
        <p:txBody>
          <a:bodyPr/>
          <a:lstStyle/>
          <a:p>
            <a:pPr>
              <a:defRPr/>
            </a:pPr>
            <a:endParaRPr lang="en-US" altLang="zh-TW" smtClean="0"/>
          </a:p>
          <a:p>
            <a:pPr>
              <a:defRPr/>
            </a:pPr>
            <a:fld id="{358C834E-C31F-49C4-A278-45308C498F4A}" type="datetime1">
              <a:rPr lang="zh-TW" altLang="en-US" smtClean="0"/>
              <a:t>2024/12/19</a:t>
            </a:fld>
            <a:endParaRPr lang="en-US" altLang="zh-TW"/>
          </a:p>
        </p:txBody>
      </p:sp>
      <p:sp>
        <p:nvSpPr>
          <p:cNvPr id="6" name="页脚占位符 5"/>
          <p:cNvSpPr>
            <a:spLocks noGrp="1"/>
          </p:cNvSpPr>
          <p:nvPr>
            <p:ph type="ftr" sz="quarter" idx="11"/>
          </p:nvPr>
        </p:nvSpPr>
        <p:spPr/>
        <p:txBody>
          <a:bodyPr/>
          <a:lstStyle/>
          <a:p>
            <a:pPr>
              <a:defRPr/>
            </a:pPr>
            <a:r>
              <a:rPr lang="en-US" altLang="zh-TW" smtClean="0"/>
              <a:t>Copyright©2009 </a:t>
            </a:r>
            <a:r>
              <a:rPr lang="zh-CN" altLang="en-US" smtClean="0"/>
              <a:t>連穎科技股份有限公司</a:t>
            </a:r>
            <a:endParaRPr lang="zh-TW" altLang="en-US"/>
          </a:p>
        </p:txBody>
      </p:sp>
      <p:sp>
        <p:nvSpPr>
          <p:cNvPr id="7" name="灯片编号占位符 6"/>
          <p:cNvSpPr>
            <a:spLocks noGrp="1"/>
          </p:cNvSpPr>
          <p:nvPr>
            <p:ph type="sldNum" sz="quarter" idx="12"/>
          </p:nvPr>
        </p:nvSpPr>
        <p:spPr/>
        <p:txBody>
          <a:bodyPr/>
          <a:lstStyle/>
          <a:p>
            <a:pPr>
              <a:defRPr/>
            </a:pPr>
            <a:fld id="{EBC9852F-CF05-4F0D-A36C-E069D909FCC8}" type="slidenum">
              <a:rPr lang="en-US" altLang="zh-TW" smtClean="0"/>
              <a:pPr>
                <a:defRPr/>
              </a:pPr>
              <a:t>5</a:t>
            </a:fld>
            <a:endParaRPr lang="en-US" altLang="zh-TW"/>
          </a:p>
        </p:txBody>
      </p:sp>
      <p:pic>
        <p:nvPicPr>
          <p:cNvPr id="6963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7343" y="1358770"/>
            <a:ext cx="8200121" cy="4468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圆角矩形 11"/>
          <p:cNvSpPr/>
          <p:nvPr/>
        </p:nvSpPr>
        <p:spPr bwMode="auto">
          <a:xfrm>
            <a:off x="1871700" y="5139190"/>
            <a:ext cx="720080" cy="27003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pic>
        <p:nvPicPr>
          <p:cNvPr id="6963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1730" y="1797188"/>
            <a:ext cx="4499440" cy="336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圆角矩形 12"/>
          <p:cNvSpPr/>
          <p:nvPr/>
        </p:nvSpPr>
        <p:spPr bwMode="auto">
          <a:xfrm>
            <a:off x="2231740" y="2078850"/>
            <a:ext cx="4275475" cy="283531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pic>
        <p:nvPicPr>
          <p:cNvPr id="69640"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7824" y="1539806"/>
            <a:ext cx="5779157" cy="42991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圆角矩形 1"/>
          <p:cNvSpPr/>
          <p:nvPr/>
        </p:nvSpPr>
        <p:spPr bwMode="auto">
          <a:xfrm>
            <a:off x="2615921" y="7390517"/>
            <a:ext cx="5175575" cy="63007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3" name="TextBox 2"/>
          <p:cNvSpPr txBox="1"/>
          <p:nvPr/>
        </p:nvSpPr>
        <p:spPr>
          <a:xfrm>
            <a:off x="5323492" y="8175775"/>
            <a:ext cx="2295255" cy="338554"/>
          </a:xfrm>
          <a:prstGeom prst="rect">
            <a:avLst/>
          </a:prstGeom>
          <a:solidFill>
            <a:schemeClr val="accent2"/>
          </a:solidFill>
          <a:ln>
            <a:solidFill>
              <a:srgbClr val="C00000"/>
            </a:solidFill>
          </a:ln>
        </p:spPr>
        <p:txBody>
          <a:bodyPr wrap="square" rtlCol="0">
            <a:spAutoFit/>
          </a:bodyPr>
          <a:lstStyle/>
          <a:p>
            <a:r>
              <a:rPr lang="zh-CN" altLang="en-US" sz="1600" dirty="0"/>
              <a:t>点</a:t>
            </a:r>
            <a:r>
              <a:rPr lang="zh-CN" altLang="en-US" sz="1600" dirty="0" smtClean="0"/>
              <a:t>此链接进行注册认证</a:t>
            </a:r>
          </a:p>
        </p:txBody>
      </p:sp>
      <p:pic>
        <p:nvPicPr>
          <p:cNvPr id="6758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766" y="1280726"/>
            <a:ext cx="8418552" cy="4539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圆角矩形 3"/>
          <p:cNvSpPr/>
          <p:nvPr/>
        </p:nvSpPr>
        <p:spPr bwMode="auto">
          <a:xfrm>
            <a:off x="1767824" y="4284095"/>
            <a:ext cx="4514366" cy="27003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8" name="TextBox 7"/>
          <p:cNvSpPr txBox="1"/>
          <p:nvPr/>
        </p:nvSpPr>
        <p:spPr>
          <a:xfrm>
            <a:off x="3536355" y="4678192"/>
            <a:ext cx="1845735" cy="338554"/>
          </a:xfrm>
          <a:prstGeom prst="rect">
            <a:avLst/>
          </a:prstGeom>
          <a:solidFill>
            <a:schemeClr val="accent2"/>
          </a:solidFill>
          <a:ln>
            <a:solidFill>
              <a:srgbClr val="C00000"/>
            </a:solidFill>
          </a:ln>
        </p:spPr>
        <p:txBody>
          <a:bodyPr wrap="square" rtlCol="0">
            <a:spAutoFit/>
          </a:bodyPr>
          <a:lstStyle/>
          <a:p>
            <a:r>
              <a:rPr lang="zh-CN" altLang="en-US" sz="1600" dirty="0" smtClean="0"/>
              <a:t>点此链接完成注册</a:t>
            </a:r>
          </a:p>
        </p:txBody>
      </p:sp>
    </p:spTree>
    <p:extLst>
      <p:ext uri="{BB962C8B-B14F-4D97-AF65-F5344CB8AC3E}">
        <p14:creationId xmlns:p14="http://schemas.microsoft.com/office/powerpoint/2010/main" val="4285867614"/>
      </p:ext>
    </p:extLst>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9638"/>
                                        </p:tgtEl>
                                        <p:attrNameLst>
                                          <p:attrName>style.visibility</p:attrName>
                                        </p:attrNameLst>
                                      </p:cBhvr>
                                      <p:to>
                                        <p:strVal val="visible"/>
                                      </p:to>
                                    </p:set>
                                    <p:animEffect transition="in" filter="randombar(horizontal)">
                                      <p:cBhvr>
                                        <p:cTn id="12" dur="500"/>
                                        <p:tgtEl>
                                          <p:spTgt spid="6963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9640"/>
                                        </p:tgtEl>
                                        <p:attrNameLst>
                                          <p:attrName>style.visibility</p:attrName>
                                        </p:attrNameLst>
                                      </p:cBhvr>
                                      <p:to>
                                        <p:strVal val="visible"/>
                                      </p:to>
                                    </p:set>
                                    <p:animEffect transition="in" filter="randombar(horizontal)">
                                      <p:cBhvr>
                                        <p:cTn id="22" dur="500"/>
                                        <p:tgtEl>
                                          <p:spTgt spid="6964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randombar(horizont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7587"/>
                                        </p:tgtEl>
                                        <p:attrNameLst>
                                          <p:attrName>style.visibility</p:attrName>
                                        </p:attrNameLst>
                                      </p:cBhvr>
                                      <p:to>
                                        <p:strVal val="visible"/>
                                      </p:to>
                                    </p:set>
                                    <p:animEffect transition="in" filter="barn(inVertical)">
                                      <p:cBhvr>
                                        <p:cTn id="35" dur="500"/>
                                        <p:tgtEl>
                                          <p:spTgt spid="67587"/>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randombar(horizontal)">
                                      <p:cBhvr>
                                        <p:cTn id="40" dur="500"/>
                                        <p:tgtEl>
                                          <p:spTgt spid="8"/>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randombar(horizontal)">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 grpId="0" animBg="1"/>
      <p:bldP spid="3" grpId="0" animBg="1"/>
      <p:bldP spid="4"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系统登入</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2024/12/19</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6</a:t>
            </a:fld>
            <a:endParaRPr lang="en-US" altLang="zh-TW"/>
          </a:p>
        </p:txBody>
      </p:sp>
      <p:pic>
        <p:nvPicPr>
          <p:cNvPr id="675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555" y="1358770"/>
            <a:ext cx="8176200" cy="4455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圆角矩形 6"/>
          <p:cNvSpPr/>
          <p:nvPr/>
        </p:nvSpPr>
        <p:spPr bwMode="auto">
          <a:xfrm>
            <a:off x="1781690" y="3879050"/>
            <a:ext cx="2430270" cy="166518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8" name="TextBox 7"/>
          <p:cNvSpPr txBox="1"/>
          <p:nvPr/>
        </p:nvSpPr>
        <p:spPr>
          <a:xfrm>
            <a:off x="4436985" y="4419254"/>
            <a:ext cx="2835316" cy="584775"/>
          </a:xfrm>
          <a:prstGeom prst="rect">
            <a:avLst/>
          </a:prstGeom>
          <a:solidFill>
            <a:schemeClr val="accent2"/>
          </a:solidFill>
          <a:ln>
            <a:solidFill>
              <a:srgbClr val="C00000"/>
            </a:solidFill>
          </a:ln>
        </p:spPr>
        <p:txBody>
          <a:bodyPr wrap="square" rtlCol="0">
            <a:spAutoFit/>
          </a:bodyPr>
          <a:lstStyle/>
          <a:p>
            <a:r>
              <a:rPr lang="zh-CN" altLang="en-US" sz="1600" dirty="0" smtClean="0"/>
              <a:t>将申请使用的</a:t>
            </a:r>
            <a:r>
              <a:rPr lang="en-US" altLang="zh-CN" sz="1600" dirty="0" smtClean="0"/>
              <a:t>E-mail</a:t>
            </a:r>
            <a:r>
              <a:rPr lang="zh-CN" altLang="en-US" sz="1600" dirty="0" smtClean="0"/>
              <a:t>作为账号，密码默认：</a:t>
            </a:r>
            <a:r>
              <a:rPr lang="en-US" altLang="zh-CN" sz="1600" dirty="0" smtClean="0"/>
              <a:t>1111</a:t>
            </a:r>
            <a:endParaRPr lang="zh-CN" altLang="en-US" sz="1600" dirty="0" smtClean="0"/>
          </a:p>
        </p:txBody>
      </p:sp>
    </p:spTree>
    <p:extLst>
      <p:ext uri="{BB962C8B-B14F-4D97-AF65-F5344CB8AC3E}">
        <p14:creationId xmlns:p14="http://schemas.microsoft.com/office/powerpoint/2010/main" val="28460803"/>
      </p:ext>
    </p:extLst>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1510" y="2753925"/>
            <a:ext cx="8424862" cy="792163"/>
          </a:xfrm>
        </p:spPr>
        <p:txBody>
          <a:bodyPr/>
          <a:lstStyle/>
          <a:p>
            <a:pPr algn="ctr"/>
            <a:r>
              <a:rPr lang="zh-CN" altLang="en-US" dirty="0" smtClean="0">
                <a:solidFill>
                  <a:schemeClr val="tx1"/>
                </a:solidFill>
              </a:rPr>
              <a:t>专利检索</a:t>
            </a:r>
            <a:endParaRPr lang="zh-CN" altLang="en-US" dirty="0">
              <a:solidFill>
                <a:schemeClr val="tx1"/>
              </a:solidFill>
            </a:endParaRPr>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2024/12/19</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7</a:t>
            </a:fld>
            <a:endParaRPr lang="en-US" altLang="zh-TW"/>
          </a:p>
        </p:txBody>
      </p:sp>
    </p:spTree>
    <p:extLst>
      <p:ext uri="{BB962C8B-B14F-4D97-AF65-F5344CB8AC3E}">
        <p14:creationId xmlns:p14="http://schemas.microsoft.com/office/powerpoint/2010/main" val="2183917827"/>
      </p:ext>
    </p:extLst>
  </p:cSld>
  <p:clrMapOvr>
    <a:masterClrMapping/>
  </p:clrMapOvr>
  <p:transition>
    <p:pull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登入进入界面</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2024/12/19</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8</a:t>
            </a:fld>
            <a:endParaRPr lang="en-US" altLang="zh-TW"/>
          </a:p>
        </p:txBody>
      </p:sp>
      <p:pic>
        <p:nvPicPr>
          <p:cNvPr id="706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555" y="1343785"/>
            <a:ext cx="8205562" cy="4410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圆角矩形 6"/>
          <p:cNvSpPr/>
          <p:nvPr/>
        </p:nvSpPr>
        <p:spPr bwMode="auto">
          <a:xfrm>
            <a:off x="4526995" y="2168860"/>
            <a:ext cx="4095455" cy="229525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8" name="TextBox 7"/>
          <p:cNvSpPr txBox="1"/>
          <p:nvPr/>
        </p:nvSpPr>
        <p:spPr>
          <a:xfrm>
            <a:off x="4526995" y="4599130"/>
            <a:ext cx="2520280" cy="338554"/>
          </a:xfrm>
          <a:prstGeom prst="rect">
            <a:avLst/>
          </a:prstGeom>
          <a:solidFill>
            <a:schemeClr val="accent2"/>
          </a:solidFill>
          <a:ln>
            <a:solidFill>
              <a:srgbClr val="C00000"/>
            </a:solidFill>
          </a:ln>
        </p:spPr>
        <p:txBody>
          <a:bodyPr wrap="square" rtlCol="0">
            <a:spAutoFit/>
          </a:bodyPr>
          <a:lstStyle/>
          <a:p>
            <a:r>
              <a:rPr lang="zh-CN" altLang="en-US" sz="1600" dirty="0" smtClean="0"/>
              <a:t>可看到之前已做过的项目</a:t>
            </a:r>
          </a:p>
        </p:txBody>
      </p:sp>
      <p:sp>
        <p:nvSpPr>
          <p:cNvPr id="9" name="圆角矩形 8"/>
          <p:cNvSpPr/>
          <p:nvPr/>
        </p:nvSpPr>
        <p:spPr bwMode="auto">
          <a:xfrm>
            <a:off x="566555" y="2168860"/>
            <a:ext cx="3915435" cy="229525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0" name="TextBox 9"/>
          <p:cNvSpPr txBox="1"/>
          <p:nvPr/>
        </p:nvSpPr>
        <p:spPr>
          <a:xfrm>
            <a:off x="1826695" y="3879050"/>
            <a:ext cx="2031326" cy="338554"/>
          </a:xfrm>
          <a:prstGeom prst="rect">
            <a:avLst/>
          </a:prstGeom>
          <a:solidFill>
            <a:schemeClr val="accent2"/>
          </a:solidFill>
          <a:ln>
            <a:solidFill>
              <a:srgbClr val="C00000"/>
            </a:solidFill>
          </a:ln>
        </p:spPr>
        <p:txBody>
          <a:bodyPr wrap="none" rtlCol="0">
            <a:spAutoFit/>
          </a:bodyPr>
          <a:lstStyle/>
          <a:p>
            <a:r>
              <a:rPr lang="zh-CN" altLang="en-US" sz="1600" dirty="0" smtClean="0"/>
              <a:t>默认检索为美国专利</a:t>
            </a:r>
          </a:p>
        </p:txBody>
      </p:sp>
      <p:sp>
        <p:nvSpPr>
          <p:cNvPr id="11" name="椭圆 10"/>
          <p:cNvSpPr/>
          <p:nvPr/>
        </p:nvSpPr>
        <p:spPr bwMode="auto">
          <a:xfrm>
            <a:off x="2951820" y="1448780"/>
            <a:ext cx="906201" cy="630070"/>
          </a:xfrm>
          <a:prstGeom prst="ellipse">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2" name="上箭头 11"/>
          <p:cNvSpPr/>
          <p:nvPr/>
        </p:nvSpPr>
        <p:spPr bwMode="auto">
          <a:xfrm>
            <a:off x="3086835" y="2168860"/>
            <a:ext cx="675075" cy="720080"/>
          </a:xfrm>
          <a:prstGeom prst="upArrow">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4" name="TextBox 13"/>
          <p:cNvSpPr txBox="1"/>
          <p:nvPr/>
        </p:nvSpPr>
        <p:spPr>
          <a:xfrm>
            <a:off x="1556665" y="2933945"/>
            <a:ext cx="2880319" cy="338554"/>
          </a:xfrm>
          <a:prstGeom prst="rect">
            <a:avLst/>
          </a:prstGeom>
          <a:solidFill>
            <a:schemeClr val="accent2"/>
          </a:solidFill>
          <a:ln>
            <a:solidFill>
              <a:srgbClr val="C00000"/>
            </a:solidFill>
          </a:ln>
        </p:spPr>
        <p:txBody>
          <a:bodyPr wrap="square" rtlCol="0">
            <a:spAutoFit/>
          </a:bodyPr>
          <a:lstStyle/>
          <a:p>
            <a:r>
              <a:rPr lang="zh-CN" altLang="en-US" sz="1600" dirty="0" smtClean="0"/>
              <a:t>点击检索可检索其他更多国家</a:t>
            </a:r>
          </a:p>
        </p:txBody>
      </p:sp>
    </p:spTree>
    <p:extLst>
      <p:ext uri="{BB962C8B-B14F-4D97-AF65-F5344CB8AC3E}">
        <p14:creationId xmlns:p14="http://schemas.microsoft.com/office/powerpoint/2010/main" val="292476171"/>
      </p:ext>
    </p:extLst>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randombar(horizontal)">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randombar(horizontal)">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randombar(horizontal)">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P spid="12"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检索方法</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2024/12/19</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9</a:t>
            </a:fld>
            <a:endParaRPr lang="en-US" altLang="zh-TW"/>
          </a:p>
        </p:txBody>
      </p:sp>
      <p:pic>
        <p:nvPicPr>
          <p:cNvPr id="716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550" y="1358770"/>
            <a:ext cx="8235915" cy="4370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圆角矩形 6"/>
          <p:cNvSpPr/>
          <p:nvPr/>
        </p:nvSpPr>
        <p:spPr bwMode="auto">
          <a:xfrm>
            <a:off x="476545" y="2528900"/>
            <a:ext cx="8055895" cy="72008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8" name="TextBox 7"/>
          <p:cNvSpPr txBox="1"/>
          <p:nvPr/>
        </p:nvSpPr>
        <p:spPr>
          <a:xfrm>
            <a:off x="3041830" y="3338990"/>
            <a:ext cx="2610290" cy="830997"/>
          </a:xfrm>
          <a:prstGeom prst="rect">
            <a:avLst/>
          </a:prstGeom>
          <a:solidFill>
            <a:schemeClr val="accent2"/>
          </a:solidFill>
          <a:ln>
            <a:solidFill>
              <a:srgbClr val="C00000"/>
            </a:solidFill>
          </a:ln>
        </p:spPr>
        <p:txBody>
          <a:bodyPr wrap="square" rtlCol="0">
            <a:spAutoFit/>
          </a:bodyPr>
          <a:lstStyle/>
          <a:p>
            <a:r>
              <a:rPr lang="zh-CN" altLang="en-US" sz="1600" dirty="0" smtClean="0"/>
              <a:t>选择国家或地区进行检索，并可检索更多国家或者多选统一检索。</a:t>
            </a:r>
          </a:p>
        </p:txBody>
      </p:sp>
      <p:sp>
        <p:nvSpPr>
          <p:cNvPr id="9" name="圆角矩形 8"/>
          <p:cNvSpPr/>
          <p:nvPr/>
        </p:nvSpPr>
        <p:spPr bwMode="auto">
          <a:xfrm>
            <a:off x="476545" y="3158970"/>
            <a:ext cx="2610290" cy="45005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0" name="TextBox 9"/>
          <p:cNvSpPr txBox="1"/>
          <p:nvPr/>
        </p:nvSpPr>
        <p:spPr>
          <a:xfrm>
            <a:off x="1106615" y="3699030"/>
            <a:ext cx="1755195" cy="338554"/>
          </a:xfrm>
          <a:prstGeom prst="rect">
            <a:avLst/>
          </a:prstGeom>
          <a:solidFill>
            <a:schemeClr val="accent2"/>
          </a:solidFill>
          <a:ln>
            <a:solidFill>
              <a:srgbClr val="C00000"/>
            </a:solidFill>
          </a:ln>
        </p:spPr>
        <p:txBody>
          <a:bodyPr wrap="square" rtlCol="0">
            <a:spAutoFit/>
          </a:bodyPr>
          <a:lstStyle/>
          <a:p>
            <a:r>
              <a:rPr lang="zh-CN" altLang="en-US" sz="1600" dirty="0" smtClean="0"/>
              <a:t>选择专利类型</a:t>
            </a:r>
          </a:p>
        </p:txBody>
      </p:sp>
      <p:sp>
        <p:nvSpPr>
          <p:cNvPr id="11" name="圆角矩形 10"/>
          <p:cNvSpPr/>
          <p:nvPr/>
        </p:nvSpPr>
        <p:spPr bwMode="auto">
          <a:xfrm>
            <a:off x="6057166" y="3248980"/>
            <a:ext cx="1080120" cy="294931"/>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2" name="TextBox 11"/>
          <p:cNvSpPr txBox="1"/>
          <p:nvPr/>
        </p:nvSpPr>
        <p:spPr>
          <a:xfrm>
            <a:off x="6147175" y="3699031"/>
            <a:ext cx="1530170" cy="338554"/>
          </a:xfrm>
          <a:prstGeom prst="rect">
            <a:avLst/>
          </a:prstGeom>
          <a:solidFill>
            <a:schemeClr val="accent2"/>
          </a:solidFill>
          <a:ln>
            <a:solidFill>
              <a:srgbClr val="C00000"/>
            </a:solidFill>
          </a:ln>
        </p:spPr>
        <p:txBody>
          <a:bodyPr wrap="square" rtlCol="0">
            <a:spAutoFit/>
          </a:bodyPr>
          <a:lstStyle/>
          <a:p>
            <a:r>
              <a:rPr lang="zh-CN" altLang="en-US" sz="1600" dirty="0" smtClean="0"/>
              <a:t>选择检索类别</a:t>
            </a:r>
          </a:p>
        </p:txBody>
      </p:sp>
    </p:spTree>
    <p:extLst>
      <p:ext uri="{BB962C8B-B14F-4D97-AF65-F5344CB8AC3E}">
        <p14:creationId xmlns:p14="http://schemas.microsoft.com/office/powerpoint/2010/main" val="3400289776"/>
      </p:ext>
    </p:extLst>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randombar(horizont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10" grpId="0" animBg="1"/>
      <p:bldP spid="11" grpId="0" animBg="1"/>
      <p:bldP spid="12" grpId="0" animBg="1"/>
    </p:bldLst>
  </p:timing>
</p:sld>
</file>

<file path=ppt/theme/theme1.xml><?xml version="1.0" encoding="utf-8"?>
<a:theme xmlns:a="http://schemas.openxmlformats.org/drawingml/2006/main" name="1_Blends">
  <a:themeElements>
    <a:clrScheme name="1_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1_Blends">
      <a:majorFont>
        <a:latin typeface="Tahoma"/>
        <a:ea typeface="標楷體"/>
        <a:cs typeface=""/>
      </a:majorFont>
      <a:minorFont>
        <a:latin typeface="Arial"/>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9050" cap="flat" cmpd="sng" algn="ctr">
          <a:solidFill>
            <a:srgbClr val="FF0000"/>
          </a:solidFill>
          <a:prstDash val="solid"/>
          <a:miter lim="800000"/>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sz="2400" b="0" i="0" u="none" strike="noStrike" cap="none" normalizeH="0" baseline="0" smtClean="0">
            <a:ln>
              <a:noFill/>
            </a:ln>
            <a:solidFill>
              <a:schemeClr val="tx1"/>
            </a:solidFill>
            <a:effectLst/>
            <a:latin typeface="Tahoma" pitchFamily="34" charset="0"/>
            <a:ea typeface="新細明體" pitchFamily="18" charset="-120"/>
          </a:defRPr>
        </a:defPPr>
      </a:lstStyle>
    </a:spDef>
    <a:lnDef>
      <a:spPr bwMode="auto">
        <a:xfrm>
          <a:off x="0" y="0"/>
          <a:ext cx="1" cy="1"/>
        </a:xfrm>
        <a:custGeom>
          <a:avLst/>
          <a:gdLst/>
          <a:ahLst/>
          <a:cxnLst/>
          <a:rect l="0" t="0" r="0" b="0"/>
          <a:pathLst/>
        </a:custGeom>
        <a:noFill/>
        <a:ln w="9525" cap="flat" cmpd="sng" algn="ctr">
          <a:noFill/>
          <a:prstDash val="solid"/>
          <a:miter lim="800000"/>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2400" b="0" i="0" u="none" strike="noStrike" cap="none" normalizeH="0" baseline="0" smtClean="0">
            <a:ln>
              <a:noFill/>
            </a:ln>
            <a:solidFill>
              <a:schemeClr val="tx1"/>
            </a:solidFill>
            <a:effectLst/>
            <a:latin typeface="Tahoma" pitchFamily="34" charset="0"/>
            <a:ea typeface="新細明體" pitchFamily="18" charset="-120"/>
          </a:defRPr>
        </a:defPPr>
      </a:lstStyle>
    </a:lnDef>
    <a:txDef>
      <a:spPr>
        <a:solidFill>
          <a:schemeClr val="accent2"/>
        </a:solidFill>
        <a:ln>
          <a:solidFill>
            <a:srgbClr val="C00000"/>
          </a:solidFill>
        </a:ln>
      </a:spPr>
      <a:bodyPr wrap="square" rtlCol="0">
        <a:spAutoFit/>
      </a:bodyPr>
      <a:lstStyle>
        <a:defPPr>
          <a:defRPr sz="1600" dirty="0" smtClean="0"/>
        </a:defPPr>
      </a:lstStyle>
    </a:txDef>
  </a:objectDefaults>
  <a:extraClrSchemeLst>
    <a:extraClrScheme>
      <a:clrScheme name="1_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1_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1_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1_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1_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1_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1_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54999</TotalTime>
  <Words>844</Words>
  <Application>Microsoft Office PowerPoint</Application>
  <PresentationFormat>全屏显示(4:3)</PresentationFormat>
  <Paragraphs>263</Paragraphs>
  <Slides>33</Slides>
  <Notes>1</Notes>
  <HiddenSlides>0</HiddenSlides>
  <MMClips>0</MMClips>
  <ScaleCrop>false</ScaleCrop>
  <HeadingPairs>
    <vt:vector size="8" baseType="variant">
      <vt:variant>
        <vt:lpstr>已用的字体</vt:lpstr>
      </vt:variant>
      <vt:variant>
        <vt:i4>8</vt:i4>
      </vt:variant>
      <vt:variant>
        <vt:lpstr>主题</vt:lpstr>
      </vt:variant>
      <vt:variant>
        <vt:i4>1</vt:i4>
      </vt:variant>
      <vt:variant>
        <vt:lpstr>嵌入 OLE 服务器</vt:lpstr>
      </vt:variant>
      <vt:variant>
        <vt:i4>1</vt:i4>
      </vt:variant>
      <vt:variant>
        <vt:lpstr>幻灯片标题</vt:lpstr>
      </vt:variant>
      <vt:variant>
        <vt:i4>33</vt:i4>
      </vt:variant>
    </vt:vector>
  </HeadingPairs>
  <TitlesOfParts>
    <vt:vector size="43" baseType="lpstr">
      <vt:lpstr>標楷體</vt:lpstr>
      <vt:lpstr>微軟正黑體</vt:lpstr>
      <vt:lpstr>新細明體</vt:lpstr>
      <vt:lpstr>宋体</vt:lpstr>
      <vt:lpstr>Arial</vt:lpstr>
      <vt:lpstr>Tahoma</vt:lpstr>
      <vt:lpstr>Times New Roman</vt:lpstr>
      <vt:lpstr>Wingdings</vt:lpstr>
      <vt:lpstr>1_Blends</vt:lpstr>
      <vt:lpstr>Image</vt:lpstr>
      <vt:lpstr>M-Trends专利分析平台 使用方法 </vt:lpstr>
      <vt:lpstr>M-Trends主要功能</vt:lpstr>
      <vt:lpstr>目录</vt:lpstr>
      <vt:lpstr>注册与登入</vt:lpstr>
      <vt:lpstr>注册账号（IP控制范围内）</vt:lpstr>
      <vt:lpstr>系统登入</vt:lpstr>
      <vt:lpstr>专利检索</vt:lpstr>
      <vt:lpstr>登入进入界面</vt:lpstr>
      <vt:lpstr>检索方法</vt:lpstr>
      <vt:lpstr>检索范围</vt:lpstr>
      <vt:lpstr>检索栏位提示</vt:lpstr>
      <vt:lpstr>检索语法提示</vt:lpstr>
      <vt:lpstr>检索结果</vt:lpstr>
      <vt:lpstr>检索结果呈现模式</vt:lpstr>
      <vt:lpstr>检索结果再检索</vt:lpstr>
      <vt:lpstr>项目管理</vt:lpstr>
      <vt:lpstr>项目管理</vt:lpstr>
      <vt:lpstr>项目管理-设定更新提醒</vt:lpstr>
      <vt:lpstr>项目检视-引证专利检索（美国）</vt:lpstr>
      <vt:lpstr>项目管理-同族专利检索</vt:lpstr>
      <vt:lpstr>专利宏观趋势分析</vt:lpstr>
      <vt:lpstr>专利分析图表</vt:lpstr>
      <vt:lpstr>项目管理-进入分析</vt:lpstr>
      <vt:lpstr>公司研发强度分析</vt:lpstr>
      <vt:lpstr>公司别-排行榜</vt:lpstr>
      <vt:lpstr>公司别-IPC分析</vt:lpstr>
      <vt:lpstr>引证分析</vt:lpstr>
      <vt:lpstr>技术生命周期</vt:lpstr>
      <vt:lpstr>技术生命周期</vt:lpstr>
      <vt:lpstr>专利分析报告</vt:lpstr>
      <vt:lpstr>分析报告产生</vt:lpstr>
      <vt:lpstr>专利分析报告</vt:lpstr>
      <vt:lpstr>THANKS！</vt:lpstr>
    </vt:vector>
  </TitlesOfParts>
  <Company>LearningTech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專利趨勢分析簡介</dc:title>
  <dc:creator>Steven Lee</dc:creator>
  <cp:lastModifiedBy>DELL</cp:lastModifiedBy>
  <cp:revision>1057</cp:revision>
  <dcterms:created xsi:type="dcterms:W3CDTF">2002-12-19T02:37:17Z</dcterms:created>
  <dcterms:modified xsi:type="dcterms:W3CDTF">2024-12-19T00:59:48Z</dcterms:modified>
</cp:coreProperties>
</file>