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21"/>
  </p:notesMasterIdLst>
  <p:sldIdLst>
    <p:sldId id="720" r:id="rId3"/>
    <p:sldId id="980" r:id="rId4"/>
    <p:sldId id="985" r:id="rId5"/>
    <p:sldId id="846" r:id="rId6"/>
    <p:sldId id="847" r:id="rId7"/>
    <p:sldId id="848" r:id="rId8"/>
    <p:sldId id="849" r:id="rId9"/>
    <p:sldId id="852" r:id="rId10"/>
    <p:sldId id="854" r:id="rId11"/>
    <p:sldId id="855" r:id="rId12"/>
    <p:sldId id="856" r:id="rId13"/>
    <p:sldId id="860" r:id="rId14"/>
    <p:sldId id="1560" r:id="rId15"/>
    <p:sldId id="1040" r:id="rId16"/>
    <p:sldId id="1688" r:id="rId17"/>
    <p:sldId id="1642" r:id="rId18"/>
    <p:sldId id="1561" r:id="rId19"/>
    <p:sldId id="871" r:id="rId20"/>
  </p:sldIdLst>
  <p:sldSz cx="12192000" cy="6858000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4C597731-8886-4332-BE96-1629BDBC8A50}">
          <p14:sldIdLst>
            <p14:sldId id="720"/>
            <p14:sldId id="980"/>
            <p14:sldId id="985"/>
            <p14:sldId id="846"/>
            <p14:sldId id="847"/>
            <p14:sldId id="848"/>
            <p14:sldId id="849"/>
            <p14:sldId id="852"/>
            <p14:sldId id="854"/>
            <p14:sldId id="855"/>
            <p14:sldId id="856"/>
            <p14:sldId id="860"/>
            <p14:sldId id="1560"/>
            <p14:sldId id="1040"/>
            <p14:sldId id="1688"/>
            <p14:sldId id="1642"/>
            <p14:sldId id="1561"/>
            <p14:sldId id="871"/>
          </p14:sldIdLst>
        </p14:section>
      </p14:section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H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BCBC"/>
    <a:srgbClr val="1F4E79"/>
    <a:srgbClr val="E1B10B"/>
    <a:srgbClr val="659594"/>
    <a:srgbClr val="67999A"/>
    <a:srgbClr val="F3A894"/>
    <a:srgbClr val="F4C520"/>
    <a:srgbClr val="EB64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/>
    <p:restoredTop sz="94660"/>
  </p:normalViewPr>
  <p:slideViewPr>
    <p:cSldViewPr snapToGrid="0" showGuides="1">
      <p:cViewPr>
        <p:scale>
          <a:sx n="77" d="100"/>
          <a:sy n="77" d="100"/>
        </p:scale>
        <p:origin x="-211" y="-211"/>
      </p:cViewPr>
      <p:guideLst>
        <p:guide orient="horz" pos="2179"/>
        <p:guide pos="385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5" cy="72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fontAlgn="auto"/>
            <a:fld id="{D2A48B96-639E-45A3-A0BA-2464DFDB1FAA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2022/4/11</a:t>
            </a:fld>
            <a:endParaRPr lang="zh-CN" altLang="en-US" strike="noStrike" noProof="1"/>
          </a:p>
        </p:txBody>
      </p:sp>
      <p:sp>
        <p:nvSpPr>
          <p:cNvPr id="2052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53" name="备注占位符 4"/>
          <p:cNvSpPr>
            <a:spLocks noGrp="1"/>
          </p:cNvSpPr>
          <p:nvPr>
            <p:ph type="body" sz="quarter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 indent="0"/>
            <a:r>
              <a:rPr lang="zh-CN" altLang="en-US"/>
              <a:t>第二级</a:t>
            </a:r>
          </a:p>
          <a:p>
            <a:pPr lvl="2" indent="0"/>
            <a:r>
              <a:rPr lang="zh-CN" altLang="en-US"/>
              <a:t>第三级</a:t>
            </a:r>
          </a:p>
          <a:p>
            <a:pPr lvl="3" indent="0"/>
            <a:r>
              <a:rPr lang="zh-CN" altLang="en-US"/>
              <a:t>第四级</a:t>
            </a:r>
          </a:p>
          <a:p>
            <a:pPr lvl="4" indent="0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fontAlgn="auto"/>
            <a:fld id="{A6837353-30EB-4A48-80EB-173D804AEFBD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309428246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098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098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1986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198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6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4034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4035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7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6322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6322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D997B5FA-0921-464F-AAE1-844C04324D75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2022/4/11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565CE74E-AB26-4998-AD42-012C4C1AD076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  <a:p>
            <a:pPr lvl="1" fontAlgn="auto"/>
            <a:r>
              <a:rPr lang="zh-CN" altLang="en-US" strike="noStrike" noProof="1" smtClean="0"/>
              <a:t>第二级</a:t>
            </a:r>
          </a:p>
          <a:p>
            <a:pPr lvl="2" fontAlgn="auto"/>
            <a:r>
              <a:rPr lang="zh-CN" altLang="en-US" strike="noStrike" noProof="1" smtClean="0"/>
              <a:t>第三级</a:t>
            </a:r>
          </a:p>
          <a:p>
            <a:pPr lvl="3" fontAlgn="auto"/>
            <a:r>
              <a:rPr lang="zh-CN" altLang="en-US" strike="noStrike" noProof="1" smtClean="0"/>
              <a:t>第四级</a:t>
            </a:r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D997B5FA-0921-464F-AAE1-844C04324D75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2022/4/11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565CE74E-AB26-4998-AD42-012C4C1AD076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  <a:p>
            <a:pPr lvl="1" fontAlgn="auto"/>
            <a:r>
              <a:rPr lang="zh-CN" altLang="en-US" strike="noStrike" noProof="1" smtClean="0"/>
              <a:t>第二级</a:t>
            </a:r>
          </a:p>
          <a:p>
            <a:pPr lvl="2" fontAlgn="auto"/>
            <a:r>
              <a:rPr lang="zh-CN" altLang="en-US" strike="noStrike" noProof="1" smtClean="0"/>
              <a:t>第三级</a:t>
            </a:r>
          </a:p>
          <a:p>
            <a:pPr lvl="3" fontAlgn="auto"/>
            <a:r>
              <a:rPr lang="zh-CN" altLang="en-US" strike="noStrike" noProof="1" smtClean="0"/>
              <a:t>第四级</a:t>
            </a:r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D997B5FA-0921-464F-AAE1-844C04324D75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2022/4/11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565CE74E-AB26-4998-AD42-012C4C1AD076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D997B5FA-0921-464F-AAE1-844C04324D75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2022/4/11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565CE74E-AB26-4998-AD42-012C4C1AD076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  <a:p>
            <a:pPr lvl="1" fontAlgn="auto"/>
            <a:r>
              <a:rPr lang="zh-CN" altLang="en-US" strike="noStrike" noProof="1" smtClean="0"/>
              <a:t>第二级</a:t>
            </a:r>
          </a:p>
          <a:p>
            <a:pPr lvl="2" fontAlgn="auto"/>
            <a:r>
              <a:rPr lang="zh-CN" altLang="en-US" strike="noStrike" noProof="1" smtClean="0"/>
              <a:t>第三级</a:t>
            </a:r>
          </a:p>
          <a:p>
            <a:pPr lvl="3" fontAlgn="auto"/>
            <a:r>
              <a:rPr lang="zh-CN" altLang="en-US" strike="noStrike" noProof="1" smtClean="0"/>
              <a:t>第四级</a:t>
            </a:r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D997B5FA-0921-464F-AAE1-844C04324D75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2022/4/11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565CE74E-AB26-4998-AD42-012C4C1AD076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D997B5FA-0921-464F-AAE1-844C04324D75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2022/4/11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565CE74E-AB26-4998-AD42-012C4C1AD076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  <a:p>
            <a:pPr lvl="1" fontAlgn="auto"/>
            <a:r>
              <a:rPr lang="zh-CN" altLang="en-US" strike="noStrike" noProof="1" smtClean="0"/>
              <a:t>第二级</a:t>
            </a:r>
          </a:p>
          <a:p>
            <a:pPr lvl="2" fontAlgn="auto"/>
            <a:r>
              <a:rPr lang="zh-CN" altLang="en-US" strike="noStrike" noProof="1" smtClean="0"/>
              <a:t>第三级</a:t>
            </a:r>
          </a:p>
          <a:p>
            <a:pPr lvl="3" fontAlgn="auto"/>
            <a:r>
              <a:rPr lang="zh-CN" altLang="en-US" strike="noStrike" noProof="1" smtClean="0"/>
              <a:t>第四级</a:t>
            </a:r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  <a:p>
            <a:pPr lvl="1" fontAlgn="auto"/>
            <a:r>
              <a:rPr lang="zh-CN" altLang="en-US" strike="noStrike" noProof="1" smtClean="0"/>
              <a:t>第二级</a:t>
            </a:r>
          </a:p>
          <a:p>
            <a:pPr lvl="2" fontAlgn="auto"/>
            <a:r>
              <a:rPr lang="zh-CN" altLang="en-US" strike="noStrike" noProof="1" smtClean="0"/>
              <a:t>第三级</a:t>
            </a:r>
          </a:p>
          <a:p>
            <a:pPr lvl="3" fontAlgn="auto"/>
            <a:r>
              <a:rPr lang="zh-CN" altLang="en-US" strike="noStrike" noProof="1" smtClean="0"/>
              <a:t>第四级</a:t>
            </a:r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D997B5FA-0921-464F-AAE1-844C04324D75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2022/4/11</a:t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565CE74E-AB26-4998-AD42-012C4C1AD076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  <a:p>
            <a:pPr lvl="1" fontAlgn="auto"/>
            <a:r>
              <a:rPr lang="zh-CN" altLang="en-US" strike="noStrike" noProof="1" smtClean="0"/>
              <a:t>第二级</a:t>
            </a:r>
          </a:p>
          <a:p>
            <a:pPr lvl="2" fontAlgn="auto"/>
            <a:r>
              <a:rPr lang="zh-CN" altLang="en-US" strike="noStrike" noProof="1" smtClean="0"/>
              <a:t>第三级</a:t>
            </a:r>
          </a:p>
          <a:p>
            <a:pPr lvl="3" fontAlgn="auto"/>
            <a:r>
              <a:rPr lang="zh-CN" altLang="en-US" strike="noStrike" noProof="1" smtClean="0"/>
              <a:t>第四级</a:t>
            </a:r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  <a:p>
            <a:pPr lvl="1" fontAlgn="auto"/>
            <a:r>
              <a:rPr lang="zh-CN" altLang="en-US" strike="noStrike" noProof="1" smtClean="0"/>
              <a:t>第二级</a:t>
            </a:r>
          </a:p>
          <a:p>
            <a:pPr lvl="2" fontAlgn="auto"/>
            <a:r>
              <a:rPr lang="zh-CN" altLang="en-US" strike="noStrike" noProof="1" smtClean="0"/>
              <a:t>第三级</a:t>
            </a:r>
          </a:p>
          <a:p>
            <a:pPr lvl="3" fontAlgn="auto"/>
            <a:r>
              <a:rPr lang="zh-CN" altLang="en-US" strike="noStrike" noProof="1" smtClean="0"/>
              <a:t>第四级</a:t>
            </a:r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D997B5FA-0921-464F-AAE1-844C04324D75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2022/4/11</a:t>
            </a:fld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565CE74E-AB26-4998-AD42-012C4C1AD076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D997B5FA-0921-464F-AAE1-844C04324D75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2022/4/11</a:t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565CE74E-AB26-4998-AD42-012C4C1AD076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D997B5FA-0921-464F-AAE1-844C04324D75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2022/4/11</a:t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565CE74E-AB26-4998-AD42-012C4C1AD076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  <a:p>
            <a:pPr lvl="1" fontAlgn="auto"/>
            <a:r>
              <a:rPr lang="zh-CN" altLang="en-US" strike="noStrike" noProof="1" smtClean="0"/>
              <a:t>第二级</a:t>
            </a:r>
          </a:p>
          <a:p>
            <a:pPr lvl="2" fontAlgn="auto"/>
            <a:r>
              <a:rPr lang="zh-CN" altLang="en-US" strike="noStrike" noProof="1" smtClean="0"/>
              <a:t>第三级</a:t>
            </a:r>
          </a:p>
          <a:p>
            <a:pPr lvl="3" fontAlgn="auto"/>
            <a:r>
              <a:rPr lang="zh-CN" altLang="en-US" strike="noStrike" noProof="1" smtClean="0"/>
              <a:t>第四级</a:t>
            </a:r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D997B5FA-0921-464F-AAE1-844C04324D75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2022/4/11</a:t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565CE74E-AB26-4998-AD42-012C4C1AD076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  <a:p>
            <a:pPr lvl="1" fontAlgn="auto"/>
            <a:r>
              <a:rPr lang="zh-CN" altLang="en-US" strike="noStrike" noProof="1" smtClean="0"/>
              <a:t>第二级</a:t>
            </a:r>
          </a:p>
          <a:p>
            <a:pPr lvl="2" fontAlgn="auto"/>
            <a:r>
              <a:rPr lang="zh-CN" altLang="en-US" strike="noStrike" noProof="1" smtClean="0"/>
              <a:t>第三级</a:t>
            </a:r>
          </a:p>
          <a:p>
            <a:pPr lvl="3" fontAlgn="auto"/>
            <a:r>
              <a:rPr lang="zh-CN" altLang="en-US" strike="noStrike" noProof="1" smtClean="0"/>
              <a:t>第四级</a:t>
            </a:r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D997B5FA-0921-464F-AAE1-844C04324D75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2022/4/11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565CE74E-AB26-4998-AD42-012C4C1AD076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fontAlgn="auto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D997B5FA-0921-464F-AAE1-844C04324D75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2022/4/11</a:t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565CE74E-AB26-4998-AD42-012C4C1AD076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  <a:p>
            <a:pPr lvl="1" fontAlgn="auto"/>
            <a:r>
              <a:rPr lang="zh-CN" altLang="en-US" strike="noStrike" noProof="1" smtClean="0"/>
              <a:t>第二级</a:t>
            </a:r>
          </a:p>
          <a:p>
            <a:pPr lvl="2" fontAlgn="auto"/>
            <a:r>
              <a:rPr lang="zh-CN" altLang="en-US" strike="noStrike" noProof="1" smtClean="0"/>
              <a:t>第三级</a:t>
            </a:r>
          </a:p>
          <a:p>
            <a:pPr lvl="3" fontAlgn="auto"/>
            <a:r>
              <a:rPr lang="zh-CN" altLang="en-US" strike="noStrike" noProof="1" smtClean="0"/>
              <a:t>第四级</a:t>
            </a:r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D997B5FA-0921-464F-AAE1-844C04324D75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2022/4/11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565CE74E-AB26-4998-AD42-012C4C1AD076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  <a:p>
            <a:pPr lvl="1" fontAlgn="auto"/>
            <a:r>
              <a:rPr lang="zh-CN" altLang="en-US" strike="noStrike" noProof="1" smtClean="0"/>
              <a:t>第二级</a:t>
            </a:r>
          </a:p>
          <a:p>
            <a:pPr lvl="2" fontAlgn="auto"/>
            <a:r>
              <a:rPr lang="zh-CN" altLang="en-US" strike="noStrike" noProof="1" smtClean="0"/>
              <a:t>第三级</a:t>
            </a:r>
          </a:p>
          <a:p>
            <a:pPr lvl="3" fontAlgn="auto"/>
            <a:r>
              <a:rPr lang="zh-CN" altLang="en-US" strike="noStrike" noProof="1" smtClean="0"/>
              <a:t>第四级</a:t>
            </a:r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D997B5FA-0921-464F-AAE1-844C04324D75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2022/4/11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565CE74E-AB26-4998-AD42-012C4C1AD076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D997B5FA-0921-464F-AAE1-844C04324D75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2022/4/11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565CE74E-AB26-4998-AD42-012C4C1AD076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  <a:p>
            <a:pPr lvl="1" fontAlgn="auto"/>
            <a:r>
              <a:rPr lang="zh-CN" altLang="en-US" strike="noStrike" noProof="1" smtClean="0"/>
              <a:t>第二级</a:t>
            </a:r>
          </a:p>
          <a:p>
            <a:pPr lvl="2" fontAlgn="auto"/>
            <a:r>
              <a:rPr lang="zh-CN" altLang="en-US" strike="noStrike" noProof="1" smtClean="0"/>
              <a:t>第三级</a:t>
            </a:r>
          </a:p>
          <a:p>
            <a:pPr lvl="3" fontAlgn="auto"/>
            <a:r>
              <a:rPr lang="zh-CN" altLang="en-US" strike="noStrike" noProof="1" smtClean="0"/>
              <a:t>第四级</a:t>
            </a:r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  <a:p>
            <a:pPr lvl="1" fontAlgn="auto"/>
            <a:r>
              <a:rPr lang="zh-CN" altLang="en-US" strike="noStrike" noProof="1" smtClean="0"/>
              <a:t>第二级</a:t>
            </a:r>
          </a:p>
          <a:p>
            <a:pPr lvl="2" fontAlgn="auto"/>
            <a:r>
              <a:rPr lang="zh-CN" altLang="en-US" strike="noStrike" noProof="1" smtClean="0"/>
              <a:t>第三级</a:t>
            </a:r>
          </a:p>
          <a:p>
            <a:pPr lvl="3" fontAlgn="auto"/>
            <a:r>
              <a:rPr lang="zh-CN" altLang="en-US" strike="noStrike" noProof="1" smtClean="0"/>
              <a:t>第四级</a:t>
            </a:r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D997B5FA-0921-464F-AAE1-844C04324D75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2022/4/11</a:t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565CE74E-AB26-4998-AD42-012C4C1AD076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  <a:p>
            <a:pPr lvl="1" fontAlgn="auto"/>
            <a:r>
              <a:rPr lang="zh-CN" altLang="en-US" strike="noStrike" noProof="1" smtClean="0"/>
              <a:t>第二级</a:t>
            </a:r>
          </a:p>
          <a:p>
            <a:pPr lvl="2" fontAlgn="auto"/>
            <a:r>
              <a:rPr lang="zh-CN" altLang="en-US" strike="noStrike" noProof="1" smtClean="0"/>
              <a:t>第三级</a:t>
            </a:r>
          </a:p>
          <a:p>
            <a:pPr lvl="3" fontAlgn="auto"/>
            <a:r>
              <a:rPr lang="zh-CN" altLang="en-US" strike="noStrike" noProof="1" smtClean="0"/>
              <a:t>第四级</a:t>
            </a:r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  <a:p>
            <a:pPr lvl="1" fontAlgn="auto"/>
            <a:r>
              <a:rPr lang="zh-CN" altLang="en-US" strike="noStrike" noProof="1" smtClean="0"/>
              <a:t>第二级</a:t>
            </a:r>
          </a:p>
          <a:p>
            <a:pPr lvl="2" fontAlgn="auto"/>
            <a:r>
              <a:rPr lang="zh-CN" altLang="en-US" strike="noStrike" noProof="1" smtClean="0"/>
              <a:t>第三级</a:t>
            </a:r>
          </a:p>
          <a:p>
            <a:pPr lvl="3" fontAlgn="auto"/>
            <a:r>
              <a:rPr lang="zh-CN" altLang="en-US" strike="noStrike" noProof="1" smtClean="0"/>
              <a:t>第四级</a:t>
            </a:r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D997B5FA-0921-464F-AAE1-844C04324D75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2022/4/11</a:t>
            </a:fld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565CE74E-AB26-4998-AD42-012C4C1AD076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D997B5FA-0921-464F-AAE1-844C04324D75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2022/4/11</a:t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565CE74E-AB26-4998-AD42-012C4C1AD076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D997B5FA-0921-464F-AAE1-844C04324D75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2022/4/11</a:t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565CE74E-AB26-4998-AD42-012C4C1AD076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  <a:p>
            <a:pPr lvl="1" fontAlgn="auto"/>
            <a:r>
              <a:rPr lang="zh-CN" altLang="en-US" strike="noStrike" noProof="1" smtClean="0"/>
              <a:t>第二级</a:t>
            </a:r>
          </a:p>
          <a:p>
            <a:pPr lvl="2" fontAlgn="auto"/>
            <a:r>
              <a:rPr lang="zh-CN" altLang="en-US" strike="noStrike" noProof="1" smtClean="0"/>
              <a:t>第三级</a:t>
            </a:r>
          </a:p>
          <a:p>
            <a:pPr lvl="3" fontAlgn="auto"/>
            <a:r>
              <a:rPr lang="zh-CN" altLang="en-US" strike="noStrike" noProof="1" smtClean="0"/>
              <a:t>第四级</a:t>
            </a:r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D997B5FA-0921-464F-AAE1-844C04324D75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2022/4/11</a:t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565CE74E-AB26-4998-AD42-012C4C1AD076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fontAlgn="auto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D997B5FA-0921-464F-AAE1-844C04324D75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2022/4/11</a:t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565CE74E-AB26-4998-AD42-012C4C1AD076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 indent="-228600"/>
            <a:r>
              <a:rPr lang="zh-CN" altLang="en-US"/>
              <a:t>第二级</a:t>
            </a:r>
          </a:p>
          <a:p>
            <a:pPr lvl="2" indent="-228600"/>
            <a:r>
              <a:rPr lang="zh-CN" altLang="en-US"/>
              <a:t>第三级</a:t>
            </a:r>
          </a:p>
          <a:p>
            <a:pPr lvl="3" indent="-228600"/>
            <a:r>
              <a:rPr lang="zh-CN" altLang="en-US"/>
              <a:t>第四级</a:t>
            </a:r>
          </a:p>
          <a:p>
            <a:pPr lvl="4" indent="-228600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D997B5FA-0921-464F-AAE1-844C04324D75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2022/4/11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565CE74E-AB26-4998-AD42-012C4C1AD076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 indent="-228600"/>
            <a:r>
              <a:rPr lang="zh-CN" altLang="en-US"/>
              <a:t>第二级</a:t>
            </a:r>
          </a:p>
          <a:p>
            <a:pPr lvl="2" indent="-228600"/>
            <a:r>
              <a:rPr lang="zh-CN" altLang="en-US"/>
              <a:t>第三级</a:t>
            </a:r>
          </a:p>
          <a:p>
            <a:pPr lvl="3" indent="-228600"/>
            <a:r>
              <a:rPr lang="zh-CN" altLang="en-US"/>
              <a:t>第四级</a:t>
            </a:r>
          </a:p>
          <a:p>
            <a:pPr lvl="4" indent="-228600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D997B5FA-0921-464F-AAE1-844C04324D75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2022/4/11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565CE74E-AB26-4998-AD42-012C4C1AD076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tags" Target="../tags/tag3.xml"/><Relationship Id="rId7" Type="http://schemas.openxmlformats.org/officeDocument/2006/relationships/image" Target="../media/image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6.xml"/><Relationship Id="rId7" Type="http://schemas.openxmlformats.org/officeDocument/2006/relationships/image" Target="../media/image5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14.xml"/><Relationship Id="rId13" Type="http://schemas.openxmlformats.org/officeDocument/2006/relationships/tags" Target="../tags/tag19.xml"/><Relationship Id="rId18" Type="http://schemas.openxmlformats.org/officeDocument/2006/relationships/image" Target="../media/image8.png"/><Relationship Id="rId3" Type="http://schemas.openxmlformats.org/officeDocument/2006/relationships/tags" Target="../tags/tag9.xml"/><Relationship Id="rId7" Type="http://schemas.openxmlformats.org/officeDocument/2006/relationships/tags" Target="../tags/tag13.xml"/><Relationship Id="rId12" Type="http://schemas.openxmlformats.org/officeDocument/2006/relationships/tags" Target="../tags/tag18.xml"/><Relationship Id="rId17" Type="http://schemas.openxmlformats.org/officeDocument/2006/relationships/image" Target="../media/image6.png"/><Relationship Id="rId2" Type="http://schemas.openxmlformats.org/officeDocument/2006/relationships/tags" Target="../tags/tag8.xml"/><Relationship Id="rId16" Type="http://schemas.openxmlformats.org/officeDocument/2006/relationships/notesSlide" Target="../notesSlides/notesSlide4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tags" Target="../tags/tag17.xml"/><Relationship Id="rId5" Type="http://schemas.openxmlformats.org/officeDocument/2006/relationships/tags" Target="../tags/tag11.xml"/><Relationship Id="rId15" Type="http://schemas.openxmlformats.org/officeDocument/2006/relationships/slideLayout" Target="../slideLayouts/slideLayout5.xml"/><Relationship Id="rId10" Type="http://schemas.openxmlformats.org/officeDocument/2006/relationships/tags" Target="../tags/tag16.xml"/><Relationship Id="rId19" Type="http://schemas.openxmlformats.org/officeDocument/2006/relationships/image" Target="../media/image9.png"/><Relationship Id="rId4" Type="http://schemas.openxmlformats.org/officeDocument/2006/relationships/tags" Target="../tags/tag10.xml"/><Relationship Id="rId9" Type="http://schemas.openxmlformats.org/officeDocument/2006/relationships/tags" Target="../tags/tag15.xml"/><Relationship Id="rId14" Type="http://schemas.openxmlformats.org/officeDocument/2006/relationships/tags" Target="../tags/tag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图片 2" descr="超星集团log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600" y="-322262"/>
            <a:ext cx="1866900" cy="18684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object 9"/>
          <p:cNvSpPr txBox="1"/>
          <p:nvPr/>
        </p:nvSpPr>
        <p:spPr>
          <a:xfrm>
            <a:off x="838835" y="976630"/>
            <a:ext cx="4048760" cy="455295"/>
          </a:xfrm>
          <a:prstGeom prst="rect">
            <a:avLst/>
          </a:prstGeom>
        </p:spPr>
        <p:txBody>
          <a:bodyPr wrap="square" lIns="0" tIns="12700" rIns="0" bIns="0">
            <a:spAutoFit/>
            <a:scene3d>
              <a:camera prst="orthographicFront"/>
              <a:lightRig rig="threePt" dir="t"/>
            </a:scene3d>
          </a:bodyPr>
          <a:lstStyle/>
          <a:p>
            <a:pPr marL="12700" fontAlgn="auto">
              <a:lnSpc>
                <a:spcPct val="120000"/>
              </a:lnSpc>
              <a:spcBef>
                <a:spcPts val="100"/>
              </a:spcBef>
            </a:pPr>
            <a:r>
              <a:rPr lang="zh-CN" altLang="en-US" sz="2400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  <a:sym typeface="+mn-ea"/>
              </a:rPr>
              <a:t>安装学习通，你将获得</a:t>
            </a:r>
            <a:r>
              <a:rPr lang="en-US" altLang="zh-CN" sz="2400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  <a:sym typeface="+mn-ea"/>
              </a:rPr>
              <a:t>……</a:t>
            </a:r>
            <a:endParaRPr lang="en-US" altLang="zh-CN" sz="2400" b="1" noProof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+mj-ea"/>
              <a:cs typeface="+mj-cs"/>
              <a:sym typeface="+mn-e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433310" y="684530"/>
            <a:ext cx="2518410" cy="381635"/>
          </a:xfrm>
          <a:prstGeom prst="rect">
            <a:avLst/>
          </a:prstGeom>
        </p:spPr>
        <p:txBody>
          <a:bodyPr wrap="square" lIns="0" tIns="12700" rIns="0" bIns="0">
            <a:spAutoFit/>
            <a:scene3d>
              <a:camera prst="orthographicFront"/>
              <a:lightRig rig="threePt" dir="t"/>
            </a:scene3d>
          </a:bodyPr>
          <a:lstStyle/>
          <a:p>
            <a:pPr marL="12700" fontAlgn="auto">
              <a:spcBef>
                <a:spcPts val="100"/>
              </a:spcBef>
            </a:pPr>
            <a:r>
              <a:rPr lang="zh-CN" sz="2400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免费的</a:t>
            </a:r>
            <a:r>
              <a:rPr sz="2400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云端笔记本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4752340" y="1279525"/>
            <a:ext cx="2680970" cy="381635"/>
          </a:xfrm>
          <a:prstGeom prst="rect">
            <a:avLst/>
          </a:prstGeom>
        </p:spPr>
        <p:txBody>
          <a:bodyPr wrap="square" lIns="0" tIns="12700" rIns="0" bIns="0">
            <a:spAutoFit/>
            <a:scene3d>
              <a:camera prst="orthographicFront"/>
              <a:lightRig rig="threePt" dir="t"/>
            </a:scene3d>
          </a:bodyPr>
          <a:lstStyle/>
          <a:p>
            <a:pPr marL="12700" fontAlgn="auto">
              <a:spcBef>
                <a:spcPts val="100"/>
              </a:spcBef>
            </a:pPr>
            <a:r>
              <a:rPr lang="zh-CN" sz="2400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交友型的</a:t>
            </a:r>
            <a:r>
              <a:rPr sz="2400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学习社区</a:t>
            </a:r>
          </a:p>
        </p:txBody>
      </p:sp>
      <p:sp>
        <p:nvSpPr>
          <p:cNvPr id="8" name="object 9"/>
          <p:cNvSpPr txBox="1"/>
          <p:nvPr/>
        </p:nvSpPr>
        <p:spPr>
          <a:xfrm>
            <a:off x="7433310" y="1279525"/>
            <a:ext cx="4138295" cy="381635"/>
          </a:xfrm>
          <a:prstGeom prst="rect">
            <a:avLst/>
          </a:prstGeom>
        </p:spPr>
        <p:txBody>
          <a:bodyPr lIns="0" tIns="12700" rIns="0" bIns="0">
            <a:spAutoFit/>
            <a:scene3d>
              <a:camera prst="orthographicFront"/>
              <a:lightRig rig="threePt" dir="t"/>
            </a:scene3d>
          </a:bodyPr>
          <a:lstStyle/>
          <a:p>
            <a:pPr marL="12700" fontAlgn="auto">
              <a:spcBef>
                <a:spcPts val="100"/>
              </a:spcBef>
            </a:pPr>
            <a:r>
              <a:rPr lang="zh-CN" sz="2400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多终端对接终身学习阅读空间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4657090" y="647700"/>
            <a:ext cx="26339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700" algn="l">
              <a:spcBef>
                <a:spcPts val="100"/>
              </a:spcBef>
            </a:pPr>
            <a:r>
              <a:rPr lang="zh-CN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丰富的图书等资源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1475740" y="1943735"/>
            <a:ext cx="9233436" cy="4693920"/>
            <a:chOff x="2396" y="3178"/>
            <a:chExt cx="14195" cy="7392"/>
          </a:xfrm>
        </p:grpSpPr>
        <p:cxnSp>
          <p:nvCxnSpPr>
            <p:cNvPr id="10" name="直接连接符 9"/>
            <p:cNvCxnSpPr/>
            <p:nvPr>
              <p:custDataLst>
                <p:tags r:id="rId1"/>
              </p:custDataLst>
            </p:nvPr>
          </p:nvCxnSpPr>
          <p:spPr>
            <a:xfrm>
              <a:off x="9479" y="3498"/>
              <a:ext cx="11" cy="7072"/>
            </a:xfrm>
            <a:prstGeom prst="line">
              <a:avLst/>
            </a:prstGeom>
            <a:ln w="9525">
              <a:solidFill>
                <a:srgbClr val="A564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椭圆 2"/>
            <p:cNvSpPr/>
            <p:nvPr>
              <p:custDataLst>
                <p:tags r:id="rId2"/>
              </p:custDataLst>
            </p:nvPr>
          </p:nvSpPr>
          <p:spPr>
            <a:xfrm>
              <a:off x="9306" y="3178"/>
              <a:ext cx="320" cy="320"/>
            </a:xfrm>
            <a:prstGeom prst="ellipse">
              <a:avLst/>
            </a:prstGeom>
            <a:solidFill>
              <a:srgbClr val="F0A2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</a:bodyPr>
            <a:lstStyle/>
            <a:p>
              <a:pPr algn="ctr">
                <a:lnSpc>
                  <a:spcPct val="130000"/>
                </a:lnSpc>
              </a:pPr>
              <a:endParaRPr lang="zh-CN" altLang="en-US" sz="2400">
                <a:solidFill>
                  <a:srgbClr val="FFFFFF"/>
                </a:solidFill>
                <a:effectLst>
                  <a:glow rad="127000">
                    <a:srgbClr val="000000"/>
                  </a:glow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sym typeface="+mn-lt"/>
              </a:endParaRPr>
            </a:p>
          </p:txBody>
        </p:sp>
        <p:sp>
          <p:nvSpPr>
            <p:cNvPr id="17" name="椭圆 16"/>
            <p:cNvSpPr/>
            <p:nvPr>
              <p:custDataLst>
                <p:tags r:id="rId3"/>
              </p:custDataLst>
            </p:nvPr>
          </p:nvSpPr>
          <p:spPr>
            <a:xfrm>
              <a:off x="9308" y="7473"/>
              <a:ext cx="320" cy="320"/>
            </a:xfrm>
            <a:prstGeom prst="ellipse">
              <a:avLst/>
            </a:prstGeom>
            <a:solidFill>
              <a:srgbClr val="F0A2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</a:bodyPr>
            <a:lstStyle/>
            <a:p>
              <a:pPr algn="ctr">
                <a:lnSpc>
                  <a:spcPct val="130000"/>
                </a:lnSpc>
              </a:pPr>
              <a:endParaRPr lang="zh-CN" altLang="en-US" sz="2400">
                <a:solidFill>
                  <a:srgbClr val="FFFFFF"/>
                </a:solidFill>
                <a:effectLst>
                  <a:glow rad="127000">
                    <a:srgbClr val="000000"/>
                  </a:glow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sym typeface="+mn-lt"/>
              </a:endParaRPr>
            </a:p>
          </p:txBody>
        </p:sp>
        <p:pic>
          <p:nvPicPr>
            <p:cNvPr id="11" name="图片 10" descr="学习通二维码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96" y="3918"/>
              <a:ext cx="5446" cy="5446"/>
            </a:xfrm>
            <a:prstGeom prst="rect">
              <a:avLst/>
            </a:prstGeom>
          </p:spPr>
        </p:pic>
        <p:pic>
          <p:nvPicPr>
            <p:cNvPr id="13" name="图片 12" descr="IMG_1213(20180809-094047)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775" y="3978"/>
              <a:ext cx="5816" cy="538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图片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-31750"/>
            <a:ext cx="12206288" cy="6889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0185" name="文本框 3"/>
          <p:cNvSpPr txBox="1"/>
          <p:nvPr/>
        </p:nvSpPr>
        <p:spPr>
          <a:xfrm>
            <a:off x="381000" y="206375"/>
            <a:ext cx="12499975" cy="10763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200" dirty="0">
                <a:solidFill>
                  <a:srgbClr val="FF7862"/>
                </a:solidFill>
                <a:latin typeface="楷体" panose="02010609060101010101" charset="-122"/>
                <a:ea typeface="楷体" panose="02010609060101010101" charset="-122"/>
                <a:sym typeface="宋体" panose="02010600030101010101" pitchFamily="2" charset="-122"/>
              </a:rPr>
              <a:t>登录之后在首页右上角→</a:t>
            </a:r>
            <a:r>
              <a:rPr lang="en-US" altLang="zh-CN" sz="3200" dirty="0">
                <a:solidFill>
                  <a:srgbClr val="FF7862"/>
                </a:solidFill>
                <a:latin typeface="楷体" panose="02010609060101010101" charset="-122"/>
                <a:ea typeface="楷体" panose="02010609060101010101" charset="-122"/>
                <a:sym typeface="宋体" panose="02010600030101010101" pitchFamily="2" charset="-122"/>
              </a:rPr>
              <a:t>“</a:t>
            </a:r>
            <a:r>
              <a:rPr lang="zh-CN" altLang="en-US" sz="3200" dirty="0">
                <a:solidFill>
                  <a:srgbClr val="FF7862"/>
                </a:solidFill>
                <a:latin typeface="楷体" panose="02010609060101010101" charset="-122"/>
                <a:ea typeface="楷体" panose="02010609060101010101" charset="-122"/>
                <a:sym typeface="宋体" panose="02010600030101010101" pitchFamily="2" charset="-122"/>
              </a:rPr>
              <a:t>邀请码</a:t>
            </a:r>
            <a:r>
              <a:rPr lang="en-US" altLang="zh-CN" sz="3200" dirty="0">
                <a:solidFill>
                  <a:srgbClr val="FF7862"/>
                </a:solidFill>
                <a:latin typeface="楷体" panose="02010609060101010101" charset="-122"/>
                <a:ea typeface="楷体" panose="02010609060101010101" charset="-122"/>
                <a:sym typeface="宋体" panose="02010600030101010101" pitchFamily="2" charset="-122"/>
              </a:rPr>
              <a:t>”</a:t>
            </a:r>
            <a:r>
              <a:rPr lang="zh-CN" altLang="en-US" sz="3200" dirty="0" smtClean="0">
                <a:solidFill>
                  <a:srgbClr val="FF7862"/>
                </a:solidFill>
                <a:latin typeface="楷体" panose="02010609060101010101" charset="-122"/>
                <a:ea typeface="楷体" panose="02010609060101010101" charset="-122"/>
                <a:sym typeface="宋体" panose="02010600030101010101" pitchFamily="2" charset="-122"/>
              </a:rPr>
              <a:t>输入单位的名称（如</a:t>
            </a:r>
            <a:r>
              <a:rPr lang="en-US" altLang="zh-CN" sz="3200" dirty="0" err="1" smtClean="0">
                <a:solidFill>
                  <a:srgbClr val="FF7862"/>
                </a:solidFill>
                <a:latin typeface="楷体" panose="02010609060101010101" charset="-122"/>
                <a:ea typeface="楷体" panose="02010609060101010101" charset="-122"/>
                <a:sym typeface="宋体" panose="02010600030101010101" pitchFamily="2" charset="-122"/>
              </a:rPr>
              <a:t>slxytsg</a:t>
            </a:r>
            <a:endParaRPr lang="en-US" altLang="zh-CN" sz="3200" dirty="0">
              <a:solidFill>
                <a:srgbClr val="FF7862"/>
              </a:solidFill>
              <a:latin typeface="楷体" panose="02010609060101010101" charset="-122"/>
              <a:ea typeface="楷体" panose="02010609060101010101" charset="-122"/>
              <a:sym typeface="宋体" panose="02010600030101010101" pitchFamily="2" charset="-122"/>
            </a:endParaRPr>
          </a:p>
          <a:p>
            <a:r>
              <a:rPr lang="zh-CN" altLang="en-US" sz="3200" dirty="0" smtClean="0">
                <a:solidFill>
                  <a:srgbClr val="FF7862"/>
                </a:solidFill>
                <a:latin typeface="楷体" panose="02010609060101010101" charset="-122"/>
                <a:ea typeface="楷体" panose="02010609060101010101" charset="-122"/>
                <a:sym typeface="宋体" panose="02010600030101010101" pitchFamily="2" charset="-122"/>
              </a:rPr>
              <a:t>进入所在单位的页面</a:t>
            </a:r>
            <a:endParaRPr lang="zh-CN" altLang="en-US" sz="3200" dirty="0">
              <a:solidFill>
                <a:srgbClr val="FF7862"/>
              </a:solidFill>
              <a:latin typeface="楷体" panose="02010609060101010101" charset="-122"/>
              <a:ea typeface="楷体" panose="02010609060101010101" charset="-122"/>
              <a:sym typeface="宋体" panose="02010600030101010101" pitchFamily="2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946150" y="1587500"/>
            <a:ext cx="2891155" cy="5130800"/>
            <a:chOff x="6651" y="2676"/>
            <a:chExt cx="4641" cy="8082"/>
          </a:xfrm>
        </p:grpSpPr>
        <p:pic>
          <p:nvPicPr>
            <p:cNvPr id="50188" name="图片 1" descr="Screenshot_20180424-143910"/>
            <p:cNvPicPr>
              <a:picLocks noChangeAspect="1"/>
            </p:cNvPicPr>
            <p:nvPr/>
          </p:nvPicPr>
          <p:blipFill>
            <a:blip r:embed="rId3"/>
            <a:srcRect t="3789" b="5910"/>
            <a:stretch>
              <a:fillRect/>
            </a:stretch>
          </p:blipFill>
          <p:spPr>
            <a:xfrm>
              <a:off x="6651" y="2676"/>
              <a:ext cx="4641" cy="808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" name="矩形 4"/>
            <p:cNvSpPr/>
            <p:nvPr/>
          </p:nvSpPr>
          <p:spPr>
            <a:xfrm>
              <a:off x="10014" y="3853"/>
              <a:ext cx="1278" cy="626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</p:grpSp>
      <p:sp>
        <p:nvSpPr>
          <p:cNvPr id="9" name="矩形 8"/>
          <p:cNvSpPr/>
          <p:nvPr/>
        </p:nvSpPr>
        <p:spPr>
          <a:xfrm>
            <a:off x="-12700" y="484188"/>
            <a:ext cx="393700" cy="520700"/>
          </a:xfrm>
          <a:prstGeom prst="rect">
            <a:avLst/>
          </a:prstGeom>
          <a:solidFill>
            <a:srgbClr val="28B9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>
              <a:solidFill>
                <a:schemeClr val="bg1"/>
              </a:solidFill>
            </a:endParaRPr>
          </a:p>
        </p:txBody>
      </p:sp>
      <p:pic>
        <p:nvPicPr>
          <p:cNvPr id="2" name="图片 1" descr="WechatIMG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6385" y="1588135"/>
            <a:ext cx="3328670" cy="5130165"/>
          </a:xfrm>
          <a:prstGeom prst="rect">
            <a:avLst/>
          </a:prstGeom>
        </p:spPr>
      </p:pic>
      <p:pic>
        <p:nvPicPr>
          <p:cNvPr id="3" name="图片 2" descr="WechatIMG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1285" y="1587500"/>
            <a:ext cx="3454400" cy="5130800"/>
          </a:xfrm>
          <a:prstGeom prst="rect">
            <a:avLst/>
          </a:prstGeom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图片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6350"/>
            <a:ext cx="12206288" cy="68897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1202" name="组合 2"/>
          <p:cNvGrpSpPr/>
          <p:nvPr/>
        </p:nvGrpSpPr>
        <p:grpSpPr>
          <a:xfrm>
            <a:off x="9956544" y="4689475"/>
            <a:ext cx="1710009" cy="1709420"/>
            <a:chOff x="15680" y="7375"/>
            <a:chExt cx="2693" cy="2692"/>
          </a:xfrm>
        </p:grpSpPr>
        <p:sp>
          <p:nvSpPr>
            <p:cNvPr id="40" name="椭圆 39"/>
            <p:cNvSpPr/>
            <p:nvPr/>
          </p:nvSpPr>
          <p:spPr>
            <a:xfrm>
              <a:off x="16935" y="9474"/>
              <a:ext cx="593" cy="59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900000" scaled="1"/>
              <a:tileRect/>
            </a:gradFill>
            <a:ln w="28575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</a:gradFill>
            </a:ln>
            <a:effectLst>
              <a:outerShdw blurRad="4445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42" name="椭圆 41"/>
            <p:cNvSpPr/>
            <p:nvPr/>
          </p:nvSpPr>
          <p:spPr>
            <a:xfrm>
              <a:off x="15680" y="9353"/>
              <a:ext cx="478" cy="475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rgbClr val="0070C0"/>
              </a:solidFill>
            </a:ln>
            <a:effectLst>
              <a:outerShdw blurRad="4445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43" name="椭圆 42"/>
            <p:cNvSpPr/>
            <p:nvPr/>
          </p:nvSpPr>
          <p:spPr>
            <a:xfrm>
              <a:off x="17968" y="7375"/>
              <a:ext cx="405" cy="408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rgbClr val="0070C0"/>
              </a:solidFill>
            </a:ln>
            <a:effectLst>
              <a:outerShdw blurRad="4445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48" name="椭圆 47"/>
            <p:cNvSpPr/>
            <p:nvPr/>
          </p:nvSpPr>
          <p:spPr>
            <a:xfrm>
              <a:off x="17138" y="8339"/>
              <a:ext cx="552" cy="552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900000" scaled="1"/>
              <a:tileRect/>
            </a:gradFill>
            <a:ln w="28575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</a:gradFill>
            </a:ln>
            <a:effectLst>
              <a:outerShdw blurRad="4445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</p:grpSp>
      <p:sp>
        <p:nvSpPr>
          <p:cNvPr id="2" name="Text Placeholder 3"/>
          <p:cNvSpPr txBox="1"/>
          <p:nvPr/>
        </p:nvSpPr>
        <p:spPr>
          <a:xfrm>
            <a:off x="2385854" y="2182972"/>
            <a:ext cx="1624330" cy="1769745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sz="11500" strike="noStrike" noProof="1" smtClean="0">
                <a:solidFill>
                  <a:srgbClr val="84CBC5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03</a:t>
            </a:r>
            <a:endParaRPr kumimoji="0" lang="en-US" sz="11500" b="1" i="0" u="none" strike="noStrike" kern="1200" cap="none" spc="0" normalizeH="0" baseline="0" noProof="0" dirty="0" smtClean="0">
              <a:ln>
                <a:noFill/>
              </a:ln>
              <a:solidFill>
                <a:srgbClr val="F4726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210" name="文本框 48"/>
          <p:cNvSpPr txBox="1"/>
          <p:nvPr/>
        </p:nvSpPr>
        <p:spPr>
          <a:xfrm>
            <a:off x="4136073" y="2976563"/>
            <a:ext cx="3887787" cy="70643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4000" b="1" dirty="0">
                <a:solidFill>
                  <a:srgbClr val="84CBC5"/>
                </a:solidFill>
                <a:latin typeface="微软雅黑" panose="020B0503020204020204" charset="-122"/>
                <a:ea typeface="微软雅黑" panose="020B0503020204020204" charset="-122"/>
              </a:rPr>
              <a:t>功能展示</a:t>
            </a:r>
          </a:p>
        </p:txBody>
      </p:sp>
      <p:sp>
        <p:nvSpPr>
          <p:cNvPr id="51211" name="文本框 49"/>
          <p:cNvSpPr txBox="1"/>
          <p:nvPr/>
        </p:nvSpPr>
        <p:spPr>
          <a:xfrm>
            <a:off x="4136390" y="2455545"/>
            <a:ext cx="290195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200" b="1" dirty="0">
                <a:solidFill>
                  <a:srgbClr val="84CBC5"/>
                </a:solidFill>
                <a:latin typeface="Arial" panose="020B0604020202020204" pitchFamily="34" charset="0"/>
                <a:ea typeface="Meiryo UI" panose="020B0604030504040204" pitchFamily="34" charset="-128"/>
              </a:rPr>
              <a:t>Part There</a:t>
            </a:r>
          </a:p>
        </p:txBody>
      </p:sp>
      <p:cxnSp>
        <p:nvCxnSpPr>
          <p:cNvPr id="71" name="Straight Connector 13"/>
          <p:cNvCxnSpPr/>
          <p:nvPr/>
        </p:nvCxnSpPr>
        <p:spPr>
          <a:xfrm flipH="1">
            <a:off x="0" y="4110038"/>
            <a:ext cx="6332538" cy="0"/>
          </a:xfrm>
          <a:prstGeom prst="line">
            <a:avLst/>
          </a:prstGeom>
          <a:ln w="19050" cap="sq">
            <a:solidFill>
              <a:srgbClr val="84CBC5"/>
            </a:solidFill>
            <a:prstDash val="solid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944" name="图片 4" descr="df40aa2d6a671bad4e0a5f63cb7dce0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2" y="4683125"/>
            <a:ext cx="1774142" cy="183769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图片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75" y="6350"/>
            <a:ext cx="12206288" cy="6889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矩形 12"/>
          <p:cNvSpPr/>
          <p:nvPr/>
        </p:nvSpPr>
        <p:spPr>
          <a:xfrm>
            <a:off x="-3175" y="487045"/>
            <a:ext cx="393700" cy="520700"/>
          </a:xfrm>
          <a:prstGeom prst="rect">
            <a:avLst/>
          </a:prstGeom>
          <a:solidFill>
            <a:srgbClr val="29B9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>
              <a:solidFill>
                <a:schemeClr val="bg1"/>
              </a:solidFill>
            </a:endParaRPr>
          </a:p>
        </p:txBody>
      </p:sp>
      <p:sp>
        <p:nvSpPr>
          <p:cNvPr id="55306" name="文本框 13"/>
          <p:cNvSpPr txBox="1"/>
          <p:nvPr/>
        </p:nvSpPr>
        <p:spPr>
          <a:xfrm>
            <a:off x="390208" y="455295"/>
            <a:ext cx="376237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2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宋体" panose="02010600030101010101" pitchFamily="2" charset="-122"/>
              </a:rPr>
              <a:t>查资料</a:t>
            </a:r>
          </a:p>
        </p:txBody>
      </p:sp>
      <p:pic>
        <p:nvPicPr>
          <p:cNvPr id="5" name="图片 4" descr="C:\Users\Administrator\Desktop\2.png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705860" y="1177290"/>
            <a:ext cx="2522855" cy="5252085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9" name="图片 8" descr="C:\Users\Administrator\Desktop\3.png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568315" y="1139190"/>
            <a:ext cx="2538730" cy="528574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4" name="图片 3" descr="C:\Users\Administrator\Desktop\4.png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378700" y="1124585"/>
            <a:ext cx="2524125" cy="5300345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6" name="图片 5" descr="C:\Users\Administrator\Desktop\5.png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069070" y="1124585"/>
            <a:ext cx="2677795" cy="530098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8"/>
          <a:srcRect t="8557" b="6476"/>
          <a:stretch>
            <a:fillRect/>
          </a:stretch>
        </p:blipFill>
        <p:spPr>
          <a:xfrm>
            <a:off x="299720" y="1177290"/>
            <a:ext cx="3230245" cy="476694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14985" y="1696720"/>
            <a:ext cx="2799080" cy="410210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图片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440" y="-2540"/>
            <a:ext cx="12206288" cy="6889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矩形 12"/>
          <p:cNvSpPr/>
          <p:nvPr/>
        </p:nvSpPr>
        <p:spPr>
          <a:xfrm>
            <a:off x="-3175" y="487045"/>
            <a:ext cx="393700" cy="520700"/>
          </a:xfrm>
          <a:prstGeom prst="rect">
            <a:avLst/>
          </a:prstGeom>
          <a:solidFill>
            <a:srgbClr val="29B9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>
              <a:solidFill>
                <a:schemeClr val="bg1"/>
              </a:solidFill>
            </a:endParaRPr>
          </a:p>
        </p:txBody>
      </p:sp>
      <p:sp>
        <p:nvSpPr>
          <p:cNvPr id="55306" name="文本框 13"/>
          <p:cNvSpPr txBox="1"/>
          <p:nvPr/>
        </p:nvSpPr>
        <p:spPr>
          <a:xfrm>
            <a:off x="390208" y="455930"/>
            <a:ext cx="376237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2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宋体" panose="02010600030101010101" pitchFamily="2" charset="-122"/>
              </a:rPr>
              <a:t>移动图书馆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rcRect t="9697" b="6476"/>
          <a:stretch>
            <a:fillRect/>
          </a:stretch>
        </p:blipFill>
        <p:spPr>
          <a:xfrm>
            <a:off x="671195" y="1160780"/>
            <a:ext cx="3361690" cy="505015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671195" y="2171700"/>
            <a:ext cx="871220" cy="668655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rcRect t="4851"/>
          <a:stretch>
            <a:fillRect/>
          </a:stretch>
        </p:blipFill>
        <p:spPr>
          <a:xfrm>
            <a:off x="4382770" y="1160780"/>
            <a:ext cx="3427095" cy="56972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rcRect t="5252"/>
          <a:stretch>
            <a:fillRect/>
          </a:stretch>
        </p:blipFill>
        <p:spPr>
          <a:xfrm>
            <a:off x="8115935" y="1160145"/>
            <a:ext cx="3453130" cy="5634355"/>
          </a:xfrm>
          <a:prstGeom prst="rect">
            <a:avLst/>
          </a:prstGeom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图片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206288" cy="6889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矩形 10"/>
          <p:cNvSpPr/>
          <p:nvPr/>
        </p:nvSpPr>
        <p:spPr>
          <a:xfrm>
            <a:off x="-3175" y="587375"/>
            <a:ext cx="393700" cy="520700"/>
          </a:xfrm>
          <a:prstGeom prst="rect">
            <a:avLst/>
          </a:prstGeom>
          <a:solidFill>
            <a:srgbClr val="29B9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>
              <a:solidFill>
                <a:schemeClr val="bg1"/>
              </a:solidFill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6985" y="714375"/>
            <a:ext cx="393700" cy="520700"/>
          </a:xfrm>
          <a:prstGeom prst="rect">
            <a:avLst/>
          </a:prstGeom>
          <a:solidFill>
            <a:srgbClr val="29B9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>
              <a:solidFill>
                <a:schemeClr val="bg1"/>
              </a:solidFill>
            </a:endParaRPr>
          </a:p>
        </p:txBody>
      </p:sp>
      <p:sp>
        <p:nvSpPr>
          <p:cNvPr id="33" name="文本框 4"/>
          <p:cNvSpPr txBox="1"/>
          <p:nvPr/>
        </p:nvSpPr>
        <p:spPr>
          <a:xfrm>
            <a:off x="499745" y="651510"/>
            <a:ext cx="275272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200" dirty="0">
                <a:latin typeface="楷体" panose="02010609060101010101" charset="-122"/>
                <a:ea typeface="楷体" panose="02010609060101010101" charset="-122"/>
                <a:sym typeface="宋体" panose="02010600030101010101" pitchFamily="2" charset="-122"/>
              </a:rPr>
              <a:t>移动图书馆</a:t>
            </a: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4185" y="130175"/>
            <a:ext cx="3074035" cy="6350635"/>
          </a:xfrm>
          <a:prstGeom prst="rect">
            <a:avLst/>
          </a:prstGeom>
        </p:spPr>
      </p:pic>
      <p:sp>
        <p:nvSpPr>
          <p:cNvPr id="35" name="矩形 34"/>
          <p:cNvSpPr/>
          <p:nvPr/>
        </p:nvSpPr>
        <p:spPr>
          <a:xfrm>
            <a:off x="3003550" y="1849755"/>
            <a:ext cx="2557780" cy="530225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4375" y="130175"/>
            <a:ext cx="3124200" cy="6480175"/>
          </a:xfrm>
          <a:prstGeom prst="rect">
            <a:avLst/>
          </a:prstGeom>
        </p:spPr>
      </p:pic>
      <p:pic>
        <p:nvPicPr>
          <p:cNvPr id="37" name="图片 36" descr="IMG_2827"/>
          <p:cNvPicPr>
            <a:picLocks noChangeAspect="1"/>
          </p:cNvPicPr>
          <p:nvPr/>
        </p:nvPicPr>
        <p:blipFill>
          <a:blip r:embed="rId5"/>
          <a:srcRect t="8417"/>
          <a:stretch>
            <a:fillRect/>
          </a:stretch>
        </p:blipFill>
        <p:spPr>
          <a:xfrm>
            <a:off x="7064375" y="1306830"/>
            <a:ext cx="3124200" cy="50863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2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图片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36"/>
            <a:ext cx="12206288" cy="6889751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7346" name="组合 3"/>
          <p:cNvGrpSpPr/>
          <p:nvPr/>
        </p:nvGrpSpPr>
        <p:grpSpPr>
          <a:xfrm>
            <a:off x="9956544" y="4683125"/>
            <a:ext cx="1710008" cy="1709420"/>
            <a:chOff x="15680" y="7375"/>
            <a:chExt cx="2693" cy="2692"/>
          </a:xfrm>
        </p:grpSpPr>
        <p:sp>
          <p:nvSpPr>
            <p:cNvPr id="40" name="椭圆 39"/>
            <p:cNvSpPr/>
            <p:nvPr/>
          </p:nvSpPr>
          <p:spPr>
            <a:xfrm>
              <a:off x="16935" y="9474"/>
              <a:ext cx="593" cy="59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900000" scaled="1"/>
              <a:tileRect/>
            </a:gradFill>
            <a:ln w="28575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</a:gradFill>
            </a:ln>
            <a:effectLst>
              <a:outerShdw blurRad="4445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135" strike="noStrike" noProof="1"/>
            </a:p>
          </p:txBody>
        </p:sp>
        <p:sp>
          <p:nvSpPr>
            <p:cNvPr id="42" name="椭圆 41"/>
            <p:cNvSpPr/>
            <p:nvPr/>
          </p:nvSpPr>
          <p:spPr>
            <a:xfrm>
              <a:off x="15680" y="9353"/>
              <a:ext cx="478" cy="475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rgbClr val="0070C0"/>
              </a:solidFill>
            </a:ln>
            <a:effectLst>
              <a:outerShdw blurRad="4445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135" strike="noStrike" noProof="1"/>
            </a:p>
          </p:txBody>
        </p:sp>
        <p:sp>
          <p:nvSpPr>
            <p:cNvPr id="43" name="椭圆 42"/>
            <p:cNvSpPr/>
            <p:nvPr/>
          </p:nvSpPr>
          <p:spPr>
            <a:xfrm>
              <a:off x="17968" y="7375"/>
              <a:ext cx="405" cy="408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rgbClr val="0070C0"/>
              </a:solidFill>
            </a:ln>
            <a:effectLst>
              <a:outerShdw blurRad="4445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135" strike="noStrike" noProof="1"/>
            </a:p>
          </p:txBody>
        </p:sp>
        <p:sp>
          <p:nvSpPr>
            <p:cNvPr id="48" name="椭圆 47"/>
            <p:cNvSpPr/>
            <p:nvPr/>
          </p:nvSpPr>
          <p:spPr>
            <a:xfrm>
              <a:off x="17138" y="8339"/>
              <a:ext cx="552" cy="552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900000" scaled="1"/>
              <a:tileRect/>
            </a:gradFill>
            <a:ln w="28575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</a:gradFill>
            </a:ln>
            <a:effectLst>
              <a:outerShdw blurRad="4445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135" strike="noStrike" noProof="1"/>
            </a:p>
          </p:txBody>
        </p:sp>
      </p:grpSp>
      <p:sp>
        <p:nvSpPr>
          <p:cNvPr id="13" name="矩形 12"/>
          <p:cNvSpPr/>
          <p:nvPr/>
        </p:nvSpPr>
        <p:spPr>
          <a:xfrm>
            <a:off x="-3175" y="587375"/>
            <a:ext cx="393700" cy="520700"/>
          </a:xfrm>
          <a:prstGeom prst="rect">
            <a:avLst/>
          </a:prstGeom>
          <a:solidFill>
            <a:srgbClr val="29B9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" strike="noStrike" noProof="1">
              <a:solidFill>
                <a:schemeClr val="bg1"/>
              </a:solidFill>
            </a:endParaRPr>
          </a:p>
        </p:txBody>
      </p:sp>
      <p:sp>
        <p:nvSpPr>
          <p:cNvPr id="57354" name="文本框 13"/>
          <p:cNvSpPr txBox="1"/>
          <p:nvPr/>
        </p:nvSpPr>
        <p:spPr>
          <a:xfrm>
            <a:off x="390208" y="524511"/>
            <a:ext cx="323532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200" dirty="0">
                <a:latin typeface="楷体" panose="02010609060101010101" charset="-122"/>
                <a:ea typeface="楷体" panose="02010609060101010101" charset="-122"/>
                <a:sym typeface="宋体" panose="02010600030101010101" pitchFamily="2" charset="-122"/>
              </a:rPr>
              <a:t>图书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8329931" y="1998663"/>
            <a:ext cx="4278313" cy="34766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宋体" panose="02010600030101010101" pitchFamily="2" charset="-122"/>
              </a:rPr>
              <a:t>310</a:t>
            </a:r>
            <a:r>
              <a:rPr lang="zh-CN" altLang="en-US" sz="2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宋体" panose="02010600030101010101" pitchFamily="2" charset="-122"/>
              </a:rPr>
              <a:t>万余册图书</a:t>
            </a:r>
          </a:p>
          <a:p>
            <a:endParaRPr lang="zh-CN" altLang="en-US" sz="24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宋体" panose="02010600030101010101" pitchFamily="2" charset="-122"/>
            </a:endParaRPr>
          </a:p>
          <a:p>
            <a:r>
              <a:rPr lang="zh-CN" altLang="en-US" sz="2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宋体" panose="02010600030101010101" pitchFamily="2" charset="-122"/>
              </a:rPr>
              <a:t>全部免费</a:t>
            </a:r>
            <a:r>
              <a:rPr lang="zh-CN" altLang="en-US" sz="2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阅读</a:t>
            </a:r>
            <a:endParaRPr lang="zh-CN" altLang="en-US" sz="28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endParaRPr lang="zh-CN" altLang="en-US" sz="28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2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流媒体格式自适应手机</a:t>
            </a:r>
            <a:r>
              <a:rPr lang="en-US" altLang="zh-CN" sz="2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/PC</a:t>
            </a:r>
          </a:p>
          <a:p>
            <a:endParaRPr lang="en-US" altLang="zh-CN" sz="24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2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宋体" panose="02010600030101010101" pitchFamily="2" charset="-122"/>
              </a:rPr>
              <a:t>可分享至各个渠道</a:t>
            </a:r>
            <a:endParaRPr lang="zh-CN" altLang="en-US" sz="24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endParaRPr lang="en-US" altLang="zh-CN" sz="24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endParaRPr lang="en-US" altLang="zh-CN" sz="24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 t="4772"/>
          <a:stretch>
            <a:fillRect/>
          </a:stretch>
        </p:blipFill>
        <p:spPr>
          <a:xfrm>
            <a:off x="4915535" y="847725"/>
            <a:ext cx="3230245" cy="545020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5552440" y="4942205"/>
            <a:ext cx="1880235" cy="557531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" strike="noStrike" noProof="1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rcRect t="10504" b="6476"/>
          <a:stretch>
            <a:fillRect/>
          </a:stretch>
        </p:blipFill>
        <p:spPr>
          <a:xfrm>
            <a:off x="1423670" y="847725"/>
            <a:ext cx="3200400" cy="483806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034665" y="1786890"/>
            <a:ext cx="734060" cy="688975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" strike="noStrike" noProof="1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bldLvl="0" animBg="1"/>
      <p:bldP spid="9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图片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0" y="-15240"/>
            <a:ext cx="12204700" cy="6889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矩形 10"/>
          <p:cNvSpPr/>
          <p:nvPr/>
        </p:nvSpPr>
        <p:spPr>
          <a:xfrm>
            <a:off x="-3175" y="587375"/>
            <a:ext cx="393700" cy="520700"/>
          </a:xfrm>
          <a:prstGeom prst="rect">
            <a:avLst/>
          </a:prstGeom>
          <a:solidFill>
            <a:srgbClr val="29B9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>
              <a:solidFill>
                <a:schemeClr val="bg1"/>
              </a:solidFill>
            </a:endParaRPr>
          </a:p>
        </p:txBody>
      </p:sp>
      <p:sp>
        <p:nvSpPr>
          <p:cNvPr id="61450" name="文本框 4"/>
          <p:cNvSpPr txBox="1"/>
          <p:nvPr/>
        </p:nvSpPr>
        <p:spPr>
          <a:xfrm>
            <a:off x="508953" y="555625"/>
            <a:ext cx="1087437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200" dirty="0">
                <a:latin typeface="楷体" panose="02010609060101010101" charset="-122"/>
                <a:ea typeface="楷体" panose="02010609060101010101" charset="-122"/>
                <a:sym typeface="宋体" panose="02010600030101010101" pitchFamily="2" charset="-122"/>
              </a:rPr>
              <a:t>报纸</a:t>
            </a:r>
          </a:p>
        </p:txBody>
      </p:sp>
      <p:pic>
        <p:nvPicPr>
          <p:cNvPr id="9" name="图片 8" descr="C:\Users\Administrator\Desktop\1.jpg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089525" y="450850"/>
            <a:ext cx="3244215" cy="59556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矩形 13"/>
          <p:cNvSpPr/>
          <p:nvPr/>
        </p:nvSpPr>
        <p:spPr>
          <a:xfrm>
            <a:off x="5089525" y="1345565"/>
            <a:ext cx="774700" cy="4832985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6" name="文本框 15"/>
          <p:cNvSpPr txBox="1"/>
          <p:nvPr/>
        </p:nvSpPr>
        <p:spPr>
          <a:xfrm>
            <a:off x="586740" y="2684780"/>
            <a:ext cx="675005" cy="315531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3200">
                <a:solidFill>
                  <a:srgbClr val="C00000"/>
                </a:solidFill>
              </a:rPr>
              <a:t>种主流报纸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586740" y="2224405"/>
            <a:ext cx="7232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C00000"/>
                </a:solidFill>
                <a:sym typeface="+mn-ea"/>
              </a:rPr>
              <a:t>300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rcRect t="10109" b="6476"/>
          <a:stretch>
            <a:fillRect/>
          </a:stretch>
        </p:blipFill>
        <p:spPr>
          <a:xfrm>
            <a:off x="1596390" y="450850"/>
            <a:ext cx="3361690" cy="5281930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1596390" y="1591945"/>
            <a:ext cx="894080" cy="632460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rcRect b="9527"/>
          <a:stretch>
            <a:fillRect/>
          </a:stretch>
        </p:blipFill>
        <p:spPr>
          <a:xfrm>
            <a:off x="8491220" y="468630"/>
            <a:ext cx="3251200" cy="5921375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9370695" y="729615"/>
            <a:ext cx="1349375" cy="471805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14" grpId="1" animBg="1"/>
      <p:bldP spid="16" grpId="0"/>
      <p:bldP spid="17" grpId="0"/>
      <p:bldP spid="13" grpId="0" bldLvl="0" animBg="1"/>
      <p:bldP spid="13" grpId="1" animBg="1"/>
      <p:bldP spid="15" grpId="0" bldLvl="0" animBg="1"/>
      <p:bldP spid="1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图片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-2540"/>
            <a:ext cx="12206288" cy="6889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矩形 10"/>
          <p:cNvSpPr/>
          <p:nvPr/>
        </p:nvSpPr>
        <p:spPr>
          <a:xfrm>
            <a:off x="-3175" y="587375"/>
            <a:ext cx="393700" cy="520700"/>
          </a:xfrm>
          <a:prstGeom prst="rect">
            <a:avLst/>
          </a:prstGeom>
          <a:solidFill>
            <a:srgbClr val="29B9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>
              <a:solidFill>
                <a:schemeClr val="bg1"/>
              </a:solidFill>
            </a:endParaRPr>
          </a:p>
        </p:txBody>
      </p:sp>
      <p:sp>
        <p:nvSpPr>
          <p:cNvPr id="62474" name="文本框 4"/>
          <p:cNvSpPr txBox="1"/>
          <p:nvPr/>
        </p:nvSpPr>
        <p:spPr>
          <a:xfrm>
            <a:off x="457835" y="555625"/>
            <a:ext cx="140652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200" dirty="0">
                <a:latin typeface="楷体" panose="02010609060101010101" charset="-122"/>
                <a:ea typeface="楷体" panose="02010609060101010101" charset="-122"/>
                <a:sym typeface="宋体" panose="02010600030101010101" pitchFamily="2" charset="-122"/>
              </a:rPr>
              <a:t>期刊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 t="10139" b="6476"/>
          <a:stretch>
            <a:fillRect/>
          </a:stretch>
        </p:blipFill>
        <p:spPr>
          <a:xfrm>
            <a:off x="1656080" y="587375"/>
            <a:ext cx="3361690" cy="52800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rcRect b="6401"/>
          <a:stretch>
            <a:fillRect/>
          </a:stretch>
        </p:blipFill>
        <p:spPr>
          <a:xfrm>
            <a:off x="5120640" y="692785"/>
            <a:ext cx="3315335" cy="59213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rcRect b="11829"/>
          <a:stretch>
            <a:fillRect/>
          </a:stretch>
        </p:blipFill>
        <p:spPr>
          <a:xfrm>
            <a:off x="8594090" y="692150"/>
            <a:ext cx="3452495" cy="5921375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4123690" y="1108075"/>
            <a:ext cx="894080" cy="632460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rcRect l="-416" t="10653" r="416" b="-16221"/>
          <a:stretch>
            <a:fillRect/>
          </a:stretch>
        </p:blipFill>
        <p:spPr>
          <a:xfrm>
            <a:off x="4947285" y="1108075"/>
            <a:ext cx="3361055" cy="5889625"/>
          </a:xfrm>
          <a:prstGeom prst="rect">
            <a:avLst/>
          </a:prstGeom>
        </p:spPr>
      </p:pic>
      <p:grpSp>
        <p:nvGrpSpPr>
          <p:cNvPr id="66564" name="组合 11"/>
          <p:cNvGrpSpPr/>
          <p:nvPr/>
        </p:nvGrpSpPr>
        <p:grpSpPr>
          <a:xfrm>
            <a:off x="1148932" y="2626448"/>
            <a:ext cx="6830869" cy="3512345"/>
            <a:chOff x="3116" y="9836"/>
            <a:chExt cx="7547" cy="3743"/>
          </a:xfrm>
        </p:grpSpPr>
        <p:grpSp>
          <p:nvGrpSpPr>
            <p:cNvPr id="66566" name="组合 27"/>
            <p:cNvGrpSpPr/>
            <p:nvPr/>
          </p:nvGrpSpPr>
          <p:grpSpPr>
            <a:xfrm>
              <a:off x="5819" y="9836"/>
              <a:ext cx="1871" cy="3294"/>
              <a:chOff x="1374" y="-338"/>
              <a:chExt cx="4639" cy="6863"/>
            </a:xfrm>
          </p:grpSpPr>
          <p:cxnSp>
            <p:nvCxnSpPr>
              <p:cNvPr id="13" name="直接连接符 12"/>
              <p:cNvCxnSpPr/>
              <p:nvPr/>
            </p:nvCxnSpPr>
            <p:spPr>
              <a:xfrm flipH="1">
                <a:off x="1505" y="6514"/>
                <a:ext cx="4508" cy="1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>
                <a:off x="1374" y="-338"/>
                <a:ext cx="143" cy="685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矩形 6"/>
            <p:cNvSpPr/>
            <p:nvPr/>
          </p:nvSpPr>
          <p:spPr>
            <a:xfrm>
              <a:off x="7690" y="12907"/>
              <a:ext cx="475" cy="439"/>
            </a:xfrm>
            <a:prstGeom prst="rect">
              <a:avLst/>
            </a:prstGeom>
            <a:noFill/>
            <a:ln w="25400" cmpd="sng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矩形 3"/>
            <p:cNvSpPr/>
            <p:nvPr/>
          </p:nvSpPr>
          <p:spPr>
            <a:xfrm>
              <a:off x="8599" y="12914"/>
              <a:ext cx="475" cy="439"/>
            </a:xfrm>
            <a:prstGeom prst="rect">
              <a:avLst/>
            </a:prstGeom>
            <a:noFill/>
            <a:ln w="25400" cmpd="sng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矩形 3"/>
            <p:cNvSpPr/>
            <p:nvPr/>
          </p:nvSpPr>
          <p:spPr>
            <a:xfrm>
              <a:off x="9379" y="12931"/>
              <a:ext cx="475" cy="439"/>
            </a:xfrm>
            <a:prstGeom prst="rect">
              <a:avLst/>
            </a:prstGeom>
            <a:noFill/>
            <a:ln w="25400" cmpd="sng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矩形 3"/>
            <p:cNvSpPr/>
            <p:nvPr/>
          </p:nvSpPr>
          <p:spPr>
            <a:xfrm>
              <a:off x="10188" y="12930"/>
              <a:ext cx="475" cy="439"/>
            </a:xfrm>
            <a:prstGeom prst="rect">
              <a:avLst/>
            </a:prstGeom>
            <a:noFill/>
            <a:ln w="25400" cmpd="sng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grpSp>
          <p:nvGrpSpPr>
            <p:cNvPr id="66573" name="组合 29"/>
            <p:cNvGrpSpPr/>
            <p:nvPr/>
          </p:nvGrpSpPr>
          <p:grpSpPr>
            <a:xfrm>
              <a:off x="3116" y="11107"/>
              <a:ext cx="5755" cy="2472"/>
              <a:chOff x="-202" y="2639"/>
              <a:chExt cx="6115" cy="3006"/>
            </a:xfrm>
          </p:grpSpPr>
          <p:cxnSp>
            <p:nvCxnSpPr>
              <p:cNvPr id="12" name="直接连接符 11"/>
              <p:cNvCxnSpPr/>
              <p:nvPr/>
            </p:nvCxnSpPr>
            <p:spPr>
              <a:xfrm>
                <a:off x="-202" y="2639"/>
                <a:ext cx="20" cy="297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1"/>
              <p:cNvCxnSpPr/>
              <p:nvPr/>
            </p:nvCxnSpPr>
            <p:spPr>
              <a:xfrm flipH="1">
                <a:off x="-182" y="5612"/>
                <a:ext cx="6095" cy="33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 flipV="1">
                <a:off x="5879" y="5406"/>
                <a:ext cx="6" cy="17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6577" name="文本框 39"/>
          <p:cNvSpPr txBox="1"/>
          <p:nvPr/>
        </p:nvSpPr>
        <p:spPr>
          <a:xfrm>
            <a:off x="2916555" y="1406525"/>
            <a:ext cx="1965325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000">
                <a:latin typeface="楷体" panose="02010609060101010101" charset="-122"/>
                <a:ea typeface="楷体" panose="02010609060101010101" charset="-122"/>
              </a:rPr>
              <a:t>海量资源可以随意阅读，也可收藏进入书房。</a:t>
            </a:r>
            <a:endParaRPr lang="en-US" altLang="zh-CN" sz="20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6578" name="文本框 40"/>
          <p:cNvSpPr txBox="1"/>
          <p:nvPr/>
        </p:nvSpPr>
        <p:spPr>
          <a:xfrm>
            <a:off x="526415" y="2079943"/>
            <a:ext cx="2263775" cy="16300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000">
                <a:latin typeface="楷体" panose="02010609060101010101" charset="-122"/>
                <a:ea typeface="楷体" panose="02010609060101010101" charset="-122"/>
              </a:rPr>
              <a:t>查看通讯录、发起消息，在系统消息中查看通知、验证信息、新增关注</a:t>
            </a:r>
            <a:r>
              <a:rPr lang="en-US" altLang="zh-CN" sz="2000">
                <a:latin typeface="楷体" panose="02010609060101010101" charset="-122"/>
                <a:ea typeface="楷体" panose="02010609060101010101" charset="-122"/>
              </a:rPr>
              <a:t>......</a:t>
            </a:r>
          </a:p>
        </p:txBody>
      </p:sp>
      <p:cxnSp>
        <p:nvCxnSpPr>
          <p:cNvPr id="16" name="直接连接符 15"/>
          <p:cNvCxnSpPr>
            <a:stCxn id="10" idx="3"/>
          </p:cNvCxnSpPr>
          <p:nvPr/>
        </p:nvCxnSpPr>
        <p:spPr>
          <a:xfrm flipV="1">
            <a:off x="7980045" y="5697220"/>
            <a:ext cx="1557020" cy="381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9489123" y="3050223"/>
            <a:ext cx="47625" cy="264636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 flipV="1">
            <a:off x="6946583" y="5920740"/>
            <a:ext cx="6350" cy="1365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1"/>
          <p:cNvCxnSpPr/>
          <p:nvPr/>
        </p:nvCxnSpPr>
        <p:spPr>
          <a:xfrm flipH="1">
            <a:off x="6946900" y="6014720"/>
            <a:ext cx="3989070" cy="5270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>
            <a:off x="10922000" y="4724400"/>
            <a:ext cx="31750" cy="1295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584" name="文本框 41"/>
          <p:cNvSpPr txBox="1"/>
          <p:nvPr/>
        </p:nvSpPr>
        <p:spPr>
          <a:xfrm>
            <a:off x="8401685" y="1724660"/>
            <a:ext cx="222377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000">
                <a:latin typeface="楷体" panose="02010609060101010101" charset="-122"/>
                <a:ea typeface="楷体" panose="02010609060101010101" charset="-122"/>
              </a:rPr>
              <a:t>书房、笔记本、小组、课程、创作专题</a:t>
            </a:r>
            <a:r>
              <a:rPr lang="en-US" altLang="zh-CN" sz="2000">
                <a:latin typeface="楷体" panose="02010609060101010101" charset="-122"/>
                <a:ea typeface="楷体" panose="02010609060101010101" charset="-122"/>
              </a:rPr>
              <a:t>......</a:t>
            </a:r>
            <a:endParaRPr lang="zh-CN" altLang="en-US" sz="20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6585" name="文本框 41"/>
          <p:cNvSpPr txBox="1"/>
          <p:nvPr/>
        </p:nvSpPr>
        <p:spPr>
          <a:xfrm>
            <a:off x="9819005" y="3094355"/>
            <a:ext cx="2237740" cy="16300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000">
                <a:latin typeface="楷体" panose="02010609060101010101" charset="-122"/>
                <a:ea typeface="楷体" panose="02010609060101010101" charset="-122"/>
              </a:rPr>
              <a:t>创建个人笔记，且能够分类管理、设置分享范围；查看好友笔记，点赞、评论等互动。</a:t>
            </a:r>
          </a:p>
        </p:txBody>
      </p:sp>
      <p:sp>
        <p:nvSpPr>
          <p:cNvPr id="22" name="矩形 21"/>
          <p:cNvSpPr/>
          <p:nvPr/>
        </p:nvSpPr>
        <p:spPr>
          <a:xfrm>
            <a:off x="-3175" y="587375"/>
            <a:ext cx="393700" cy="520700"/>
          </a:xfrm>
          <a:prstGeom prst="rect">
            <a:avLst/>
          </a:prstGeom>
          <a:solidFill>
            <a:srgbClr val="29B9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6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6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6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6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77" grpId="0"/>
      <p:bldP spid="66577" grpId="1"/>
      <p:bldP spid="66578" grpId="0"/>
      <p:bldP spid="66578" grpId="1"/>
      <p:bldP spid="66584" grpId="0"/>
      <p:bldP spid="66585" grpId="0"/>
      <p:bldP spid="6658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图片 4" descr="df40aa2d6a671bad4e0a5f63cb7dce0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020" y="5064760"/>
            <a:ext cx="1706880" cy="16148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8" name="图片 2" descr="超星集团logo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600" y="-321945"/>
            <a:ext cx="2091055" cy="18681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2125345" y="1117600"/>
            <a:ext cx="8365490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6000" b="1" dirty="0" smtClean="0">
                <a:solidFill>
                  <a:srgbClr val="F4C52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超星“学习通”的利用</a:t>
            </a:r>
            <a:endParaRPr lang="zh-CN" altLang="en-US" sz="6000" b="1" dirty="0">
              <a:solidFill>
                <a:srgbClr val="F4C52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183255" y="2564130"/>
            <a:ext cx="8079105" cy="743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pc="2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 </a:t>
            </a:r>
            <a:r>
              <a:rPr lang="en-US" altLang="zh-CN" sz="3200" spc="2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——</a:t>
            </a:r>
            <a:r>
              <a:rPr lang="zh-CN" altLang="en-US" sz="3200" spc="2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以“</a:t>
            </a:r>
            <a:r>
              <a:rPr lang="zh-CN" altLang="en-US" sz="3200" spc="2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移动图书馆”为例</a:t>
            </a:r>
            <a:endParaRPr lang="zh-CN" altLang="en-US" sz="3200" spc="2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</p:spTree>
  </p:cSld>
  <p:clrMapOvr>
    <a:masterClrMapping/>
  </p:clrMapOvr>
  <p:transition>
    <p:newsfla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椭圆 19"/>
          <p:cNvSpPr/>
          <p:nvPr/>
        </p:nvSpPr>
        <p:spPr>
          <a:xfrm>
            <a:off x="3501390" y="3986530"/>
            <a:ext cx="5413375" cy="455930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alpha val="50000"/>
                </a:schemeClr>
              </a:gs>
              <a:gs pos="100000">
                <a:schemeClr val="bg2">
                  <a:lumMod val="10000"/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z="2000" b="1" strike="noStrike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3510280" y="1790065"/>
            <a:ext cx="5187315" cy="377825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alpha val="50000"/>
                </a:schemeClr>
              </a:gs>
              <a:gs pos="100000">
                <a:schemeClr val="bg2">
                  <a:lumMod val="10000"/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37892" name="标题 1"/>
          <p:cNvSpPr txBox="1"/>
          <p:nvPr/>
        </p:nvSpPr>
        <p:spPr>
          <a:xfrm>
            <a:off x="3402965" y="2554605"/>
            <a:ext cx="5511800" cy="927100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algn="ctr">
              <a:lnSpc>
                <a:spcPct val="120000"/>
              </a:lnSpc>
            </a:pPr>
            <a:r>
              <a:rPr lang="zh-CN" altLang="en-US" sz="4000" b="1" dirty="0">
                <a:solidFill>
                  <a:srgbClr val="F4C520"/>
                </a:solidFill>
                <a:latin typeface="微软雅黑" panose="020B0503020204020204" charset="-122"/>
                <a:ea typeface="微软雅黑" panose="020B0503020204020204" charset="-122"/>
              </a:rPr>
              <a:t>智 能 </a:t>
            </a:r>
            <a:r>
              <a:rPr lang="zh-CN" altLang="en-US" sz="4000" b="1" dirty="0">
                <a:solidFill>
                  <a:srgbClr val="F3A894"/>
                </a:solidFill>
                <a:latin typeface="微软雅黑" panose="020B0503020204020204" charset="-122"/>
                <a:ea typeface="微软雅黑" panose="020B0503020204020204" charset="-122"/>
              </a:rPr>
              <a:t>研 究 学 习</a:t>
            </a:r>
            <a:r>
              <a:rPr lang="zh-CN" altLang="en-US" sz="4000" b="1" dirty="0">
                <a:solidFill>
                  <a:srgbClr val="F4C52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4000" b="1" dirty="0">
                <a:solidFill>
                  <a:srgbClr val="67999A"/>
                </a:solidFill>
                <a:latin typeface="微软雅黑" panose="020B0503020204020204" charset="-122"/>
                <a:ea typeface="微软雅黑" panose="020B0503020204020204" charset="-122"/>
              </a:rPr>
              <a:t>终 端</a:t>
            </a:r>
          </a:p>
          <a:p>
            <a:pPr algn="ctr">
              <a:lnSpc>
                <a:spcPct val="120000"/>
              </a:lnSpc>
            </a:pPr>
            <a:r>
              <a:rPr lang="zh-CN" altLang="en-US" sz="4000" b="1" dirty="0">
                <a:solidFill>
                  <a:srgbClr val="1F4E79"/>
                </a:solidFill>
                <a:latin typeface="微软雅黑" panose="020B0503020204020204" charset="-122"/>
                <a:ea typeface="微软雅黑" panose="020B0503020204020204" charset="-122"/>
              </a:rPr>
              <a:t>超星学习通</a:t>
            </a:r>
          </a:p>
        </p:txBody>
      </p:sp>
      <p:grpSp>
        <p:nvGrpSpPr>
          <p:cNvPr id="37893" name="组合 1"/>
          <p:cNvGrpSpPr/>
          <p:nvPr/>
        </p:nvGrpSpPr>
        <p:grpSpPr>
          <a:xfrm>
            <a:off x="458472" y="4683125"/>
            <a:ext cx="11207445" cy="1735455"/>
            <a:chOff x="722" y="7375"/>
            <a:chExt cx="17650" cy="2733"/>
          </a:xfrm>
        </p:grpSpPr>
        <p:sp>
          <p:nvSpPr>
            <p:cNvPr id="40" name="椭圆 39"/>
            <p:cNvSpPr/>
            <p:nvPr/>
          </p:nvSpPr>
          <p:spPr>
            <a:xfrm>
              <a:off x="16935" y="9474"/>
              <a:ext cx="593" cy="59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900000" scaled="1"/>
              <a:tileRect/>
            </a:gradFill>
            <a:ln w="28575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</a:gradFill>
            </a:ln>
            <a:effectLst>
              <a:outerShdw blurRad="4445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42" name="椭圆 41"/>
            <p:cNvSpPr/>
            <p:nvPr/>
          </p:nvSpPr>
          <p:spPr>
            <a:xfrm>
              <a:off x="15680" y="9352"/>
              <a:ext cx="477" cy="475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rgbClr val="0070C0"/>
              </a:solidFill>
            </a:ln>
            <a:effectLst>
              <a:outerShdw blurRad="4445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43" name="椭圆 42"/>
            <p:cNvSpPr/>
            <p:nvPr/>
          </p:nvSpPr>
          <p:spPr>
            <a:xfrm>
              <a:off x="17967" y="7375"/>
              <a:ext cx="405" cy="407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rgbClr val="0070C0"/>
              </a:solidFill>
            </a:ln>
            <a:effectLst>
              <a:outerShdw blurRad="4445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48" name="椭圆 47"/>
            <p:cNvSpPr/>
            <p:nvPr/>
          </p:nvSpPr>
          <p:spPr>
            <a:xfrm>
              <a:off x="17138" y="8339"/>
              <a:ext cx="552" cy="552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900000" scaled="1"/>
              <a:tileRect/>
            </a:gradFill>
            <a:ln w="28575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</a:gradFill>
            </a:ln>
            <a:effectLst>
              <a:outerShdw blurRad="4445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pic>
          <p:nvPicPr>
            <p:cNvPr id="37899" name="图片 4" descr="df40aa2d6a671bad4e0a5f63cb7dce0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2" y="7375"/>
              <a:ext cx="2656" cy="2733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37900" name="图片 2" descr="超星集团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338" y="-174625"/>
            <a:ext cx="1868487" cy="18684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图片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6350"/>
            <a:ext cx="12206288" cy="6889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8921" name="文本框 25"/>
          <p:cNvSpPr txBox="1"/>
          <p:nvPr/>
        </p:nvSpPr>
        <p:spPr>
          <a:xfrm>
            <a:off x="5637213" y="508000"/>
            <a:ext cx="1117600" cy="677863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zh-CN" altLang="en-US" sz="4400" b="1" baseline="0">
                <a:solidFill>
                  <a:srgbClr val="FF7862"/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宋体" panose="02010600030101010101" pitchFamily="2" charset="-122"/>
              </a:rPr>
              <a:t>目录</a:t>
            </a:r>
            <a:endParaRPr lang="zh-CN" altLang="en-US" sz="4400" b="1" baseline="0" dirty="0">
              <a:solidFill>
                <a:srgbClr val="F8D35E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cxnSp>
        <p:nvCxnSpPr>
          <p:cNvPr id="30" name="直接连接符 29"/>
          <p:cNvCxnSpPr/>
          <p:nvPr/>
        </p:nvCxnSpPr>
        <p:spPr>
          <a:xfrm>
            <a:off x="3670300" y="1185863"/>
            <a:ext cx="5053013" cy="0"/>
          </a:xfrm>
          <a:prstGeom prst="line">
            <a:avLst/>
          </a:prstGeom>
          <a:ln>
            <a:solidFill>
              <a:srgbClr val="F8D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923" name="组合 13"/>
          <p:cNvGrpSpPr/>
          <p:nvPr/>
        </p:nvGrpSpPr>
        <p:grpSpPr>
          <a:xfrm>
            <a:off x="2166938" y="1573213"/>
            <a:ext cx="2860675" cy="5284787"/>
            <a:chOff x="2596" y="2477"/>
            <a:chExt cx="4506" cy="8323"/>
          </a:xfrm>
        </p:grpSpPr>
        <p:grpSp>
          <p:nvGrpSpPr>
            <p:cNvPr id="38924" name="组合 45"/>
            <p:cNvGrpSpPr/>
            <p:nvPr/>
          </p:nvGrpSpPr>
          <p:grpSpPr>
            <a:xfrm>
              <a:off x="2596" y="2477"/>
              <a:ext cx="4506" cy="1309"/>
              <a:chOff x="2015383" y="1928500"/>
              <a:chExt cx="2861520" cy="830997"/>
            </a:xfrm>
          </p:grpSpPr>
          <p:sp>
            <p:nvSpPr>
              <p:cNvPr id="2" name="Text Placeholder 3"/>
              <p:cNvSpPr txBox="1"/>
              <p:nvPr/>
            </p:nvSpPr>
            <p:spPr>
              <a:xfrm>
                <a:off x="2015383" y="1928500"/>
                <a:ext cx="769442" cy="830997"/>
              </a:xfrm>
              <a:prstGeom prst="rect">
                <a:avLst/>
              </a:prstGeom>
            </p:spPr>
            <p:txBody>
              <a:bodyPr wrap="none" lIns="0" tIns="0" rIns="0" bIns="0" anchor="ctr">
                <a:spAutoFit/>
              </a:bodyPr>
              <a:lstStyle>
                <a:lvl1pPr marL="0" indent="0" algn="ctr">
                  <a:buNone/>
                  <a:defRPr sz="2800" b="1" baseline="0">
                    <a:solidFill>
                      <a:schemeClr val="tx2">
                        <a:lumMod val="60000"/>
                        <a:lumOff val="40000"/>
                      </a:schemeClr>
                    </a:solidFill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marL="2286000" indent="0">
                  <a:buNone/>
                  <a:defRPr sz="900"/>
                </a:lvl6pPr>
                <a:lvl7pPr marL="2743200" indent="0">
                  <a:buNone/>
                  <a:defRPr sz="900"/>
                </a:lvl7pPr>
                <a:lvl8pPr marL="3200400" indent="0">
                  <a:buNone/>
                  <a:defRPr sz="900"/>
                </a:lvl8pPr>
                <a:lvl9pPr marL="3657600" indent="0">
                  <a:buNone/>
                  <a:defRPr sz="900"/>
                </a:lvl9pPr>
              </a:lstStyle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r>
                  <a:rPr lang="en-US" sz="5400" strike="noStrike" noProof="1" smtClean="0">
                    <a:solidFill>
                      <a:schemeClr val="accent2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01</a:t>
                </a:r>
                <a:endParaRPr kumimoji="0" lang="en-US" sz="5400" b="1" u="none" strike="noStrike" kern="1200" cap="none" spc="0" normalizeH="0" baseline="0" noProof="1" smtClean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8927" name="文本框 27"/>
              <p:cNvSpPr txBox="1"/>
              <p:nvPr/>
            </p:nvSpPr>
            <p:spPr>
              <a:xfrm>
                <a:off x="2719785" y="2240580"/>
                <a:ext cx="2157118" cy="34439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lstStyle/>
              <a:p>
                <a:r>
                  <a:rPr lang="zh-CN" altLang="en-US" sz="2400" dirty="0">
                    <a:solidFill>
                      <a:schemeClr val="accent2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  <a:sym typeface="宋体" panose="02010600030101010101" pitchFamily="2" charset="-122"/>
                  </a:rPr>
                  <a:t>什么是学习通</a:t>
                </a:r>
              </a:p>
            </p:txBody>
          </p:sp>
        </p:grpSp>
        <p:cxnSp>
          <p:nvCxnSpPr>
            <p:cNvPr id="106" name="Straight Connector 13"/>
            <p:cNvCxnSpPr/>
            <p:nvPr/>
          </p:nvCxnSpPr>
          <p:spPr>
            <a:xfrm>
              <a:off x="3201" y="3879"/>
              <a:ext cx="0" cy="6921"/>
            </a:xfrm>
            <a:prstGeom prst="line">
              <a:avLst/>
            </a:prstGeom>
            <a:ln w="19050" cap="sq">
              <a:solidFill>
                <a:schemeClr val="accent2"/>
              </a:solidFill>
              <a:prstDash val="solid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937" name="组合 4"/>
          <p:cNvGrpSpPr/>
          <p:nvPr/>
        </p:nvGrpSpPr>
        <p:grpSpPr>
          <a:xfrm>
            <a:off x="7424507" y="4119928"/>
            <a:ext cx="2530706" cy="2776172"/>
            <a:chOff x="9787" y="6469"/>
            <a:chExt cx="3986" cy="4371"/>
          </a:xfrm>
        </p:grpSpPr>
        <p:grpSp>
          <p:nvGrpSpPr>
            <p:cNvPr id="38938" name="组合 44"/>
            <p:cNvGrpSpPr/>
            <p:nvPr/>
          </p:nvGrpSpPr>
          <p:grpSpPr>
            <a:xfrm>
              <a:off x="9787" y="6469"/>
              <a:ext cx="3986" cy="1308"/>
              <a:chOff x="6799891" y="4603971"/>
              <a:chExt cx="2531636" cy="830267"/>
            </a:xfrm>
          </p:grpSpPr>
          <p:sp>
            <p:nvSpPr>
              <p:cNvPr id="33" name="Text Placeholder 3"/>
              <p:cNvSpPr txBox="1"/>
              <p:nvPr/>
            </p:nvSpPr>
            <p:spPr>
              <a:xfrm>
                <a:off x="6799891" y="4603971"/>
                <a:ext cx="763550" cy="830267"/>
              </a:xfrm>
              <a:prstGeom prst="rect">
                <a:avLst/>
              </a:prstGeom>
            </p:spPr>
            <p:txBody>
              <a:bodyPr wrap="none" lIns="0" tIns="0" rIns="0" bIns="0" anchor="ctr">
                <a:spAutoFit/>
              </a:bodyPr>
              <a:lstStyle>
                <a:lvl1pPr marL="0" indent="0" algn="ctr">
                  <a:buNone/>
                  <a:defRPr sz="2800" b="1" baseline="0">
                    <a:solidFill>
                      <a:schemeClr val="tx2">
                        <a:lumMod val="60000"/>
                        <a:lumOff val="40000"/>
                      </a:schemeClr>
                    </a:solidFill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marL="2286000" indent="0">
                  <a:buNone/>
                  <a:defRPr sz="900"/>
                </a:lvl6pPr>
                <a:lvl7pPr marL="2743200" indent="0">
                  <a:buNone/>
                  <a:defRPr sz="900"/>
                </a:lvl7pPr>
                <a:lvl8pPr marL="3200400" indent="0">
                  <a:buNone/>
                  <a:defRPr sz="900"/>
                </a:lvl8pPr>
                <a:lvl9pPr marL="3657600" indent="0">
                  <a:buNone/>
                  <a:defRPr sz="900"/>
                </a:lvl9pPr>
              </a:lstStyle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r>
                  <a:rPr lang="en-US" sz="5400" strike="noStrike" noProof="1" smtClean="0">
                    <a:solidFill>
                      <a:srgbClr val="0070C0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03</a:t>
                </a:r>
                <a:endParaRPr kumimoji="0" lang="en-US" sz="5400" b="1" u="none" strike="noStrike" kern="1200" cap="none" spc="0" normalizeH="0" baseline="0" noProof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8941" name="文本框 42"/>
              <p:cNvSpPr txBox="1"/>
              <p:nvPr/>
            </p:nvSpPr>
            <p:spPr>
              <a:xfrm>
                <a:off x="7551148" y="4915416"/>
                <a:ext cx="1780379" cy="46041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lstStyle/>
              <a:p>
                <a:r>
                  <a:rPr lang="zh-CN" altLang="en-US" sz="2400" dirty="0">
                    <a:solidFill>
                      <a:srgbClr val="0070C0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  <a:sym typeface="宋体" panose="02010600030101010101" pitchFamily="2" charset="-122"/>
                  </a:rPr>
                  <a:t>功能展示</a:t>
                </a:r>
              </a:p>
            </p:txBody>
          </p:sp>
        </p:grpSp>
        <p:cxnSp>
          <p:nvCxnSpPr>
            <p:cNvPr id="116" name="Straight Connector 13"/>
            <p:cNvCxnSpPr/>
            <p:nvPr/>
          </p:nvCxnSpPr>
          <p:spPr>
            <a:xfrm>
              <a:off x="10364" y="7746"/>
              <a:ext cx="0" cy="3094"/>
            </a:xfrm>
            <a:prstGeom prst="line">
              <a:avLst/>
            </a:prstGeom>
            <a:ln w="19050" cap="sq">
              <a:solidFill>
                <a:schemeClr val="accent1">
                  <a:lumMod val="75000"/>
                </a:schemeClr>
              </a:solidFill>
              <a:prstDash val="solid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944" name="组合 11"/>
          <p:cNvGrpSpPr/>
          <p:nvPr/>
        </p:nvGrpSpPr>
        <p:grpSpPr>
          <a:xfrm>
            <a:off x="4579343" y="3236949"/>
            <a:ext cx="2545675" cy="3620734"/>
            <a:chOff x="7341" y="5087"/>
            <a:chExt cx="4010" cy="5701"/>
          </a:xfrm>
        </p:grpSpPr>
        <p:grpSp>
          <p:nvGrpSpPr>
            <p:cNvPr id="38945" name="组合 5"/>
            <p:cNvGrpSpPr/>
            <p:nvPr/>
          </p:nvGrpSpPr>
          <p:grpSpPr>
            <a:xfrm>
              <a:off x="7341" y="5087"/>
              <a:ext cx="4010" cy="1308"/>
              <a:chOff x="5200118" y="3607178"/>
              <a:chExt cx="2546922" cy="830289"/>
            </a:xfrm>
          </p:grpSpPr>
          <p:sp>
            <p:nvSpPr>
              <p:cNvPr id="7" name="Text Placeholder 3"/>
              <p:cNvSpPr txBox="1"/>
              <p:nvPr/>
            </p:nvSpPr>
            <p:spPr>
              <a:xfrm>
                <a:off x="5200118" y="3607178"/>
                <a:ext cx="763644" cy="830289"/>
              </a:xfrm>
              <a:prstGeom prst="rect">
                <a:avLst/>
              </a:prstGeom>
            </p:spPr>
            <p:txBody>
              <a:bodyPr wrap="none" lIns="0" tIns="0" rIns="0" bIns="0" anchor="ctr">
                <a:spAutoFit/>
              </a:bodyPr>
              <a:lstStyle>
                <a:lvl1pPr marL="0" indent="0" algn="ctr">
                  <a:buNone/>
                  <a:defRPr sz="2800" b="1" baseline="0">
                    <a:solidFill>
                      <a:schemeClr val="tx2">
                        <a:lumMod val="60000"/>
                        <a:lumOff val="40000"/>
                      </a:schemeClr>
                    </a:solidFill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marL="2286000" indent="0">
                  <a:buNone/>
                  <a:defRPr sz="900"/>
                </a:lvl6pPr>
                <a:lvl7pPr marL="2743200" indent="0">
                  <a:buNone/>
                  <a:defRPr sz="900"/>
                </a:lvl7pPr>
                <a:lvl8pPr marL="3200400" indent="0">
                  <a:buNone/>
                  <a:defRPr sz="900"/>
                </a:lvl8pPr>
                <a:lvl9pPr marL="3657600" indent="0">
                  <a:buNone/>
                  <a:defRPr sz="900"/>
                </a:lvl9pPr>
              </a:lstStyle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r>
                  <a:rPr kumimoji="0" lang="en-US" sz="5400" b="1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29B9A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02</a:t>
                </a:r>
                <a:endParaRPr kumimoji="0" lang="en-US" sz="5400" b="1" u="none" strike="noStrike" kern="1200" cap="none" spc="0" normalizeH="0" baseline="0" noProof="0" dirty="0" smtClean="0">
                  <a:ln>
                    <a:noFill/>
                  </a:ln>
                  <a:solidFill>
                    <a:srgbClr val="29B9A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948" name="文本框 8"/>
              <p:cNvSpPr txBox="1"/>
              <p:nvPr/>
            </p:nvSpPr>
            <p:spPr>
              <a:xfrm>
                <a:off x="5966661" y="3918634"/>
                <a:ext cx="1780379" cy="46025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lstStyle/>
              <a:p>
                <a:r>
                  <a:rPr lang="zh-CN" altLang="en-US" sz="2400" dirty="0">
                    <a:solidFill>
                      <a:srgbClr val="29B9A6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  <a:sym typeface="宋体" panose="02010600030101010101" pitchFamily="2" charset="-122"/>
                  </a:rPr>
                  <a:t>如何登录</a:t>
                </a:r>
                <a:r>
                  <a:rPr lang="zh-CN" altLang="en-US" sz="2400" dirty="0">
                    <a:solidFill>
                      <a:srgbClr val="FF7862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  <a:sym typeface="宋体" panose="02010600030101010101" pitchFamily="2" charset="-122"/>
                  </a:rPr>
                  <a:t> </a:t>
                </a:r>
                <a:endParaRPr lang="zh-CN" altLang="en-US" sz="2400" dirty="0">
                  <a:solidFill>
                    <a:srgbClr val="29B9A6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cxnSp>
          <p:nvCxnSpPr>
            <p:cNvPr id="11" name="Straight Connector 13"/>
            <p:cNvCxnSpPr/>
            <p:nvPr/>
          </p:nvCxnSpPr>
          <p:spPr>
            <a:xfrm>
              <a:off x="7963" y="6404"/>
              <a:ext cx="0" cy="4384"/>
            </a:xfrm>
            <a:prstGeom prst="line">
              <a:avLst/>
            </a:prstGeom>
            <a:ln w="19050" cap="sq">
              <a:solidFill>
                <a:srgbClr val="29B9A6"/>
              </a:solidFill>
              <a:prstDash val="solid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blinds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图片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6350"/>
            <a:ext cx="12206288" cy="68897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9938" name="组合 2"/>
          <p:cNvGrpSpPr/>
          <p:nvPr/>
        </p:nvGrpSpPr>
        <p:grpSpPr>
          <a:xfrm>
            <a:off x="487682" y="4683125"/>
            <a:ext cx="11178871" cy="1837690"/>
            <a:chOff x="768" y="7375"/>
            <a:chExt cx="17605" cy="2894"/>
          </a:xfrm>
        </p:grpSpPr>
        <p:sp>
          <p:nvSpPr>
            <p:cNvPr id="40" name="椭圆 39"/>
            <p:cNvSpPr/>
            <p:nvPr/>
          </p:nvSpPr>
          <p:spPr>
            <a:xfrm>
              <a:off x="16935" y="9474"/>
              <a:ext cx="593" cy="59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900000" scaled="1"/>
              <a:tileRect/>
            </a:gradFill>
            <a:ln w="28575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</a:gradFill>
            </a:ln>
            <a:effectLst>
              <a:outerShdw blurRad="4445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42" name="椭圆 41"/>
            <p:cNvSpPr/>
            <p:nvPr/>
          </p:nvSpPr>
          <p:spPr>
            <a:xfrm>
              <a:off x="15680" y="9353"/>
              <a:ext cx="478" cy="475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rgbClr val="0070C0"/>
              </a:solidFill>
            </a:ln>
            <a:effectLst>
              <a:outerShdw blurRad="4445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43" name="椭圆 42"/>
            <p:cNvSpPr/>
            <p:nvPr/>
          </p:nvSpPr>
          <p:spPr>
            <a:xfrm>
              <a:off x="17968" y="7375"/>
              <a:ext cx="405" cy="408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rgbClr val="0070C0"/>
              </a:solidFill>
            </a:ln>
            <a:effectLst>
              <a:outerShdw blurRad="4445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48" name="椭圆 47"/>
            <p:cNvSpPr/>
            <p:nvPr/>
          </p:nvSpPr>
          <p:spPr>
            <a:xfrm>
              <a:off x="17138" y="8339"/>
              <a:ext cx="552" cy="552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900000" scaled="1"/>
              <a:tileRect/>
            </a:gradFill>
            <a:ln w="28575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</a:gradFill>
            </a:ln>
            <a:effectLst>
              <a:outerShdw blurRad="4445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pic>
          <p:nvPicPr>
            <p:cNvPr id="39944" name="图片 4" descr="df40aa2d6a671bad4e0a5f63cb7dce0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8" y="7375"/>
              <a:ext cx="2794" cy="2894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" name="Text Placeholder 3"/>
          <p:cNvSpPr txBox="1"/>
          <p:nvPr/>
        </p:nvSpPr>
        <p:spPr>
          <a:xfrm>
            <a:off x="2386013" y="2182813"/>
            <a:ext cx="1624013" cy="177006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sz="11500" strike="noStrike" noProof="1" smtClean="0">
                <a:solidFill>
                  <a:srgbClr val="F8D35E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01</a:t>
            </a:r>
            <a:endParaRPr kumimoji="0" lang="en-US" sz="11500" b="1" u="none" strike="noStrike" kern="1200" cap="none" spc="0" normalizeH="0" baseline="0" noProof="0" dirty="0" smtClean="0">
              <a:ln>
                <a:noFill/>
              </a:ln>
              <a:solidFill>
                <a:srgbClr val="F8D35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946" name="文本框 48"/>
          <p:cNvSpPr txBox="1"/>
          <p:nvPr/>
        </p:nvSpPr>
        <p:spPr>
          <a:xfrm>
            <a:off x="3960813" y="2976563"/>
            <a:ext cx="3887787" cy="70643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4000" dirty="0">
                <a:solidFill>
                  <a:schemeClr val="accent2"/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宋体" panose="02010600030101010101" pitchFamily="2" charset="-122"/>
              </a:rPr>
              <a:t>什么是学习通</a:t>
            </a:r>
            <a:endParaRPr lang="zh-CN" altLang="en-US" sz="4000" b="1" dirty="0">
              <a:solidFill>
                <a:schemeClr val="accent2"/>
              </a:solidFill>
              <a:latin typeface="华文细黑" panose="02010600040101010101" pitchFamily="2" charset="-122"/>
              <a:ea typeface="华文细黑" panose="0201060004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9947" name="文本框 49"/>
          <p:cNvSpPr txBox="1"/>
          <p:nvPr/>
        </p:nvSpPr>
        <p:spPr>
          <a:xfrm>
            <a:off x="3960813" y="2482850"/>
            <a:ext cx="1928812" cy="58578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200" b="1" dirty="0">
                <a:solidFill>
                  <a:schemeClr val="accent2"/>
                </a:solidFill>
                <a:latin typeface="Arial" panose="020B0604020202020204" pitchFamily="34" charset="0"/>
                <a:ea typeface="Meiryo UI" panose="020B0604030504040204" pitchFamily="34" charset="-128"/>
              </a:rPr>
              <a:t>Part One</a:t>
            </a:r>
          </a:p>
        </p:txBody>
      </p:sp>
      <p:cxnSp>
        <p:nvCxnSpPr>
          <p:cNvPr id="71" name="Straight Connector 13"/>
          <p:cNvCxnSpPr/>
          <p:nvPr/>
        </p:nvCxnSpPr>
        <p:spPr>
          <a:xfrm flipH="1">
            <a:off x="0" y="4110038"/>
            <a:ext cx="6332538" cy="0"/>
          </a:xfrm>
          <a:prstGeom prst="line">
            <a:avLst/>
          </a:prstGeom>
          <a:ln w="19050" cap="sq">
            <a:solidFill>
              <a:srgbClr val="F8D35E"/>
            </a:solidFill>
            <a:prstDash val="solid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图片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175" y="6350"/>
            <a:ext cx="12206288" cy="68897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0962" name="组合 2"/>
          <p:cNvGrpSpPr/>
          <p:nvPr/>
        </p:nvGrpSpPr>
        <p:grpSpPr>
          <a:xfrm>
            <a:off x="457838" y="5043170"/>
            <a:ext cx="10784547" cy="1506855"/>
            <a:chOff x="706" y="7932"/>
            <a:chExt cx="16984" cy="2373"/>
          </a:xfrm>
        </p:grpSpPr>
        <p:sp>
          <p:nvSpPr>
            <p:cNvPr id="40" name="椭圆 39"/>
            <p:cNvSpPr/>
            <p:nvPr/>
          </p:nvSpPr>
          <p:spPr>
            <a:xfrm>
              <a:off x="16935" y="9474"/>
              <a:ext cx="593" cy="59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900000" scaled="1"/>
              <a:tileRect/>
            </a:gradFill>
            <a:ln w="28575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</a:gradFill>
            </a:ln>
            <a:effectLst>
              <a:outerShdw blurRad="4445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42" name="椭圆 41"/>
            <p:cNvSpPr/>
            <p:nvPr/>
          </p:nvSpPr>
          <p:spPr>
            <a:xfrm>
              <a:off x="15680" y="9353"/>
              <a:ext cx="478" cy="475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rgbClr val="0070C0"/>
              </a:solidFill>
            </a:ln>
            <a:effectLst>
              <a:outerShdw blurRad="4445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48" name="椭圆 47"/>
            <p:cNvSpPr/>
            <p:nvPr/>
          </p:nvSpPr>
          <p:spPr>
            <a:xfrm>
              <a:off x="17138" y="8339"/>
              <a:ext cx="552" cy="552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900000" scaled="1"/>
              <a:tileRect/>
            </a:gradFill>
            <a:ln w="28575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</a:gradFill>
            </a:ln>
            <a:effectLst>
              <a:outerShdw blurRad="4445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pic>
          <p:nvPicPr>
            <p:cNvPr id="40968" name="图片 4" descr="df40aa2d6a671bad4e0a5f63cb7dce0e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6" y="7932"/>
              <a:ext cx="2501" cy="2373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83969" name="文本框 14"/>
          <p:cNvSpPr txBox="1"/>
          <p:nvPr>
            <p:custDataLst>
              <p:tags r:id="rId2"/>
            </p:custDataLst>
          </p:nvPr>
        </p:nvSpPr>
        <p:spPr>
          <a:xfrm>
            <a:off x="624205" y="389573"/>
            <a:ext cx="10515600" cy="914400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>
              <a:lnSpc>
                <a:spcPct val="90000"/>
              </a:lnSpc>
              <a:buFont typeface="Wingdings" panose="05000000000000000000" pitchFamily="2" charset="2"/>
            </a:pPr>
            <a:r>
              <a:rPr lang="zh-CN" altLang="en-US" sz="280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黑体" panose="02010609060101010101" charset="-122"/>
                <a:cs typeface="+mn-cs"/>
              </a:rPr>
              <a:t>什么是学习通？</a:t>
            </a:r>
            <a:endParaRPr lang="zh-CN" altLang="en-US" sz="2800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138242" name="内容占位符 3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979805" y="1360805"/>
            <a:ext cx="5998210" cy="2694940"/>
          </a:xfrm>
        </p:spPr>
        <p:txBody>
          <a:bodyPr lIns="0" tIns="60960" rIns="0" bIns="60960" anchor="t"/>
          <a:lstStyle/>
          <a:p>
            <a:pPr defTabSz="685800">
              <a:lnSpc>
                <a:spcPct val="110000"/>
              </a:lnSpc>
            </a:pPr>
            <a:endParaRPr lang="zh-CN" altLang="en-US" kern="1200" dirty="0">
              <a:latin typeface="宋体" panose="02010600030101010101" pitchFamily="2" charset="-122"/>
              <a:ea typeface="+mn-ea"/>
              <a:cs typeface="+mn-cs"/>
            </a:endParaRPr>
          </a:p>
          <a:p>
            <a:pPr defTabSz="685800">
              <a:lnSpc>
                <a:spcPct val="110000"/>
              </a:lnSpc>
            </a:pPr>
            <a:endParaRPr lang="zh-CN" altLang="en-US" kern="1200" dirty="0">
              <a:latin typeface="宋体" panose="02010600030101010101" pitchFamily="2" charset="-122"/>
              <a:ea typeface="+mn-ea"/>
              <a:cs typeface="+mn-cs"/>
            </a:endParaRPr>
          </a:p>
          <a:p>
            <a:pPr defTabSz="685800" fontAlgn="auto">
              <a:lnSpc>
                <a:spcPct val="150000"/>
              </a:lnSpc>
            </a:pPr>
            <a:r>
              <a:rPr lang="zh-CN" altLang="en-US" kern="1200" dirty="0">
                <a:latin typeface="宋体" panose="02010600030101010101" pitchFamily="2" charset="-122"/>
                <a:ea typeface="+mn-ea"/>
                <a:cs typeface="+mn-cs"/>
              </a:rPr>
              <a:t>    超星学习通是依托于先进的移动互联网技术，基于</a:t>
            </a:r>
            <a:r>
              <a:rPr lang="zh-CN" altLang="en-US" u="sng" kern="1200" dirty="0">
                <a:solidFill>
                  <a:srgbClr val="36AD96"/>
                </a:solidFill>
                <a:latin typeface="宋体" panose="02010600030101010101" pitchFamily="2" charset="-122"/>
                <a:ea typeface="+mn-ea"/>
                <a:cs typeface="+mn-cs"/>
              </a:rPr>
              <a:t>海量的资源数据平台</a:t>
            </a:r>
            <a:r>
              <a:rPr lang="zh-CN" altLang="en-US" kern="1200" dirty="0">
                <a:latin typeface="宋体" panose="02010600030101010101" pitchFamily="2" charset="-122"/>
                <a:ea typeface="+mn-ea"/>
                <a:cs typeface="+mn-cs"/>
              </a:rPr>
              <a:t>和</a:t>
            </a:r>
            <a:r>
              <a:rPr lang="zh-CN" altLang="en-US" u="sng" kern="1200" dirty="0">
                <a:solidFill>
                  <a:srgbClr val="36AD96"/>
                </a:solidFill>
                <a:latin typeface="宋体" panose="02010600030101010101" pitchFamily="2" charset="-122"/>
                <a:ea typeface="+mn-ea"/>
                <a:cs typeface="+mn-cs"/>
              </a:rPr>
              <a:t>便捷的移动社交平台</a:t>
            </a:r>
            <a:r>
              <a:rPr lang="zh-CN" altLang="en-US" kern="1200" dirty="0">
                <a:latin typeface="宋体" panose="02010600030101010101" pitchFamily="2" charset="-122"/>
                <a:ea typeface="+mn-ea"/>
                <a:cs typeface="+mn-cs"/>
              </a:rPr>
              <a:t>，打造的一个</a:t>
            </a:r>
            <a:r>
              <a:rPr lang="zh-CN" altLang="en-US" u="sng" kern="1200" dirty="0">
                <a:solidFill>
                  <a:srgbClr val="36AD96"/>
                </a:solidFill>
                <a:latin typeface="宋体" panose="02010600030101010101" pitchFamily="2" charset="-122"/>
                <a:ea typeface="+mn-ea"/>
                <a:cs typeface="+mn-cs"/>
              </a:rPr>
              <a:t>移动社交学习平台</a:t>
            </a:r>
            <a:r>
              <a:rPr lang="zh-CN" altLang="en-US" kern="1200" dirty="0">
                <a:latin typeface="宋体" panose="02010600030101010101" pitchFamily="2" charset="-122"/>
                <a:ea typeface="+mn-ea"/>
                <a:cs typeface="+mn-cs"/>
              </a:rPr>
              <a:t>。</a:t>
            </a:r>
          </a:p>
        </p:txBody>
      </p:sp>
      <p:sp>
        <p:nvSpPr>
          <p:cNvPr id="2" name="矩形 1"/>
          <p:cNvSpPr/>
          <p:nvPr/>
        </p:nvSpPr>
        <p:spPr>
          <a:xfrm>
            <a:off x="-12700" y="587375"/>
            <a:ext cx="471170" cy="51943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0972" name="图片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11745" y="448945"/>
            <a:ext cx="3280410" cy="596011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  <p:bldLst>
      <p:bldP spid="138242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图片 2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3175" y="6350"/>
            <a:ext cx="12206288" cy="68897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3010" name="组合 3"/>
          <p:cNvGrpSpPr/>
          <p:nvPr/>
        </p:nvGrpSpPr>
        <p:grpSpPr>
          <a:xfrm>
            <a:off x="9956544" y="4667250"/>
            <a:ext cx="1710008" cy="1709420"/>
            <a:chOff x="15680" y="7375"/>
            <a:chExt cx="2693" cy="2692"/>
          </a:xfrm>
        </p:grpSpPr>
        <p:sp>
          <p:nvSpPr>
            <p:cNvPr id="40" name="椭圆 39"/>
            <p:cNvSpPr/>
            <p:nvPr/>
          </p:nvSpPr>
          <p:spPr>
            <a:xfrm>
              <a:off x="16935" y="9474"/>
              <a:ext cx="593" cy="59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900000" scaled="1"/>
              <a:tileRect/>
            </a:gradFill>
            <a:ln w="28575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</a:gradFill>
            </a:ln>
            <a:effectLst>
              <a:outerShdw blurRad="4445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42" name="椭圆 41"/>
            <p:cNvSpPr/>
            <p:nvPr/>
          </p:nvSpPr>
          <p:spPr>
            <a:xfrm>
              <a:off x="15680" y="9353"/>
              <a:ext cx="478" cy="475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rgbClr val="0070C0"/>
              </a:solidFill>
            </a:ln>
            <a:effectLst>
              <a:outerShdw blurRad="4445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43" name="椭圆 42"/>
            <p:cNvSpPr/>
            <p:nvPr/>
          </p:nvSpPr>
          <p:spPr>
            <a:xfrm>
              <a:off x="17968" y="7375"/>
              <a:ext cx="405" cy="408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rgbClr val="0070C0"/>
              </a:solidFill>
            </a:ln>
            <a:effectLst>
              <a:outerShdw blurRad="4445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48" name="椭圆 47"/>
            <p:cNvSpPr/>
            <p:nvPr/>
          </p:nvSpPr>
          <p:spPr>
            <a:xfrm>
              <a:off x="17138" y="8339"/>
              <a:ext cx="552" cy="552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900000" scaled="1"/>
              <a:tileRect/>
            </a:gradFill>
            <a:ln w="28575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</a:gradFill>
            </a:ln>
            <a:effectLst>
              <a:outerShdw blurRad="4445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</p:grpSp>
      <p:sp>
        <p:nvSpPr>
          <p:cNvPr id="86017" name="任意多边形 5"/>
          <p:cNvSpPr/>
          <p:nvPr>
            <p:custDataLst>
              <p:tags r:id="rId2"/>
            </p:custDataLst>
          </p:nvPr>
        </p:nvSpPr>
        <p:spPr>
          <a:xfrm rot="5069081" flipH="1">
            <a:off x="5121275" y="2715895"/>
            <a:ext cx="1929765" cy="1206500"/>
          </a:xfrm>
          <a:custGeom>
            <a:avLst/>
            <a:gdLst/>
            <a:ahLst/>
            <a:cxnLst>
              <a:cxn ang="0">
                <a:pos x="2320553" y="633088"/>
              </a:cxn>
              <a:cxn ang="0">
                <a:pos x="1130175" y="1206937"/>
              </a:cxn>
              <a:cxn ang="0">
                <a:pos x="163685" y="901016"/>
              </a:cxn>
              <a:cxn ang="0">
                <a:pos x="18741" y="782928"/>
              </a:cxn>
              <a:cxn ang="0">
                <a:pos x="129261" y="750031"/>
              </a:cxn>
              <a:cxn ang="0">
                <a:pos x="1172048" y="563953"/>
              </a:cxn>
              <a:cxn ang="0">
                <a:pos x="59153" y="488867"/>
              </a:cxn>
              <a:cxn ang="0">
                <a:pos x="0" y="493252"/>
              </a:cxn>
              <a:cxn ang="0">
                <a:pos x="1229" y="491822"/>
              </a:cxn>
              <a:cxn ang="0">
                <a:pos x="1130175" y="4"/>
              </a:cxn>
              <a:cxn ang="0">
                <a:pos x="2320553" y="633088"/>
              </a:cxn>
            </a:cxnLst>
            <a:rect l="0" t="0" r="0" b="0"/>
            <a:pathLst>
              <a:path w="2748107" h="1429493">
                <a:moveTo>
                  <a:pt x="2748107" y="749824"/>
                </a:moveTo>
                <a:cubicBezTo>
                  <a:pt x="2424257" y="1109485"/>
                  <a:pt x="1819419" y="1428023"/>
                  <a:pt x="1338407" y="1429485"/>
                </a:cubicBezTo>
                <a:cubicBezTo>
                  <a:pt x="977648" y="1430581"/>
                  <a:pt x="552595" y="1324028"/>
                  <a:pt x="193844" y="1067155"/>
                </a:cubicBezTo>
                <a:lnTo>
                  <a:pt x="22194" y="927293"/>
                </a:lnTo>
                <a:lnTo>
                  <a:pt x="153077" y="888330"/>
                </a:lnTo>
                <a:cubicBezTo>
                  <a:pt x="535706" y="788362"/>
                  <a:pt x="916601" y="729058"/>
                  <a:pt x="1387995" y="667941"/>
                </a:cubicBezTo>
                <a:cubicBezTo>
                  <a:pt x="832327" y="593428"/>
                  <a:pt x="450608" y="564639"/>
                  <a:pt x="70052" y="579010"/>
                </a:cubicBezTo>
                <a:lnTo>
                  <a:pt x="0" y="584204"/>
                </a:lnTo>
                <a:lnTo>
                  <a:pt x="1456" y="582510"/>
                </a:lnTo>
                <a:cubicBezTo>
                  <a:pt x="358076" y="198324"/>
                  <a:pt x="917522" y="1283"/>
                  <a:pt x="1338407" y="5"/>
                </a:cubicBezTo>
                <a:cubicBezTo>
                  <a:pt x="1819419" y="-1457"/>
                  <a:pt x="2386157" y="320005"/>
                  <a:pt x="2748107" y="749824"/>
                </a:cubicBezTo>
                <a:close/>
              </a:path>
            </a:pathLst>
          </a:custGeom>
          <a:solidFill>
            <a:srgbClr val="6F6F74"/>
          </a:solidFill>
          <a:ln w="9525">
            <a:noFill/>
          </a:ln>
        </p:spPr>
        <p:txBody>
          <a:bodyPr/>
          <a:lstStyle/>
          <a:p>
            <a:pPr fontAlgn="base"/>
            <a:endParaRPr lang="zh-CN" altLang="en-US" sz="265" strike="noStrike" noProof="1">
              <a:solidFill>
                <a:srgbClr val="000000"/>
              </a:solidFill>
            </a:endParaRPr>
          </a:p>
        </p:txBody>
      </p:sp>
      <p:sp>
        <p:nvSpPr>
          <p:cNvPr id="86018" name="任意多边形 6"/>
          <p:cNvSpPr/>
          <p:nvPr>
            <p:custDataLst>
              <p:tags r:id="rId3"/>
            </p:custDataLst>
          </p:nvPr>
        </p:nvSpPr>
        <p:spPr>
          <a:xfrm rot="-1728669">
            <a:off x="6400165" y="3377565"/>
            <a:ext cx="1640205" cy="1146175"/>
          </a:xfrm>
          <a:custGeom>
            <a:avLst/>
            <a:gdLst/>
            <a:ahLst/>
            <a:cxnLst>
              <a:cxn ang="0">
                <a:pos x="2038635" y="506323"/>
              </a:cxn>
              <a:cxn ang="0">
                <a:pos x="1013311" y="1144084"/>
              </a:cxn>
              <a:cxn ang="0">
                <a:pos x="32474" y="742146"/>
              </a:cxn>
              <a:cxn ang="0">
                <a:pos x="15774" y="723145"/>
              </a:cxn>
              <a:cxn ang="0">
                <a:pos x="74310" y="706995"/>
              </a:cxn>
              <a:cxn ang="0">
                <a:pos x="973949" y="504772"/>
              </a:cxn>
              <a:cxn ang="0">
                <a:pos x="18565" y="487895"/>
              </a:cxn>
              <a:cxn ang="0">
                <a:pos x="0" y="490078"/>
              </a:cxn>
              <a:cxn ang="0">
                <a:pos x="18224" y="467503"/>
              </a:cxn>
              <a:cxn ang="0">
                <a:pos x="1013311" y="1097"/>
              </a:cxn>
              <a:cxn ang="0">
                <a:pos x="2038635" y="506323"/>
              </a:cxn>
            </a:cxnLst>
            <a:rect l="0" t="0" r="0" b="0"/>
            <a:pathLst>
              <a:path w="2402301" h="1349373">
                <a:moveTo>
                  <a:pt x="2402301" y="596573"/>
                </a:moveTo>
                <a:cubicBezTo>
                  <a:pt x="2118215" y="935410"/>
                  <a:pt x="1611293" y="1328113"/>
                  <a:pt x="1194073" y="1348011"/>
                </a:cubicBezTo>
                <a:cubicBezTo>
                  <a:pt x="829005" y="1365422"/>
                  <a:pt x="379928" y="1216433"/>
                  <a:pt x="38267" y="874430"/>
                </a:cubicBezTo>
                <a:lnTo>
                  <a:pt x="18588" y="852042"/>
                </a:lnTo>
                <a:lnTo>
                  <a:pt x="87566" y="833014"/>
                </a:lnTo>
                <a:cubicBezTo>
                  <a:pt x="418422" y="749493"/>
                  <a:pt x="744941" y="687171"/>
                  <a:pt x="1147690" y="594746"/>
                </a:cubicBezTo>
                <a:cubicBezTo>
                  <a:pt x="684284" y="552315"/>
                  <a:pt x="342076" y="547881"/>
                  <a:pt x="21877" y="574860"/>
                </a:cubicBezTo>
                <a:lnTo>
                  <a:pt x="0" y="577432"/>
                </a:lnTo>
                <a:lnTo>
                  <a:pt x="21475" y="550833"/>
                </a:lnTo>
                <a:cubicBezTo>
                  <a:pt x="335148" y="192182"/>
                  <a:pt x="829005" y="18705"/>
                  <a:pt x="1194073" y="1293"/>
                </a:cubicBezTo>
                <a:cubicBezTo>
                  <a:pt x="1611293" y="-18605"/>
                  <a:pt x="2084793" y="191638"/>
                  <a:pt x="2402301" y="596573"/>
                </a:cubicBezTo>
                <a:close/>
              </a:path>
            </a:pathLst>
          </a:custGeom>
          <a:solidFill>
            <a:srgbClr val="6F6F74"/>
          </a:solidFill>
          <a:ln w="9525">
            <a:noFill/>
          </a:ln>
        </p:spPr>
        <p:txBody>
          <a:bodyPr/>
          <a:lstStyle/>
          <a:p>
            <a:pPr fontAlgn="base"/>
            <a:endParaRPr lang="zh-CN" altLang="en-US" sz="265" strike="noStrike" noProof="1">
              <a:solidFill>
                <a:srgbClr val="000000"/>
              </a:solidFill>
            </a:endParaRPr>
          </a:p>
        </p:txBody>
      </p:sp>
      <p:sp>
        <p:nvSpPr>
          <p:cNvPr id="86019" name="任意多边形 7"/>
          <p:cNvSpPr/>
          <p:nvPr>
            <p:custDataLst>
              <p:tags r:id="rId4"/>
            </p:custDataLst>
          </p:nvPr>
        </p:nvSpPr>
        <p:spPr>
          <a:xfrm rot="1693683" flipH="1" flipV="1">
            <a:off x="4440555" y="3540125"/>
            <a:ext cx="1355090" cy="1040130"/>
          </a:xfrm>
          <a:custGeom>
            <a:avLst/>
            <a:gdLst/>
            <a:ahLst/>
            <a:cxnLst>
              <a:cxn ang="0">
                <a:pos x="1966461" y="459812"/>
              </a:cxn>
              <a:cxn ang="0">
                <a:pos x="977437" y="1038988"/>
              </a:cxn>
              <a:cxn ang="0">
                <a:pos x="31324" y="673972"/>
              </a:cxn>
              <a:cxn ang="0">
                <a:pos x="15215" y="656716"/>
              </a:cxn>
              <a:cxn ang="0">
                <a:pos x="71679" y="642050"/>
              </a:cxn>
              <a:cxn ang="0">
                <a:pos x="939469" y="458404"/>
              </a:cxn>
              <a:cxn ang="0">
                <a:pos x="17907" y="443077"/>
              </a:cxn>
              <a:cxn ang="0">
                <a:pos x="0" y="445059"/>
              </a:cxn>
              <a:cxn ang="0">
                <a:pos x="17578" y="424558"/>
              </a:cxn>
              <a:cxn ang="0">
                <a:pos x="977437" y="996"/>
              </a:cxn>
              <a:cxn ang="0">
                <a:pos x="1966461" y="459812"/>
              </a:cxn>
            </a:cxnLst>
            <a:rect l="0" t="0" r="0" b="0"/>
            <a:pathLst>
              <a:path w="2402301" h="1349373">
                <a:moveTo>
                  <a:pt x="2402301" y="596573"/>
                </a:moveTo>
                <a:cubicBezTo>
                  <a:pt x="2118215" y="935410"/>
                  <a:pt x="1611293" y="1328113"/>
                  <a:pt x="1194073" y="1348011"/>
                </a:cubicBezTo>
                <a:cubicBezTo>
                  <a:pt x="829005" y="1365422"/>
                  <a:pt x="379928" y="1216433"/>
                  <a:pt x="38267" y="874430"/>
                </a:cubicBezTo>
                <a:lnTo>
                  <a:pt x="18588" y="852042"/>
                </a:lnTo>
                <a:lnTo>
                  <a:pt x="87566" y="833014"/>
                </a:lnTo>
                <a:cubicBezTo>
                  <a:pt x="418422" y="749493"/>
                  <a:pt x="744941" y="687171"/>
                  <a:pt x="1147690" y="594746"/>
                </a:cubicBezTo>
                <a:cubicBezTo>
                  <a:pt x="684284" y="552315"/>
                  <a:pt x="342076" y="547881"/>
                  <a:pt x="21877" y="574860"/>
                </a:cubicBezTo>
                <a:lnTo>
                  <a:pt x="0" y="577432"/>
                </a:lnTo>
                <a:lnTo>
                  <a:pt x="21475" y="550833"/>
                </a:lnTo>
                <a:cubicBezTo>
                  <a:pt x="335148" y="192182"/>
                  <a:pt x="829005" y="18705"/>
                  <a:pt x="1194073" y="1293"/>
                </a:cubicBezTo>
                <a:cubicBezTo>
                  <a:pt x="1611293" y="-18605"/>
                  <a:pt x="2084793" y="191638"/>
                  <a:pt x="2402301" y="596573"/>
                </a:cubicBezTo>
                <a:close/>
              </a:path>
            </a:pathLst>
          </a:custGeom>
          <a:solidFill>
            <a:srgbClr val="6F6F74"/>
          </a:solidFill>
          <a:ln w="9525">
            <a:noFill/>
          </a:ln>
        </p:spPr>
        <p:txBody>
          <a:bodyPr/>
          <a:lstStyle/>
          <a:p>
            <a:pPr fontAlgn="base"/>
            <a:endParaRPr lang="zh-CN" altLang="en-US" sz="265" strike="noStrike" noProof="1">
              <a:solidFill>
                <a:srgbClr val="000000"/>
              </a:solidFill>
            </a:endParaRPr>
          </a:p>
        </p:txBody>
      </p:sp>
      <p:sp>
        <p:nvSpPr>
          <p:cNvPr id="7" name="任意多边形 8"/>
          <p:cNvSpPr/>
          <p:nvPr>
            <p:custDataLst>
              <p:tags r:id="rId5"/>
            </p:custDataLst>
          </p:nvPr>
        </p:nvSpPr>
        <p:spPr bwMode="auto">
          <a:xfrm rot="21128593" flipH="1" flipV="1">
            <a:off x="4800600" y="4581525"/>
            <a:ext cx="846138" cy="474663"/>
          </a:xfrm>
          <a:custGeom>
            <a:avLst/>
            <a:gdLst>
              <a:gd name="T0" fmla="*/ 2402301 w 2402301"/>
              <a:gd name="T1" fmla="*/ 596573 h 1349373"/>
              <a:gd name="T2" fmla="*/ 1194073 w 2402301"/>
              <a:gd name="T3" fmla="*/ 1348011 h 1349373"/>
              <a:gd name="T4" fmla="*/ 38267 w 2402301"/>
              <a:gd name="T5" fmla="*/ 874430 h 1349373"/>
              <a:gd name="T6" fmla="*/ 18588 w 2402301"/>
              <a:gd name="T7" fmla="*/ 852042 h 1349373"/>
              <a:gd name="T8" fmla="*/ 87566 w 2402301"/>
              <a:gd name="T9" fmla="*/ 833014 h 1349373"/>
              <a:gd name="T10" fmla="*/ 1147690 w 2402301"/>
              <a:gd name="T11" fmla="*/ 594746 h 1349373"/>
              <a:gd name="T12" fmla="*/ 21877 w 2402301"/>
              <a:gd name="T13" fmla="*/ 574860 h 1349373"/>
              <a:gd name="T14" fmla="*/ 0 w 2402301"/>
              <a:gd name="T15" fmla="*/ 577432 h 1349373"/>
              <a:gd name="T16" fmla="*/ 21475 w 2402301"/>
              <a:gd name="T17" fmla="*/ 550833 h 1349373"/>
              <a:gd name="T18" fmla="*/ 1194073 w 2402301"/>
              <a:gd name="T19" fmla="*/ 1293 h 1349373"/>
              <a:gd name="T20" fmla="*/ 2402301 w 2402301"/>
              <a:gd name="T21" fmla="*/ 596573 h 13493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402301" h="1349373">
                <a:moveTo>
                  <a:pt x="2402301" y="596573"/>
                </a:moveTo>
                <a:cubicBezTo>
                  <a:pt x="2118215" y="935410"/>
                  <a:pt x="1611293" y="1328113"/>
                  <a:pt x="1194073" y="1348011"/>
                </a:cubicBezTo>
                <a:cubicBezTo>
                  <a:pt x="829005" y="1365422"/>
                  <a:pt x="379928" y="1216433"/>
                  <a:pt x="38267" y="874430"/>
                </a:cubicBezTo>
                <a:lnTo>
                  <a:pt x="18588" y="852042"/>
                </a:lnTo>
                <a:lnTo>
                  <a:pt x="87566" y="833014"/>
                </a:lnTo>
                <a:cubicBezTo>
                  <a:pt x="418422" y="749493"/>
                  <a:pt x="744941" y="687171"/>
                  <a:pt x="1147690" y="594746"/>
                </a:cubicBezTo>
                <a:cubicBezTo>
                  <a:pt x="684284" y="552315"/>
                  <a:pt x="342076" y="547881"/>
                  <a:pt x="21877" y="574860"/>
                </a:cubicBezTo>
                <a:lnTo>
                  <a:pt x="0" y="577432"/>
                </a:lnTo>
                <a:lnTo>
                  <a:pt x="21475" y="550833"/>
                </a:lnTo>
                <a:cubicBezTo>
                  <a:pt x="335148" y="192182"/>
                  <a:pt x="829005" y="18705"/>
                  <a:pt x="1194073" y="1293"/>
                </a:cubicBezTo>
                <a:cubicBezTo>
                  <a:pt x="1611293" y="-18605"/>
                  <a:pt x="2084793" y="191638"/>
                  <a:pt x="2402301" y="596573"/>
                </a:cubicBezTo>
                <a:close/>
              </a:path>
            </a:pathLst>
          </a:custGeom>
          <a:solidFill>
            <a:srgbClr val="BEAE98"/>
          </a:solidFill>
          <a:ln>
            <a:noFill/>
          </a:ln>
        </p:spPr>
        <p:txBody>
          <a:bodyPr anchor="ctr">
            <a:normAutofit/>
          </a:bodyPr>
          <a:lstStyle/>
          <a:p>
            <a:pPr fontAlgn="auto"/>
            <a:endParaRPr lang="zh-CN" altLang="en-US" sz="1865" strike="noStrike" noProof="1">
              <a:solidFill>
                <a:srgbClr val="000000"/>
              </a:solidFill>
            </a:endParaRPr>
          </a:p>
        </p:txBody>
      </p:sp>
      <p:sp>
        <p:nvSpPr>
          <p:cNvPr id="8" name="任意多边形 9"/>
          <p:cNvSpPr/>
          <p:nvPr>
            <p:custDataLst>
              <p:tags r:id="rId6"/>
            </p:custDataLst>
          </p:nvPr>
        </p:nvSpPr>
        <p:spPr bwMode="auto">
          <a:xfrm rot="982314">
            <a:off x="6632575" y="4598988"/>
            <a:ext cx="812800" cy="457200"/>
          </a:xfrm>
          <a:custGeom>
            <a:avLst/>
            <a:gdLst>
              <a:gd name="T0" fmla="*/ 2402301 w 2402301"/>
              <a:gd name="T1" fmla="*/ 596573 h 1349373"/>
              <a:gd name="T2" fmla="*/ 1194073 w 2402301"/>
              <a:gd name="T3" fmla="*/ 1348011 h 1349373"/>
              <a:gd name="T4" fmla="*/ 38267 w 2402301"/>
              <a:gd name="T5" fmla="*/ 874430 h 1349373"/>
              <a:gd name="T6" fmla="*/ 18588 w 2402301"/>
              <a:gd name="T7" fmla="*/ 852042 h 1349373"/>
              <a:gd name="T8" fmla="*/ 87566 w 2402301"/>
              <a:gd name="T9" fmla="*/ 833014 h 1349373"/>
              <a:gd name="T10" fmla="*/ 1147690 w 2402301"/>
              <a:gd name="T11" fmla="*/ 594746 h 1349373"/>
              <a:gd name="T12" fmla="*/ 21877 w 2402301"/>
              <a:gd name="T13" fmla="*/ 574860 h 1349373"/>
              <a:gd name="T14" fmla="*/ 0 w 2402301"/>
              <a:gd name="T15" fmla="*/ 577432 h 1349373"/>
              <a:gd name="T16" fmla="*/ 21475 w 2402301"/>
              <a:gd name="T17" fmla="*/ 550833 h 1349373"/>
              <a:gd name="T18" fmla="*/ 1194073 w 2402301"/>
              <a:gd name="T19" fmla="*/ 1293 h 1349373"/>
              <a:gd name="T20" fmla="*/ 2402301 w 2402301"/>
              <a:gd name="T21" fmla="*/ 596573 h 13493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402301" h="1349373">
                <a:moveTo>
                  <a:pt x="2402301" y="596573"/>
                </a:moveTo>
                <a:cubicBezTo>
                  <a:pt x="2118215" y="935410"/>
                  <a:pt x="1611293" y="1328113"/>
                  <a:pt x="1194073" y="1348011"/>
                </a:cubicBezTo>
                <a:cubicBezTo>
                  <a:pt x="829005" y="1365422"/>
                  <a:pt x="379928" y="1216433"/>
                  <a:pt x="38267" y="874430"/>
                </a:cubicBezTo>
                <a:lnTo>
                  <a:pt x="18588" y="852042"/>
                </a:lnTo>
                <a:lnTo>
                  <a:pt x="87566" y="833014"/>
                </a:lnTo>
                <a:cubicBezTo>
                  <a:pt x="418422" y="749493"/>
                  <a:pt x="744941" y="687171"/>
                  <a:pt x="1147690" y="594746"/>
                </a:cubicBezTo>
                <a:cubicBezTo>
                  <a:pt x="684284" y="552315"/>
                  <a:pt x="342076" y="547881"/>
                  <a:pt x="21877" y="574860"/>
                </a:cubicBezTo>
                <a:lnTo>
                  <a:pt x="0" y="577432"/>
                </a:lnTo>
                <a:lnTo>
                  <a:pt x="21475" y="550833"/>
                </a:lnTo>
                <a:cubicBezTo>
                  <a:pt x="335148" y="192182"/>
                  <a:pt x="829005" y="18705"/>
                  <a:pt x="1194073" y="1293"/>
                </a:cubicBezTo>
                <a:cubicBezTo>
                  <a:pt x="1611293" y="-18605"/>
                  <a:pt x="2084793" y="191638"/>
                  <a:pt x="2402301" y="596573"/>
                </a:cubicBezTo>
                <a:close/>
              </a:path>
            </a:pathLst>
          </a:custGeom>
          <a:solidFill>
            <a:srgbClr val="BEAE98"/>
          </a:solidFill>
          <a:ln>
            <a:noFill/>
          </a:ln>
        </p:spPr>
        <p:txBody>
          <a:bodyPr anchor="ctr">
            <a:normAutofit/>
          </a:bodyPr>
          <a:lstStyle/>
          <a:p>
            <a:pPr fontAlgn="auto"/>
            <a:endParaRPr lang="zh-CN" altLang="en-US" sz="1865" strike="noStrike" noProof="1">
              <a:solidFill>
                <a:srgbClr val="000000"/>
              </a:solidFill>
            </a:endParaRPr>
          </a:p>
        </p:txBody>
      </p:sp>
      <p:sp>
        <p:nvSpPr>
          <p:cNvPr id="10" name="文本框 11"/>
          <p:cNvSpPr txBox="1"/>
          <p:nvPr>
            <p:custDataLst>
              <p:tags r:id="rId7"/>
            </p:custDataLst>
          </p:nvPr>
        </p:nvSpPr>
        <p:spPr>
          <a:xfrm>
            <a:off x="4566920" y="1393190"/>
            <a:ext cx="3041650" cy="370205"/>
          </a:xfrm>
          <a:prstGeom prst="rect">
            <a:avLst/>
          </a:prstGeom>
          <a:noFill/>
          <a:ln w="9525">
            <a:noFill/>
          </a:ln>
        </p:spPr>
        <p:txBody>
          <a:bodyPr wrap="square" lIns="0" rIns="0" anchor="b"/>
          <a:lstStyle/>
          <a:p>
            <a:pPr algn="r"/>
            <a:r>
              <a:rPr lang="zh-CN" altLang="en-US" sz="2135" b="1" noProof="1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对接读秀、发现等服务</a:t>
            </a:r>
            <a:endParaRPr lang="zh-CN" altLang="en-US" sz="2135" b="1" noProof="1">
              <a:solidFill>
                <a:schemeClr val="accent1"/>
              </a:solidFill>
              <a:latin typeface="宋体" panose="02010600030101010101" pitchFamily="2" charset="-122"/>
            </a:endParaRPr>
          </a:p>
          <a:p>
            <a:pPr algn="r"/>
            <a:r>
              <a:rPr lang="zh-CN" altLang="en-US" sz="2135" b="1" noProof="1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 搜索资源、分析数据</a:t>
            </a:r>
            <a:endParaRPr lang="zh-CN" altLang="en-US" sz="2135" b="1" noProof="1">
              <a:solidFill>
                <a:schemeClr val="accent1"/>
              </a:solidFill>
              <a:latin typeface="宋体" panose="02010600030101010101" pitchFamily="2" charset="-122"/>
            </a:endParaRPr>
          </a:p>
        </p:txBody>
      </p:sp>
      <p:sp>
        <p:nvSpPr>
          <p:cNvPr id="14" name="文本框 15"/>
          <p:cNvSpPr txBox="1"/>
          <p:nvPr>
            <p:custDataLst>
              <p:tags r:id="rId8"/>
            </p:custDataLst>
          </p:nvPr>
        </p:nvSpPr>
        <p:spPr>
          <a:xfrm>
            <a:off x="8292783" y="1763395"/>
            <a:ext cx="3184525" cy="369888"/>
          </a:xfrm>
          <a:prstGeom prst="rect">
            <a:avLst/>
          </a:prstGeom>
          <a:noFill/>
          <a:ln w="9525">
            <a:noFill/>
          </a:ln>
        </p:spPr>
        <p:txBody>
          <a:bodyPr wrap="square" lIns="0" rIns="0" anchor="b"/>
          <a:lstStyle/>
          <a:p>
            <a:r>
              <a:rPr lang="zh-CN" altLang="en-US" sz="2135" b="1" noProof="1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对接歌德电子书借阅机</a:t>
            </a:r>
            <a:endParaRPr lang="zh-CN" altLang="en-US" sz="2135" b="1" noProof="1">
              <a:solidFill>
                <a:schemeClr val="accent1"/>
              </a:solidFill>
              <a:latin typeface="宋体" panose="02010600030101010101" pitchFamily="2" charset="-122"/>
            </a:endParaRPr>
          </a:p>
          <a:p>
            <a:r>
              <a:rPr lang="zh-CN" altLang="en-US" sz="2135" b="1" noProof="1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  扫一扫 随时阅读</a:t>
            </a:r>
            <a:endParaRPr lang="zh-CN" altLang="en-US" sz="2135" b="1" noProof="1">
              <a:solidFill>
                <a:schemeClr val="accent1"/>
              </a:solidFill>
              <a:latin typeface="宋体" panose="02010600030101010101" pitchFamily="2" charset="-122"/>
            </a:endParaRPr>
          </a:p>
        </p:txBody>
      </p:sp>
      <p:sp>
        <p:nvSpPr>
          <p:cNvPr id="86025" name="文本框 20"/>
          <p:cNvSpPr txBox="1"/>
          <p:nvPr>
            <p:custDataLst>
              <p:tags r:id="rId9"/>
            </p:custDataLst>
          </p:nvPr>
        </p:nvSpPr>
        <p:spPr>
          <a:xfrm>
            <a:off x="628015" y="389890"/>
            <a:ext cx="3173095" cy="914400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>
              <a:lnSpc>
                <a:spcPct val="90000"/>
              </a:lnSpc>
              <a:buFont typeface="Wingdings" panose="05000000000000000000" pitchFamily="2" charset="2"/>
            </a:pPr>
            <a:r>
              <a:rPr lang="zh-CN" altLang="en-US" sz="280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黑体" panose="02010609060101010101" charset="-122"/>
                <a:cs typeface="+mn-cs"/>
              </a:rPr>
              <a:t>能用它干什么？</a:t>
            </a:r>
            <a:endParaRPr lang="zh-CN" altLang="en-US" sz="2800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黑体" panose="02010609060101010101" charset="-122"/>
            </a:endParaRPr>
          </a:p>
        </p:txBody>
      </p:sp>
      <p:grpSp>
        <p:nvGrpSpPr>
          <p:cNvPr id="43025" name="组合 1"/>
          <p:cNvGrpSpPr/>
          <p:nvPr/>
        </p:nvGrpSpPr>
        <p:grpSpPr>
          <a:xfrm>
            <a:off x="4346575" y="4395788"/>
            <a:ext cx="3616325" cy="1757362"/>
            <a:chOff x="6845" y="6923"/>
            <a:chExt cx="5696" cy="2768"/>
          </a:xfrm>
        </p:grpSpPr>
        <p:sp>
          <p:nvSpPr>
            <p:cNvPr id="86027" name="任意多边形 10"/>
            <p:cNvSpPr/>
            <p:nvPr>
              <p:custDataLst>
                <p:tags r:id="rId14"/>
              </p:custDataLst>
            </p:nvPr>
          </p:nvSpPr>
          <p:spPr>
            <a:xfrm>
              <a:off x="6845" y="6923"/>
              <a:ext cx="5697" cy="2769"/>
            </a:xfrm>
            <a:custGeom>
              <a:avLst/>
              <a:gdLst/>
              <a:ahLst/>
              <a:cxnLst>
                <a:cxn ang="0">
                  <a:pos x="2585" y="0"/>
                </a:cxn>
                <a:cxn ang="0">
                  <a:pos x="2829" y="325"/>
                </a:cxn>
                <a:cxn ang="0">
                  <a:pos x="3046" y="67"/>
                </a:cxn>
                <a:cxn ang="0">
                  <a:pos x="3198" y="156"/>
                </a:cxn>
                <a:cxn ang="0">
                  <a:pos x="3289" y="1731"/>
                </a:cxn>
                <a:cxn ang="0">
                  <a:pos x="3349" y="2039"/>
                </a:cxn>
                <a:cxn ang="0">
                  <a:pos x="3455" y="2048"/>
                </a:cxn>
                <a:cxn ang="0">
                  <a:pos x="5697" y="2769"/>
                </a:cxn>
                <a:cxn ang="0">
                  <a:pos x="0" y="2753"/>
                </a:cxn>
                <a:cxn ang="0">
                  <a:pos x="2025" y="2063"/>
                </a:cxn>
                <a:cxn ang="0">
                  <a:pos x="2309" y="2034"/>
                </a:cxn>
                <a:cxn ang="0">
                  <a:pos x="2338" y="1897"/>
                </a:cxn>
                <a:cxn ang="0">
                  <a:pos x="2407" y="78"/>
                </a:cxn>
                <a:cxn ang="0">
                  <a:pos x="2585" y="0"/>
                </a:cxn>
              </a:cxnLst>
              <a:rect l="0" t="0" r="0" b="0"/>
              <a:pathLst>
                <a:path w="4004396" h="1946123">
                  <a:moveTo>
                    <a:pt x="1817436" y="0"/>
                  </a:moveTo>
                  <a:cubicBezTo>
                    <a:pt x="1853226" y="74468"/>
                    <a:pt x="1925386" y="209551"/>
                    <a:pt x="1988886" y="228601"/>
                  </a:cubicBezTo>
                  <a:cubicBezTo>
                    <a:pt x="2033335" y="209551"/>
                    <a:pt x="2085752" y="138719"/>
                    <a:pt x="2141286" y="47626"/>
                  </a:cubicBezTo>
                  <a:lnTo>
                    <a:pt x="2248479" y="110144"/>
                  </a:lnTo>
                  <a:cubicBezTo>
                    <a:pt x="2208341" y="450264"/>
                    <a:pt x="2246615" y="841702"/>
                    <a:pt x="2311840" y="1217212"/>
                  </a:cubicBezTo>
                  <a:lnTo>
                    <a:pt x="2354395" y="1433638"/>
                  </a:lnTo>
                  <a:lnTo>
                    <a:pt x="2428716" y="1439423"/>
                  </a:lnTo>
                  <a:cubicBezTo>
                    <a:pt x="2927088" y="1492512"/>
                    <a:pt x="3432234" y="1635905"/>
                    <a:pt x="4004396" y="1946123"/>
                  </a:cubicBezTo>
                  <a:cubicBezTo>
                    <a:pt x="3217284" y="1753824"/>
                    <a:pt x="1561993" y="1567911"/>
                    <a:pt x="0" y="1935029"/>
                  </a:cubicBezTo>
                  <a:cubicBezTo>
                    <a:pt x="407398" y="1702051"/>
                    <a:pt x="914120" y="1524197"/>
                    <a:pt x="1423578" y="1450611"/>
                  </a:cubicBezTo>
                  <a:lnTo>
                    <a:pt x="1623045" y="1429594"/>
                  </a:lnTo>
                  <a:cubicBezTo>
                    <a:pt x="1625238" y="1416640"/>
                    <a:pt x="1641663" y="1339641"/>
                    <a:pt x="1643856" y="1333803"/>
                  </a:cubicBezTo>
                  <a:cubicBezTo>
                    <a:pt x="1717386" y="826923"/>
                    <a:pt x="1754489" y="369689"/>
                    <a:pt x="1692128" y="55082"/>
                  </a:cubicBezTo>
                  <a:cubicBezTo>
                    <a:pt x="1748186" y="29666"/>
                    <a:pt x="1768522" y="26197"/>
                    <a:pt x="1817436" y="0"/>
                  </a:cubicBezTo>
                  <a:close/>
                </a:path>
              </a:pathLst>
            </a:custGeom>
            <a:solidFill>
              <a:srgbClr val="A7B789"/>
            </a:solidFill>
            <a:ln w="9525">
              <a:noFill/>
            </a:ln>
          </p:spPr>
          <p:txBody>
            <a:bodyPr/>
            <a:lstStyle/>
            <a:p>
              <a:pPr fontAlgn="base"/>
              <a:endParaRPr lang="zh-CN" altLang="en-US" sz="135" strike="noStrike" noProof="1">
                <a:solidFill>
                  <a:srgbClr val="000000"/>
                </a:solidFill>
              </a:endParaRPr>
            </a:p>
          </p:txBody>
        </p:sp>
        <p:pic>
          <p:nvPicPr>
            <p:cNvPr id="43027" name="图片 17" descr="超星logo"/>
            <p:cNvPicPr>
              <a:picLocks noChangeAspect="1"/>
            </p:cNvPicPr>
            <p:nvPr/>
          </p:nvPicPr>
          <p:blipFill>
            <a:blip r:embed="rId18"/>
            <a:srcRect t="34691" r="52998" b="34958"/>
            <a:stretch>
              <a:fillRect/>
            </a:stretch>
          </p:blipFill>
          <p:spPr>
            <a:xfrm>
              <a:off x="8771" y="7620"/>
              <a:ext cx="1845" cy="1702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9703" name="图片 13" descr="08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269095" y="2614295"/>
            <a:ext cx="1964055" cy="38398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15"/>
          <p:cNvSpPr txBox="1"/>
          <p:nvPr>
            <p:custDataLst>
              <p:tags r:id="rId10"/>
            </p:custDataLst>
          </p:nvPr>
        </p:nvSpPr>
        <p:spPr>
          <a:xfrm>
            <a:off x="776605" y="4666933"/>
            <a:ext cx="2716213" cy="368300"/>
          </a:xfrm>
          <a:prstGeom prst="rect">
            <a:avLst/>
          </a:prstGeom>
          <a:noFill/>
          <a:ln w="9525">
            <a:noFill/>
          </a:ln>
        </p:spPr>
        <p:txBody>
          <a:bodyPr wrap="square" lIns="0" rIns="0" anchor="b"/>
          <a:lstStyle/>
          <a:p>
            <a:pPr algn="r"/>
            <a:r>
              <a:rPr lang="zh-CN" altLang="en-US" sz="2135" b="1" noProof="1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移动教学</a:t>
            </a:r>
            <a:endParaRPr lang="zh-CN" altLang="en-US" sz="2135" b="1" noProof="1">
              <a:solidFill>
                <a:schemeClr val="accent1"/>
              </a:solidFill>
              <a:latin typeface="宋体" panose="02010600030101010101" pitchFamily="2" charset="-122"/>
            </a:endParaRPr>
          </a:p>
        </p:txBody>
      </p:sp>
      <p:sp>
        <p:nvSpPr>
          <p:cNvPr id="35850" name="文本框 16"/>
          <p:cNvSpPr txBox="1"/>
          <p:nvPr>
            <p:custDataLst>
              <p:tags r:id="rId11"/>
            </p:custDataLst>
          </p:nvPr>
        </p:nvSpPr>
        <p:spPr>
          <a:xfrm>
            <a:off x="1304608" y="5035550"/>
            <a:ext cx="2722563" cy="1157288"/>
          </a:xfrm>
          <a:prstGeom prst="rect">
            <a:avLst/>
          </a:prstGeom>
          <a:noFill/>
          <a:ln w="9525">
            <a:noFill/>
          </a:ln>
        </p:spPr>
        <p:txBody>
          <a:bodyPr wrap="square" lIns="0" rIns="0" anchor="t"/>
          <a:lstStyle/>
          <a:p>
            <a:pPr algn="r">
              <a:lnSpc>
                <a:spcPct val="120000"/>
              </a:lnSpc>
              <a:buFont typeface="Wingdings" panose="05000000000000000000" pitchFamily="2" charset="2"/>
            </a:pPr>
            <a:r>
              <a:rPr lang="zh-CN" altLang="en-US" sz="1865" noProof="1">
                <a:solidFill>
                  <a:srgbClr val="595959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学习监控、在线互动</a:t>
            </a:r>
            <a:endParaRPr lang="zh-CN" altLang="en-US" sz="1865" noProof="1">
              <a:solidFill>
                <a:srgbClr val="595959"/>
              </a:solidFill>
              <a:latin typeface="宋体" panose="02010600030101010101" pitchFamily="2" charset="-122"/>
            </a:endParaRPr>
          </a:p>
          <a:p>
            <a:pPr algn="r">
              <a:lnSpc>
                <a:spcPct val="120000"/>
              </a:lnSpc>
              <a:buFont typeface="Wingdings" panose="05000000000000000000" pitchFamily="2" charset="2"/>
            </a:pPr>
            <a:r>
              <a:rPr lang="zh-CN" altLang="en-US" sz="1865" noProof="1">
                <a:solidFill>
                  <a:srgbClr val="595959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随时笔记、在线考试</a:t>
            </a:r>
            <a:endParaRPr lang="zh-CN" altLang="en-US" sz="1865" noProof="1">
              <a:solidFill>
                <a:srgbClr val="595959"/>
              </a:solidFill>
              <a:latin typeface="宋体" panose="02010600030101010101" pitchFamily="2" charset="-122"/>
            </a:endParaRPr>
          </a:p>
        </p:txBody>
      </p:sp>
      <p:sp>
        <p:nvSpPr>
          <p:cNvPr id="35851" name="文本框 17"/>
          <p:cNvSpPr txBox="1"/>
          <p:nvPr>
            <p:custDataLst>
              <p:tags r:id="rId12"/>
            </p:custDataLst>
          </p:nvPr>
        </p:nvSpPr>
        <p:spPr>
          <a:xfrm>
            <a:off x="830898" y="2052955"/>
            <a:ext cx="2713038" cy="369888"/>
          </a:xfrm>
          <a:prstGeom prst="rect">
            <a:avLst/>
          </a:prstGeom>
          <a:noFill/>
          <a:ln w="9525">
            <a:noFill/>
          </a:ln>
        </p:spPr>
        <p:txBody>
          <a:bodyPr wrap="square" lIns="0" rIns="0" anchor="b"/>
          <a:lstStyle/>
          <a:p>
            <a:pPr algn="r"/>
            <a:r>
              <a:rPr lang="zh-CN" altLang="en-US" sz="2135" b="1" noProof="1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海量的开放资源</a:t>
            </a:r>
            <a:endParaRPr lang="zh-CN" altLang="en-US" sz="2135" b="1" noProof="1">
              <a:solidFill>
                <a:schemeClr val="accent1"/>
              </a:solidFill>
              <a:latin typeface="宋体" panose="02010600030101010101" pitchFamily="2" charset="-122"/>
            </a:endParaRPr>
          </a:p>
        </p:txBody>
      </p:sp>
      <p:sp>
        <p:nvSpPr>
          <p:cNvPr id="35852" name="文本框 18"/>
          <p:cNvSpPr txBox="1"/>
          <p:nvPr>
            <p:custDataLst>
              <p:tags r:id="rId13"/>
            </p:custDataLst>
          </p:nvPr>
        </p:nvSpPr>
        <p:spPr>
          <a:xfrm>
            <a:off x="468313" y="2416493"/>
            <a:ext cx="3332163" cy="2024063"/>
          </a:xfrm>
          <a:prstGeom prst="rect">
            <a:avLst/>
          </a:prstGeom>
          <a:noFill/>
          <a:ln w="9525">
            <a:noFill/>
          </a:ln>
        </p:spPr>
        <p:txBody>
          <a:bodyPr wrap="square" lIns="0" rIns="0" anchor="t"/>
          <a:lstStyle/>
          <a:p>
            <a:pPr algn="r">
              <a:lnSpc>
                <a:spcPct val="120000"/>
              </a:lnSpc>
            </a:pPr>
            <a:r>
              <a:rPr lang="zh-CN" altLang="en-US" sz="1865" noProof="1">
                <a:solidFill>
                  <a:srgbClr val="595959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超过</a:t>
            </a:r>
            <a:r>
              <a:rPr lang="en-US" altLang="zh-CN" sz="1865" noProof="1">
                <a:solidFill>
                  <a:srgbClr val="595959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30</a:t>
            </a:r>
            <a:r>
              <a:rPr lang="zh-CN" altLang="en-US" sz="1865" noProof="1">
                <a:solidFill>
                  <a:srgbClr val="595959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万册</a:t>
            </a:r>
            <a:r>
              <a:rPr lang="en-US" altLang="zh-CN" sz="1865" noProof="1">
                <a:solidFill>
                  <a:srgbClr val="595959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epub</a:t>
            </a:r>
            <a:r>
              <a:rPr lang="zh-CN" altLang="en-US" sz="1865" noProof="1">
                <a:solidFill>
                  <a:srgbClr val="595959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格式电子书</a:t>
            </a:r>
            <a:endParaRPr lang="zh-CN" altLang="en-US" sz="1865" noProof="1">
              <a:solidFill>
                <a:srgbClr val="595959"/>
              </a:solidFill>
              <a:latin typeface="宋体" panose="02010600030101010101" pitchFamily="2" charset="-122"/>
            </a:endParaRPr>
          </a:p>
          <a:p>
            <a:pPr algn="r">
              <a:lnSpc>
                <a:spcPct val="120000"/>
              </a:lnSpc>
            </a:pPr>
            <a:r>
              <a:rPr lang="en-US" altLang="zh-CN" sz="1865" noProof="1">
                <a:solidFill>
                  <a:srgbClr val="595959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7500</a:t>
            </a:r>
            <a:r>
              <a:rPr lang="zh-CN" altLang="en-US" sz="1865" noProof="1">
                <a:solidFill>
                  <a:srgbClr val="595959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多种期刊开放阅读</a:t>
            </a:r>
            <a:endParaRPr lang="zh-CN" altLang="en-US" sz="1865" noProof="1">
              <a:solidFill>
                <a:srgbClr val="595959"/>
              </a:solidFill>
              <a:latin typeface="宋体" panose="02010600030101010101" pitchFamily="2" charset="-122"/>
            </a:endParaRPr>
          </a:p>
          <a:p>
            <a:pPr algn="r">
              <a:lnSpc>
                <a:spcPct val="120000"/>
              </a:lnSpc>
            </a:pPr>
            <a:r>
              <a:rPr lang="en-US" altLang="zh-CN" sz="1865" noProof="1">
                <a:solidFill>
                  <a:srgbClr val="595959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300</a:t>
            </a:r>
            <a:r>
              <a:rPr lang="zh-CN" altLang="en-US" sz="1865" noProof="1">
                <a:solidFill>
                  <a:srgbClr val="595959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种主流报纸</a:t>
            </a:r>
            <a:endParaRPr lang="zh-CN" altLang="en-US" sz="1865" noProof="1">
              <a:solidFill>
                <a:srgbClr val="595959"/>
              </a:solidFill>
              <a:latin typeface="宋体" panose="02010600030101010101" pitchFamily="2" charset="-122"/>
            </a:endParaRPr>
          </a:p>
          <a:p>
            <a:pPr algn="r">
              <a:lnSpc>
                <a:spcPct val="120000"/>
              </a:lnSpc>
            </a:pPr>
            <a:r>
              <a:rPr lang="zh-CN" altLang="en-US" sz="1865" noProof="1">
                <a:solidFill>
                  <a:srgbClr val="595959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上万集学术视频</a:t>
            </a:r>
            <a:endParaRPr lang="zh-CN" altLang="en-US" sz="1865" noProof="1">
              <a:solidFill>
                <a:srgbClr val="595959"/>
              </a:solidFill>
              <a:latin typeface="宋体" panose="02010600030101010101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-12700" y="587375"/>
            <a:ext cx="481965" cy="51943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5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5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3" grpId="0"/>
      <p:bldP spid="35850" grpId="0"/>
      <p:bldP spid="35851" grpId="0"/>
      <p:bldP spid="3585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图片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6350"/>
            <a:ext cx="12206288" cy="68897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7106" name="组合 2"/>
          <p:cNvGrpSpPr/>
          <p:nvPr/>
        </p:nvGrpSpPr>
        <p:grpSpPr>
          <a:xfrm>
            <a:off x="9956544" y="4683125"/>
            <a:ext cx="1710009" cy="1709420"/>
            <a:chOff x="15680" y="7375"/>
            <a:chExt cx="2693" cy="2692"/>
          </a:xfrm>
        </p:grpSpPr>
        <p:sp>
          <p:nvSpPr>
            <p:cNvPr id="40" name="椭圆 39"/>
            <p:cNvSpPr/>
            <p:nvPr/>
          </p:nvSpPr>
          <p:spPr>
            <a:xfrm>
              <a:off x="16935" y="9474"/>
              <a:ext cx="593" cy="59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900000" scaled="1"/>
              <a:tileRect/>
            </a:gradFill>
            <a:ln w="28575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</a:gradFill>
            </a:ln>
            <a:effectLst>
              <a:outerShdw blurRad="4445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42" name="椭圆 41"/>
            <p:cNvSpPr/>
            <p:nvPr/>
          </p:nvSpPr>
          <p:spPr>
            <a:xfrm>
              <a:off x="15680" y="9353"/>
              <a:ext cx="478" cy="475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rgbClr val="0070C0"/>
              </a:solidFill>
            </a:ln>
            <a:effectLst>
              <a:outerShdw blurRad="4445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43" name="椭圆 42"/>
            <p:cNvSpPr/>
            <p:nvPr/>
          </p:nvSpPr>
          <p:spPr>
            <a:xfrm>
              <a:off x="17968" y="7375"/>
              <a:ext cx="405" cy="408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rgbClr val="0070C0"/>
              </a:solidFill>
            </a:ln>
            <a:effectLst>
              <a:outerShdw blurRad="4445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48" name="椭圆 47"/>
            <p:cNvSpPr/>
            <p:nvPr/>
          </p:nvSpPr>
          <p:spPr>
            <a:xfrm>
              <a:off x="17138" y="8339"/>
              <a:ext cx="552" cy="552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900000" scaled="1"/>
              <a:tileRect/>
            </a:gradFill>
            <a:ln w="28575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</a:gradFill>
            </a:ln>
            <a:effectLst>
              <a:outerShdw blurRad="4445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</p:grpSp>
      <p:sp>
        <p:nvSpPr>
          <p:cNvPr id="2" name="Text Placeholder 3"/>
          <p:cNvSpPr txBox="1"/>
          <p:nvPr/>
        </p:nvSpPr>
        <p:spPr>
          <a:xfrm>
            <a:off x="2385060" y="2182971"/>
            <a:ext cx="1624330" cy="1769745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sz="11500" strike="noStrike" noProof="1" smtClean="0">
                <a:solidFill>
                  <a:srgbClr val="29B9A6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02</a:t>
            </a:r>
            <a:endParaRPr kumimoji="0" lang="en-US" sz="11500" b="1" i="0" u="none" strike="noStrike" kern="1200" cap="none" spc="0" normalizeH="0" baseline="0" noProof="0" dirty="0" smtClean="0">
              <a:ln>
                <a:noFill/>
              </a:ln>
              <a:solidFill>
                <a:srgbClr val="29B9A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114" name="文本框 48"/>
          <p:cNvSpPr txBox="1"/>
          <p:nvPr/>
        </p:nvSpPr>
        <p:spPr>
          <a:xfrm>
            <a:off x="4184333" y="2909253"/>
            <a:ext cx="3887787" cy="70643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4000" dirty="0">
                <a:solidFill>
                  <a:srgbClr val="29B9A6"/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宋体" panose="02010600030101010101" pitchFamily="2" charset="-122"/>
              </a:rPr>
              <a:t>如何登录</a:t>
            </a:r>
            <a:endParaRPr lang="zh-CN" altLang="en-US" sz="4000" b="1" dirty="0">
              <a:solidFill>
                <a:srgbClr val="29B9A6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7115" name="文本框 49"/>
          <p:cNvSpPr txBox="1"/>
          <p:nvPr/>
        </p:nvSpPr>
        <p:spPr>
          <a:xfrm>
            <a:off x="4273550" y="2455545"/>
            <a:ext cx="252285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200" b="1" dirty="0">
                <a:solidFill>
                  <a:srgbClr val="29B9A6"/>
                </a:solidFill>
                <a:latin typeface="Arial" panose="020B0604020202020204" pitchFamily="34" charset="0"/>
                <a:ea typeface="Meiryo UI" panose="020B0604030504040204" pitchFamily="34" charset="-128"/>
              </a:rPr>
              <a:t>Part Two</a:t>
            </a:r>
            <a:endParaRPr lang="zh-CN" altLang="en-US" sz="3200" b="1" dirty="0">
              <a:solidFill>
                <a:srgbClr val="29B9A6"/>
              </a:solidFill>
              <a:latin typeface="Arial" panose="020B0604020202020204" pitchFamily="34" charset="0"/>
              <a:ea typeface="Meiryo UI" panose="020B0604030504040204" pitchFamily="34" charset="-128"/>
            </a:endParaRPr>
          </a:p>
        </p:txBody>
      </p:sp>
      <p:cxnSp>
        <p:nvCxnSpPr>
          <p:cNvPr id="71" name="Straight Connector 13"/>
          <p:cNvCxnSpPr/>
          <p:nvPr/>
        </p:nvCxnSpPr>
        <p:spPr>
          <a:xfrm flipH="1">
            <a:off x="0" y="4110038"/>
            <a:ext cx="6332538" cy="0"/>
          </a:xfrm>
          <a:prstGeom prst="line">
            <a:avLst/>
          </a:prstGeom>
          <a:ln w="19050" cap="sq">
            <a:solidFill>
              <a:srgbClr val="29B9A6"/>
            </a:solidFill>
            <a:prstDash val="solid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944" name="图片 4" descr="df40aa2d6a671bad4e0a5f63cb7dce0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2" y="4683125"/>
            <a:ext cx="1774142" cy="183769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图片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6350"/>
            <a:ext cx="12206288" cy="6889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9161" name="文本框 3"/>
          <p:cNvSpPr txBox="1"/>
          <p:nvPr/>
        </p:nvSpPr>
        <p:spPr>
          <a:xfrm>
            <a:off x="858837" y="251460"/>
            <a:ext cx="12499975" cy="15068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800" dirty="0">
                <a:solidFill>
                  <a:srgbClr val="FF7862"/>
                </a:solidFill>
                <a:latin typeface="楷体" panose="02010609060101010101" charset="-122"/>
                <a:ea typeface="楷体" panose="02010609060101010101" charset="-122"/>
                <a:sym typeface="宋体" panose="02010600030101010101" pitchFamily="2" charset="-122"/>
              </a:rPr>
              <a:t>点击</a:t>
            </a:r>
            <a:r>
              <a:rPr lang="en-US" altLang="zh-CN" sz="2800" dirty="0">
                <a:solidFill>
                  <a:srgbClr val="FF7862"/>
                </a:solidFill>
                <a:latin typeface="楷体" panose="02010609060101010101" charset="-122"/>
                <a:ea typeface="楷体" panose="02010609060101010101" charset="-122"/>
                <a:sym typeface="宋体" panose="02010600030101010101" pitchFamily="2" charset="-122"/>
              </a:rPr>
              <a:t>“</a:t>
            </a:r>
            <a:r>
              <a:rPr lang="zh-CN" altLang="en-US" sz="2800" dirty="0">
                <a:solidFill>
                  <a:srgbClr val="FF7862"/>
                </a:solidFill>
                <a:latin typeface="楷体" panose="02010609060101010101" charset="-122"/>
                <a:ea typeface="楷体" panose="02010609060101010101" charset="-122"/>
                <a:sym typeface="宋体" panose="02010600030101010101" pitchFamily="2" charset="-122"/>
              </a:rPr>
              <a:t>新用户注册</a:t>
            </a:r>
            <a:r>
              <a:rPr lang="en-US" altLang="zh-CN" sz="2800" dirty="0">
                <a:solidFill>
                  <a:srgbClr val="FF7862"/>
                </a:solidFill>
                <a:latin typeface="楷体" panose="02010609060101010101" charset="-122"/>
                <a:ea typeface="楷体" panose="02010609060101010101" charset="-122"/>
                <a:sym typeface="宋体" panose="02010600030101010101" pitchFamily="2" charset="-122"/>
              </a:rPr>
              <a:t>”</a:t>
            </a:r>
            <a:r>
              <a:rPr lang="en-US" altLang="zh-CN" sz="2800" dirty="0">
                <a:solidFill>
                  <a:srgbClr val="FF7862"/>
                </a:solidFill>
                <a:latin typeface="Arial" panose="020B0604020202020204" pitchFamily="34" charset="0"/>
                <a:ea typeface="楷体" panose="02010609060101010101" charset="-122"/>
                <a:sym typeface="宋体" panose="02010600030101010101" pitchFamily="2" charset="-122"/>
              </a:rPr>
              <a:t>→</a:t>
            </a:r>
            <a:r>
              <a:rPr lang="zh-CN" altLang="en-US" sz="2800" dirty="0">
                <a:solidFill>
                  <a:srgbClr val="FF7862"/>
                </a:solidFill>
                <a:latin typeface="楷体" panose="02010609060101010101" charset="-122"/>
                <a:ea typeface="楷体" panose="02010609060101010101" charset="-122"/>
                <a:sym typeface="宋体" panose="02010600030101010101" pitchFamily="2" charset="-122"/>
              </a:rPr>
              <a:t>“输入手机号获取验证码”</a:t>
            </a:r>
            <a:r>
              <a:rPr lang="en-US" altLang="zh-CN" sz="2800" dirty="0">
                <a:solidFill>
                  <a:srgbClr val="FF7862"/>
                </a:solidFill>
                <a:latin typeface="Arial" panose="020B0604020202020204" pitchFamily="34" charset="0"/>
                <a:ea typeface="楷体" panose="02010609060101010101" charset="-122"/>
                <a:sym typeface="宋体" panose="02010600030101010101" pitchFamily="2" charset="-122"/>
              </a:rPr>
              <a:t>→“</a:t>
            </a:r>
            <a:r>
              <a:rPr lang="zh-CN" altLang="en-US" sz="2800" dirty="0">
                <a:solidFill>
                  <a:srgbClr val="FF7862"/>
                </a:solidFill>
                <a:latin typeface="Arial" panose="020B0604020202020204" pitchFamily="34" charset="0"/>
                <a:ea typeface="楷体" panose="02010609060101010101" charset="-122"/>
                <a:sym typeface="宋体" panose="02010600030101010101" pitchFamily="2" charset="-122"/>
              </a:rPr>
              <a:t>设置</a:t>
            </a:r>
          </a:p>
          <a:p>
            <a:r>
              <a:rPr lang="zh-CN" altLang="en-US" sz="2800" dirty="0">
                <a:solidFill>
                  <a:srgbClr val="FF7862"/>
                </a:solidFill>
                <a:latin typeface="Arial" panose="020B0604020202020204" pitchFamily="34" charset="0"/>
                <a:ea typeface="楷体" panose="02010609060101010101" charset="-122"/>
                <a:sym typeface="宋体" panose="02010600030101010101" pitchFamily="2" charset="-122"/>
              </a:rPr>
              <a:t>密码</a:t>
            </a:r>
            <a:r>
              <a:rPr lang="en-US" altLang="zh-CN" sz="2800" dirty="0">
                <a:solidFill>
                  <a:srgbClr val="FF7862"/>
                </a:solidFill>
                <a:latin typeface="Arial" panose="020B0604020202020204" pitchFamily="34" charset="0"/>
                <a:ea typeface="楷体" panose="02010609060101010101" charset="-122"/>
                <a:sym typeface="宋体" panose="02010600030101010101" pitchFamily="2" charset="-122"/>
              </a:rPr>
              <a:t>”</a:t>
            </a:r>
            <a:r>
              <a:rPr lang="zh-CN" altLang="en-US" sz="2800" dirty="0">
                <a:solidFill>
                  <a:srgbClr val="FF7862"/>
                </a:solidFill>
                <a:latin typeface="楷体" panose="02010609060101010101" charset="-122"/>
                <a:ea typeface="楷体" panose="02010609060101010101" charset="-122"/>
                <a:sym typeface="宋体" panose="02010600030101010101" pitchFamily="2" charset="-122"/>
              </a:rPr>
              <a:t> </a:t>
            </a:r>
            <a:r>
              <a:rPr lang="en-US" altLang="zh-CN" sz="2800" dirty="0">
                <a:solidFill>
                  <a:srgbClr val="FF7862"/>
                </a:solidFill>
                <a:latin typeface="Arial" panose="020B0604020202020204" pitchFamily="34" charset="0"/>
                <a:ea typeface="楷体" panose="02010609060101010101" charset="-122"/>
                <a:sym typeface="宋体" panose="02010600030101010101" pitchFamily="2" charset="-122"/>
              </a:rPr>
              <a:t>→“</a:t>
            </a:r>
            <a:r>
              <a:rPr lang="zh-CN" altLang="en-US" sz="2800" dirty="0">
                <a:solidFill>
                  <a:srgbClr val="FF7862"/>
                </a:solidFill>
                <a:latin typeface="Arial" panose="020B0604020202020204" pitchFamily="34" charset="0"/>
                <a:ea typeface="楷体" panose="02010609060101010101" charset="-122"/>
                <a:sym typeface="宋体" panose="02010600030101010101" pitchFamily="2" charset="-122"/>
              </a:rPr>
              <a:t>输入</a:t>
            </a:r>
            <a:r>
              <a:rPr lang="zh-CN" altLang="en-US" sz="2800" dirty="0" smtClean="0">
                <a:solidFill>
                  <a:srgbClr val="FF7862"/>
                </a:solidFill>
                <a:latin typeface="Arial" panose="020B0604020202020204" pitchFamily="34" charset="0"/>
                <a:ea typeface="楷体" panose="02010609060101010101" charset="-122"/>
                <a:sym typeface="宋体" panose="02010600030101010101" pitchFamily="2" charset="-122"/>
              </a:rPr>
              <a:t>单位名称</a:t>
            </a:r>
            <a:r>
              <a:rPr lang="en-US" altLang="zh-CN" sz="2800" dirty="0" smtClean="0">
                <a:solidFill>
                  <a:srgbClr val="FF7862"/>
                </a:solidFill>
                <a:latin typeface="Arial" panose="020B0604020202020204" pitchFamily="34" charset="0"/>
                <a:ea typeface="楷体" panose="02010609060101010101" charset="-122"/>
                <a:sym typeface="宋体" panose="02010600030101010101" pitchFamily="2" charset="-122"/>
              </a:rPr>
              <a:t>”</a:t>
            </a:r>
            <a:r>
              <a:rPr lang="zh-CN" altLang="en-US" sz="2800" dirty="0" smtClean="0">
                <a:solidFill>
                  <a:srgbClr val="FF7862"/>
                </a:solidFill>
                <a:latin typeface="Arial" panose="020B0604020202020204" pitchFamily="34" charset="0"/>
                <a:ea typeface="楷体" panose="02010609060101010101" charset="-122"/>
                <a:sym typeface="宋体" panose="02010600030101010101" pitchFamily="2" charset="-122"/>
              </a:rPr>
              <a:t>（如上海理工大学</a:t>
            </a:r>
            <a:r>
              <a:rPr lang="zh-CN" altLang="en-US" sz="2800" dirty="0" smtClean="0">
                <a:solidFill>
                  <a:srgbClr val="FF7862"/>
                </a:solidFill>
                <a:latin typeface="Arial" panose="020B0604020202020204" pitchFamily="34" charset="0"/>
                <a:ea typeface="楷体" panose="02010609060101010101" charset="-122"/>
                <a:sym typeface="宋体" panose="02010600030101010101" pitchFamily="2" charset="-122"/>
              </a:rPr>
              <a:t>）</a:t>
            </a:r>
            <a:r>
              <a:rPr lang="en-US" altLang="zh-CN" sz="2800" dirty="0" smtClean="0">
                <a:solidFill>
                  <a:srgbClr val="FF7862"/>
                </a:solidFill>
                <a:latin typeface="Arial" panose="020B0604020202020204" pitchFamily="34" charset="0"/>
                <a:ea typeface="楷体" panose="02010609060101010101" charset="-122"/>
                <a:sym typeface="宋体" panose="02010600030101010101" pitchFamily="2" charset="-122"/>
              </a:rPr>
              <a:t>→“</a:t>
            </a:r>
            <a:r>
              <a:rPr lang="zh-CN" altLang="en-US" sz="2800" dirty="0" smtClean="0">
                <a:solidFill>
                  <a:srgbClr val="FF7862"/>
                </a:solidFill>
                <a:latin typeface="Arial" panose="020B0604020202020204" pitchFamily="34" charset="0"/>
                <a:ea typeface="楷体" panose="02010609060101010101" charset="-122"/>
                <a:sym typeface="宋体" panose="02010600030101010101" pitchFamily="2" charset="-122"/>
              </a:rPr>
              <a:t>选择角色</a:t>
            </a:r>
            <a:r>
              <a:rPr lang="en-US" altLang="zh-CN" sz="2800" dirty="0" smtClean="0">
                <a:solidFill>
                  <a:srgbClr val="FF7862"/>
                </a:solidFill>
                <a:latin typeface="Arial" panose="020B0604020202020204" pitchFamily="34" charset="0"/>
                <a:ea typeface="楷体" panose="02010609060101010101" charset="-122"/>
                <a:sym typeface="宋体" panose="02010600030101010101" pitchFamily="2" charset="-122"/>
              </a:rPr>
              <a:t>”→“</a:t>
            </a:r>
            <a:r>
              <a:rPr lang="zh-CN" altLang="en-US" sz="2800" dirty="0" smtClean="0">
                <a:solidFill>
                  <a:srgbClr val="FF7862"/>
                </a:solidFill>
                <a:latin typeface="Arial" panose="020B0604020202020204" pitchFamily="34" charset="0"/>
                <a:ea typeface="楷体" panose="02010609060101010101" charset="-122"/>
                <a:sym typeface="宋体" panose="02010600030101010101" pitchFamily="2" charset="-122"/>
              </a:rPr>
              <a:t>输入姓名</a:t>
            </a:r>
            <a:r>
              <a:rPr lang="en-US" altLang="zh-CN" sz="3200" dirty="0" smtClean="0">
                <a:solidFill>
                  <a:srgbClr val="FF7862"/>
                </a:solidFill>
                <a:latin typeface="Arial" panose="020B0604020202020204" pitchFamily="34" charset="0"/>
                <a:ea typeface="楷体" panose="02010609060101010101" charset="-122"/>
                <a:sym typeface="宋体" panose="02010600030101010101" pitchFamily="2" charset="-122"/>
              </a:rPr>
              <a:t>”</a:t>
            </a:r>
          </a:p>
          <a:p>
            <a:endParaRPr lang="zh-CN" altLang="en-US" sz="3200" dirty="0">
              <a:solidFill>
                <a:srgbClr val="FF7862"/>
              </a:solidFill>
              <a:latin typeface="楷体" panose="02010609060101010101" charset="-122"/>
              <a:ea typeface="楷体" panose="02010609060101010101" charset="-122"/>
              <a:sym typeface="宋体" panose="02010600030101010101" pitchFamily="2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54343" y="1617663"/>
            <a:ext cx="2765425" cy="5268912"/>
            <a:chOff x="624" y="2430"/>
            <a:chExt cx="4356" cy="8298"/>
          </a:xfrm>
        </p:grpSpPr>
        <p:pic>
          <p:nvPicPr>
            <p:cNvPr id="49164" name="图片 10" descr="Screenshot_20180424-141823"/>
            <p:cNvPicPr>
              <a:picLocks noChangeAspect="1"/>
            </p:cNvPicPr>
            <p:nvPr/>
          </p:nvPicPr>
          <p:blipFill>
            <a:blip r:embed="rId3"/>
            <a:srcRect t="3552" b="6758"/>
            <a:stretch>
              <a:fillRect/>
            </a:stretch>
          </p:blipFill>
          <p:spPr>
            <a:xfrm>
              <a:off x="624" y="2430"/>
              <a:ext cx="4356" cy="829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2" name="矩形 11"/>
            <p:cNvSpPr/>
            <p:nvPr/>
          </p:nvSpPr>
          <p:spPr>
            <a:xfrm>
              <a:off x="927" y="7494"/>
              <a:ext cx="1587" cy="626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rcRect t="4909" b="7367"/>
          <a:stretch>
            <a:fillRect/>
          </a:stretch>
        </p:blipFill>
        <p:spPr>
          <a:xfrm>
            <a:off x="2527935" y="1649413"/>
            <a:ext cx="3003550" cy="5270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rcRect t="4233" b="7813"/>
          <a:stretch>
            <a:fillRect/>
          </a:stretch>
        </p:blipFill>
        <p:spPr>
          <a:xfrm>
            <a:off x="4661218" y="1625600"/>
            <a:ext cx="2997200" cy="5270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文本框 17"/>
          <p:cNvSpPr txBox="1"/>
          <p:nvPr/>
        </p:nvSpPr>
        <p:spPr>
          <a:xfrm>
            <a:off x="4591050" y="2354263"/>
            <a:ext cx="1790700" cy="3683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dirty="0" smtClean="0">
                <a:latin typeface="Calibri" panose="020F0502020204030204" charset="0"/>
                <a:ea typeface="宋体" panose="02010600030101010101" pitchFamily="2" charset="-122"/>
              </a:rPr>
              <a:t>上海理工大学</a:t>
            </a:r>
            <a:endParaRPr lang="zh-CN" altLang="en-US" dirty="0">
              <a:latin typeface="Calibri" panose="020F0502020204030204" charset="0"/>
              <a:ea typeface="宋体" panose="02010600030101010101" pitchFamily="2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6"/>
          <a:srcRect t="4015" b="7594"/>
          <a:stretch>
            <a:fillRect/>
          </a:stretch>
        </p:blipFill>
        <p:spPr>
          <a:xfrm>
            <a:off x="6876415" y="1649730"/>
            <a:ext cx="2981325" cy="5270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/>
          <a:srcRect t="4118" b="10497"/>
          <a:stretch>
            <a:fillRect/>
          </a:stretch>
        </p:blipFill>
        <p:spPr>
          <a:xfrm>
            <a:off x="9509125" y="1649730"/>
            <a:ext cx="3086100" cy="5270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" name="矩形 22"/>
          <p:cNvSpPr/>
          <p:nvPr/>
        </p:nvSpPr>
        <p:spPr>
          <a:xfrm>
            <a:off x="-12700" y="484188"/>
            <a:ext cx="393700" cy="520700"/>
          </a:xfrm>
          <a:prstGeom prst="rect">
            <a:avLst/>
          </a:prstGeom>
          <a:solidFill>
            <a:srgbClr val="28B9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>
              <a:solidFill>
                <a:schemeClr val="bg1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7108825" y="3950970"/>
            <a:ext cx="172085" cy="224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7142480" y="3514090"/>
            <a:ext cx="137795" cy="952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  <p:bldP spid="3" grpId="0" animBg="1"/>
      <p:bldP spid="3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189046"/>
  <p:tag name="KSO_WM_TAG_VERSION" val="1.0"/>
  <p:tag name="KSO_WM_UNIT_TYPE" val="m_i"/>
  <p:tag name="KSO_WM_UNIT_INDEX" val="1_1"/>
  <p:tag name="KSO_WM_UNIT_LAYERLEVEL" val="1_1"/>
  <p:tag name="KSO_WM_BEAUTIFY_FLAG" val="#wm#"/>
  <p:tag name="KSO_WM_DIAGRAM_GROUP_CODE" val="m1-1"/>
  <p:tag name="KSO_WM_UNIT_ID" val="custom20189046_6*m_i*1_1"/>
  <p:tag name="KSO_WM_UNIT_LINE_FORE_SCHEMECOLOR_INDEX" val="6"/>
  <p:tag name="KSO_WM_UNIT_LINE_FILL_TYPE" val="2"/>
  <p:tag name="KSO_WM_UNIT_USESOURCEFORMAT_APPLY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316"/>
  <p:tag name="KSO_WM_UNIT_TYPE" val="l_i"/>
  <p:tag name="KSO_WM_UNIT_INDEX" val="1_3"/>
  <p:tag name="KSO_WM_UNIT_ID" val="custom160316_16*l_i*1_3"/>
  <p:tag name="KSO_WM_UNIT_CLEAR" val="1"/>
  <p:tag name="KSO_WM_UNIT_LAYERLEVEL" val="1_1"/>
  <p:tag name="KSO_WM_DIAGRAM_GROUP_CODE" val="l1-2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316"/>
  <p:tag name="KSO_WM_UNIT_TYPE" val="l_i"/>
  <p:tag name="KSO_WM_UNIT_INDEX" val="1_4"/>
  <p:tag name="KSO_WM_UNIT_ID" val="custom160316_16*l_i*1_4"/>
  <p:tag name="KSO_WM_UNIT_CLEAR" val="1"/>
  <p:tag name="KSO_WM_UNIT_LAYERLEVEL" val="1_1"/>
  <p:tag name="KSO_WM_DIAGRAM_GROUP_CODE" val="l1-2"/>
  <p:tag name="KSO_WM_UNIT_FILL_FORE_SCHEMECOLOR_INDEX" val="7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316"/>
  <p:tag name="KSO_WM_UNIT_TYPE" val="l_i"/>
  <p:tag name="KSO_WM_UNIT_INDEX" val="1_5"/>
  <p:tag name="KSO_WM_UNIT_ID" val="custom160316_16*l_i*1_5"/>
  <p:tag name="KSO_WM_UNIT_CLEAR" val="1"/>
  <p:tag name="KSO_WM_UNIT_LAYERLEVEL" val="1_1"/>
  <p:tag name="KSO_WM_DIAGRAM_GROUP_CODE" val="l1-2"/>
  <p:tag name="KSO_WM_UNIT_FILL_FORE_SCHEMECOLOR_INDEX" val="7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316"/>
  <p:tag name="KSO_WM_UNIT_TYPE" val="l_h_a"/>
  <p:tag name="KSO_WM_UNIT_INDEX" val="1_2_1"/>
  <p:tag name="KSO_WM_UNIT_ID" val="custom160316_16*l_h_a*1_2_1"/>
  <p:tag name="KSO_WM_UNIT_CLEAR" val="1"/>
  <p:tag name="KSO_WM_UNIT_LAYERLEVEL" val="1_1_1"/>
  <p:tag name="KSO_WM_UNIT_VALUE" val="11"/>
  <p:tag name="KSO_WM_UNIT_HIGHLIGHT" val="0"/>
  <p:tag name="KSO_WM_UNIT_COMPATIBLE" val="0"/>
  <p:tag name="KSO_WM_UNIT_PRESET_TEXT_INDEX" val="3"/>
  <p:tag name="KSO_WM_UNIT_PRESET_TEXT_LEN" val="11"/>
  <p:tag name="KSO_WM_DIAGRAM_GROUP_CODE" val="l1-2"/>
  <p:tag name="KSO_WM_UNIT_TEXT_FILL_FORE_SCHEMECOLOR_INDEX" val="5"/>
  <p:tag name="KSO_WM_UNIT_TEXT_FILL_TYPE" val="1"/>
  <p:tag name="KSO_WM_UNIT_USESOURCEFORMAT_APPLY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316"/>
  <p:tag name="KSO_WM_UNIT_TYPE" val="l_h_a"/>
  <p:tag name="KSO_WM_UNIT_INDEX" val="1_1_1"/>
  <p:tag name="KSO_WM_UNIT_ID" val="custom160316_16*l_h_a*1_1_1"/>
  <p:tag name="KSO_WM_UNIT_CLEAR" val="1"/>
  <p:tag name="KSO_WM_UNIT_LAYERLEVEL" val="1_1_1"/>
  <p:tag name="KSO_WM_UNIT_VALUE" val="11"/>
  <p:tag name="KSO_WM_UNIT_HIGHLIGHT" val="0"/>
  <p:tag name="KSO_WM_UNIT_COMPATIBLE" val="0"/>
  <p:tag name="KSO_WM_UNIT_PRESET_TEXT_INDEX" val="3"/>
  <p:tag name="KSO_WM_UNIT_PRESET_TEXT_LEN" val="11"/>
  <p:tag name="KSO_WM_DIAGRAM_GROUP_CODE" val="l1-2"/>
  <p:tag name="KSO_WM_UNIT_TEXT_FILL_FORE_SCHEMECOLOR_INDEX" val="5"/>
  <p:tag name="KSO_WM_UNIT_TEXT_FILL_TYPE" val="1"/>
  <p:tag name="KSO_WM_UNIT_USESOURCEFORMAT_APPLY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316"/>
  <p:tag name="KSO_WM_UNIT_TYPE" val="a"/>
  <p:tag name="KSO_WM_UNIT_INDEX" val="1"/>
  <p:tag name="KSO_WM_UNIT_ID" val="custom160316_16*a*1"/>
  <p:tag name="KSO_WM_UNIT_CLEAR" val="1"/>
  <p:tag name="KSO_WM_UNIT_LAYERLEVEL" val="1"/>
  <p:tag name="KSO_WM_UNIT_VALUE" val="25"/>
  <p:tag name="KSO_WM_UNIT_ISCONTENTSTITLE" val="0"/>
  <p:tag name="KSO_WM_UNIT_HIGHLIGHT" val="0"/>
  <p:tag name="KSO_WM_UNIT_COMPATIBLE" val="0"/>
  <p:tag name="KSO_WM_UNIT_PRESET_TEXT_INDEX" val="3"/>
  <p:tag name="KSO_WM_UNIT_PRESET_TEXT_LEN" val="1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316"/>
  <p:tag name="KSO_WM_UNIT_TYPE" val="l_h_a"/>
  <p:tag name="KSO_WM_UNIT_INDEX" val="1_1_1"/>
  <p:tag name="KSO_WM_UNIT_ID" val="custom160316_16*l_h_a*1_1_1"/>
  <p:tag name="KSO_WM_UNIT_CLEAR" val="1"/>
  <p:tag name="KSO_WM_UNIT_LAYERLEVEL" val="1_1_1"/>
  <p:tag name="KSO_WM_UNIT_VALUE" val="11"/>
  <p:tag name="KSO_WM_UNIT_HIGHLIGHT" val="0"/>
  <p:tag name="KSO_WM_UNIT_COMPATIBLE" val="0"/>
  <p:tag name="KSO_WM_UNIT_PRESET_TEXT_INDEX" val="3"/>
  <p:tag name="KSO_WM_UNIT_PRESET_TEXT_LEN" val="11"/>
  <p:tag name="KSO_WM_DIAGRAM_GROUP_CODE" val="l1-2"/>
  <p:tag name="KSO_WM_UNIT_TEXT_FILL_FORE_SCHEMECOLOR_INDEX" val="5"/>
  <p:tag name="KSO_WM_UNIT_TEXT_FILL_TYPE" val="1"/>
  <p:tag name="KSO_WM_UNIT_USESOURCEFORMAT_APPLY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316"/>
  <p:tag name="KSO_WM_UNIT_TYPE" val="l_h_f"/>
  <p:tag name="KSO_WM_UNIT_INDEX" val="1_1_1"/>
  <p:tag name="KSO_WM_UNIT_ID" val="custom160316_16*l_h_f*1_1_1"/>
  <p:tag name="KSO_WM_UNIT_CLEAR" val="1"/>
  <p:tag name="KSO_WM_UNIT_LAYERLEVEL" val="1_1_1"/>
  <p:tag name="KSO_WM_UNIT_VALUE" val="33"/>
  <p:tag name="KSO_WM_UNIT_HIGHLIGHT" val="0"/>
  <p:tag name="KSO_WM_UNIT_COMPATIBLE" val="0"/>
  <p:tag name="KSO_WM_UNIT_PRESET_TEXT_INDEX" val="3"/>
  <p:tag name="KSO_WM_UNIT_PRESET_TEXT_LEN" val="17"/>
  <p:tag name="KSO_WM_DIAGRAM_GROUP_CODE" val="l1-2"/>
  <p:tag name="KSO_WM_UNIT_TEXT_FILL_FORE_SCHEMECOLOR_INDEX" val="13"/>
  <p:tag name="KSO_WM_UNIT_TEXT_FILL_TYPE" val="1"/>
  <p:tag name="KSO_WM_UNIT_USESOURCEFORMAT_APPLY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316"/>
  <p:tag name="KSO_WM_UNIT_TYPE" val="l_h_a"/>
  <p:tag name="KSO_WM_UNIT_INDEX" val="1_3_1"/>
  <p:tag name="KSO_WM_UNIT_ID" val="custom160316_16*l_h_a*1_3_1"/>
  <p:tag name="KSO_WM_UNIT_CLEAR" val="1"/>
  <p:tag name="KSO_WM_UNIT_LAYERLEVEL" val="1_1_1"/>
  <p:tag name="KSO_WM_UNIT_VALUE" val="11"/>
  <p:tag name="KSO_WM_UNIT_HIGHLIGHT" val="0"/>
  <p:tag name="KSO_WM_UNIT_COMPATIBLE" val="0"/>
  <p:tag name="KSO_WM_UNIT_PRESET_TEXT_INDEX" val="3"/>
  <p:tag name="KSO_WM_UNIT_PRESET_TEXT_LEN" val="11"/>
  <p:tag name="KSO_WM_DIAGRAM_GROUP_CODE" val="l1-2"/>
  <p:tag name="KSO_WM_UNIT_TEXT_FILL_FORE_SCHEMECOLOR_INDEX" val="5"/>
  <p:tag name="KSO_WM_UNIT_TEXT_FILL_TYPE" val="1"/>
  <p:tag name="KSO_WM_UNIT_USESOURCEFORMAT_APPLY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316"/>
  <p:tag name="KSO_WM_UNIT_TYPE" val="l_h_f"/>
  <p:tag name="KSO_WM_UNIT_INDEX" val="1_3_1"/>
  <p:tag name="KSO_WM_UNIT_ID" val="custom160316_16*l_h_f*1_3_1"/>
  <p:tag name="KSO_WM_UNIT_CLEAR" val="1"/>
  <p:tag name="KSO_WM_UNIT_LAYERLEVEL" val="1_1_1"/>
  <p:tag name="KSO_WM_UNIT_VALUE" val="33"/>
  <p:tag name="KSO_WM_UNIT_HIGHLIGHT" val="0"/>
  <p:tag name="KSO_WM_UNIT_COMPATIBLE" val="0"/>
  <p:tag name="KSO_WM_UNIT_PRESET_TEXT_INDEX" val="3"/>
  <p:tag name="KSO_WM_UNIT_PRESET_TEXT_LEN" val="17"/>
  <p:tag name="KSO_WM_DIAGRAM_GROUP_CODE" val="l1-2"/>
  <p:tag name="KSO_WM_UNIT_TEXT_FILL_FORE_SCHEMECOLOR_INDEX" val="13"/>
  <p:tag name="KSO_WM_UNIT_TEXT_FILL_TYPE" val="1"/>
  <p:tag name="KSO_WM_UNIT_USESOURCEFORMAT_APPLY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189046"/>
  <p:tag name="KSO_WM_TAG_VERSION" val="1.0"/>
  <p:tag name="KSO_WM_UNIT_TYPE" val="m_i"/>
  <p:tag name="KSO_WM_UNIT_INDEX" val="1_2"/>
  <p:tag name="KSO_WM_UNIT_LAYERLEVEL" val="1_1"/>
  <p:tag name="KSO_WM_BEAUTIFY_FLAG" val="#wm#"/>
  <p:tag name="KSO_WM_DIAGRAM_GROUP_CODE" val="m1-1"/>
  <p:tag name="KSO_WM_UNIT_ID" val="custom20189046_6*m_i*1_2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  <p:tag name="KSO_WM_UNIT_TEXT_SHADOW_SCHEMECOLOR_INDEX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316"/>
  <p:tag name="KSO_WM_UNIT_TYPE" val="l_i"/>
  <p:tag name="KSO_WM_UNIT_INDEX" val="1_6"/>
  <p:tag name="KSO_WM_UNIT_ID" val="custom160316_16*l_i*1_6"/>
  <p:tag name="KSO_WM_UNIT_CLEAR" val="1"/>
  <p:tag name="KSO_WM_UNIT_LAYERLEVEL" val="1_1"/>
  <p:tag name="KSO_WM_DIAGRAM_GROUP_CODE" val="l1-2"/>
  <p:tag name="KSO_WM_UNIT_FILL_FORE_SCHEMECOLOR_INDEX" val="6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77175963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189046"/>
  <p:tag name="KSO_WM_TAG_VERSION" val="1.0"/>
  <p:tag name="KSO_WM_UNIT_TYPE" val="m_i"/>
  <p:tag name="KSO_WM_UNIT_INDEX" val="1_3"/>
  <p:tag name="KSO_WM_UNIT_LAYERLEVEL" val="1_1"/>
  <p:tag name="KSO_WM_BEAUTIFY_FLAG" val="#wm#"/>
  <p:tag name="KSO_WM_DIAGRAM_GROUP_CODE" val="m1-1"/>
  <p:tag name="KSO_WM_UNIT_ID" val="custom20189046_6*m_i*1_3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  <p:tag name="KSO_WM_UNIT_TEXT_SHADOW_SCHEMECOLOR_INDEX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0316"/>
  <p:tag name="KSO_WM_TAG_VERSION" val="1.0"/>
  <p:tag name="KSO_WM_SLIDE_ID" val="custom160316_13"/>
  <p:tag name="KSO_WM_SLIDE_INDEX" val="13"/>
  <p:tag name="KSO_WM_SLIDE_ITEM_CNT" val="1"/>
  <p:tag name="KSO_WM_SLIDE_LAYOUT" val="a_l"/>
  <p:tag name="KSO_WM_SLIDE_LAYOUT_CNT" val="1_1"/>
  <p:tag name="KSO_WM_SLIDE_TYPE" val="text"/>
  <p:tag name="KSO_WM_BEAUTIFY_FLAG" val="#wm#"/>
  <p:tag name="KSO_WM_SLIDE_POSITION" val="165*140"/>
  <p:tag name="KSO_WM_SLIDE_SIZE" val="601*354"/>
  <p:tag name="KSO_WM_DIAGRAM_GROUP_CODE" val="l1-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316"/>
  <p:tag name="KSO_WM_UNIT_TYPE" val="a"/>
  <p:tag name="KSO_WM_UNIT_INDEX" val="1"/>
  <p:tag name="KSO_WM_UNIT_ID" val="custom160316_13*a*1"/>
  <p:tag name="KSO_WM_UNIT_CLEAR" val="1"/>
  <p:tag name="KSO_WM_UNIT_LAYERLEVEL" val="1"/>
  <p:tag name="KSO_WM_UNIT_VALUE" val="25"/>
  <p:tag name="KSO_WM_UNIT_ISCONTENTSTITLE" val="0"/>
  <p:tag name="KSO_WM_UNIT_HIGHLIGHT" val="0"/>
  <p:tag name="KSO_WM_UNIT_COMPATIBLE" val="0"/>
  <p:tag name="KSO_WM_UNIT_PRESET_TEXT_INDEX" val="3"/>
  <p:tag name="KSO_WM_UNIT_PRESET_TEXT_LEN" val="1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316"/>
  <p:tag name="KSO_WM_UNIT_TYPE" val="f"/>
  <p:tag name="KSO_WM_UNIT_INDEX" val="1"/>
  <p:tag name="KSO_WM_UNIT_ID" val="custom160316_27*f*1"/>
  <p:tag name="KSO_WM_UNIT_CLEAR" val="1"/>
  <p:tag name="KSO_WM_UNIT_LAYERLEVEL" val="1"/>
  <p:tag name="KSO_WM_UNIT_VALUE" val="135"/>
  <p:tag name="KSO_WM_UNIT_HIGHLIGHT" val="0"/>
  <p:tag name="KSO_WM_UNIT_COMPATIBLE" val="0"/>
  <p:tag name="KSO_WM_UNIT_PRESET_TEXT_INDEX" val="5"/>
  <p:tag name="KSO_WM_UNIT_PRESET_TEXT_LEN" val="23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0316"/>
  <p:tag name="KSO_WM_TAG_VERSION" val="1.0"/>
  <p:tag name="KSO_WM_SLIDE_ID" val="custom160316_16"/>
  <p:tag name="KSO_WM_SLIDE_INDEX" val="16"/>
  <p:tag name="KSO_WM_SLIDE_ITEM_CNT" val="4"/>
  <p:tag name="KSO_WM_SLIDE_LAYOUT" val="a_l"/>
  <p:tag name="KSO_WM_SLIDE_LAYOUT_CNT" val="1_1"/>
  <p:tag name="KSO_WM_SLIDE_TYPE" val="text"/>
  <p:tag name="KSO_WM_BEAUTIFY_FLAG" val="#wm#"/>
  <p:tag name="KSO_WM_SLIDE_POSITION" val="60*140"/>
  <p:tag name="KSO_WM_SLIDE_SIZE" val="844*354"/>
  <p:tag name="KSO_WM_DIAGRAM_GROUP_CODE" val="l1-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316"/>
  <p:tag name="KSO_WM_UNIT_TYPE" val="l_i"/>
  <p:tag name="KSO_WM_UNIT_INDEX" val="1_1"/>
  <p:tag name="KSO_WM_UNIT_ID" val="custom160316_16*l_i*1_1"/>
  <p:tag name="KSO_WM_UNIT_CLEAR" val="1"/>
  <p:tag name="KSO_WM_UNIT_LAYERLEVEL" val="1_1"/>
  <p:tag name="KSO_WM_DIAGRAM_GROUP_CODE" val="l1-2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316"/>
  <p:tag name="KSO_WM_UNIT_TYPE" val="l_i"/>
  <p:tag name="KSO_WM_UNIT_INDEX" val="1_2"/>
  <p:tag name="KSO_WM_UNIT_ID" val="custom160316_16*l_i*1_2"/>
  <p:tag name="KSO_WM_UNIT_CLEAR" val="1"/>
  <p:tag name="KSO_WM_UNIT_LAYERLEVEL" val="1_1"/>
  <p:tag name="KSO_WM_DIAGRAM_GROUP_CODE" val="l1-2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331</Words>
  <Application>Microsoft Office PowerPoint</Application>
  <PresentationFormat>自定义</PresentationFormat>
  <Paragraphs>68</Paragraphs>
  <Slides>18</Slides>
  <Notes>6</Notes>
  <HiddenSlides>0</HiddenSlides>
  <MMClips>0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18</vt:i4>
      </vt:variant>
    </vt:vector>
  </HeadingPairs>
  <TitlesOfParts>
    <vt:vector size="20" baseType="lpstr">
      <vt:lpstr>Office 主题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龙雨鑫</dc:creator>
  <cp:lastModifiedBy>DELL</cp:lastModifiedBy>
  <cp:revision>152</cp:revision>
  <dcterms:created xsi:type="dcterms:W3CDTF">2020-06-17T00:58:00Z</dcterms:created>
  <dcterms:modified xsi:type="dcterms:W3CDTF">2022-04-11T01:15:56Z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2052-11.1.0.9740</vt:lpwstr>
  </property>
  <property fmtid="{D5CDD505-2E9C-101B-9397-08002B2CF9AE}" pid="3" name="KSORubyTemplateID">
    <vt:lpwstr>8</vt:lpwstr>
  </property>
</Properties>
</file>