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9" r:id="rId4"/>
    <p:sldId id="259" r:id="rId5"/>
    <p:sldId id="260" r:id="rId6"/>
    <p:sldId id="262" r:id="rId7"/>
    <p:sldId id="263" r:id="rId8"/>
    <p:sldId id="264" r:id="rId9"/>
    <p:sldId id="265" r:id="rId10"/>
    <p:sldId id="277" r:id="rId11"/>
    <p:sldId id="266" r:id="rId12"/>
    <p:sldId id="267" r:id="rId13"/>
    <p:sldId id="269" r:id="rId14"/>
    <p:sldId id="270" r:id="rId15"/>
    <p:sldId id="271" r:id="rId16"/>
    <p:sldId id="273" r:id="rId17"/>
    <p:sldId id="274" r:id="rId18"/>
    <p:sldId id="278" r:id="rId19"/>
    <p:sldId id="258" r:id="rId20"/>
  </p:sldIdLst>
  <p:sldSz cx="8640763" cy="4856163"/>
  <p:notesSz cx="6858000" cy="9144000"/>
  <p:defaultTextStyle>
    <a:defPPr>
      <a:defRPr lang="zh-CN"/>
    </a:defPPr>
    <a:lvl1pPr algn="l" defTabSz="323850" rtl="0" fontAlgn="base">
      <a:spcBef>
        <a:spcPct val="0"/>
      </a:spcBef>
      <a:spcAft>
        <a:spcPct val="0"/>
      </a:spcAft>
      <a:defRPr kumimoji="1"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23850" indent="133350" algn="l" defTabSz="323850" rtl="0" fontAlgn="base">
      <a:spcBef>
        <a:spcPct val="0"/>
      </a:spcBef>
      <a:spcAft>
        <a:spcPct val="0"/>
      </a:spcAft>
      <a:defRPr kumimoji="1"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47700" indent="266700" algn="l" defTabSz="323850" rtl="0" fontAlgn="base">
      <a:spcBef>
        <a:spcPct val="0"/>
      </a:spcBef>
      <a:spcAft>
        <a:spcPct val="0"/>
      </a:spcAft>
      <a:defRPr kumimoji="1"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971550" indent="400050" algn="l" defTabSz="323850" rtl="0" fontAlgn="base">
      <a:spcBef>
        <a:spcPct val="0"/>
      </a:spcBef>
      <a:spcAft>
        <a:spcPct val="0"/>
      </a:spcAft>
      <a:defRPr kumimoji="1"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295400" indent="533400" algn="l" defTabSz="323850" rtl="0" fontAlgn="base">
      <a:spcBef>
        <a:spcPct val="0"/>
      </a:spcBef>
      <a:spcAft>
        <a:spcPct val="0"/>
      </a:spcAft>
      <a:defRPr kumimoji="1"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0">
          <p15:clr>
            <a:srgbClr val="A4A3A4"/>
          </p15:clr>
        </p15:guide>
        <p15:guide id="2" pos="27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58" autoAdjust="0"/>
  </p:normalViewPr>
  <p:slideViewPr>
    <p:cSldViewPr snapToObjects="1">
      <p:cViewPr varScale="1">
        <p:scale>
          <a:sx n="106" d="100"/>
          <a:sy n="106" d="100"/>
        </p:scale>
        <p:origin x="82" y="269"/>
      </p:cViewPr>
      <p:guideLst>
        <p:guide orient="horz" pos="1530"/>
        <p:guide pos="27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83616-BDDC-4FAC-BD76-56E2AC86C73C}" type="datetimeFigureOut">
              <a:rPr lang="zh-CN" altLang="en-US" smtClean="0"/>
              <a:t>2019/1/31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39C2C-331D-432A-973C-9F149E3867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2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C2C-331D-432A-973C-9F149E38679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026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8057" y="1508558"/>
            <a:ext cx="7344649" cy="1040928"/>
          </a:xfrm>
        </p:spPr>
        <p:txBody>
          <a:bodyPr/>
          <a:lstStyle/>
          <a:p>
            <a:r>
              <a:rPr lang="zh-CN" altLang="en-US" smtClean="0"/>
              <a:t>点按此处编辑母版标题风格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96116" y="2751827"/>
            <a:ext cx="6048534" cy="12410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7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95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19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43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67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91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点按此处添加母版副标题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14925F-21D2-4E62-974B-F9A6553F43EF}" type="datetime1">
              <a:rPr lang="zh-CN" altLang="en-US"/>
              <a:pPr/>
              <a:t>2019/1/31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8B379-9596-4BC7-A444-FFAB87D4799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64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纵向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点按此处编辑母版标题风格</a:t>
            </a:r>
            <a:endParaRPr lang="zh-CN" altLang="en-US"/>
          </a:p>
        </p:txBody>
      </p:sp>
      <p:sp>
        <p:nvSpPr>
          <p:cNvPr id="3" name="纵向标题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点按此处编辑文本风格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EAD53F-7111-4201-8BCF-37DAC7B272A6}" type="datetime1">
              <a:rPr lang="zh-CN" altLang="en-US"/>
              <a:pPr/>
              <a:t>2019/1/31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77BB4-902C-4CC9-9854-8AC1268F050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1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纵向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纵向标题 1"/>
          <p:cNvSpPr>
            <a:spLocks noGrp="1"/>
          </p:cNvSpPr>
          <p:nvPr>
            <p:ph type="title" orient="vert"/>
          </p:nvPr>
        </p:nvSpPr>
        <p:spPr>
          <a:xfrm>
            <a:off x="4441894" y="138266"/>
            <a:ext cx="1378621" cy="2933932"/>
          </a:xfrm>
        </p:spPr>
        <p:txBody>
          <a:bodyPr vert="eaVert"/>
          <a:lstStyle/>
          <a:p>
            <a:r>
              <a:rPr lang="zh-CN" altLang="en-US" smtClean="0"/>
              <a:t>点按此处编辑母版标题风格</a:t>
            </a:r>
            <a:endParaRPr lang="zh-CN" altLang="en-US"/>
          </a:p>
        </p:txBody>
      </p:sp>
      <p:sp>
        <p:nvSpPr>
          <p:cNvPr id="3" name="纵向标题占位符 2"/>
          <p:cNvSpPr>
            <a:spLocks noGrp="1"/>
          </p:cNvSpPr>
          <p:nvPr>
            <p:ph type="body" orient="vert" idx="1"/>
          </p:nvPr>
        </p:nvSpPr>
        <p:spPr>
          <a:xfrm>
            <a:off x="306028" y="138266"/>
            <a:ext cx="3991853" cy="2933932"/>
          </a:xfrm>
        </p:spPr>
        <p:txBody>
          <a:bodyPr vert="eaVert"/>
          <a:lstStyle/>
          <a:p>
            <a:pPr lvl="0"/>
            <a:r>
              <a:rPr lang="zh-CN" altLang="en-US" smtClean="0"/>
              <a:t>点按此处编辑文本风格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FB34B9-8C56-4E0A-82FC-97A36F4123B3}" type="datetime1">
              <a:rPr lang="zh-CN" altLang="en-US"/>
              <a:pPr/>
              <a:t>2019/1/31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DA54C-450D-4B95-8BD1-5B518C5B61B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50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点按此处编辑母版标题风格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点按此处编辑文本风格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E9A58E-518C-468D-B86F-412E6A334564}" type="datetime1">
              <a:rPr lang="zh-CN" altLang="en-US"/>
              <a:pPr/>
              <a:t>2019/1/31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F42D2-877B-47BF-BE43-9B11C618C66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23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部分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561" y="3120535"/>
            <a:ext cx="7344649" cy="964488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zh-CN" altLang="en-US" smtClean="0"/>
              <a:t>点按此处编辑母版标题风格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2561" y="2058251"/>
            <a:ext cx="7344649" cy="1062285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2397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4794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7191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958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1986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4383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678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9177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点按此处编辑文本风格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0D3CE8-9274-4F84-84B9-21AB02CA6486}" type="datetime1">
              <a:rPr lang="zh-CN" altLang="en-US"/>
              <a:pPr/>
              <a:t>2019/1/31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DC72D-48E1-4427-98D7-13935C7FBA3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92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个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点按此处编辑母版标题风格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6028" y="802616"/>
            <a:ext cx="2685237" cy="226958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点按此处编辑文本风格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135278" y="802616"/>
            <a:ext cx="2685237" cy="226958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点按此处编辑文本风格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EEE4CA-D1D6-48E9-8661-62BC83685300}" type="datetime1">
              <a:rPr lang="zh-CN" altLang="en-US"/>
              <a:pPr/>
              <a:t>2019/1/31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4E1D5-9302-401C-8CC7-12C286DED9D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60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039" y="194472"/>
            <a:ext cx="7776687" cy="80936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点按此处编辑母版标题风格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32038" y="1087017"/>
            <a:ext cx="3817838" cy="453017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3972" indent="0">
              <a:buNone/>
              <a:defRPr sz="1400" b="1"/>
            </a:lvl2pPr>
            <a:lvl3pPr marL="647944" indent="0">
              <a:buNone/>
              <a:defRPr sz="1300" b="1"/>
            </a:lvl3pPr>
            <a:lvl4pPr marL="971916" indent="0">
              <a:buNone/>
              <a:defRPr sz="1100" b="1"/>
            </a:lvl4pPr>
            <a:lvl5pPr marL="1295888" indent="0">
              <a:buNone/>
              <a:defRPr sz="1100" b="1"/>
            </a:lvl5pPr>
            <a:lvl6pPr marL="1619860" indent="0">
              <a:buNone/>
              <a:defRPr sz="1100" b="1"/>
            </a:lvl6pPr>
            <a:lvl7pPr marL="1943832" indent="0">
              <a:buNone/>
              <a:defRPr sz="1100" b="1"/>
            </a:lvl7pPr>
            <a:lvl8pPr marL="2267803" indent="0">
              <a:buNone/>
              <a:defRPr sz="1100" b="1"/>
            </a:lvl8pPr>
            <a:lvl9pPr marL="2591775" indent="0">
              <a:buNone/>
              <a:defRPr sz="1100" b="1"/>
            </a:lvl9pPr>
          </a:lstStyle>
          <a:p>
            <a:pPr lvl="0"/>
            <a:r>
              <a:rPr lang="zh-CN" altLang="en-US" smtClean="0"/>
              <a:t>点按此处编辑文本风格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2038" y="1540034"/>
            <a:ext cx="3817838" cy="2797915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 smtClean="0"/>
              <a:t>点按此处编辑文本风格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389388" y="1087017"/>
            <a:ext cx="3819338" cy="453017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3972" indent="0">
              <a:buNone/>
              <a:defRPr sz="1400" b="1"/>
            </a:lvl2pPr>
            <a:lvl3pPr marL="647944" indent="0">
              <a:buNone/>
              <a:defRPr sz="1300" b="1"/>
            </a:lvl3pPr>
            <a:lvl4pPr marL="971916" indent="0">
              <a:buNone/>
              <a:defRPr sz="1100" b="1"/>
            </a:lvl4pPr>
            <a:lvl5pPr marL="1295888" indent="0">
              <a:buNone/>
              <a:defRPr sz="1100" b="1"/>
            </a:lvl5pPr>
            <a:lvl6pPr marL="1619860" indent="0">
              <a:buNone/>
              <a:defRPr sz="1100" b="1"/>
            </a:lvl6pPr>
            <a:lvl7pPr marL="1943832" indent="0">
              <a:buNone/>
              <a:defRPr sz="1100" b="1"/>
            </a:lvl7pPr>
            <a:lvl8pPr marL="2267803" indent="0">
              <a:buNone/>
              <a:defRPr sz="1100" b="1"/>
            </a:lvl8pPr>
            <a:lvl9pPr marL="2591775" indent="0">
              <a:buNone/>
              <a:defRPr sz="1100" b="1"/>
            </a:lvl9pPr>
          </a:lstStyle>
          <a:p>
            <a:pPr lvl="0"/>
            <a:r>
              <a:rPr lang="zh-CN" altLang="en-US" smtClean="0"/>
              <a:t>点按此处编辑文本风格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389388" y="1540034"/>
            <a:ext cx="3819338" cy="2797915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 smtClean="0"/>
              <a:t>点按此处编辑文本风格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FFD46D-5855-42C6-A8E0-360749656595}" type="datetime1">
              <a:rPr lang="zh-CN" altLang="en-US"/>
              <a:pPr/>
              <a:t>2019/1/31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B1D90-BD0D-42D4-9E61-AC07CE362D7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27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点按此处编辑母版标题风格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4A9E6D-DCCE-4D70-97AF-7EF6816B6328}" type="datetime1">
              <a:rPr lang="zh-CN" altLang="en-US"/>
              <a:pPr/>
              <a:t>2019/1/31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26120-7F97-4FC8-8434-543FB1A660C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12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C71EB1-E821-481E-936A-4E8F2AAB72E1}" type="datetime1">
              <a:rPr lang="zh-CN" altLang="en-US"/>
              <a:pPr/>
              <a:t>2019/1/31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83E42-6FD3-4BB4-BB86-DECBBC3850D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56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和说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039" y="193347"/>
            <a:ext cx="2842751" cy="822850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CN" altLang="en-US" smtClean="0"/>
              <a:t>点按此处编辑母版标题风格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78299" y="193348"/>
            <a:ext cx="4830427" cy="414460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点按此处编辑文本风格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32039" y="1016198"/>
            <a:ext cx="2842751" cy="3321751"/>
          </a:xfrm>
        </p:spPr>
        <p:txBody>
          <a:bodyPr/>
          <a:lstStyle>
            <a:lvl1pPr marL="0" indent="0">
              <a:buNone/>
              <a:defRPr sz="1000"/>
            </a:lvl1pPr>
            <a:lvl2pPr marL="323972" indent="0">
              <a:buNone/>
              <a:defRPr sz="900"/>
            </a:lvl2pPr>
            <a:lvl3pPr marL="647944" indent="0">
              <a:buNone/>
              <a:defRPr sz="700"/>
            </a:lvl3pPr>
            <a:lvl4pPr marL="971916" indent="0">
              <a:buNone/>
              <a:defRPr sz="600"/>
            </a:lvl4pPr>
            <a:lvl5pPr marL="1295888" indent="0">
              <a:buNone/>
              <a:defRPr sz="600"/>
            </a:lvl5pPr>
            <a:lvl6pPr marL="1619860" indent="0">
              <a:buNone/>
              <a:defRPr sz="600"/>
            </a:lvl6pPr>
            <a:lvl7pPr marL="1943832" indent="0">
              <a:buNone/>
              <a:defRPr sz="600"/>
            </a:lvl7pPr>
            <a:lvl8pPr marL="2267803" indent="0">
              <a:buNone/>
              <a:defRPr sz="600"/>
            </a:lvl8pPr>
            <a:lvl9pPr marL="2591775" indent="0">
              <a:buNone/>
              <a:defRPr sz="600"/>
            </a:lvl9pPr>
          </a:lstStyle>
          <a:p>
            <a:pPr lvl="0"/>
            <a:r>
              <a:rPr lang="zh-CN" altLang="en-US" smtClean="0"/>
              <a:t>点按此处编辑文本风格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F6F8BA-8328-4FA6-888D-634A66B6CB29}" type="datetime1">
              <a:rPr lang="zh-CN" altLang="en-US"/>
              <a:pPr/>
              <a:t>2019/1/31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FB529-36D0-404D-9356-FE20B850E1D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70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和说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3650" y="3399314"/>
            <a:ext cx="5184458" cy="401308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CN" altLang="en-US" smtClean="0"/>
              <a:t>点按此处编辑母版标题风格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693650" y="433907"/>
            <a:ext cx="5184458" cy="2913698"/>
          </a:xfrm>
        </p:spPr>
        <p:txBody>
          <a:bodyPr rtlCol="0">
            <a:normAutofit/>
          </a:bodyPr>
          <a:lstStyle>
            <a:lvl1pPr marL="0" indent="0">
              <a:buNone/>
              <a:defRPr sz="2300"/>
            </a:lvl1pPr>
            <a:lvl2pPr marL="323972" indent="0">
              <a:buNone/>
              <a:defRPr sz="2000"/>
            </a:lvl2pPr>
            <a:lvl3pPr marL="647944" indent="0">
              <a:buNone/>
              <a:defRPr sz="1700"/>
            </a:lvl3pPr>
            <a:lvl4pPr marL="971916" indent="0">
              <a:buNone/>
              <a:defRPr sz="1400"/>
            </a:lvl4pPr>
            <a:lvl5pPr marL="1295888" indent="0">
              <a:buNone/>
              <a:defRPr sz="1400"/>
            </a:lvl5pPr>
            <a:lvl6pPr marL="1619860" indent="0">
              <a:buNone/>
              <a:defRPr sz="1400"/>
            </a:lvl6pPr>
            <a:lvl7pPr marL="1943832" indent="0">
              <a:buNone/>
              <a:defRPr sz="1400"/>
            </a:lvl7pPr>
            <a:lvl8pPr marL="2267803" indent="0">
              <a:buNone/>
              <a:defRPr sz="1400"/>
            </a:lvl8pPr>
            <a:lvl9pPr marL="2591775" indent="0">
              <a:buNone/>
              <a:defRPr sz="14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93650" y="3800623"/>
            <a:ext cx="5184458" cy="569924"/>
          </a:xfrm>
        </p:spPr>
        <p:txBody>
          <a:bodyPr/>
          <a:lstStyle>
            <a:lvl1pPr marL="0" indent="0">
              <a:buNone/>
              <a:defRPr sz="1000"/>
            </a:lvl1pPr>
            <a:lvl2pPr marL="323972" indent="0">
              <a:buNone/>
              <a:defRPr sz="900"/>
            </a:lvl2pPr>
            <a:lvl3pPr marL="647944" indent="0">
              <a:buNone/>
              <a:defRPr sz="700"/>
            </a:lvl3pPr>
            <a:lvl4pPr marL="971916" indent="0">
              <a:buNone/>
              <a:defRPr sz="600"/>
            </a:lvl4pPr>
            <a:lvl5pPr marL="1295888" indent="0">
              <a:buNone/>
              <a:defRPr sz="600"/>
            </a:lvl5pPr>
            <a:lvl6pPr marL="1619860" indent="0">
              <a:buNone/>
              <a:defRPr sz="600"/>
            </a:lvl6pPr>
            <a:lvl7pPr marL="1943832" indent="0">
              <a:buNone/>
              <a:defRPr sz="600"/>
            </a:lvl7pPr>
            <a:lvl8pPr marL="2267803" indent="0">
              <a:buNone/>
              <a:defRPr sz="600"/>
            </a:lvl8pPr>
            <a:lvl9pPr marL="2591775" indent="0">
              <a:buNone/>
              <a:defRPr sz="600"/>
            </a:lvl9pPr>
          </a:lstStyle>
          <a:p>
            <a:pPr lvl="0"/>
            <a:r>
              <a:rPr lang="zh-CN" altLang="en-US" smtClean="0"/>
              <a:t>点按此处编辑文本风格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D6F661-4CA1-491F-A39E-F136C973F7B1}" type="datetime1">
              <a:rPr lang="zh-CN" altLang="en-US"/>
              <a:pPr/>
              <a:t>2019/1/31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A73E3-4E2E-4485-AFCB-BC2797C1EEE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56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31800" y="195263"/>
            <a:ext cx="7777163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794" tIns="32397" rIns="64794" bIns="32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点按此处编辑母版标题风格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31800" y="1133475"/>
            <a:ext cx="7777163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794" tIns="32397" rIns="64794" bIns="32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点按此处编辑文本风格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31800" y="4500563"/>
            <a:ext cx="2016125" cy="258762"/>
          </a:xfrm>
          <a:prstGeom prst="rect">
            <a:avLst/>
          </a:prstGeom>
        </p:spPr>
        <p:txBody>
          <a:bodyPr vert="horz" wrap="square" lIns="64794" tIns="32397" rIns="64794" bIns="32397" numCol="1" anchor="ctr" anchorCtr="0" compatLnSpc="1">
            <a:prstTxWarp prst="textNoShape">
              <a:avLst/>
            </a:prstTxWarp>
          </a:bodyPr>
          <a:lstStyle>
            <a:lvl1pPr>
              <a:defRPr kumimoji="0"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005C05F-C406-4070-9E2C-F29CDE531C7C}" type="datetime1">
              <a:rPr lang="zh-CN" altLang="en-US"/>
              <a:pPr/>
              <a:t>2019/1/31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952750" y="4500563"/>
            <a:ext cx="2735263" cy="258762"/>
          </a:xfrm>
          <a:prstGeom prst="rect">
            <a:avLst/>
          </a:prstGeom>
        </p:spPr>
        <p:txBody>
          <a:bodyPr vert="horz" wrap="square" lIns="64794" tIns="32397" rIns="64794" bIns="32397" numCol="1" anchor="ctr" anchorCtr="0" compatLnSpc="1">
            <a:prstTxWarp prst="textNoShape">
              <a:avLst/>
            </a:prstTxWarp>
          </a:bodyPr>
          <a:lstStyle>
            <a:lvl1pPr algn="ctr">
              <a:defRPr kumimoji="0"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192838" y="4500563"/>
            <a:ext cx="2016125" cy="258762"/>
          </a:xfrm>
          <a:prstGeom prst="rect">
            <a:avLst/>
          </a:prstGeom>
        </p:spPr>
        <p:txBody>
          <a:bodyPr vert="horz" wrap="square" lIns="64794" tIns="32397" rIns="64794" bIns="32397" numCol="1" anchor="ctr" anchorCtr="0" compatLnSpc="1">
            <a:prstTxWarp prst="textNoShape">
              <a:avLst/>
            </a:prstTxWarp>
          </a:bodyPr>
          <a:lstStyle>
            <a:lvl1pPr algn="r">
              <a:defRPr kumimoji="0"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AD1E06C-D442-4C34-B3C9-1C44E3FB576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xStyles>
    <p:titleStyle>
      <a:lvl1pPr algn="ctr" defTabSz="323850" rtl="0" fontAlgn="base">
        <a:spcBef>
          <a:spcPct val="0"/>
        </a:spcBef>
        <a:spcAft>
          <a:spcPct val="0"/>
        </a:spcAft>
        <a:defRPr kumimoji="1" sz="3100" kern="1200">
          <a:solidFill>
            <a:schemeClr val="tx1"/>
          </a:solidFill>
          <a:latin typeface="+mj-lt"/>
          <a:ea typeface="+mj-ea"/>
          <a:cs typeface="宋体" charset="-122"/>
        </a:defRPr>
      </a:lvl1pPr>
      <a:lvl2pPr algn="ctr" defTabSz="323850" rtl="0" fontAlgn="base">
        <a:spcBef>
          <a:spcPct val="0"/>
        </a:spcBef>
        <a:spcAft>
          <a:spcPct val="0"/>
        </a:spcAft>
        <a:defRPr kumimoji="1" sz="3100">
          <a:solidFill>
            <a:schemeClr val="tx1"/>
          </a:solidFill>
          <a:latin typeface="Calibri" charset="0"/>
          <a:ea typeface="宋体" charset="-122"/>
          <a:cs typeface="宋体" charset="-122"/>
        </a:defRPr>
      </a:lvl2pPr>
      <a:lvl3pPr algn="ctr" defTabSz="323850" rtl="0" fontAlgn="base">
        <a:spcBef>
          <a:spcPct val="0"/>
        </a:spcBef>
        <a:spcAft>
          <a:spcPct val="0"/>
        </a:spcAft>
        <a:defRPr kumimoji="1" sz="3100">
          <a:solidFill>
            <a:schemeClr val="tx1"/>
          </a:solidFill>
          <a:latin typeface="Calibri" charset="0"/>
          <a:ea typeface="宋体" charset="-122"/>
          <a:cs typeface="宋体" charset="-122"/>
        </a:defRPr>
      </a:lvl3pPr>
      <a:lvl4pPr algn="ctr" defTabSz="323850" rtl="0" fontAlgn="base">
        <a:spcBef>
          <a:spcPct val="0"/>
        </a:spcBef>
        <a:spcAft>
          <a:spcPct val="0"/>
        </a:spcAft>
        <a:defRPr kumimoji="1" sz="3100">
          <a:solidFill>
            <a:schemeClr val="tx1"/>
          </a:solidFill>
          <a:latin typeface="Calibri" charset="0"/>
          <a:ea typeface="宋体" charset="-122"/>
          <a:cs typeface="宋体" charset="-122"/>
        </a:defRPr>
      </a:lvl4pPr>
      <a:lvl5pPr algn="ctr" defTabSz="323850" rtl="0" fontAlgn="base">
        <a:spcBef>
          <a:spcPct val="0"/>
        </a:spcBef>
        <a:spcAft>
          <a:spcPct val="0"/>
        </a:spcAft>
        <a:defRPr kumimoji="1" sz="3100">
          <a:solidFill>
            <a:schemeClr val="tx1"/>
          </a:solidFill>
          <a:latin typeface="Calibri" charset="0"/>
          <a:ea typeface="宋体" charset="-122"/>
          <a:cs typeface="宋体" charset="-122"/>
        </a:defRPr>
      </a:lvl5pPr>
      <a:lvl6pPr marL="457200" algn="ctr" defTabSz="323850" rtl="0" fontAlgn="base">
        <a:spcBef>
          <a:spcPct val="0"/>
        </a:spcBef>
        <a:spcAft>
          <a:spcPct val="0"/>
        </a:spcAft>
        <a:defRPr kumimoji="1" sz="3100">
          <a:solidFill>
            <a:schemeClr val="tx1"/>
          </a:solidFill>
          <a:latin typeface="Calibri" charset="0"/>
          <a:ea typeface="宋体" charset="-122"/>
          <a:cs typeface="宋体" charset="-122"/>
        </a:defRPr>
      </a:lvl6pPr>
      <a:lvl7pPr marL="914400" algn="ctr" defTabSz="323850" rtl="0" fontAlgn="base">
        <a:spcBef>
          <a:spcPct val="0"/>
        </a:spcBef>
        <a:spcAft>
          <a:spcPct val="0"/>
        </a:spcAft>
        <a:defRPr kumimoji="1" sz="3100">
          <a:solidFill>
            <a:schemeClr val="tx1"/>
          </a:solidFill>
          <a:latin typeface="Calibri" charset="0"/>
          <a:ea typeface="宋体" charset="-122"/>
          <a:cs typeface="宋体" charset="-122"/>
        </a:defRPr>
      </a:lvl7pPr>
      <a:lvl8pPr marL="1371600" algn="ctr" defTabSz="323850" rtl="0" fontAlgn="base">
        <a:spcBef>
          <a:spcPct val="0"/>
        </a:spcBef>
        <a:spcAft>
          <a:spcPct val="0"/>
        </a:spcAft>
        <a:defRPr kumimoji="1" sz="3100">
          <a:solidFill>
            <a:schemeClr val="tx1"/>
          </a:solidFill>
          <a:latin typeface="Calibri" charset="0"/>
          <a:ea typeface="宋体" charset="-122"/>
          <a:cs typeface="宋体" charset="-122"/>
        </a:defRPr>
      </a:lvl8pPr>
      <a:lvl9pPr marL="1828800" algn="ctr" defTabSz="323850" rtl="0" fontAlgn="base">
        <a:spcBef>
          <a:spcPct val="0"/>
        </a:spcBef>
        <a:spcAft>
          <a:spcPct val="0"/>
        </a:spcAft>
        <a:defRPr kumimoji="1" sz="3100">
          <a:solidFill>
            <a:schemeClr val="tx1"/>
          </a:solidFill>
          <a:latin typeface="Calibri" charset="0"/>
          <a:ea typeface="宋体" charset="-122"/>
          <a:cs typeface="宋体" charset="-122"/>
        </a:defRPr>
      </a:lvl9pPr>
    </p:titleStyle>
    <p:bodyStyle>
      <a:lvl1pPr marL="242888" indent="-242888" algn="l" defTabSz="3238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宋体" charset="-122"/>
        </a:defRPr>
      </a:lvl1pPr>
      <a:lvl2pPr marL="525463" indent="-201613" algn="l" defTabSz="3238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161925" algn="l" defTabSz="3238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475" indent="-161925" algn="l" defTabSz="3238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7325" indent="-161925" algn="l" defTabSz="3238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1846" indent="-161986" algn="l" defTabSz="323972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5817" indent="-161986" algn="l" defTabSz="323972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29789" indent="-161986" algn="l" defTabSz="323972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53761" indent="-161986" algn="l" defTabSz="323972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239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algn="l" defTabSz="3239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7944" algn="l" defTabSz="3239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1916" algn="l" defTabSz="3239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5888" algn="l" defTabSz="3239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19860" algn="l" defTabSz="3239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3832" algn="l" defTabSz="3239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67803" algn="l" defTabSz="3239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1775" algn="l" defTabSz="3239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5.png"/><Relationship Id="rId4" Type="http://schemas.openxmlformats.org/officeDocument/2006/relationships/image" Target="../media/image3.wmf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.png"/><Relationship Id="rId4" Type="http://schemas.openxmlformats.org/officeDocument/2006/relationships/image" Target="../media/image3.wmf"/><Relationship Id="rId9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5.png"/><Relationship Id="rId10" Type="http://schemas.openxmlformats.org/officeDocument/2006/relationships/image" Target="../media/image65.png"/><Relationship Id="rId4" Type="http://schemas.openxmlformats.org/officeDocument/2006/relationships/image" Target="../media/image3.wmf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3.wmf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10" Type="http://schemas.openxmlformats.org/officeDocument/2006/relationships/image" Target="../media/image27.png"/><Relationship Id="rId4" Type="http://schemas.openxmlformats.org/officeDocument/2006/relationships/image" Target="../media/image3.wmf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3.wmf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2.png"/><Relationship Id="rId18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8.png"/><Relationship Id="rId5" Type="http://schemas.openxmlformats.org/officeDocument/2006/relationships/image" Target="../media/image3.wmf"/><Relationship Id="rId1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5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标题 1"/>
          <p:cNvSpPr>
            <a:spLocks noGrp="1"/>
          </p:cNvSpPr>
          <p:nvPr>
            <p:ph type="ctrTitle"/>
          </p:nvPr>
        </p:nvSpPr>
        <p:spPr>
          <a:xfrm>
            <a:off x="791989" y="1780009"/>
            <a:ext cx="7345363" cy="1041400"/>
          </a:xfrm>
        </p:spPr>
        <p:txBody>
          <a:bodyPr/>
          <a:lstStyle/>
          <a:p>
            <a:r>
              <a:rPr kumimoji="0" lang="zh-CN" altLang="en-US" sz="3600" b="1" dirty="0" smtClean="0">
                <a:solidFill>
                  <a:srgbClr val="F796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使用指南</a:t>
            </a:r>
          </a:p>
        </p:txBody>
      </p:sp>
      <p:pic>
        <p:nvPicPr>
          <p:cNvPr id="13316" name="Picture 14" descr="易阅通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13" y="956854"/>
            <a:ext cx="31400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8661400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a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8113"/>
            <a:ext cx="86407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879308" y="3872078"/>
            <a:ext cx="2518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CN" altLang="en-US" sz="1400" b="1" dirty="0" smtClean="0">
                <a:solidFill>
                  <a:srgbClr val="F796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国际数字资源交易与服务平台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易阅通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288"/>
            <a:ext cx="8661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a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86407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/>
          <a:srcRect t="1" b="30690"/>
          <a:stretch/>
        </p:blipFill>
        <p:spPr>
          <a:xfrm>
            <a:off x="323895" y="522287"/>
            <a:ext cx="7504446" cy="43338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31949" y="139799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有声书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页面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01415" y="3796233"/>
            <a:ext cx="1102742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标注 8"/>
          <p:cNvSpPr/>
          <p:nvPr/>
        </p:nvSpPr>
        <p:spPr>
          <a:xfrm>
            <a:off x="2424717" y="3724225"/>
            <a:ext cx="527512" cy="322727"/>
          </a:xfrm>
          <a:prstGeom prst="wedgeRoundRectCallout">
            <a:avLst>
              <a:gd name="adj1" fmla="val -35988"/>
              <a:gd name="adj2" fmla="val 8251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试 听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24717" y="1659457"/>
            <a:ext cx="1679640" cy="7686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>
            <a:off x="4248373" y="1659457"/>
            <a:ext cx="756960" cy="396769"/>
          </a:xfrm>
          <a:prstGeom prst="wedgeRoundRectCallout">
            <a:avLst>
              <a:gd name="adj1" fmla="val -35988"/>
              <a:gd name="adj2" fmla="val 8251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书目信息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677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易阅通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288"/>
            <a:ext cx="8661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a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86407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/>
          <a:srcRect t="-1" b="1374"/>
          <a:stretch/>
        </p:blipFill>
        <p:spPr>
          <a:xfrm>
            <a:off x="-1" y="451676"/>
            <a:ext cx="8640763" cy="440037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45442" y="35032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用户登录页面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68253" y="1852017"/>
            <a:ext cx="648072" cy="2443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271098" y="2714310"/>
            <a:ext cx="767395" cy="201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936682" y="3620753"/>
            <a:ext cx="815747" cy="201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>
            <a:off x="2160141" y="1813207"/>
            <a:ext cx="756960" cy="396769"/>
          </a:xfrm>
          <a:prstGeom prst="wedgeRoundRectCallout">
            <a:avLst>
              <a:gd name="adj1" fmla="val 76334"/>
              <a:gd name="adj2" fmla="val -1654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账号密码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2155485" y="2675840"/>
            <a:ext cx="756960" cy="396769"/>
          </a:xfrm>
          <a:prstGeom prst="wedgeRoundRectCallout">
            <a:avLst>
              <a:gd name="adj1" fmla="val 77394"/>
              <a:gd name="adj2" fmla="val -2197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手机验证码</a:t>
            </a:r>
          </a:p>
        </p:txBody>
      </p:sp>
      <p:sp>
        <p:nvSpPr>
          <p:cNvPr id="14" name="圆角矩形标注 13"/>
          <p:cNvSpPr/>
          <p:nvPr/>
        </p:nvSpPr>
        <p:spPr>
          <a:xfrm>
            <a:off x="2917101" y="3489331"/>
            <a:ext cx="756960" cy="396769"/>
          </a:xfrm>
          <a:prstGeom prst="wedgeRoundRectCallout">
            <a:avLst>
              <a:gd name="adj1" fmla="val 75275"/>
              <a:gd name="adj2" fmla="val 1175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第三方登录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597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易阅通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288"/>
            <a:ext cx="8661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a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86407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/>
          <a:srcRect b="54449"/>
          <a:stretch/>
        </p:blipFill>
        <p:spPr>
          <a:xfrm>
            <a:off x="13196" y="7193"/>
            <a:ext cx="6909892" cy="499872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5504673" y="465848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1</a:t>
            </a:r>
            <a:endParaRPr lang="en-US" sz="1100" dirty="0"/>
          </a:p>
        </p:txBody>
      </p:sp>
      <p:sp>
        <p:nvSpPr>
          <p:cNvPr id="8" name="椭圆 7"/>
          <p:cNvSpPr/>
          <p:nvPr/>
        </p:nvSpPr>
        <p:spPr>
          <a:xfrm>
            <a:off x="828462" y="900576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2</a:t>
            </a:r>
          </a:p>
        </p:txBody>
      </p:sp>
      <p:sp>
        <p:nvSpPr>
          <p:cNvPr id="9" name="椭圆 8"/>
          <p:cNvSpPr/>
          <p:nvPr/>
        </p:nvSpPr>
        <p:spPr>
          <a:xfrm>
            <a:off x="3446218" y="729288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3</a:t>
            </a:r>
            <a:endParaRPr lang="en-US" sz="1100" dirty="0"/>
          </a:p>
        </p:txBody>
      </p:sp>
      <p:sp>
        <p:nvSpPr>
          <p:cNvPr id="10" name="椭圆 9"/>
          <p:cNvSpPr/>
          <p:nvPr/>
        </p:nvSpPr>
        <p:spPr>
          <a:xfrm>
            <a:off x="790636" y="3364185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4</a:t>
            </a:r>
          </a:p>
        </p:txBody>
      </p:sp>
      <p:sp>
        <p:nvSpPr>
          <p:cNvPr id="11" name="椭圆 10"/>
          <p:cNvSpPr/>
          <p:nvPr/>
        </p:nvSpPr>
        <p:spPr>
          <a:xfrm>
            <a:off x="6131049" y="231803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5</a:t>
            </a:r>
            <a:endParaRPr lang="en-US" sz="1100" dirty="0"/>
          </a:p>
        </p:txBody>
      </p:sp>
      <p:sp>
        <p:nvSpPr>
          <p:cNvPr id="12" name="椭圆 11"/>
          <p:cNvSpPr/>
          <p:nvPr/>
        </p:nvSpPr>
        <p:spPr>
          <a:xfrm>
            <a:off x="6514405" y="230260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6</a:t>
            </a:r>
            <a:endParaRPr lang="en-US" sz="1100" dirty="0"/>
          </a:p>
        </p:txBody>
      </p:sp>
      <p:sp>
        <p:nvSpPr>
          <p:cNvPr id="13" name="矩形 12"/>
          <p:cNvSpPr/>
          <p:nvPr/>
        </p:nvSpPr>
        <p:spPr>
          <a:xfrm>
            <a:off x="846759" y="403689"/>
            <a:ext cx="4608512" cy="325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05493" y="900576"/>
            <a:ext cx="2366197" cy="23195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559676" y="894717"/>
            <a:ext cx="2488897" cy="23254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987" y="1601822"/>
            <a:ext cx="5972262" cy="1822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圆角矩形标注 16"/>
          <p:cNvSpPr/>
          <p:nvPr/>
        </p:nvSpPr>
        <p:spPr>
          <a:xfrm>
            <a:off x="-58338" y="33138"/>
            <a:ext cx="874515" cy="696151"/>
          </a:xfrm>
          <a:prstGeom prst="wedgeRoundRectCallout">
            <a:avLst>
              <a:gd name="adj1" fmla="val -25166"/>
              <a:gd name="adj2" fmla="val -5215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机构管理员首页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82793" y="3566431"/>
            <a:ext cx="5248256" cy="13765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3"/>
          <p:cNvSpPr txBox="1"/>
          <p:nvPr/>
        </p:nvSpPr>
        <p:spPr>
          <a:xfrm>
            <a:off x="7267040" y="1031202"/>
            <a:ext cx="976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管理员中心</a:t>
            </a:r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072555" y="1062368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1</a:t>
            </a:r>
            <a:endParaRPr lang="en-US" sz="1100" dirty="0"/>
          </a:p>
        </p:txBody>
      </p:sp>
      <p:sp>
        <p:nvSpPr>
          <p:cNvPr id="21" name="TextBox 3"/>
          <p:cNvSpPr txBox="1"/>
          <p:nvPr/>
        </p:nvSpPr>
        <p:spPr>
          <a:xfrm>
            <a:off x="7245994" y="1514895"/>
            <a:ext cx="976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机构统计图</a:t>
            </a:r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072555" y="1542199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2</a:t>
            </a:r>
          </a:p>
        </p:txBody>
      </p:sp>
      <p:sp>
        <p:nvSpPr>
          <p:cNvPr id="23" name="TextBox 3"/>
          <p:cNvSpPr txBox="1"/>
          <p:nvPr/>
        </p:nvSpPr>
        <p:spPr>
          <a:xfrm>
            <a:off x="7267040" y="1937836"/>
            <a:ext cx="1214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搜索及试读排行榜</a:t>
            </a:r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7072555" y="1969002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3</a:t>
            </a:r>
          </a:p>
        </p:txBody>
      </p:sp>
      <p:sp>
        <p:nvSpPr>
          <p:cNvPr id="25" name="TextBox 3"/>
          <p:cNvSpPr txBox="1"/>
          <p:nvPr/>
        </p:nvSpPr>
        <p:spPr>
          <a:xfrm>
            <a:off x="7267040" y="2325722"/>
            <a:ext cx="976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智能推荐</a:t>
            </a:r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072555" y="2356888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4</a:t>
            </a:r>
          </a:p>
        </p:txBody>
      </p:sp>
      <p:sp>
        <p:nvSpPr>
          <p:cNvPr id="27" name="TextBox 3"/>
          <p:cNvSpPr txBox="1"/>
          <p:nvPr/>
        </p:nvSpPr>
        <p:spPr>
          <a:xfrm>
            <a:off x="7267040" y="2730719"/>
            <a:ext cx="976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购物车</a:t>
            </a:r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072555" y="2761885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5</a:t>
            </a:r>
            <a:endParaRPr lang="en-US" sz="1100" dirty="0"/>
          </a:p>
        </p:txBody>
      </p:sp>
      <p:sp>
        <p:nvSpPr>
          <p:cNvPr id="29" name="TextBox 3"/>
          <p:cNvSpPr txBox="1"/>
          <p:nvPr/>
        </p:nvSpPr>
        <p:spPr>
          <a:xfrm>
            <a:off x="7267040" y="3145037"/>
            <a:ext cx="1214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语言转换</a:t>
            </a:r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072555" y="3176203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6</a:t>
            </a:r>
            <a:endParaRPr lang="en-US" sz="11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9494" y="220975"/>
            <a:ext cx="573268" cy="775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928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易阅通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288"/>
            <a:ext cx="8661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a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86407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/>
          <a:srcRect b="40404"/>
          <a:stretch/>
        </p:blipFill>
        <p:spPr>
          <a:xfrm>
            <a:off x="69934" y="663577"/>
            <a:ext cx="8334291" cy="370872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368053" y="1708001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1</a:t>
            </a:r>
            <a:endParaRPr lang="en-US" sz="11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504" y="2001690"/>
            <a:ext cx="3594387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椭圆 9"/>
          <p:cNvSpPr/>
          <p:nvPr/>
        </p:nvSpPr>
        <p:spPr>
          <a:xfrm>
            <a:off x="3096245" y="1716401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2</a:t>
            </a:r>
            <a:endParaRPr lang="en-US" sz="1100" dirty="0"/>
          </a:p>
        </p:txBody>
      </p:sp>
      <p:sp>
        <p:nvSpPr>
          <p:cNvPr id="13" name="椭圆 12"/>
          <p:cNvSpPr/>
          <p:nvPr/>
        </p:nvSpPr>
        <p:spPr>
          <a:xfrm>
            <a:off x="4608413" y="1743695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3</a:t>
            </a:r>
            <a:endParaRPr lang="en-US" sz="1100" dirty="0"/>
          </a:p>
        </p:txBody>
      </p:sp>
      <p:sp>
        <p:nvSpPr>
          <p:cNvPr id="14" name="矩形 13"/>
          <p:cNvSpPr/>
          <p:nvPr/>
        </p:nvSpPr>
        <p:spPr>
          <a:xfrm>
            <a:off x="333496" y="141288"/>
            <a:ext cx="2326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馆藏资源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非易阅通资源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80634" y="1716401"/>
            <a:ext cx="658540" cy="1853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283698" y="1743695"/>
            <a:ext cx="658540" cy="1853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830502" y="1738403"/>
            <a:ext cx="658540" cy="1853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237" y="1919140"/>
            <a:ext cx="6120000" cy="2577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9"/>
          <a:srcRect t="8159"/>
          <a:stretch/>
        </p:blipFill>
        <p:spPr>
          <a:xfrm>
            <a:off x="1180668" y="1996961"/>
            <a:ext cx="6110882" cy="2375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圆角矩形标注 17"/>
          <p:cNvSpPr/>
          <p:nvPr/>
        </p:nvSpPr>
        <p:spPr>
          <a:xfrm>
            <a:off x="6995872" y="2538912"/>
            <a:ext cx="871268" cy="396769"/>
          </a:xfrm>
          <a:prstGeom prst="wedgeRoundRectCallout">
            <a:avLst>
              <a:gd name="adj1" fmla="val -35630"/>
              <a:gd name="adj2" fmla="val 8777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统一管理上传元数据历史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39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3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易阅通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288"/>
            <a:ext cx="8661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a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86407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2" y="601881"/>
            <a:ext cx="8640763" cy="41491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0460" y="1699530"/>
            <a:ext cx="972000" cy="88607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80021" y="2356073"/>
            <a:ext cx="6480720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33496" y="141288"/>
            <a:ext cx="19159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馆藏资源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借阅管理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5853097" y="1800844"/>
            <a:ext cx="180000" cy="226957"/>
          </a:xfrm>
          <a:prstGeom prst="rect">
            <a:avLst/>
          </a:prstGeom>
        </p:spPr>
      </p:pic>
      <p:sp>
        <p:nvSpPr>
          <p:cNvPr id="12" name="圆角矩形标注 11"/>
          <p:cNvSpPr/>
          <p:nvPr/>
        </p:nvSpPr>
        <p:spPr>
          <a:xfrm>
            <a:off x="149305" y="2364904"/>
            <a:ext cx="871268" cy="396769"/>
          </a:xfrm>
          <a:prstGeom prst="wedgeRoundRectCallout">
            <a:avLst>
              <a:gd name="adj1" fmla="val 46331"/>
              <a:gd name="adj2" fmla="val 7460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本馆借阅信息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242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易阅通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288"/>
            <a:ext cx="8661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a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86407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/>
          <a:srcRect t="1783" b="-1"/>
          <a:stretch/>
        </p:blipFill>
        <p:spPr>
          <a:xfrm>
            <a:off x="8249" y="595627"/>
            <a:ext cx="8640763" cy="415853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328493" y="2436813"/>
            <a:ext cx="576064" cy="5621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5423322" y="2814218"/>
            <a:ext cx="233342" cy="2942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0766" y="1378250"/>
            <a:ext cx="6516000" cy="339675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12815" y="2409585"/>
            <a:ext cx="6480720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3496" y="141288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推荐管理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215925" y="1942801"/>
            <a:ext cx="753659" cy="494012"/>
          </a:xfrm>
          <a:prstGeom prst="wedgeRoundRectCallout">
            <a:avLst>
              <a:gd name="adj1" fmla="val -2255"/>
              <a:gd name="adj2" fmla="val 7597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推荐者信息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171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易阅通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288"/>
            <a:ext cx="8661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a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86407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2" y="578496"/>
            <a:ext cx="8640763" cy="369916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33496" y="141288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其他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管理功能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6365" y="1103876"/>
            <a:ext cx="1188000" cy="976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166" y="1112426"/>
            <a:ext cx="6613575" cy="31652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548" y="1103876"/>
            <a:ext cx="6613575" cy="336264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736204" y="2065751"/>
            <a:ext cx="3024337" cy="3212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736203" y="2575947"/>
            <a:ext cx="3024337" cy="2381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标注 12"/>
          <p:cNvSpPr/>
          <p:nvPr/>
        </p:nvSpPr>
        <p:spPr>
          <a:xfrm>
            <a:off x="6048573" y="2004349"/>
            <a:ext cx="929387" cy="532751"/>
          </a:xfrm>
          <a:prstGeom prst="wedgeRoundRectCallout">
            <a:avLst>
              <a:gd name="adj1" fmla="val -35988"/>
              <a:gd name="adj2" fmla="val 8251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生成报告时间和标准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81932" y="2201369"/>
            <a:ext cx="6678809" cy="20762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7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易阅通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288"/>
            <a:ext cx="8661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a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86407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33496" y="141288"/>
            <a:ext cx="19159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个人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中心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我的搜索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112" y="511051"/>
            <a:ext cx="8640763" cy="41988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8653" y="795879"/>
            <a:ext cx="792088" cy="8646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7215402" y="1022817"/>
            <a:ext cx="144000" cy="1815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3672309" y="2302383"/>
            <a:ext cx="144000" cy="1815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965" y="1348919"/>
            <a:ext cx="7488832" cy="308205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072219" y="1596289"/>
            <a:ext cx="1600090" cy="3758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标注 13"/>
          <p:cNvSpPr/>
          <p:nvPr/>
        </p:nvSpPr>
        <p:spPr>
          <a:xfrm>
            <a:off x="3679025" y="1131258"/>
            <a:ext cx="929387" cy="396769"/>
          </a:xfrm>
          <a:prstGeom prst="wedgeRoundRectCallout">
            <a:avLst>
              <a:gd name="adj1" fmla="val -35988"/>
              <a:gd name="adj2" fmla="val 8251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借阅状态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1166884" y="3220169"/>
            <a:ext cx="144000" cy="18156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91989" y="3021124"/>
            <a:ext cx="792088" cy="3430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605" y="1439975"/>
            <a:ext cx="7184036" cy="288885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098023" y="2018819"/>
            <a:ext cx="5534725" cy="4651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4110623" y="1791862"/>
            <a:ext cx="180000" cy="22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7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33496" y="141288"/>
            <a:ext cx="19159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个人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中心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我的提醒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b="14411"/>
          <a:stretch/>
        </p:blipFill>
        <p:spPr>
          <a:xfrm>
            <a:off x="444694" y="471193"/>
            <a:ext cx="7804372" cy="41562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961" y="1560949"/>
            <a:ext cx="4644000" cy="852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圆角矩形标注 7"/>
          <p:cNvSpPr/>
          <p:nvPr/>
        </p:nvSpPr>
        <p:spPr>
          <a:xfrm>
            <a:off x="7430877" y="1275953"/>
            <a:ext cx="929387" cy="396769"/>
          </a:xfrm>
          <a:prstGeom prst="wedgeRoundRectCallout">
            <a:avLst>
              <a:gd name="adj1" fmla="val -35988"/>
              <a:gd name="adj2" fmla="val 8251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提醒周期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7430877" y="2608910"/>
            <a:ext cx="929387" cy="396769"/>
          </a:xfrm>
          <a:prstGeom prst="wedgeRoundRectCallout">
            <a:avLst>
              <a:gd name="adj1" fmla="val -35988"/>
              <a:gd name="adj2" fmla="val 8251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提醒方式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961" y="2473367"/>
            <a:ext cx="4625718" cy="2203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040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3" descr="易阅通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标题 1"/>
          <p:cNvSpPr>
            <a:spLocks noGrp="1"/>
          </p:cNvSpPr>
          <p:nvPr>
            <p:ph type="ctrTitle"/>
          </p:nvPr>
        </p:nvSpPr>
        <p:spPr>
          <a:xfrm>
            <a:off x="509588" y="1512888"/>
            <a:ext cx="7345362" cy="1041400"/>
          </a:xfrm>
        </p:spPr>
        <p:txBody>
          <a:bodyPr/>
          <a:lstStyle/>
          <a:p>
            <a:r>
              <a:rPr kumimoji="0" lang="zh-CN" altLang="en-US" sz="5400" dirty="0" smtClean="0">
                <a:solidFill>
                  <a:srgbClr val="F796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谢谢收看</a:t>
            </a:r>
          </a:p>
        </p:txBody>
      </p:sp>
      <p:pic>
        <p:nvPicPr>
          <p:cNvPr id="15365" name="Picture 5" descr="a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86407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易阅通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288"/>
            <a:ext cx="8661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a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86407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02"/>
          <a:stretch/>
        </p:blipFill>
        <p:spPr>
          <a:xfrm>
            <a:off x="1016769" y="363435"/>
            <a:ext cx="5700713" cy="4459728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2224759" y="1102401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1</a:t>
            </a:r>
            <a:endParaRPr lang="en-US" sz="1100" dirty="0"/>
          </a:p>
        </p:txBody>
      </p:sp>
      <p:sp>
        <p:nvSpPr>
          <p:cNvPr id="10" name="椭圆 9"/>
          <p:cNvSpPr/>
          <p:nvPr/>
        </p:nvSpPr>
        <p:spPr>
          <a:xfrm>
            <a:off x="5692816" y="388314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3</a:t>
            </a:r>
            <a:endParaRPr lang="en-US" sz="1100" dirty="0"/>
          </a:p>
        </p:txBody>
      </p:sp>
      <p:sp>
        <p:nvSpPr>
          <p:cNvPr id="11" name="椭圆 10"/>
          <p:cNvSpPr/>
          <p:nvPr/>
        </p:nvSpPr>
        <p:spPr>
          <a:xfrm>
            <a:off x="5652524" y="1103601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2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130546" y="1142754"/>
            <a:ext cx="1171091" cy="246221"/>
            <a:chOff x="7130546" y="1142754"/>
            <a:chExt cx="1171091" cy="246221"/>
          </a:xfrm>
        </p:grpSpPr>
        <p:sp>
          <p:nvSpPr>
            <p:cNvPr id="15" name="TextBox 3"/>
            <p:cNvSpPr txBox="1"/>
            <p:nvPr/>
          </p:nvSpPr>
          <p:spPr>
            <a:xfrm>
              <a:off x="7325031" y="1142754"/>
              <a:ext cx="9766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 smtClean="0">
                  <a:latin typeface="微软雅黑" pitchFamily="34" charset="-122"/>
                  <a:ea typeface="微软雅黑" pitchFamily="34" charset="-122"/>
                </a:rPr>
                <a:t>统一检索入口</a:t>
              </a:r>
              <a:endParaRPr lang="en-US" sz="1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7130546" y="1173920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1</a:t>
              </a:r>
              <a:endParaRPr lang="en-US" sz="1100" dirty="0"/>
            </a:p>
          </p:txBody>
        </p:sp>
      </p:grpSp>
      <p:sp>
        <p:nvSpPr>
          <p:cNvPr id="4" name="矩形 3"/>
          <p:cNvSpPr/>
          <p:nvPr/>
        </p:nvSpPr>
        <p:spPr>
          <a:xfrm>
            <a:off x="2448174" y="987921"/>
            <a:ext cx="2592287" cy="3588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7130546" y="1541375"/>
            <a:ext cx="1171091" cy="400110"/>
            <a:chOff x="7130546" y="1541375"/>
            <a:chExt cx="1171091" cy="400110"/>
          </a:xfrm>
        </p:grpSpPr>
        <p:sp>
          <p:nvSpPr>
            <p:cNvPr id="18" name="TextBox 3"/>
            <p:cNvSpPr txBox="1"/>
            <p:nvPr/>
          </p:nvSpPr>
          <p:spPr>
            <a:xfrm>
              <a:off x="7325031" y="1541375"/>
              <a:ext cx="9766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 smtClean="0">
                  <a:latin typeface="微软雅黑" pitchFamily="34" charset="-122"/>
                  <a:ea typeface="微软雅黑" pitchFamily="34" charset="-122"/>
                </a:rPr>
                <a:t>高级检索及检索历史</a:t>
              </a:r>
              <a:endParaRPr lang="en-US" sz="1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7130546" y="1653751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2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130546" y="2049388"/>
            <a:ext cx="1171091" cy="246221"/>
            <a:chOff x="7130546" y="2049388"/>
            <a:chExt cx="1171091" cy="246221"/>
          </a:xfrm>
        </p:grpSpPr>
        <p:sp>
          <p:nvSpPr>
            <p:cNvPr id="20" name="TextBox 3"/>
            <p:cNvSpPr txBox="1"/>
            <p:nvPr/>
          </p:nvSpPr>
          <p:spPr>
            <a:xfrm>
              <a:off x="7325031" y="2049388"/>
              <a:ext cx="9766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 smtClean="0">
                  <a:latin typeface="微软雅黑" pitchFamily="34" charset="-122"/>
                  <a:ea typeface="微软雅黑" pitchFamily="34" charset="-122"/>
                </a:rPr>
                <a:t>用户注册登录</a:t>
              </a:r>
              <a:endParaRPr lang="en-US" sz="1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7130546" y="2080554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3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130546" y="2437274"/>
            <a:ext cx="1171091" cy="246221"/>
            <a:chOff x="7130546" y="2437274"/>
            <a:chExt cx="1171091" cy="246221"/>
          </a:xfrm>
        </p:grpSpPr>
        <p:sp>
          <p:nvSpPr>
            <p:cNvPr id="22" name="TextBox 3"/>
            <p:cNvSpPr txBox="1"/>
            <p:nvPr/>
          </p:nvSpPr>
          <p:spPr>
            <a:xfrm>
              <a:off x="7325031" y="2437274"/>
              <a:ext cx="9766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 smtClean="0">
                  <a:latin typeface="微软雅黑" pitchFamily="34" charset="-122"/>
                  <a:ea typeface="微软雅黑" pitchFamily="34" charset="-122"/>
                </a:rPr>
                <a:t>智能推荐</a:t>
              </a:r>
              <a:endParaRPr lang="en-US" sz="1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7130546" y="2468440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4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130546" y="2842271"/>
            <a:ext cx="1171091" cy="400110"/>
            <a:chOff x="7130546" y="2842271"/>
            <a:chExt cx="1171091" cy="400110"/>
          </a:xfrm>
        </p:grpSpPr>
        <p:sp>
          <p:nvSpPr>
            <p:cNvPr id="24" name="TextBox 3"/>
            <p:cNvSpPr txBox="1"/>
            <p:nvPr/>
          </p:nvSpPr>
          <p:spPr>
            <a:xfrm>
              <a:off x="7325031" y="2842271"/>
              <a:ext cx="9766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 smtClean="0">
                  <a:latin typeface="微软雅黑" pitchFamily="34" charset="-122"/>
                  <a:ea typeface="微软雅黑" pitchFamily="34" charset="-122"/>
                </a:rPr>
                <a:t>资源分类导航栏</a:t>
              </a:r>
              <a:endParaRPr lang="en-US" sz="1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7130546" y="2873437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5</a:t>
              </a:r>
              <a:endParaRPr lang="en-US" sz="1100" dirty="0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130546" y="3256589"/>
            <a:ext cx="1171091" cy="246221"/>
            <a:chOff x="7130546" y="3256589"/>
            <a:chExt cx="1171091" cy="246221"/>
          </a:xfrm>
        </p:grpSpPr>
        <p:sp>
          <p:nvSpPr>
            <p:cNvPr id="26" name="TextBox 3"/>
            <p:cNvSpPr txBox="1"/>
            <p:nvPr/>
          </p:nvSpPr>
          <p:spPr>
            <a:xfrm>
              <a:off x="7325031" y="3256589"/>
              <a:ext cx="9766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 smtClean="0">
                  <a:latin typeface="微软雅黑" pitchFamily="34" charset="-122"/>
                  <a:ea typeface="微软雅黑" pitchFamily="34" charset="-122"/>
                </a:rPr>
                <a:t>检索热词</a:t>
              </a:r>
              <a:endParaRPr lang="en-US" sz="1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7130546" y="3287755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6</a:t>
              </a:r>
              <a:endParaRPr lang="en-US" sz="1100" dirty="0"/>
            </a:p>
          </p:txBody>
        </p:sp>
      </p:grpSp>
      <p:sp>
        <p:nvSpPr>
          <p:cNvPr id="30" name="矩形 29"/>
          <p:cNvSpPr/>
          <p:nvPr/>
        </p:nvSpPr>
        <p:spPr>
          <a:xfrm>
            <a:off x="5292485" y="989121"/>
            <a:ext cx="343551" cy="3588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5836832" y="322714"/>
            <a:ext cx="258880" cy="2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592189" y="2356073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4</a:t>
            </a:r>
            <a:endParaRPr lang="en-US" sz="1100" dirty="0"/>
          </a:p>
        </p:txBody>
      </p:sp>
      <p:sp>
        <p:nvSpPr>
          <p:cNvPr id="32" name="矩形 31"/>
          <p:cNvSpPr/>
          <p:nvPr/>
        </p:nvSpPr>
        <p:spPr>
          <a:xfrm>
            <a:off x="1512069" y="2726229"/>
            <a:ext cx="3463775" cy="20061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454485" y="2439613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6</a:t>
            </a:r>
          </a:p>
        </p:txBody>
      </p:sp>
      <p:sp>
        <p:nvSpPr>
          <p:cNvPr id="34" name="矩形 33"/>
          <p:cNvSpPr/>
          <p:nvPr/>
        </p:nvSpPr>
        <p:spPr>
          <a:xfrm>
            <a:off x="4991829" y="2667444"/>
            <a:ext cx="1246319" cy="19394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6368010" y="1443004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7</a:t>
            </a:r>
            <a:endParaRPr lang="en-US" sz="1100" dirty="0"/>
          </a:p>
        </p:txBody>
      </p:sp>
      <p:sp>
        <p:nvSpPr>
          <p:cNvPr id="36" name="矩形 35"/>
          <p:cNvSpPr/>
          <p:nvPr/>
        </p:nvSpPr>
        <p:spPr>
          <a:xfrm>
            <a:off x="6283460" y="1630771"/>
            <a:ext cx="343551" cy="3588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7123985" y="3629353"/>
            <a:ext cx="1171091" cy="246221"/>
            <a:chOff x="7123985" y="3629353"/>
            <a:chExt cx="1171091" cy="246221"/>
          </a:xfrm>
        </p:grpSpPr>
        <p:sp>
          <p:nvSpPr>
            <p:cNvPr id="37" name="TextBox 3"/>
            <p:cNvSpPr txBox="1"/>
            <p:nvPr/>
          </p:nvSpPr>
          <p:spPr>
            <a:xfrm>
              <a:off x="7318470" y="3629353"/>
              <a:ext cx="9766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 smtClean="0">
                  <a:latin typeface="微软雅黑" pitchFamily="34" charset="-122"/>
                  <a:ea typeface="微软雅黑" pitchFamily="34" charset="-122"/>
                </a:rPr>
                <a:t>本馆馆藏入口</a:t>
              </a:r>
              <a:endParaRPr lang="en-US" sz="1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7123985" y="3660519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7</a:t>
              </a:r>
              <a:endParaRPr lang="en-US" sz="1100" dirty="0"/>
            </a:p>
          </p:txBody>
        </p:sp>
      </p:grpSp>
      <p:sp>
        <p:nvSpPr>
          <p:cNvPr id="39" name="矩形 38"/>
          <p:cNvSpPr/>
          <p:nvPr/>
        </p:nvSpPr>
        <p:spPr>
          <a:xfrm>
            <a:off x="361295" y="24881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易阅通首页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14748" y="1587004"/>
            <a:ext cx="2325714" cy="4935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2424434" y="1711991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5</a:t>
            </a:r>
            <a:endParaRPr lang="en-US"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易阅通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288"/>
            <a:ext cx="8661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a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86407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34"/>
          <a:stretch/>
        </p:blipFill>
        <p:spPr>
          <a:xfrm>
            <a:off x="989475" y="335952"/>
            <a:ext cx="5022056" cy="4427704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7130546" y="1142754"/>
            <a:ext cx="1171091" cy="246221"/>
            <a:chOff x="7130546" y="1142754"/>
            <a:chExt cx="1171091" cy="246221"/>
          </a:xfrm>
        </p:grpSpPr>
        <p:sp>
          <p:nvSpPr>
            <p:cNvPr id="15" name="TextBox 3"/>
            <p:cNvSpPr txBox="1"/>
            <p:nvPr/>
          </p:nvSpPr>
          <p:spPr>
            <a:xfrm>
              <a:off x="7325031" y="1142754"/>
              <a:ext cx="9766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 smtClean="0">
                  <a:latin typeface="微软雅黑" pitchFamily="34" charset="-122"/>
                  <a:ea typeface="微软雅黑" pitchFamily="34" charset="-122"/>
                </a:rPr>
                <a:t>易阅通介绍</a:t>
              </a:r>
              <a:endParaRPr lang="en-US" sz="1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7130546" y="1173920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1</a:t>
              </a:r>
              <a:endParaRPr lang="en-US" sz="1100" dirty="0"/>
            </a:p>
          </p:txBody>
        </p:sp>
      </p:grpSp>
      <p:sp>
        <p:nvSpPr>
          <p:cNvPr id="9" name="椭圆 8"/>
          <p:cNvSpPr/>
          <p:nvPr/>
        </p:nvSpPr>
        <p:spPr>
          <a:xfrm>
            <a:off x="1184338" y="497189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1</a:t>
            </a:r>
            <a:endParaRPr lang="en-US" sz="1100" dirty="0"/>
          </a:p>
        </p:txBody>
      </p:sp>
      <p:sp>
        <p:nvSpPr>
          <p:cNvPr id="4" name="矩形 3"/>
          <p:cNvSpPr/>
          <p:nvPr/>
        </p:nvSpPr>
        <p:spPr>
          <a:xfrm>
            <a:off x="1407753" y="382708"/>
            <a:ext cx="4228283" cy="8028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7130546" y="1541375"/>
            <a:ext cx="1171091" cy="292376"/>
            <a:chOff x="7130546" y="1541375"/>
            <a:chExt cx="1171091" cy="292376"/>
          </a:xfrm>
        </p:grpSpPr>
        <p:sp>
          <p:nvSpPr>
            <p:cNvPr id="18" name="TextBox 3"/>
            <p:cNvSpPr txBox="1"/>
            <p:nvPr/>
          </p:nvSpPr>
          <p:spPr>
            <a:xfrm>
              <a:off x="7325031" y="1541375"/>
              <a:ext cx="9766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 smtClean="0">
                  <a:latin typeface="微软雅黑" pitchFamily="34" charset="-122"/>
                  <a:ea typeface="微软雅黑" pitchFamily="34" charset="-122"/>
                </a:rPr>
                <a:t>专题库</a:t>
              </a:r>
              <a:endParaRPr lang="en-US" sz="1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7130546" y="1653751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2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130546" y="2049388"/>
            <a:ext cx="1171091" cy="246221"/>
            <a:chOff x="7130546" y="2049388"/>
            <a:chExt cx="1171091" cy="246221"/>
          </a:xfrm>
        </p:grpSpPr>
        <p:sp>
          <p:nvSpPr>
            <p:cNvPr id="20" name="TextBox 3"/>
            <p:cNvSpPr txBox="1"/>
            <p:nvPr/>
          </p:nvSpPr>
          <p:spPr>
            <a:xfrm>
              <a:off x="7325031" y="2049388"/>
              <a:ext cx="9766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 smtClean="0">
                  <a:latin typeface="微软雅黑" pitchFamily="34" charset="-122"/>
                  <a:ea typeface="微软雅黑" pitchFamily="34" charset="-122"/>
                </a:rPr>
                <a:t>分站友情链接</a:t>
              </a:r>
              <a:endParaRPr lang="en-US" sz="1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7130546" y="2080554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3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130546" y="2541900"/>
            <a:ext cx="1171091" cy="246221"/>
            <a:chOff x="7130546" y="2842271"/>
            <a:chExt cx="1171091" cy="246221"/>
          </a:xfrm>
        </p:grpSpPr>
        <p:sp>
          <p:nvSpPr>
            <p:cNvPr id="24" name="TextBox 3"/>
            <p:cNvSpPr txBox="1"/>
            <p:nvPr/>
          </p:nvSpPr>
          <p:spPr>
            <a:xfrm>
              <a:off x="7325031" y="2842271"/>
              <a:ext cx="9766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latin typeface="微软雅黑" pitchFamily="34" charset="-122"/>
                  <a:ea typeface="微软雅黑" pitchFamily="34" charset="-122"/>
                </a:rPr>
                <a:t>学科</a:t>
              </a:r>
              <a:r>
                <a:rPr lang="zh-CN" altLang="en-US" sz="1000" dirty="0" smtClean="0">
                  <a:latin typeface="微软雅黑" pitchFamily="34" charset="-122"/>
                  <a:ea typeface="微软雅黑" pitchFamily="34" charset="-122"/>
                </a:rPr>
                <a:t>分类导航</a:t>
              </a:r>
              <a:endParaRPr lang="en-US" sz="1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7130546" y="2873437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4</a:t>
              </a:r>
              <a:endParaRPr lang="en-US" sz="1100" dirty="0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130546" y="3004145"/>
            <a:ext cx="1171091" cy="246221"/>
            <a:chOff x="7130546" y="3256589"/>
            <a:chExt cx="1171091" cy="246221"/>
          </a:xfrm>
        </p:grpSpPr>
        <p:sp>
          <p:nvSpPr>
            <p:cNvPr id="26" name="TextBox 3"/>
            <p:cNvSpPr txBox="1"/>
            <p:nvPr/>
          </p:nvSpPr>
          <p:spPr>
            <a:xfrm>
              <a:off x="7325031" y="3256589"/>
              <a:ext cx="9766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latin typeface="微软雅黑" pitchFamily="34" charset="-122"/>
                  <a:ea typeface="微软雅黑" pitchFamily="34" charset="-122"/>
                </a:rPr>
                <a:t>浮动工具栏</a:t>
              </a:r>
              <a:endParaRPr lang="en-US" altLang="zh-CN" sz="1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7130546" y="3287755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5</a:t>
              </a:r>
              <a:endParaRPr lang="en-US" sz="1100" dirty="0"/>
            </a:p>
          </p:txBody>
        </p:sp>
      </p:grpSp>
      <p:sp>
        <p:nvSpPr>
          <p:cNvPr id="11" name="椭圆 10"/>
          <p:cNvSpPr/>
          <p:nvPr/>
        </p:nvSpPr>
        <p:spPr>
          <a:xfrm>
            <a:off x="1184338" y="1361005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2</a:t>
            </a:r>
          </a:p>
        </p:txBody>
      </p:sp>
      <p:sp>
        <p:nvSpPr>
          <p:cNvPr id="10" name="椭圆 9"/>
          <p:cNvSpPr/>
          <p:nvPr/>
        </p:nvSpPr>
        <p:spPr>
          <a:xfrm>
            <a:off x="1192390" y="1773190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3</a:t>
            </a:r>
            <a:endParaRPr lang="en-US" sz="1100" dirty="0"/>
          </a:p>
        </p:txBody>
      </p:sp>
      <p:sp>
        <p:nvSpPr>
          <p:cNvPr id="31" name="矩形 30"/>
          <p:cNvSpPr/>
          <p:nvPr/>
        </p:nvSpPr>
        <p:spPr>
          <a:xfrm>
            <a:off x="1400361" y="1707590"/>
            <a:ext cx="4198139" cy="4278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1397688" y="1239411"/>
            <a:ext cx="4200813" cy="1764734"/>
            <a:chOff x="1397688" y="1239411"/>
            <a:chExt cx="4200813" cy="1764734"/>
          </a:xfrm>
        </p:grpSpPr>
        <p:sp>
          <p:nvSpPr>
            <p:cNvPr id="30" name="矩形 29"/>
            <p:cNvSpPr/>
            <p:nvPr/>
          </p:nvSpPr>
          <p:spPr>
            <a:xfrm>
              <a:off x="1397688" y="1239411"/>
              <a:ext cx="4200813" cy="41433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1400495" y="2185375"/>
              <a:ext cx="4198006" cy="81877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椭圆 12"/>
          <p:cNvSpPr/>
          <p:nvPr/>
        </p:nvSpPr>
        <p:spPr>
          <a:xfrm>
            <a:off x="5728308" y="3570427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5</a:t>
            </a:r>
            <a:endParaRPr lang="en-US" sz="1100" dirty="0"/>
          </a:p>
        </p:txBody>
      </p:sp>
      <p:sp>
        <p:nvSpPr>
          <p:cNvPr id="34" name="矩形 33"/>
          <p:cNvSpPr/>
          <p:nvPr/>
        </p:nvSpPr>
        <p:spPr>
          <a:xfrm>
            <a:off x="5728308" y="3798258"/>
            <a:ext cx="283223" cy="9383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361295" y="24881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易阅通首页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79788" y="3063277"/>
            <a:ext cx="4318711" cy="12428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989475" y="3188264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8393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1" grpId="0" animBg="1"/>
      <p:bldP spid="31" grpId="1" animBg="1"/>
      <p:bldP spid="34" grpId="0" animBg="1"/>
      <p:bldP spid="34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-373" y="356368"/>
            <a:ext cx="6916360" cy="4381449"/>
            <a:chOff x="-373" y="356368"/>
            <a:chExt cx="6916360" cy="4381449"/>
          </a:xfrm>
        </p:grpSpPr>
        <p:grpSp>
          <p:nvGrpSpPr>
            <p:cNvPr id="18" name="组合 17"/>
            <p:cNvGrpSpPr/>
            <p:nvPr/>
          </p:nvGrpSpPr>
          <p:grpSpPr>
            <a:xfrm>
              <a:off x="-373" y="356368"/>
              <a:ext cx="6916360" cy="4381449"/>
              <a:chOff x="-373" y="356368"/>
              <a:chExt cx="6916360" cy="4381449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-373" y="356368"/>
                <a:ext cx="6916360" cy="4381449"/>
                <a:chOff x="31271" y="356368"/>
                <a:chExt cx="6916360" cy="4381449"/>
              </a:xfrm>
            </p:grpSpPr>
            <p:pic>
              <p:nvPicPr>
                <p:cNvPr id="3" name="图片 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67672"/>
                <a:stretch/>
              </p:blipFill>
              <p:spPr>
                <a:xfrm>
                  <a:off x="31271" y="356368"/>
                  <a:ext cx="6916360" cy="4381449"/>
                </a:xfrm>
                <a:prstGeom prst="rect">
                  <a:avLst/>
                </a:prstGeom>
              </p:spPr>
            </p:pic>
            <p:pic>
              <p:nvPicPr>
                <p:cNvPr id="4" name="图片 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04262" y="1852017"/>
                  <a:ext cx="3644311" cy="894553"/>
                </a:xfrm>
                <a:prstGeom prst="rect">
                  <a:avLst/>
                </a:prstGeom>
              </p:spPr>
            </p:pic>
          </p:grp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8520" y="3652825"/>
                <a:ext cx="3644311" cy="1009603"/>
              </a:xfrm>
              <a:prstGeom prst="rect">
                <a:avLst/>
              </a:prstGeom>
            </p:spPr>
          </p:pic>
        </p:grpSp>
        <p:sp>
          <p:nvSpPr>
            <p:cNvPr id="2" name="矩形 1"/>
            <p:cNvSpPr/>
            <p:nvPr/>
          </p:nvSpPr>
          <p:spPr>
            <a:xfrm>
              <a:off x="1350656" y="843905"/>
              <a:ext cx="505411" cy="1847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339" name="Picture 7" descr="易阅通logo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288"/>
            <a:ext cx="8661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2415562" y="3809006"/>
            <a:ext cx="3617269" cy="8375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>
            <a:off x="361295" y="1203945"/>
            <a:ext cx="502702" cy="432048"/>
          </a:xfrm>
          <a:prstGeom prst="wedgeRoundRectCallout">
            <a:avLst>
              <a:gd name="adj1" fmla="val 45747"/>
              <a:gd name="adj2" fmla="val 7854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条件精简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6186377" y="3724225"/>
            <a:ext cx="654284" cy="433401"/>
          </a:xfrm>
          <a:prstGeom prst="wedgeRoundRectCallout">
            <a:avLst>
              <a:gd name="adj1" fmla="val -45678"/>
              <a:gd name="adj2" fmla="val 8458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本馆上传资源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15977" y="1044576"/>
            <a:ext cx="1260000" cy="2983569"/>
            <a:chOff x="915977" y="1044576"/>
            <a:chExt cx="1260000" cy="298356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3929" y="1044576"/>
              <a:ext cx="1236212" cy="204353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5977" y="3088633"/>
              <a:ext cx="1260000" cy="939512"/>
            </a:xfrm>
            <a:prstGeom prst="rect">
              <a:avLst/>
            </a:prstGeom>
          </p:spPr>
        </p:pic>
      </p:grpSp>
      <p:sp>
        <p:nvSpPr>
          <p:cNvPr id="23" name="矩形 22"/>
          <p:cNvSpPr/>
          <p:nvPr/>
        </p:nvSpPr>
        <p:spPr>
          <a:xfrm>
            <a:off x="3600301" y="1487285"/>
            <a:ext cx="1152128" cy="2893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标注 23"/>
          <p:cNvSpPr/>
          <p:nvPr/>
        </p:nvSpPr>
        <p:spPr>
          <a:xfrm>
            <a:off x="4828862" y="1241785"/>
            <a:ext cx="468052" cy="288032"/>
          </a:xfrm>
          <a:prstGeom prst="wedgeRoundRectCallout">
            <a:avLst>
              <a:gd name="adj1" fmla="val -51751"/>
              <a:gd name="adj2" fmla="val 10942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dirty="0" smtClean="0"/>
              <a:t>二次检索</a:t>
            </a:r>
            <a:endParaRPr lang="zh-CN" altLang="en-US" sz="800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4287017" y="712927"/>
            <a:ext cx="180338" cy="227382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361295" y="24881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检索结果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92609" y="1028673"/>
            <a:ext cx="1369408" cy="29994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6265" y="1015697"/>
            <a:ext cx="5011316" cy="1566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圆角矩形标注 29"/>
          <p:cNvSpPr/>
          <p:nvPr/>
        </p:nvSpPr>
        <p:spPr>
          <a:xfrm>
            <a:off x="7492856" y="1368265"/>
            <a:ext cx="658709" cy="408048"/>
          </a:xfrm>
          <a:prstGeom prst="wedgeRoundRectCallout">
            <a:avLst>
              <a:gd name="adj1" fmla="val -45678"/>
              <a:gd name="adj2" fmla="val 8458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检索历史保存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7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23" grpId="0" animBg="1"/>
      <p:bldP spid="24" grpId="0" animBg="1"/>
      <p:bldP spid="25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易阅通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288"/>
            <a:ext cx="8661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a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86407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0" y="483865"/>
            <a:ext cx="8640763" cy="37578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4872592" y="960069"/>
            <a:ext cx="215572" cy="27180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232149" y="1930728"/>
            <a:ext cx="3672408" cy="12174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6130" y="2039435"/>
            <a:ext cx="678744" cy="1184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44043"/>
          <p:cNvSpPr txBox="1"/>
          <p:nvPr/>
        </p:nvSpPr>
        <p:spPr>
          <a:xfrm>
            <a:off x="1329516" y="2066358"/>
            <a:ext cx="756493" cy="11310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9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限制字段：</a:t>
            </a:r>
            <a:endParaRPr lang="en-US" altLang="zh-CN" sz="9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语种</a:t>
            </a:r>
            <a:endParaRPr lang="en-US" altLang="zh-CN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出版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资源类型</a:t>
            </a:r>
            <a:endParaRPr lang="en-US" altLang="zh-CN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可否访问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1949" y="13979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高级检索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3103441" y="2122936"/>
            <a:ext cx="215572" cy="27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6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易阅通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288"/>
            <a:ext cx="8661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b="67885"/>
          <a:stretch/>
        </p:blipFill>
        <p:spPr>
          <a:xfrm>
            <a:off x="579586" y="602907"/>
            <a:ext cx="7488832" cy="40686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4132" y="2027469"/>
            <a:ext cx="1116712" cy="46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l="6171" t="11705" r="1705" b="1"/>
          <a:stretch/>
        </p:blipFill>
        <p:spPr>
          <a:xfrm>
            <a:off x="2741268" y="2003367"/>
            <a:ext cx="285148" cy="3489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3116" y="1978776"/>
            <a:ext cx="255790" cy="36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7066" y="4101621"/>
            <a:ext cx="234000" cy="3322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60856" y="4101621"/>
            <a:ext cx="226156" cy="3148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3281" y="4084185"/>
            <a:ext cx="365658" cy="23474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31949" y="13979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期刊主页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763362" y="3628823"/>
            <a:ext cx="756960" cy="396769"/>
          </a:xfrm>
          <a:prstGeom prst="wedgeRoundRectCallout">
            <a:avLst>
              <a:gd name="adj1" fmla="val 67194"/>
              <a:gd name="adj2" fmla="val 8731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最新期文章列表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2396183" y="3453921"/>
            <a:ext cx="215572" cy="2718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4385" y="3332325"/>
            <a:ext cx="4176000" cy="1449014"/>
          </a:xfrm>
          <a:prstGeom prst="rect">
            <a:avLst/>
          </a:prstGeom>
        </p:spPr>
      </p:pic>
      <p:sp>
        <p:nvSpPr>
          <p:cNvPr id="18" name="圆角矩形标注 17"/>
          <p:cNvSpPr/>
          <p:nvPr/>
        </p:nvSpPr>
        <p:spPr>
          <a:xfrm>
            <a:off x="763362" y="3636843"/>
            <a:ext cx="756960" cy="396769"/>
          </a:xfrm>
          <a:prstGeom prst="wedgeRoundRectCallout">
            <a:avLst>
              <a:gd name="adj1" fmla="val 67194"/>
              <a:gd name="adj2" fmla="val 8731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所有期次</a:t>
            </a:r>
            <a:endParaRPr lang="en-US" altLang="zh-CN" sz="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列表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75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易阅通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288"/>
            <a:ext cx="8661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a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86407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244691" y="2655888"/>
            <a:ext cx="579746" cy="2762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/>
          <a:srcRect t="4359" b="52705"/>
          <a:stretch/>
        </p:blipFill>
        <p:spPr>
          <a:xfrm>
            <a:off x="1588" y="90981"/>
            <a:ext cx="6560486" cy="47651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571" y="2196665"/>
            <a:ext cx="3849876" cy="257209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0320" y="367505"/>
            <a:ext cx="4622209" cy="3220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1488615" y="2946143"/>
            <a:ext cx="180000" cy="2269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5310" y="3672456"/>
            <a:ext cx="1306313" cy="978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左箭头 13"/>
          <p:cNvSpPr/>
          <p:nvPr/>
        </p:nvSpPr>
        <p:spPr>
          <a:xfrm flipH="1">
            <a:off x="2585187" y="3964789"/>
            <a:ext cx="866269" cy="57268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多种引用格式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左箭头 14"/>
          <p:cNvSpPr/>
          <p:nvPr/>
        </p:nvSpPr>
        <p:spPr>
          <a:xfrm rot="18424330" flipH="1">
            <a:off x="4705128" y="3669714"/>
            <a:ext cx="720722" cy="50618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RIS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格式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27872" y="4161791"/>
            <a:ext cx="818359" cy="2048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62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易阅通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288"/>
            <a:ext cx="8661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3"/>
          <p:cNvSpPr txBox="1"/>
          <p:nvPr/>
        </p:nvSpPr>
        <p:spPr>
          <a:xfrm>
            <a:off x="6737064" y="1106444"/>
            <a:ext cx="976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外文书汉译名</a:t>
            </a:r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542579" y="1137610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1</a:t>
            </a:r>
            <a:endParaRPr lang="en-US" sz="1100" dirty="0"/>
          </a:p>
        </p:txBody>
      </p:sp>
      <p:sp>
        <p:nvSpPr>
          <p:cNvPr id="27" name="TextBox 3"/>
          <p:cNvSpPr txBox="1"/>
          <p:nvPr/>
        </p:nvSpPr>
        <p:spPr>
          <a:xfrm>
            <a:off x="6742871" y="1582407"/>
            <a:ext cx="976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专家推荐数量</a:t>
            </a:r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542579" y="161744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2</a:t>
            </a:r>
          </a:p>
        </p:txBody>
      </p:sp>
      <p:sp>
        <p:nvSpPr>
          <p:cNvPr id="29" name="TextBox 3"/>
          <p:cNvSpPr txBox="1"/>
          <p:nvPr/>
        </p:nvSpPr>
        <p:spPr>
          <a:xfrm>
            <a:off x="6737064" y="2013078"/>
            <a:ext cx="1214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学科关键词链接</a:t>
            </a:r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542579" y="204424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3</a:t>
            </a:r>
          </a:p>
        </p:txBody>
      </p:sp>
      <p:sp>
        <p:nvSpPr>
          <p:cNvPr id="31" name="TextBox 3"/>
          <p:cNvSpPr txBox="1"/>
          <p:nvPr/>
        </p:nvSpPr>
        <p:spPr>
          <a:xfrm>
            <a:off x="6737064" y="2400964"/>
            <a:ext cx="976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划词翻译</a:t>
            </a:r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542579" y="2432130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4</a:t>
            </a:r>
          </a:p>
        </p:txBody>
      </p:sp>
      <p:sp>
        <p:nvSpPr>
          <p:cNvPr id="35" name="TextBox 3"/>
          <p:cNvSpPr txBox="1"/>
          <p:nvPr/>
        </p:nvSpPr>
        <p:spPr>
          <a:xfrm>
            <a:off x="6737064" y="2795321"/>
            <a:ext cx="1214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基于用户数据推荐</a:t>
            </a:r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542579" y="2826487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5</a:t>
            </a:r>
            <a:endParaRPr lang="en-US" sz="1100" dirty="0"/>
          </a:p>
        </p:txBody>
      </p:sp>
      <p:sp>
        <p:nvSpPr>
          <p:cNvPr id="37" name="TextBox 3"/>
          <p:cNvSpPr txBox="1"/>
          <p:nvPr/>
        </p:nvSpPr>
        <p:spPr>
          <a:xfrm>
            <a:off x="6730503" y="3168085"/>
            <a:ext cx="1262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章节链接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直接点击进入全文</a:t>
            </a:r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536018" y="319925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6</a:t>
            </a:r>
            <a:endParaRPr lang="en-US" sz="1100" dirty="0"/>
          </a:p>
        </p:txBody>
      </p:sp>
      <p:sp>
        <p:nvSpPr>
          <p:cNvPr id="39" name="矩形 38"/>
          <p:cNvSpPr/>
          <p:nvPr/>
        </p:nvSpPr>
        <p:spPr>
          <a:xfrm>
            <a:off x="431949" y="13979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图书页面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39"/>
          <a:stretch/>
        </p:blipFill>
        <p:spPr>
          <a:xfrm>
            <a:off x="855862" y="433441"/>
            <a:ext cx="5293519" cy="43709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/>
          <a:srcRect b="34924"/>
          <a:stretch/>
        </p:blipFill>
        <p:spPr>
          <a:xfrm>
            <a:off x="4774315" y="4344147"/>
            <a:ext cx="936699" cy="446675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1276513" y="4428052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6</a:t>
            </a:r>
            <a:endParaRPr lang="en-US" sz="11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7613" y="4412233"/>
            <a:ext cx="2533202" cy="170649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1456044" y="4411194"/>
            <a:ext cx="2682645" cy="1788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4788894" y="2562765"/>
            <a:ext cx="838821" cy="22280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4200" y="1906511"/>
            <a:ext cx="306791" cy="19376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8056" y="2634765"/>
            <a:ext cx="1036800" cy="576000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4536405" y="2572113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5</a:t>
            </a:r>
            <a:endParaRPr lang="en-US" sz="11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75379" y="1932799"/>
            <a:ext cx="546061" cy="128042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2109733" y="1347961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1</a:t>
            </a:r>
            <a:endParaRPr lang="en-US" sz="1100" dirty="0"/>
          </a:p>
        </p:txBody>
      </p:sp>
      <p:sp>
        <p:nvSpPr>
          <p:cNvPr id="20" name="椭圆 19"/>
          <p:cNvSpPr/>
          <p:nvPr/>
        </p:nvSpPr>
        <p:spPr>
          <a:xfrm>
            <a:off x="4536405" y="1131937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2</a:t>
            </a:r>
            <a:endParaRPr lang="en-US" sz="1100" dirty="0"/>
          </a:p>
        </p:txBody>
      </p:sp>
      <p:sp>
        <p:nvSpPr>
          <p:cNvPr id="21" name="椭圆 20"/>
          <p:cNvSpPr/>
          <p:nvPr/>
        </p:nvSpPr>
        <p:spPr>
          <a:xfrm>
            <a:off x="3472736" y="1768725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3</a:t>
            </a:r>
            <a:endParaRPr lang="en-US" sz="1100" dirty="0"/>
          </a:p>
        </p:txBody>
      </p:sp>
      <p:sp>
        <p:nvSpPr>
          <p:cNvPr id="24" name="椭圆 23"/>
          <p:cNvSpPr/>
          <p:nvPr/>
        </p:nvSpPr>
        <p:spPr>
          <a:xfrm>
            <a:off x="1106476" y="3019686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4</a:t>
            </a:r>
            <a:endParaRPr lang="en-US" sz="1100" dirty="0"/>
          </a:p>
        </p:txBody>
      </p:sp>
      <p:sp>
        <p:nvSpPr>
          <p:cNvPr id="40" name="矩形 39"/>
          <p:cNvSpPr/>
          <p:nvPr/>
        </p:nvSpPr>
        <p:spPr>
          <a:xfrm>
            <a:off x="2311956" y="1347961"/>
            <a:ext cx="1864409" cy="1460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4727730" y="1115265"/>
            <a:ext cx="559881" cy="1755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3460894" y="1906511"/>
            <a:ext cx="559881" cy="1755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54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5" grpId="0"/>
      <p:bldP spid="36" grpId="0" animBg="1"/>
      <p:bldP spid="37" grpId="0"/>
      <p:bldP spid="38" grpId="0" animBg="1"/>
      <p:bldP spid="44" grpId="0" animBg="1"/>
      <p:bldP spid="45" grpId="0" animBg="1"/>
      <p:bldP spid="40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底色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易阅通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288"/>
            <a:ext cx="8661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a1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86407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367799"/>
            <a:ext cx="8640763" cy="41205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98" y="717112"/>
            <a:ext cx="2095599" cy="31481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589" y="729016"/>
            <a:ext cx="1494079" cy="4560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495" y="736300"/>
            <a:ext cx="1540318" cy="25000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7071" y="736300"/>
            <a:ext cx="4180952" cy="37199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2038" y="621332"/>
            <a:ext cx="611986" cy="19418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613630" y="2651292"/>
            <a:ext cx="144000" cy="18156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6782417" y="563139"/>
            <a:ext cx="144000" cy="18156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7150459" y="563139"/>
            <a:ext cx="144000" cy="18156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7510545" y="572563"/>
            <a:ext cx="144000" cy="18156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9525" y="376531"/>
            <a:ext cx="8640763" cy="412056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589" y="376531"/>
            <a:ext cx="8640763" cy="412056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915" y="376531"/>
            <a:ext cx="8575323" cy="41400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622985" y="3048707"/>
            <a:ext cx="144000" cy="181566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345442" y="35032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全文阅读页面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7"/>
          <a:srcRect l="2898"/>
          <a:stretch/>
        </p:blipFill>
        <p:spPr>
          <a:xfrm>
            <a:off x="7582545" y="744705"/>
            <a:ext cx="890737" cy="87743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8284928" y="579092"/>
            <a:ext cx="144000" cy="18156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00207" y="1002209"/>
            <a:ext cx="3998677" cy="763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4282970" y="1369482"/>
            <a:ext cx="144000" cy="18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4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270</Words>
  <Application>Microsoft Office PowerPoint</Application>
  <PresentationFormat>自定义</PresentationFormat>
  <Paragraphs>121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宋体</vt:lpstr>
      <vt:lpstr>Microsoft YaHei</vt:lpstr>
      <vt:lpstr>Microsoft YaHei</vt:lpstr>
      <vt:lpstr>Arial</vt:lpstr>
      <vt:lpstr>Calibri</vt:lpstr>
      <vt:lpstr>Office Theme</vt:lpstr>
      <vt:lpstr>使用指南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谢谢收看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chuangyi-1</dc:creator>
  <cp:lastModifiedBy>gzf</cp:lastModifiedBy>
  <cp:revision>184</cp:revision>
  <dcterms:created xsi:type="dcterms:W3CDTF">2014-08-07T02:42:39Z</dcterms:created>
  <dcterms:modified xsi:type="dcterms:W3CDTF">2019-01-31T09:31:39Z</dcterms:modified>
</cp:coreProperties>
</file>