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74" r:id="rId3"/>
    <p:sldMasterId id="2147483680" r:id="rId4"/>
    <p:sldMasterId id="2147483699" r:id="rId5"/>
    <p:sldMasterId id="2147483706" r:id="rId6"/>
  </p:sldMasterIdLst>
  <p:notesMasterIdLst>
    <p:notesMasterId r:id="rId70"/>
  </p:notesMasterIdLst>
  <p:sldIdLst>
    <p:sldId id="256" r:id="rId7"/>
    <p:sldId id="264" r:id="rId8"/>
    <p:sldId id="268" r:id="rId9"/>
    <p:sldId id="559" r:id="rId10"/>
    <p:sldId id="543" r:id="rId11"/>
    <p:sldId id="560" r:id="rId12"/>
    <p:sldId id="431" r:id="rId13"/>
    <p:sldId id="484" r:id="rId14"/>
    <p:sldId id="430" r:id="rId15"/>
    <p:sldId id="487" r:id="rId16"/>
    <p:sldId id="463" r:id="rId17"/>
    <p:sldId id="482" r:id="rId18"/>
    <p:sldId id="483" r:id="rId19"/>
    <p:sldId id="474" r:id="rId20"/>
    <p:sldId id="432" r:id="rId21"/>
    <p:sldId id="433" r:id="rId22"/>
    <p:sldId id="273" r:id="rId23"/>
    <p:sldId id="434" r:id="rId24"/>
    <p:sldId id="271" r:id="rId25"/>
    <p:sldId id="473" r:id="rId26"/>
    <p:sldId id="274" r:id="rId27"/>
    <p:sldId id="472" r:id="rId28"/>
    <p:sldId id="435" r:id="rId29"/>
    <p:sldId id="267" r:id="rId30"/>
    <p:sldId id="276" r:id="rId31"/>
    <p:sldId id="557" r:id="rId32"/>
    <p:sldId id="480" r:id="rId33"/>
    <p:sldId id="451" r:id="rId34"/>
    <p:sldId id="449" r:id="rId35"/>
    <p:sldId id="448" r:id="rId36"/>
    <p:sldId id="481" r:id="rId37"/>
    <p:sldId id="459" r:id="rId38"/>
    <p:sldId id="461" r:id="rId39"/>
    <p:sldId id="462" r:id="rId40"/>
    <p:sldId id="475" r:id="rId41"/>
    <p:sldId id="476" r:id="rId42"/>
    <p:sldId id="467" r:id="rId43"/>
    <p:sldId id="490" r:id="rId44"/>
    <p:sldId id="492" r:id="rId45"/>
    <p:sldId id="259" r:id="rId46"/>
    <p:sldId id="266" r:id="rId47"/>
    <p:sldId id="265" r:id="rId48"/>
    <p:sldId id="493" r:id="rId49"/>
    <p:sldId id="260" r:id="rId50"/>
    <p:sldId id="491" r:id="rId51"/>
    <p:sldId id="546" r:id="rId52"/>
    <p:sldId id="547" r:id="rId53"/>
    <p:sldId id="549" r:id="rId54"/>
    <p:sldId id="550" r:id="rId55"/>
    <p:sldId id="565" r:id="rId56"/>
    <p:sldId id="566" r:id="rId57"/>
    <p:sldId id="567" r:id="rId58"/>
    <p:sldId id="568" r:id="rId59"/>
    <p:sldId id="569" r:id="rId60"/>
    <p:sldId id="570" r:id="rId61"/>
    <p:sldId id="571" r:id="rId62"/>
    <p:sldId id="572" r:id="rId63"/>
    <p:sldId id="573" r:id="rId64"/>
    <p:sldId id="574" r:id="rId65"/>
    <p:sldId id="575" r:id="rId66"/>
    <p:sldId id="576" r:id="rId67"/>
    <p:sldId id="577" r:id="rId68"/>
    <p:sldId id="457" r:id="rId69"/>
  </p:sldIdLst>
  <p:sldSz cx="9144000" cy="5143500" type="screen16x9"/>
  <p:notesSz cx="6858000" cy="9144000"/>
  <p:defaultTextStyle>
    <a:defPPr>
      <a:defRPr lang="zh-CN"/>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58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66AC"/>
    <a:srgbClr val="7F8FA9"/>
    <a:srgbClr val="629DD1"/>
    <a:srgbClr val="297FD5"/>
    <a:srgbClr val="FFFFFF"/>
    <a:srgbClr val="B435A1"/>
    <a:srgbClr val="45B20E"/>
    <a:srgbClr val="173F7E"/>
    <a:srgbClr val="49A3C3"/>
    <a:srgbClr val="3760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67" autoAdjust="0"/>
  </p:normalViewPr>
  <p:slideViewPr>
    <p:cSldViewPr snapToGrid="0" snapToObjects="1">
      <p:cViewPr varScale="1">
        <p:scale>
          <a:sx n="132" d="100"/>
          <a:sy n="132" d="100"/>
        </p:scale>
        <p:origin x="-1014" y="-90"/>
      </p:cViewPr>
      <p:guideLst>
        <p:guide orient="horz" pos="1584"/>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111.xlsx"/></Relationships>
</file>

<file path=ppt/charts/_rels/chart2.xml.rels><?xml version="1.0" encoding="UTF-8" standalone="yes"?>
<Relationships xmlns="http://schemas.openxmlformats.org/package/2006/relationships"><Relationship Id="rId1" Type="http://schemas.openxmlformats.org/officeDocument/2006/relationships/oleObject" Target="file:///E:\360MoveData\Users\qiping79\Desktop\&#26032;&#24314;%20Microsoft%20Excel%20&#24037;&#20316;&#3492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30693;&#35782;&#26381;&#21153;&#24179;&#21488;\&#36873;&#39064;&#21161;&#25163;\&#31639;&#27861;&#27979;&#35797;\&#20572;&#29992;&#35789;&#34920;\stopword_2019_new.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rgbClr val="0070C0"/>
              </a:solidFill>
              <a:ln>
                <a:noFill/>
              </a:ln>
              <a:effectLst/>
            </c:spPr>
            <c:extLst xmlns:c16r2="http://schemas.microsoft.com/office/drawing/2015/06/chart">
              <c:ext xmlns:c16="http://schemas.microsoft.com/office/drawing/2014/chart" uri="{C3380CC4-5D6E-409C-BE32-E72D297353CC}">
                <c16:uniqueId val="{00000001-71A2-4BDD-9C0A-C0822ABFDEFE}"/>
              </c:ext>
            </c:extLst>
          </c:dPt>
          <c:dPt>
            <c:idx val="1"/>
            <c:bubble3D val="0"/>
            <c:spPr>
              <a:solidFill>
                <a:srgbClr val="00B0F0"/>
              </a:solidFill>
              <a:ln>
                <a:noFill/>
              </a:ln>
              <a:effectLst/>
            </c:spPr>
            <c:extLst xmlns:c16r2="http://schemas.microsoft.com/office/drawing/2015/06/chart">
              <c:ext xmlns:c16="http://schemas.microsoft.com/office/drawing/2014/chart" uri="{C3380CC4-5D6E-409C-BE32-E72D297353CC}">
                <c16:uniqueId val="{00000003-71A2-4BDD-9C0A-C0822ABFDEFE}"/>
              </c:ext>
            </c:extLst>
          </c:dPt>
          <c:dPt>
            <c:idx val="2"/>
            <c:bubble3D val="0"/>
            <c:spPr>
              <a:solidFill>
                <a:srgbClr val="0070C0"/>
              </a:solidFill>
              <a:ln>
                <a:noFill/>
              </a:ln>
              <a:effectLst/>
            </c:spPr>
            <c:extLst xmlns:c16r2="http://schemas.microsoft.com/office/drawing/2015/06/chart">
              <c:ext xmlns:c16="http://schemas.microsoft.com/office/drawing/2014/chart" uri="{C3380CC4-5D6E-409C-BE32-E72D297353CC}">
                <c16:uniqueId val="{00000005-71A2-4BDD-9C0A-C0822ABFDEFE}"/>
              </c:ext>
            </c:extLst>
          </c:dPt>
          <c:dPt>
            <c:idx val="3"/>
            <c:bubble3D val="0"/>
            <c:spPr>
              <a:solidFill>
                <a:srgbClr val="00B0F0"/>
              </a:solidFill>
              <a:ln>
                <a:noFill/>
              </a:ln>
              <a:effectLst/>
            </c:spPr>
            <c:extLst xmlns:c16r2="http://schemas.microsoft.com/office/drawing/2015/06/chart">
              <c:ext xmlns:c16="http://schemas.microsoft.com/office/drawing/2014/chart" uri="{C3380CC4-5D6E-409C-BE32-E72D297353CC}">
                <c16:uniqueId val="{00000007-71A2-4BDD-9C0A-C0822ABFDEFE}"/>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xmlns:c16r2="http://schemas.microsoft.com/office/drawing/2015/06/chart">
            <c:ext xmlns:c16="http://schemas.microsoft.com/office/drawing/2014/chart" uri="{C3380CC4-5D6E-409C-BE32-E72D297353CC}">
              <c16:uniqueId val="{00000008-71A2-4BDD-9C0A-C0822ABFDEFE}"/>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Sheet2!$B$1</c:f>
              <c:strCache>
                <c:ptCount val="1"/>
                <c:pt idx="0">
                  <c:v>发文量</c:v>
                </c:pt>
              </c:strCache>
            </c:strRef>
          </c:tx>
          <c:spPr>
            <a:ln w="19050" cap="rnd">
              <a:solidFill>
                <a:schemeClr val="accent1"/>
              </a:solidFill>
              <a:prstDash val="solid"/>
              <a:round/>
            </a:ln>
            <a:effectLst/>
          </c:spPr>
          <c:marker>
            <c:symbol val="circle"/>
            <c:size val="5"/>
            <c:spPr>
              <a:solidFill>
                <a:schemeClr val="accent1"/>
              </a:solidFill>
              <a:ln w="9525">
                <a:solidFill>
                  <a:schemeClr val="accent1"/>
                </a:solidFill>
                <a:prstDash val="solid"/>
              </a:ln>
              <a:effectLst/>
            </c:spPr>
          </c:marker>
          <c:dPt>
            <c:idx val="1"/>
            <c:bubble3D val="0"/>
            <c:extLst xmlns:c16r2="http://schemas.microsoft.com/office/drawing/2015/06/chart">
              <c:ext xmlns:c16="http://schemas.microsoft.com/office/drawing/2014/chart" uri="{C3380CC4-5D6E-409C-BE32-E72D297353CC}">
                <c16:uniqueId val="{00000001-C30C-4464-82C2-1DDB8C2EF464}"/>
              </c:ext>
            </c:extLst>
          </c:dPt>
          <c:dPt>
            <c:idx val="9"/>
            <c:marker>
              <c:spPr>
                <a:solidFill>
                  <a:schemeClr val="accent1"/>
                </a:solidFill>
                <a:ln w="9525">
                  <a:solidFill>
                    <a:srgbClr val="FF0000"/>
                  </a:solidFill>
                  <a:prstDash val="sysDash"/>
                </a:ln>
                <a:effectLst/>
              </c:spPr>
            </c:marker>
            <c:bubble3D val="0"/>
            <c:spPr>
              <a:ln w="19050" cap="rnd">
                <a:solidFill>
                  <a:srgbClr val="FF0000"/>
                </a:solidFill>
                <a:prstDash val="sysDash"/>
                <a:round/>
              </a:ln>
              <a:effectLst/>
            </c:spPr>
            <c:extLst xmlns:c16r2="http://schemas.microsoft.com/office/drawing/2015/06/chart">
              <c:ext xmlns:c16="http://schemas.microsoft.com/office/drawing/2014/chart" uri="{C3380CC4-5D6E-409C-BE32-E72D297353CC}">
                <c16:uniqueId val="{00000003-C30C-4464-82C2-1DDB8C2EF464}"/>
              </c:ext>
            </c:extLst>
          </c:dPt>
          <c:xVal>
            <c:numRef>
              <c:f>Sheet2!$A$2:$A$11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xVal>
          <c:yVal>
            <c:numRef>
              <c:f>Sheet2!$B$2:$B$11</c:f>
              <c:numCache>
                <c:formatCode>General</c:formatCode>
                <c:ptCount val="10"/>
                <c:pt idx="0">
                  <c:v>1</c:v>
                </c:pt>
                <c:pt idx="1">
                  <c:v>2</c:v>
                </c:pt>
                <c:pt idx="2">
                  <c:v>0</c:v>
                </c:pt>
                <c:pt idx="3">
                  <c:v>0</c:v>
                </c:pt>
                <c:pt idx="4">
                  <c:v>0</c:v>
                </c:pt>
                <c:pt idx="5">
                  <c:v>0</c:v>
                </c:pt>
                <c:pt idx="6">
                  <c:v>9</c:v>
                </c:pt>
                <c:pt idx="7">
                  <c:v>37</c:v>
                </c:pt>
                <c:pt idx="8">
                  <c:v>155</c:v>
                </c:pt>
                <c:pt idx="9">
                  <c:v>284</c:v>
                </c:pt>
              </c:numCache>
            </c:numRef>
          </c:yVal>
          <c:smooth val="0"/>
          <c:extLst xmlns:c16r2="http://schemas.microsoft.com/office/drawing/2015/06/chart">
            <c:ext xmlns:c16="http://schemas.microsoft.com/office/drawing/2014/chart" uri="{C3380CC4-5D6E-409C-BE32-E72D297353CC}">
              <c16:uniqueId val="{00000004-C30C-4464-82C2-1DDB8C2EF464}"/>
            </c:ext>
          </c:extLst>
        </c:ser>
        <c:dLbls>
          <c:showLegendKey val="0"/>
          <c:showVal val="0"/>
          <c:showCatName val="0"/>
          <c:showSerName val="0"/>
          <c:showPercent val="0"/>
          <c:showBubbleSize val="0"/>
        </c:dLbls>
        <c:axId val="399573760"/>
        <c:axId val="399575296"/>
      </c:scatterChart>
      <c:valAx>
        <c:axId val="399573760"/>
        <c:scaling>
          <c:orientation val="minMax"/>
          <c:max val="2019"/>
          <c:min val="20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399575296"/>
        <c:crosses val="autoZero"/>
        <c:crossBetween val="midCat"/>
      </c:valAx>
      <c:valAx>
        <c:axId val="399575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399573760"/>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数量</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Pt>
            <c:idx val="7"/>
            <c:marker>
              <c:spPr>
                <a:solidFill>
                  <a:schemeClr val="accent1"/>
                </a:solidFill>
                <a:ln w="9525">
                  <a:solidFill>
                    <a:srgbClr val="FF0000"/>
                  </a:solidFill>
                  <a:prstDash val="sysDash"/>
                </a:ln>
                <a:effectLst/>
              </c:spPr>
            </c:marker>
            <c:bubble3D val="0"/>
            <c:spPr>
              <a:ln w="19050" cap="rnd">
                <a:solidFill>
                  <a:srgbClr val="FF0000"/>
                </a:solidFill>
                <a:prstDash val="sysDash"/>
                <a:round/>
              </a:ln>
              <a:effectLst/>
            </c:spPr>
            <c:extLst xmlns:c16r2="http://schemas.microsoft.com/office/drawing/2015/06/chart">
              <c:ext xmlns:c16="http://schemas.microsoft.com/office/drawing/2014/chart" uri="{C3380CC4-5D6E-409C-BE32-E72D297353CC}">
                <c16:uniqueId val="{00000001-C5A7-4633-BB29-809F78639D94}"/>
              </c:ext>
            </c:extLst>
          </c:dPt>
          <c:xVal>
            <c:numRef>
              <c:f>Sheet1!$A$2:$A$9</c:f>
              <c:numCache>
                <c:formatCode>General</c:formatCode>
                <c:ptCount val="8"/>
                <c:pt idx="0">
                  <c:v>2012</c:v>
                </c:pt>
                <c:pt idx="1">
                  <c:v>2013</c:v>
                </c:pt>
                <c:pt idx="2">
                  <c:v>2014</c:v>
                </c:pt>
                <c:pt idx="3">
                  <c:v>2015</c:v>
                </c:pt>
                <c:pt idx="4">
                  <c:v>2016</c:v>
                </c:pt>
                <c:pt idx="5">
                  <c:v>2017</c:v>
                </c:pt>
                <c:pt idx="6">
                  <c:v>2018</c:v>
                </c:pt>
                <c:pt idx="7">
                  <c:v>2019</c:v>
                </c:pt>
              </c:numCache>
            </c:numRef>
          </c:xVal>
          <c:yVal>
            <c:numRef>
              <c:f>Sheet1!$B$2:$B$9</c:f>
              <c:numCache>
                <c:formatCode>General</c:formatCode>
                <c:ptCount val="8"/>
                <c:pt idx="0">
                  <c:v>1</c:v>
                </c:pt>
                <c:pt idx="1">
                  <c:v>0</c:v>
                </c:pt>
                <c:pt idx="2">
                  <c:v>3</c:v>
                </c:pt>
                <c:pt idx="3">
                  <c:v>3</c:v>
                </c:pt>
                <c:pt idx="4">
                  <c:v>13</c:v>
                </c:pt>
                <c:pt idx="5">
                  <c:v>22</c:v>
                </c:pt>
                <c:pt idx="6">
                  <c:v>36</c:v>
                </c:pt>
                <c:pt idx="7">
                  <c:v>62</c:v>
                </c:pt>
              </c:numCache>
            </c:numRef>
          </c:yVal>
          <c:smooth val="0"/>
          <c:extLst xmlns:c16r2="http://schemas.microsoft.com/office/drawing/2015/06/chart">
            <c:ext xmlns:c16="http://schemas.microsoft.com/office/drawing/2014/chart" uri="{C3380CC4-5D6E-409C-BE32-E72D297353CC}">
              <c16:uniqueId val="{00000002-C5A7-4633-BB29-809F78639D94}"/>
            </c:ext>
          </c:extLst>
        </c:ser>
        <c:dLbls>
          <c:showLegendKey val="0"/>
          <c:showVal val="0"/>
          <c:showCatName val="0"/>
          <c:showSerName val="0"/>
          <c:showPercent val="0"/>
          <c:showBubbleSize val="0"/>
        </c:dLbls>
        <c:axId val="399252480"/>
        <c:axId val="399254272"/>
      </c:scatterChart>
      <c:valAx>
        <c:axId val="399252480"/>
        <c:scaling>
          <c:orientation val="minMax"/>
          <c:max val="2019"/>
          <c:min val="2012"/>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399254272"/>
        <c:crosses val="autoZero"/>
        <c:crossBetween val="midCat"/>
      </c:valAx>
      <c:valAx>
        <c:axId val="399254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399252480"/>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zh-CN"/>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9D614CA-69E0-4917-9DAD-EBA328FE4EA1}" type="doc">
      <dgm:prSet loTypeId="urn:microsoft.com/office/officeart/2009/3/layout/CircleRelationship" loCatId="relationship" qsTypeId="urn:microsoft.com/office/officeart/2005/8/quickstyle/simple2#1" qsCatId="simple" csTypeId="urn:microsoft.com/office/officeart/2005/8/colors/accent1_2#1" csCatId="accent1" phldr="1"/>
      <dgm:spPr/>
      <dgm:t>
        <a:bodyPr/>
        <a:lstStyle/>
        <a:p>
          <a:endParaRPr lang="zh-CN" altLang="en-US"/>
        </a:p>
      </dgm:t>
    </dgm:pt>
    <dgm:pt modelId="{078DCE98-47B8-423F-A112-AB6021F684DB}">
      <dgm:prSet phldrT="[文本]" custT="1"/>
      <dgm:spPr>
        <a:solidFill>
          <a:schemeClr val="accent5">
            <a:lumMod val="20000"/>
            <a:lumOff val="80000"/>
          </a:schemeClr>
        </a:solidFill>
      </dgm:spPr>
      <dgm:t>
        <a:bodyPr/>
        <a:lstStyle/>
        <a:p>
          <a:r>
            <a:rPr lang="zh-CN" altLang="en-US" sz="1400" b="1" dirty="0">
              <a:solidFill>
                <a:schemeClr val="tx1"/>
              </a:solidFill>
              <a:latin typeface="等线" panose="02010600030101010101" pitchFamily="2" charset="-122"/>
              <a:ea typeface="等线" panose="02010600030101010101" pitchFamily="2" charset="-122"/>
            </a:rPr>
            <a:t>开源技术</a:t>
          </a:r>
          <a:endParaRPr lang="en-US" altLang="zh-CN" sz="1400" b="1" dirty="0">
            <a:solidFill>
              <a:schemeClr val="tx1"/>
            </a:solidFill>
            <a:latin typeface="等线" panose="02010600030101010101" pitchFamily="2" charset="-122"/>
            <a:ea typeface="等线" panose="02010600030101010101" pitchFamily="2" charset="-122"/>
          </a:endParaRPr>
        </a:p>
      </dgm:t>
    </dgm:pt>
    <dgm:pt modelId="{EACBCB61-7B07-4E2D-9309-C838E22C0460}" type="parTrans" cxnId="{FB67AE9A-ABB9-42EB-B85E-C8070F534AC9}">
      <dgm:prSet/>
      <dgm:spPr/>
      <dgm:t>
        <a:bodyPr/>
        <a:lstStyle/>
        <a:p>
          <a:endParaRPr lang="zh-CN" altLang="en-US" b="1">
            <a:solidFill>
              <a:schemeClr val="tx1"/>
            </a:solidFill>
            <a:latin typeface="等线" panose="02010600030101010101" pitchFamily="2" charset="-122"/>
            <a:ea typeface="等线" panose="02010600030101010101" pitchFamily="2" charset="-122"/>
          </a:endParaRPr>
        </a:p>
      </dgm:t>
    </dgm:pt>
    <dgm:pt modelId="{06B8C6AE-50BD-48FB-8720-0E7ABE996B8E}" type="sibTrans" cxnId="{FB67AE9A-ABB9-42EB-B85E-C8070F534AC9}">
      <dgm:prSet/>
      <dgm:spPr/>
      <dgm:t>
        <a:bodyPr/>
        <a:lstStyle/>
        <a:p>
          <a:endParaRPr lang="zh-CN" altLang="en-US" b="1">
            <a:solidFill>
              <a:schemeClr val="tx1"/>
            </a:solidFill>
            <a:latin typeface="等线" panose="02010600030101010101" pitchFamily="2" charset="-122"/>
            <a:ea typeface="等线" panose="02010600030101010101" pitchFamily="2" charset="-122"/>
          </a:endParaRPr>
        </a:p>
      </dgm:t>
    </dgm:pt>
    <dgm:pt modelId="{B011591F-6F55-4662-9832-C3DBDE703CD8}">
      <dgm:prSet phldrT="[文本]" custT="1"/>
      <dgm:spPr>
        <a:solidFill>
          <a:schemeClr val="accent2">
            <a:lumMod val="40000"/>
            <a:lumOff val="60000"/>
          </a:schemeClr>
        </a:solidFill>
      </dgm:spPr>
      <dgm:t>
        <a:bodyPr/>
        <a:lstStyle/>
        <a:p>
          <a:r>
            <a:rPr lang="zh-CN" altLang="en-US" sz="1600" b="1" dirty="0">
              <a:solidFill>
                <a:schemeClr val="tx1"/>
              </a:solidFill>
              <a:latin typeface="等线" panose="02010600030101010101" pitchFamily="2" charset="-122"/>
              <a:ea typeface="等线" panose="02010600030101010101" pitchFamily="2" charset="-122"/>
            </a:rPr>
            <a:t>模块化</a:t>
          </a:r>
          <a:endParaRPr lang="en-US" altLang="zh-CN" sz="1600" b="1" dirty="0">
            <a:solidFill>
              <a:schemeClr val="tx1"/>
            </a:solidFill>
            <a:latin typeface="等线" panose="02010600030101010101" pitchFamily="2" charset="-122"/>
            <a:ea typeface="等线" panose="02010600030101010101" pitchFamily="2" charset="-122"/>
          </a:endParaRPr>
        </a:p>
      </dgm:t>
    </dgm:pt>
    <dgm:pt modelId="{23151ABA-D530-4FE6-BD50-559339A3BF9A}" type="sibTrans" cxnId="{8653CB04-AD6C-4523-A148-9015A9348A3E}">
      <dgm:prSet/>
      <dgm:spPr/>
      <dgm:t>
        <a:bodyPr/>
        <a:lstStyle/>
        <a:p>
          <a:endParaRPr lang="zh-CN" altLang="en-US" b="1">
            <a:solidFill>
              <a:schemeClr val="tx1"/>
            </a:solidFill>
            <a:latin typeface="等线" panose="02010600030101010101" pitchFamily="2" charset="-122"/>
            <a:ea typeface="等线" panose="02010600030101010101" pitchFamily="2" charset="-122"/>
          </a:endParaRPr>
        </a:p>
      </dgm:t>
    </dgm:pt>
    <dgm:pt modelId="{E8544AF7-4D71-4D75-9646-BB1AB245D8CD}" type="parTrans" cxnId="{8653CB04-AD6C-4523-A148-9015A9348A3E}">
      <dgm:prSet/>
      <dgm:spPr/>
      <dgm:t>
        <a:bodyPr/>
        <a:lstStyle/>
        <a:p>
          <a:endParaRPr lang="zh-CN" altLang="en-US" b="1">
            <a:solidFill>
              <a:schemeClr val="tx1"/>
            </a:solidFill>
            <a:latin typeface="等线" panose="02010600030101010101" pitchFamily="2" charset="-122"/>
            <a:ea typeface="等线" panose="02010600030101010101" pitchFamily="2" charset="-122"/>
          </a:endParaRPr>
        </a:p>
      </dgm:t>
    </dgm:pt>
    <dgm:pt modelId="{2EC4C5C0-DA1A-4045-B94C-89E315852AD5}">
      <dgm:prSet phldrT="[文本]" custT="1"/>
      <dgm:spPr>
        <a:solidFill>
          <a:schemeClr val="bg1">
            <a:lumMod val="75000"/>
          </a:schemeClr>
        </a:solidFill>
      </dgm:spPr>
      <dgm:t>
        <a:bodyPr/>
        <a:lstStyle/>
        <a:p>
          <a:r>
            <a:rPr lang="zh-CN" altLang="en-US" sz="2800" b="1" dirty="0">
              <a:solidFill>
                <a:schemeClr val="tx1"/>
              </a:solidFill>
              <a:latin typeface="等线" panose="02010600030101010101" pitchFamily="2" charset="-122"/>
              <a:ea typeface="等线" panose="02010600030101010101" pitchFamily="2" charset="-122"/>
            </a:rPr>
            <a:t>开放</a:t>
          </a:r>
          <a:endParaRPr lang="en-US" altLang="zh-CN" sz="2800" b="1" dirty="0">
            <a:solidFill>
              <a:schemeClr val="tx1"/>
            </a:solidFill>
            <a:latin typeface="等线" panose="02010600030101010101" pitchFamily="2" charset="-122"/>
            <a:ea typeface="等线" panose="02010600030101010101" pitchFamily="2" charset="-122"/>
          </a:endParaRPr>
        </a:p>
        <a:p>
          <a:r>
            <a:rPr lang="zh-CN" altLang="en-US" sz="2800" b="1" dirty="0">
              <a:solidFill>
                <a:schemeClr val="tx1"/>
              </a:solidFill>
              <a:latin typeface="等线" panose="02010600030101010101" pitchFamily="2" charset="-122"/>
              <a:ea typeface="等线" panose="02010600030101010101" pitchFamily="2" charset="-122"/>
            </a:rPr>
            <a:t>架构</a:t>
          </a:r>
          <a:endParaRPr lang="en-US" altLang="zh-CN" sz="2800" b="1" dirty="0">
            <a:solidFill>
              <a:schemeClr val="tx1"/>
            </a:solidFill>
            <a:latin typeface="等线" panose="02010600030101010101" pitchFamily="2" charset="-122"/>
            <a:ea typeface="等线" panose="02010600030101010101" pitchFamily="2" charset="-122"/>
          </a:endParaRPr>
        </a:p>
      </dgm:t>
    </dgm:pt>
    <dgm:pt modelId="{351B7894-07CB-42A9-96DF-1D90FF7469D6}" type="sibTrans" cxnId="{284B438E-71C2-40B1-A180-3E689721FD75}">
      <dgm:prSet/>
      <dgm:spPr/>
      <dgm:t>
        <a:bodyPr/>
        <a:lstStyle/>
        <a:p>
          <a:endParaRPr lang="zh-CN" altLang="en-US" b="1">
            <a:solidFill>
              <a:schemeClr val="tx1"/>
            </a:solidFill>
            <a:latin typeface="等线" panose="02010600030101010101" pitchFamily="2" charset="-122"/>
            <a:ea typeface="等线" panose="02010600030101010101" pitchFamily="2" charset="-122"/>
          </a:endParaRPr>
        </a:p>
      </dgm:t>
    </dgm:pt>
    <dgm:pt modelId="{718F8722-71BE-4C3D-A961-6362DC3F6FBE}" type="parTrans" cxnId="{284B438E-71C2-40B1-A180-3E689721FD75}">
      <dgm:prSet/>
      <dgm:spPr/>
      <dgm:t>
        <a:bodyPr/>
        <a:lstStyle/>
        <a:p>
          <a:endParaRPr lang="zh-CN" altLang="en-US" b="1">
            <a:solidFill>
              <a:schemeClr val="tx1"/>
            </a:solidFill>
            <a:latin typeface="等线" panose="02010600030101010101" pitchFamily="2" charset="-122"/>
            <a:ea typeface="等线" panose="02010600030101010101" pitchFamily="2" charset="-122"/>
          </a:endParaRPr>
        </a:p>
      </dgm:t>
    </dgm:pt>
    <dgm:pt modelId="{19078ABE-0C15-4BF6-99C5-68852EE28FD8}" type="pres">
      <dgm:prSet presAssocID="{09D614CA-69E0-4917-9DAD-EBA328FE4EA1}" presName="Name0" presStyleCnt="0">
        <dgm:presLayoutVars>
          <dgm:chMax val="1"/>
          <dgm:chPref val="1"/>
        </dgm:presLayoutVars>
      </dgm:prSet>
      <dgm:spPr/>
      <dgm:t>
        <a:bodyPr/>
        <a:lstStyle/>
        <a:p>
          <a:endParaRPr lang="zh-CN" altLang="en-US"/>
        </a:p>
      </dgm:t>
    </dgm:pt>
    <dgm:pt modelId="{D4FE538B-E506-4A93-AA6C-2C270DB340EE}" type="pres">
      <dgm:prSet presAssocID="{2EC4C5C0-DA1A-4045-B94C-89E315852AD5}" presName="Parent" presStyleLbl="node0" presStyleIdx="0" presStyleCnt="1">
        <dgm:presLayoutVars>
          <dgm:chMax val="5"/>
          <dgm:chPref val="5"/>
        </dgm:presLayoutVars>
      </dgm:prSet>
      <dgm:spPr/>
      <dgm:t>
        <a:bodyPr/>
        <a:lstStyle/>
        <a:p>
          <a:endParaRPr lang="zh-CN" altLang="en-US"/>
        </a:p>
      </dgm:t>
    </dgm:pt>
    <dgm:pt modelId="{C92225F0-FD51-48EB-9B57-9163FBEFFDE7}" type="pres">
      <dgm:prSet presAssocID="{2EC4C5C0-DA1A-4045-B94C-89E315852AD5}" presName="Accent1" presStyleLbl="node1" presStyleIdx="0" presStyleCnt="13"/>
      <dgm:spPr>
        <a:solidFill>
          <a:schemeClr val="bg1">
            <a:lumMod val="75000"/>
          </a:schemeClr>
        </a:solidFill>
      </dgm:spPr>
    </dgm:pt>
    <dgm:pt modelId="{A34C062D-3C3F-42E4-9C52-F4DDE43ED965}" type="pres">
      <dgm:prSet presAssocID="{2EC4C5C0-DA1A-4045-B94C-89E315852AD5}" presName="Accent2" presStyleLbl="node1" presStyleIdx="1" presStyleCnt="13"/>
      <dgm:spPr>
        <a:solidFill>
          <a:schemeClr val="bg1">
            <a:lumMod val="75000"/>
          </a:schemeClr>
        </a:solidFill>
      </dgm:spPr>
    </dgm:pt>
    <dgm:pt modelId="{C25394DE-F270-4FB7-904D-03D7A5E7EC64}" type="pres">
      <dgm:prSet presAssocID="{2EC4C5C0-DA1A-4045-B94C-89E315852AD5}" presName="Accent3" presStyleLbl="node1" presStyleIdx="2" presStyleCnt="13"/>
      <dgm:spPr>
        <a:solidFill>
          <a:schemeClr val="bg1">
            <a:lumMod val="75000"/>
          </a:schemeClr>
        </a:solidFill>
      </dgm:spPr>
    </dgm:pt>
    <dgm:pt modelId="{7C602F96-EB14-4E63-8EEC-5480394B5070}" type="pres">
      <dgm:prSet presAssocID="{2EC4C5C0-DA1A-4045-B94C-89E315852AD5}" presName="Accent4" presStyleLbl="node1" presStyleIdx="3" presStyleCnt="13"/>
      <dgm:spPr>
        <a:solidFill>
          <a:schemeClr val="bg1">
            <a:lumMod val="75000"/>
          </a:schemeClr>
        </a:solidFill>
      </dgm:spPr>
    </dgm:pt>
    <dgm:pt modelId="{40DC51E7-FB95-417D-8DEB-A79A5C1786DA}" type="pres">
      <dgm:prSet presAssocID="{2EC4C5C0-DA1A-4045-B94C-89E315852AD5}" presName="Accent5" presStyleLbl="node1" presStyleIdx="4" presStyleCnt="13"/>
      <dgm:spPr>
        <a:solidFill>
          <a:schemeClr val="bg1">
            <a:lumMod val="75000"/>
          </a:schemeClr>
        </a:solidFill>
      </dgm:spPr>
    </dgm:pt>
    <dgm:pt modelId="{97BB0942-A905-4B77-95C4-1C44EEE2A3DA}" type="pres">
      <dgm:prSet presAssocID="{2EC4C5C0-DA1A-4045-B94C-89E315852AD5}" presName="Accent6" presStyleLbl="node1" presStyleIdx="5" presStyleCnt="13"/>
      <dgm:spPr>
        <a:solidFill>
          <a:schemeClr val="bg1">
            <a:lumMod val="75000"/>
          </a:schemeClr>
        </a:solidFill>
      </dgm:spPr>
    </dgm:pt>
    <dgm:pt modelId="{65382DF6-BCB2-494A-97A8-A01446C14102}" type="pres">
      <dgm:prSet presAssocID="{B011591F-6F55-4662-9832-C3DBDE703CD8}" presName="Child1" presStyleLbl="node1" presStyleIdx="6" presStyleCnt="13" custScaleX="168039" custScaleY="110880">
        <dgm:presLayoutVars>
          <dgm:chMax val="0"/>
          <dgm:chPref val="0"/>
        </dgm:presLayoutVars>
      </dgm:prSet>
      <dgm:spPr/>
      <dgm:t>
        <a:bodyPr/>
        <a:lstStyle/>
        <a:p>
          <a:endParaRPr lang="zh-CN" altLang="en-US"/>
        </a:p>
      </dgm:t>
    </dgm:pt>
    <dgm:pt modelId="{4BB99EE6-8F92-4EE2-9869-2FF6729EEE5D}" type="pres">
      <dgm:prSet presAssocID="{B011591F-6F55-4662-9832-C3DBDE703CD8}" presName="Accent7" presStyleCnt="0"/>
      <dgm:spPr/>
    </dgm:pt>
    <dgm:pt modelId="{C54F6BFB-8E8A-4994-B570-5BA31A7880F1}" type="pres">
      <dgm:prSet presAssocID="{B011591F-6F55-4662-9832-C3DBDE703CD8}" presName="AccentHold1" presStyleLbl="node1" presStyleIdx="7" presStyleCnt="13"/>
      <dgm:spPr>
        <a:solidFill>
          <a:schemeClr val="bg1">
            <a:lumMod val="75000"/>
          </a:schemeClr>
        </a:solidFill>
      </dgm:spPr>
    </dgm:pt>
    <dgm:pt modelId="{F2BF1EA6-9681-4AA2-9A1F-BC7BC5B93E98}" type="pres">
      <dgm:prSet presAssocID="{B011591F-6F55-4662-9832-C3DBDE703CD8}" presName="Accent8" presStyleCnt="0"/>
      <dgm:spPr/>
    </dgm:pt>
    <dgm:pt modelId="{D5D3CEFC-9B65-4843-8D34-C06E794E39F7}" type="pres">
      <dgm:prSet presAssocID="{B011591F-6F55-4662-9832-C3DBDE703CD8}" presName="AccentHold2" presStyleLbl="node1" presStyleIdx="8" presStyleCnt="13"/>
      <dgm:spPr>
        <a:solidFill>
          <a:schemeClr val="bg1">
            <a:lumMod val="75000"/>
          </a:schemeClr>
        </a:solidFill>
      </dgm:spPr>
    </dgm:pt>
    <dgm:pt modelId="{ED9766FF-F0F2-466F-B5EC-EF8E6199B7FC}" type="pres">
      <dgm:prSet presAssocID="{078DCE98-47B8-423F-A112-AB6021F684DB}" presName="Child2" presStyleLbl="node1" presStyleIdx="9" presStyleCnt="13" custScaleX="118207" custScaleY="103881">
        <dgm:presLayoutVars>
          <dgm:chMax val="0"/>
          <dgm:chPref val="0"/>
        </dgm:presLayoutVars>
      </dgm:prSet>
      <dgm:spPr/>
      <dgm:t>
        <a:bodyPr/>
        <a:lstStyle/>
        <a:p>
          <a:endParaRPr lang="zh-CN" altLang="en-US"/>
        </a:p>
      </dgm:t>
    </dgm:pt>
    <dgm:pt modelId="{22364670-199C-4C53-A6F8-BEACA03E127F}" type="pres">
      <dgm:prSet presAssocID="{078DCE98-47B8-423F-A112-AB6021F684DB}" presName="Accent9" presStyleCnt="0"/>
      <dgm:spPr/>
    </dgm:pt>
    <dgm:pt modelId="{32A41E10-9A9B-4230-BD3C-AEEA445548D4}" type="pres">
      <dgm:prSet presAssocID="{078DCE98-47B8-423F-A112-AB6021F684DB}" presName="AccentHold1" presStyleLbl="node1" presStyleIdx="10" presStyleCnt="13"/>
      <dgm:spPr>
        <a:solidFill>
          <a:schemeClr val="bg1">
            <a:lumMod val="75000"/>
          </a:schemeClr>
        </a:solidFill>
      </dgm:spPr>
    </dgm:pt>
    <dgm:pt modelId="{D3005CE0-2AFE-4B71-AE87-468B83C3A905}" type="pres">
      <dgm:prSet presAssocID="{078DCE98-47B8-423F-A112-AB6021F684DB}" presName="Accent10" presStyleCnt="0"/>
      <dgm:spPr/>
    </dgm:pt>
    <dgm:pt modelId="{1C475111-3C5B-40FA-9E2B-6D137989679D}" type="pres">
      <dgm:prSet presAssocID="{078DCE98-47B8-423F-A112-AB6021F684DB}" presName="AccentHold2" presStyleLbl="node1" presStyleIdx="11" presStyleCnt="13"/>
      <dgm:spPr>
        <a:solidFill>
          <a:schemeClr val="bg1">
            <a:lumMod val="75000"/>
          </a:schemeClr>
        </a:solidFill>
      </dgm:spPr>
    </dgm:pt>
    <dgm:pt modelId="{36BF3C4E-A8E1-43CA-AFCA-AD2D713F77DB}" type="pres">
      <dgm:prSet presAssocID="{078DCE98-47B8-423F-A112-AB6021F684DB}" presName="Accent11" presStyleCnt="0"/>
      <dgm:spPr/>
    </dgm:pt>
    <dgm:pt modelId="{D3E5FC08-2A94-4918-9A76-279965270D83}" type="pres">
      <dgm:prSet presAssocID="{078DCE98-47B8-423F-A112-AB6021F684DB}" presName="AccentHold3" presStyleLbl="node1" presStyleIdx="12" presStyleCnt="13"/>
      <dgm:spPr>
        <a:solidFill>
          <a:schemeClr val="bg1">
            <a:lumMod val="75000"/>
          </a:schemeClr>
        </a:solidFill>
      </dgm:spPr>
    </dgm:pt>
  </dgm:ptLst>
  <dgm:cxnLst>
    <dgm:cxn modelId="{998B7C43-2A4D-4230-AB82-900F7A7D7BB7}" type="presOf" srcId="{2EC4C5C0-DA1A-4045-B94C-89E315852AD5}" destId="{D4FE538B-E506-4A93-AA6C-2C270DB340EE}" srcOrd="0" destOrd="0" presId="urn:microsoft.com/office/officeart/2009/3/layout/CircleRelationship"/>
    <dgm:cxn modelId="{FB67AE9A-ABB9-42EB-B85E-C8070F534AC9}" srcId="{2EC4C5C0-DA1A-4045-B94C-89E315852AD5}" destId="{078DCE98-47B8-423F-A112-AB6021F684DB}" srcOrd="1" destOrd="0" parTransId="{EACBCB61-7B07-4E2D-9309-C838E22C0460}" sibTransId="{06B8C6AE-50BD-48FB-8720-0E7ABE996B8E}"/>
    <dgm:cxn modelId="{8653CB04-AD6C-4523-A148-9015A9348A3E}" srcId="{2EC4C5C0-DA1A-4045-B94C-89E315852AD5}" destId="{B011591F-6F55-4662-9832-C3DBDE703CD8}" srcOrd="0" destOrd="0" parTransId="{E8544AF7-4D71-4D75-9646-BB1AB245D8CD}" sibTransId="{23151ABA-D530-4FE6-BD50-559339A3BF9A}"/>
    <dgm:cxn modelId="{B395AEB1-7BF9-46FC-BC29-026CE09CF5D9}" type="presOf" srcId="{09D614CA-69E0-4917-9DAD-EBA328FE4EA1}" destId="{19078ABE-0C15-4BF6-99C5-68852EE28FD8}" srcOrd="0" destOrd="0" presId="urn:microsoft.com/office/officeart/2009/3/layout/CircleRelationship"/>
    <dgm:cxn modelId="{284B438E-71C2-40B1-A180-3E689721FD75}" srcId="{09D614CA-69E0-4917-9DAD-EBA328FE4EA1}" destId="{2EC4C5C0-DA1A-4045-B94C-89E315852AD5}" srcOrd="0" destOrd="0" parTransId="{718F8722-71BE-4C3D-A961-6362DC3F6FBE}" sibTransId="{351B7894-07CB-42A9-96DF-1D90FF7469D6}"/>
    <dgm:cxn modelId="{AB66E92F-CF5D-457F-8E61-A17E23D9FCC4}" type="presOf" srcId="{078DCE98-47B8-423F-A112-AB6021F684DB}" destId="{ED9766FF-F0F2-466F-B5EC-EF8E6199B7FC}" srcOrd="0" destOrd="0" presId="urn:microsoft.com/office/officeart/2009/3/layout/CircleRelationship"/>
    <dgm:cxn modelId="{56BB8CD9-2070-4D99-B3E9-BFACF826CC0E}" type="presOf" srcId="{B011591F-6F55-4662-9832-C3DBDE703CD8}" destId="{65382DF6-BCB2-494A-97A8-A01446C14102}" srcOrd="0" destOrd="0" presId="urn:microsoft.com/office/officeart/2009/3/layout/CircleRelationship"/>
    <dgm:cxn modelId="{FD050273-C7A7-462E-9D24-157C57AEC22C}" type="presParOf" srcId="{19078ABE-0C15-4BF6-99C5-68852EE28FD8}" destId="{D4FE538B-E506-4A93-AA6C-2C270DB340EE}" srcOrd="0" destOrd="0" presId="urn:microsoft.com/office/officeart/2009/3/layout/CircleRelationship"/>
    <dgm:cxn modelId="{D05BBF54-2ED6-4272-B01E-D9B8E19927DD}" type="presParOf" srcId="{19078ABE-0C15-4BF6-99C5-68852EE28FD8}" destId="{C92225F0-FD51-48EB-9B57-9163FBEFFDE7}" srcOrd="1" destOrd="0" presId="urn:microsoft.com/office/officeart/2009/3/layout/CircleRelationship"/>
    <dgm:cxn modelId="{D7F9C35A-846F-4E4C-BC79-D82988549308}" type="presParOf" srcId="{19078ABE-0C15-4BF6-99C5-68852EE28FD8}" destId="{A34C062D-3C3F-42E4-9C52-F4DDE43ED965}" srcOrd="2" destOrd="0" presId="urn:microsoft.com/office/officeart/2009/3/layout/CircleRelationship"/>
    <dgm:cxn modelId="{202C6A64-E989-4E7E-83F6-D95BD92983ED}" type="presParOf" srcId="{19078ABE-0C15-4BF6-99C5-68852EE28FD8}" destId="{C25394DE-F270-4FB7-904D-03D7A5E7EC64}" srcOrd="3" destOrd="0" presId="urn:microsoft.com/office/officeart/2009/3/layout/CircleRelationship"/>
    <dgm:cxn modelId="{625AA247-8E38-4ECF-B52F-97F2279BF57E}" type="presParOf" srcId="{19078ABE-0C15-4BF6-99C5-68852EE28FD8}" destId="{7C602F96-EB14-4E63-8EEC-5480394B5070}" srcOrd="4" destOrd="0" presId="urn:microsoft.com/office/officeart/2009/3/layout/CircleRelationship"/>
    <dgm:cxn modelId="{2CFB86B2-35F2-4A76-A7F8-3F25BEE0E8E3}" type="presParOf" srcId="{19078ABE-0C15-4BF6-99C5-68852EE28FD8}" destId="{40DC51E7-FB95-417D-8DEB-A79A5C1786DA}" srcOrd="5" destOrd="0" presId="urn:microsoft.com/office/officeart/2009/3/layout/CircleRelationship"/>
    <dgm:cxn modelId="{BA3A5CCD-62B1-4775-AC1D-40F76529676F}" type="presParOf" srcId="{19078ABE-0C15-4BF6-99C5-68852EE28FD8}" destId="{97BB0942-A905-4B77-95C4-1C44EEE2A3DA}" srcOrd="6" destOrd="0" presId="urn:microsoft.com/office/officeart/2009/3/layout/CircleRelationship"/>
    <dgm:cxn modelId="{A0DAED52-F80A-4717-99EF-ECE7E2646489}" type="presParOf" srcId="{19078ABE-0C15-4BF6-99C5-68852EE28FD8}" destId="{65382DF6-BCB2-494A-97A8-A01446C14102}" srcOrd="7" destOrd="0" presId="urn:microsoft.com/office/officeart/2009/3/layout/CircleRelationship"/>
    <dgm:cxn modelId="{1F66B486-3477-4458-B97E-7065FC00B1C4}" type="presParOf" srcId="{19078ABE-0C15-4BF6-99C5-68852EE28FD8}" destId="{4BB99EE6-8F92-4EE2-9869-2FF6729EEE5D}" srcOrd="8" destOrd="0" presId="urn:microsoft.com/office/officeart/2009/3/layout/CircleRelationship"/>
    <dgm:cxn modelId="{2F3EE92E-7D14-4C7E-8959-1421979A30D2}" type="presParOf" srcId="{4BB99EE6-8F92-4EE2-9869-2FF6729EEE5D}" destId="{C54F6BFB-8E8A-4994-B570-5BA31A7880F1}" srcOrd="0" destOrd="0" presId="urn:microsoft.com/office/officeart/2009/3/layout/CircleRelationship"/>
    <dgm:cxn modelId="{D789CA68-3F13-4C44-83D5-009FE3E82C7F}" type="presParOf" srcId="{19078ABE-0C15-4BF6-99C5-68852EE28FD8}" destId="{F2BF1EA6-9681-4AA2-9A1F-BC7BC5B93E98}" srcOrd="9" destOrd="0" presId="urn:microsoft.com/office/officeart/2009/3/layout/CircleRelationship"/>
    <dgm:cxn modelId="{39B05965-82F6-4368-A3D0-827DD3FB4548}" type="presParOf" srcId="{F2BF1EA6-9681-4AA2-9A1F-BC7BC5B93E98}" destId="{D5D3CEFC-9B65-4843-8D34-C06E794E39F7}" srcOrd="0" destOrd="0" presId="urn:microsoft.com/office/officeart/2009/3/layout/CircleRelationship"/>
    <dgm:cxn modelId="{47934C9B-78F5-49D6-9934-BF42A7CA946C}" type="presParOf" srcId="{19078ABE-0C15-4BF6-99C5-68852EE28FD8}" destId="{ED9766FF-F0F2-466F-B5EC-EF8E6199B7FC}" srcOrd="10" destOrd="0" presId="urn:microsoft.com/office/officeart/2009/3/layout/CircleRelationship"/>
    <dgm:cxn modelId="{98296B70-BA08-4C55-9C56-586EA1086AC9}" type="presParOf" srcId="{19078ABE-0C15-4BF6-99C5-68852EE28FD8}" destId="{22364670-199C-4C53-A6F8-BEACA03E127F}" srcOrd="11" destOrd="0" presId="urn:microsoft.com/office/officeart/2009/3/layout/CircleRelationship"/>
    <dgm:cxn modelId="{05A24340-10A3-4D73-89CD-72BE7BBA983B}" type="presParOf" srcId="{22364670-199C-4C53-A6F8-BEACA03E127F}" destId="{32A41E10-9A9B-4230-BD3C-AEEA445548D4}" srcOrd="0" destOrd="0" presId="urn:microsoft.com/office/officeart/2009/3/layout/CircleRelationship"/>
    <dgm:cxn modelId="{7ECC7FD3-6252-4DD7-81F9-F7A7B5C03298}" type="presParOf" srcId="{19078ABE-0C15-4BF6-99C5-68852EE28FD8}" destId="{D3005CE0-2AFE-4B71-AE87-468B83C3A905}" srcOrd="12" destOrd="0" presId="urn:microsoft.com/office/officeart/2009/3/layout/CircleRelationship"/>
    <dgm:cxn modelId="{92DB4175-6958-4ABE-AD60-B6A96F25154E}" type="presParOf" srcId="{D3005CE0-2AFE-4B71-AE87-468B83C3A905}" destId="{1C475111-3C5B-40FA-9E2B-6D137989679D}" srcOrd="0" destOrd="0" presId="urn:microsoft.com/office/officeart/2009/3/layout/CircleRelationship"/>
    <dgm:cxn modelId="{47BE9C67-7C64-47C0-A2D6-401B8B388716}" type="presParOf" srcId="{19078ABE-0C15-4BF6-99C5-68852EE28FD8}" destId="{36BF3C4E-A8E1-43CA-AFCA-AD2D713F77DB}" srcOrd="13" destOrd="0" presId="urn:microsoft.com/office/officeart/2009/3/layout/CircleRelationship"/>
    <dgm:cxn modelId="{09605B46-0F19-41B7-96CF-BB5AFAA447E8}" type="presParOf" srcId="{36BF3C4E-A8E1-43CA-AFCA-AD2D713F77DB}" destId="{D3E5FC08-2A94-4918-9A76-279965270D83}" srcOrd="0" destOrd="0" presId="urn:microsoft.com/office/officeart/2009/3/layout/CircleRelationship"/>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E538B-E506-4A93-AA6C-2C270DB340EE}">
      <dsp:nvSpPr>
        <dsp:cNvPr id="0" name=""/>
        <dsp:cNvSpPr/>
      </dsp:nvSpPr>
      <dsp:spPr>
        <a:xfrm>
          <a:off x="590698" y="251748"/>
          <a:ext cx="1545339" cy="1545305"/>
        </a:xfrm>
        <a:prstGeom prst="ellipse">
          <a:avLst/>
        </a:prstGeom>
        <a:solidFill>
          <a:schemeClr val="bg1">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a:solidFill>
                <a:schemeClr val="tx1"/>
              </a:solidFill>
              <a:latin typeface="等线" panose="02010600030101010101" pitchFamily="2" charset="-122"/>
              <a:ea typeface="等线" panose="02010600030101010101" pitchFamily="2" charset="-122"/>
            </a:rPr>
            <a:t>开放</a:t>
          </a:r>
          <a:endParaRPr lang="en-US" altLang="zh-CN" sz="2800" b="1" kern="1200" dirty="0">
            <a:solidFill>
              <a:schemeClr val="tx1"/>
            </a:solidFill>
            <a:latin typeface="等线" panose="02010600030101010101" pitchFamily="2" charset="-122"/>
            <a:ea typeface="等线" panose="02010600030101010101" pitchFamily="2" charset="-122"/>
          </a:endParaRPr>
        </a:p>
        <a:p>
          <a:pPr lvl="0" algn="ctr" defTabSz="1244600">
            <a:lnSpc>
              <a:spcPct val="90000"/>
            </a:lnSpc>
            <a:spcBef>
              <a:spcPct val="0"/>
            </a:spcBef>
            <a:spcAft>
              <a:spcPct val="35000"/>
            </a:spcAft>
          </a:pPr>
          <a:r>
            <a:rPr lang="zh-CN" altLang="en-US" sz="2800" b="1" kern="1200" dirty="0">
              <a:solidFill>
                <a:schemeClr val="tx1"/>
              </a:solidFill>
              <a:latin typeface="等线" panose="02010600030101010101" pitchFamily="2" charset="-122"/>
              <a:ea typeface="等线" panose="02010600030101010101" pitchFamily="2" charset="-122"/>
            </a:rPr>
            <a:t>架构</a:t>
          </a:r>
          <a:endParaRPr lang="en-US" altLang="zh-CN" sz="2800" b="1" kern="1200" dirty="0">
            <a:solidFill>
              <a:schemeClr val="tx1"/>
            </a:solidFill>
            <a:latin typeface="等线" panose="02010600030101010101" pitchFamily="2" charset="-122"/>
            <a:ea typeface="等线" panose="02010600030101010101" pitchFamily="2" charset="-122"/>
          </a:endParaRPr>
        </a:p>
      </dsp:txBody>
      <dsp:txXfrm>
        <a:off x="817008" y="478053"/>
        <a:ext cx="1092719" cy="1092695"/>
      </dsp:txXfrm>
    </dsp:sp>
    <dsp:sp modelId="{C92225F0-FD51-48EB-9B57-9163FBEFFDE7}">
      <dsp:nvSpPr>
        <dsp:cNvPr id="0" name=""/>
        <dsp:cNvSpPr/>
      </dsp:nvSpPr>
      <dsp:spPr>
        <a:xfrm>
          <a:off x="1472435" y="181343"/>
          <a:ext cx="171864" cy="171861"/>
        </a:xfrm>
        <a:prstGeom prst="ellipse">
          <a:avLst/>
        </a:prstGeom>
        <a:solidFill>
          <a:schemeClr val="bg1">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34C062D-3C3F-42E4-9C52-F4DDE43ED965}">
      <dsp:nvSpPr>
        <dsp:cNvPr id="0" name=""/>
        <dsp:cNvSpPr/>
      </dsp:nvSpPr>
      <dsp:spPr>
        <a:xfrm>
          <a:off x="1065479" y="1682239"/>
          <a:ext cx="124443" cy="124563"/>
        </a:xfrm>
        <a:prstGeom prst="ellipse">
          <a:avLst/>
        </a:prstGeom>
        <a:solidFill>
          <a:schemeClr val="bg1">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25394DE-F270-4FB7-904D-03D7A5E7EC64}">
      <dsp:nvSpPr>
        <dsp:cNvPr id="0" name=""/>
        <dsp:cNvSpPr/>
      </dsp:nvSpPr>
      <dsp:spPr>
        <a:xfrm>
          <a:off x="2235477" y="878897"/>
          <a:ext cx="124443" cy="124563"/>
        </a:xfrm>
        <a:prstGeom prst="ellipse">
          <a:avLst/>
        </a:prstGeom>
        <a:solidFill>
          <a:schemeClr val="bg1">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C602F96-EB14-4E63-8EEC-5480394B5070}">
      <dsp:nvSpPr>
        <dsp:cNvPr id="0" name=""/>
        <dsp:cNvSpPr/>
      </dsp:nvSpPr>
      <dsp:spPr>
        <a:xfrm>
          <a:off x="1639988" y="1814745"/>
          <a:ext cx="171864" cy="171861"/>
        </a:xfrm>
        <a:prstGeom prst="ellipse">
          <a:avLst/>
        </a:prstGeom>
        <a:solidFill>
          <a:schemeClr val="bg1">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0DC51E7-FB95-417D-8DEB-A79A5C1786DA}">
      <dsp:nvSpPr>
        <dsp:cNvPr id="0" name=""/>
        <dsp:cNvSpPr/>
      </dsp:nvSpPr>
      <dsp:spPr>
        <a:xfrm>
          <a:off x="1100829" y="425595"/>
          <a:ext cx="124443" cy="124563"/>
        </a:xfrm>
        <a:prstGeom prst="ellipse">
          <a:avLst/>
        </a:prstGeom>
        <a:solidFill>
          <a:schemeClr val="bg1">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7BB0942-A905-4B77-95C4-1C44EEE2A3DA}">
      <dsp:nvSpPr>
        <dsp:cNvPr id="0" name=""/>
        <dsp:cNvSpPr/>
      </dsp:nvSpPr>
      <dsp:spPr>
        <a:xfrm>
          <a:off x="708531" y="1138132"/>
          <a:ext cx="124443" cy="124563"/>
        </a:xfrm>
        <a:prstGeom prst="ellipse">
          <a:avLst/>
        </a:prstGeom>
        <a:solidFill>
          <a:schemeClr val="bg1">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5382DF6-BCB2-494A-97A8-A01446C14102}">
      <dsp:nvSpPr>
        <dsp:cNvPr id="0" name=""/>
        <dsp:cNvSpPr/>
      </dsp:nvSpPr>
      <dsp:spPr>
        <a:xfrm>
          <a:off x="-105858" y="496495"/>
          <a:ext cx="1055708" cy="696383"/>
        </a:xfrm>
        <a:prstGeom prst="ellipse">
          <a:avLst/>
        </a:prstGeom>
        <a:solidFill>
          <a:schemeClr val="accent2">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a:solidFill>
                <a:schemeClr val="tx1"/>
              </a:solidFill>
              <a:latin typeface="等线" panose="02010600030101010101" pitchFamily="2" charset="-122"/>
              <a:ea typeface="等线" panose="02010600030101010101" pitchFamily="2" charset="-122"/>
            </a:rPr>
            <a:t>模块化</a:t>
          </a:r>
          <a:endParaRPr lang="en-US" altLang="zh-CN" sz="1600" b="1" kern="1200" dirty="0">
            <a:solidFill>
              <a:schemeClr val="tx1"/>
            </a:solidFill>
            <a:latin typeface="等线" panose="02010600030101010101" pitchFamily="2" charset="-122"/>
            <a:ea typeface="等线" panose="02010600030101010101" pitchFamily="2" charset="-122"/>
          </a:endParaRPr>
        </a:p>
      </dsp:txBody>
      <dsp:txXfrm>
        <a:off x="48747" y="598478"/>
        <a:ext cx="746498" cy="492417"/>
      </dsp:txXfrm>
    </dsp:sp>
    <dsp:sp modelId="{C54F6BFB-8E8A-4994-B570-5BA31A7880F1}">
      <dsp:nvSpPr>
        <dsp:cNvPr id="0" name=""/>
        <dsp:cNvSpPr/>
      </dsp:nvSpPr>
      <dsp:spPr>
        <a:xfrm>
          <a:off x="1298559" y="431011"/>
          <a:ext cx="171864" cy="171861"/>
        </a:xfrm>
        <a:prstGeom prst="ellipse">
          <a:avLst/>
        </a:prstGeom>
        <a:solidFill>
          <a:schemeClr val="bg1">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5D3CEFC-9B65-4843-8D34-C06E794E39F7}">
      <dsp:nvSpPr>
        <dsp:cNvPr id="0" name=""/>
        <dsp:cNvSpPr/>
      </dsp:nvSpPr>
      <dsp:spPr>
        <a:xfrm>
          <a:off x="166786" y="1342849"/>
          <a:ext cx="310677" cy="310685"/>
        </a:xfrm>
        <a:prstGeom prst="ellipse">
          <a:avLst/>
        </a:prstGeom>
        <a:solidFill>
          <a:schemeClr val="bg1">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D9766FF-F0F2-466F-B5EC-EF8E6199B7FC}">
      <dsp:nvSpPr>
        <dsp:cNvPr id="0" name=""/>
        <dsp:cNvSpPr/>
      </dsp:nvSpPr>
      <dsp:spPr>
        <a:xfrm>
          <a:off x="2237200" y="222952"/>
          <a:ext cx="742637" cy="652425"/>
        </a:xfrm>
        <a:prstGeom prst="ellipse">
          <a:avLst/>
        </a:prstGeom>
        <a:solidFill>
          <a:schemeClr val="accent5">
            <a:lumMod val="20000"/>
            <a:lumOff val="8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a:solidFill>
                <a:schemeClr val="tx1"/>
              </a:solidFill>
              <a:latin typeface="等线" panose="02010600030101010101" pitchFamily="2" charset="-122"/>
              <a:ea typeface="等线" panose="02010600030101010101" pitchFamily="2" charset="-122"/>
            </a:rPr>
            <a:t>开源技术</a:t>
          </a:r>
          <a:endParaRPr lang="en-US" altLang="zh-CN" sz="1400" b="1" kern="1200" dirty="0">
            <a:solidFill>
              <a:schemeClr val="tx1"/>
            </a:solidFill>
            <a:latin typeface="等线" panose="02010600030101010101" pitchFamily="2" charset="-122"/>
            <a:ea typeface="等线" panose="02010600030101010101" pitchFamily="2" charset="-122"/>
          </a:endParaRPr>
        </a:p>
      </dsp:txBody>
      <dsp:txXfrm>
        <a:off x="2345957" y="318497"/>
        <a:ext cx="525123" cy="461335"/>
      </dsp:txXfrm>
    </dsp:sp>
    <dsp:sp modelId="{32A41E10-9A9B-4230-BD3C-AEEA445548D4}">
      <dsp:nvSpPr>
        <dsp:cNvPr id="0" name=""/>
        <dsp:cNvSpPr/>
      </dsp:nvSpPr>
      <dsp:spPr>
        <a:xfrm>
          <a:off x="2014180" y="668764"/>
          <a:ext cx="171864" cy="171861"/>
        </a:xfrm>
        <a:prstGeom prst="ellipse">
          <a:avLst/>
        </a:prstGeom>
        <a:solidFill>
          <a:schemeClr val="bg1">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C475111-3C5B-40FA-9E2B-6D137989679D}">
      <dsp:nvSpPr>
        <dsp:cNvPr id="0" name=""/>
        <dsp:cNvSpPr/>
      </dsp:nvSpPr>
      <dsp:spPr>
        <a:xfrm>
          <a:off x="48665" y="1712567"/>
          <a:ext cx="124443" cy="124563"/>
        </a:xfrm>
        <a:prstGeom prst="ellipse">
          <a:avLst/>
        </a:prstGeom>
        <a:solidFill>
          <a:schemeClr val="bg1">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3E5FC08-2A94-4918-9A76-279965270D83}">
      <dsp:nvSpPr>
        <dsp:cNvPr id="0" name=""/>
        <dsp:cNvSpPr/>
      </dsp:nvSpPr>
      <dsp:spPr>
        <a:xfrm>
          <a:off x="1289650" y="1535290"/>
          <a:ext cx="124443" cy="124563"/>
        </a:xfrm>
        <a:prstGeom prst="ellipse">
          <a:avLst/>
        </a:prstGeom>
        <a:solidFill>
          <a:schemeClr val="bg1">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B9E8F1-1FE0-4CCE-8FDD-A98E555D5656}" type="datetimeFigureOut">
              <a:rPr lang="zh-CN" altLang="en-US" smtClean="0"/>
              <a:t>2020/4/27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9C4ABE-621A-4738-BA87-001BBD6B3A7C}" type="slidenum">
              <a:rPr lang="zh-CN" altLang="en-US" smtClean="0"/>
              <a:t>‹#›</a:t>
            </a:fld>
            <a:endParaRPr lang="zh-CN" altLang="en-US"/>
          </a:p>
        </p:txBody>
      </p:sp>
    </p:spTree>
    <p:extLst>
      <p:ext uri="{BB962C8B-B14F-4D97-AF65-F5344CB8AC3E}">
        <p14:creationId xmlns:p14="http://schemas.microsoft.com/office/powerpoint/2010/main" val="4292539560"/>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F9C4ABE-621A-4738-BA87-001BBD6B3A7C}" type="slidenum">
              <a:rPr lang="zh-CN" altLang="en-US" smtClean="0"/>
              <a:t>1</a:t>
            </a:fld>
            <a:endParaRPr lang="zh-CN" altLang="en-US"/>
          </a:p>
        </p:txBody>
      </p:sp>
    </p:spTree>
    <p:extLst>
      <p:ext uri="{BB962C8B-B14F-4D97-AF65-F5344CB8AC3E}">
        <p14:creationId xmlns:p14="http://schemas.microsoft.com/office/powerpoint/2010/main" val="3609666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F9C4ABE-621A-4738-BA87-001BBD6B3A7C}" type="slidenum">
              <a:rPr lang="zh-CN" altLang="en-US" smtClean="0"/>
              <a:t>10</a:t>
            </a:fld>
            <a:endParaRPr lang="zh-CN" altLang="en-US"/>
          </a:p>
        </p:txBody>
      </p:sp>
    </p:spTree>
    <p:extLst>
      <p:ext uri="{BB962C8B-B14F-4D97-AF65-F5344CB8AC3E}">
        <p14:creationId xmlns:p14="http://schemas.microsoft.com/office/powerpoint/2010/main" val="2086174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1531321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2336588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F9C4ABE-621A-4738-BA87-001BBD6B3A7C}" type="slidenum">
              <a:rPr lang="zh-CN" altLang="en-US" smtClean="0"/>
              <a:t>13</a:t>
            </a:fld>
            <a:endParaRPr lang="zh-CN" altLang="en-US"/>
          </a:p>
        </p:txBody>
      </p:sp>
    </p:spTree>
    <p:extLst>
      <p:ext uri="{BB962C8B-B14F-4D97-AF65-F5344CB8AC3E}">
        <p14:creationId xmlns:p14="http://schemas.microsoft.com/office/powerpoint/2010/main" val="3404364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F9C4ABE-621A-4738-BA87-001BBD6B3A7C}" type="slidenum">
              <a:rPr lang="zh-CN" altLang="en-US" smtClean="0"/>
              <a:t>14</a:t>
            </a:fld>
            <a:endParaRPr lang="zh-CN" altLang="en-US"/>
          </a:p>
        </p:txBody>
      </p:sp>
    </p:spTree>
    <p:extLst>
      <p:ext uri="{BB962C8B-B14F-4D97-AF65-F5344CB8AC3E}">
        <p14:creationId xmlns:p14="http://schemas.microsoft.com/office/powerpoint/2010/main" val="1053029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3663643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3907587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F9C4ABE-621A-4738-BA87-001BBD6B3A7C}" type="slidenum">
              <a:rPr lang="zh-CN" altLang="en-US" smtClean="0"/>
              <a:t>17</a:t>
            </a:fld>
            <a:endParaRPr lang="zh-CN" altLang="en-US"/>
          </a:p>
        </p:txBody>
      </p:sp>
    </p:spTree>
    <p:extLst>
      <p:ext uri="{BB962C8B-B14F-4D97-AF65-F5344CB8AC3E}">
        <p14:creationId xmlns:p14="http://schemas.microsoft.com/office/powerpoint/2010/main" val="890497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2909560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1174536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F9C4ABE-621A-4738-BA87-001BBD6B3A7C}" type="slidenum">
              <a:rPr lang="zh-CN" altLang="en-US" smtClean="0"/>
              <a:t>2</a:t>
            </a:fld>
            <a:endParaRPr lang="zh-CN" altLang="en-US"/>
          </a:p>
        </p:txBody>
      </p:sp>
    </p:spTree>
    <p:extLst>
      <p:ext uri="{BB962C8B-B14F-4D97-AF65-F5344CB8AC3E}">
        <p14:creationId xmlns:p14="http://schemas.microsoft.com/office/powerpoint/2010/main" val="4286159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3703068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2638925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1186807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727330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200" dirty="0">
              <a:solidFill>
                <a:prstClr val="black"/>
              </a:solidFill>
              <a:latin typeface="微软雅黑" panose="020B0503020204020204" pitchFamily="34" charset="-122"/>
              <a:ea typeface="微软雅黑" panose="020B0503020204020204" pitchFamily="34" charset="-122"/>
              <a:sym typeface="+mn-ea"/>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1284851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CF9C4ABE-621A-4738-BA87-001BBD6B3A7C}" type="slidenum">
              <a:rPr lang="zh-CN" altLang="en-US" smtClean="0"/>
              <a:t>25</a:t>
            </a:fld>
            <a:endParaRPr lang="zh-CN" altLang="en-US"/>
          </a:p>
        </p:txBody>
      </p:sp>
    </p:spTree>
    <p:extLst>
      <p:ext uri="{BB962C8B-B14F-4D97-AF65-F5344CB8AC3E}">
        <p14:creationId xmlns:p14="http://schemas.microsoft.com/office/powerpoint/2010/main" val="1786629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6987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13733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10867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4477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CF9C4ABE-621A-4738-BA87-001BBD6B3A7C}" type="slidenum">
              <a:rPr lang="zh-CN" altLang="en-US" smtClean="0"/>
              <a:t>3</a:t>
            </a:fld>
            <a:endParaRPr lang="zh-CN" altLang="en-US"/>
          </a:p>
        </p:txBody>
      </p:sp>
    </p:spTree>
    <p:extLst>
      <p:ext uri="{BB962C8B-B14F-4D97-AF65-F5344CB8AC3E}">
        <p14:creationId xmlns:p14="http://schemas.microsoft.com/office/powerpoint/2010/main" val="3804943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35000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74918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69744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8893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24099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12967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F9C4ABE-621A-4738-BA87-001BBD6B3A7C}" type="slidenum">
              <a:rPr lang="zh-CN" altLang="en-US" smtClean="0"/>
              <a:t>38</a:t>
            </a:fld>
            <a:endParaRPr lang="zh-CN" altLang="en-US"/>
          </a:p>
        </p:txBody>
      </p:sp>
    </p:spTree>
    <p:extLst>
      <p:ext uri="{BB962C8B-B14F-4D97-AF65-F5344CB8AC3E}">
        <p14:creationId xmlns:p14="http://schemas.microsoft.com/office/powerpoint/2010/main" val="2707363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49874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421013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66093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CF9C4ABE-621A-4738-BA87-001BBD6B3A7C}" type="slidenum">
              <a:rPr lang="zh-CN" altLang="en-US" smtClean="0"/>
              <a:t>4</a:t>
            </a:fld>
            <a:endParaRPr lang="zh-CN" altLang="en-US"/>
          </a:p>
        </p:txBody>
      </p:sp>
    </p:spTree>
    <p:extLst>
      <p:ext uri="{BB962C8B-B14F-4D97-AF65-F5344CB8AC3E}">
        <p14:creationId xmlns:p14="http://schemas.microsoft.com/office/powerpoint/2010/main" val="1885525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723383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481640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44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511375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F9C4ABE-621A-4738-BA87-001BBD6B3A7C}" type="slidenum">
              <a:rPr lang="zh-CN" altLang="en-US" smtClean="0"/>
              <a:t>45</a:t>
            </a:fld>
            <a:endParaRPr lang="zh-CN" altLang="en-US"/>
          </a:p>
        </p:txBody>
      </p:sp>
    </p:spTree>
    <p:extLst>
      <p:ext uri="{BB962C8B-B14F-4D97-AF65-F5344CB8AC3E}">
        <p14:creationId xmlns:p14="http://schemas.microsoft.com/office/powerpoint/2010/main" val="35392506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E11554-DE2D-441F-BD6B-BE36E4C0FE30}" type="slidenum">
              <a:rPr lang="zh-CN" altLang="en-US" smtClean="0">
                <a:solidFill>
                  <a:prstClr val="black"/>
                </a:solidFill>
                <a:latin typeface="等线"/>
                <a:ea typeface="等线" panose="02010600030101010101" pitchFamily="2" charset="-122"/>
              </a:rPr>
              <a:pPr/>
              <a:t>46</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1318203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F9C4ABE-621A-4738-BA87-001BBD6B3A7C}" type="slidenum">
              <a:rPr lang="zh-CN" altLang="en-US" smtClean="0"/>
              <a:t>49</a:t>
            </a:fld>
            <a:endParaRPr lang="zh-CN" altLang="en-US"/>
          </a:p>
        </p:txBody>
      </p:sp>
    </p:spTree>
    <p:extLst>
      <p:ext uri="{BB962C8B-B14F-4D97-AF65-F5344CB8AC3E}">
        <p14:creationId xmlns:p14="http://schemas.microsoft.com/office/powerpoint/2010/main" val="32318571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F9C4ABE-621A-4738-BA87-001BBD6B3A7C}" type="slidenum">
              <a:rPr lang="zh-CN" altLang="en-US" smtClean="0"/>
              <a:t>50</a:t>
            </a:fld>
            <a:endParaRPr lang="zh-CN" altLang="en-US"/>
          </a:p>
        </p:txBody>
      </p:sp>
    </p:spTree>
    <p:extLst>
      <p:ext uri="{BB962C8B-B14F-4D97-AF65-F5344CB8AC3E}">
        <p14:creationId xmlns:p14="http://schemas.microsoft.com/office/powerpoint/2010/main" val="35392506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51</a:t>
            </a:fld>
            <a:endParaRPr lang="zh-CN" altLang="en-US">
              <a:solidFill>
                <a:prstClr val="black"/>
              </a:solidFill>
            </a:endParaRPr>
          </a:p>
        </p:txBody>
      </p:sp>
    </p:spTree>
    <p:extLst>
      <p:ext uri="{BB962C8B-B14F-4D97-AF65-F5344CB8AC3E}">
        <p14:creationId xmlns:p14="http://schemas.microsoft.com/office/powerpoint/2010/main" val="16593248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52</a:t>
            </a:fld>
            <a:endParaRPr lang="zh-CN" altLang="en-US">
              <a:solidFill>
                <a:prstClr val="black"/>
              </a:solidFill>
            </a:endParaRPr>
          </a:p>
        </p:txBody>
      </p:sp>
    </p:spTree>
    <p:extLst>
      <p:ext uri="{BB962C8B-B14F-4D97-AF65-F5344CB8AC3E}">
        <p14:creationId xmlns:p14="http://schemas.microsoft.com/office/powerpoint/2010/main" val="3745472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小王在我们的文献精读页面输入关键词数据挖掘，可以搜索领域的高水平论文。不同于智搜的文献搜索，</a:t>
            </a:r>
            <a:r>
              <a:rPr lang="zh-CN" altLang="zh-CN" sz="1200" kern="1200" dirty="0">
                <a:solidFill>
                  <a:schemeClr val="tx1"/>
                </a:solidFill>
                <a:effectLst/>
                <a:latin typeface="+mn-lt"/>
                <a:ea typeface="+mn-ea"/>
                <a:cs typeface="+mn-cs"/>
              </a:rPr>
              <a:t>我们搜索到的不是成千上万篇文献，而是为</a:t>
            </a:r>
            <a:r>
              <a:rPr lang="zh-CN" altLang="en-US" sz="1200" kern="1200" dirty="0">
                <a:solidFill>
                  <a:schemeClr val="tx1"/>
                </a:solidFill>
                <a:effectLst/>
                <a:latin typeface="+mn-lt"/>
                <a:ea typeface="+mn-ea"/>
                <a:cs typeface="+mn-cs"/>
              </a:rPr>
              <a:t>他</a:t>
            </a:r>
            <a:r>
              <a:rPr lang="zh-CN" altLang="zh-CN" sz="1200" kern="1200" dirty="0">
                <a:solidFill>
                  <a:schemeClr val="tx1"/>
                </a:solidFill>
                <a:effectLst/>
                <a:latin typeface="+mn-lt"/>
                <a:ea typeface="+mn-ea"/>
                <a:cs typeface="+mn-cs"/>
              </a:rPr>
              <a:t>精准推荐最需要的几十篇高水平论文，</a:t>
            </a:r>
            <a:r>
              <a:rPr lang="zh-CN" altLang="en-US" sz="1200" kern="1200" dirty="0">
                <a:solidFill>
                  <a:schemeClr val="tx1"/>
                </a:solidFill>
                <a:effectLst/>
                <a:latin typeface="+mn-lt"/>
                <a:ea typeface="+mn-ea"/>
                <a:cs typeface="+mn-cs"/>
              </a:rPr>
              <a:t>他</a:t>
            </a:r>
            <a:r>
              <a:rPr lang="zh-CN" altLang="zh-CN" sz="1200" kern="1200" dirty="0">
                <a:solidFill>
                  <a:schemeClr val="tx1"/>
                </a:solidFill>
                <a:effectLst/>
                <a:latin typeface="+mn-lt"/>
                <a:ea typeface="+mn-ea"/>
                <a:cs typeface="+mn-cs"/>
              </a:rPr>
              <a:t>不再需要花费很多的时间去阅读大量文献。</a:t>
            </a:r>
            <a:r>
              <a:rPr lang="zh-CN" altLang="en-US" dirty="0"/>
              <a:t>我们推荐的高水平论文是发表在国内外高质量核心期刊上的高被引论文和最新论文，以及被引频次比较高的硕博学位论文。除了搜索高水平论文，我们还为他推荐的专家，都是近几年发文比较活跃、发文量和被引量都比较高的专家，点击专家姓名，可以跳转到专家的知识脉络页，可以阅读他们的学术成果。</a:t>
            </a:r>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53</a:t>
            </a:fld>
            <a:endParaRPr lang="zh-CN" altLang="en-US">
              <a:solidFill>
                <a:prstClr val="black"/>
              </a:solidFill>
            </a:endParaRPr>
          </a:p>
        </p:txBody>
      </p:sp>
    </p:spTree>
    <p:extLst>
      <p:ext uri="{BB962C8B-B14F-4D97-AF65-F5344CB8AC3E}">
        <p14:creationId xmlns:p14="http://schemas.microsoft.com/office/powerpoint/2010/main" val="1866038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CF9C4ABE-621A-4738-BA87-001BBD6B3A7C}" type="slidenum">
              <a:rPr lang="zh-CN" altLang="en-US" smtClean="0"/>
              <a:t>5</a:t>
            </a:fld>
            <a:endParaRPr lang="zh-CN" altLang="en-US"/>
          </a:p>
        </p:txBody>
      </p:sp>
    </p:spTree>
    <p:extLst>
      <p:ext uri="{BB962C8B-B14F-4D97-AF65-F5344CB8AC3E}">
        <p14:creationId xmlns:p14="http://schemas.microsoft.com/office/powerpoint/2010/main" val="30830188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54</a:t>
            </a:fld>
            <a:endParaRPr lang="zh-CN" altLang="en-US">
              <a:solidFill>
                <a:prstClr val="black"/>
              </a:solidFill>
            </a:endParaRPr>
          </a:p>
        </p:txBody>
      </p:sp>
    </p:spTree>
    <p:extLst>
      <p:ext uri="{BB962C8B-B14F-4D97-AF65-F5344CB8AC3E}">
        <p14:creationId xmlns:p14="http://schemas.microsoft.com/office/powerpoint/2010/main" val="17545954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如果</a:t>
            </a:r>
            <a:r>
              <a:rPr lang="zh-CN" altLang="en-US" sz="1200" kern="1200" dirty="0">
                <a:solidFill>
                  <a:schemeClr val="tx1"/>
                </a:solidFill>
                <a:effectLst/>
                <a:latin typeface="+mn-lt"/>
                <a:ea typeface="+mn-ea"/>
                <a:cs typeface="+mn-cs"/>
              </a:rPr>
              <a:t>他</a:t>
            </a:r>
            <a:r>
              <a:rPr lang="zh-CN" altLang="zh-CN" sz="1200" kern="1200" dirty="0">
                <a:solidFill>
                  <a:schemeClr val="tx1"/>
                </a:solidFill>
                <a:effectLst/>
                <a:latin typeface="+mn-lt"/>
                <a:ea typeface="+mn-ea"/>
                <a:cs typeface="+mn-cs"/>
              </a:rPr>
              <a:t>想对所研究领域的发展历程建立全局理解，可以使用回溯学术脉络功能。</a:t>
            </a:r>
            <a:r>
              <a:rPr lang="zh-CN" altLang="en-US" dirty="0"/>
              <a:t>是基于不同时间窗内的文献重叠算法来做的。右边的知识图谱是数据挖掘领域近</a:t>
            </a:r>
            <a:r>
              <a:rPr lang="en-US" altLang="zh-CN" dirty="0"/>
              <a:t>10</a:t>
            </a:r>
            <a:r>
              <a:rPr lang="zh-CN" altLang="en-US" dirty="0"/>
              <a:t>年的学术脉络，每个圆圈代表一个主题，从左到右依次表示知识图谱的不同时期，每一列的主题代表这个时期内的热门主题，气泡的大小与研究主题相关论文量成正比，气泡之间的连线代表主题词之间的关联、演化关系，线条粗细与关联度成正比。从图中可以看出，有些词是贯穿整个研究脉络的，这些词往往是学科领域内比较基础、比较热门的主题，比如关联规则、决策树、聚类分析；有些主题是从中间某个时期开始热起来的，并一直处于上升趋势，例如大数据、云计算等词研究越来越热，还有的主题是最后一个时间段才热起来的，例如机器学习，是从</a:t>
            </a:r>
            <a:r>
              <a:rPr lang="en-US" altLang="zh-CN" dirty="0"/>
              <a:t>2015</a:t>
            </a:r>
            <a:r>
              <a:rPr lang="zh-CN" altLang="en-US" dirty="0"/>
              <a:t>年之后成为数据挖掘领域的研究热门，这样的主题具有很高的研究价值。如果他对某个主题比较感兴趣，想查看相关的论文，点击圆圈，我们会推荐相关高水平论文。</a:t>
            </a:r>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55</a:t>
            </a:fld>
            <a:endParaRPr lang="zh-CN" altLang="en-US">
              <a:solidFill>
                <a:prstClr val="black"/>
              </a:solidFill>
            </a:endParaRPr>
          </a:p>
        </p:txBody>
      </p:sp>
    </p:spTree>
    <p:extLst>
      <p:ext uri="{BB962C8B-B14F-4D97-AF65-F5344CB8AC3E}">
        <p14:creationId xmlns:p14="http://schemas.microsoft.com/office/powerpoint/2010/main" val="9941478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如果</a:t>
            </a:r>
            <a:r>
              <a:rPr lang="zh-CN" altLang="en-US" sz="1200" kern="1200" dirty="0">
                <a:solidFill>
                  <a:schemeClr val="tx1"/>
                </a:solidFill>
                <a:effectLst/>
                <a:latin typeface="+mn-lt"/>
                <a:ea typeface="+mn-ea"/>
                <a:cs typeface="+mn-cs"/>
              </a:rPr>
              <a:t>他</a:t>
            </a:r>
            <a:r>
              <a:rPr lang="zh-CN" altLang="zh-CN" sz="1200" kern="1200" dirty="0">
                <a:solidFill>
                  <a:schemeClr val="tx1"/>
                </a:solidFill>
                <a:effectLst/>
                <a:latin typeface="+mn-lt"/>
                <a:ea typeface="+mn-ea"/>
                <a:cs typeface="+mn-cs"/>
              </a:rPr>
              <a:t>想站在科学研究的最前沿发现突破型课题，</a:t>
            </a:r>
            <a:r>
              <a:rPr lang="zh-CN" altLang="en-US" sz="1200" kern="1200" dirty="0">
                <a:solidFill>
                  <a:schemeClr val="tx1"/>
                </a:solidFill>
                <a:effectLst/>
                <a:latin typeface="+mn-lt"/>
                <a:ea typeface="+mn-ea"/>
                <a:cs typeface="+mn-cs"/>
              </a:rPr>
              <a:t>通过追</a:t>
            </a:r>
            <a:r>
              <a:rPr lang="zh-CN" altLang="zh-CN" sz="1200" kern="1200" dirty="0">
                <a:solidFill>
                  <a:schemeClr val="tx1"/>
                </a:solidFill>
                <a:effectLst/>
                <a:latin typeface="+mn-lt"/>
                <a:ea typeface="+mn-ea"/>
                <a:cs typeface="+mn-cs"/>
              </a:rPr>
              <a:t>踪研究前沿，</a:t>
            </a:r>
            <a:r>
              <a:rPr lang="zh-CN" altLang="en-US" sz="1200" kern="1200" dirty="0">
                <a:solidFill>
                  <a:schemeClr val="tx1"/>
                </a:solidFill>
                <a:effectLst/>
                <a:latin typeface="+mn-lt"/>
                <a:ea typeface="+mn-ea"/>
                <a:cs typeface="+mn-cs"/>
              </a:rPr>
              <a:t>可以</a:t>
            </a:r>
            <a:r>
              <a:rPr lang="zh-CN" altLang="zh-CN" sz="1200" kern="1200" dirty="0">
                <a:solidFill>
                  <a:schemeClr val="tx1"/>
                </a:solidFill>
                <a:effectLst/>
                <a:latin typeface="+mn-lt"/>
                <a:ea typeface="+mn-ea"/>
                <a:cs typeface="+mn-cs"/>
              </a:rPr>
              <a:t>发现</a:t>
            </a:r>
            <a:r>
              <a:rPr lang="zh-CN" altLang="en-US" sz="1200" b="0" i="0" kern="1200" dirty="0">
                <a:solidFill>
                  <a:schemeClr val="tx1"/>
                </a:solidFill>
                <a:effectLst/>
                <a:latin typeface="+mn-lt"/>
                <a:ea typeface="+mn-ea"/>
                <a:cs typeface="+mn-cs"/>
              </a:rPr>
              <a:t>学术界比较关注的重要问题。</a:t>
            </a:r>
            <a:r>
              <a:rPr lang="zh-CN" altLang="en-US" dirty="0"/>
              <a:t>算法是基于高被引论文之间的共被引来聚类学科领域的演技前沿。例如这些圆圈是一个学科领域内的高被引论文，文献之间共同被引用，便形成了共被引的文献簇，然后通过聚类算法，来聚类出学科领域的研究前沿。这是农业学科研究前沿的知识图谱。图中，每个前沿主题由一个气泡内的一组关键词组成，</a:t>
            </a:r>
            <a:r>
              <a:rPr lang="en-US" altLang="zh-CN" sz="1200" dirty="0">
                <a:solidFill>
                  <a:schemeClr val="tx1">
                    <a:lumMod val="50000"/>
                    <a:lumOff val="50000"/>
                  </a:schemeClr>
                </a:solidFill>
              </a:rPr>
              <a:t>“</a:t>
            </a:r>
            <a:r>
              <a:rPr lang="zh-CN" altLang="en-US" sz="1200" dirty="0">
                <a:solidFill>
                  <a:schemeClr val="tx1">
                    <a:lumMod val="50000"/>
                    <a:lumOff val="50000"/>
                  </a:schemeClr>
                </a:solidFill>
              </a:rPr>
              <a:t>无人机</a:t>
            </a:r>
            <a:r>
              <a:rPr lang="zh-CN" altLang="zh-CN" sz="1200" dirty="0">
                <a:solidFill>
                  <a:schemeClr val="tx1">
                    <a:lumMod val="50000"/>
                    <a:lumOff val="50000"/>
                  </a:schemeClr>
                </a:solidFill>
              </a:rPr>
              <a:t>、</a:t>
            </a:r>
            <a:r>
              <a:rPr lang="zh-CN" altLang="en-US" sz="1200" dirty="0">
                <a:solidFill>
                  <a:schemeClr val="tx1">
                    <a:lumMod val="50000"/>
                    <a:lumOff val="50000"/>
                  </a:schemeClr>
                </a:solidFill>
              </a:rPr>
              <a:t>无人直升机</a:t>
            </a:r>
            <a:r>
              <a:rPr lang="zh-CN" altLang="zh-CN" sz="1200" dirty="0">
                <a:solidFill>
                  <a:schemeClr val="tx1">
                    <a:lumMod val="50000"/>
                    <a:lumOff val="50000"/>
                  </a:schemeClr>
                </a:solidFill>
              </a:rPr>
              <a:t>、</a:t>
            </a:r>
            <a:r>
              <a:rPr lang="zh-CN" altLang="en-US" sz="1200" dirty="0">
                <a:solidFill>
                  <a:schemeClr val="tx1">
                    <a:lumMod val="50000"/>
                    <a:lumOff val="50000"/>
                  </a:schemeClr>
                </a:solidFill>
              </a:rPr>
              <a:t>航空植保</a:t>
            </a:r>
            <a:r>
              <a:rPr lang="zh-CN" altLang="zh-CN" sz="1200" dirty="0">
                <a:solidFill>
                  <a:schemeClr val="tx1">
                    <a:lumMod val="50000"/>
                    <a:lumOff val="50000"/>
                  </a:schemeClr>
                </a:solidFill>
              </a:rPr>
              <a:t>、</a:t>
            </a:r>
            <a:r>
              <a:rPr lang="zh-CN" altLang="en-US" sz="1200" dirty="0">
                <a:solidFill>
                  <a:schemeClr val="tx1">
                    <a:lumMod val="50000"/>
                    <a:lumOff val="50000"/>
                  </a:schemeClr>
                </a:solidFill>
              </a:rPr>
              <a:t>防治效果</a:t>
            </a:r>
            <a:r>
              <a:rPr lang="zh-CN" altLang="zh-CN" sz="1200" dirty="0">
                <a:solidFill>
                  <a:schemeClr val="tx1">
                    <a:lumMod val="50000"/>
                    <a:lumOff val="50000"/>
                  </a:schemeClr>
                </a:solidFill>
              </a:rPr>
              <a:t>、</a:t>
            </a:r>
            <a:r>
              <a:rPr lang="zh-CN" altLang="en-US" sz="1200" dirty="0">
                <a:solidFill>
                  <a:schemeClr val="tx1">
                    <a:lumMod val="50000"/>
                    <a:lumOff val="50000"/>
                  </a:schemeClr>
                </a:solidFill>
              </a:rPr>
              <a:t>雾滴</a:t>
            </a:r>
            <a:r>
              <a:rPr lang="en-US" altLang="zh-CN" sz="1200" dirty="0">
                <a:solidFill>
                  <a:schemeClr val="tx1">
                    <a:lumMod val="50000"/>
                    <a:lumOff val="50000"/>
                  </a:schemeClr>
                </a:solidFill>
              </a:rPr>
              <a:t>”</a:t>
            </a:r>
            <a:r>
              <a:rPr lang="zh-CN" altLang="zh-CN" sz="1200" dirty="0">
                <a:solidFill>
                  <a:schemeClr val="tx1">
                    <a:lumMod val="50000"/>
                    <a:lumOff val="50000"/>
                  </a:schemeClr>
                </a:solidFill>
              </a:rPr>
              <a:t>五个关键词共同表达一个前沿主题</a:t>
            </a:r>
            <a:r>
              <a:rPr lang="zh-CN" altLang="en-US" sz="1200" dirty="0">
                <a:solidFill>
                  <a:schemeClr val="tx1">
                    <a:lumMod val="50000"/>
                    <a:lumOff val="50000"/>
                  </a:schemeClr>
                </a:solidFill>
              </a:rPr>
              <a:t>：植保无人机施药雾滴及防治效果研究，</a:t>
            </a:r>
            <a:r>
              <a:rPr lang="zh-CN" altLang="en-US" dirty="0"/>
              <a:t>点击气泡，可查看相关的核心文献。</a:t>
            </a:r>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56</a:t>
            </a:fld>
            <a:endParaRPr lang="zh-CN" altLang="en-US">
              <a:solidFill>
                <a:prstClr val="black"/>
              </a:solidFill>
            </a:endParaRPr>
          </a:p>
        </p:txBody>
      </p:sp>
    </p:spTree>
    <p:extLst>
      <p:ext uri="{BB962C8B-B14F-4D97-AF65-F5344CB8AC3E}">
        <p14:creationId xmlns:p14="http://schemas.microsoft.com/office/powerpoint/2010/main" val="30222034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如果</a:t>
            </a:r>
            <a:r>
              <a:rPr lang="zh-CN" altLang="en-US" sz="1200" kern="1200" dirty="0">
                <a:solidFill>
                  <a:schemeClr val="tx1"/>
                </a:solidFill>
                <a:effectLst/>
                <a:latin typeface="+mn-lt"/>
                <a:ea typeface="+mn-ea"/>
                <a:cs typeface="+mn-cs"/>
              </a:rPr>
              <a:t>他</a:t>
            </a:r>
            <a:r>
              <a:rPr lang="zh-CN" altLang="zh-CN" sz="1200" kern="1200" dirty="0">
                <a:solidFill>
                  <a:schemeClr val="tx1"/>
                </a:solidFill>
                <a:effectLst/>
                <a:latin typeface="+mn-lt"/>
                <a:ea typeface="+mn-ea"/>
                <a:cs typeface="+mn-cs"/>
              </a:rPr>
              <a:t>想打破陈规，避开热点前沿，发现增长迅速的潜力研究主题，</a:t>
            </a:r>
            <a:r>
              <a:rPr lang="zh-CN" altLang="en-US" sz="1200" kern="1200" dirty="0">
                <a:solidFill>
                  <a:schemeClr val="tx1"/>
                </a:solidFill>
                <a:effectLst/>
                <a:latin typeface="+mn-lt"/>
                <a:ea typeface="+mn-ea"/>
                <a:cs typeface="+mn-cs"/>
              </a:rPr>
              <a:t>我们可以帮他发掘</a:t>
            </a:r>
            <a:r>
              <a:rPr lang="zh-CN" altLang="zh-CN" sz="1200" kern="1200" dirty="0">
                <a:solidFill>
                  <a:schemeClr val="tx1"/>
                </a:solidFill>
                <a:effectLst/>
                <a:latin typeface="+mn-lt"/>
                <a:ea typeface="+mn-ea"/>
                <a:cs typeface="+mn-cs"/>
              </a:rPr>
              <a:t>新兴主题</a:t>
            </a:r>
            <a:r>
              <a:rPr lang="zh-CN" altLang="en-US" dirty="0"/>
              <a:t>，我们是基于突增词监测算法，去挖掘那些前几年研究频次都不高，但近</a:t>
            </a:r>
            <a:r>
              <a:rPr lang="en-US" altLang="zh-CN" dirty="0"/>
              <a:t>2</a:t>
            </a:r>
            <a:r>
              <a:rPr lang="zh-CN" altLang="en-US" dirty="0"/>
              <a:t>年处于快速增长趋势，我们预测它未来可能成为研究热点。右边的图是云计算领域的新兴主题，以边缘计算和雾计算为例，前几年的频次都很低，从</a:t>
            </a:r>
            <a:r>
              <a:rPr lang="en-US" altLang="zh-CN" dirty="0"/>
              <a:t>2017</a:t>
            </a:r>
            <a:r>
              <a:rPr lang="zh-CN" altLang="en-US" dirty="0"/>
              <a:t>、</a:t>
            </a:r>
            <a:r>
              <a:rPr lang="en-US" altLang="zh-CN" dirty="0"/>
              <a:t>2018</a:t>
            </a:r>
            <a:r>
              <a:rPr lang="zh-CN" altLang="en-US" dirty="0"/>
              <a:t>年之后成倍的快速增长。因为我们数据库中</a:t>
            </a:r>
            <a:r>
              <a:rPr lang="en-US" altLang="zh-CN" dirty="0"/>
              <a:t>2019</a:t>
            </a:r>
            <a:r>
              <a:rPr lang="zh-CN" altLang="en-US" dirty="0"/>
              <a:t>年收录的文献不全，因此红色的线，是我们根据前两年的平均增长率预测的</a:t>
            </a:r>
            <a:r>
              <a:rPr lang="en-US" altLang="zh-CN" dirty="0"/>
              <a:t>2019</a:t>
            </a:r>
            <a:r>
              <a:rPr lang="zh-CN" altLang="en-US" dirty="0"/>
              <a:t>年的趋势。点击新兴主题，可以查看相关的文献。</a:t>
            </a:r>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57</a:t>
            </a:fld>
            <a:endParaRPr lang="zh-CN" altLang="en-US">
              <a:solidFill>
                <a:prstClr val="black"/>
              </a:solidFill>
            </a:endParaRPr>
          </a:p>
        </p:txBody>
      </p:sp>
    </p:spTree>
    <p:extLst>
      <p:ext uri="{BB962C8B-B14F-4D97-AF65-F5344CB8AC3E}">
        <p14:creationId xmlns:p14="http://schemas.microsoft.com/office/powerpoint/2010/main" val="4298644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如果</a:t>
            </a:r>
            <a:r>
              <a:rPr lang="zh-CN" altLang="en-US" sz="1200" kern="1200" dirty="0">
                <a:solidFill>
                  <a:schemeClr val="tx1"/>
                </a:solidFill>
                <a:effectLst/>
                <a:latin typeface="+mn-lt"/>
                <a:ea typeface="+mn-ea"/>
                <a:cs typeface="+mn-cs"/>
              </a:rPr>
              <a:t>他</a:t>
            </a:r>
            <a:r>
              <a:rPr lang="zh-CN" altLang="zh-CN" sz="1200" kern="1200" dirty="0">
                <a:solidFill>
                  <a:schemeClr val="tx1"/>
                </a:solidFill>
                <a:effectLst/>
                <a:latin typeface="+mn-lt"/>
                <a:ea typeface="+mn-ea"/>
                <a:cs typeface="+mn-cs"/>
              </a:rPr>
              <a:t>想</a:t>
            </a:r>
            <a:r>
              <a:rPr lang="zh-CN" altLang="en-US" sz="1200" kern="1200" dirty="0">
                <a:solidFill>
                  <a:schemeClr val="tx1"/>
                </a:solidFill>
                <a:effectLst/>
                <a:latin typeface="+mn-lt"/>
                <a:ea typeface="+mn-ea"/>
                <a:cs typeface="+mn-cs"/>
              </a:rPr>
              <a:t>做跨学科的研究</a:t>
            </a:r>
            <a:r>
              <a:rPr lang="zh-CN" altLang="zh-CN" sz="1200" kern="1200" dirty="0">
                <a:solidFill>
                  <a:schemeClr val="tx1"/>
                </a:solidFill>
                <a:effectLst/>
                <a:latin typeface="+mn-lt"/>
                <a:ea typeface="+mn-ea"/>
                <a:cs typeface="+mn-cs"/>
              </a:rPr>
              <a:t>，可以使用拓展研究边界功能，我们的算法是基于学科引文关系，来寻找交叉学科及衍生主题。右边的知识图谱是</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计算机科学与技术</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的交叉学科和衍生主题。蓝色的圆点代表交叉学科，红色点是相关研究主题。可以看出， “计算机科学与技术”与“机械工程”、“信息与通信工程”、“交通运输工程”、“应用经济学”、“电气工程”、“电子科学与技术” 、“农业基础科学”、“物理学”、“医学”</a:t>
            </a:r>
            <a:r>
              <a:rPr lang="zh-CN" altLang="en-US"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“仪器科学与技术”等学科互相交叉、渗透，并衍生出新的研究课题。点击交叉学科，可以查看相关文献。</a:t>
            </a:r>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58</a:t>
            </a:fld>
            <a:endParaRPr lang="zh-CN" altLang="en-US">
              <a:solidFill>
                <a:prstClr val="black"/>
              </a:solidFill>
            </a:endParaRPr>
          </a:p>
        </p:txBody>
      </p:sp>
    </p:spTree>
    <p:extLst>
      <p:ext uri="{BB962C8B-B14F-4D97-AF65-F5344CB8AC3E}">
        <p14:creationId xmlns:p14="http://schemas.microsoft.com/office/powerpoint/2010/main" val="32269535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59</a:t>
            </a:fld>
            <a:endParaRPr lang="zh-CN" altLang="en-US">
              <a:solidFill>
                <a:prstClr val="black"/>
              </a:solidFill>
            </a:endParaRPr>
          </a:p>
        </p:txBody>
      </p:sp>
    </p:spTree>
    <p:extLst>
      <p:ext uri="{BB962C8B-B14F-4D97-AF65-F5344CB8AC3E}">
        <p14:creationId xmlns:p14="http://schemas.microsoft.com/office/powerpoint/2010/main" val="3283187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60</a:t>
            </a:fld>
            <a:endParaRPr lang="zh-CN" altLang="en-US">
              <a:solidFill>
                <a:prstClr val="black"/>
              </a:solidFill>
            </a:endParaRPr>
          </a:p>
        </p:txBody>
      </p:sp>
    </p:spTree>
    <p:extLst>
      <p:ext uri="{BB962C8B-B14F-4D97-AF65-F5344CB8AC3E}">
        <p14:creationId xmlns:p14="http://schemas.microsoft.com/office/powerpoint/2010/main" val="22690145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61</a:t>
            </a:fld>
            <a:endParaRPr lang="zh-CN" altLang="en-US">
              <a:solidFill>
                <a:prstClr val="black"/>
              </a:solidFill>
            </a:endParaRPr>
          </a:p>
        </p:txBody>
      </p:sp>
    </p:spTree>
    <p:extLst>
      <p:ext uri="{BB962C8B-B14F-4D97-AF65-F5344CB8AC3E}">
        <p14:creationId xmlns:p14="http://schemas.microsoft.com/office/powerpoint/2010/main" val="34702262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62</a:t>
            </a:fld>
            <a:endParaRPr lang="zh-CN" altLang="en-US">
              <a:solidFill>
                <a:prstClr val="black"/>
              </a:solidFill>
            </a:endParaRPr>
          </a:p>
        </p:txBody>
      </p:sp>
    </p:spTree>
    <p:extLst>
      <p:ext uri="{BB962C8B-B14F-4D97-AF65-F5344CB8AC3E}">
        <p14:creationId xmlns:p14="http://schemas.microsoft.com/office/powerpoint/2010/main" val="2387683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CF9C4ABE-621A-4738-BA87-001BBD6B3A7C}" type="slidenum">
              <a:rPr lang="zh-CN" altLang="en-US" smtClean="0"/>
              <a:t>6</a:t>
            </a:fld>
            <a:endParaRPr lang="zh-CN" altLang="en-US"/>
          </a:p>
        </p:txBody>
      </p:sp>
    </p:spTree>
    <p:extLst>
      <p:ext uri="{BB962C8B-B14F-4D97-AF65-F5344CB8AC3E}">
        <p14:creationId xmlns:p14="http://schemas.microsoft.com/office/powerpoint/2010/main" val="2237864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790133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F9C4ABE-621A-4738-BA87-001BBD6B3A7C}" type="slidenum">
              <a:rPr lang="zh-CN" altLang="en-US" smtClean="0"/>
              <a:t>8</a:t>
            </a:fld>
            <a:endParaRPr lang="zh-CN" altLang="en-US"/>
          </a:p>
        </p:txBody>
      </p:sp>
    </p:spTree>
    <p:extLst>
      <p:ext uri="{BB962C8B-B14F-4D97-AF65-F5344CB8AC3E}">
        <p14:creationId xmlns:p14="http://schemas.microsoft.com/office/powerpoint/2010/main" val="343814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F9C4ABE-621A-4738-BA87-001BBD6B3A7C}" type="slidenum">
              <a:rPr lang="zh-CN" altLang="en-US" smtClean="0"/>
              <a:t>9</a:t>
            </a:fld>
            <a:endParaRPr lang="zh-CN" altLang="en-US"/>
          </a:p>
        </p:txBody>
      </p:sp>
    </p:spTree>
    <p:extLst>
      <p:ext uri="{BB962C8B-B14F-4D97-AF65-F5344CB8AC3E}">
        <p14:creationId xmlns:p14="http://schemas.microsoft.com/office/powerpoint/2010/main" val="17567888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1"/>
            <a:ext cx="9144000" cy="5126348"/>
          </a:xfrm>
          <a:prstGeom prst="rect">
            <a:avLst/>
          </a:prstGeom>
        </p:spPr>
      </p:pic>
      <p:sp>
        <p:nvSpPr>
          <p:cNvPr id="2" name="标题 1"/>
          <p:cNvSpPr>
            <a:spLocks noGrp="1"/>
          </p:cNvSpPr>
          <p:nvPr>
            <p:ph type="ctrTitle"/>
          </p:nvPr>
        </p:nvSpPr>
        <p:spPr>
          <a:xfrm>
            <a:off x="685800" y="1597821"/>
            <a:ext cx="7772400" cy="1102519"/>
          </a:xfrm>
        </p:spPr>
        <p:txBody>
          <a:bodyPr/>
          <a:lstStyle/>
          <a:p>
            <a:r>
              <a:rPr kumimoji="1"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t>2020/4/27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t>2020/4/27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2"/>
            <a:ext cx="2057400" cy="329088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457200" y="154782"/>
            <a:ext cx="6019800" cy="329088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t>2020/4/27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封面页">
    <p:bg>
      <p:bgPr>
        <a:solidFill>
          <a:schemeClr val="accent1"/>
        </a:solidFill>
        <a:effectLst/>
      </p:bgPr>
    </p:bg>
    <p:spTree>
      <p:nvGrpSpPr>
        <p:cNvPr id="1" name=""/>
        <p:cNvGrpSpPr/>
        <p:nvPr/>
      </p:nvGrpSpPr>
      <p:grpSpPr>
        <a:xfrm>
          <a:off x="0" y="0"/>
          <a:ext cx="0" cy="0"/>
          <a:chOff x="0" y="0"/>
          <a:chExt cx="0" cy="0"/>
        </a:xfrm>
      </p:grpSpPr>
      <p:sp>
        <p:nvSpPr>
          <p:cNvPr id="9" name="文本占位符 8"/>
          <p:cNvSpPr>
            <a:spLocks noGrp="1"/>
          </p:cNvSpPr>
          <p:nvPr>
            <p:ph type="body" sz="quarter" idx="11" hasCustomPrompt="1"/>
          </p:nvPr>
        </p:nvSpPr>
        <p:spPr>
          <a:xfrm>
            <a:off x="2109017" y="2908621"/>
            <a:ext cx="4927158" cy="492440"/>
          </a:xfrm>
          <a:prstGeom prst="rect">
            <a:avLst/>
          </a:prstGeom>
          <a:noFill/>
          <a:ln>
            <a:solidFill>
              <a:schemeClr val="bg1"/>
            </a:solidFill>
          </a:ln>
        </p:spPr>
        <p:txBody>
          <a:bodyPr wrap="square" lIns="91436" tIns="45718" rIns="91436" bIns="45718" rtlCol="0">
            <a:spAutoFit/>
          </a:bodyPr>
          <a:lstStyle>
            <a:lvl1pPr marL="0" marR="0" indent="0" algn="ctr" defTabSz="685131" rtl="0" eaLnBrk="1" fontAlgn="auto" latinLnBrk="0" hangingPunct="1">
              <a:lnSpc>
                <a:spcPct val="130000"/>
              </a:lnSpc>
              <a:spcBef>
                <a:spcPct val="20000"/>
              </a:spcBef>
              <a:spcAft>
                <a:spcPts val="0"/>
              </a:spcAft>
              <a:buClrTx/>
              <a:buSzTx/>
              <a:buFont typeface="Arial" panose="020B0604020202020204"/>
              <a:buNone/>
              <a:defRPr lang="zh-CN" altLang="en-US" sz="1100" smtClean="0">
                <a:solidFill>
                  <a:schemeClr val="bg1"/>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chemeClr val="bg1">
                    <a:lumMod val="95000"/>
                  </a:schemeClr>
                </a:solidFill>
              </a:rPr>
              <a:t>点击此处添加文本内容，如关键词、部分简单介绍等。点击此处添加文本内容，如关键词、部分简单介绍等。点击此处添加文本内容，如关键词、部分简单介绍等。</a:t>
            </a:r>
            <a:endParaRPr lang="en-US" altLang="zh-CN" sz="1000" dirty="0">
              <a:solidFill>
                <a:schemeClr val="bg1">
                  <a:lumMod val="95000"/>
                </a:scheme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三项目录">
    <p:bg>
      <p:bgPr>
        <a:solidFill>
          <a:schemeClr val="bg1"/>
        </a:solidFill>
        <a:effectLst/>
      </p:bgPr>
    </p:bg>
    <p:spTree>
      <p:nvGrpSpPr>
        <p:cNvPr id="1" name=""/>
        <p:cNvGrpSpPr/>
        <p:nvPr/>
      </p:nvGrpSpPr>
      <p:grpSpPr>
        <a:xfrm>
          <a:off x="0" y="0"/>
          <a:ext cx="0" cy="0"/>
          <a:chOff x="0" y="0"/>
          <a:chExt cx="0" cy="0"/>
        </a:xfrm>
      </p:grpSpPr>
      <p:cxnSp>
        <p:nvCxnSpPr>
          <p:cNvPr id="4" name="直线连接符 2"/>
          <p:cNvCxnSpPr/>
          <p:nvPr userDrawn="1"/>
        </p:nvCxnSpPr>
        <p:spPr>
          <a:xfrm>
            <a:off x="504368" y="556338"/>
            <a:ext cx="0" cy="356896"/>
          </a:xfrm>
          <a:prstGeom prst="line">
            <a:avLst/>
          </a:prstGeom>
          <a:ln w="571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 name="直线连接符 11"/>
          <p:cNvCxnSpPr/>
          <p:nvPr userDrawn="1"/>
        </p:nvCxnSpPr>
        <p:spPr>
          <a:xfrm>
            <a:off x="3523554" y="2324890"/>
            <a:ext cx="0" cy="1143518"/>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文本占位符 14"/>
          <p:cNvSpPr>
            <a:spLocks noGrp="1"/>
          </p:cNvSpPr>
          <p:nvPr>
            <p:ph type="body" sz="quarter" idx="10" hasCustomPrompt="1"/>
          </p:nvPr>
        </p:nvSpPr>
        <p:spPr>
          <a:xfrm>
            <a:off x="1061428" y="453916"/>
            <a:ext cx="1848578" cy="588620"/>
          </a:xfrm>
          <a:prstGeom prst="rect">
            <a:avLst/>
          </a:prstGeom>
          <a:noFill/>
          <a:ln>
            <a:noFill/>
          </a:ln>
        </p:spPr>
        <p:txBody>
          <a:bodyPr wrap="non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b="1" dirty="0" smtClean="0">
                <a:solidFill>
                  <a:schemeClr val="accent1"/>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3200" b="1" dirty="0">
                <a:solidFill>
                  <a:srgbClr val="1F1F1F"/>
                </a:solidFill>
              </a:rPr>
              <a:t>CONTENTS</a:t>
            </a:r>
            <a:endParaRPr kumimoji="1" lang="zh-CN" altLang="en-US" sz="3200" b="1" dirty="0">
              <a:solidFill>
                <a:srgbClr val="1F1F1F"/>
              </a:solidFill>
            </a:endParaRPr>
          </a:p>
        </p:txBody>
      </p:sp>
      <p:sp>
        <p:nvSpPr>
          <p:cNvPr id="17" name="文本占位符 16"/>
          <p:cNvSpPr>
            <a:spLocks noGrp="1"/>
          </p:cNvSpPr>
          <p:nvPr>
            <p:ph type="body" sz="quarter" idx="11" hasCustomPrompt="1"/>
          </p:nvPr>
        </p:nvSpPr>
        <p:spPr>
          <a:xfrm>
            <a:off x="1061428" y="2324892"/>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accent1"/>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19" name="文本占位符 18"/>
          <p:cNvSpPr>
            <a:spLocks noGrp="1"/>
          </p:cNvSpPr>
          <p:nvPr>
            <p:ph type="body" sz="quarter" idx="12" hasCustomPrompt="1"/>
          </p:nvPr>
        </p:nvSpPr>
        <p:spPr>
          <a:xfrm>
            <a:off x="1061428" y="2819000"/>
            <a:ext cx="2313385" cy="692495"/>
          </a:xfrm>
          <a:prstGeom prst="rect">
            <a:avLst/>
          </a:prstGeom>
          <a:ln>
            <a:noFill/>
          </a:ln>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20" name="文本占位符 16"/>
          <p:cNvSpPr>
            <a:spLocks noGrp="1"/>
          </p:cNvSpPr>
          <p:nvPr>
            <p:ph type="body" sz="quarter" idx="13" hasCustomPrompt="1"/>
          </p:nvPr>
        </p:nvSpPr>
        <p:spPr>
          <a:xfrm>
            <a:off x="3681716" y="2324892"/>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accent1"/>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1" name="文本占位符 18"/>
          <p:cNvSpPr>
            <a:spLocks noGrp="1"/>
          </p:cNvSpPr>
          <p:nvPr>
            <p:ph type="body" sz="quarter" idx="14" hasCustomPrompt="1"/>
          </p:nvPr>
        </p:nvSpPr>
        <p:spPr>
          <a:xfrm>
            <a:off x="3681716" y="2819000"/>
            <a:ext cx="2313385" cy="692495"/>
          </a:xfrm>
          <a:prstGeom prst="rect">
            <a:avLst/>
          </a:prstGeom>
          <a:ln>
            <a:noFill/>
          </a:ln>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24" name="文本占位符 16"/>
          <p:cNvSpPr>
            <a:spLocks noGrp="1"/>
          </p:cNvSpPr>
          <p:nvPr>
            <p:ph type="body" sz="quarter" idx="15" hasCustomPrompt="1"/>
          </p:nvPr>
        </p:nvSpPr>
        <p:spPr>
          <a:xfrm>
            <a:off x="6302005" y="2324892"/>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accent1"/>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5" name="文本占位符 18"/>
          <p:cNvSpPr>
            <a:spLocks noGrp="1"/>
          </p:cNvSpPr>
          <p:nvPr>
            <p:ph type="body" sz="quarter" idx="16" hasCustomPrompt="1"/>
          </p:nvPr>
        </p:nvSpPr>
        <p:spPr>
          <a:xfrm>
            <a:off x="6302005" y="2819000"/>
            <a:ext cx="2313385" cy="692495"/>
          </a:xfrm>
          <a:prstGeom prst="rect">
            <a:avLst/>
          </a:prstGeom>
          <a:ln>
            <a:noFill/>
          </a:ln>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cxnSp>
        <p:nvCxnSpPr>
          <p:cNvPr id="28" name="直线连接符 11"/>
          <p:cNvCxnSpPr/>
          <p:nvPr userDrawn="1"/>
        </p:nvCxnSpPr>
        <p:spPr>
          <a:xfrm>
            <a:off x="6144032" y="2324890"/>
            <a:ext cx="0" cy="1143518"/>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四项目录">
    <p:bg>
      <p:bgPr>
        <a:solidFill>
          <a:schemeClr val="bg1"/>
        </a:solidFill>
        <a:effectLst/>
      </p:bgPr>
    </p:bg>
    <p:spTree>
      <p:nvGrpSpPr>
        <p:cNvPr id="1" name=""/>
        <p:cNvGrpSpPr/>
        <p:nvPr/>
      </p:nvGrpSpPr>
      <p:grpSpPr>
        <a:xfrm>
          <a:off x="0" y="0"/>
          <a:ext cx="0" cy="0"/>
          <a:chOff x="0" y="0"/>
          <a:chExt cx="0" cy="0"/>
        </a:xfrm>
      </p:grpSpPr>
      <p:cxnSp>
        <p:nvCxnSpPr>
          <p:cNvPr id="4" name="直线连接符 2"/>
          <p:cNvCxnSpPr/>
          <p:nvPr userDrawn="1"/>
        </p:nvCxnSpPr>
        <p:spPr>
          <a:xfrm>
            <a:off x="504368" y="556338"/>
            <a:ext cx="0" cy="356896"/>
          </a:xfrm>
          <a:prstGeom prst="line">
            <a:avLst/>
          </a:prstGeom>
          <a:ln w="571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 name="直线连接符 11"/>
          <p:cNvCxnSpPr/>
          <p:nvPr userDrawn="1"/>
        </p:nvCxnSpPr>
        <p:spPr>
          <a:xfrm>
            <a:off x="4368170" y="1671574"/>
            <a:ext cx="0" cy="2298848"/>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文本占位符 14"/>
          <p:cNvSpPr>
            <a:spLocks noGrp="1"/>
          </p:cNvSpPr>
          <p:nvPr>
            <p:ph type="body" sz="quarter" idx="10" hasCustomPrompt="1"/>
          </p:nvPr>
        </p:nvSpPr>
        <p:spPr>
          <a:xfrm>
            <a:off x="1061428" y="453916"/>
            <a:ext cx="1848578" cy="588620"/>
          </a:xfrm>
          <a:prstGeom prst="rect">
            <a:avLst/>
          </a:prstGeom>
          <a:noFill/>
          <a:ln>
            <a:noFill/>
          </a:ln>
        </p:spPr>
        <p:txBody>
          <a:bodyPr wrap="non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3200" b="1" dirty="0">
                <a:solidFill>
                  <a:srgbClr val="1F1F1F"/>
                </a:solidFill>
              </a:rPr>
              <a:t>CONTENTS</a:t>
            </a:r>
            <a:endParaRPr kumimoji="1" lang="zh-CN" altLang="en-US" sz="3200" b="1" dirty="0">
              <a:solidFill>
                <a:srgbClr val="1F1F1F"/>
              </a:solidFill>
            </a:endParaRPr>
          </a:p>
        </p:txBody>
      </p:sp>
      <p:sp>
        <p:nvSpPr>
          <p:cNvPr id="17" name="文本占位符 16"/>
          <p:cNvSpPr>
            <a:spLocks noGrp="1"/>
          </p:cNvSpPr>
          <p:nvPr>
            <p:ph type="body" sz="quarter" idx="11" hasCustomPrompt="1"/>
          </p:nvPr>
        </p:nvSpPr>
        <p:spPr>
          <a:xfrm>
            <a:off x="1061428" y="1653530"/>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19" name="文本占位符 18"/>
          <p:cNvSpPr>
            <a:spLocks noGrp="1"/>
          </p:cNvSpPr>
          <p:nvPr>
            <p:ph type="body" sz="quarter" idx="12" hasCustomPrompt="1"/>
          </p:nvPr>
        </p:nvSpPr>
        <p:spPr>
          <a:xfrm>
            <a:off x="1061428" y="2147638"/>
            <a:ext cx="2313385" cy="692495"/>
          </a:xfrm>
          <a:prstGeom prst="rect">
            <a:avLst/>
          </a:prstGeom>
          <a:ln>
            <a:noFill/>
          </a:ln>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20" name="文本占位符 16"/>
          <p:cNvSpPr>
            <a:spLocks noGrp="1"/>
          </p:cNvSpPr>
          <p:nvPr>
            <p:ph type="body" sz="quarter" idx="13" hasCustomPrompt="1"/>
          </p:nvPr>
        </p:nvSpPr>
        <p:spPr>
          <a:xfrm>
            <a:off x="5233790" y="1653530"/>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1" name="文本占位符 18"/>
          <p:cNvSpPr>
            <a:spLocks noGrp="1"/>
          </p:cNvSpPr>
          <p:nvPr>
            <p:ph type="body" sz="quarter" idx="14" hasCustomPrompt="1"/>
          </p:nvPr>
        </p:nvSpPr>
        <p:spPr>
          <a:xfrm>
            <a:off x="5233790" y="2147638"/>
            <a:ext cx="2313385" cy="692495"/>
          </a:xfrm>
          <a:prstGeom prst="rect">
            <a:avLst/>
          </a:prstGeom>
          <a:ln>
            <a:noFill/>
          </a:ln>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16" name="文本占位符 16"/>
          <p:cNvSpPr>
            <a:spLocks noGrp="1"/>
          </p:cNvSpPr>
          <p:nvPr>
            <p:ph type="body" sz="quarter" idx="15" hasCustomPrompt="1"/>
          </p:nvPr>
        </p:nvSpPr>
        <p:spPr>
          <a:xfrm>
            <a:off x="1061428" y="2896407"/>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18" name="文本占位符 18"/>
          <p:cNvSpPr>
            <a:spLocks noGrp="1"/>
          </p:cNvSpPr>
          <p:nvPr>
            <p:ph type="body" sz="quarter" idx="16" hasCustomPrompt="1"/>
          </p:nvPr>
        </p:nvSpPr>
        <p:spPr>
          <a:xfrm>
            <a:off x="1061428" y="3390515"/>
            <a:ext cx="2313385" cy="692495"/>
          </a:xfrm>
          <a:prstGeom prst="rect">
            <a:avLst/>
          </a:prstGeom>
          <a:ln>
            <a:noFill/>
          </a:ln>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22" name="文本占位符 16"/>
          <p:cNvSpPr>
            <a:spLocks noGrp="1"/>
          </p:cNvSpPr>
          <p:nvPr>
            <p:ph type="body" sz="quarter" idx="17" hasCustomPrompt="1"/>
          </p:nvPr>
        </p:nvSpPr>
        <p:spPr>
          <a:xfrm>
            <a:off x="5233790" y="2896407"/>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3" name="文本占位符 18"/>
          <p:cNvSpPr>
            <a:spLocks noGrp="1"/>
          </p:cNvSpPr>
          <p:nvPr>
            <p:ph type="body" sz="quarter" idx="18" hasCustomPrompt="1"/>
          </p:nvPr>
        </p:nvSpPr>
        <p:spPr>
          <a:xfrm>
            <a:off x="5233790" y="3390515"/>
            <a:ext cx="2313385" cy="692495"/>
          </a:xfrm>
          <a:prstGeom prst="rect">
            <a:avLst/>
          </a:prstGeom>
          <a:ln>
            <a:noFill/>
          </a:ln>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五项目录">
    <p:bg>
      <p:bgPr>
        <a:solidFill>
          <a:schemeClr val="bg1"/>
        </a:solidFill>
        <a:effectLst/>
      </p:bgPr>
    </p:bg>
    <p:spTree>
      <p:nvGrpSpPr>
        <p:cNvPr id="1" name=""/>
        <p:cNvGrpSpPr/>
        <p:nvPr/>
      </p:nvGrpSpPr>
      <p:grpSpPr>
        <a:xfrm>
          <a:off x="0" y="0"/>
          <a:ext cx="0" cy="0"/>
          <a:chOff x="0" y="0"/>
          <a:chExt cx="0" cy="0"/>
        </a:xfrm>
      </p:grpSpPr>
      <p:cxnSp>
        <p:nvCxnSpPr>
          <p:cNvPr id="4" name="直线连接符 2"/>
          <p:cNvCxnSpPr/>
          <p:nvPr userDrawn="1"/>
        </p:nvCxnSpPr>
        <p:spPr>
          <a:xfrm>
            <a:off x="504368" y="556338"/>
            <a:ext cx="0" cy="356896"/>
          </a:xfrm>
          <a:prstGeom prst="line">
            <a:avLst/>
          </a:prstGeom>
          <a:ln w="571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 name="直线连接符 11"/>
          <p:cNvCxnSpPr/>
          <p:nvPr userDrawn="1"/>
        </p:nvCxnSpPr>
        <p:spPr>
          <a:xfrm>
            <a:off x="3523554" y="1754593"/>
            <a:ext cx="0" cy="1143518"/>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文本占位符 14"/>
          <p:cNvSpPr>
            <a:spLocks noGrp="1"/>
          </p:cNvSpPr>
          <p:nvPr>
            <p:ph type="body" sz="quarter" idx="10" hasCustomPrompt="1"/>
          </p:nvPr>
        </p:nvSpPr>
        <p:spPr>
          <a:xfrm>
            <a:off x="1061428" y="453916"/>
            <a:ext cx="1848578" cy="588620"/>
          </a:xfrm>
          <a:prstGeom prst="rect">
            <a:avLst/>
          </a:prstGeom>
          <a:noFill/>
        </p:spPr>
        <p:txBody>
          <a:bodyPr wrap="non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3200" b="1" dirty="0">
                <a:solidFill>
                  <a:srgbClr val="1F1F1F"/>
                </a:solidFill>
              </a:rPr>
              <a:t>CONTENTS</a:t>
            </a:r>
            <a:endParaRPr kumimoji="1" lang="zh-CN" altLang="en-US" sz="3200" b="1" dirty="0">
              <a:solidFill>
                <a:srgbClr val="1F1F1F"/>
              </a:solidFill>
            </a:endParaRPr>
          </a:p>
        </p:txBody>
      </p:sp>
      <p:sp>
        <p:nvSpPr>
          <p:cNvPr id="17" name="文本占位符 16"/>
          <p:cNvSpPr>
            <a:spLocks noGrp="1"/>
          </p:cNvSpPr>
          <p:nvPr>
            <p:ph type="body" sz="quarter" idx="11" hasCustomPrompt="1"/>
          </p:nvPr>
        </p:nvSpPr>
        <p:spPr>
          <a:xfrm>
            <a:off x="1061428" y="1754596"/>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19" name="文本占位符 18"/>
          <p:cNvSpPr>
            <a:spLocks noGrp="1"/>
          </p:cNvSpPr>
          <p:nvPr>
            <p:ph type="body" sz="quarter" idx="12" hasCustomPrompt="1"/>
          </p:nvPr>
        </p:nvSpPr>
        <p:spPr>
          <a:xfrm>
            <a:off x="1061428" y="2248705"/>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20" name="文本占位符 16"/>
          <p:cNvSpPr>
            <a:spLocks noGrp="1"/>
          </p:cNvSpPr>
          <p:nvPr>
            <p:ph type="body" sz="quarter" idx="13" hasCustomPrompt="1"/>
          </p:nvPr>
        </p:nvSpPr>
        <p:spPr>
          <a:xfrm>
            <a:off x="3681716" y="1754596"/>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1" name="文本占位符 18"/>
          <p:cNvSpPr>
            <a:spLocks noGrp="1"/>
          </p:cNvSpPr>
          <p:nvPr>
            <p:ph type="body" sz="quarter" idx="14" hasCustomPrompt="1"/>
          </p:nvPr>
        </p:nvSpPr>
        <p:spPr>
          <a:xfrm>
            <a:off x="3681716" y="2248705"/>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24" name="文本占位符 16"/>
          <p:cNvSpPr>
            <a:spLocks noGrp="1"/>
          </p:cNvSpPr>
          <p:nvPr>
            <p:ph type="body" sz="quarter" idx="15" hasCustomPrompt="1"/>
          </p:nvPr>
        </p:nvSpPr>
        <p:spPr>
          <a:xfrm>
            <a:off x="6302005" y="1754596"/>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5" name="文本占位符 18"/>
          <p:cNvSpPr>
            <a:spLocks noGrp="1"/>
          </p:cNvSpPr>
          <p:nvPr>
            <p:ph type="body" sz="quarter" idx="16" hasCustomPrompt="1"/>
          </p:nvPr>
        </p:nvSpPr>
        <p:spPr>
          <a:xfrm>
            <a:off x="6302005" y="2248705"/>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cxnSp>
        <p:nvCxnSpPr>
          <p:cNvPr id="28" name="直线连接符 11"/>
          <p:cNvCxnSpPr/>
          <p:nvPr userDrawn="1"/>
        </p:nvCxnSpPr>
        <p:spPr>
          <a:xfrm>
            <a:off x="6144032" y="1754593"/>
            <a:ext cx="0" cy="1143518"/>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4" name="文本占位符 16"/>
          <p:cNvSpPr>
            <a:spLocks noGrp="1"/>
          </p:cNvSpPr>
          <p:nvPr>
            <p:ph type="body" sz="quarter" idx="17" hasCustomPrompt="1"/>
          </p:nvPr>
        </p:nvSpPr>
        <p:spPr>
          <a:xfrm>
            <a:off x="2366864" y="3220127"/>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16" name="文本占位符 18"/>
          <p:cNvSpPr>
            <a:spLocks noGrp="1"/>
          </p:cNvSpPr>
          <p:nvPr>
            <p:ph type="body" sz="quarter" idx="18" hasCustomPrompt="1"/>
          </p:nvPr>
        </p:nvSpPr>
        <p:spPr>
          <a:xfrm>
            <a:off x="2366864" y="3714236"/>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cxnSp>
        <p:nvCxnSpPr>
          <p:cNvPr id="18" name="直线连接符 11"/>
          <p:cNvCxnSpPr/>
          <p:nvPr userDrawn="1"/>
        </p:nvCxnSpPr>
        <p:spPr>
          <a:xfrm>
            <a:off x="4829180" y="3220126"/>
            <a:ext cx="0" cy="1143518"/>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7" name="文本占位符 16"/>
          <p:cNvSpPr>
            <a:spLocks noGrp="1"/>
          </p:cNvSpPr>
          <p:nvPr>
            <p:ph type="body" sz="quarter" idx="19" hasCustomPrompt="1"/>
          </p:nvPr>
        </p:nvSpPr>
        <p:spPr>
          <a:xfrm>
            <a:off x="4987342" y="3220127"/>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9" name="文本占位符 18"/>
          <p:cNvSpPr>
            <a:spLocks noGrp="1"/>
          </p:cNvSpPr>
          <p:nvPr>
            <p:ph type="body" sz="quarter" idx="20" hasCustomPrompt="1"/>
          </p:nvPr>
        </p:nvSpPr>
        <p:spPr>
          <a:xfrm>
            <a:off x="4987342" y="3714236"/>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六项目录">
    <p:bg>
      <p:bgPr>
        <a:solidFill>
          <a:schemeClr val="bg1"/>
        </a:solidFill>
        <a:effectLst/>
      </p:bgPr>
    </p:bg>
    <p:spTree>
      <p:nvGrpSpPr>
        <p:cNvPr id="1" name=""/>
        <p:cNvGrpSpPr/>
        <p:nvPr/>
      </p:nvGrpSpPr>
      <p:grpSpPr>
        <a:xfrm>
          <a:off x="0" y="0"/>
          <a:ext cx="0" cy="0"/>
          <a:chOff x="0" y="0"/>
          <a:chExt cx="0" cy="0"/>
        </a:xfrm>
      </p:grpSpPr>
      <p:cxnSp>
        <p:nvCxnSpPr>
          <p:cNvPr id="4" name="直线连接符 2"/>
          <p:cNvCxnSpPr/>
          <p:nvPr userDrawn="1"/>
        </p:nvCxnSpPr>
        <p:spPr>
          <a:xfrm>
            <a:off x="504368" y="556338"/>
            <a:ext cx="0" cy="356896"/>
          </a:xfrm>
          <a:prstGeom prst="line">
            <a:avLst/>
          </a:prstGeom>
          <a:ln w="571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 name="直线连接符 11"/>
          <p:cNvCxnSpPr/>
          <p:nvPr userDrawn="1"/>
        </p:nvCxnSpPr>
        <p:spPr>
          <a:xfrm>
            <a:off x="3523554" y="1756369"/>
            <a:ext cx="0" cy="1143518"/>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文本占位符 14"/>
          <p:cNvSpPr>
            <a:spLocks noGrp="1"/>
          </p:cNvSpPr>
          <p:nvPr>
            <p:ph type="body" sz="quarter" idx="10" hasCustomPrompt="1"/>
          </p:nvPr>
        </p:nvSpPr>
        <p:spPr>
          <a:xfrm>
            <a:off x="1061428" y="453916"/>
            <a:ext cx="1848578" cy="588620"/>
          </a:xfrm>
          <a:prstGeom prst="rect">
            <a:avLst/>
          </a:prstGeom>
          <a:noFill/>
        </p:spPr>
        <p:txBody>
          <a:bodyPr wrap="non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3200" b="1" dirty="0">
                <a:solidFill>
                  <a:srgbClr val="1F1F1F"/>
                </a:solidFill>
              </a:rPr>
              <a:t>CONTENTS</a:t>
            </a:r>
            <a:endParaRPr kumimoji="1" lang="zh-CN" altLang="en-US" sz="3200" b="1" dirty="0">
              <a:solidFill>
                <a:srgbClr val="1F1F1F"/>
              </a:solidFill>
            </a:endParaRPr>
          </a:p>
        </p:txBody>
      </p:sp>
      <p:sp>
        <p:nvSpPr>
          <p:cNvPr id="17" name="文本占位符 16"/>
          <p:cNvSpPr>
            <a:spLocks noGrp="1"/>
          </p:cNvSpPr>
          <p:nvPr>
            <p:ph type="body" sz="quarter" idx="11" hasCustomPrompt="1"/>
          </p:nvPr>
        </p:nvSpPr>
        <p:spPr>
          <a:xfrm>
            <a:off x="1061428" y="1756370"/>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19" name="文本占位符 18"/>
          <p:cNvSpPr>
            <a:spLocks noGrp="1"/>
          </p:cNvSpPr>
          <p:nvPr>
            <p:ph type="body" sz="quarter" idx="12" hasCustomPrompt="1"/>
          </p:nvPr>
        </p:nvSpPr>
        <p:spPr>
          <a:xfrm>
            <a:off x="1061428" y="2250478"/>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20" name="文本占位符 16"/>
          <p:cNvSpPr>
            <a:spLocks noGrp="1"/>
          </p:cNvSpPr>
          <p:nvPr>
            <p:ph type="body" sz="quarter" idx="13" hasCustomPrompt="1"/>
          </p:nvPr>
        </p:nvSpPr>
        <p:spPr>
          <a:xfrm>
            <a:off x="3681716" y="1756370"/>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1" name="文本占位符 18"/>
          <p:cNvSpPr>
            <a:spLocks noGrp="1"/>
          </p:cNvSpPr>
          <p:nvPr>
            <p:ph type="body" sz="quarter" idx="14" hasCustomPrompt="1"/>
          </p:nvPr>
        </p:nvSpPr>
        <p:spPr>
          <a:xfrm>
            <a:off x="3681716" y="2250478"/>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24" name="文本占位符 16"/>
          <p:cNvSpPr>
            <a:spLocks noGrp="1"/>
          </p:cNvSpPr>
          <p:nvPr>
            <p:ph type="body" sz="quarter" idx="15" hasCustomPrompt="1"/>
          </p:nvPr>
        </p:nvSpPr>
        <p:spPr>
          <a:xfrm>
            <a:off x="6302005" y="1756370"/>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5" name="文本占位符 18"/>
          <p:cNvSpPr>
            <a:spLocks noGrp="1"/>
          </p:cNvSpPr>
          <p:nvPr>
            <p:ph type="body" sz="quarter" idx="16" hasCustomPrompt="1"/>
          </p:nvPr>
        </p:nvSpPr>
        <p:spPr>
          <a:xfrm>
            <a:off x="6302005" y="2250478"/>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cxnSp>
        <p:nvCxnSpPr>
          <p:cNvPr id="28" name="直线连接符 11"/>
          <p:cNvCxnSpPr/>
          <p:nvPr userDrawn="1"/>
        </p:nvCxnSpPr>
        <p:spPr>
          <a:xfrm>
            <a:off x="6144032" y="1756369"/>
            <a:ext cx="0" cy="1143518"/>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 name="直线连接符 11"/>
          <p:cNvCxnSpPr/>
          <p:nvPr userDrawn="1"/>
        </p:nvCxnSpPr>
        <p:spPr>
          <a:xfrm>
            <a:off x="3523554" y="3207376"/>
            <a:ext cx="0" cy="1143518"/>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6" name="文本占位符 16"/>
          <p:cNvSpPr>
            <a:spLocks noGrp="1"/>
          </p:cNvSpPr>
          <p:nvPr>
            <p:ph type="body" sz="quarter" idx="17" hasCustomPrompt="1"/>
          </p:nvPr>
        </p:nvSpPr>
        <p:spPr>
          <a:xfrm>
            <a:off x="1061428" y="3207378"/>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18" name="文本占位符 18"/>
          <p:cNvSpPr>
            <a:spLocks noGrp="1"/>
          </p:cNvSpPr>
          <p:nvPr>
            <p:ph type="body" sz="quarter" idx="18" hasCustomPrompt="1"/>
          </p:nvPr>
        </p:nvSpPr>
        <p:spPr>
          <a:xfrm>
            <a:off x="1061428" y="3701486"/>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22" name="文本占位符 16"/>
          <p:cNvSpPr>
            <a:spLocks noGrp="1"/>
          </p:cNvSpPr>
          <p:nvPr>
            <p:ph type="body" sz="quarter" idx="19" hasCustomPrompt="1"/>
          </p:nvPr>
        </p:nvSpPr>
        <p:spPr>
          <a:xfrm>
            <a:off x="3681716" y="3207378"/>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3" name="文本占位符 18"/>
          <p:cNvSpPr>
            <a:spLocks noGrp="1"/>
          </p:cNvSpPr>
          <p:nvPr>
            <p:ph type="body" sz="quarter" idx="20" hasCustomPrompt="1"/>
          </p:nvPr>
        </p:nvSpPr>
        <p:spPr>
          <a:xfrm>
            <a:off x="3681716" y="3701486"/>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26" name="文本占位符 16"/>
          <p:cNvSpPr>
            <a:spLocks noGrp="1"/>
          </p:cNvSpPr>
          <p:nvPr>
            <p:ph type="body" sz="quarter" idx="21" hasCustomPrompt="1"/>
          </p:nvPr>
        </p:nvSpPr>
        <p:spPr>
          <a:xfrm>
            <a:off x="6302005" y="3207378"/>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7" name="文本占位符 18"/>
          <p:cNvSpPr>
            <a:spLocks noGrp="1"/>
          </p:cNvSpPr>
          <p:nvPr>
            <p:ph type="body" sz="quarter" idx="22" hasCustomPrompt="1"/>
          </p:nvPr>
        </p:nvSpPr>
        <p:spPr>
          <a:xfrm>
            <a:off x="6302005" y="3701486"/>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cxnSp>
        <p:nvCxnSpPr>
          <p:cNvPr id="29" name="直线连接符 11"/>
          <p:cNvCxnSpPr/>
          <p:nvPr userDrawn="1"/>
        </p:nvCxnSpPr>
        <p:spPr>
          <a:xfrm>
            <a:off x="6144032" y="3207376"/>
            <a:ext cx="0" cy="1143518"/>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副标题页">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1858258" y="1773983"/>
            <a:ext cx="1049694" cy="1049694"/>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lnSpc>
                <a:spcPct val="90000"/>
              </a:lnSpc>
            </a:pPr>
            <a:endParaRPr kumimoji="1" lang="zh-CN" altLang="en-US" sz="5200" b="1" dirty="0">
              <a:solidFill>
                <a:schemeClr val="bg1"/>
              </a:solidFill>
            </a:endParaRPr>
          </a:p>
        </p:txBody>
      </p:sp>
      <p:sp>
        <p:nvSpPr>
          <p:cNvPr id="7" name="文本占位符 6"/>
          <p:cNvSpPr>
            <a:spLocks noGrp="1"/>
          </p:cNvSpPr>
          <p:nvPr>
            <p:ph type="body" sz="quarter" idx="10" hasCustomPrompt="1"/>
          </p:nvPr>
        </p:nvSpPr>
        <p:spPr>
          <a:xfrm>
            <a:off x="3042136" y="1773983"/>
            <a:ext cx="4696577" cy="563166"/>
          </a:xfrm>
          <a:prstGeom prst="rect">
            <a:avLst/>
          </a:prstGeom>
        </p:spPr>
        <p:txBody>
          <a:bodyPr lIns="91436" tIns="45718" rIns="91436" bIns="45718"/>
          <a:lstStyle>
            <a:lvl1pPr marL="0" marR="0" indent="0" algn="l" defTabSz="456542" rtl="0" eaLnBrk="1" fontAlgn="auto" latinLnBrk="0" hangingPunct="1">
              <a:lnSpc>
                <a:spcPct val="100000"/>
              </a:lnSpc>
              <a:spcBef>
                <a:spcPct val="20000"/>
              </a:spcBef>
              <a:spcAft>
                <a:spcPts val="0"/>
              </a:spcAft>
              <a:buClrTx/>
              <a:buSzTx/>
              <a:buFont typeface="Arial" panose="020B0604020202020204"/>
              <a:buNone/>
              <a:defRPr>
                <a:solidFill>
                  <a:schemeClr val="bg1"/>
                </a:solidFill>
              </a:defRPr>
            </a:lvl1pPr>
          </a:lstStyle>
          <a:p>
            <a:pPr marL="0" marR="0" lvl="0" indent="0" algn="l" defTabSz="456542" rtl="0" eaLnBrk="1" fontAlgn="auto" latinLnBrk="0" hangingPunct="1">
              <a:lnSpc>
                <a:spcPct val="100000"/>
              </a:lnSpc>
              <a:spcBef>
                <a:spcPct val="20000"/>
              </a:spcBef>
              <a:spcAft>
                <a:spcPts val="0"/>
              </a:spcAft>
              <a:buClrTx/>
              <a:buSzTx/>
              <a:buFont typeface="Arial" panose="020B0604020202020204"/>
              <a:buNone/>
              <a:defRPr/>
            </a:pPr>
            <a:r>
              <a:rPr kumimoji="1" lang="zh-CN" altLang="en-US" sz="3200" dirty="0">
                <a:solidFill>
                  <a:schemeClr val="bg1">
                    <a:lumMod val="95000"/>
                  </a:schemeClr>
                </a:solidFill>
              </a:rPr>
              <a:t>问题场景</a:t>
            </a:r>
          </a:p>
        </p:txBody>
      </p:sp>
      <p:sp>
        <p:nvSpPr>
          <p:cNvPr id="11" name="文本占位符 10"/>
          <p:cNvSpPr>
            <a:spLocks noGrp="1"/>
          </p:cNvSpPr>
          <p:nvPr>
            <p:ph type="body" sz="quarter" idx="11" hasCustomPrompt="1"/>
          </p:nvPr>
        </p:nvSpPr>
        <p:spPr>
          <a:xfrm>
            <a:off x="3042133" y="2374276"/>
            <a:ext cx="4812081" cy="492440"/>
          </a:xfrm>
          <a:prstGeom prst="rect">
            <a:avLst/>
          </a:prstGeom>
          <a:ln>
            <a:noFill/>
          </a:ln>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900" dirty="0">
                <a:solidFill>
                  <a:schemeClr val="bg1"/>
                </a:solidFill>
              </a:defRPr>
            </a:lvl1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chemeClr val="bg1">
                    <a:lumMod val="95000"/>
                  </a:schemeClr>
                </a:solidFill>
              </a:rPr>
              <a:t>点击此处添加文本内容，如关键词、部分简单介绍等。点击此处添加文本内容，如关键词、部分简单介绍等。点击此处添加文本内容，如关键词、部分简单介绍等。</a:t>
            </a:r>
            <a:endParaRPr lang="en-US" altLang="zh-CN" sz="1000" dirty="0">
              <a:solidFill>
                <a:schemeClr val="bg1">
                  <a:lumMod val="95000"/>
                </a:schemeClr>
              </a:solidFill>
            </a:endParaRPr>
          </a:p>
        </p:txBody>
      </p:sp>
      <p:sp>
        <p:nvSpPr>
          <p:cNvPr id="14" name="文本占位符 13"/>
          <p:cNvSpPr>
            <a:spLocks noGrp="1"/>
          </p:cNvSpPr>
          <p:nvPr>
            <p:ph type="body" sz="quarter" idx="12" hasCustomPrompt="1"/>
          </p:nvPr>
        </p:nvSpPr>
        <p:spPr>
          <a:xfrm>
            <a:off x="1897327" y="1925049"/>
            <a:ext cx="981752" cy="685800"/>
          </a:xfrm>
          <a:prstGeom prst="rect">
            <a:avLst/>
          </a:prstGeom>
        </p:spPr>
        <p:txBody>
          <a:bodyPr lIns="91436" tIns="45718" rIns="91436" bIns="45718"/>
          <a:lstStyle>
            <a:lvl1pPr marL="0" indent="0" algn="ctr">
              <a:buNone/>
              <a:defRPr sz="4500" b="1">
                <a:solidFill>
                  <a:schemeClr val="bg1"/>
                </a:solidFill>
              </a:defRPr>
            </a:lvl1pPr>
          </a:lstStyle>
          <a:p>
            <a:pPr lvl="0"/>
            <a:r>
              <a:rPr lang="en-US" altLang="zh-CN" dirty="0"/>
              <a:t>01</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页_1">
    <p:bg>
      <p:bgPr>
        <a:solidFill>
          <a:schemeClr val="bg1"/>
        </a:solidFill>
        <a:effectLst/>
      </p:bgPr>
    </p:bg>
    <p:spTree>
      <p:nvGrpSpPr>
        <p:cNvPr id="1" name=""/>
        <p:cNvGrpSpPr/>
        <p:nvPr/>
      </p:nvGrpSpPr>
      <p:grpSpPr>
        <a:xfrm>
          <a:off x="0" y="0"/>
          <a:ext cx="0" cy="0"/>
          <a:chOff x="0" y="0"/>
          <a:chExt cx="0" cy="0"/>
        </a:xfrm>
      </p:grpSpPr>
      <p:sp>
        <p:nvSpPr>
          <p:cNvPr id="3" name="矩形 2"/>
          <p:cNvSpPr/>
          <p:nvPr userDrawn="1"/>
        </p:nvSpPr>
        <p:spPr>
          <a:xfrm>
            <a:off x="370149" y="219445"/>
            <a:ext cx="495676" cy="474005"/>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20" tIns="45710" rIns="91420" bIns="45710" rtlCol="0" anchor="ctr"/>
          <a:lstStyle/>
          <a:p>
            <a:pPr algn="ctr"/>
            <a:endParaRPr kumimoji="1" lang="zh-CN" altLang="en-US" sz="1000" b="1" dirty="0">
              <a:solidFill>
                <a:srgbClr val="1F1F1F"/>
              </a:solidFill>
              <a:latin typeface="Calibri" panose="020F0502020204030204"/>
              <a:ea typeface="宋体" panose="02010600030101010101" pitchFamily="2" charset="-122"/>
            </a:endParaRPr>
          </a:p>
        </p:txBody>
      </p:sp>
      <p:sp>
        <p:nvSpPr>
          <p:cNvPr id="5" name="文本占位符 4"/>
          <p:cNvSpPr>
            <a:spLocks noGrp="1"/>
          </p:cNvSpPr>
          <p:nvPr>
            <p:ph type="body" sz="quarter" idx="10" hasCustomPrompt="1"/>
          </p:nvPr>
        </p:nvSpPr>
        <p:spPr>
          <a:xfrm>
            <a:off x="1078665" y="176159"/>
            <a:ext cx="2840831" cy="560571"/>
          </a:xfrm>
          <a:prstGeom prst="rect">
            <a:avLst/>
          </a:prstGeom>
        </p:spPr>
        <p:txBody>
          <a:bodyPr lIns="91436" tIns="45718" rIns="91436" bIns="45718"/>
          <a:lstStyle>
            <a:lvl1pPr marL="0" indent="0">
              <a:buNone/>
              <a:defRPr sz="1500" b="1">
                <a:solidFill>
                  <a:schemeClr val="tx2"/>
                </a:solidFill>
                <a:latin typeface="+mj-ea"/>
                <a:ea typeface="+mj-ea"/>
              </a:defRPr>
            </a:lvl1pPr>
          </a:lstStyle>
          <a:p>
            <a:pPr lvl="0"/>
            <a:r>
              <a:rPr lang="en-US" altLang="zh-CN" dirty="0"/>
              <a:t>MORE THAN TEMPLATE</a:t>
            </a:r>
          </a:p>
          <a:p>
            <a:pPr lvl="0"/>
            <a:r>
              <a:rPr lang="zh-CN" altLang="en-US" dirty="0"/>
              <a:t>点击此处添加副标题</a:t>
            </a:r>
          </a:p>
        </p:txBody>
      </p:sp>
      <p:sp>
        <p:nvSpPr>
          <p:cNvPr id="7" name="文本占位符 6"/>
          <p:cNvSpPr>
            <a:spLocks noGrp="1"/>
          </p:cNvSpPr>
          <p:nvPr>
            <p:ph type="body" sz="quarter" idx="11" hasCustomPrompt="1"/>
          </p:nvPr>
        </p:nvSpPr>
        <p:spPr>
          <a:xfrm>
            <a:off x="334054" y="205228"/>
            <a:ext cx="599198" cy="512783"/>
          </a:xfrm>
          <a:prstGeom prst="rect">
            <a:avLst/>
          </a:prstGeom>
        </p:spPr>
        <p:txBody>
          <a:bodyPr lIns="91436" tIns="45718" rIns="91436" bIns="45718"/>
          <a:lstStyle>
            <a:lvl1pPr marL="0" indent="0" algn="ctr">
              <a:buNone/>
              <a:defRPr sz="2700">
                <a:solidFill>
                  <a:schemeClr val="tx2"/>
                </a:solidFill>
              </a:defRPr>
            </a:lvl1pPr>
          </a:lstStyle>
          <a:p>
            <a:pPr lvl="0"/>
            <a:r>
              <a:rPr lang="en-US" altLang="zh-CN" dirty="0"/>
              <a:t>01</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页_2">
    <p:bg>
      <p:bgPr>
        <a:solidFill>
          <a:schemeClr val="bg1"/>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srcRect b="4321"/>
          <a:stretch>
            <a:fillRect/>
          </a:stretch>
        </p:blipFill>
        <p:spPr>
          <a:xfrm>
            <a:off x="5096093" y="1"/>
            <a:ext cx="4048507" cy="5171726"/>
          </a:xfrm>
          <a:prstGeom prst="rect">
            <a:avLst/>
          </a:prstGeom>
        </p:spPr>
      </p:pic>
      <p:sp>
        <p:nvSpPr>
          <p:cNvPr id="8" name="矩形 7"/>
          <p:cNvSpPr/>
          <p:nvPr userDrawn="1"/>
        </p:nvSpPr>
        <p:spPr>
          <a:xfrm>
            <a:off x="370149" y="219445"/>
            <a:ext cx="495676" cy="474005"/>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20" tIns="45710" rIns="91420" bIns="45710" rtlCol="0" anchor="ctr"/>
          <a:lstStyle/>
          <a:p>
            <a:pPr algn="ctr"/>
            <a:endParaRPr kumimoji="1" lang="zh-CN" altLang="en-US" sz="1000" b="1" dirty="0">
              <a:solidFill>
                <a:srgbClr val="1F1F1F"/>
              </a:solidFill>
              <a:latin typeface="Calibri" panose="020F0502020204030204"/>
              <a:ea typeface="宋体" panose="02010600030101010101" pitchFamily="2" charset="-122"/>
            </a:endParaRPr>
          </a:p>
        </p:txBody>
      </p:sp>
      <p:sp>
        <p:nvSpPr>
          <p:cNvPr id="9" name="文本占位符 4"/>
          <p:cNvSpPr>
            <a:spLocks noGrp="1"/>
          </p:cNvSpPr>
          <p:nvPr>
            <p:ph type="body" sz="quarter" idx="10" hasCustomPrompt="1"/>
          </p:nvPr>
        </p:nvSpPr>
        <p:spPr>
          <a:xfrm>
            <a:off x="1078665" y="176159"/>
            <a:ext cx="2840831" cy="560571"/>
          </a:xfrm>
          <a:prstGeom prst="rect">
            <a:avLst/>
          </a:prstGeom>
        </p:spPr>
        <p:txBody>
          <a:bodyPr lIns="91436" tIns="45718" rIns="91436" bIns="45718"/>
          <a:lstStyle>
            <a:lvl1pPr marL="0" indent="0">
              <a:buNone/>
              <a:defRPr sz="1500" b="1">
                <a:solidFill>
                  <a:schemeClr val="tx2"/>
                </a:solidFill>
                <a:latin typeface="+mj-ea"/>
                <a:ea typeface="+mj-ea"/>
              </a:defRPr>
            </a:lvl1pPr>
          </a:lstStyle>
          <a:p>
            <a:pPr lvl="0"/>
            <a:r>
              <a:rPr lang="en-US" altLang="zh-CN" dirty="0"/>
              <a:t>MORE THAN TEMPLATE</a:t>
            </a:r>
          </a:p>
          <a:p>
            <a:pPr lvl="0"/>
            <a:r>
              <a:rPr lang="zh-CN" altLang="en-US" dirty="0"/>
              <a:t>点击此处添加副标题</a:t>
            </a:r>
          </a:p>
        </p:txBody>
      </p:sp>
      <p:sp>
        <p:nvSpPr>
          <p:cNvPr id="10" name="文本占位符 6"/>
          <p:cNvSpPr>
            <a:spLocks noGrp="1"/>
          </p:cNvSpPr>
          <p:nvPr>
            <p:ph type="body" sz="quarter" idx="11" hasCustomPrompt="1"/>
          </p:nvPr>
        </p:nvSpPr>
        <p:spPr>
          <a:xfrm>
            <a:off x="334054" y="205228"/>
            <a:ext cx="599198" cy="512783"/>
          </a:xfrm>
          <a:prstGeom prst="rect">
            <a:avLst/>
          </a:prstGeom>
        </p:spPr>
        <p:txBody>
          <a:bodyPr lIns="91436" tIns="45718" rIns="91436" bIns="45718"/>
          <a:lstStyle>
            <a:lvl1pPr marL="0" indent="0" algn="ctr">
              <a:buNone/>
              <a:defRPr sz="2700">
                <a:solidFill>
                  <a:schemeClr val="tx2"/>
                </a:solidFill>
              </a:defRPr>
            </a:lvl1pPr>
          </a:lstStyle>
          <a:p>
            <a:pPr lvl="0"/>
            <a:r>
              <a:rPr lang="en-US" altLang="zh-CN" dirty="0"/>
              <a:t>01</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t>2020/4/27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页_3">
    <p:bg>
      <p:bgPr>
        <a:solidFill>
          <a:schemeClr val="bg1"/>
        </a:solidFill>
        <a:effectLst/>
      </p:bgPr>
    </p:bg>
    <p:spTree>
      <p:nvGrpSpPr>
        <p:cNvPr id="1" name=""/>
        <p:cNvGrpSpPr/>
        <p:nvPr/>
      </p:nvGrpSpPr>
      <p:grpSpPr>
        <a:xfrm>
          <a:off x="0" y="0"/>
          <a:ext cx="0" cy="0"/>
          <a:chOff x="0" y="0"/>
          <a:chExt cx="0" cy="0"/>
        </a:xfrm>
      </p:grpSpPr>
      <p:sp>
        <p:nvSpPr>
          <p:cNvPr id="6" name="矩形 5"/>
          <p:cNvSpPr/>
          <p:nvPr userDrawn="1"/>
        </p:nvSpPr>
        <p:spPr>
          <a:xfrm>
            <a:off x="596" y="2619151"/>
            <a:ext cx="9144000" cy="2524350"/>
          </a:xfrm>
          <a:prstGeom prst="rect">
            <a:avLst/>
          </a:prstGeom>
          <a:solidFill>
            <a:schemeClr val="accent1"/>
          </a:solidFill>
          <a:ln w="12700" cap="flat" cmpd="sng" algn="ctr">
            <a:noFill/>
            <a:prstDash val="solid"/>
            <a:miter lim="800000"/>
          </a:ln>
          <a:effectLst/>
        </p:spPr>
        <p:txBody>
          <a:bodyPr lIns="91434" tIns="45717" rIns="91434" bIns="45717" rtlCol="0" anchor="ctr"/>
          <a:lstStyle/>
          <a:p>
            <a:pPr algn="ctr" defTabSz="913719">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8" name="矩形 7"/>
          <p:cNvSpPr/>
          <p:nvPr userDrawn="1"/>
        </p:nvSpPr>
        <p:spPr>
          <a:xfrm>
            <a:off x="370149" y="219445"/>
            <a:ext cx="495676" cy="474005"/>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20" tIns="45710" rIns="91420" bIns="45710" rtlCol="0" anchor="ctr"/>
          <a:lstStyle/>
          <a:p>
            <a:pPr algn="ctr"/>
            <a:endParaRPr kumimoji="1" lang="zh-CN" altLang="en-US" sz="1000" b="1" dirty="0">
              <a:solidFill>
                <a:srgbClr val="1F1F1F"/>
              </a:solidFill>
              <a:latin typeface="Calibri" panose="020F0502020204030204"/>
              <a:ea typeface="宋体" panose="02010600030101010101" pitchFamily="2" charset="-122"/>
            </a:endParaRPr>
          </a:p>
        </p:txBody>
      </p:sp>
      <p:sp>
        <p:nvSpPr>
          <p:cNvPr id="9" name="文本占位符 4"/>
          <p:cNvSpPr>
            <a:spLocks noGrp="1"/>
          </p:cNvSpPr>
          <p:nvPr>
            <p:ph type="body" sz="quarter" idx="10" hasCustomPrompt="1"/>
          </p:nvPr>
        </p:nvSpPr>
        <p:spPr>
          <a:xfrm>
            <a:off x="1078665" y="176159"/>
            <a:ext cx="2840831" cy="560571"/>
          </a:xfrm>
          <a:prstGeom prst="rect">
            <a:avLst/>
          </a:prstGeom>
        </p:spPr>
        <p:txBody>
          <a:bodyPr lIns="91436" tIns="45718" rIns="91436" bIns="45718"/>
          <a:lstStyle>
            <a:lvl1pPr marL="0" indent="0">
              <a:buNone/>
              <a:defRPr sz="1500" b="1">
                <a:solidFill>
                  <a:schemeClr val="tx2"/>
                </a:solidFill>
                <a:latin typeface="+mj-ea"/>
                <a:ea typeface="+mj-ea"/>
              </a:defRPr>
            </a:lvl1pPr>
          </a:lstStyle>
          <a:p>
            <a:pPr lvl="0"/>
            <a:r>
              <a:rPr lang="en-US" altLang="zh-CN" dirty="0"/>
              <a:t>MORE THAN TEMPLATE</a:t>
            </a:r>
          </a:p>
          <a:p>
            <a:pPr lvl="0"/>
            <a:r>
              <a:rPr lang="zh-CN" altLang="en-US" dirty="0"/>
              <a:t>点击此处添加副标题</a:t>
            </a:r>
          </a:p>
        </p:txBody>
      </p:sp>
      <p:sp>
        <p:nvSpPr>
          <p:cNvPr id="10" name="文本占位符 6"/>
          <p:cNvSpPr>
            <a:spLocks noGrp="1"/>
          </p:cNvSpPr>
          <p:nvPr>
            <p:ph type="body" sz="quarter" idx="11" hasCustomPrompt="1"/>
          </p:nvPr>
        </p:nvSpPr>
        <p:spPr>
          <a:xfrm>
            <a:off x="334054" y="205228"/>
            <a:ext cx="599198" cy="512783"/>
          </a:xfrm>
          <a:prstGeom prst="rect">
            <a:avLst/>
          </a:prstGeom>
        </p:spPr>
        <p:txBody>
          <a:bodyPr lIns="91436" tIns="45718" rIns="91436" bIns="45718"/>
          <a:lstStyle>
            <a:lvl1pPr marL="0" indent="0" algn="ctr">
              <a:buNone/>
              <a:defRPr sz="2700">
                <a:solidFill>
                  <a:schemeClr val="tx2"/>
                </a:solidFill>
              </a:defRPr>
            </a:lvl1pPr>
          </a:lstStyle>
          <a:p>
            <a:pPr lvl="0"/>
            <a:r>
              <a:rPr lang="en-US" altLang="zh-CN" dirty="0"/>
              <a:t>01</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页_4">
    <p:bg>
      <p:bgPr>
        <a:solidFill>
          <a:schemeClr val="bg1"/>
        </a:solidFill>
        <a:effectLst/>
      </p:bgPr>
    </p:bg>
    <p:spTree>
      <p:nvGrpSpPr>
        <p:cNvPr id="1" name=""/>
        <p:cNvGrpSpPr/>
        <p:nvPr/>
      </p:nvGrpSpPr>
      <p:grpSpPr>
        <a:xfrm>
          <a:off x="0" y="0"/>
          <a:ext cx="0" cy="0"/>
          <a:chOff x="0" y="0"/>
          <a:chExt cx="0" cy="0"/>
        </a:xfrm>
      </p:grpSpPr>
      <p:sp>
        <p:nvSpPr>
          <p:cNvPr id="6" name="矩形 5"/>
          <p:cNvSpPr/>
          <p:nvPr userDrawn="1"/>
        </p:nvSpPr>
        <p:spPr>
          <a:xfrm>
            <a:off x="596" y="894800"/>
            <a:ext cx="9144000" cy="1500753"/>
          </a:xfrm>
          <a:prstGeom prst="rect">
            <a:avLst/>
          </a:prstGeom>
          <a:solidFill>
            <a:schemeClr val="accent1"/>
          </a:solidFill>
          <a:ln w="12700" cap="flat" cmpd="sng" algn="ctr">
            <a:noFill/>
            <a:prstDash val="solid"/>
            <a:miter lim="800000"/>
          </a:ln>
          <a:effectLst/>
        </p:spPr>
        <p:txBody>
          <a:bodyPr lIns="91434" tIns="45717" rIns="91434" bIns="45717" rtlCol="0" anchor="ctr"/>
          <a:lstStyle/>
          <a:p>
            <a:pPr algn="ctr" defTabSz="913719">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8" name="矩形 7"/>
          <p:cNvSpPr/>
          <p:nvPr userDrawn="1"/>
        </p:nvSpPr>
        <p:spPr>
          <a:xfrm>
            <a:off x="370149" y="219445"/>
            <a:ext cx="495676" cy="474005"/>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20" tIns="45710" rIns="91420" bIns="45710" rtlCol="0" anchor="ctr"/>
          <a:lstStyle/>
          <a:p>
            <a:pPr algn="ctr"/>
            <a:endParaRPr kumimoji="1" lang="zh-CN" altLang="en-US" sz="1000" b="1" dirty="0">
              <a:solidFill>
                <a:srgbClr val="1F1F1F"/>
              </a:solidFill>
              <a:latin typeface="Calibri" panose="020F0502020204030204"/>
              <a:ea typeface="宋体" panose="02010600030101010101" pitchFamily="2" charset="-122"/>
            </a:endParaRPr>
          </a:p>
        </p:txBody>
      </p:sp>
      <p:sp>
        <p:nvSpPr>
          <p:cNvPr id="9" name="文本占位符 4"/>
          <p:cNvSpPr>
            <a:spLocks noGrp="1"/>
          </p:cNvSpPr>
          <p:nvPr>
            <p:ph type="body" sz="quarter" idx="10" hasCustomPrompt="1"/>
          </p:nvPr>
        </p:nvSpPr>
        <p:spPr>
          <a:xfrm>
            <a:off x="1078665" y="176159"/>
            <a:ext cx="2840831" cy="560571"/>
          </a:xfrm>
          <a:prstGeom prst="rect">
            <a:avLst/>
          </a:prstGeom>
        </p:spPr>
        <p:txBody>
          <a:bodyPr lIns="91436" tIns="45718" rIns="91436" bIns="45718"/>
          <a:lstStyle>
            <a:lvl1pPr marL="0" indent="0">
              <a:buNone/>
              <a:defRPr sz="1500" b="1">
                <a:solidFill>
                  <a:schemeClr val="tx2"/>
                </a:solidFill>
                <a:latin typeface="+mj-ea"/>
                <a:ea typeface="+mj-ea"/>
              </a:defRPr>
            </a:lvl1pPr>
          </a:lstStyle>
          <a:p>
            <a:pPr lvl="0"/>
            <a:r>
              <a:rPr lang="en-US" altLang="zh-CN" dirty="0"/>
              <a:t>MORE THAN TEMPLATE</a:t>
            </a:r>
          </a:p>
          <a:p>
            <a:pPr lvl="0"/>
            <a:r>
              <a:rPr lang="zh-CN" altLang="en-US" dirty="0"/>
              <a:t>点击此处添加副标题</a:t>
            </a:r>
          </a:p>
        </p:txBody>
      </p:sp>
      <p:sp>
        <p:nvSpPr>
          <p:cNvPr id="10" name="文本占位符 6"/>
          <p:cNvSpPr>
            <a:spLocks noGrp="1"/>
          </p:cNvSpPr>
          <p:nvPr>
            <p:ph type="body" sz="quarter" idx="11" hasCustomPrompt="1"/>
          </p:nvPr>
        </p:nvSpPr>
        <p:spPr>
          <a:xfrm>
            <a:off x="334054" y="205228"/>
            <a:ext cx="599198" cy="512783"/>
          </a:xfrm>
          <a:prstGeom prst="rect">
            <a:avLst/>
          </a:prstGeom>
        </p:spPr>
        <p:txBody>
          <a:bodyPr lIns="91436" tIns="45718" rIns="91436" bIns="45718"/>
          <a:lstStyle>
            <a:lvl1pPr marL="0" indent="0" algn="ctr">
              <a:buNone/>
              <a:defRPr sz="2700">
                <a:solidFill>
                  <a:schemeClr val="tx2"/>
                </a:solidFill>
              </a:defRPr>
            </a:lvl1pPr>
          </a:lstStyle>
          <a:p>
            <a:pPr lvl="0"/>
            <a:r>
              <a:rPr lang="en-US" altLang="zh-CN" dirty="0"/>
              <a:t>01</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页_5">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370149" y="219445"/>
            <a:ext cx="495676" cy="47400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20" tIns="45710" rIns="91420" bIns="45710" rtlCol="0" anchor="ctr"/>
          <a:lstStyle/>
          <a:p>
            <a:pPr algn="ctr"/>
            <a:endParaRPr kumimoji="1" lang="zh-CN" altLang="en-US" sz="1000" b="1" dirty="0">
              <a:solidFill>
                <a:srgbClr val="1F1F1F"/>
              </a:solidFill>
              <a:latin typeface="Calibri" panose="020F0502020204030204"/>
              <a:ea typeface="宋体" panose="02010600030101010101" pitchFamily="2" charset="-122"/>
            </a:endParaRPr>
          </a:p>
        </p:txBody>
      </p:sp>
      <p:sp>
        <p:nvSpPr>
          <p:cNvPr id="4" name="文本占位符 4"/>
          <p:cNvSpPr>
            <a:spLocks noGrp="1"/>
          </p:cNvSpPr>
          <p:nvPr>
            <p:ph type="body" sz="quarter" idx="10" hasCustomPrompt="1"/>
          </p:nvPr>
        </p:nvSpPr>
        <p:spPr>
          <a:xfrm>
            <a:off x="1078665" y="176159"/>
            <a:ext cx="2840831" cy="560571"/>
          </a:xfrm>
          <a:prstGeom prst="rect">
            <a:avLst/>
          </a:prstGeom>
        </p:spPr>
        <p:txBody>
          <a:bodyPr lIns="91436" tIns="45718" rIns="91436" bIns="45718"/>
          <a:lstStyle>
            <a:lvl1pPr marL="0" indent="0">
              <a:buNone/>
              <a:defRPr sz="1500" b="1">
                <a:solidFill>
                  <a:schemeClr val="bg1"/>
                </a:solidFill>
                <a:latin typeface="+mj-ea"/>
                <a:ea typeface="+mj-ea"/>
              </a:defRPr>
            </a:lvl1pPr>
          </a:lstStyle>
          <a:p>
            <a:pPr lvl="0"/>
            <a:r>
              <a:rPr lang="en-US" altLang="zh-CN" dirty="0"/>
              <a:t>MORE THAN TEMPLATE</a:t>
            </a:r>
          </a:p>
          <a:p>
            <a:pPr lvl="0"/>
            <a:r>
              <a:rPr lang="zh-CN" altLang="en-US" dirty="0"/>
              <a:t>点击此处添加副标题</a:t>
            </a:r>
          </a:p>
        </p:txBody>
      </p:sp>
      <p:sp>
        <p:nvSpPr>
          <p:cNvPr id="5" name="文本占位符 6"/>
          <p:cNvSpPr>
            <a:spLocks noGrp="1"/>
          </p:cNvSpPr>
          <p:nvPr>
            <p:ph type="body" sz="quarter" idx="11" hasCustomPrompt="1"/>
          </p:nvPr>
        </p:nvSpPr>
        <p:spPr>
          <a:xfrm>
            <a:off x="334054" y="205228"/>
            <a:ext cx="599198" cy="512783"/>
          </a:xfrm>
          <a:prstGeom prst="rect">
            <a:avLst/>
          </a:prstGeom>
        </p:spPr>
        <p:txBody>
          <a:bodyPr lIns="91436" tIns="45718" rIns="91436" bIns="45718"/>
          <a:lstStyle>
            <a:lvl1pPr marL="0" indent="0" algn="ctr">
              <a:buNone/>
              <a:defRPr sz="2700">
                <a:solidFill>
                  <a:schemeClr val="bg1"/>
                </a:solidFill>
              </a:defRPr>
            </a:lvl1pPr>
          </a:lstStyle>
          <a:p>
            <a:pPr lvl="0"/>
            <a:r>
              <a:rPr lang="en-US" altLang="zh-CN" dirty="0"/>
              <a:t>01</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空白页">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内容页_3">
    <p:bg>
      <p:bgPr>
        <a:solidFill>
          <a:schemeClr val="bg1"/>
        </a:solidFill>
        <a:effectLst/>
      </p:bgPr>
    </p:bg>
    <p:spTree>
      <p:nvGrpSpPr>
        <p:cNvPr id="1" name=""/>
        <p:cNvGrpSpPr/>
        <p:nvPr/>
      </p:nvGrpSpPr>
      <p:grpSpPr>
        <a:xfrm>
          <a:off x="0" y="0"/>
          <a:ext cx="0" cy="0"/>
          <a:chOff x="0" y="0"/>
          <a:chExt cx="0" cy="0"/>
        </a:xfrm>
      </p:grpSpPr>
      <p:sp>
        <p:nvSpPr>
          <p:cNvPr id="6" name="矩形 5"/>
          <p:cNvSpPr/>
          <p:nvPr userDrawn="1"/>
        </p:nvSpPr>
        <p:spPr>
          <a:xfrm>
            <a:off x="596" y="2619151"/>
            <a:ext cx="9144000" cy="2524350"/>
          </a:xfrm>
          <a:prstGeom prst="rect">
            <a:avLst/>
          </a:prstGeom>
          <a:solidFill>
            <a:schemeClr val="accent1"/>
          </a:solidFill>
          <a:ln w="12700" cap="flat" cmpd="sng" algn="ctr">
            <a:noFill/>
            <a:prstDash val="solid"/>
            <a:miter lim="800000"/>
          </a:ln>
          <a:effectLst/>
        </p:spPr>
        <p:txBody>
          <a:bodyPr lIns="91434" tIns="45717" rIns="91434" bIns="45717" rtlCol="0" anchor="ctr"/>
          <a:lstStyle/>
          <a:p>
            <a:pPr algn="ctr" defTabSz="913719">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7" name="文本占位符 5"/>
          <p:cNvSpPr>
            <a:spLocks noGrp="1"/>
          </p:cNvSpPr>
          <p:nvPr>
            <p:ph type="body" sz="quarter" idx="10" hasCustomPrompt="1"/>
          </p:nvPr>
        </p:nvSpPr>
        <p:spPr>
          <a:xfrm>
            <a:off x="3095270" y="1642983"/>
            <a:ext cx="2954655" cy="1920526"/>
          </a:xfrm>
          <a:prstGeom prst="rect">
            <a:avLst/>
          </a:prstGeom>
          <a:noFill/>
        </p:spPr>
        <p:txBody>
          <a:bodyPr wrap="none" lIns="91436" tIns="45718" rIns="91436" bIns="45718" rtlCol="0">
            <a:spAutoFit/>
          </a:bodyPr>
          <a:lstStyle>
            <a:lvl1pPr marL="0" indent="0">
              <a:buNone/>
              <a:defRPr kumimoji="1" lang="zh-CN" altLang="en-US" sz="5400" b="1" dirty="0" smtClean="0">
                <a:solidFill>
                  <a:schemeClr val="bg1"/>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algn="ctr"/>
            <a:r>
              <a:rPr kumimoji="1" lang="zh-CN" altLang="en-US" sz="5400" b="1" dirty="0">
                <a:solidFill>
                  <a:schemeClr val="bg1">
                    <a:lumMod val="95000"/>
                  </a:schemeClr>
                </a:solidFill>
              </a:rPr>
              <a:t>产品推介</a:t>
            </a:r>
            <a:endParaRPr kumimoji="1" lang="en-US" altLang="zh-CN" sz="5400" b="1" dirty="0">
              <a:solidFill>
                <a:schemeClr val="bg1">
                  <a:lumMod val="95000"/>
                </a:schemeClr>
              </a:solidFill>
            </a:endParaRPr>
          </a:p>
          <a:p>
            <a:pPr algn="ctr"/>
            <a:r>
              <a:rPr kumimoji="1" lang="zh-CN" altLang="en-US" sz="5400" b="1" dirty="0">
                <a:solidFill>
                  <a:schemeClr val="bg1">
                    <a:lumMod val="95000"/>
                  </a:schemeClr>
                </a:solidFill>
              </a:rPr>
              <a:t>黑白简约</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876" y="4767568"/>
            <a:ext cx="2057090" cy="273206"/>
          </a:xfrm>
          <a:prstGeom prst="rect">
            <a:avLst/>
          </a:prstGeom>
        </p:spPr>
        <p:txBody>
          <a:bodyPr lIns="91436" tIns="45718" rIns="91436" bIns="45718"/>
          <a:lstStyle/>
          <a:p>
            <a:pPr fontAlgn="base">
              <a:spcBef>
                <a:spcPct val="0"/>
              </a:spcBef>
              <a:spcAft>
                <a:spcPct val="0"/>
              </a:spcAft>
            </a:pPr>
            <a:fld id="{3BED4874-415F-4462-8CBD-90FA9588F106}" type="datetimeFigureOut">
              <a:rPr lang="zh-CN" altLang="en-US">
                <a:solidFill>
                  <a:srgbClr val="000000"/>
                </a:solidFill>
                <a:latin typeface="Calibri" panose="020F0502020204030204" pitchFamily="34" charset="0"/>
                <a:ea typeface="宋体" panose="02010600030101010101" pitchFamily="2" charset="-122"/>
              </a:rPr>
              <a:t>2020/4/27</a:t>
            </a:fld>
            <a:endParaRPr lang="zh-CN" altLang="en-US">
              <a:solidFill>
                <a:srgbClr val="000000"/>
              </a:solidFill>
              <a:latin typeface="Calibri" panose="020F0502020204030204" pitchFamily="34" charset="0"/>
              <a:ea typeface="宋体" panose="02010600030101010101" pitchFamily="2" charset="-122"/>
            </a:endParaRPr>
          </a:p>
        </p:txBody>
      </p:sp>
      <p:sp>
        <p:nvSpPr>
          <p:cNvPr id="3" name="页脚占位符 2"/>
          <p:cNvSpPr>
            <a:spLocks noGrp="1"/>
          </p:cNvSpPr>
          <p:nvPr>
            <p:ph type="ftr" sz="quarter" idx="11"/>
          </p:nvPr>
        </p:nvSpPr>
        <p:spPr>
          <a:xfrm>
            <a:off x="3029185" y="4767568"/>
            <a:ext cx="3085634" cy="273206"/>
          </a:xfrm>
          <a:prstGeom prst="rect">
            <a:avLst/>
          </a:prstGeom>
        </p:spPr>
        <p:txBody>
          <a:bodyPr lIns="91436" tIns="45718" rIns="91436" bIns="45718"/>
          <a:lstStyle/>
          <a:p>
            <a:pPr fontAlgn="base">
              <a:spcBef>
                <a:spcPct val="0"/>
              </a:spcBef>
              <a:spcAft>
                <a:spcPct val="0"/>
              </a:spcAft>
            </a:pPr>
            <a:endParaRPr lang="zh-CN" altLang="en-US">
              <a:solidFill>
                <a:srgbClr val="000000"/>
              </a:solidFill>
              <a:latin typeface="Calibri" panose="020F0502020204030204" pitchFamily="34" charset="0"/>
              <a:ea typeface="宋体" panose="02010600030101010101" pitchFamily="2" charset="-122"/>
            </a:endParaRPr>
          </a:p>
        </p:txBody>
      </p:sp>
      <p:sp>
        <p:nvSpPr>
          <p:cNvPr id="4" name="灯片编号占位符 3"/>
          <p:cNvSpPr>
            <a:spLocks noGrp="1"/>
          </p:cNvSpPr>
          <p:nvPr>
            <p:ph type="sldNum" sz="quarter" idx="12"/>
          </p:nvPr>
        </p:nvSpPr>
        <p:spPr>
          <a:xfrm>
            <a:off x="6458046" y="4767568"/>
            <a:ext cx="2057090" cy="273206"/>
          </a:xfrm>
          <a:prstGeom prst="rect">
            <a:avLst/>
          </a:prstGeom>
        </p:spPr>
        <p:txBody>
          <a:bodyPr lIns="91436" tIns="45718" rIns="91436" bIns="45718"/>
          <a:lstStyle/>
          <a:p>
            <a:pPr fontAlgn="base">
              <a:spcBef>
                <a:spcPct val="0"/>
              </a:spcBef>
              <a:spcAft>
                <a:spcPct val="0"/>
              </a:spcAft>
            </a:pPr>
            <a:fld id="{8C92ADDF-ABC6-4EEC-846D-A1AE2D410679}" type="slidenum">
              <a:rPr lang="zh-CN" altLang="en-US">
                <a:solidFill>
                  <a:srgbClr val="000000"/>
                </a:solidFill>
                <a:latin typeface="Calibri" panose="020F0502020204030204" pitchFamily="34" charset="0"/>
                <a:ea typeface="宋体" panose="02010600030101010101" pitchFamily="2" charset="-122"/>
              </a:rPr>
              <a:t>‹#›</a:t>
            </a:fld>
            <a:endParaRPr lang="zh-CN" altLang="en-US">
              <a:solidFill>
                <a:srgbClr val="000000"/>
              </a:solidFill>
              <a:latin typeface="Calibri" panose="020F0502020204030204" pitchFamily="34" charset="0"/>
              <a:ea typeface="宋体" panose="02010600030101010101" pitchFamily="2" charset="-122"/>
            </a:endParaRPr>
          </a:p>
        </p:txBody>
      </p:sp>
      <p:pic>
        <p:nvPicPr>
          <p:cNvPr id="6" name="图片 5"/>
          <p:cNvPicPr>
            <a:picLocks noChangeAspect="1"/>
          </p:cNvPicPr>
          <p:nvPr userDrawn="1"/>
        </p:nvPicPr>
        <p:blipFill>
          <a:blip r:embed="rId2"/>
          <a:stretch>
            <a:fillRect/>
          </a:stretch>
        </p:blipFill>
        <p:spPr>
          <a:xfrm>
            <a:off x="7949942" y="62534"/>
            <a:ext cx="1130391" cy="307251"/>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7949942" y="62534"/>
            <a:ext cx="1130391" cy="307251"/>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7949942" y="62534"/>
            <a:ext cx="1130391" cy="307251"/>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lIns="91436" tIns="45718" rIns="91436" bIns="45718"/>
          <a:lstStyle/>
          <a:p>
            <a:r>
              <a:rPr lang="zh-CN" altLang="en-US"/>
              <a:t>单击此处编辑母版标题样式</a:t>
            </a:r>
          </a:p>
        </p:txBody>
      </p:sp>
      <p:sp>
        <p:nvSpPr>
          <p:cNvPr id="3" name="日期占位符 2"/>
          <p:cNvSpPr>
            <a:spLocks noGrp="1"/>
          </p:cNvSpPr>
          <p:nvPr>
            <p:ph type="dt" sz="half" idx="10"/>
          </p:nvPr>
        </p:nvSpPr>
        <p:spPr>
          <a:xfrm>
            <a:off x="628651" y="4767264"/>
            <a:ext cx="2057400" cy="273844"/>
          </a:xfrm>
          <a:prstGeom prst="rect">
            <a:avLst/>
          </a:prstGeom>
        </p:spPr>
        <p:txBody>
          <a:bodyPr lIns="91436" tIns="45718" rIns="91436" bIns="45718"/>
          <a:lstStyle>
            <a:lvl1pPr>
              <a:defRPr/>
            </a:lvl1pPr>
          </a:lstStyle>
          <a:p>
            <a:pPr fontAlgn="base">
              <a:spcBef>
                <a:spcPct val="0"/>
              </a:spcBef>
              <a:spcAft>
                <a:spcPct val="0"/>
              </a:spcAft>
            </a:pPr>
            <a:fld id="{F14E7EB6-CBD1-49E6-A6EC-446C7CE0146C}" type="datetime1">
              <a:rPr lang="zh-CN" altLang="en-US">
                <a:solidFill>
                  <a:srgbClr val="000000"/>
                </a:solidFill>
                <a:latin typeface="Calibri" panose="020F0502020204030204" pitchFamily="34" charset="0"/>
                <a:ea typeface="宋体" panose="02010600030101010101" pitchFamily="2" charset="-122"/>
              </a:rPr>
              <a:t>2020/4/27</a:t>
            </a:fld>
            <a:endParaRPr lang="zh-CN" altLang="en-US" sz="1400">
              <a:solidFill>
                <a:srgbClr val="000000"/>
              </a:solidFill>
              <a:latin typeface="Calibri" panose="020F0502020204030204" pitchFamily="34" charset="0"/>
              <a:ea typeface="宋体" panose="02010600030101010101" pitchFamily="2" charset="-122"/>
            </a:endParaRPr>
          </a:p>
        </p:txBody>
      </p:sp>
      <p:sp>
        <p:nvSpPr>
          <p:cNvPr id="4" name="页脚占位符 3"/>
          <p:cNvSpPr>
            <a:spLocks noGrp="1"/>
          </p:cNvSpPr>
          <p:nvPr>
            <p:ph type="ftr" sz="quarter" idx="11"/>
          </p:nvPr>
        </p:nvSpPr>
        <p:spPr>
          <a:xfrm>
            <a:off x="3028950" y="4767264"/>
            <a:ext cx="3086100" cy="273844"/>
          </a:xfrm>
          <a:prstGeom prst="rect">
            <a:avLst/>
          </a:prstGeom>
        </p:spPr>
        <p:txBody>
          <a:bodyPr lIns="91436" tIns="45718" rIns="91436" bIns="45718"/>
          <a:lstStyle>
            <a:lvl1pPr>
              <a:defRPr/>
            </a:lvl1pPr>
          </a:lstStyle>
          <a:p>
            <a:pPr fontAlgn="base">
              <a:spcBef>
                <a:spcPct val="0"/>
              </a:spcBef>
              <a:spcAft>
                <a:spcPct val="0"/>
              </a:spcAft>
            </a:pPr>
            <a:endParaRPr lang="zh-CN" altLang="zh-CN">
              <a:solidFill>
                <a:srgbClr val="000000"/>
              </a:solidFill>
              <a:latin typeface="Calibri" panose="020F0502020204030204" pitchFamily="34" charset="0"/>
              <a:ea typeface="宋体" panose="02010600030101010101" pitchFamily="2" charset="-122"/>
            </a:endParaRPr>
          </a:p>
        </p:txBody>
      </p:sp>
      <p:sp>
        <p:nvSpPr>
          <p:cNvPr id="5" name="灯片编号占位符 4"/>
          <p:cNvSpPr>
            <a:spLocks noGrp="1"/>
          </p:cNvSpPr>
          <p:nvPr>
            <p:ph type="sldNum" sz="quarter" idx="12"/>
          </p:nvPr>
        </p:nvSpPr>
        <p:spPr>
          <a:xfrm>
            <a:off x="6457950" y="4767264"/>
            <a:ext cx="2057400" cy="273844"/>
          </a:xfrm>
          <a:prstGeom prst="rect">
            <a:avLst/>
          </a:prstGeom>
        </p:spPr>
        <p:txBody>
          <a:bodyPr lIns="91436" tIns="45718" rIns="91436" bIns="45718"/>
          <a:lstStyle>
            <a:lvl1pPr>
              <a:defRPr/>
            </a:lvl1pPr>
          </a:lstStyle>
          <a:p>
            <a:pPr fontAlgn="base">
              <a:spcBef>
                <a:spcPct val="0"/>
              </a:spcBef>
              <a:spcAft>
                <a:spcPct val="0"/>
              </a:spcAft>
            </a:pPr>
            <a:fld id="{32AB93E7-1588-4D19-9BF2-FAF36B82A6F0}" type="slidenum">
              <a:rPr lang="zh-CN" altLang="en-US">
                <a:solidFill>
                  <a:srgbClr val="000000"/>
                </a:solidFill>
                <a:latin typeface="Calibri" panose="020F0502020204030204" pitchFamily="34" charset="0"/>
                <a:ea typeface="宋体" panose="02010600030101010101" pitchFamily="2" charset="-122"/>
              </a:rPr>
              <a:t>‹#›</a:t>
            </a:fld>
            <a:endParaRPr lang="zh-CN" altLang="en-US" sz="1400">
              <a:solidFill>
                <a:srgbClr val="000000"/>
              </a:solidFill>
              <a:latin typeface="Calibri" panose="020F0502020204030204" pitchFamily="34" charset="0"/>
              <a:ea typeface="宋体" panose="02010600030101010101" pitchFamily="2" charset="-122"/>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1" y="273844"/>
            <a:ext cx="7886700" cy="994172"/>
          </a:xfrm>
          <a:prstGeom prst="rect">
            <a:avLst/>
          </a:prstGeom>
        </p:spPr>
        <p:txBody>
          <a:bodyPr lIns="68564" tIns="34283" rIns="68564" bIns="34283"/>
          <a:lstStyle/>
          <a:p>
            <a:r>
              <a:rPr lang="zh-CN" altLang="en-US"/>
              <a:t>单击此处编辑母版标题样式</a:t>
            </a:r>
          </a:p>
        </p:txBody>
      </p:sp>
      <p:sp>
        <p:nvSpPr>
          <p:cNvPr id="3" name="内容占位符 2"/>
          <p:cNvSpPr>
            <a:spLocks noGrp="1"/>
          </p:cNvSpPr>
          <p:nvPr>
            <p:ph idx="1"/>
          </p:nvPr>
        </p:nvSpPr>
        <p:spPr>
          <a:xfrm>
            <a:off x="628651" y="1369219"/>
            <a:ext cx="7886700" cy="3263504"/>
          </a:xfrm>
          <a:prstGeom prst="rect">
            <a:avLst/>
          </a:prstGeom>
        </p:spPr>
        <p:txBody>
          <a:bodyPr lIns="68564" tIns="34283" rIns="68564" bIns="342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1" y="4767264"/>
            <a:ext cx="2057400" cy="273844"/>
          </a:xfrm>
          <a:prstGeom prst="rect">
            <a:avLst/>
          </a:prstGeom>
        </p:spPr>
        <p:txBody>
          <a:bodyPr lIns="68564" tIns="34283" rIns="68564" bIns="34283"/>
          <a:lstStyle/>
          <a:p>
            <a:pPr fontAlgn="base">
              <a:spcBef>
                <a:spcPct val="0"/>
              </a:spcBef>
              <a:spcAft>
                <a:spcPct val="0"/>
              </a:spcAft>
            </a:pPr>
            <a:fld id="{530820CF-B880-4189-942D-D702A7CBA730}" type="datetimeFigureOut">
              <a:rPr lang="zh-CN" altLang="en-US">
                <a:solidFill>
                  <a:srgbClr val="000000"/>
                </a:solidFill>
                <a:latin typeface="Calibri" panose="020F0502020204030204" pitchFamily="34" charset="0"/>
                <a:ea typeface="宋体" panose="02010600030101010101" pitchFamily="2" charset="-122"/>
              </a:rPr>
              <a:t>2020/4/27</a:t>
            </a:fld>
            <a:endParaRPr lang="zh-CN" altLang="en-US">
              <a:solidFill>
                <a:srgbClr val="000000"/>
              </a:solidFill>
              <a:latin typeface="Calibri" panose="020F0502020204030204" pitchFamily="34" charset="0"/>
              <a:ea typeface="宋体" panose="02010600030101010101" pitchFamily="2" charset="-122"/>
            </a:endParaRPr>
          </a:p>
        </p:txBody>
      </p:sp>
      <p:sp>
        <p:nvSpPr>
          <p:cNvPr id="5" name="页脚占位符 4"/>
          <p:cNvSpPr>
            <a:spLocks noGrp="1"/>
          </p:cNvSpPr>
          <p:nvPr>
            <p:ph type="ftr" sz="quarter" idx="11"/>
          </p:nvPr>
        </p:nvSpPr>
        <p:spPr>
          <a:xfrm>
            <a:off x="3028951" y="4767264"/>
            <a:ext cx="3086100" cy="273844"/>
          </a:xfrm>
          <a:prstGeom prst="rect">
            <a:avLst/>
          </a:prstGeom>
        </p:spPr>
        <p:txBody>
          <a:bodyPr lIns="68564" tIns="34283" rIns="68564" bIns="34283"/>
          <a:lstStyle/>
          <a:p>
            <a:pPr fontAlgn="base">
              <a:spcBef>
                <a:spcPct val="0"/>
              </a:spcBef>
              <a:spcAft>
                <a:spcPct val="0"/>
              </a:spcAft>
            </a:pPr>
            <a:endParaRPr lang="zh-CN" altLang="en-US">
              <a:solidFill>
                <a:srgbClr val="000000"/>
              </a:solidFill>
              <a:latin typeface="Calibri" panose="020F050202020403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457951" y="4767264"/>
            <a:ext cx="2057400" cy="273844"/>
          </a:xfrm>
          <a:prstGeom prst="rect">
            <a:avLst/>
          </a:prstGeom>
        </p:spPr>
        <p:txBody>
          <a:bodyPr lIns="68564" tIns="34283" rIns="68564" bIns="34283"/>
          <a:lstStyle/>
          <a:p>
            <a:pPr fontAlgn="base">
              <a:spcBef>
                <a:spcPct val="0"/>
              </a:spcBef>
              <a:spcAft>
                <a:spcPct val="0"/>
              </a:spcAft>
            </a:pPr>
            <a:fld id="{0C913308-F349-4B6D-A68A-DD1791B4A57B}" type="slidenum">
              <a:rPr lang="zh-CN" altLang="en-US">
                <a:solidFill>
                  <a:srgbClr val="000000"/>
                </a:solidFill>
                <a:latin typeface="Calibri" panose="020F0502020204030204" pitchFamily="34" charset="0"/>
                <a:ea typeface="宋体" panose="02010600030101010101" pitchFamily="2" charset="-122"/>
              </a:rPr>
              <a:t>‹#›</a:t>
            </a:fld>
            <a:endParaRPr lang="zh-CN" altLang="en-US">
              <a:solidFill>
                <a:srgbClr val="000000"/>
              </a:solidFill>
              <a:latin typeface="Calibri" panose="020F0502020204030204" pitchFamily="34" charset="0"/>
              <a:ea typeface="宋体" panose="02010600030101010101" pitchFamily="2" charset="-122"/>
            </a:endParaRPr>
          </a:p>
        </p:txBody>
      </p:sp>
      <p:sp>
        <p:nvSpPr>
          <p:cNvPr id="7" name="Rectangle 4"/>
          <p:cNvSpPr txBox="1">
            <a:spLocks noChangeArrowheads="1"/>
          </p:cNvSpPr>
          <p:nvPr userDrawn="1"/>
        </p:nvSpPr>
        <p:spPr bwMode="auto">
          <a:xfrm>
            <a:off x="-5697" y="5326057"/>
            <a:ext cx="9149699" cy="2713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04" tIns="25703" rIns="51404" bIns="25703"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fontAlgn="base">
              <a:spcBef>
                <a:spcPct val="0"/>
              </a:spcBef>
              <a:spcAft>
                <a:spcPct val="0"/>
              </a:spcAft>
            </a:pPr>
            <a:endParaRPr lang="zh-CN" altLang="zh-CN" sz="2000" dirty="0">
              <a:solidFill>
                <a:srgbClr val="FF0000"/>
              </a:solidFill>
              <a:latin typeface="微软雅黑" panose="020B0503020204020204" pitchFamily="34" charset="-122"/>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kumimoji="1"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t>2020/4/27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1"/>
            <a:ext cx="7772400" cy="1102519"/>
          </a:xfrm>
        </p:spPr>
        <p:txBody>
          <a:bodyPr/>
          <a:lstStyle/>
          <a:p>
            <a:r>
              <a:rPr kumimoji="1"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2020/4/27</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2578651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2020/4/27</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3984144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kumimoji="1"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2020/4/27</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725090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2020/4/27</a:t>
            </a:fld>
            <a:endParaRPr kumimoji="1"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kumimoji="1" lang="zh-CN" altLang="en-US">
              <a:solidFill>
                <a:prstClr val="black">
                  <a:tint val="75000"/>
                </a:prstClr>
              </a:solidFill>
            </a:endParaRPr>
          </a:p>
        </p:txBody>
      </p:sp>
      <p:sp>
        <p:nvSpPr>
          <p:cNvPr id="7" name="幻灯片编号占位符 6"/>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1895679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kumimoji="1"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4645028"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2020/4/27</a:t>
            </a:fld>
            <a:endParaRPr kumimoji="1"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kumimoji="1" lang="zh-CN" altLang="en-US">
              <a:solidFill>
                <a:prstClr val="black">
                  <a:tint val="75000"/>
                </a:prstClr>
              </a:solidFill>
            </a:endParaRPr>
          </a:p>
        </p:txBody>
      </p:sp>
      <p:sp>
        <p:nvSpPr>
          <p:cNvPr id="9" name="幻灯片编号占位符 8"/>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2927662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2020/4/27</a:t>
            </a:fld>
            <a:endParaRPr kumimoji="1"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kumimoji="1" lang="zh-CN" altLang="en-US">
              <a:solidFill>
                <a:prstClr val="black">
                  <a:tint val="75000"/>
                </a:prstClr>
              </a:solidFill>
            </a:endParaRPr>
          </a:p>
        </p:txBody>
      </p:sp>
      <p:sp>
        <p:nvSpPr>
          <p:cNvPr id="5" name="幻灯片编号占位符 4"/>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4124684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2020/4/27</a:t>
            </a:fld>
            <a:endParaRPr kumimoji="1"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kumimoji="1" lang="zh-CN" altLang="en-US">
              <a:solidFill>
                <a:prstClr val="black">
                  <a:tint val="75000"/>
                </a:prstClr>
              </a:solidFill>
            </a:endParaRPr>
          </a:p>
        </p:txBody>
      </p:sp>
      <p:sp>
        <p:nvSpPr>
          <p:cNvPr id="4" name="幻灯片编号占位符 3"/>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34040996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kumimoji="1" lang="zh-CN" altLang="en-US"/>
              <a:t>单击此处编辑母版标题样式</a:t>
            </a:r>
          </a:p>
        </p:txBody>
      </p:sp>
      <p:sp>
        <p:nvSpPr>
          <p:cNvPr id="3" name="内容占位符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457202"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2020/4/27</a:t>
            </a:fld>
            <a:endParaRPr kumimoji="1"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kumimoji="1" lang="zh-CN" altLang="en-US">
              <a:solidFill>
                <a:prstClr val="black">
                  <a:tint val="75000"/>
                </a:prstClr>
              </a:solidFill>
            </a:endParaRPr>
          </a:p>
        </p:txBody>
      </p:sp>
      <p:sp>
        <p:nvSpPr>
          <p:cNvPr id="7" name="幻灯片编号占位符 6"/>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32876098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kumimoji="1"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kumimoji="1" lang="zh-CN" altLang="en-US"/>
          </a:p>
        </p:txBody>
      </p:sp>
      <p:sp>
        <p:nvSpPr>
          <p:cNvPr id="4" name="文本占位符 3"/>
          <p:cNvSpPr>
            <a:spLocks noGrp="1"/>
          </p:cNvSpPr>
          <p:nvPr>
            <p:ph type="body" sz="half" idx="2"/>
          </p:nvPr>
        </p:nvSpPr>
        <p:spPr>
          <a:xfrm>
            <a:off x="1792288" y="4025505"/>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2020/4/27</a:t>
            </a:fld>
            <a:endParaRPr kumimoji="1"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kumimoji="1" lang="zh-CN" altLang="en-US">
              <a:solidFill>
                <a:prstClr val="black">
                  <a:tint val="75000"/>
                </a:prstClr>
              </a:solidFill>
            </a:endParaRPr>
          </a:p>
        </p:txBody>
      </p:sp>
      <p:sp>
        <p:nvSpPr>
          <p:cNvPr id="7" name="幻灯片编号占位符 6"/>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3890026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2020/4/27</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4178360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995F1E45-B1D2-0247-8F03-1F5255872610}" type="datetimeFigureOut">
              <a:rPr kumimoji="1" lang="zh-CN" altLang="en-US" smtClean="0"/>
              <a:t>2020/4/27</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2"/>
            <a:ext cx="2057400" cy="329088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457200" y="154782"/>
            <a:ext cx="6019800" cy="329088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2020/4/27</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22655672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userDrawn="1">
  <p:cSld name="标题幻灯片">
    <p:spTree>
      <p:nvGrpSpPr>
        <p:cNvPr id="1" name=""/>
        <p:cNvGrpSpPr/>
        <p:nvPr/>
      </p:nvGrpSpPr>
      <p:grpSpPr>
        <a:xfrm>
          <a:off x="0" y="0"/>
          <a:ext cx="0" cy="0"/>
          <a:chOff x="0" y="0"/>
          <a:chExt cx="0" cy="0"/>
        </a:xfrm>
      </p:grpSpPr>
      <p:sp>
        <p:nvSpPr>
          <p:cNvPr id="187" name="Freeform 72">
            <a:extLst>
              <a:ext uri="{FF2B5EF4-FFF2-40B4-BE49-F238E27FC236}">
                <a16:creationId xmlns:a16="http://schemas.microsoft.com/office/drawing/2014/main" xmlns="" id="{C90920DF-9837-45C9-BE94-E1F7FE6C8037}"/>
              </a:ext>
            </a:extLst>
          </p:cNvPr>
          <p:cNvSpPr>
            <a:spLocks/>
          </p:cNvSpPr>
          <p:nvPr userDrawn="1"/>
        </p:nvSpPr>
        <p:spPr bwMode="auto">
          <a:xfrm>
            <a:off x="6838064" y="-13025"/>
            <a:ext cx="2307689" cy="3440769"/>
          </a:xfrm>
          <a:custGeom>
            <a:avLst/>
            <a:gdLst>
              <a:gd name="T0" fmla="*/ 1836 w 1842"/>
              <a:gd name="T1" fmla="*/ 2727 h 2727"/>
              <a:gd name="T2" fmla="*/ 0 w 1842"/>
              <a:gd name="T3" fmla="*/ 1668 h 2727"/>
              <a:gd name="T4" fmla="*/ 6 w 1842"/>
              <a:gd name="T5" fmla="*/ 0 h 2727"/>
              <a:gd name="T6" fmla="*/ 1842 w 1842"/>
              <a:gd name="T7" fmla="*/ 1058 h 2727"/>
              <a:gd name="T8" fmla="*/ 1836 w 1842"/>
              <a:gd name="T9" fmla="*/ 2727 h 2727"/>
              <a:gd name="connsiteX0" fmla="*/ 9967 w 9967"/>
              <a:gd name="connsiteY0" fmla="*/ 10038 h 10038"/>
              <a:gd name="connsiteX1" fmla="*/ 0 w 9967"/>
              <a:gd name="connsiteY1" fmla="*/ 6155 h 10038"/>
              <a:gd name="connsiteX2" fmla="*/ 33 w 9967"/>
              <a:gd name="connsiteY2" fmla="*/ 38 h 10038"/>
              <a:gd name="connsiteX3" fmla="*/ 9959 w 9967"/>
              <a:gd name="connsiteY3" fmla="*/ 0 h 10038"/>
              <a:gd name="connsiteX4" fmla="*/ 9967 w 9967"/>
              <a:gd name="connsiteY4" fmla="*/ 10038 h 1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7" h="10038">
                <a:moveTo>
                  <a:pt x="9967" y="10038"/>
                </a:moveTo>
                <a:lnTo>
                  <a:pt x="0" y="6155"/>
                </a:lnTo>
                <a:lnTo>
                  <a:pt x="33" y="38"/>
                </a:lnTo>
                <a:lnTo>
                  <a:pt x="9959" y="0"/>
                </a:lnTo>
                <a:cubicBezTo>
                  <a:pt x="9962" y="3346"/>
                  <a:pt x="9964" y="6692"/>
                  <a:pt x="9967" y="10038"/>
                </a:cubicBezTo>
                <a:close/>
              </a:path>
            </a:pathLst>
          </a:custGeom>
          <a:solidFill>
            <a:srgbClr val="3C4F6E"/>
          </a:solidFill>
          <a:ln>
            <a:noFill/>
          </a:ln>
        </p:spPr>
        <p:txBody>
          <a:bodyPr vert="horz" wrap="square" lIns="68579" tIns="34289" rIns="68579" bIns="34289" numCol="1" anchor="t" anchorCtr="0" compatLnSpc="1">
            <a:prstTxWarp prst="textNoShape">
              <a:avLst/>
            </a:prstTxWarp>
          </a:bodyPr>
          <a:lstStyle/>
          <a:p>
            <a:pPr defTabSz="685783"/>
            <a:endParaRPr lang="zh-CN" altLang="en-US" sz="1400">
              <a:solidFill>
                <a:srgbClr val="000000"/>
              </a:solidFill>
            </a:endParaRPr>
          </a:p>
        </p:txBody>
      </p:sp>
      <p:sp>
        <p:nvSpPr>
          <p:cNvPr id="188" name="Freeform 74">
            <a:extLst>
              <a:ext uri="{FF2B5EF4-FFF2-40B4-BE49-F238E27FC236}">
                <a16:creationId xmlns:a16="http://schemas.microsoft.com/office/drawing/2014/main" xmlns="" id="{627C4ECE-5E7D-4BA0-A40F-59AFE45711AB}"/>
              </a:ext>
            </a:extLst>
          </p:cNvPr>
          <p:cNvSpPr>
            <a:spLocks/>
          </p:cNvSpPr>
          <p:nvPr userDrawn="1"/>
        </p:nvSpPr>
        <p:spPr bwMode="auto">
          <a:xfrm>
            <a:off x="4542846" y="3423972"/>
            <a:ext cx="2314073" cy="1719528"/>
          </a:xfrm>
          <a:custGeom>
            <a:avLst/>
            <a:gdLst>
              <a:gd name="T0" fmla="*/ 0 w 1841"/>
              <a:gd name="T1" fmla="*/ 1368 h 1368"/>
              <a:gd name="T2" fmla="*/ 1840 w 1841"/>
              <a:gd name="T3" fmla="*/ 1368 h 1368"/>
              <a:gd name="T4" fmla="*/ 1841 w 1841"/>
              <a:gd name="T5" fmla="*/ 1060 h 1368"/>
              <a:gd name="T6" fmla="*/ 4 w 1841"/>
              <a:gd name="T7" fmla="*/ 0 h 1368"/>
              <a:gd name="T8" fmla="*/ 0 w 1841"/>
              <a:gd name="T9" fmla="*/ 1368 h 1368"/>
            </a:gdLst>
            <a:ahLst/>
            <a:cxnLst>
              <a:cxn ang="0">
                <a:pos x="T0" y="T1"/>
              </a:cxn>
              <a:cxn ang="0">
                <a:pos x="T2" y="T3"/>
              </a:cxn>
              <a:cxn ang="0">
                <a:pos x="T4" y="T5"/>
              </a:cxn>
              <a:cxn ang="0">
                <a:pos x="T6" y="T7"/>
              </a:cxn>
              <a:cxn ang="0">
                <a:pos x="T8" y="T9"/>
              </a:cxn>
            </a:cxnLst>
            <a:rect l="0" t="0" r="r" b="b"/>
            <a:pathLst>
              <a:path w="1841" h="1368">
                <a:moveTo>
                  <a:pt x="0" y="1368"/>
                </a:moveTo>
                <a:lnTo>
                  <a:pt x="1840" y="1368"/>
                </a:lnTo>
                <a:lnTo>
                  <a:pt x="1841" y="1060"/>
                </a:lnTo>
                <a:lnTo>
                  <a:pt x="4" y="0"/>
                </a:lnTo>
                <a:lnTo>
                  <a:pt x="0" y="1368"/>
                </a:lnTo>
                <a:close/>
              </a:path>
            </a:pathLst>
          </a:custGeom>
          <a:solidFill>
            <a:srgbClr val="E75E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9" tIns="34289" rIns="68579" bIns="34289" numCol="1" anchor="t" anchorCtr="0" compatLnSpc="1">
            <a:prstTxWarp prst="textNoShape">
              <a:avLst/>
            </a:prstTxWarp>
          </a:bodyPr>
          <a:lstStyle/>
          <a:p>
            <a:pPr defTabSz="685783"/>
            <a:endParaRPr lang="zh-CN" altLang="en-US" sz="1400">
              <a:solidFill>
                <a:srgbClr val="000000"/>
              </a:solidFill>
            </a:endParaRPr>
          </a:p>
        </p:txBody>
      </p:sp>
      <p:sp>
        <p:nvSpPr>
          <p:cNvPr id="189" name="Freeform 75">
            <a:extLst>
              <a:ext uri="{FF2B5EF4-FFF2-40B4-BE49-F238E27FC236}">
                <a16:creationId xmlns:a16="http://schemas.microsoft.com/office/drawing/2014/main" xmlns="" id="{008E112A-C745-4DED-9B81-DEFF07838DE2}"/>
              </a:ext>
            </a:extLst>
          </p:cNvPr>
          <p:cNvSpPr>
            <a:spLocks/>
          </p:cNvSpPr>
          <p:nvPr userDrawn="1"/>
        </p:nvSpPr>
        <p:spPr bwMode="auto">
          <a:xfrm>
            <a:off x="4547873" y="2095362"/>
            <a:ext cx="4597977" cy="2660995"/>
          </a:xfrm>
          <a:custGeom>
            <a:avLst/>
            <a:gdLst>
              <a:gd name="T0" fmla="*/ 0 w 3658"/>
              <a:gd name="T1" fmla="*/ 1057 h 2117"/>
              <a:gd name="T2" fmla="*/ 1822 w 3658"/>
              <a:gd name="T3" fmla="*/ 0 h 2117"/>
              <a:gd name="T4" fmla="*/ 3658 w 3658"/>
              <a:gd name="T5" fmla="*/ 1059 h 2117"/>
              <a:gd name="T6" fmla="*/ 1837 w 3658"/>
              <a:gd name="T7" fmla="*/ 2117 h 2117"/>
              <a:gd name="T8" fmla="*/ 0 w 3658"/>
              <a:gd name="T9" fmla="*/ 1057 h 2117"/>
            </a:gdLst>
            <a:ahLst/>
            <a:cxnLst>
              <a:cxn ang="0">
                <a:pos x="T0" y="T1"/>
              </a:cxn>
              <a:cxn ang="0">
                <a:pos x="T2" y="T3"/>
              </a:cxn>
              <a:cxn ang="0">
                <a:pos x="T4" y="T5"/>
              </a:cxn>
              <a:cxn ang="0">
                <a:pos x="T6" y="T7"/>
              </a:cxn>
              <a:cxn ang="0">
                <a:pos x="T8" y="T9"/>
              </a:cxn>
            </a:cxnLst>
            <a:rect l="0" t="0" r="r" b="b"/>
            <a:pathLst>
              <a:path w="3658" h="2117">
                <a:moveTo>
                  <a:pt x="0" y="1057"/>
                </a:moveTo>
                <a:lnTo>
                  <a:pt x="1822" y="0"/>
                </a:lnTo>
                <a:lnTo>
                  <a:pt x="3658" y="1059"/>
                </a:lnTo>
                <a:lnTo>
                  <a:pt x="1837" y="2117"/>
                </a:lnTo>
                <a:lnTo>
                  <a:pt x="0" y="1057"/>
                </a:lnTo>
                <a:close/>
              </a:path>
            </a:pathLst>
          </a:custGeom>
          <a:solidFill>
            <a:srgbClr val="FF7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9" tIns="34289" rIns="68579" bIns="34289" numCol="1" anchor="t" anchorCtr="0" compatLnSpc="1">
            <a:prstTxWarp prst="textNoShape">
              <a:avLst/>
            </a:prstTxWarp>
          </a:bodyPr>
          <a:lstStyle/>
          <a:p>
            <a:pPr defTabSz="685783"/>
            <a:endParaRPr lang="zh-CN" altLang="en-US" sz="1400">
              <a:solidFill>
                <a:srgbClr val="000000"/>
              </a:solidFill>
            </a:endParaRPr>
          </a:p>
        </p:txBody>
      </p:sp>
      <p:sp>
        <p:nvSpPr>
          <p:cNvPr id="190" name="Freeform 76">
            <a:extLst>
              <a:ext uri="{FF2B5EF4-FFF2-40B4-BE49-F238E27FC236}">
                <a16:creationId xmlns:a16="http://schemas.microsoft.com/office/drawing/2014/main" xmlns="" id="{631A707D-2C5F-464E-A910-52E4321A755C}"/>
              </a:ext>
            </a:extLst>
          </p:cNvPr>
          <p:cNvSpPr>
            <a:spLocks/>
          </p:cNvSpPr>
          <p:nvPr userDrawn="1"/>
        </p:nvSpPr>
        <p:spPr bwMode="auto">
          <a:xfrm>
            <a:off x="6855661" y="3426486"/>
            <a:ext cx="2290190" cy="1717014"/>
          </a:xfrm>
          <a:custGeom>
            <a:avLst/>
            <a:gdLst>
              <a:gd name="T0" fmla="*/ 0 w 1822"/>
              <a:gd name="T1" fmla="*/ 1366 h 1366"/>
              <a:gd name="T2" fmla="*/ 1819 w 1822"/>
              <a:gd name="T3" fmla="*/ 1366 h 1366"/>
              <a:gd name="T4" fmla="*/ 1822 w 1822"/>
              <a:gd name="T5" fmla="*/ 0 h 1366"/>
              <a:gd name="T6" fmla="*/ 1 w 1822"/>
              <a:gd name="T7" fmla="*/ 1058 h 1366"/>
              <a:gd name="T8" fmla="*/ 0 w 1822"/>
              <a:gd name="T9" fmla="*/ 1366 h 1366"/>
            </a:gdLst>
            <a:ahLst/>
            <a:cxnLst>
              <a:cxn ang="0">
                <a:pos x="T0" y="T1"/>
              </a:cxn>
              <a:cxn ang="0">
                <a:pos x="T2" y="T3"/>
              </a:cxn>
              <a:cxn ang="0">
                <a:pos x="T4" y="T5"/>
              </a:cxn>
              <a:cxn ang="0">
                <a:pos x="T6" y="T7"/>
              </a:cxn>
              <a:cxn ang="0">
                <a:pos x="T8" y="T9"/>
              </a:cxn>
            </a:cxnLst>
            <a:rect l="0" t="0" r="r" b="b"/>
            <a:pathLst>
              <a:path w="1822" h="1366">
                <a:moveTo>
                  <a:pt x="0" y="1366"/>
                </a:moveTo>
                <a:lnTo>
                  <a:pt x="1819" y="1366"/>
                </a:lnTo>
                <a:lnTo>
                  <a:pt x="1822" y="0"/>
                </a:lnTo>
                <a:lnTo>
                  <a:pt x="1" y="1058"/>
                </a:lnTo>
                <a:lnTo>
                  <a:pt x="0" y="1366"/>
                </a:lnTo>
                <a:close/>
              </a:path>
            </a:pathLst>
          </a:custGeom>
          <a:solidFill>
            <a:schemeClr val="accent2"/>
          </a:solidFill>
          <a:ln>
            <a:noFill/>
          </a:ln>
        </p:spPr>
        <p:txBody>
          <a:bodyPr vert="horz" wrap="square" lIns="68579" tIns="34289" rIns="68579" bIns="34289" numCol="1" anchor="t" anchorCtr="0" compatLnSpc="1">
            <a:prstTxWarp prst="textNoShape">
              <a:avLst/>
            </a:prstTxWarp>
          </a:bodyPr>
          <a:lstStyle/>
          <a:p>
            <a:pPr defTabSz="685783"/>
            <a:endParaRPr lang="zh-CN" altLang="en-US" sz="1400">
              <a:solidFill>
                <a:srgbClr val="000000"/>
              </a:solidFill>
            </a:endParaRPr>
          </a:p>
        </p:txBody>
      </p:sp>
      <p:sp>
        <p:nvSpPr>
          <p:cNvPr id="9802" name="标题 1"/>
          <p:cNvSpPr>
            <a:spLocks noGrp="1"/>
          </p:cNvSpPr>
          <p:nvPr userDrawn="1">
            <p:ph type="ctrTitle" hasCustomPrompt="1"/>
          </p:nvPr>
        </p:nvSpPr>
        <p:spPr>
          <a:xfrm>
            <a:off x="740913" y="1923974"/>
            <a:ext cx="4103236" cy="966816"/>
          </a:xfrm>
          <a:prstGeom prst="rect">
            <a:avLst/>
          </a:prstGeom>
        </p:spPr>
        <p:txBody>
          <a:bodyPr lIns="68579" tIns="34289" rIns="68579" bIns="34289" anchor="ctr">
            <a:normAutofit/>
          </a:bodyPr>
          <a:lstStyle>
            <a:lvl1pPr algn="l">
              <a:defRPr sz="3000">
                <a:solidFill>
                  <a:srgbClr val="3C4F6E"/>
                </a:solidFill>
              </a:defRPr>
            </a:lvl1pPr>
          </a:lstStyle>
          <a:p>
            <a:r>
              <a:rPr lang="en-US" dirty="0"/>
              <a:t>Click to edit master title style</a:t>
            </a:r>
            <a:endParaRPr lang="zh-CN" altLang="en-US" dirty="0"/>
          </a:p>
        </p:txBody>
      </p:sp>
      <p:sp>
        <p:nvSpPr>
          <p:cNvPr id="9801" name="副标题 2"/>
          <p:cNvSpPr>
            <a:spLocks noGrp="1"/>
          </p:cNvSpPr>
          <p:nvPr userDrawn="1">
            <p:ph type="subTitle" idx="1" hasCustomPrompt="1"/>
          </p:nvPr>
        </p:nvSpPr>
        <p:spPr>
          <a:xfrm>
            <a:off x="740911" y="3098064"/>
            <a:ext cx="4383746" cy="194192"/>
          </a:xfrm>
        </p:spPr>
        <p:txBody>
          <a:bodyPr anchor="ctr">
            <a:normAutofit/>
          </a:bodyPr>
          <a:lstStyle>
            <a:lvl1pPr marL="0" indent="0" algn="l">
              <a:buNone/>
              <a:defRPr sz="1500">
                <a:solidFill>
                  <a:srgbClr val="3C4F6E"/>
                </a:solidFill>
              </a:defRPr>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grpSp>
        <p:nvGrpSpPr>
          <p:cNvPr id="209" name="组合 20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xmlns="" id="{98F13992-F0AE-4B05-BAFC-179695D55792}"/>
              </a:ext>
            </a:extLst>
          </p:cNvPr>
          <p:cNvGrpSpPr/>
          <p:nvPr userDrawn="1"/>
        </p:nvGrpSpPr>
        <p:grpSpPr>
          <a:xfrm>
            <a:off x="4764548" y="244041"/>
            <a:ext cx="4295705" cy="3870952"/>
            <a:chOff x="3406775" y="993776"/>
            <a:chExt cx="5378451" cy="4846637"/>
          </a:xfrm>
        </p:grpSpPr>
        <p:sp>
          <p:nvSpPr>
            <p:cNvPr id="210" name="ïṧļîde">
              <a:extLst>
                <a:ext uri="{FF2B5EF4-FFF2-40B4-BE49-F238E27FC236}">
                  <a16:creationId xmlns:a16="http://schemas.microsoft.com/office/drawing/2014/main" xmlns="" id="{79CC8903-EDA8-44CC-9A99-EAD169355659}"/>
                </a:ext>
              </a:extLst>
            </p:cNvPr>
            <p:cNvSpPr/>
            <p:nvPr userDrawn="1"/>
          </p:nvSpPr>
          <p:spPr bwMode="auto">
            <a:xfrm>
              <a:off x="4975225" y="4183063"/>
              <a:ext cx="1898650" cy="398463"/>
            </a:xfrm>
            <a:custGeom>
              <a:avLst/>
              <a:gdLst>
                <a:gd name="T0" fmla="*/ 566 w 566"/>
                <a:gd name="T1" fmla="*/ 0 h 119"/>
                <a:gd name="T2" fmla="*/ 12 w 566"/>
                <a:gd name="T3" fmla="*/ 0 h 119"/>
                <a:gd name="T4" fmla="*/ 0 w 566"/>
                <a:gd name="T5" fmla="*/ 13 h 119"/>
                <a:gd name="T6" fmla="*/ 0 w 566"/>
                <a:gd name="T7" fmla="*/ 106 h 119"/>
                <a:gd name="T8" fmla="*/ 12 w 566"/>
                <a:gd name="T9" fmla="*/ 119 h 119"/>
                <a:gd name="T10" fmla="*/ 566 w 566"/>
                <a:gd name="T11" fmla="*/ 119 h 119"/>
                <a:gd name="T12" fmla="*/ 566 w 566"/>
                <a:gd name="T13" fmla="*/ 0 h 119"/>
              </a:gdLst>
              <a:ahLst/>
              <a:cxnLst>
                <a:cxn ang="0">
                  <a:pos x="T0" y="T1"/>
                </a:cxn>
                <a:cxn ang="0">
                  <a:pos x="T2" y="T3"/>
                </a:cxn>
                <a:cxn ang="0">
                  <a:pos x="T4" y="T5"/>
                </a:cxn>
                <a:cxn ang="0">
                  <a:pos x="T6" y="T7"/>
                </a:cxn>
                <a:cxn ang="0">
                  <a:pos x="T8" y="T9"/>
                </a:cxn>
                <a:cxn ang="0">
                  <a:pos x="T10" y="T11"/>
                </a:cxn>
                <a:cxn ang="0">
                  <a:pos x="T12" y="T13"/>
                </a:cxn>
              </a:cxnLst>
              <a:rect l="0" t="0" r="r" b="b"/>
              <a:pathLst>
                <a:path w="566" h="119">
                  <a:moveTo>
                    <a:pt x="566" y="0"/>
                  </a:moveTo>
                  <a:cubicBezTo>
                    <a:pt x="12" y="0"/>
                    <a:pt x="12" y="0"/>
                    <a:pt x="12" y="0"/>
                  </a:cubicBezTo>
                  <a:cubicBezTo>
                    <a:pt x="5" y="0"/>
                    <a:pt x="0" y="6"/>
                    <a:pt x="0" y="13"/>
                  </a:cubicBezTo>
                  <a:cubicBezTo>
                    <a:pt x="0" y="106"/>
                    <a:pt x="0" y="106"/>
                    <a:pt x="0" y="106"/>
                  </a:cubicBezTo>
                  <a:cubicBezTo>
                    <a:pt x="0" y="113"/>
                    <a:pt x="5" y="119"/>
                    <a:pt x="12" y="119"/>
                  </a:cubicBezTo>
                  <a:cubicBezTo>
                    <a:pt x="566" y="119"/>
                    <a:pt x="566" y="119"/>
                    <a:pt x="566" y="119"/>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11" name="îṥḻïḋe">
              <a:extLst>
                <a:ext uri="{FF2B5EF4-FFF2-40B4-BE49-F238E27FC236}">
                  <a16:creationId xmlns:a16="http://schemas.microsoft.com/office/drawing/2014/main" xmlns="" id="{FA2A330A-07BE-4EB0-AB89-5831B2FD676A}"/>
                </a:ext>
              </a:extLst>
            </p:cNvPr>
            <p:cNvSpPr/>
            <p:nvPr userDrawn="1"/>
          </p:nvSpPr>
          <p:spPr bwMode="auto">
            <a:xfrm>
              <a:off x="4975225" y="4500563"/>
              <a:ext cx="1898650"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12" name="îśḷiďé">
              <a:extLst>
                <a:ext uri="{FF2B5EF4-FFF2-40B4-BE49-F238E27FC236}">
                  <a16:creationId xmlns:a16="http://schemas.microsoft.com/office/drawing/2014/main" xmlns="" id="{FE158955-11E8-446A-BF5D-495254C986C6}"/>
                </a:ext>
              </a:extLst>
            </p:cNvPr>
            <p:cNvSpPr/>
            <p:nvPr userDrawn="1"/>
          </p:nvSpPr>
          <p:spPr bwMode="auto">
            <a:xfrm>
              <a:off x="4975225" y="4383088"/>
              <a:ext cx="1898650" cy="63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13" name="íṩļïḍe">
              <a:extLst>
                <a:ext uri="{FF2B5EF4-FFF2-40B4-BE49-F238E27FC236}">
                  <a16:creationId xmlns:a16="http://schemas.microsoft.com/office/drawing/2014/main" xmlns="" id="{F76729D5-79B7-4197-91E8-4C3B8CC823D2}"/>
                </a:ext>
              </a:extLst>
            </p:cNvPr>
            <p:cNvSpPr/>
            <p:nvPr userDrawn="1"/>
          </p:nvSpPr>
          <p:spPr bwMode="auto">
            <a:xfrm>
              <a:off x="4975225" y="4303713"/>
              <a:ext cx="1898650" cy="2540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14" name="iṥlîḑè">
              <a:extLst>
                <a:ext uri="{FF2B5EF4-FFF2-40B4-BE49-F238E27FC236}">
                  <a16:creationId xmlns:a16="http://schemas.microsoft.com/office/drawing/2014/main" xmlns="" id="{6B6BF9F1-4B22-486D-85DE-3630F7DFECAE}"/>
                </a:ext>
              </a:extLst>
            </p:cNvPr>
            <p:cNvSpPr/>
            <p:nvPr userDrawn="1"/>
          </p:nvSpPr>
          <p:spPr bwMode="auto">
            <a:xfrm>
              <a:off x="4975225" y="4183063"/>
              <a:ext cx="1898650" cy="55563"/>
            </a:xfrm>
            <a:custGeom>
              <a:avLst/>
              <a:gdLst>
                <a:gd name="T0" fmla="*/ 0 w 566"/>
                <a:gd name="T1" fmla="*/ 13 h 17"/>
                <a:gd name="T2" fmla="*/ 0 w 566"/>
                <a:gd name="T3" fmla="*/ 17 h 17"/>
                <a:gd name="T4" fmla="*/ 566 w 566"/>
                <a:gd name="T5" fmla="*/ 17 h 17"/>
                <a:gd name="T6" fmla="*/ 566 w 566"/>
                <a:gd name="T7" fmla="*/ 0 h 17"/>
                <a:gd name="T8" fmla="*/ 12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2" y="0"/>
                    <a:pt x="12" y="0"/>
                    <a:pt x="12" y="0"/>
                  </a:cubicBezTo>
                  <a:cubicBezTo>
                    <a:pt x="5"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15" name="ïṧlidè">
              <a:extLst>
                <a:ext uri="{FF2B5EF4-FFF2-40B4-BE49-F238E27FC236}">
                  <a16:creationId xmlns:a16="http://schemas.microsoft.com/office/drawing/2014/main" xmlns="" id="{53466E4A-B32B-4683-9154-F693B0D1CDA5}"/>
                </a:ext>
              </a:extLst>
            </p:cNvPr>
            <p:cNvSpPr/>
            <p:nvPr userDrawn="1"/>
          </p:nvSpPr>
          <p:spPr bwMode="auto">
            <a:xfrm>
              <a:off x="4962525" y="4168776"/>
              <a:ext cx="1955800" cy="425450"/>
            </a:xfrm>
            <a:custGeom>
              <a:avLst/>
              <a:gdLst>
                <a:gd name="T0" fmla="*/ 16 w 583"/>
                <a:gd name="T1" fmla="*/ 8 h 127"/>
                <a:gd name="T2" fmla="*/ 583 w 583"/>
                <a:gd name="T3" fmla="*/ 8 h 127"/>
                <a:gd name="T4" fmla="*/ 583 w 583"/>
                <a:gd name="T5" fmla="*/ 0 h 127"/>
                <a:gd name="T6" fmla="*/ 16 w 583"/>
                <a:gd name="T7" fmla="*/ 0 h 127"/>
                <a:gd name="T8" fmla="*/ 0 w 583"/>
                <a:gd name="T9" fmla="*/ 17 h 127"/>
                <a:gd name="T10" fmla="*/ 0 w 583"/>
                <a:gd name="T11" fmla="*/ 110 h 127"/>
                <a:gd name="T12" fmla="*/ 16 w 583"/>
                <a:gd name="T13" fmla="*/ 127 h 127"/>
                <a:gd name="T14" fmla="*/ 583 w 583"/>
                <a:gd name="T15" fmla="*/ 127 h 127"/>
                <a:gd name="T16" fmla="*/ 583 w 583"/>
                <a:gd name="T17" fmla="*/ 119 h 127"/>
                <a:gd name="T18" fmla="*/ 16 w 583"/>
                <a:gd name="T19" fmla="*/ 119 h 127"/>
                <a:gd name="T20" fmla="*/ 7 w 583"/>
                <a:gd name="T21" fmla="*/ 110 h 127"/>
                <a:gd name="T22" fmla="*/ 7 w 583"/>
                <a:gd name="T23" fmla="*/ 17 h 127"/>
                <a:gd name="T24" fmla="*/ 16 w 583"/>
                <a:gd name="T25" fmla="*/ 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3" h="127">
                  <a:moveTo>
                    <a:pt x="16" y="8"/>
                  </a:moveTo>
                  <a:cubicBezTo>
                    <a:pt x="583" y="8"/>
                    <a:pt x="583" y="8"/>
                    <a:pt x="583" y="8"/>
                  </a:cubicBezTo>
                  <a:cubicBezTo>
                    <a:pt x="583" y="0"/>
                    <a:pt x="583" y="0"/>
                    <a:pt x="583" y="0"/>
                  </a:cubicBezTo>
                  <a:cubicBezTo>
                    <a:pt x="16" y="0"/>
                    <a:pt x="16" y="0"/>
                    <a:pt x="16" y="0"/>
                  </a:cubicBezTo>
                  <a:cubicBezTo>
                    <a:pt x="7" y="0"/>
                    <a:pt x="0" y="8"/>
                    <a:pt x="0" y="17"/>
                  </a:cubicBezTo>
                  <a:cubicBezTo>
                    <a:pt x="0" y="110"/>
                    <a:pt x="0" y="110"/>
                    <a:pt x="0" y="110"/>
                  </a:cubicBezTo>
                  <a:cubicBezTo>
                    <a:pt x="0" y="119"/>
                    <a:pt x="7" y="127"/>
                    <a:pt x="16" y="127"/>
                  </a:cubicBezTo>
                  <a:cubicBezTo>
                    <a:pt x="583" y="127"/>
                    <a:pt x="583" y="127"/>
                    <a:pt x="583" y="127"/>
                  </a:cubicBezTo>
                  <a:cubicBezTo>
                    <a:pt x="583" y="119"/>
                    <a:pt x="583" y="119"/>
                    <a:pt x="583" y="119"/>
                  </a:cubicBezTo>
                  <a:cubicBezTo>
                    <a:pt x="16" y="119"/>
                    <a:pt x="16" y="119"/>
                    <a:pt x="16" y="119"/>
                  </a:cubicBezTo>
                  <a:cubicBezTo>
                    <a:pt x="11" y="119"/>
                    <a:pt x="7" y="115"/>
                    <a:pt x="7" y="110"/>
                  </a:cubicBezTo>
                  <a:cubicBezTo>
                    <a:pt x="7" y="17"/>
                    <a:pt x="7" y="17"/>
                    <a:pt x="7" y="17"/>
                  </a:cubicBezTo>
                  <a:cubicBezTo>
                    <a:pt x="7" y="12"/>
                    <a:pt x="11" y="8"/>
                    <a:pt x="16" y="8"/>
                  </a:cubicBezTo>
                  <a:close/>
                </a:path>
              </a:pathLst>
            </a:custGeom>
            <a:solidFill>
              <a:srgbClr val="C027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16" name="íṩļíḑè">
              <a:extLst>
                <a:ext uri="{FF2B5EF4-FFF2-40B4-BE49-F238E27FC236}">
                  <a16:creationId xmlns:a16="http://schemas.microsoft.com/office/drawing/2014/main" xmlns="" id="{BFEA1E16-BE68-4C02-8C7D-9DF7E824066F}"/>
                </a:ext>
              </a:extLst>
            </p:cNvPr>
            <p:cNvSpPr/>
            <p:nvPr userDrawn="1"/>
          </p:nvSpPr>
          <p:spPr bwMode="auto">
            <a:xfrm>
              <a:off x="5197475" y="4303713"/>
              <a:ext cx="103188" cy="184150"/>
            </a:xfrm>
            <a:custGeom>
              <a:avLst/>
              <a:gdLst>
                <a:gd name="T0" fmla="*/ 65 w 65"/>
                <a:gd name="T1" fmla="*/ 116 h 116"/>
                <a:gd name="T2" fmla="*/ 32 w 65"/>
                <a:gd name="T3" fmla="*/ 103 h 116"/>
                <a:gd name="T4" fmla="*/ 0 w 65"/>
                <a:gd name="T5" fmla="*/ 116 h 116"/>
                <a:gd name="T6" fmla="*/ 0 w 65"/>
                <a:gd name="T7" fmla="*/ 0 h 116"/>
                <a:gd name="T8" fmla="*/ 65 w 65"/>
                <a:gd name="T9" fmla="*/ 0 h 116"/>
                <a:gd name="T10" fmla="*/ 65 w 65"/>
                <a:gd name="T11" fmla="*/ 116 h 116"/>
              </a:gdLst>
              <a:ahLst/>
              <a:cxnLst>
                <a:cxn ang="0">
                  <a:pos x="T0" y="T1"/>
                </a:cxn>
                <a:cxn ang="0">
                  <a:pos x="T2" y="T3"/>
                </a:cxn>
                <a:cxn ang="0">
                  <a:pos x="T4" y="T5"/>
                </a:cxn>
                <a:cxn ang="0">
                  <a:pos x="T6" y="T7"/>
                </a:cxn>
                <a:cxn ang="0">
                  <a:pos x="T8" y="T9"/>
                </a:cxn>
                <a:cxn ang="0">
                  <a:pos x="T10" y="T11"/>
                </a:cxn>
              </a:cxnLst>
              <a:rect l="0" t="0" r="r" b="b"/>
              <a:pathLst>
                <a:path w="65" h="116">
                  <a:moveTo>
                    <a:pt x="65" y="116"/>
                  </a:moveTo>
                  <a:lnTo>
                    <a:pt x="32" y="103"/>
                  </a:lnTo>
                  <a:lnTo>
                    <a:pt x="0" y="116"/>
                  </a:lnTo>
                  <a:lnTo>
                    <a:pt x="0" y="0"/>
                  </a:lnTo>
                  <a:lnTo>
                    <a:pt x="65" y="0"/>
                  </a:lnTo>
                  <a:lnTo>
                    <a:pt x="65"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17" name="iş1îḓê">
              <a:extLst>
                <a:ext uri="{FF2B5EF4-FFF2-40B4-BE49-F238E27FC236}">
                  <a16:creationId xmlns:a16="http://schemas.microsoft.com/office/drawing/2014/main" xmlns="" id="{CF17CBBE-89F3-4D86-8E3B-0873677E31D4}"/>
                </a:ext>
              </a:extLst>
            </p:cNvPr>
            <p:cNvSpPr/>
            <p:nvPr userDrawn="1"/>
          </p:nvSpPr>
          <p:spPr bwMode="auto">
            <a:xfrm>
              <a:off x="4808538" y="4608513"/>
              <a:ext cx="2260600" cy="588963"/>
            </a:xfrm>
            <a:custGeom>
              <a:avLst/>
              <a:gdLst>
                <a:gd name="T0" fmla="*/ 674 w 674"/>
                <a:gd name="T1" fmla="*/ 0 h 176"/>
                <a:gd name="T2" fmla="*/ 13 w 674"/>
                <a:gd name="T3" fmla="*/ 0 h 176"/>
                <a:gd name="T4" fmla="*/ 0 w 674"/>
                <a:gd name="T5" fmla="*/ 13 h 176"/>
                <a:gd name="T6" fmla="*/ 0 w 674"/>
                <a:gd name="T7" fmla="*/ 164 h 176"/>
                <a:gd name="T8" fmla="*/ 13 w 674"/>
                <a:gd name="T9" fmla="*/ 176 h 176"/>
                <a:gd name="T10" fmla="*/ 674 w 674"/>
                <a:gd name="T11" fmla="*/ 176 h 176"/>
                <a:gd name="T12" fmla="*/ 674 w 674"/>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674" h="176">
                  <a:moveTo>
                    <a:pt x="674" y="0"/>
                  </a:moveTo>
                  <a:cubicBezTo>
                    <a:pt x="13" y="0"/>
                    <a:pt x="13" y="0"/>
                    <a:pt x="13" y="0"/>
                  </a:cubicBezTo>
                  <a:cubicBezTo>
                    <a:pt x="6" y="0"/>
                    <a:pt x="0" y="6"/>
                    <a:pt x="0" y="13"/>
                  </a:cubicBezTo>
                  <a:cubicBezTo>
                    <a:pt x="0" y="164"/>
                    <a:pt x="0" y="164"/>
                    <a:pt x="0" y="164"/>
                  </a:cubicBezTo>
                  <a:cubicBezTo>
                    <a:pt x="0" y="171"/>
                    <a:pt x="6" y="176"/>
                    <a:pt x="13" y="176"/>
                  </a:cubicBezTo>
                  <a:cubicBezTo>
                    <a:pt x="674" y="176"/>
                    <a:pt x="674" y="176"/>
                    <a:pt x="674" y="176"/>
                  </a:cubicBezTo>
                  <a:cubicBezTo>
                    <a:pt x="674" y="0"/>
                    <a:pt x="674" y="0"/>
                    <a:pt x="674" y="0"/>
                  </a:cubicBezTo>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18" name="îŝ1îďè">
              <a:extLst>
                <a:ext uri="{FF2B5EF4-FFF2-40B4-BE49-F238E27FC236}">
                  <a16:creationId xmlns:a16="http://schemas.microsoft.com/office/drawing/2014/main" xmlns="" id="{936B445E-BA0A-4156-9D18-4265CCDDDE35}"/>
                </a:ext>
              </a:extLst>
            </p:cNvPr>
            <p:cNvSpPr/>
            <p:nvPr userDrawn="1"/>
          </p:nvSpPr>
          <p:spPr bwMode="auto">
            <a:xfrm>
              <a:off x="4808538" y="5056188"/>
              <a:ext cx="2260600" cy="365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19" name="işľîḋé">
              <a:extLst>
                <a:ext uri="{FF2B5EF4-FFF2-40B4-BE49-F238E27FC236}">
                  <a16:creationId xmlns:a16="http://schemas.microsoft.com/office/drawing/2014/main" xmlns="" id="{B24C4F45-0926-472F-A96E-DF0EC0EA0DF7}"/>
                </a:ext>
              </a:extLst>
            </p:cNvPr>
            <p:cNvSpPr/>
            <p:nvPr userDrawn="1"/>
          </p:nvSpPr>
          <p:spPr bwMode="auto">
            <a:xfrm>
              <a:off x="4808538" y="5056188"/>
              <a:ext cx="2260600"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0" name="iSḻîdé">
              <a:extLst>
                <a:ext uri="{FF2B5EF4-FFF2-40B4-BE49-F238E27FC236}">
                  <a16:creationId xmlns:a16="http://schemas.microsoft.com/office/drawing/2014/main" xmlns="" id="{DF2D19B7-B200-4A4C-9B4D-26BD95DA14C1}"/>
                </a:ext>
              </a:extLst>
            </p:cNvPr>
            <p:cNvSpPr/>
            <p:nvPr userDrawn="1"/>
          </p:nvSpPr>
          <p:spPr bwMode="auto">
            <a:xfrm>
              <a:off x="4808538" y="4805363"/>
              <a:ext cx="22606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1" name="ïṩlíḓè">
              <a:extLst>
                <a:ext uri="{FF2B5EF4-FFF2-40B4-BE49-F238E27FC236}">
                  <a16:creationId xmlns:a16="http://schemas.microsoft.com/office/drawing/2014/main" xmlns="" id="{5D081853-8669-4289-B8A7-EF0A6749B217}"/>
                </a:ext>
              </a:extLst>
            </p:cNvPr>
            <p:cNvSpPr/>
            <p:nvPr userDrawn="1"/>
          </p:nvSpPr>
          <p:spPr bwMode="auto">
            <a:xfrm>
              <a:off x="4808538" y="4805363"/>
              <a:ext cx="22606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2" name="iṧḻiďé">
              <a:extLst>
                <a:ext uri="{FF2B5EF4-FFF2-40B4-BE49-F238E27FC236}">
                  <a16:creationId xmlns:a16="http://schemas.microsoft.com/office/drawing/2014/main" xmlns="" id="{3A203C27-CDA8-4F5D-9A29-0BB5464A4159}"/>
                </a:ext>
              </a:extLst>
            </p:cNvPr>
            <p:cNvSpPr/>
            <p:nvPr userDrawn="1"/>
          </p:nvSpPr>
          <p:spPr bwMode="auto">
            <a:xfrm>
              <a:off x="4808538" y="4724401"/>
              <a:ext cx="2260600" cy="301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3" name="iŝḷídê">
              <a:extLst>
                <a:ext uri="{FF2B5EF4-FFF2-40B4-BE49-F238E27FC236}">
                  <a16:creationId xmlns:a16="http://schemas.microsoft.com/office/drawing/2014/main" xmlns="" id="{DBA93999-DEBA-4CB8-A34D-426C634751F7}"/>
                </a:ext>
              </a:extLst>
            </p:cNvPr>
            <p:cNvSpPr/>
            <p:nvPr userDrawn="1"/>
          </p:nvSpPr>
          <p:spPr bwMode="auto">
            <a:xfrm>
              <a:off x="4808538" y="4608513"/>
              <a:ext cx="2260600" cy="52388"/>
            </a:xfrm>
            <a:custGeom>
              <a:avLst/>
              <a:gdLst>
                <a:gd name="T0" fmla="*/ 0 w 674"/>
                <a:gd name="T1" fmla="*/ 13 h 16"/>
                <a:gd name="T2" fmla="*/ 0 w 674"/>
                <a:gd name="T3" fmla="*/ 16 h 16"/>
                <a:gd name="T4" fmla="*/ 674 w 674"/>
                <a:gd name="T5" fmla="*/ 16 h 16"/>
                <a:gd name="T6" fmla="*/ 674 w 674"/>
                <a:gd name="T7" fmla="*/ 0 h 16"/>
                <a:gd name="T8" fmla="*/ 13 w 674"/>
                <a:gd name="T9" fmla="*/ 0 h 16"/>
                <a:gd name="T10" fmla="*/ 0 w 674"/>
                <a:gd name="T11" fmla="*/ 13 h 16"/>
              </a:gdLst>
              <a:ahLst/>
              <a:cxnLst>
                <a:cxn ang="0">
                  <a:pos x="T0" y="T1"/>
                </a:cxn>
                <a:cxn ang="0">
                  <a:pos x="T2" y="T3"/>
                </a:cxn>
                <a:cxn ang="0">
                  <a:pos x="T4" y="T5"/>
                </a:cxn>
                <a:cxn ang="0">
                  <a:pos x="T6" y="T7"/>
                </a:cxn>
                <a:cxn ang="0">
                  <a:pos x="T8" y="T9"/>
                </a:cxn>
                <a:cxn ang="0">
                  <a:pos x="T10" y="T11"/>
                </a:cxn>
              </a:cxnLst>
              <a:rect l="0" t="0" r="r" b="b"/>
              <a:pathLst>
                <a:path w="674" h="16">
                  <a:moveTo>
                    <a:pt x="0" y="13"/>
                  </a:moveTo>
                  <a:cubicBezTo>
                    <a:pt x="0" y="16"/>
                    <a:pt x="0" y="16"/>
                    <a:pt x="0" y="16"/>
                  </a:cubicBezTo>
                  <a:cubicBezTo>
                    <a:pt x="674" y="16"/>
                    <a:pt x="674" y="16"/>
                    <a:pt x="674" y="16"/>
                  </a:cubicBezTo>
                  <a:cubicBezTo>
                    <a:pt x="674" y="0"/>
                    <a:pt x="674" y="0"/>
                    <a:pt x="674"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24" name="íṡḻiďe">
              <a:extLst>
                <a:ext uri="{FF2B5EF4-FFF2-40B4-BE49-F238E27FC236}">
                  <a16:creationId xmlns:a16="http://schemas.microsoft.com/office/drawing/2014/main" xmlns="" id="{80C39D07-EC26-45A4-8C81-106FB11EB3B9}"/>
                </a:ext>
              </a:extLst>
            </p:cNvPr>
            <p:cNvSpPr/>
            <p:nvPr userDrawn="1"/>
          </p:nvSpPr>
          <p:spPr bwMode="auto">
            <a:xfrm>
              <a:off x="4794250" y="4594226"/>
              <a:ext cx="2320925" cy="615950"/>
            </a:xfrm>
            <a:custGeom>
              <a:avLst/>
              <a:gdLst>
                <a:gd name="T0" fmla="*/ 17 w 692"/>
                <a:gd name="T1" fmla="*/ 8 h 184"/>
                <a:gd name="T2" fmla="*/ 692 w 692"/>
                <a:gd name="T3" fmla="*/ 8 h 184"/>
                <a:gd name="T4" fmla="*/ 692 w 692"/>
                <a:gd name="T5" fmla="*/ 0 h 184"/>
                <a:gd name="T6" fmla="*/ 17 w 692"/>
                <a:gd name="T7" fmla="*/ 0 h 184"/>
                <a:gd name="T8" fmla="*/ 0 w 692"/>
                <a:gd name="T9" fmla="*/ 17 h 184"/>
                <a:gd name="T10" fmla="*/ 0 w 692"/>
                <a:gd name="T11" fmla="*/ 168 h 184"/>
                <a:gd name="T12" fmla="*/ 17 w 692"/>
                <a:gd name="T13" fmla="*/ 184 h 184"/>
                <a:gd name="T14" fmla="*/ 692 w 692"/>
                <a:gd name="T15" fmla="*/ 184 h 184"/>
                <a:gd name="T16" fmla="*/ 692 w 692"/>
                <a:gd name="T17" fmla="*/ 177 h 184"/>
                <a:gd name="T18" fmla="*/ 17 w 692"/>
                <a:gd name="T19" fmla="*/ 177 h 184"/>
                <a:gd name="T20" fmla="*/ 8 w 692"/>
                <a:gd name="T21" fmla="*/ 168 h 184"/>
                <a:gd name="T22" fmla="*/ 8 w 692"/>
                <a:gd name="T23" fmla="*/ 17 h 184"/>
                <a:gd name="T24" fmla="*/ 17 w 692"/>
                <a:gd name="T25" fmla="*/ 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2" h="184">
                  <a:moveTo>
                    <a:pt x="17" y="8"/>
                  </a:moveTo>
                  <a:cubicBezTo>
                    <a:pt x="692" y="8"/>
                    <a:pt x="692" y="8"/>
                    <a:pt x="692" y="8"/>
                  </a:cubicBezTo>
                  <a:cubicBezTo>
                    <a:pt x="692" y="0"/>
                    <a:pt x="692" y="0"/>
                    <a:pt x="692" y="0"/>
                  </a:cubicBezTo>
                  <a:cubicBezTo>
                    <a:pt x="17" y="0"/>
                    <a:pt x="17" y="0"/>
                    <a:pt x="17" y="0"/>
                  </a:cubicBezTo>
                  <a:cubicBezTo>
                    <a:pt x="8" y="0"/>
                    <a:pt x="0" y="7"/>
                    <a:pt x="0" y="17"/>
                  </a:cubicBezTo>
                  <a:cubicBezTo>
                    <a:pt x="0" y="168"/>
                    <a:pt x="0" y="168"/>
                    <a:pt x="0" y="168"/>
                  </a:cubicBezTo>
                  <a:cubicBezTo>
                    <a:pt x="0" y="177"/>
                    <a:pt x="8" y="184"/>
                    <a:pt x="17" y="184"/>
                  </a:cubicBezTo>
                  <a:cubicBezTo>
                    <a:pt x="692" y="184"/>
                    <a:pt x="692" y="184"/>
                    <a:pt x="692" y="184"/>
                  </a:cubicBezTo>
                  <a:cubicBezTo>
                    <a:pt x="692" y="177"/>
                    <a:pt x="692" y="177"/>
                    <a:pt x="692" y="177"/>
                  </a:cubicBezTo>
                  <a:cubicBezTo>
                    <a:pt x="17" y="177"/>
                    <a:pt x="17" y="177"/>
                    <a:pt x="17" y="177"/>
                  </a:cubicBezTo>
                  <a:cubicBezTo>
                    <a:pt x="12" y="177"/>
                    <a:pt x="8" y="172"/>
                    <a:pt x="8" y="168"/>
                  </a:cubicBezTo>
                  <a:cubicBezTo>
                    <a:pt x="8" y="17"/>
                    <a:pt x="8" y="17"/>
                    <a:pt x="8" y="17"/>
                  </a:cubicBezTo>
                  <a:cubicBezTo>
                    <a:pt x="8" y="12"/>
                    <a:pt x="12" y="8"/>
                    <a:pt x="17" y="8"/>
                  </a:cubicBezTo>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25" name="iŝ1iḍé">
              <a:extLst>
                <a:ext uri="{FF2B5EF4-FFF2-40B4-BE49-F238E27FC236}">
                  <a16:creationId xmlns:a16="http://schemas.microsoft.com/office/drawing/2014/main" xmlns="" id="{65D1C997-D57C-4CA1-A221-987BFB363901}"/>
                </a:ext>
              </a:extLst>
            </p:cNvPr>
            <p:cNvSpPr/>
            <p:nvPr userDrawn="1"/>
          </p:nvSpPr>
          <p:spPr bwMode="auto">
            <a:xfrm>
              <a:off x="5029200" y="472440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26" name="íṡḻîḓè">
              <a:extLst>
                <a:ext uri="{FF2B5EF4-FFF2-40B4-BE49-F238E27FC236}">
                  <a16:creationId xmlns:a16="http://schemas.microsoft.com/office/drawing/2014/main" xmlns="" id="{3E3D803A-CDE7-4E5D-9C90-E382E940491E}"/>
                </a:ext>
              </a:extLst>
            </p:cNvPr>
            <p:cNvSpPr/>
            <p:nvPr userDrawn="1"/>
          </p:nvSpPr>
          <p:spPr bwMode="auto">
            <a:xfrm>
              <a:off x="4895850" y="3830638"/>
              <a:ext cx="1897063" cy="325438"/>
            </a:xfrm>
            <a:custGeom>
              <a:avLst/>
              <a:gdLst>
                <a:gd name="T0" fmla="*/ 566 w 566"/>
                <a:gd name="T1" fmla="*/ 0 h 97"/>
                <a:gd name="T2" fmla="*/ 13 w 566"/>
                <a:gd name="T3" fmla="*/ 0 h 97"/>
                <a:gd name="T4" fmla="*/ 0 w 566"/>
                <a:gd name="T5" fmla="*/ 13 h 97"/>
                <a:gd name="T6" fmla="*/ 0 w 566"/>
                <a:gd name="T7" fmla="*/ 84 h 97"/>
                <a:gd name="T8" fmla="*/ 13 w 566"/>
                <a:gd name="T9" fmla="*/ 97 h 97"/>
                <a:gd name="T10" fmla="*/ 566 w 566"/>
                <a:gd name="T11" fmla="*/ 97 h 97"/>
                <a:gd name="T12" fmla="*/ 566 w 566"/>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566" h="97">
                  <a:moveTo>
                    <a:pt x="566" y="0"/>
                  </a:moveTo>
                  <a:cubicBezTo>
                    <a:pt x="13" y="0"/>
                    <a:pt x="13" y="0"/>
                    <a:pt x="13" y="0"/>
                  </a:cubicBezTo>
                  <a:cubicBezTo>
                    <a:pt x="6" y="0"/>
                    <a:pt x="0" y="6"/>
                    <a:pt x="0" y="13"/>
                  </a:cubicBezTo>
                  <a:cubicBezTo>
                    <a:pt x="0" y="84"/>
                    <a:pt x="0" y="84"/>
                    <a:pt x="0" y="84"/>
                  </a:cubicBezTo>
                  <a:cubicBezTo>
                    <a:pt x="0" y="91"/>
                    <a:pt x="6" y="97"/>
                    <a:pt x="13" y="97"/>
                  </a:cubicBezTo>
                  <a:cubicBezTo>
                    <a:pt x="566" y="97"/>
                    <a:pt x="566" y="97"/>
                    <a:pt x="566" y="97"/>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27" name="î$ḻîḑe">
              <a:extLst>
                <a:ext uri="{FF2B5EF4-FFF2-40B4-BE49-F238E27FC236}">
                  <a16:creationId xmlns:a16="http://schemas.microsoft.com/office/drawing/2014/main" xmlns="" id="{8B418E61-4802-480B-ADB1-DCBD233ECE08}"/>
                </a:ext>
              </a:extLst>
            </p:cNvPr>
            <p:cNvSpPr/>
            <p:nvPr userDrawn="1"/>
          </p:nvSpPr>
          <p:spPr bwMode="auto">
            <a:xfrm>
              <a:off x="4895850" y="4111626"/>
              <a:ext cx="1897063"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8" name="íš1ïḑé">
              <a:extLst>
                <a:ext uri="{FF2B5EF4-FFF2-40B4-BE49-F238E27FC236}">
                  <a16:creationId xmlns:a16="http://schemas.microsoft.com/office/drawing/2014/main" xmlns="" id="{7FB1E958-6661-4A8B-838A-2C0F5D52ECE1}"/>
                </a:ext>
              </a:extLst>
            </p:cNvPr>
            <p:cNvSpPr/>
            <p:nvPr userDrawn="1"/>
          </p:nvSpPr>
          <p:spPr bwMode="auto">
            <a:xfrm>
              <a:off x="4895850" y="3994151"/>
              <a:ext cx="189706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9" name="ïṣḻiḋé">
              <a:extLst>
                <a:ext uri="{FF2B5EF4-FFF2-40B4-BE49-F238E27FC236}">
                  <a16:creationId xmlns:a16="http://schemas.microsoft.com/office/drawing/2014/main" xmlns="" id="{B77A6D98-1689-4410-A381-7071002E306E}"/>
                </a:ext>
              </a:extLst>
            </p:cNvPr>
            <p:cNvSpPr/>
            <p:nvPr userDrawn="1"/>
          </p:nvSpPr>
          <p:spPr bwMode="auto">
            <a:xfrm>
              <a:off x="4895850" y="3914776"/>
              <a:ext cx="189706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30" name="îṧļiḋe">
              <a:extLst>
                <a:ext uri="{FF2B5EF4-FFF2-40B4-BE49-F238E27FC236}">
                  <a16:creationId xmlns:a16="http://schemas.microsoft.com/office/drawing/2014/main" xmlns="" id="{9729D5A8-1222-4A8B-8D3F-F5557883D126}"/>
                </a:ext>
              </a:extLst>
            </p:cNvPr>
            <p:cNvSpPr/>
            <p:nvPr userDrawn="1"/>
          </p:nvSpPr>
          <p:spPr bwMode="auto">
            <a:xfrm>
              <a:off x="4895850" y="3830638"/>
              <a:ext cx="1897063" cy="57150"/>
            </a:xfrm>
            <a:custGeom>
              <a:avLst/>
              <a:gdLst>
                <a:gd name="T0" fmla="*/ 0 w 566"/>
                <a:gd name="T1" fmla="*/ 13 h 17"/>
                <a:gd name="T2" fmla="*/ 0 w 566"/>
                <a:gd name="T3" fmla="*/ 17 h 17"/>
                <a:gd name="T4" fmla="*/ 566 w 566"/>
                <a:gd name="T5" fmla="*/ 17 h 17"/>
                <a:gd name="T6" fmla="*/ 566 w 566"/>
                <a:gd name="T7" fmla="*/ 0 h 17"/>
                <a:gd name="T8" fmla="*/ 13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1" name="íşľíďè">
              <a:extLst>
                <a:ext uri="{FF2B5EF4-FFF2-40B4-BE49-F238E27FC236}">
                  <a16:creationId xmlns:a16="http://schemas.microsoft.com/office/drawing/2014/main" xmlns="" id="{8EC7F1CF-FC0A-4C65-B231-4A7FA4F1EE6C}"/>
                </a:ext>
              </a:extLst>
            </p:cNvPr>
            <p:cNvSpPr/>
            <p:nvPr userDrawn="1"/>
          </p:nvSpPr>
          <p:spPr bwMode="auto">
            <a:xfrm>
              <a:off x="4881563" y="3817938"/>
              <a:ext cx="1958975" cy="350838"/>
            </a:xfrm>
            <a:custGeom>
              <a:avLst/>
              <a:gdLst>
                <a:gd name="T0" fmla="*/ 17 w 584"/>
                <a:gd name="T1" fmla="*/ 8 h 105"/>
                <a:gd name="T2" fmla="*/ 584 w 584"/>
                <a:gd name="T3" fmla="*/ 8 h 105"/>
                <a:gd name="T4" fmla="*/ 584 w 584"/>
                <a:gd name="T5" fmla="*/ 0 h 105"/>
                <a:gd name="T6" fmla="*/ 17 w 584"/>
                <a:gd name="T7" fmla="*/ 0 h 105"/>
                <a:gd name="T8" fmla="*/ 0 w 584"/>
                <a:gd name="T9" fmla="*/ 17 h 105"/>
                <a:gd name="T10" fmla="*/ 0 w 584"/>
                <a:gd name="T11" fmla="*/ 88 h 105"/>
                <a:gd name="T12" fmla="*/ 17 w 584"/>
                <a:gd name="T13" fmla="*/ 105 h 105"/>
                <a:gd name="T14" fmla="*/ 584 w 584"/>
                <a:gd name="T15" fmla="*/ 105 h 105"/>
                <a:gd name="T16" fmla="*/ 584 w 584"/>
                <a:gd name="T17" fmla="*/ 97 h 105"/>
                <a:gd name="T18" fmla="*/ 17 w 584"/>
                <a:gd name="T19" fmla="*/ 97 h 105"/>
                <a:gd name="T20" fmla="*/ 8 w 584"/>
                <a:gd name="T21" fmla="*/ 88 h 105"/>
                <a:gd name="T22" fmla="*/ 8 w 584"/>
                <a:gd name="T23" fmla="*/ 17 h 105"/>
                <a:gd name="T24" fmla="*/ 17 w 584"/>
                <a:gd name="T25" fmla="*/ 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105">
                  <a:moveTo>
                    <a:pt x="17" y="8"/>
                  </a:moveTo>
                  <a:cubicBezTo>
                    <a:pt x="584" y="8"/>
                    <a:pt x="584" y="8"/>
                    <a:pt x="584" y="8"/>
                  </a:cubicBezTo>
                  <a:cubicBezTo>
                    <a:pt x="584" y="0"/>
                    <a:pt x="584" y="0"/>
                    <a:pt x="584" y="0"/>
                  </a:cubicBezTo>
                  <a:cubicBezTo>
                    <a:pt x="17" y="0"/>
                    <a:pt x="17" y="0"/>
                    <a:pt x="17" y="0"/>
                  </a:cubicBezTo>
                  <a:cubicBezTo>
                    <a:pt x="8" y="0"/>
                    <a:pt x="0" y="7"/>
                    <a:pt x="0" y="17"/>
                  </a:cubicBezTo>
                  <a:cubicBezTo>
                    <a:pt x="0" y="88"/>
                    <a:pt x="0" y="88"/>
                    <a:pt x="0" y="88"/>
                  </a:cubicBezTo>
                  <a:cubicBezTo>
                    <a:pt x="0" y="98"/>
                    <a:pt x="8" y="105"/>
                    <a:pt x="17" y="105"/>
                  </a:cubicBezTo>
                  <a:cubicBezTo>
                    <a:pt x="584" y="105"/>
                    <a:pt x="584" y="105"/>
                    <a:pt x="584" y="105"/>
                  </a:cubicBezTo>
                  <a:cubicBezTo>
                    <a:pt x="584" y="97"/>
                    <a:pt x="584" y="97"/>
                    <a:pt x="584" y="97"/>
                  </a:cubicBezTo>
                  <a:cubicBezTo>
                    <a:pt x="17" y="97"/>
                    <a:pt x="17" y="97"/>
                    <a:pt x="17" y="97"/>
                  </a:cubicBezTo>
                  <a:cubicBezTo>
                    <a:pt x="12" y="97"/>
                    <a:pt x="8" y="93"/>
                    <a:pt x="8" y="88"/>
                  </a:cubicBezTo>
                  <a:cubicBezTo>
                    <a:pt x="8" y="17"/>
                    <a:pt x="8" y="17"/>
                    <a:pt x="8" y="17"/>
                  </a:cubicBezTo>
                  <a:cubicBezTo>
                    <a:pt x="8" y="12"/>
                    <a:pt x="12" y="8"/>
                    <a:pt x="17" y="8"/>
                  </a:cubicBezTo>
                  <a:close/>
                </a:path>
              </a:pathLst>
            </a:custGeom>
            <a:solidFill>
              <a:srgbClr val="009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2" name="îṥ1íďê">
              <a:extLst>
                <a:ext uri="{FF2B5EF4-FFF2-40B4-BE49-F238E27FC236}">
                  <a16:creationId xmlns:a16="http://schemas.microsoft.com/office/drawing/2014/main" xmlns="" id="{65658DD6-B501-4251-A516-E9540E72959C}"/>
                </a:ext>
              </a:extLst>
            </p:cNvPr>
            <p:cNvSpPr/>
            <p:nvPr userDrawn="1"/>
          </p:nvSpPr>
          <p:spPr bwMode="auto">
            <a:xfrm>
              <a:off x="5116513" y="3914776"/>
              <a:ext cx="107950" cy="187325"/>
            </a:xfrm>
            <a:custGeom>
              <a:avLst/>
              <a:gdLst>
                <a:gd name="T0" fmla="*/ 68 w 68"/>
                <a:gd name="T1" fmla="*/ 118 h 118"/>
                <a:gd name="T2" fmla="*/ 34 w 68"/>
                <a:gd name="T3" fmla="*/ 103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3"/>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3" name="ïṧḷîḑe">
              <a:extLst>
                <a:ext uri="{FF2B5EF4-FFF2-40B4-BE49-F238E27FC236}">
                  <a16:creationId xmlns:a16="http://schemas.microsoft.com/office/drawing/2014/main" xmlns="" id="{390DEC5B-9090-4A04-BB0C-21051DE6E56C}"/>
                </a:ext>
              </a:extLst>
            </p:cNvPr>
            <p:cNvSpPr/>
            <p:nvPr userDrawn="1"/>
          </p:nvSpPr>
          <p:spPr bwMode="auto">
            <a:xfrm>
              <a:off x="4986338" y="3479801"/>
              <a:ext cx="2082800" cy="323850"/>
            </a:xfrm>
            <a:custGeom>
              <a:avLst/>
              <a:gdLst>
                <a:gd name="T0" fmla="*/ 621 w 621"/>
                <a:gd name="T1" fmla="*/ 0 h 97"/>
                <a:gd name="T2" fmla="*/ 13 w 621"/>
                <a:gd name="T3" fmla="*/ 0 h 97"/>
                <a:gd name="T4" fmla="*/ 0 w 621"/>
                <a:gd name="T5" fmla="*/ 12 h 97"/>
                <a:gd name="T6" fmla="*/ 0 w 621"/>
                <a:gd name="T7" fmla="*/ 84 h 97"/>
                <a:gd name="T8" fmla="*/ 13 w 621"/>
                <a:gd name="T9" fmla="*/ 97 h 97"/>
                <a:gd name="T10" fmla="*/ 621 w 621"/>
                <a:gd name="T11" fmla="*/ 97 h 97"/>
                <a:gd name="T12" fmla="*/ 621 w 621"/>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621" h="97">
                  <a:moveTo>
                    <a:pt x="621" y="0"/>
                  </a:moveTo>
                  <a:cubicBezTo>
                    <a:pt x="13" y="0"/>
                    <a:pt x="13" y="0"/>
                    <a:pt x="13" y="0"/>
                  </a:cubicBezTo>
                  <a:cubicBezTo>
                    <a:pt x="6" y="0"/>
                    <a:pt x="0" y="5"/>
                    <a:pt x="0" y="12"/>
                  </a:cubicBezTo>
                  <a:cubicBezTo>
                    <a:pt x="0" y="84"/>
                    <a:pt x="0" y="84"/>
                    <a:pt x="0" y="84"/>
                  </a:cubicBezTo>
                  <a:cubicBezTo>
                    <a:pt x="0" y="91"/>
                    <a:pt x="6" y="97"/>
                    <a:pt x="13" y="97"/>
                  </a:cubicBezTo>
                  <a:cubicBezTo>
                    <a:pt x="621" y="97"/>
                    <a:pt x="621" y="97"/>
                    <a:pt x="621" y="97"/>
                  </a:cubicBezTo>
                  <a:lnTo>
                    <a:pt x="621"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4" name="i$lîḋê">
              <a:extLst>
                <a:ext uri="{FF2B5EF4-FFF2-40B4-BE49-F238E27FC236}">
                  <a16:creationId xmlns:a16="http://schemas.microsoft.com/office/drawing/2014/main" xmlns="" id="{9BAC9DA9-F3F9-4947-9060-9D1132D4A54D}"/>
                </a:ext>
              </a:extLst>
            </p:cNvPr>
            <p:cNvSpPr/>
            <p:nvPr userDrawn="1"/>
          </p:nvSpPr>
          <p:spPr bwMode="auto">
            <a:xfrm>
              <a:off x="4986338" y="3760788"/>
              <a:ext cx="2082800" cy="190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35" name="î$1iďê">
              <a:extLst>
                <a:ext uri="{FF2B5EF4-FFF2-40B4-BE49-F238E27FC236}">
                  <a16:creationId xmlns:a16="http://schemas.microsoft.com/office/drawing/2014/main" xmlns="" id="{217806F9-AAFB-4687-B025-E9F4C07CF3F2}"/>
                </a:ext>
              </a:extLst>
            </p:cNvPr>
            <p:cNvSpPr/>
            <p:nvPr userDrawn="1"/>
          </p:nvSpPr>
          <p:spPr bwMode="auto">
            <a:xfrm>
              <a:off x="4986338" y="3643313"/>
              <a:ext cx="20828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36" name="îṩḻïḋé">
              <a:extLst>
                <a:ext uri="{FF2B5EF4-FFF2-40B4-BE49-F238E27FC236}">
                  <a16:creationId xmlns:a16="http://schemas.microsoft.com/office/drawing/2014/main" xmlns="" id="{1B0354CB-AB5C-4209-80F0-BFE4378E1120}"/>
                </a:ext>
              </a:extLst>
            </p:cNvPr>
            <p:cNvSpPr/>
            <p:nvPr userDrawn="1"/>
          </p:nvSpPr>
          <p:spPr bwMode="auto">
            <a:xfrm>
              <a:off x="4986338" y="3562351"/>
              <a:ext cx="2082800"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37" name="ïSḻîḋê">
              <a:extLst>
                <a:ext uri="{FF2B5EF4-FFF2-40B4-BE49-F238E27FC236}">
                  <a16:creationId xmlns:a16="http://schemas.microsoft.com/office/drawing/2014/main" xmlns="" id="{F5885ED5-65D7-4F7E-9D43-C0C9CF11B573}"/>
                </a:ext>
              </a:extLst>
            </p:cNvPr>
            <p:cNvSpPr/>
            <p:nvPr userDrawn="1"/>
          </p:nvSpPr>
          <p:spPr bwMode="auto">
            <a:xfrm>
              <a:off x="4986338" y="3479801"/>
              <a:ext cx="2082800" cy="52388"/>
            </a:xfrm>
            <a:custGeom>
              <a:avLst/>
              <a:gdLst>
                <a:gd name="T0" fmla="*/ 0 w 621"/>
                <a:gd name="T1" fmla="*/ 12 h 16"/>
                <a:gd name="T2" fmla="*/ 0 w 621"/>
                <a:gd name="T3" fmla="*/ 16 h 16"/>
                <a:gd name="T4" fmla="*/ 621 w 621"/>
                <a:gd name="T5" fmla="*/ 16 h 16"/>
                <a:gd name="T6" fmla="*/ 621 w 621"/>
                <a:gd name="T7" fmla="*/ 0 h 16"/>
                <a:gd name="T8" fmla="*/ 13 w 621"/>
                <a:gd name="T9" fmla="*/ 0 h 16"/>
                <a:gd name="T10" fmla="*/ 0 w 621"/>
                <a:gd name="T11" fmla="*/ 12 h 16"/>
              </a:gdLst>
              <a:ahLst/>
              <a:cxnLst>
                <a:cxn ang="0">
                  <a:pos x="T0" y="T1"/>
                </a:cxn>
                <a:cxn ang="0">
                  <a:pos x="T2" y="T3"/>
                </a:cxn>
                <a:cxn ang="0">
                  <a:pos x="T4" y="T5"/>
                </a:cxn>
                <a:cxn ang="0">
                  <a:pos x="T6" y="T7"/>
                </a:cxn>
                <a:cxn ang="0">
                  <a:pos x="T8" y="T9"/>
                </a:cxn>
                <a:cxn ang="0">
                  <a:pos x="T10" y="T11"/>
                </a:cxn>
              </a:cxnLst>
              <a:rect l="0" t="0" r="r" b="b"/>
              <a:pathLst>
                <a:path w="621" h="16">
                  <a:moveTo>
                    <a:pt x="0" y="12"/>
                  </a:moveTo>
                  <a:cubicBezTo>
                    <a:pt x="0" y="16"/>
                    <a:pt x="0" y="16"/>
                    <a:pt x="0" y="16"/>
                  </a:cubicBezTo>
                  <a:cubicBezTo>
                    <a:pt x="621" y="16"/>
                    <a:pt x="621" y="16"/>
                    <a:pt x="621" y="16"/>
                  </a:cubicBezTo>
                  <a:cubicBezTo>
                    <a:pt x="621" y="0"/>
                    <a:pt x="621" y="0"/>
                    <a:pt x="621" y="0"/>
                  </a:cubicBezTo>
                  <a:cubicBezTo>
                    <a:pt x="13" y="0"/>
                    <a:pt x="13" y="0"/>
                    <a:pt x="13" y="0"/>
                  </a:cubicBezTo>
                  <a:cubicBezTo>
                    <a:pt x="6" y="0"/>
                    <a:pt x="0" y="5"/>
                    <a:pt x="0" y="12"/>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8" name="îṡḷïḋé">
              <a:extLst>
                <a:ext uri="{FF2B5EF4-FFF2-40B4-BE49-F238E27FC236}">
                  <a16:creationId xmlns:a16="http://schemas.microsoft.com/office/drawing/2014/main" xmlns="" id="{5BB41714-7D39-4408-87E7-462460AF442B}"/>
                </a:ext>
              </a:extLst>
            </p:cNvPr>
            <p:cNvSpPr/>
            <p:nvPr userDrawn="1"/>
          </p:nvSpPr>
          <p:spPr bwMode="auto">
            <a:xfrm>
              <a:off x="4972050" y="3465513"/>
              <a:ext cx="2143125" cy="352425"/>
            </a:xfrm>
            <a:custGeom>
              <a:avLst/>
              <a:gdLst>
                <a:gd name="T0" fmla="*/ 17 w 639"/>
                <a:gd name="T1" fmla="*/ 7 h 105"/>
                <a:gd name="T2" fmla="*/ 639 w 639"/>
                <a:gd name="T3" fmla="*/ 7 h 105"/>
                <a:gd name="T4" fmla="*/ 639 w 639"/>
                <a:gd name="T5" fmla="*/ 0 h 105"/>
                <a:gd name="T6" fmla="*/ 17 w 639"/>
                <a:gd name="T7" fmla="*/ 0 h 105"/>
                <a:gd name="T8" fmla="*/ 0 w 639"/>
                <a:gd name="T9" fmla="*/ 16 h 105"/>
                <a:gd name="T10" fmla="*/ 0 w 639"/>
                <a:gd name="T11" fmla="*/ 88 h 105"/>
                <a:gd name="T12" fmla="*/ 17 w 639"/>
                <a:gd name="T13" fmla="*/ 105 h 105"/>
                <a:gd name="T14" fmla="*/ 639 w 639"/>
                <a:gd name="T15" fmla="*/ 105 h 105"/>
                <a:gd name="T16" fmla="*/ 639 w 639"/>
                <a:gd name="T17" fmla="*/ 97 h 105"/>
                <a:gd name="T18" fmla="*/ 17 w 639"/>
                <a:gd name="T19" fmla="*/ 97 h 105"/>
                <a:gd name="T20" fmla="*/ 8 w 639"/>
                <a:gd name="T21" fmla="*/ 88 h 105"/>
                <a:gd name="T22" fmla="*/ 8 w 639"/>
                <a:gd name="T23" fmla="*/ 16 h 105"/>
                <a:gd name="T24" fmla="*/ 17 w 639"/>
                <a:gd name="T25" fmla="*/ 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105">
                  <a:moveTo>
                    <a:pt x="17" y="7"/>
                  </a:moveTo>
                  <a:cubicBezTo>
                    <a:pt x="639" y="7"/>
                    <a:pt x="639" y="7"/>
                    <a:pt x="639" y="7"/>
                  </a:cubicBezTo>
                  <a:cubicBezTo>
                    <a:pt x="639" y="0"/>
                    <a:pt x="639" y="0"/>
                    <a:pt x="639" y="0"/>
                  </a:cubicBezTo>
                  <a:cubicBezTo>
                    <a:pt x="17" y="0"/>
                    <a:pt x="17" y="0"/>
                    <a:pt x="17" y="0"/>
                  </a:cubicBezTo>
                  <a:cubicBezTo>
                    <a:pt x="8" y="0"/>
                    <a:pt x="0" y="7"/>
                    <a:pt x="0" y="16"/>
                  </a:cubicBezTo>
                  <a:cubicBezTo>
                    <a:pt x="0" y="88"/>
                    <a:pt x="0" y="88"/>
                    <a:pt x="0" y="88"/>
                  </a:cubicBezTo>
                  <a:cubicBezTo>
                    <a:pt x="0" y="97"/>
                    <a:pt x="8" y="105"/>
                    <a:pt x="17" y="105"/>
                  </a:cubicBezTo>
                  <a:cubicBezTo>
                    <a:pt x="639" y="105"/>
                    <a:pt x="639" y="105"/>
                    <a:pt x="639" y="105"/>
                  </a:cubicBezTo>
                  <a:cubicBezTo>
                    <a:pt x="639" y="97"/>
                    <a:pt x="639" y="97"/>
                    <a:pt x="639" y="97"/>
                  </a:cubicBezTo>
                  <a:cubicBezTo>
                    <a:pt x="17" y="97"/>
                    <a:pt x="17" y="97"/>
                    <a:pt x="17" y="97"/>
                  </a:cubicBezTo>
                  <a:cubicBezTo>
                    <a:pt x="12" y="97"/>
                    <a:pt x="8" y="93"/>
                    <a:pt x="8" y="88"/>
                  </a:cubicBezTo>
                  <a:cubicBezTo>
                    <a:pt x="8" y="16"/>
                    <a:pt x="8" y="16"/>
                    <a:pt x="8" y="16"/>
                  </a:cubicBezTo>
                  <a:cubicBezTo>
                    <a:pt x="8" y="12"/>
                    <a:pt x="12" y="7"/>
                    <a:pt x="17" y="7"/>
                  </a:cubicBezTo>
                  <a:close/>
                </a:path>
              </a:pathLst>
            </a:custGeom>
            <a:solidFill>
              <a:srgbClr val="3446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9" name="ïşlîde">
              <a:extLst>
                <a:ext uri="{FF2B5EF4-FFF2-40B4-BE49-F238E27FC236}">
                  <a16:creationId xmlns:a16="http://schemas.microsoft.com/office/drawing/2014/main" xmlns="" id="{DF0ADF89-910E-49EE-8458-9DED99D4D122}"/>
                </a:ext>
              </a:extLst>
            </p:cNvPr>
            <p:cNvSpPr/>
            <p:nvPr userDrawn="1"/>
          </p:nvSpPr>
          <p:spPr bwMode="auto">
            <a:xfrm>
              <a:off x="5207000" y="356235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0" name="ïṧḷíḓé">
              <a:extLst>
                <a:ext uri="{FF2B5EF4-FFF2-40B4-BE49-F238E27FC236}">
                  <a16:creationId xmlns:a16="http://schemas.microsoft.com/office/drawing/2014/main" xmlns="" id="{6DCD2AAD-E50D-46FA-ACD4-393FD28924C6}"/>
                </a:ext>
              </a:extLst>
            </p:cNvPr>
            <p:cNvSpPr/>
            <p:nvPr userDrawn="1"/>
          </p:nvSpPr>
          <p:spPr bwMode="auto">
            <a:xfrm>
              <a:off x="5095875" y="3090863"/>
              <a:ext cx="1382713" cy="361950"/>
            </a:xfrm>
            <a:custGeom>
              <a:avLst/>
              <a:gdLst>
                <a:gd name="T0" fmla="*/ 412 w 412"/>
                <a:gd name="T1" fmla="*/ 0 h 108"/>
                <a:gd name="T2" fmla="*/ 13 w 412"/>
                <a:gd name="T3" fmla="*/ 0 h 108"/>
                <a:gd name="T4" fmla="*/ 0 w 412"/>
                <a:gd name="T5" fmla="*/ 13 h 108"/>
                <a:gd name="T6" fmla="*/ 0 w 412"/>
                <a:gd name="T7" fmla="*/ 95 h 108"/>
                <a:gd name="T8" fmla="*/ 13 w 412"/>
                <a:gd name="T9" fmla="*/ 108 h 108"/>
                <a:gd name="T10" fmla="*/ 412 w 412"/>
                <a:gd name="T11" fmla="*/ 108 h 108"/>
                <a:gd name="T12" fmla="*/ 412 w 412"/>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412" h="108">
                  <a:moveTo>
                    <a:pt x="412" y="0"/>
                  </a:moveTo>
                  <a:cubicBezTo>
                    <a:pt x="13" y="0"/>
                    <a:pt x="13" y="0"/>
                    <a:pt x="13" y="0"/>
                  </a:cubicBezTo>
                  <a:cubicBezTo>
                    <a:pt x="6" y="0"/>
                    <a:pt x="0" y="6"/>
                    <a:pt x="0" y="13"/>
                  </a:cubicBezTo>
                  <a:cubicBezTo>
                    <a:pt x="0" y="95"/>
                    <a:pt x="0" y="95"/>
                    <a:pt x="0" y="95"/>
                  </a:cubicBezTo>
                  <a:cubicBezTo>
                    <a:pt x="0" y="102"/>
                    <a:pt x="6" y="108"/>
                    <a:pt x="13" y="108"/>
                  </a:cubicBezTo>
                  <a:cubicBezTo>
                    <a:pt x="412" y="108"/>
                    <a:pt x="412" y="108"/>
                    <a:pt x="412" y="108"/>
                  </a:cubicBezTo>
                  <a:lnTo>
                    <a:pt x="412"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1" name="íṩḷiḓè">
              <a:extLst>
                <a:ext uri="{FF2B5EF4-FFF2-40B4-BE49-F238E27FC236}">
                  <a16:creationId xmlns:a16="http://schemas.microsoft.com/office/drawing/2014/main" xmlns="" id="{A2C6258B-4DC9-4DFF-9C21-6224C0839BC8}"/>
                </a:ext>
              </a:extLst>
            </p:cNvPr>
            <p:cNvSpPr/>
            <p:nvPr userDrawn="1"/>
          </p:nvSpPr>
          <p:spPr bwMode="auto">
            <a:xfrm>
              <a:off x="5095875" y="3408363"/>
              <a:ext cx="1382713" cy="174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42" name="iSļiďé">
              <a:extLst>
                <a:ext uri="{FF2B5EF4-FFF2-40B4-BE49-F238E27FC236}">
                  <a16:creationId xmlns:a16="http://schemas.microsoft.com/office/drawing/2014/main" xmlns="" id="{FAE31752-A9CE-4DBF-8AEC-02A2D1C3D642}"/>
                </a:ext>
              </a:extLst>
            </p:cNvPr>
            <p:cNvSpPr/>
            <p:nvPr userDrawn="1"/>
          </p:nvSpPr>
          <p:spPr bwMode="auto">
            <a:xfrm>
              <a:off x="5095875" y="3287713"/>
              <a:ext cx="138271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43" name="iṡḻiďê">
              <a:extLst>
                <a:ext uri="{FF2B5EF4-FFF2-40B4-BE49-F238E27FC236}">
                  <a16:creationId xmlns:a16="http://schemas.microsoft.com/office/drawing/2014/main" xmlns="" id="{C33FBD86-522F-4399-8C22-1CEB48461B01}"/>
                </a:ext>
              </a:extLst>
            </p:cNvPr>
            <p:cNvSpPr/>
            <p:nvPr userDrawn="1"/>
          </p:nvSpPr>
          <p:spPr bwMode="auto">
            <a:xfrm>
              <a:off x="5095875" y="3211513"/>
              <a:ext cx="138271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44" name="iŝḻîḋê">
              <a:extLst>
                <a:ext uri="{FF2B5EF4-FFF2-40B4-BE49-F238E27FC236}">
                  <a16:creationId xmlns:a16="http://schemas.microsoft.com/office/drawing/2014/main" xmlns="" id="{C0AF038B-E1B1-46FC-ADC6-363772CA43F9}"/>
                </a:ext>
              </a:extLst>
            </p:cNvPr>
            <p:cNvSpPr/>
            <p:nvPr userDrawn="1"/>
          </p:nvSpPr>
          <p:spPr bwMode="auto">
            <a:xfrm>
              <a:off x="5095875" y="3090863"/>
              <a:ext cx="1382713" cy="57150"/>
            </a:xfrm>
            <a:custGeom>
              <a:avLst/>
              <a:gdLst>
                <a:gd name="T0" fmla="*/ 0 w 412"/>
                <a:gd name="T1" fmla="*/ 13 h 17"/>
                <a:gd name="T2" fmla="*/ 0 w 412"/>
                <a:gd name="T3" fmla="*/ 17 h 17"/>
                <a:gd name="T4" fmla="*/ 412 w 412"/>
                <a:gd name="T5" fmla="*/ 17 h 17"/>
                <a:gd name="T6" fmla="*/ 412 w 412"/>
                <a:gd name="T7" fmla="*/ 0 h 17"/>
                <a:gd name="T8" fmla="*/ 13 w 412"/>
                <a:gd name="T9" fmla="*/ 0 h 17"/>
                <a:gd name="T10" fmla="*/ 0 w 412"/>
                <a:gd name="T11" fmla="*/ 13 h 17"/>
              </a:gdLst>
              <a:ahLst/>
              <a:cxnLst>
                <a:cxn ang="0">
                  <a:pos x="T0" y="T1"/>
                </a:cxn>
                <a:cxn ang="0">
                  <a:pos x="T2" y="T3"/>
                </a:cxn>
                <a:cxn ang="0">
                  <a:pos x="T4" y="T5"/>
                </a:cxn>
                <a:cxn ang="0">
                  <a:pos x="T6" y="T7"/>
                </a:cxn>
                <a:cxn ang="0">
                  <a:pos x="T8" y="T9"/>
                </a:cxn>
                <a:cxn ang="0">
                  <a:pos x="T10" y="T11"/>
                </a:cxn>
              </a:cxnLst>
              <a:rect l="0" t="0" r="r" b="b"/>
              <a:pathLst>
                <a:path w="412" h="17">
                  <a:moveTo>
                    <a:pt x="0" y="13"/>
                  </a:moveTo>
                  <a:cubicBezTo>
                    <a:pt x="0" y="17"/>
                    <a:pt x="0" y="17"/>
                    <a:pt x="0" y="17"/>
                  </a:cubicBezTo>
                  <a:cubicBezTo>
                    <a:pt x="412" y="17"/>
                    <a:pt x="412" y="17"/>
                    <a:pt x="412" y="17"/>
                  </a:cubicBezTo>
                  <a:cubicBezTo>
                    <a:pt x="412" y="0"/>
                    <a:pt x="412" y="0"/>
                    <a:pt x="412"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5" name="î$ľïďè">
              <a:extLst>
                <a:ext uri="{FF2B5EF4-FFF2-40B4-BE49-F238E27FC236}">
                  <a16:creationId xmlns:a16="http://schemas.microsoft.com/office/drawing/2014/main" xmlns="" id="{6FAB0ED2-252C-494A-8C23-3BF36CBA3E47}"/>
                </a:ext>
              </a:extLst>
            </p:cNvPr>
            <p:cNvSpPr/>
            <p:nvPr userDrawn="1"/>
          </p:nvSpPr>
          <p:spPr bwMode="auto">
            <a:xfrm>
              <a:off x="5083175" y="3076576"/>
              <a:ext cx="1438275" cy="388938"/>
            </a:xfrm>
            <a:custGeom>
              <a:avLst/>
              <a:gdLst>
                <a:gd name="T0" fmla="*/ 17 w 429"/>
                <a:gd name="T1" fmla="*/ 8 h 116"/>
                <a:gd name="T2" fmla="*/ 429 w 429"/>
                <a:gd name="T3" fmla="*/ 8 h 116"/>
                <a:gd name="T4" fmla="*/ 429 w 429"/>
                <a:gd name="T5" fmla="*/ 0 h 116"/>
                <a:gd name="T6" fmla="*/ 17 w 429"/>
                <a:gd name="T7" fmla="*/ 0 h 116"/>
                <a:gd name="T8" fmla="*/ 0 w 429"/>
                <a:gd name="T9" fmla="*/ 17 h 116"/>
                <a:gd name="T10" fmla="*/ 0 w 429"/>
                <a:gd name="T11" fmla="*/ 99 h 116"/>
                <a:gd name="T12" fmla="*/ 17 w 429"/>
                <a:gd name="T13" fmla="*/ 116 h 116"/>
                <a:gd name="T14" fmla="*/ 429 w 429"/>
                <a:gd name="T15" fmla="*/ 116 h 116"/>
                <a:gd name="T16" fmla="*/ 429 w 429"/>
                <a:gd name="T17" fmla="*/ 108 h 116"/>
                <a:gd name="T18" fmla="*/ 17 w 429"/>
                <a:gd name="T19" fmla="*/ 108 h 116"/>
                <a:gd name="T20" fmla="*/ 8 w 429"/>
                <a:gd name="T21" fmla="*/ 99 h 116"/>
                <a:gd name="T22" fmla="*/ 8 w 429"/>
                <a:gd name="T23" fmla="*/ 17 h 116"/>
                <a:gd name="T24" fmla="*/ 17 w 429"/>
                <a:gd name="T25" fmla="*/ 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 h="116">
                  <a:moveTo>
                    <a:pt x="17" y="8"/>
                  </a:moveTo>
                  <a:cubicBezTo>
                    <a:pt x="429" y="8"/>
                    <a:pt x="429" y="8"/>
                    <a:pt x="429" y="8"/>
                  </a:cubicBezTo>
                  <a:cubicBezTo>
                    <a:pt x="429" y="0"/>
                    <a:pt x="429" y="0"/>
                    <a:pt x="429" y="0"/>
                  </a:cubicBezTo>
                  <a:cubicBezTo>
                    <a:pt x="17" y="0"/>
                    <a:pt x="17" y="0"/>
                    <a:pt x="17" y="0"/>
                  </a:cubicBezTo>
                  <a:cubicBezTo>
                    <a:pt x="8" y="0"/>
                    <a:pt x="0" y="8"/>
                    <a:pt x="0" y="17"/>
                  </a:cubicBezTo>
                  <a:cubicBezTo>
                    <a:pt x="0" y="99"/>
                    <a:pt x="0" y="99"/>
                    <a:pt x="0" y="99"/>
                  </a:cubicBezTo>
                  <a:cubicBezTo>
                    <a:pt x="0" y="108"/>
                    <a:pt x="8" y="116"/>
                    <a:pt x="17" y="116"/>
                  </a:cubicBezTo>
                  <a:cubicBezTo>
                    <a:pt x="429" y="116"/>
                    <a:pt x="429" y="116"/>
                    <a:pt x="429" y="116"/>
                  </a:cubicBezTo>
                  <a:cubicBezTo>
                    <a:pt x="429" y="108"/>
                    <a:pt x="429" y="108"/>
                    <a:pt x="429" y="108"/>
                  </a:cubicBezTo>
                  <a:cubicBezTo>
                    <a:pt x="17" y="108"/>
                    <a:pt x="17" y="108"/>
                    <a:pt x="17" y="108"/>
                  </a:cubicBezTo>
                  <a:cubicBezTo>
                    <a:pt x="12" y="108"/>
                    <a:pt x="8" y="104"/>
                    <a:pt x="8" y="99"/>
                  </a:cubicBezTo>
                  <a:cubicBezTo>
                    <a:pt x="8" y="17"/>
                    <a:pt x="8" y="17"/>
                    <a:pt x="8" y="17"/>
                  </a:cubicBezTo>
                  <a:cubicBezTo>
                    <a:pt x="8" y="12"/>
                    <a:pt x="12" y="8"/>
                    <a:pt x="17" y="8"/>
                  </a:cubicBez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6" name="ïślíḋê">
              <a:extLst>
                <a:ext uri="{FF2B5EF4-FFF2-40B4-BE49-F238E27FC236}">
                  <a16:creationId xmlns:a16="http://schemas.microsoft.com/office/drawing/2014/main" xmlns="" id="{F0F8EDCD-5C33-4081-A9C6-7ED2E91EC149}"/>
                </a:ext>
              </a:extLst>
            </p:cNvPr>
            <p:cNvSpPr/>
            <p:nvPr userDrawn="1"/>
          </p:nvSpPr>
          <p:spPr bwMode="auto">
            <a:xfrm>
              <a:off x="5318125" y="3211513"/>
              <a:ext cx="106363" cy="184150"/>
            </a:xfrm>
            <a:custGeom>
              <a:avLst/>
              <a:gdLst>
                <a:gd name="T0" fmla="*/ 67 w 67"/>
                <a:gd name="T1" fmla="*/ 116 h 116"/>
                <a:gd name="T2" fmla="*/ 34 w 67"/>
                <a:gd name="T3" fmla="*/ 101 h 116"/>
                <a:gd name="T4" fmla="*/ 0 w 67"/>
                <a:gd name="T5" fmla="*/ 116 h 116"/>
                <a:gd name="T6" fmla="*/ 0 w 67"/>
                <a:gd name="T7" fmla="*/ 0 h 116"/>
                <a:gd name="T8" fmla="*/ 67 w 67"/>
                <a:gd name="T9" fmla="*/ 0 h 116"/>
                <a:gd name="T10" fmla="*/ 67 w 67"/>
                <a:gd name="T11" fmla="*/ 116 h 116"/>
              </a:gdLst>
              <a:ahLst/>
              <a:cxnLst>
                <a:cxn ang="0">
                  <a:pos x="T0" y="T1"/>
                </a:cxn>
                <a:cxn ang="0">
                  <a:pos x="T2" y="T3"/>
                </a:cxn>
                <a:cxn ang="0">
                  <a:pos x="T4" y="T5"/>
                </a:cxn>
                <a:cxn ang="0">
                  <a:pos x="T6" y="T7"/>
                </a:cxn>
                <a:cxn ang="0">
                  <a:pos x="T8" y="T9"/>
                </a:cxn>
                <a:cxn ang="0">
                  <a:pos x="T10" y="T11"/>
                </a:cxn>
              </a:cxnLst>
              <a:rect l="0" t="0" r="r" b="b"/>
              <a:pathLst>
                <a:path w="67" h="116">
                  <a:moveTo>
                    <a:pt x="67" y="116"/>
                  </a:moveTo>
                  <a:lnTo>
                    <a:pt x="34" y="101"/>
                  </a:lnTo>
                  <a:lnTo>
                    <a:pt x="0" y="116"/>
                  </a:lnTo>
                  <a:lnTo>
                    <a:pt x="0" y="0"/>
                  </a:lnTo>
                  <a:lnTo>
                    <a:pt x="67" y="0"/>
                  </a:lnTo>
                  <a:lnTo>
                    <a:pt x="67"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7" name="íṡḷíďe">
              <a:extLst>
                <a:ext uri="{FF2B5EF4-FFF2-40B4-BE49-F238E27FC236}">
                  <a16:creationId xmlns:a16="http://schemas.microsoft.com/office/drawing/2014/main" xmlns="" id="{5EAF7241-B7B8-43B9-AF1D-3CD1A9F1795D}"/>
                </a:ext>
              </a:extLst>
            </p:cNvPr>
            <p:cNvSpPr/>
            <p:nvPr userDrawn="1"/>
          </p:nvSpPr>
          <p:spPr bwMode="auto">
            <a:xfrm>
              <a:off x="3587750" y="3944938"/>
              <a:ext cx="808038" cy="1271588"/>
            </a:xfrm>
            <a:custGeom>
              <a:avLst/>
              <a:gdLst>
                <a:gd name="T0" fmla="*/ 6 w 241"/>
                <a:gd name="T1" fmla="*/ 351 h 380"/>
                <a:gd name="T2" fmla="*/ 66 w 241"/>
                <a:gd name="T3" fmla="*/ 202 h 380"/>
                <a:gd name="T4" fmla="*/ 74 w 241"/>
                <a:gd name="T5" fmla="*/ 161 h 380"/>
                <a:gd name="T6" fmla="*/ 74 w 241"/>
                <a:gd name="T7" fmla="*/ 0 h 380"/>
                <a:gd name="T8" fmla="*/ 121 w 241"/>
                <a:gd name="T9" fmla="*/ 0 h 380"/>
                <a:gd name="T10" fmla="*/ 167 w 241"/>
                <a:gd name="T11" fmla="*/ 0 h 380"/>
                <a:gd name="T12" fmla="*/ 167 w 241"/>
                <a:gd name="T13" fmla="*/ 161 h 380"/>
                <a:gd name="T14" fmla="*/ 175 w 241"/>
                <a:gd name="T15" fmla="*/ 202 h 380"/>
                <a:gd name="T16" fmla="*/ 236 w 241"/>
                <a:gd name="T17" fmla="*/ 351 h 380"/>
                <a:gd name="T18" fmla="*/ 224 w 241"/>
                <a:gd name="T19" fmla="*/ 380 h 380"/>
                <a:gd name="T20" fmla="*/ 121 w 241"/>
                <a:gd name="T21" fmla="*/ 380 h 380"/>
                <a:gd name="T22" fmla="*/ 17 w 241"/>
                <a:gd name="T23" fmla="*/ 380 h 380"/>
                <a:gd name="T24" fmla="*/ 6 w 241"/>
                <a:gd name="T25" fmla="*/ 35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380">
                  <a:moveTo>
                    <a:pt x="6" y="351"/>
                  </a:moveTo>
                  <a:cubicBezTo>
                    <a:pt x="66" y="202"/>
                    <a:pt x="66" y="202"/>
                    <a:pt x="66" y="202"/>
                  </a:cubicBezTo>
                  <a:cubicBezTo>
                    <a:pt x="71" y="189"/>
                    <a:pt x="74" y="175"/>
                    <a:pt x="74" y="161"/>
                  </a:cubicBezTo>
                  <a:cubicBezTo>
                    <a:pt x="74" y="0"/>
                    <a:pt x="74" y="0"/>
                    <a:pt x="74" y="0"/>
                  </a:cubicBezTo>
                  <a:cubicBezTo>
                    <a:pt x="121" y="0"/>
                    <a:pt x="121" y="0"/>
                    <a:pt x="121" y="0"/>
                  </a:cubicBezTo>
                  <a:cubicBezTo>
                    <a:pt x="167" y="0"/>
                    <a:pt x="167" y="0"/>
                    <a:pt x="167" y="0"/>
                  </a:cubicBezTo>
                  <a:cubicBezTo>
                    <a:pt x="167" y="161"/>
                    <a:pt x="167" y="161"/>
                    <a:pt x="167" y="161"/>
                  </a:cubicBezTo>
                  <a:cubicBezTo>
                    <a:pt x="167" y="175"/>
                    <a:pt x="170" y="189"/>
                    <a:pt x="175" y="202"/>
                  </a:cubicBezTo>
                  <a:cubicBezTo>
                    <a:pt x="236" y="351"/>
                    <a:pt x="236" y="351"/>
                    <a:pt x="236" y="351"/>
                  </a:cubicBezTo>
                  <a:cubicBezTo>
                    <a:pt x="241" y="364"/>
                    <a:pt x="235" y="380"/>
                    <a:pt x="224" y="380"/>
                  </a:cubicBezTo>
                  <a:cubicBezTo>
                    <a:pt x="121" y="380"/>
                    <a:pt x="121" y="380"/>
                    <a:pt x="121" y="380"/>
                  </a:cubicBezTo>
                  <a:cubicBezTo>
                    <a:pt x="17" y="380"/>
                    <a:pt x="17" y="380"/>
                    <a:pt x="17" y="380"/>
                  </a:cubicBezTo>
                  <a:cubicBezTo>
                    <a:pt x="7" y="380"/>
                    <a:pt x="0" y="364"/>
                    <a:pt x="6" y="351"/>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8" name="ïṧḻîḍé">
              <a:extLst>
                <a:ext uri="{FF2B5EF4-FFF2-40B4-BE49-F238E27FC236}">
                  <a16:creationId xmlns:a16="http://schemas.microsoft.com/office/drawing/2014/main" xmlns="" id="{6969DF77-43AC-4BD2-8FA3-DAA81D15145F}"/>
                </a:ext>
              </a:extLst>
            </p:cNvPr>
            <p:cNvSpPr/>
            <p:nvPr userDrawn="1"/>
          </p:nvSpPr>
          <p:spPr bwMode="auto">
            <a:xfrm>
              <a:off x="3621088" y="4762501"/>
              <a:ext cx="744538" cy="428625"/>
            </a:xfrm>
            <a:custGeom>
              <a:avLst/>
              <a:gdLst>
                <a:gd name="T0" fmla="*/ 45 w 222"/>
                <a:gd name="T1" fmla="*/ 5 h 128"/>
                <a:gd name="T2" fmla="*/ 106 w 222"/>
                <a:gd name="T3" fmla="*/ 8 h 128"/>
                <a:gd name="T4" fmla="*/ 175 w 222"/>
                <a:gd name="T5" fmla="*/ 1 h 128"/>
                <a:gd name="T6" fmla="*/ 219 w 222"/>
                <a:gd name="T7" fmla="*/ 110 h 128"/>
                <a:gd name="T8" fmla="*/ 218 w 222"/>
                <a:gd name="T9" fmla="*/ 126 h 128"/>
                <a:gd name="T10" fmla="*/ 214 w 222"/>
                <a:gd name="T11" fmla="*/ 128 h 128"/>
                <a:gd name="T12" fmla="*/ 7 w 222"/>
                <a:gd name="T13" fmla="*/ 128 h 128"/>
                <a:gd name="T14" fmla="*/ 3 w 222"/>
                <a:gd name="T15" fmla="*/ 126 h 128"/>
                <a:gd name="T16" fmla="*/ 2 w 222"/>
                <a:gd name="T17" fmla="*/ 110 h 128"/>
                <a:gd name="T18" fmla="*/ 45 w 222"/>
                <a:gd name="T1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28">
                  <a:moveTo>
                    <a:pt x="45" y="5"/>
                  </a:moveTo>
                  <a:cubicBezTo>
                    <a:pt x="67" y="10"/>
                    <a:pt x="92" y="14"/>
                    <a:pt x="106" y="8"/>
                  </a:cubicBezTo>
                  <a:cubicBezTo>
                    <a:pt x="126" y="1"/>
                    <a:pt x="155" y="0"/>
                    <a:pt x="175" y="1"/>
                  </a:cubicBezTo>
                  <a:cubicBezTo>
                    <a:pt x="219" y="110"/>
                    <a:pt x="219" y="110"/>
                    <a:pt x="219" y="110"/>
                  </a:cubicBezTo>
                  <a:cubicBezTo>
                    <a:pt x="222" y="116"/>
                    <a:pt x="220" y="122"/>
                    <a:pt x="218" y="126"/>
                  </a:cubicBezTo>
                  <a:cubicBezTo>
                    <a:pt x="217" y="127"/>
                    <a:pt x="216" y="128"/>
                    <a:pt x="214" y="128"/>
                  </a:cubicBezTo>
                  <a:cubicBezTo>
                    <a:pt x="7" y="128"/>
                    <a:pt x="7" y="128"/>
                    <a:pt x="7" y="128"/>
                  </a:cubicBezTo>
                  <a:cubicBezTo>
                    <a:pt x="6" y="128"/>
                    <a:pt x="4" y="127"/>
                    <a:pt x="3" y="126"/>
                  </a:cubicBezTo>
                  <a:cubicBezTo>
                    <a:pt x="1" y="122"/>
                    <a:pt x="0" y="116"/>
                    <a:pt x="2" y="110"/>
                  </a:cubicBezTo>
                  <a:cubicBezTo>
                    <a:pt x="45" y="5"/>
                    <a:pt x="45" y="5"/>
                    <a:pt x="45" y="5"/>
                  </a:cubicBezTo>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9" name="iŝḻïḍe">
              <a:extLst>
                <a:ext uri="{FF2B5EF4-FFF2-40B4-BE49-F238E27FC236}">
                  <a16:creationId xmlns:a16="http://schemas.microsoft.com/office/drawing/2014/main" xmlns="" id="{A69B704D-A3BF-4038-82A6-D50FE1CBCEE3}"/>
                </a:ext>
              </a:extLst>
            </p:cNvPr>
            <p:cNvSpPr/>
            <p:nvPr userDrawn="1"/>
          </p:nvSpPr>
          <p:spPr bwMode="auto">
            <a:xfrm>
              <a:off x="3992563" y="3954463"/>
              <a:ext cx="201613" cy="820738"/>
            </a:xfrm>
            <a:custGeom>
              <a:avLst/>
              <a:gdLst>
                <a:gd name="T0" fmla="*/ 38 w 60"/>
                <a:gd name="T1" fmla="*/ 0 h 245"/>
                <a:gd name="T2" fmla="*/ 0 w 60"/>
                <a:gd name="T3" fmla="*/ 0 h 245"/>
                <a:gd name="T4" fmla="*/ 3 w 60"/>
                <a:gd name="T5" fmla="*/ 189 h 245"/>
                <a:gd name="T6" fmla="*/ 12 w 60"/>
                <a:gd name="T7" fmla="*/ 245 h 245"/>
                <a:gd name="T8" fmla="*/ 55 w 60"/>
                <a:gd name="T9" fmla="*/ 242 h 245"/>
                <a:gd name="T10" fmla="*/ 60 w 60"/>
                <a:gd name="T11" fmla="*/ 242 h 245"/>
                <a:gd name="T12" fmla="*/ 42 w 60"/>
                <a:gd name="T13" fmla="*/ 195 h 245"/>
                <a:gd name="T14" fmla="*/ 38 w 60"/>
                <a:gd name="T15" fmla="*/ 174 h 245"/>
                <a:gd name="T16" fmla="*/ 38 w 60"/>
                <a:gd name="T1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5">
                  <a:moveTo>
                    <a:pt x="38" y="0"/>
                  </a:moveTo>
                  <a:cubicBezTo>
                    <a:pt x="0" y="0"/>
                    <a:pt x="0" y="0"/>
                    <a:pt x="0" y="0"/>
                  </a:cubicBezTo>
                  <a:cubicBezTo>
                    <a:pt x="3" y="189"/>
                    <a:pt x="3" y="189"/>
                    <a:pt x="3" y="189"/>
                  </a:cubicBezTo>
                  <a:cubicBezTo>
                    <a:pt x="12" y="245"/>
                    <a:pt x="12" y="245"/>
                    <a:pt x="12" y="245"/>
                  </a:cubicBezTo>
                  <a:cubicBezTo>
                    <a:pt x="26" y="242"/>
                    <a:pt x="42" y="242"/>
                    <a:pt x="55" y="242"/>
                  </a:cubicBezTo>
                  <a:cubicBezTo>
                    <a:pt x="57" y="242"/>
                    <a:pt x="58" y="242"/>
                    <a:pt x="60" y="242"/>
                  </a:cubicBezTo>
                  <a:cubicBezTo>
                    <a:pt x="42" y="195"/>
                    <a:pt x="42" y="195"/>
                    <a:pt x="42" y="195"/>
                  </a:cubicBezTo>
                  <a:cubicBezTo>
                    <a:pt x="39" y="188"/>
                    <a:pt x="38" y="181"/>
                    <a:pt x="38" y="174"/>
                  </a:cubicBezTo>
                  <a:cubicBezTo>
                    <a:pt x="38" y="0"/>
                    <a:pt x="38" y="0"/>
                    <a:pt x="38"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0" name="îṧlïḍè">
              <a:extLst>
                <a:ext uri="{FF2B5EF4-FFF2-40B4-BE49-F238E27FC236}">
                  <a16:creationId xmlns:a16="http://schemas.microsoft.com/office/drawing/2014/main" xmlns="" id="{A48B9DEB-EE02-42A3-99CD-4EBE0512A8BE}"/>
                </a:ext>
              </a:extLst>
            </p:cNvPr>
            <p:cNvSpPr/>
            <p:nvPr userDrawn="1"/>
          </p:nvSpPr>
          <p:spPr bwMode="auto">
            <a:xfrm>
              <a:off x="4033838" y="4765676"/>
              <a:ext cx="174625" cy="327025"/>
            </a:xfrm>
            <a:custGeom>
              <a:avLst/>
              <a:gdLst>
                <a:gd name="T0" fmla="*/ 43 w 52"/>
                <a:gd name="T1" fmla="*/ 0 h 98"/>
                <a:gd name="T2" fmla="*/ 0 w 52"/>
                <a:gd name="T3" fmla="*/ 3 h 98"/>
                <a:gd name="T4" fmla="*/ 5 w 52"/>
                <a:gd name="T5" fmla="*/ 43 h 98"/>
                <a:gd name="T6" fmla="*/ 6 w 52"/>
                <a:gd name="T7" fmla="*/ 43 h 98"/>
                <a:gd name="T8" fmla="*/ 16 w 52"/>
                <a:gd name="T9" fmla="*/ 53 h 98"/>
                <a:gd name="T10" fmla="*/ 8 w 52"/>
                <a:gd name="T11" fmla="*/ 62 h 98"/>
                <a:gd name="T12" fmla="*/ 13 w 52"/>
                <a:gd name="T13" fmla="*/ 90 h 98"/>
                <a:gd name="T14" fmla="*/ 15 w 52"/>
                <a:gd name="T15" fmla="*/ 98 h 98"/>
                <a:gd name="T16" fmla="*/ 52 w 52"/>
                <a:gd name="T17" fmla="*/ 9 h 98"/>
                <a:gd name="T18" fmla="*/ 48 w 52"/>
                <a:gd name="T19" fmla="*/ 0 h 98"/>
                <a:gd name="T20" fmla="*/ 43 w 52"/>
                <a:gd name="T2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8">
                  <a:moveTo>
                    <a:pt x="43" y="0"/>
                  </a:moveTo>
                  <a:cubicBezTo>
                    <a:pt x="30" y="0"/>
                    <a:pt x="14" y="0"/>
                    <a:pt x="0" y="3"/>
                  </a:cubicBezTo>
                  <a:cubicBezTo>
                    <a:pt x="5" y="43"/>
                    <a:pt x="5" y="43"/>
                    <a:pt x="5" y="43"/>
                  </a:cubicBezTo>
                  <a:cubicBezTo>
                    <a:pt x="6" y="43"/>
                    <a:pt x="6" y="43"/>
                    <a:pt x="6" y="43"/>
                  </a:cubicBezTo>
                  <a:cubicBezTo>
                    <a:pt x="12" y="43"/>
                    <a:pt x="16" y="47"/>
                    <a:pt x="16" y="53"/>
                  </a:cubicBezTo>
                  <a:cubicBezTo>
                    <a:pt x="16" y="57"/>
                    <a:pt x="13" y="61"/>
                    <a:pt x="8" y="62"/>
                  </a:cubicBezTo>
                  <a:cubicBezTo>
                    <a:pt x="13" y="90"/>
                    <a:pt x="13" y="90"/>
                    <a:pt x="13" y="90"/>
                  </a:cubicBezTo>
                  <a:cubicBezTo>
                    <a:pt x="13" y="93"/>
                    <a:pt x="14" y="96"/>
                    <a:pt x="15" y="98"/>
                  </a:cubicBezTo>
                  <a:cubicBezTo>
                    <a:pt x="52" y="9"/>
                    <a:pt x="52" y="9"/>
                    <a:pt x="52" y="9"/>
                  </a:cubicBezTo>
                  <a:cubicBezTo>
                    <a:pt x="48" y="0"/>
                    <a:pt x="48" y="0"/>
                    <a:pt x="48" y="0"/>
                  </a:cubicBezTo>
                  <a:cubicBezTo>
                    <a:pt x="46" y="0"/>
                    <a:pt x="45" y="0"/>
                    <a:pt x="43" y="0"/>
                  </a:cubicBezTo>
                </a:path>
              </a:pathLst>
            </a:custGeom>
            <a:solidFill>
              <a:srgbClr val="FBD3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1" name="is1iḋé">
              <a:extLst>
                <a:ext uri="{FF2B5EF4-FFF2-40B4-BE49-F238E27FC236}">
                  <a16:creationId xmlns:a16="http://schemas.microsoft.com/office/drawing/2014/main" xmlns="" id="{D025D923-81DA-44E0-93A7-DB2C87CCB720}"/>
                </a:ext>
              </a:extLst>
            </p:cNvPr>
            <p:cNvSpPr/>
            <p:nvPr userDrawn="1"/>
          </p:nvSpPr>
          <p:spPr bwMode="auto">
            <a:xfrm>
              <a:off x="3786188" y="3890963"/>
              <a:ext cx="411163" cy="63500"/>
            </a:xfrm>
            <a:custGeom>
              <a:avLst/>
              <a:gdLst>
                <a:gd name="T0" fmla="*/ 10 w 123"/>
                <a:gd name="T1" fmla="*/ 0 h 19"/>
                <a:gd name="T2" fmla="*/ 113 w 123"/>
                <a:gd name="T3" fmla="*/ 0 h 19"/>
                <a:gd name="T4" fmla="*/ 123 w 123"/>
                <a:gd name="T5" fmla="*/ 9 h 19"/>
                <a:gd name="T6" fmla="*/ 113 w 123"/>
                <a:gd name="T7" fmla="*/ 19 h 19"/>
                <a:gd name="T8" fmla="*/ 10 w 123"/>
                <a:gd name="T9" fmla="*/ 19 h 19"/>
                <a:gd name="T10" fmla="*/ 0 w 123"/>
                <a:gd name="T11" fmla="*/ 9 h 19"/>
                <a:gd name="T12" fmla="*/ 10 w 12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23" h="19">
                  <a:moveTo>
                    <a:pt x="10" y="0"/>
                  </a:moveTo>
                  <a:cubicBezTo>
                    <a:pt x="113" y="0"/>
                    <a:pt x="113" y="0"/>
                    <a:pt x="113" y="0"/>
                  </a:cubicBezTo>
                  <a:cubicBezTo>
                    <a:pt x="119" y="0"/>
                    <a:pt x="123" y="4"/>
                    <a:pt x="123" y="9"/>
                  </a:cubicBezTo>
                  <a:cubicBezTo>
                    <a:pt x="123" y="15"/>
                    <a:pt x="119" y="19"/>
                    <a:pt x="113" y="19"/>
                  </a:cubicBezTo>
                  <a:cubicBezTo>
                    <a:pt x="10" y="19"/>
                    <a:pt x="10" y="19"/>
                    <a:pt x="10" y="19"/>
                  </a:cubicBezTo>
                  <a:cubicBezTo>
                    <a:pt x="5" y="19"/>
                    <a:pt x="0" y="15"/>
                    <a:pt x="0" y="9"/>
                  </a:cubicBezTo>
                  <a:cubicBezTo>
                    <a:pt x="0" y="4"/>
                    <a:pt x="5" y="0"/>
                    <a:pt x="10"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2" name="íŝ1iďé">
              <a:extLst>
                <a:ext uri="{FF2B5EF4-FFF2-40B4-BE49-F238E27FC236}">
                  <a16:creationId xmlns:a16="http://schemas.microsoft.com/office/drawing/2014/main" xmlns="" id="{11E0E4D2-5E68-439D-AF34-46DB54195A02}"/>
                </a:ext>
              </a:extLst>
            </p:cNvPr>
            <p:cNvSpPr/>
            <p:nvPr userDrawn="1"/>
          </p:nvSpPr>
          <p:spPr bwMode="auto">
            <a:xfrm>
              <a:off x="3819525" y="3894138"/>
              <a:ext cx="361950" cy="23813"/>
            </a:xfrm>
            <a:custGeom>
              <a:avLst/>
              <a:gdLst>
                <a:gd name="T0" fmla="*/ 105 w 108"/>
                <a:gd name="T1" fmla="*/ 0 h 7"/>
                <a:gd name="T2" fmla="*/ 4 w 108"/>
                <a:gd name="T3" fmla="*/ 0 h 7"/>
                <a:gd name="T4" fmla="*/ 0 w 108"/>
                <a:gd name="T5" fmla="*/ 4 h 7"/>
                <a:gd name="T6" fmla="*/ 4 w 108"/>
                <a:gd name="T7" fmla="*/ 7 h 7"/>
                <a:gd name="T8" fmla="*/ 105 w 108"/>
                <a:gd name="T9" fmla="*/ 7 h 7"/>
                <a:gd name="T10" fmla="*/ 108 w 108"/>
                <a:gd name="T11" fmla="*/ 4 h 7"/>
                <a:gd name="T12" fmla="*/ 105 w 10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8" h="7">
                  <a:moveTo>
                    <a:pt x="105" y="0"/>
                  </a:moveTo>
                  <a:cubicBezTo>
                    <a:pt x="4" y="0"/>
                    <a:pt x="4" y="0"/>
                    <a:pt x="4" y="0"/>
                  </a:cubicBezTo>
                  <a:cubicBezTo>
                    <a:pt x="2" y="0"/>
                    <a:pt x="0" y="2"/>
                    <a:pt x="0" y="4"/>
                  </a:cubicBezTo>
                  <a:cubicBezTo>
                    <a:pt x="0" y="6"/>
                    <a:pt x="2" y="7"/>
                    <a:pt x="4" y="7"/>
                  </a:cubicBezTo>
                  <a:cubicBezTo>
                    <a:pt x="105" y="7"/>
                    <a:pt x="105" y="7"/>
                    <a:pt x="105" y="7"/>
                  </a:cubicBezTo>
                  <a:cubicBezTo>
                    <a:pt x="107" y="7"/>
                    <a:pt x="108" y="6"/>
                    <a:pt x="108" y="4"/>
                  </a:cubicBezTo>
                  <a:cubicBezTo>
                    <a:pt x="108" y="2"/>
                    <a:pt x="107" y="0"/>
                    <a:pt x="10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3" name="iṧḷïḑè">
              <a:extLst>
                <a:ext uri="{FF2B5EF4-FFF2-40B4-BE49-F238E27FC236}">
                  <a16:creationId xmlns:a16="http://schemas.microsoft.com/office/drawing/2014/main" xmlns="" id="{24DC089D-8FF9-4E7F-BC98-761E995F7111}"/>
                </a:ext>
              </a:extLst>
            </p:cNvPr>
            <p:cNvSpPr/>
            <p:nvPr userDrawn="1"/>
          </p:nvSpPr>
          <p:spPr bwMode="auto">
            <a:xfrm>
              <a:off x="4049713" y="3743326"/>
              <a:ext cx="963613" cy="1500188"/>
            </a:xfrm>
            <a:custGeom>
              <a:avLst/>
              <a:gdLst>
                <a:gd name="T0" fmla="*/ 6 w 287"/>
                <a:gd name="T1" fmla="*/ 414 h 448"/>
                <a:gd name="T2" fmla="*/ 79 w 287"/>
                <a:gd name="T3" fmla="*/ 236 h 448"/>
                <a:gd name="T4" fmla="*/ 88 w 287"/>
                <a:gd name="T5" fmla="*/ 187 h 448"/>
                <a:gd name="T6" fmla="*/ 88 w 287"/>
                <a:gd name="T7" fmla="*/ 0 h 448"/>
                <a:gd name="T8" fmla="*/ 144 w 287"/>
                <a:gd name="T9" fmla="*/ 0 h 448"/>
                <a:gd name="T10" fmla="*/ 199 w 287"/>
                <a:gd name="T11" fmla="*/ 0 h 448"/>
                <a:gd name="T12" fmla="*/ 199 w 287"/>
                <a:gd name="T13" fmla="*/ 187 h 448"/>
                <a:gd name="T14" fmla="*/ 209 w 287"/>
                <a:gd name="T15" fmla="*/ 236 h 448"/>
                <a:gd name="T16" fmla="*/ 281 w 287"/>
                <a:gd name="T17" fmla="*/ 414 h 448"/>
                <a:gd name="T18" fmla="*/ 267 w 287"/>
                <a:gd name="T19" fmla="*/ 448 h 448"/>
                <a:gd name="T20" fmla="*/ 144 w 287"/>
                <a:gd name="T21" fmla="*/ 448 h 448"/>
                <a:gd name="T22" fmla="*/ 20 w 287"/>
                <a:gd name="T23" fmla="*/ 448 h 448"/>
                <a:gd name="T24" fmla="*/ 6 w 287"/>
                <a:gd name="T25" fmla="*/ 41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448">
                  <a:moveTo>
                    <a:pt x="6" y="414"/>
                  </a:moveTo>
                  <a:cubicBezTo>
                    <a:pt x="79" y="236"/>
                    <a:pt x="79" y="236"/>
                    <a:pt x="79" y="236"/>
                  </a:cubicBezTo>
                  <a:cubicBezTo>
                    <a:pt x="85" y="221"/>
                    <a:pt x="88" y="204"/>
                    <a:pt x="88" y="187"/>
                  </a:cubicBezTo>
                  <a:cubicBezTo>
                    <a:pt x="88" y="0"/>
                    <a:pt x="88" y="0"/>
                    <a:pt x="88" y="0"/>
                  </a:cubicBezTo>
                  <a:cubicBezTo>
                    <a:pt x="144" y="0"/>
                    <a:pt x="144" y="0"/>
                    <a:pt x="144" y="0"/>
                  </a:cubicBezTo>
                  <a:cubicBezTo>
                    <a:pt x="199" y="0"/>
                    <a:pt x="199" y="0"/>
                    <a:pt x="199" y="0"/>
                  </a:cubicBezTo>
                  <a:cubicBezTo>
                    <a:pt x="199" y="187"/>
                    <a:pt x="199" y="187"/>
                    <a:pt x="199" y="187"/>
                  </a:cubicBezTo>
                  <a:cubicBezTo>
                    <a:pt x="199" y="204"/>
                    <a:pt x="203" y="221"/>
                    <a:pt x="209" y="236"/>
                  </a:cubicBezTo>
                  <a:cubicBezTo>
                    <a:pt x="281" y="414"/>
                    <a:pt x="281" y="414"/>
                    <a:pt x="281" y="414"/>
                  </a:cubicBezTo>
                  <a:cubicBezTo>
                    <a:pt x="287" y="429"/>
                    <a:pt x="280" y="448"/>
                    <a:pt x="267" y="448"/>
                  </a:cubicBezTo>
                  <a:cubicBezTo>
                    <a:pt x="144" y="448"/>
                    <a:pt x="144" y="448"/>
                    <a:pt x="144" y="448"/>
                  </a:cubicBezTo>
                  <a:cubicBezTo>
                    <a:pt x="20" y="448"/>
                    <a:pt x="20" y="448"/>
                    <a:pt x="20" y="448"/>
                  </a:cubicBezTo>
                  <a:cubicBezTo>
                    <a:pt x="8" y="448"/>
                    <a:pt x="0" y="429"/>
                    <a:pt x="6" y="414"/>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4" name="ïsḷîḓè">
              <a:extLst>
                <a:ext uri="{FF2B5EF4-FFF2-40B4-BE49-F238E27FC236}">
                  <a16:creationId xmlns:a16="http://schemas.microsoft.com/office/drawing/2014/main" xmlns="" id="{06284996-FB53-4BE3-81CD-19F4B3AC9806}"/>
                </a:ext>
              </a:extLst>
            </p:cNvPr>
            <p:cNvSpPr/>
            <p:nvPr userDrawn="1"/>
          </p:nvSpPr>
          <p:spPr bwMode="auto">
            <a:xfrm>
              <a:off x="4087813" y="4705351"/>
              <a:ext cx="887413" cy="511175"/>
            </a:xfrm>
            <a:custGeom>
              <a:avLst/>
              <a:gdLst>
                <a:gd name="T0" fmla="*/ 54 w 265"/>
                <a:gd name="T1" fmla="*/ 5 h 153"/>
                <a:gd name="T2" fmla="*/ 128 w 265"/>
                <a:gd name="T3" fmla="*/ 9 h 153"/>
                <a:gd name="T4" fmla="*/ 209 w 265"/>
                <a:gd name="T5" fmla="*/ 0 h 153"/>
                <a:gd name="T6" fmla="*/ 262 w 265"/>
                <a:gd name="T7" fmla="*/ 130 h 153"/>
                <a:gd name="T8" fmla="*/ 261 w 265"/>
                <a:gd name="T9" fmla="*/ 149 h 153"/>
                <a:gd name="T10" fmla="*/ 256 w 265"/>
                <a:gd name="T11" fmla="*/ 153 h 153"/>
                <a:gd name="T12" fmla="*/ 9 w 265"/>
                <a:gd name="T13" fmla="*/ 153 h 153"/>
                <a:gd name="T14" fmla="*/ 5 w 265"/>
                <a:gd name="T15" fmla="*/ 149 h 153"/>
                <a:gd name="T16" fmla="*/ 3 w 265"/>
                <a:gd name="T17" fmla="*/ 130 h 153"/>
                <a:gd name="T18" fmla="*/ 54 w 265"/>
                <a:gd name="T19" fmla="*/ 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153">
                  <a:moveTo>
                    <a:pt x="54" y="5"/>
                  </a:moveTo>
                  <a:cubicBezTo>
                    <a:pt x="80" y="12"/>
                    <a:pt x="110" y="16"/>
                    <a:pt x="128" y="9"/>
                  </a:cubicBezTo>
                  <a:cubicBezTo>
                    <a:pt x="150" y="1"/>
                    <a:pt x="185" y="0"/>
                    <a:pt x="209" y="0"/>
                  </a:cubicBezTo>
                  <a:cubicBezTo>
                    <a:pt x="262" y="130"/>
                    <a:pt x="262" y="130"/>
                    <a:pt x="262" y="130"/>
                  </a:cubicBezTo>
                  <a:cubicBezTo>
                    <a:pt x="265" y="138"/>
                    <a:pt x="263" y="145"/>
                    <a:pt x="261" y="149"/>
                  </a:cubicBezTo>
                  <a:cubicBezTo>
                    <a:pt x="260" y="151"/>
                    <a:pt x="258" y="153"/>
                    <a:pt x="256" y="153"/>
                  </a:cubicBezTo>
                  <a:cubicBezTo>
                    <a:pt x="9" y="153"/>
                    <a:pt x="9" y="153"/>
                    <a:pt x="9" y="153"/>
                  </a:cubicBezTo>
                  <a:cubicBezTo>
                    <a:pt x="7" y="153"/>
                    <a:pt x="5" y="151"/>
                    <a:pt x="5" y="149"/>
                  </a:cubicBezTo>
                  <a:cubicBezTo>
                    <a:pt x="2" y="145"/>
                    <a:pt x="0" y="138"/>
                    <a:pt x="3" y="130"/>
                  </a:cubicBezTo>
                  <a:cubicBezTo>
                    <a:pt x="54" y="5"/>
                    <a:pt x="54" y="5"/>
                    <a:pt x="54" y="5"/>
                  </a:cubicBezTo>
                </a:path>
              </a:pathLst>
            </a:custGeom>
            <a:solidFill>
              <a:srgbClr val="3AAF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5" name="íSḻiḓè">
              <a:extLst>
                <a:ext uri="{FF2B5EF4-FFF2-40B4-BE49-F238E27FC236}">
                  <a16:creationId xmlns:a16="http://schemas.microsoft.com/office/drawing/2014/main" xmlns="" id="{4E925882-B5EB-493D-8905-D82DD53112C1}"/>
                </a:ext>
              </a:extLst>
            </p:cNvPr>
            <p:cNvSpPr/>
            <p:nvPr userDrawn="1"/>
          </p:nvSpPr>
          <p:spPr bwMode="auto">
            <a:xfrm>
              <a:off x="4533900" y="3754438"/>
              <a:ext cx="238125" cy="963613"/>
            </a:xfrm>
            <a:custGeom>
              <a:avLst/>
              <a:gdLst>
                <a:gd name="T0" fmla="*/ 45 w 71"/>
                <a:gd name="T1" fmla="*/ 0 h 288"/>
                <a:gd name="T2" fmla="*/ 0 w 71"/>
                <a:gd name="T3" fmla="*/ 0 h 288"/>
                <a:gd name="T4" fmla="*/ 4 w 71"/>
                <a:gd name="T5" fmla="*/ 221 h 288"/>
                <a:gd name="T6" fmla="*/ 14 w 71"/>
                <a:gd name="T7" fmla="*/ 288 h 288"/>
                <a:gd name="T8" fmla="*/ 66 w 71"/>
                <a:gd name="T9" fmla="*/ 284 h 288"/>
                <a:gd name="T10" fmla="*/ 71 w 71"/>
                <a:gd name="T11" fmla="*/ 284 h 288"/>
                <a:gd name="T12" fmla="*/ 50 w 71"/>
                <a:gd name="T13" fmla="*/ 229 h 288"/>
                <a:gd name="T14" fmla="*/ 45 w 71"/>
                <a:gd name="T15" fmla="*/ 203 h 288"/>
                <a:gd name="T16" fmla="*/ 45 w 71"/>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288">
                  <a:moveTo>
                    <a:pt x="45" y="0"/>
                  </a:moveTo>
                  <a:cubicBezTo>
                    <a:pt x="0" y="0"/>
                    <a:pt x="0" y="0"/>
                    <a:pt x="0" y="0"/>
                  </a:cubicBezTo>
                  <a:cubicBezTo>
                    <a:pt x="4" y="221"/>
                    <a:pt x="4" y="221"/>
                    <a:pt x="4" y="221"/>
                  </a:cubicBezTo>
                  <a:cubicBezTo>
                    <a:pt x="14" y="288"/>
                    <a:pt x="14" y="288"/>
                    <a:pt x="14" y="288"/>
                  </a:cubicBezTo>
                  <a:cubicBezTo>
                    <a:pt x="31" y="285"/>
                    <a:pt x="50" y="284"/>
                    <a:pt x="66" y="284"/>
                  </a:cubicBezTo>
                  <a:cubicBezTo>
                    <a:pt x="68" y="284"/>
                    <a:pt x="70" y="284"/>
                    <a:pt x="71" y="284"/>
                  </a:cubicBezTo>
                  <a:cubicBezTo>
                    <a:pt x="50" y="229"/>
                    <a:pt x="50" y="229"/>
                    <a:pt x="50" y="229"/>
                  </a:cubicBezTo>
                  <a:cubicBezTo>
                    <a:pt x="47" y="221"/>
                    <a:pt x="45" y="212"/>
                    <a:pt x="45" y="203"/>
                  </a:cubicBezTo>
                  <a:cubicBezTo>
                    <a:pt x="45" y="0"/>
                    <a:pt x="45" y="0"/>
                    <a:pt x="4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6" name="îṥḻiḋê">
              <a:extLst>
                <a:ext uri="{FF2B5EF4-FFF2-40B4-BE49-F238E27FC236}">
                  <a16:creationId xmlns:a16="http://schemas.microsoft.com/office/drawing/2014/main" xmlns="" id="{755EABAB-5977-4744-A1B5-5C82C6EEE4F1}"/>
                </a:ext>
              </a:extLst>
            </p:cNvPr>
            <p:cNvSpPr/>
            <p:nvPr userDrawn="1"/>
          </p:nvSpPr>
          <p:spPr bwMode="auto">
            <a:xfrm>
              <a:off x="4579938" y="4705351"/>
              <a:ext cx="339725" cy="441325"/>
            </a:xfrm>
            <a:custGeom>
              <a:avLst/>
              <a:gdLst>
                <a:gd name="T0" fmla="*/ 52 w 101"/>
                <a:gd name="T1" fmla="*/ 0 h 132"/>
                <a:gd name="T2" fmla="*/ 0 w 101"/>
                <a:gd name="T3" fmla="*/ 4 h 132"/>
                <a:gd name="T4" fmla="*/ 11 w 101"/>
                <a:gd name="T5" fmla="*/ 76 h 132"/>
                <a:gd name="T6" fmla="*/ 31 w 101"/>
                <a:gd name="T7" fmla="*/ 96 h 132"/>
                <a:gd name="T8" fmla="*/ 17 w 101"/>
                <a:gd name="T9" fmla="*/ 115 h 132"/>
                <a:gd name="T10" fmla="*/ 42 w 101"/>
                <a:gd name="T11" fmla="*/ 132 h 132"/>
                <a:gd name="T12" fmla="*/ 69 w 101"/>
                <a:gd name="T13" fmla="*/ 132 h 132"/>
                <a:gd name="T14" fmla="*/ 94 w 101"/>
                <a:gd name="T15" fmla="*/ 94 h 132"/>
                <a:gd name="T16" fmla="*/ 57 w 101"/>
                <a:gd name="T17" fmla="*/ 0 h 132"/>
                <a:gd name="T18" fmla="*/ 52 w 101"/>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32">
                  <a:moveTo>
                    <a:pt x="52" y="0"/>
                  </a:moveTo>
                  <a:cubicBezTo>
                    <a:pt x="36" y="0"/>
                    <a:pt x="17" y="1"/>
                    <a:pt x="0" y="4"/>
                  </a:cubicBezTo>
                  <a:cubicBezTo>
                    <a:pt x="11" y="76"/>
                    <a:pt x="11" y="76"/>
                    <a:pt x="11" y="76"/>
                  </a:cubicBezTo>
                  <a:cubicBezTo>
                    <a:pt x="22" y="76"/>
                    <a:pt x="31" y="85"/>
                    <a:pt x="31" y="96"/>
                  </a:cubicBezTo>
                  <a:cubicBezTo>
                    <a:pt x="31" y="105"/>
                    <a:pt x="25" y="112"/>
                    <a:pt x="17" y="115"/>
                  </a:cubicBezTo>
                  <a:cubicBezTo>
                    <a:pt x="22" y="125"/>
                    <a:pt x="31" y="132"/>
                    <a:pt x="42" y="132"/>
                  </a:cubicBezTo>
                  <a:cubicBezTo>
                    <a:pt x="69" y="132"/>
                    <a:pt x="69" y="132"/>
                    <a:pt x="69" y="132"/>
                  </a:cubicBezTo>
                  <a:cubicBezTo>
                    <a:pt x="88" y="132"/>
                    <a:pt x="101" y="112"/>
                    <a:pt x="94" y="94"/>
                  </a:cubicBezTo>
                  <a:cubicBezTo>
                    <a:pt x="57" y="0"/>
                    <a:pt x="57" y="0"/>
                    <a:pt x="57" y="0"/>
                  </a:cubicBezTo>
                  <a:cubicBezTo>
                    <a:pt x="56" y="0"/>
                    <a:pt x="54" y="0"/>
                    <a:pt x="52" y="0"/>
                  </a:cubicBezTo>
                </a:path>
              </a:pathLst>
            </a:custGeom>
            <a:solidFill>
              <a:srgbClr val="B0DF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7" name="iŝļiḍé">
              <a:extLst>
                <a:ext uri="{FF2B5EF4-FFF2-40B4-BE49-F238E27FC236}">
                  <a16:creationId xmlns:a16="http://schemas.microsoft.com/office/drawing/2014/main" xmlns="" id="{660C2FD6-2228-4C4B-AA0F-86328FF098BB}"/>
                </a:ext>
              </a:extLst>
            </p:cNvPr>
            <p:cNvSpPr/>
            <p:nvPr userDrawn="1"/>
          </p:nvSpPr>
          <p:spPr bwMode="auto">
            <a:xfrm>
              <a:off x="4287838" y="3676651"/>
              <a:ext cx="490538" cy="77788"/>
            </a:xfrm>
            <a:custGeom>
              <a:avLst/>
              <a:gdLst>
                <a:gd name="T0" fmla="*/ 11 w 146"/>
                <a:gd name="T1" fmla="*/ 0 h 23"/>
                <a:gd name="T2" fmla="*/ 134 w 146"/>
                <a:gd name="T3" fmla="*/ 0 h 23"/>
                <a:gd name="T4" fmla="*/ 146 w 146"/>
                <a:gd name="T5" fmla="*/ 11 h 23"/>
                <a:gd name="T6" fmla="*/ 134 w 146"/>
                <a:gd name="T7" fmla="*/ 23 h 23"/>
                <a:gd name="T8" fmla="*/ 11 w 146"/>
                <a:gd name="T9" fmla="*/ 23 h 23"/>
                <a:gd name="T10" fmla="*/ 0 w 146"/>
                <a:gd name="T11" fmla="*/ 11 h 23"/>
                <a:gd name="T12" fmla="*/ 11 w 146"/>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46" h="23">
                  <a:moveTo>
                    <a:pt x="11" y="0"/>
                  </a:moveTo>
                  <a:cubicBezTo>
                    <a:pt x="134" y="0"/>
                    <a:pt x="134" y="0"/>
                    <a:pt x="134" y="0"/>
                  </a:cubicBezTo>
                  <a:cubicBezTo>
                    <a:pt x="140" y="0"/>
                    <a:pt x="146" y="5"/>
                    <a:pt x="146" y="11"/>
                  </a:cubicBezTo>
                  <a:cubicBezTo>
                    <a:pt x="146" y="18"/>
                    <a:pt x="140" y="23"/>
                    <a:pt x="134" y="23"/>
                  </a:cubicBezTo>
                  <a:cubicBezTo>
                    <a:pt x="11" y="23"/>
                    <a:pt x="11" y="23"/>
                    <a:pt x="11" y="23"/>
                  </a:cubicBezTo>
                  <a:cubicBezTo>
                    <a:pt x="5" y="23"/>
                    <a:pt x="0" y="18"/>
                    <a:pt x="0" y="11"/>
                  </a:cubicBezTo>
                  <a:cubicBezTo>
                    <a:pt x="0" y="5"/>
                    <a:pt x="5" y="0"/>
                    <a:pt x="11"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8" name="îšḻíḓé">
              <a:extLst>
                <a:ext uri="{FF2B5EF4-FFF2-40B4-BE49-F238E27FC236}">
                  <a16:creationId xmlns:a16="http://schemas.microsoft.com/office/drawing/2014/main" xmlns="" id="{D9ECB85A-B1BE-445B-8F8B-D835072AD452}"/>
                </a:ext>
              </a:extLst>
            </p:cNvPr>
            <p:cNvSpPr/>
            <p:nvPr userDrawn="1"/>
          </p:nvSpPr>
          <p:spPr bwMode="auto">
            <a:xfrm>
              <a:off x="4325938" y="3679826"/>
              <a:ext cx="431800" cy="30163"/>
            </a:xfrm>
            <a:custGeom>
              <a:avLst/>
              <a:gdLst>
                <a:gd name="T0" fmla="*/ 125 w 129"/>
                <a:gd name="T1" fmla="*/ 0 h 9"/>
                <a:gd name="T2" fmla="*/ 5 w 129"/>
                <a:gd name="T3" fmla="*/ 0 h 9"/>
                <a:gd name="T4" fmla="*/ 0 w 129"/>
                <a:gd name="T5" fmla="*/ 5 h 9"/>
                <a:gd name="T6" fmla="*/ 5 w 129"/>
                <a:gd name="T7" fmla="*/ 9 h 9"/>
                <a:gd name="T8" fmla="*/ 125 w 129"/>
                <a:gd name="T9" fmla="*/ 9 h 9"/>
                <a:gd name="T10" fmla="*/ 129 w 129"/>
                <a:gd name="T11" fmla="*/ 5 h 9"/>
                <a:gd name="T12" fmla="*/ 125 w 1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9" h="9">
                  <a:moveTo>
                    <a:pt x="125" y="0"/>
                  </a:moveTo>
                  <a:cubicBezTo>
                    <a:pt x="5" y="0"/>
                    <a:pt x="5" y="0"/>
                    <a:pt x="5" y="0"/>
                  </a:cubicBezTo>
                  <a:cubicBezTo>
                    <a:pt x="2" y="0"/>
                    <a:pt x="0" y="2"/>
                    <a:pt x="0" y="5"/>
                  </a:cubicBezTo>
                  <a:cubicBezTo>
                    <a:pt x="0" y="7"/>
                    <a:pt x="2" y="9"/>
                    <a:pt x="5" y="9"/>
                  </a:cubicBezTo>
                  <a:cubicBezTo>
                    <a:pt x="125" y="9"/>
                    <a:pt x="125" y="9"/>
                    <a:pt x="125" y="9"/>
                  </a:cubicBezTo>
                  <a:cubicBezTo>
                    <a:pt x="127" y="9"/>
                    <a:pt x="129" y="7"/>
                    <a:pt x="129" y="5"/>
                  </a:cubicBezTo>
                  <a:cubicBezTo>
                    <a:pt x="129" y="2"/>
                    <a:pt x="127" y="0"/>
                    <a:pt x="125" y="0"/>
                  </a:cubicBezTo>
                </a:path>
              </a:pathLst>
            </a:custGeom>
            <a:solidFill>
              <a:srgbClr val="E8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9" name="íšlîḓè">
              <a:extLst>
                <a:ext uri="{FF2B5EF4-FFF2-40B4-BE49-F238E27FC236}">
                  <a16:creationId xmlns:a16="http://schemas.microsoft.com/office/drawing/2014/main" xmlns="" id="{6C13C7D7-9A13-470F-8CD3-FFF0BEF1EF52}"/>
                </a:ext>
              </a:extLst>
            </p:cNvPr>
            <p:cNvSpPr/>
            <p:nvPr userDrawn="1"/>
          </p:nvSpPr>
          <p:spPr bwMode="auto">
            <a:xfrm>
              <a:off x="4416425" y="4868863"/>
              <a:ext cx="76200" cy="77788"/>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0" name="îṡľïḓe">
              <a:extLst>
                <a:ext uri="{FF2B5EF4-FFF2-40B4-BE49-F238E27FC236}">
                  <a16:creationId xmlns:a16="http://schemas.microsoft.com/office/drawing/2014/main" xmlns="" id="{F42B6A61-DB7E-44D1-9DAE-B6A229027B80}"/>
                </a:ext>
              </a:extLst>
            </p:cNvPr>
            <p:cNvSpPr/>
            <p:nvPr userDrawn="1"/>
          </p:nvSpPr>
          <p:spPr bwMode="auto">
            <a:xfrm>
              <a:off x="4546600" y="4959351"/>
              <a:ext cx="90488" cy="133350"/>
            </a:xfrm>
            <a:custGeom>
              <a:avLst/>
              <a:gdLst>
                <a:gd name="T0" fmla="*/ 20 w 27"/>
                <a:gd name="T1" fmla="*/ 0 h 40"/>
                <a:gd name="T2" fmla="*/ 0 w 27"/>
                <a:gd name="T3" fmla="*/ 20 h 40"/>
                <a:gd name="T4" fmla="*/ 20 w 27"/>
                <a:gd name="T5" fmla="*/ 40 h 40"/>
                <a:gd name="T6" fmla="*/ 27 w 27"/>
                <a:gd name="T7" fmla="*/ 39 h 40"/>
                <a:gd name="T8" fmla="*/ 25 w 27"/>
                <a:gd name="T9" fmla="*/ 32 h 40"/>
                <a:gd name="T10" fmla="*/ 21 w 27"/>
                <a:gd name="T11" fmla="*/ 0 h 40"/>
                <a:gd name="T12" fmla="*/ 20 w 2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7" h="40">
                  <a:moveTo>
                    <a:pt x="20" y="0"/>
                  </a:moveTo>
                  <a:cubicBezTo>
                    <a:pt x="9" y="0"/>
                    <a:pt x="0" y="9"/>
                    <a:pt x="0" y="20"/>
                  </a:cubicBezTo>
                  <a:cubicBezTo>
                    <a:pt x="0" y="31"/>
                    <a:pt x="9" y="40"/>
                    <a:pt x="20" y="40"/>
                  </a:cubicBezTo>
                  <a:cubicBezTo>
                    <a:pt x="23" y="40"/>
                    <a:pt x="25" y="40"/>
                    <a:pt x="27" y="39"/>
                  </a:cubicBezTo>
                  <a:cubicBezTo>
                    <a:pt x="26" y="37"/>
                    <a:pt x="26" y="35"/>
                    <a:pt x="25" y="32"/>
                  </a:cubicBezTo>
                  <a:cubicBezTo>
                    <a:pt x="21" y="0"/>
                    <a:pt x="21" y="0"/>
                    <a:pt x="21" y="0"/>
                  </a:cubicBezTo>
                  <a:cubicBezTo>
                    <a:pt x="21" y="0"/>
                    <a:pt x="20" y="0"/>
                    <a:pt x="20" y="0"/>
                  </a:cubicBezTo>
                </a:path>
              </a:pathLst>
            </a:cu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1" name="ïS1îḑè">
              <a:extLst>
                <a:ext uri="{FF2B5EF4-FFF2-40B4-BE49-F238E27FC236}">
                  <a16:creationId xmlns:a16="http://schemas.microsoft.com/office/drawing/2014/main" xmlns="" id="{EA601D5F-CEB3-4680-8DEC-02FFC548406F}"/>
                </a:ext>
              </a:extLst>
            </p:cNvPr>
            <p:cNvSpPr/>
            <p:nvPr userDrawn="1"/>
          </p:nvSpPr>
          <p:spPr bwMode="auto">
            <a:xfrm>
              <a:off x="4616450" y="4959351"/>
              <a:ext cx="68263" cy="130175"/>
            </a:xfrm>
            <a:custGeom>
              <a:avLst/>
              <a:gdLst>
                <a:gd name="T0" fmla="*/ 0 w 20"/>
                <a:gd name="T1" fmla="*/ 0 h 39"/>
                <a:gd name="T2" fmla="*/ 4 w 20"/>
                <a:gd name="T3" fmla="*/ 32 h 39"/>
                <a:gd name="T4" fmla="*/ 6 w 20"/>
                <a:gd name="T5" fmla="*/ 39 h 39"/>
                <a:gd name="T6" fmla="*/ 20 w 20"/>
                <a:gd name="T7" fmla="*/ 20 h 39"/>
                <a:gd name="T8" fmla="*/ 0 w 20"/>
                <a:gd name="T9" fmla="*/ 0 h 39"/>
              </a:gdLst>
              <a:ahLst/>
              <a:cxnLst>
                <a:cxn ang="0">
                  <a:pos x="T0" y="T1"/>
                </a:cxn>
                <a:cxn ang="0">
                  <a:pos x="T2" y="T3"/>
                </a:cxn>
                <a:cxn ang="0">
                  <a:pos x="T4" y="T5"/>
                </a:cxn>
                <a:cxn ang="0">
                  <a:pos x="T6" y="T7"/>
                </a:cxn>
                <a:cxn ang="0">
                  <a:pos x="T8" y="T9"/>
                </a:cxn>
              </a:cxnLst>
              <a:rect l="0" t="0" r="r" b="b"/>
              <a:pathLst>
                <a:path w="20" h="39">
                  <a:moveTo>
                    <a:pt x="0" y="0"/>
                  </a:moveTo>
                  <a:cubicBezTo>
                    <a:pt x="4" y="32"/>
                    <a:pt x="4" y="32"/>
                    <a:pt x="4" y="32"/>
                  </a:cubicBezTo>
                  <a:cubicBezTo>
                    <a:pt x="5" y="35"/>
                    <a:pt x="5" y="37"/>
                    <a:pt x="6" y="39"/>
                  </a:cubicBezTo>
                  <a:cubicBezTo>
                    <a:pt x="14" y="36"/>
                    <a:pt x="20" y="29"/>
                    <a:pt x="20" y="20"/>
                  </a:cubicBezTo>
                  <a:cubicBezTo>
                    <a:pt x="20" y="9"/>
                    <a:pt x="11" y="0"/>
                    <a:pt x="0" y="0"/>
                  </a:cubicBezTo>
                </a:path>
              </a:pathLst>
            </a:custGeom>
            <a:solidFill>
              <a:srgbClr val="CDEA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2" name="îşľiḓê">
              <a:extLst>
                <a:ext uri="{FF2B5EF4-FFF2-40B4-BE49-F238E27FC236}">
                  <a16:creationId xmlns:a16="http://schemas.microsoft.com/office/drawing/2014/main" xmlns="" id="{BB09C4FC-3BA0-4C11-BF05-84930A3255C1}"/>
                </a:ext>
              </a:extLst>
            </p:cNvPr>
            <p:cNvSpPr/>
            <p:nvPr userDrawn="1"/>
          </p:nvSpPr>
          <p:spPr bwMode="auto">
            <a:xfrm>
              <a:off x="4284663" y="4983163"/>
              <a:ext cx="63500" cy="66675"/>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3" name="ïŝḷiďê">
              <a:extLst>
                <a:ext uri="{FF2B5EF4-FFF2-40B4-BE49-F238E27FC236}">
                  <a16:creationId xmlns:a16="http://schemas.microsoft.com/office/drawing/2014/main" xmlns="" id="{1FB8CC6E-209F-4EAB-B153-1D4D52BF31A2}"/>
                </a:ext>
              </a:extLst>
            </p:cNvPr>
            <p:cNvSpPr/>
            <p:nvPr userDrawn="1"/>
          </p:nvSpPr>
          <p:spPr bwMode="auto">
            <a:xfrm>
              <a:off x="4375150" y="4637088"/>
              <a:ext cx="68263" cy="68263"/>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4" name="ísľíďê">
              <a:extLst>
                <a:ext uri="{FF2B5EF4-FFF2-40B4-BE49-F238E27FC236}">
                  <a16:creationId xmlns:a16="http://schemas.microsoft.com/office/drawing/2014/main" xmlns="" id="{27F288A0-21C1-4BB8-99F5-038BE5192427}"/>
                </a:ext>
              </a:extLst>
            </p:cNvPr>
            <p:cNvSpPr/>
            <p:nvPr userDrawn="1"/>
          </p:nvSpPr>
          <p:spPr bwMode="auto">
            <a:xfrm>
              <a:off x="4019550" y="4908551"/>
              <a:ext cx="41275" cy="63500"/>
            </a:xfrm>
            <a:custGeom>
              <a:avLst/>
              <a:gdLst>
                <a:gd name="T0" fmla="*/ 9 w 12"/>
                <a:gd name="T1" fmla="*/ 0 h 19"/>
                <a:gd name="T2" fmla="*/ 0 w 12"/>
                <a:gd name="T3" fmla="*/ 10 h 19"/>
                <a:gd name="T4" fmla="*/ 10 w 12"/>
                <a:gd name="T5" fmla="*/ 19 h 19"/>
                <a:gd name="T6" fmla="*/ 12 w 12"/>
                <a:gd name="T7" fmla="*/ 19 h 19"/>
                <a:gd name="T8" fmla="*/ 9 w 12"/>
                <a:gd name="T9" fmla="*/ 0 h 19"/>
              </a:gdLst>
              <a:ahLst/>
              <a:cxnLst>
                <a:cxn ang="0">
                  <a:pos x="T0" y="T1"/>
                </a:cxn>
                <a:cxn ang="0">
                  <a:pos x="T2" y="T3"/>
                </a:cxn>
                <a:cxn ang="0">
                  <a:pos x="T4" y="T5"/>
                </a:cxn>
                <a:cxn ang="0">
                  <a:pos x="T6" y="T7"/>
                </a:cxn>
                <a:cxn ang="0">
                  <a:pos x="T8" y="T9"/>
                </a:cxn>
              </a:cxnLst>
              <a:rect l="0" t="0" r="r" b="b"/>
              <a:pathLst>
                <a:path w="12" h="19">
                  <a:moveTo>
                    <a:pt x="9" y="0"/>
                  </a:moveTo>
                  <a:cubicBezTo>
                    <a:pt x="4" y="0"/>
                    <a:pt x="0" y="4"/>
                    <a:pt x="0" y="10"/>
                  </a:cubicBezTo>
                  <a:cubicBezTo>
                    <a:pt x="0" y="15"/>
                    <a:pt x="5" y="19"/>
                    <a:pt x="10" y="19"/>
                  </a:cubicBezTo>
                  <a:cubicBezTo>
                    <a:pt x="11" y="19"/>
                    <a:pt x="12" y="19"/>
                    <a:pt x="12" y="19"/>
                  </a:cubicBezTo>
                  <a:cubicBezTo>
                    <a:pt x="9" y="0"/>
                    <a:pt x="9" y="0"/>
                    <a:pt x="9" y="0"/>
                  </a:cubicBezTo>
                </a:path>
              </a:pathLst>
            </a:cu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5" name="íšḷîḑê">
              <a:extLst>
                <a:ext uri="{FF2B5EF4-FFF2-40B4-BE49-F238E27FC236}">
                  <a16:creationId xmlns:a16="http://schemas.microsoft.com/office/drawing/2014/main" xmlns="" id="{067D4D58-5549-45AE-A867-C55575249887}"/>
                </a:ext>
              </a:extLst>
            </p:cNvPr>
            <p:cNvSpPr/>
            <p:nvPr userDrawn="1"/>
          </p:nvSpPr>
          <p:spPr bwMode="auto">
            <a:xfrm>
              <a:off x="4049713" y="4908551"/>
              <a:ext cx="38100" cy="63500"/>
            </a:xfrm>
            <a:custGeom>
              <a:avLst/>
              <a:gdLst>
                <a:gd name="T0" fmla="*/ 1 w 11"/>
                <a:gd name="T1" fmla="*/ 0 h 19"/>
                <a:gd name="T2" fmla="*/ 0 w 11"/>
                <a:gd name="T3" fmla="*/ 0 h 19"/>
                <a:gd name="T4" fmla="*/ 3 w 11"/>
                <a:gd name="T5" fmla="*/ 19 h 19"/>
                <a:gd name="T6" fmla="*/ 11 w 11"/>
                <a:gd name="T7" fmla="*/ 10 h 19"/>
                <a:gd name="T8" fmla="*/ 1 w 11"/>
                <a:gd name="T9" fmla="*/ 0 h 19"/>
              </a:gdLst>
              <a:ahLst/>
              <a:cxnLst>
                <a:cxn ang="0">
                  <a:pos x="T0" y="T1"/>
                </a:cxn>
                <a:cxn ang="0">
                  <a:pos x="T2" y="T3"/>
                </a:cxn>
                <a:cxn ang="0">
                  <a:pos x="T4" y="T5"/>
                </a:cxn>
                <a:cxn ang="0">
                  <a:pos x="T6" y="T7"/>
                </a:cxn>
                <a:cxn ang="0">
                  <a:pos x="T8" y="T9"/>
                </a:cxn>
              </a:cxnLst>
              <a:rect l="0" t="0" r="r" b="b"/>
              <a:pathLst>
                <a:path w="11" h="19">
                  <a:moveTo>
                    <a:pt x="1" y="0"/>
                  </a:moveTo>
                  <a:cubicBezTo>
                    <a:pt x="1" y="0"/>
                    <a:pt x="1" y="0"/>
                    <a:pt x="0" y="0"/>
                  </a:cubicBezTo>
                  <a:cubicBezTo>
                    <a:pt x="3" y="19"/>
                    <a:pt x="3" y="19"/>
                    <a:pt x="3" y="19"/>
                  </a:cubicBezTo>
                  <a:cubicBezTo>
                    <a:pt x="8" y="18"/>
                    <a:pt x="11" y="14"/>
                    <a:pt x="11" y="10"/>
                  </a:cubicBezTo>
                  <a:cubicBezTo>
                    <a:pt x="11" y="4"/>
                    <a:pt x="7" y="0"/>
                    <a:pt x="1" y="0"/>
                  </a:cubicBezTo>
                </a:path>
              </a:pathLst>
            </a:custGeom>
            <a:solidFill>
              <a:srgbClr val="FAE3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6" name="í$ḻíḍè">
              <a:extLst>
                <a:ext uri="{FF2B5EF4-FFF2-40B4-BE49-F238E27FC236}">
                  <a16:creationId xmlns:a16="http://schemas.microsoft.com/office/drawing/2014/main" xmlns="" id="{D1F6A9FB-A182-4B53-80BA-F327CBDF606D}"/>
                </a:ext>
              </a:extLst>
            </p:cNvPr>
            <p:cNvSpPr/>
            <p:nvPr userDrawn="1"/>
          </p:nvSpPr>
          <p:spPr bwMode="auto">
            <a:xfrm>
              <a:off x="3838575" y="4899026"/>
              <a:ext cx="68263" cy="6667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7" name="îsľîḓé">
              <a:extLst>
                <a:ext uri="{FF2B5EF4-FFF2-40B4-BE49-F238E27FC236}">
                  <a16:creationId xmlns:a16="http://schemas.microsoft.com/office/drawing/2014/main" xmlns="" id="{38F566E6-ACE9-42F4-883B-A78E0D0719A1}"/>
                </a:ext>
              </a:extLst>
            </p:cNvPr>
            <p:cNvSpPr/>
            <p:nvPr userDrawn="1"/>
          </p:nvSpPr>
          <p:spPr bwMode="auto">
            <a:xfrm>
              <a:off x="3892550" y="5106988"/>
              <a:ext cx="47625" cy="46038"/>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8" name="i$1íḓe">
              <a:extLst>
                <a:ext uri="{FF2B5EF4-FFF2-40B4-BE49-F238E27FC236}">
                  <a16:creationId xmlns:a16="http://schemas.microsoft.com/office/drawing/2014/main" xmlns="" id="{A5A8D18A-F0EA-400E-91D8-2222920759E9}"/>
                </a:ext>
              </a:extLst>
            </p:cNvPr>
            <p:cNvSpPr/>
            <p:nvPr userDrawn="1"/>
          </p:nvSpPr>
          <p:spPr bwMode="auto">
            <a:xfrm>
              <a:off x="3871913" y="4697413"/>
              <a:ext cx="47625" cy="47625"/>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9" name="îṥľíḍé">
              <a:extLst>
                <a:ext uri="{FF2B5EF4-FFF2-40B4-BE49-F238E27FC236}">
                  <a16:creationId xmlns:a16="http://schemas.microsoft.com/office/drawing/2014/main" xmlns="" id="{29BDDB2A-053A-42F7-BF9A-7D1AA7F7B3BE}"/>
                </a:ext>
              </a:extLst>
            </p:cNvPr>
            <p:cNvSpPr/>
            <p:nvPr userDrawn="1"/>
          </p:nvSpPr>
          <p:spPr bwMode="auto">
            <a:xfrm>
              <a:off x="3956050" y="4845051"/>
              <a:ext cx="47625" cy="476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0" name="ïṥ1iḋé">
              <a:extLst>
                <a:ext uri="{FF2B5EF4-FFF2-40B4-BE49-F238E27FC236}">
                  <a16:creationId xmlns:a16="http://schemas.microsoft.com/office/drawing/2014/main" xmlns="" id="{D272779E-445C-4226-A650-D389C0082745}"/>
                </a:ext>
              </a:extLst>
            </p:cNvPr>
            <p:cNvSpPr/>
            <p:nvPr userDrawn="1"/>
          </p:nvSpPr>
          <p:spPr bwMode="auto">
            <a:xfrm>
              <a:off x="3741738" y="5032376"/>
              <a:ext cx="96838" cy="984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1" name="îSľîḑé">
              <a:extLst>
                <a:ext uri="{FF2B5EF4-FFF2-40B4-BE49-F238E27FC236}">
                  <a16:creationId xmlns:a16="http://schemas.microsoft.com/office/drawing/2014/main" xmlns="" id="{90553768-354D-4A21-A683-FA6466354347}"/>
                </a:ext>
              </a:extLst>
            </p:cNvPr>
            <p:cNvSpPr/>
            <p:nvPr userDrawn="1"/>
          </p:nvSpPr>
          <p:spPr bwMode="auto">
            <a:xfrm>
              <a:off x="6891338" y="1931988"/>
              <a:ext cx="549275" cy="676275"/>
            </a:xfrm>
            <a:custGeom>
              <a:avLst/>
              <a:gdLst>
                <a:gd name="T0" fmla="*/ 95 w 164"/>
                <a:gd name="T1" fmla="*/ 7 h 202"/>
                <a:gd name="T2" fmla="*/ 4 w 164"/>
                <a:gd name="T3" fmla="*/ 70 h 202"/>
                <a:gd name="T4" fmla="*/ 12 w 164"/>
                <a:gd name="T5" fmla="*/ 124 h 202"/>
                <a:gd name="T6" fmla="*/ 20 w 164"/>
                <a:gd name="T7" fmla="*/ 172 h 202"/>
                <a:gd name="T8" fmla="*/ 20 w 164"/>
                <a:gd name="T9" fmla="*/ 172 h 202"/>
                <a:gd name="T10" fmla="*/ 31 w 164"/>
                <a:gd name="T11" fmla="*/ 189 h 202"/>
                <a:gd name="T12" fmla="*/ 58 w 164"/>
                <a:gd name="T13" fmla="*/ 195 h 202"/>
                <a:gd name="T14" fmla="*/ 85 w 164"/>
                <a:gd name="T15" fmla="*/ 200 h 202"/>
                <a:gd name="T16" fmla="*/ 101 w 164"/>
                <a:gd name="T17" fmla="*/ 189 h 202"/>
                <a:gd name="T18" fmla="*/ 102 w 164"/>
                <a:gd name="T19" fmla="*/ 188 h 202"/>
                <a:gd name="T20" fmla="*/ 127 w 164"/>
                <a:gd name="T21" fmla="*/ 147 h 202"/>
                <a:gd name="T22" fmla="*/ 155 w 164"/>
                <a:gd name="T23" fmla="*/ 100 h 202"/>
                <a:gd name="T24" fmla="*/ 95 w 164"/>
                <a:gd name="T25" fmla="*/ 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202">
                  <a:moveTo>
                    <a:pt x="95" y="7"/>
                  </a:moveTo>
                  <a:cubicBezTo>
                    <a:pt x="53" y="0"/>
                    <a:pt x="12" y="27"/>
                    <a:pt x="4" y="70"/>
                  </a:cubicBezTo>
                  <a:cubicBezTo>
                    <a:pt x="0" y="89"/>
                    <a:pt x="3" y="108"/>
                    <a:pt x="12" y="124"/>
                  </a:cubicBezTo>
                  <a:cubicBezTo>
                    <a:pt x="20" y="139"/>
                    <a:pt x="23" y="155"/>
                    <a:pt x="20" y="172"/>
                  </a:cubicBezTo>
                  <a:cubicBezTo>
                    <a:pt x="20" y="172"/>
                    <a:pt x="20" y="172"/>
                    <a:pt x="20" y="172"/>
                  </a:cubicBezTo>
                  <a:cubicBezTo>
                    <a:pt x="18" y="180"/>
                    <a:pt x="23" y="188"/>
                    <a:pt x="31" y="189"/>
                  </a:cubicBezTo>
                  <a:cubicBezTo>
                    <a:pt x="58" y="195"/>
                    <a:pt x="58" y="195"/>
                    <a:pt x="58" y="195"/>
                  </a:cubicBezTo>
                  <a:cubicBezTo>
                    <a:pt x="85" y="200"/>
                    <a:pt x="85" y="200"/>
                    <a:pt x="85" y="200"/>
                  </a:cubicBezTo>
                  <a:cubicBezTo>
                    <a:pt x="92" y="202"/>
                    <a:pt x="100" y="197"/>
                    <a:pt x="101" y="189"/>
                  </a:cubicBezTo>
                  <a:cubicBezTo>
                    <a:pt x="102" y="188"/>
                    <a:pt x="102" y="188"/>
                    <a:pt x="102" y="188"/>
                  </a:cubicBezTo>
                  <a:cubicBezTo>
                    <a:pt x="105" y="172"/>
                    <a:pt x="114" y="158"/>
                    <a:pt x="127" y="147"/>
                  </a:cubicBezTo>
                  <a:cubicBezTo>
                    <a:pt x="141" y="136"/>
                    <a:pt x="152" y="120"/>
                    <a:pt x="155" y="100"/>
                  </a:cubicBezTo>
                  <a:cubicBezTo>
                    <a:pt x="164" y="58"/>
                    <a:pt x="137" y="16"/>
                    <a:pt x="95" y="7"/>
                  </a:cubicBezTo>
                </a:path>
              </a:pathLst>
            </a:custGeom>
            <a:solidFill>
              <a:srgbClr val="FFBD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2" name="ïṣľíḍê">
              <a:extLst>
                <a:ext uri="{FF2B5EF4-FFF2-40B4-BE49-F238E27FC236}">
                  <a16:creationId xmlns:a16="http://schemas.microsoft.com/office/drawing/2014/main" xmlns="" id="{29155AA8-1F64-4250-974B-071BE3319265}"/>
                </a:ext>
              </a:extLst>
            </p:cNvPr>
            <p:cNvSpPr/>
            <p:nvPr userDrawn="1"/>
          </p:nvSpPr>
          <p:spPr bwMode="auto">
            <a:xfrm>
              <a:off x="6958013" y="2560638"/>
              <a:ext cx="244475" cy="87313"/>
            </a:xfrm>
            <a:custGeom>
              <a:avLst/>
              <a:gdLst>
                <a:gd name="T0" fmla="*/ 67 w 73"/>
                <a:gd name="T1" fmla="*/ 13 h 26"/>
                <a:gd name="T2" fmla="*/ 8 w 73"/>
                <a:gd name="T3" fmla="*/ 1 h 26"/>
                <a:gd name="T4" fmla="*/ 1 w 73"/>
                <a:gd name="T5" fmla="*/ 6 h 26"/>
                <a:gd name="T6" fmla="*/ 6 w 73"/>
                <a:gd name="T7" fmla="*/ 13 h 26"/>
                <a:gd name="T8" fmla="*/ 65 w 73"/>
                <a:gd name="T9" fmla="*/ 25 h 26"/>
                <a:gd name="T10" fmla="*/ 72 w 73"/>
                <a:gd name="T11" fmla="*/ 20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2"/>
                    <a:pt x="1" y="6"/>
                  </a:cubicBezTo>
                  <a:cubicBezTo>
                    <a:pt x="0" y="9"/>
                    <a:pt x="2" y="13"/>
                    <a:pt x="6" y="13"/>
                  </a:cubicBezTo>
                  <a:cubicBezTo>
                    <a:pt x="65" y="25"/>
                    <a:pt x="65" y="25"/>
                    <a:pt x="65" y="25"/>
                  </a:cubicBezTo>
                  <a:cubicBezTo>
                    <a:pt x="68" y="26"/>
                    <a:pt x="72" y="24"/>
                    <a:pt x="72" y="20"/>
                  </a:cubicBezTo>
                  <a:cubicBezTo>
                    <a:pt x="73" y="17"/>
                    <a:pt x="71" y="13"/>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3" name="îšľîdé">
              <a:extLst>
                <a:ext uri="{FF2B5EF4-FFF2-40B4-BE49-F238E27FC236}">
                  <a16:creationId xmlns:a16="http://schemas.microsoft.com/office/drawing/2014/main" xmlns="" id="{0D16418C-6DC7-4325-B3E2-357280F11343}"/>
                </a:ext>
              </a:extLst>
            </p:cNvPr>
            <p:cNvSpPr/>
            <p:nvPr userDrawn="1"/>
          </p:nvSpPr>
          <p:spPr bwMode="auto">
            <a:xfrm>
              <a:off x="6948488" y="2605088"/>
              <a:ext cx="244475" cy="87313"/>
            </a:xfrm>
            <a:custGeom>
              <a:avLst/>
              <a:gdLst>
                <a:gd name="T0" fmla="*/ 68 w 73"/>
                <a:gd name="T1" fmla="*/ 12 h 26"/>
                <a:gd name="T2" fmla="*/ 9 w 73"/>
                <a:gd name="T3" fmla="*/ 0 h 26"/>
                <a:gd name="T4" fmla="*/ 1 w 73"/>
                <a:gd name="T5" fmla="*/ 6 h 26"/>
                <a:gd name="T6" fmla="*/ 6 w 73"/>
                <a:gd name="T7" fmla="*/ 13 h 26"/>
                <a:gd name="T8" fmla="*/ 65 w 73"/>
                <a:gd name="T9" fmla="*/ 25 h 26"/>
                <a:gd name="T10" fmla="*/ 73 w 73"/>
                <a:gd name="T11" fmla="*/ 20 h 26"/>
                <a:gd name="T12" fmla="*/ 68 w 73"/>
                <a:gd name="T13" fmla="*/ 12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8" y="12"/>
                  </a:moveTo>
                  <a:cubicBezTo>
                    <a:pt x="9" y="0"/>
                    <a:pt x="9" y="0"/>
                    <a:pt x="9" y="0"/>
                  </a:cubicBezTo>
                  <a:cubicBezTo>
                    <a:pt x="5" y="0"/>
                    <a:pt x="2" y="2"/>
                    <a:pt x="1" y="6"/>
                  </a:cubicBezTo>
                  <a:cubicBezTo>
                    <a:pt x="0" y="9"/>
                    <a:pt x="3" y="12"/>
                    <a:pt x="6" y="13"/>
                  </a:cubicBezTo>
                  <a:cubicBezTo>
                    <a:pt x="65" y="25"/>
                    <a:pt x="65" y="25"/>
                    <a:pt x="65" y="25"/>
                  </a:cubicBezTo>
                  <a:cubicBezTo>
                    <a:pt x="69" y="26"/>
                    <a:pt x="72" y="23"/>
                    <a:pt x="73" y="20"/>
                  </a:cubicBezTo>
                  <a:cubicBezTo>
                    <a:pt x="73" y="16"/>
                    <a:pt x="71" y="13"/>
                    <a:pt x="68" y="1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4" name="ïş1îďê">
              <a:extLst>
                <a:ext uri="{FF2B5EF4-FFF2-40B4-BE49-F238E27FC236}">
                  <a16:creationId xmlns:a16="http://schemas.microsoft.com/office/drawing/2014/main" xmlns="" id="{115C4B5D-202D-4639-A6F3-895F2D0F4E58}"/>
                </a:ext>
              </a:extLst>
            </p:cNvPr>
            <p:cNvSpPr/>
            <p:nvPr userDrawn="1"/>
          </p:nvSpPr>
          <p:spPr bwMode="auto">
            <a:xfrm>
              <a:off x="6940550" y="2644776"/>
              <a:ext cx="246063" cy="87313"/>
            </a:xfrm>
            <a:custGeom>
              <a:avLst/>
              <a:gdLst>
                <a:gd name="T0" fmla="*/ 67 w 73"/>
                <a:gd name="T1" fmla="*/ 13 h 26"/>
                <a:gd name="T2" fmla="*/ 8 w 73"/>
                <a:gd name="T3" fmla="*/ 1 h 26"/>
                <a:gd name="T4" fmla="*/ 0 w 73"/>
                <a:gd name="T5" fmla="*/ 6 h 26"/>
                <a:gd name="T6" fmla="*/ 6 w 73"/>
                <a:gd name="T7" fmla="*/ 14 h 26"/>
                <a:gd name="T8" fmla="*/ 64 w 73"/>
                <a:gd name="T9" fmla="*/ 26 h 26"/>
                <a:gd name="T10" fmla="*/ 72 w 73"/>
                <a:gd name="T11" fmla="*/ 21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3"/>
                    <a:pt x="0" y="6"/>
                  </a:cubicBezTo>
                  <a:cubicBezTo>
                    <a:pt x="0" y="10"/>
                    <a:pt x="2" y="13"/>
                    <a:pt x="6" y="14"/>
                  </a:cubicBezTo>
                  <a:cubicBezTo>
                    <a:pt x="64" y="26"/>
                    <a:pt x="64" y="26"/>
                    <a:pt x="64" y="26"/>
                  </a:cubicBezTo>
                  <a:cubicBezTo>
                    <a:pt x="68" y="26"/>
                    <a:pt x="71" y="24"/>
                    <a:pt x="72" y="21"/>
                  </a:cubicBezTo>
                  <a:cubicBezTo>
                    <a:pt x="73" y="17"/>
                    <a:pt x="71" y="14"/>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5" name="îşḷíḍê">
              <a:extLst>
                <a:ext uri="{FF2B5EF4-FFF2-40B4-BE49-F238E27FC236}">
                  <a16:creationId xmlns:a16="http://schemas.microsoft.com/office/drawing/2014/main" xmlns="" id="{C2BA8C3F-B8A8-40E0-B94A-4B388E27401D}"/>
                </a:ext>
              </a:extLst>
            </p:cNvPr>
            <p:cNvSpPr/>
            <p:nvPr userDrawn="1"/>
          </p:nvSpPr>
          <p:spPr bwMode="auto">
            <a:xfrm>
              <a:off x="6943725" y="2692401"/>
              <a:ext cx="222250" cy="79375"/>
            </a:xfrm>
            <a:custGeom>
              <a:avLst/>
              <a:gdLst>
                <a:gd name="T0" fmla="*/ 60 w 66"/>
                <a:gd name="T1" fmla="*/ 11 h 24"/>
                <a:gd name="T2" fmla="*/ 8 w 66"/>
                <a:gd name="T3" fmla="*/ 1 h 24"/>
                <a:gd name="T4" fmla="*/ 1 w 66"/>
                <a:gd name="T5" fmla="*/ 6 h 24"/>
                <a:gd name="T6" fmla="*/ 5 w 66"/>
                <a:gd name="T7" fmla="*/ 13 h 24"/>
                <a:gd name="T8" fmla="*/ 58 w 66"/>
                <a:gd name="T9" fmla="*/ 24 h 24"/>
                <a:gd name="T10" fmla="*/ 65 w 66"/>
                <a:gd name="T11" fmla="*/ 19 h 24"/>
                <a:gd name="T12" fmla="*/ 60 w 66"/>
                <a:gd name="T13" fmla="*/ 11 h 24"/>
              </a:gdLst>
              <a:ahLst/>
              <a:cxnLst>
                <a:cxn ang="0">
                  <a:pos x="T0" y="T1"/>
                </a:cxn>
                <a:cxn ang="0">
                  <a:pos x="T2" y="T3"/>
                </a:cxn>
                <a:cxn ang="0">
                  <a:pos x="T4" y="T5"/>
                </a:cxn>
                <a:cxn ang="0">
                  <a:pos x="T6" y="T7"/>
                </a:cxn>
                <a:cxn ang="0">
                  <a:pos x="T8" y="T9"/>
                </a:cxn>
                <a:cxn ang="0">
                  <a:pos x="T10" y="T11"/>
                </a:cxn>
                <a:cxn ang="0">
                  <a:pos x="T12" y="T13"/>
                </a:cxn>
              </a:cxnLst>
              <a:rect l="0" t="0" r="r" b="b"/>
              <a:pathLst>
                <a:path w="66" h="24">
                  <a:moveTo>
                    <a:pt x="60" y="11"/>
                  </a:moveTo>
                  <a:cubicBezTo>
                    <a:pt x="8" y="1"/>
                    <a:pt x="8" y="1"/>
                    <a:pt x="8" y="1"/>
                  </a:cubicBezTo>
                  <a:cubicBezTo>
                    <a:pt x="4" y="0"/>
                    <a:pt x="1" y="2"/>
                    <a:pt x="1" y="6"/>
                  </a:cubicBezTo>
                  <a:cubicBezTo>
                    <a:pt x="0" y="9"/>
                    <a:pt x="2" y="13"/>
                    <a:pt x="5" y="13"/>
                  </a:cubicBezTo>
                  <a:cubicBezTo>
                    <a:pt x="58" y="24"/>
                    <a:pt x="58" y="24"/>
                    <a:pt x="58" y="24"/>
                  </a:cubicBezTo>
                  <a:cubicBezTo>
                    <a:pt x="61" y="24"/>
                    <a:pt x="64" y="22"/>
                    <a:pt x="65" y="19"/>
                  </a:cubicBezTo>
                  <a:cubicBezTo>
                    <a:pt x="66" y="15"/>
                    <a:pt x="64" y="12"/>
                    <a:pt x="60" y="1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6" name="iṩḷîďé">
              <a:extLst>
                <a:ext uri="{FF2B5EF4-FFF2-40B4-BE49-F238E27FC236}">
                  <a16:creationId xmlns:a16="http://schemas.microsoft.com/office/drawing/2014/main" xmlns="" id="{DA569D9B-C9E6-4F7F-B852-8B85F27BD43D}"/>
                </a:ext>
              </a:extLst>
            </p:cNvPr>
            <p:cNvSpPr/>
            <p:nvPr userDrawn="1"/>
          </p:nvSpPr>
          <p:spPr bwMode="auto">
            <a:xfrm>
              <a:off x="6981825" y="2741613"/>
              <a:ext cx="130175" cy="80963"/>
            </a:xfrm>
            <a:custGeom>
              <a:avLst/>
              <a:gdLst>
                <a:gd name="T0" fmla="*/ 17 w 39"/>
                <a:gd name="T1" fmla="*/ 22 h 24"/>
                <a:gd name="T2" fmla="*/ 39 w 39"/>
                <a:gd name="T3" fmla="*/ 7 h 24"/>
                <a:gd name="T4" fmla="*/ 2 w 39"/>
                <a:gd name="T5" fmla="*/ 0 h 24"/>
                <a:gd name="T6" fmla="*/ 17 w 39"/>
                <a:gd name="T7" fmla="*/ 22 h 24"/>
              </a:gdLst>
              <a:ahLst/>
              <a:cxnLst>
                <a:cxn ang="0">
                  <a:pos x="T0" y="T1"/>
                </a:cxn>
                <a:cxn ang="0">
                  <a:pos x="T2" y="T3"/>
                </a:cxn>
                <a:cxn ang="0">
                  <a:pos x="T4" y="T5"/>
                </a:cxn>
                <a:cxn ang="0">
                  <a:pos x="T6" y="T7"/>
                </a:cxn>
              </a:cxnLst>
              <a:rect l="0" t="0" r="r" b="b"/>
              <a:pathLst>
                <a:path w="39" h="24">
                  <a:moveTo>
                    <a:pt x="17" y="22"/>
                  </a:moveTo>
                  <a:cubicBezTo>
                    <a:pt x="27" y="24"/>
                    <a:pt x="37" y="17"/>
                    <a:pt x="39" y="7"/>
                  </a:cubicBezTo>
                  <a:cubicBezTo>
                    <a:pt x="2" y="0"/>
                    <a:pt x="2" y="0"/>
                    <a:pt x="2" y="0"/>
                  </a:cubicBezTo>
                  <a:cubicBezTo>
                    <a:pt x="0" y="10"/>
                    <a:pt x="7" y="20"/>
                    <a:pt x="17" y="22"/>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7" name="iṣļîḋe">
              <a:extLst>
                <a:ext uri="{FF2B5EF4-FFF2-40B4-BE49-F238E27FC236}">
                  <a16:creationId xmlns:a16="http://schemas.microsoft.com/office/drawing/2014/main" xmlns="" id="{737D6291-2816-45F6-A204-1AD30D58FD95}"/>
                </a:ext>
              </a:extLst>
            </p:cNvPr>
            <p:cNvSpPr/>
            <p:nvPr userDrawn="1"/>
          </p:nvSpPr>
          <p:spPr bwMode="auto">
            <a:xfrm>
              <a:off x="6991350" y="2779713"/>
              <a:ext cx="100013" cy="39688"/>
            </a:xfrm>
            <a:custGeom>
              <a:avLst/>
              <a:gdLst>
                <a:gd name="T0" fmla="*/ 0 w 30"/>
                <a:gd name="T1" fmla="*/ 0 h 12"/>
                <a:gd name="T2" fmla="*/ 14 w 30"/>
                <a:gd name="T3" fmla="*/ 11 h 12"/>
                <a:gd name="T4" fmla="*/ 30 w 30"/>
                <a:gd name="T5" fmla="*/ 6 h 12"/>
                <a:gd name="T6" fmla="*/ 0 w 30"/>
                <a:gd name="T7" fmla="*/ 0 h 12"/>
              </a:gdLst>
              <a:ahLst/>
              <a:cxnLst>
                <a:cxn ang="0">
                  <a:pos x="T0" y="T1"/>
                </a:cxn>
                <a:cxn ang="0">
                  <a:pos x="T2" y="T3"/>
                </a:cxn>
                <a:cxn ang="0">
                  <a:pos x="T4" y="T5"/>
                </a:cxn>
                <a:cxn ang="0">
                  <a:pos x="T6" y="T7"/>
                </a:cxn>
              </a:cxnLst>
              <a:rect l="0" t="0" r="r" b="b"/>
              <a:pathLst>
                <a:path w="30" h="12">
                  <a:moveTo>
                    <a:pt x="0" y="0"/>
                  </a:moveTo>
                  <a:cubicBezTo>
                    <a:pt x="3" y="5"/>
                    <a:pt x="8" y="9"/>
                    <a:pt x="14" y="11"/>
                  </a:cubicBezTo>
                  <a:cubicBezTo>
                    <a:pt x="20" y="12"/>
                    <a:pt x="26" y="10"/>
                    <a:pt x="30" y="6"/>
                  </a:cubicBez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8" name="î$1îďé">
              <a:extLst>
                <a:ext uri="{FF2B5EF4-FFF2-40B4-BE49-F238E27FC236}">
                  <a16:creationId xmlns:a16="http://schemas.microsoft.com/office/drawing/2014/main" xmlns="" id="{F9E77E78-6780-44AF-90A3-F89965B5B30A}"/>
                </a:ext>
              </a:extLst>
            </p:cNvPr>
            <p:cNvSpPr/>
            <p:nvPr userDrawn="1"/>
          </p:nvSpPr>
          <p:spPr bwMode="auto">
            <a:xfrm>
              <a:off x="6958013" y="2560638"/>
              <a:ext cx="223838" cy="41275"/>
            </a:xfrm>
            <a:custGeom>
              <a:avLst/>
              <a:gdLst>
                <a:gd name="T0" fmla="*/ 8 w 67"/>
                <a:gd name="T1" fmla="*/ 1 h 12"/>
                <a:gd name="T2" fmla="*/ 1 w 67"/>
                <a:gd name="T3" fmla="*/ 6 h 12"/>
                <a:gd name="T4" fmla="*/ 3 w 67"/>
                <a:gd name="T5" fmla="*/ 12 h 12"/>
                <a:gd name="T6" fmla="*/ 67 w 67"/>
                <a:gd name="T7" fmla="*/ 12 h 12"/>
                <a:gd name="T8" fmla="*/ 8 w 67"/>
                <a:gd name="T9" fmla="*/ 1 h 12"/>
              </a:gdLst>
              <a:ahLst/>
              <a:cxnLst>
                <a:cxn ang="0">
                  <a:pos x="T0" y="T1"/>
                </a:cxn>
                <a:cxn ang="0">
                  <a:pos x="T2" y="T3"/>
                </a:cxn>
                <a:cxn ang="0">
                  <a:pos x="T4" y="T5"/>
                </a:cxn>
                <a:cxn ang="0">
                  <a:pos x="T6" y="T7"/>
                </a:cxn>
                <a:cxn ang="0">
                  <a:pos x="T8" y="T9"/>
                </a:cxn>
              </a:cxnLst>
              <a:rect l="0" t="0" r="r" b="b"/>
              <a:pathLst>
                <a:path w="67" h="12">
                  <a:moveTo>
                    <a:pt x="8" y="1"/>
                  </a:moveTo>
                  <a:cubicBezTo>
                    <a:pt x="5" y="0"/>
                    <a:pt x="1" y="2"/>
                    <a:pt x="1" y="6"/>
                  </a:cubicBezTo>
                  <a:cubicBezTo>
                    <a:pt x="0" y="8"/>
                    <a:pt x="1" y="11"/>
                    <a:pt x="3" y="12"/>
                  </a:cubicBezTo>
                  <a:cubicBezTo>
                    <a:pt x="67" y="12"/>
                    <a:pt x="67" y="12"/>
                    <a:pt x="67" y="12"/>
                  </a:cubicBezTo>
                  <a:lnTo>
                    <a:pt x="8" y="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9" name="iśľíḍè">
              <a:extLst>
                <a:ext uri="{FF2B5EF4-FFF2-40B4-BE49-F238E27FC236}">
                  <a16:creationId xmlns:a16="http://schemas.microsoft.com/office/drawing/2014/main" xmlns="" id="{6ECDFAEC-A262-43B1-9855-9E50F8E560E6}"/>
                </a:ext>
              </a:extLst>
            </p:cNvPr>
            <p:cNvSpPr/>
            <p:nvPr userDrawn="1"/>
          </p:nvSpPr>
          <p:spPr bwMode="auto">
            <a:xfrm>
              <a:off x="6948488" y="2605088"/>
              <a:ext cx="230188" cy="42863"/>
            </a:xfrm>
            <a:custGeom>
              <a:avLst/>
              <a:gdLst>
                <a:gd name="T0" fmla="*/ 68 w 69"/>
                <a:gd name="T1" fmla="*/ 12 h 13"/>
                <a:gd name="T2" fmla="*/ 9 w 69"/>
                <a:gd name="T3" fmla="*/ 0 h 13"/>
                <a:gd name="T4" fmla="*/ 1 w 69"/>
                <a:gd name="T5" fmla="*/ 6 h 13"/>
                <a:gd name="T6" fmla="*/ 5 w 69"/>
                <a:gd name="T7" fmla="*/ 13 h 13"/>
                <a:gd name="T8" fmla="*/ 69 w 69"/>
                <a:gd name="T9" fmla="*/ 13 h 13"/>
                <a:gd name="T10" fmla="*/ 68 w 69"/>
                <a:gd name="T11" fmla="*/ 12 h 13"/>
              </a:gdLst>
              <a:ahLst/>
              <a:cxnLst>
                <a:cxn ang="0">
                  <a:pos x="T0" y="T1"/>
                </a:cxn>
                <a:cxn ang="0">
                  <a:pos x="T2" y="T3"/>
                </a:cxn>
                <a:cxn ang="0">
                  <a:pos x="T4" y="T5"/>
                </a:cxn>
                <a:cxn ang="0">
                  <a:pos x="T6" y="T7"/>
                </a:cxn>
                <a:cxn ang="0">
                  <a:pos x="T8" y="T9"/>
                </a:cxn>
                <a:cxn ang="0">
                  <a:pos x="T10" y="T11"/>
                </a:cxn>
              </a:cxnLst>
              <a:rect l="0" t="0" r="r" b="b"/>
              <a:pathLst>
                <a:path w="69" h="13">
                  <a:moveTo>
                    <a:pt x="68" y="12"/>
                  </a:moveTo>
                  <a:cubicBezTo>
                    <a:pt x="9" y="0"/>
                    <a:pt x="9" y="0"/>
                    <a:pt x="9" y="0"/>
                  </a:cubicBezTo>
                  <a:cubicBezTo>
                    <a:pt x="5" y="0"/>
                    <a:pt x="2" y="2"/>
                    <a:pt x="1" y="6"/>
                  </a:cubicBezTo>
                  <a:cubicBezTo>
                    <a:pt x="0" y="9"/>
                    <a:pt x="2" y="11"/>
                    <a:pt x="5" y="13"/>
                  </a:cubicBezTo>
                  <a:cubicBezTo>
                    <a:pt x="69" y="13"/>
                    <a:pt x="69" y="13"/>
                    <a:pt x="69" y="13"/>
                  </a:cubicBezTo>
                  <a:cubicBezTo>
                    <a:pt x="69" y="13"/>
                    <a:pt x="68" y="12"/>
                    <a:pt x="68" y="12"/>
                  </a:cubicBez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0" name="îṧlîďé">
              <a:extLst>
                <a:ext uri="{FF2B5EF4-FFF2-40B4-BE49-F238E27FC236}">
                  <a16:creationId xmlns:a16="http://schemas.microsoft.com/office/drawing/2014/main" xmlns="" id="{5E00B40B-733B-4F47-9912-FEA6C6D1CC35}"/>
                </a:ext>
              </a:extLst>
            </p:cNvPr>
            <p:cNvSpPr/>
            <p:nvPr userDrawn="1"/>
          </p:nvSpPr>
          <p:spPr bwMode="auto">
            <a:xfrm>
              <a:off x="6940550" y="2644776"/>
              <a:ext cx="228600" cy="44450"/>
            </a:xfrm>
            <a:custGeom>
              <a:avLst/>
              <a:gdLst>
                <a:gd name="T0" fmla="*/ 67 w 68"/>
                <a:gd name="T1" fmla="*/ 13 h 13"/>
                <a:gd name="T2" fmla="*/ 8 w 68"/>
                <a:gd name="T3" fmla="*/ 1 h 13"/>
                <a:gd name="T4" fmla="*/ 0 w 68"/>
                <a:gd name="T5" fmla="*/ 6 h 13"/>
                <a:gd name="T6" fmla="*/ 3 w 68"/>
                <a:gd name="T7" fmla="*/ 13 h 13"/>
                <a:gd name="T8" fmla="*/ 68 w 68"/>
                <a:gd name="T9" fmla="*/ 13 h 13"/>
                <a:gd name="T10" fmla="*/ 67 w 68"/>
                <a:gd name="T11" fmla="*/ 13 h 13"/>
              </a:gdLst>
              <a:ahLst/>
              <a:cxnLst>
                <a:cxn ang="0">
                  <a:pos x="T0" y="T1"/>
                </a:cxn>
                <a:cxn ang="0">
                  <a:pos x="T2" y="T3"/>
                </a:cxn>
                <a:cxn ang="0">
                  <a:pos x="T4" y="T5"/>
                </a:cxn>
                <a:cxn ang="0">
                  <a:pos x="T6" y="T7"/>
                </a:cxn>
                <a:cxn ang="0">
                  <a:pos x="T8" y="T9"/>
                </a:cxn>
                <a:cxn ang="0">
                  <a:pos x="T10" y="T11"/>
                </a:cxn>
              </a:cxnLst>
              <a:rect l="0" t="0" r="r" b="b"/>
              <a:pathLst>
                <a:path w="68" h="13">
                  <a:moveTo>
                    <a:pt x="67" y="13"/>
                  </a:moveTo>
                  <a:cubicBezTo>
                    <a:pt x="8" y="1"/>
                    <a:pt x="8" y="1"/>
                    <a:pt x="8" y="1"/>
                  </a:cubicBezTo>
                  <a:cubicBezTo>
                    <a:pt x="5" y="0"/>
                    <a:pt x="1" y="3"/>
                    <a:pt x="0" y="6"/>
                  </a:cubicBezTo>
                  <a:cubicBezTo>
                    <a:pt x="0" y="9"/>
                    <a:pt x="1" y="12"/>
                    <a:pt x="3" y="13"/>
                  </a:cubicBezTo>
                  <a:cubicBezTo>
                    <a:pt x="68" y="13"/>
                    <a:pt x="68" y="13"/>
                    <a:pt x="68" y="13"/>
                  </a:cubicBezTo>
                  <a:lnTo>
                    <a:pt x="67" y="13"/>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1" name="ïŝlíḋê">
              <a:extLst>
                <a:ext uri="{FF2B5EF4-FFF2-40B4-BE49-F238E27FC236}">
                  <a16:creationId xmlns:a16="http://schemas.microsoft.com/office/drawing/2014/main" xmlns="" id="{7219F42E-9969-4027-B25E-432974C41241}"/>
                </a:ext>
              </a:extLst>
            </p:cNvPr>
            <p:cNvSpPr/>
            <p:nvPr userDrawn="1"/>
          </p:nvSpPr>
          <p:spPr bwMode="auto">
            <a:xfrm>
              <a:off x="6943725" y="2692401"/>
              <a:ext cx="204788" cy="39688"/>
            </a:xfrm>
            <a:custGeom>
              <a:avLst/>
              <a:gdLst>
                <a:gd name="T0" fmla="*/ 61 w 61"/>
                <a:gd name="T1" fmla="*/ 11 h 12"/>
                <a:gd name="T2" fmla="*/ 60 w 61"/>
                <a:gd name="T3" fmla="*/ 11 h 12"/>
                <a:gd name="T4" fmla="*/ 8 w 61"/>
                <a:gd name="T5" fmla="*/ 1 h 12"/>
                <a:gd name="T6" fmla="*/ 1 w 61"/>
                <a:gd name="T7" fmla="*/ 6 h 12"/>
                <a:gd name="T8" fmla="*/ 2 w 61"/>
                <a:gd name="T9" fmla="*/ 12 h 12"/>
                <a:gd name="T10" fmla="*/ 61 w 61"/>
                <a:gd name="T11" fmla="*/ 11 h 12"/>
              </a:gdLst>
              <a:ahLst/>
              <a:cxnLst>
                <a:cxn ang="0">
                  <a:pos x="T0" y="T1"/>
                </a:cxn>
                <a:cxn ang="0">
                  <a:pos x="T2" y="T3"/>
                </a:cxn>
                <a:cxn ang="0">
                  <a:pos x="T4" y="T5"/>
                </a:cxn>
                <a:cxn ang="0">
                  <a:pos x="T6" y="T7"/>
                </a:cxn>
                <a:cxn ang="0">
                  <a:pos x="T8" y="T9"/>
                </a:cxn>
                <a:cxn ang="0">
                  <a:pos x="T10" y="T11"/>
                </a:cxn>
              </a:cxnLst>
              <a:rect l="0" t="0" r="r" b="b"/>
              <a:pathLst>
                <a:path w="61" h="12">
                  <a:moveTo>
                    <a:pt x="61" y="11"/>
                  </a:moveTo>
                  <a:cubicBezTo>
                    <a:pt x="60" y="11"/>
                    <a:pt x="60" y="11"/>
                    <a:pt x="60" y="11"/>
                  </a:cubicBezTo>
                  <a:cubicBezTo>
                    <a:pt x="8" y="1"/>
                    <a:pt x="8" y="1"/>
                    <a:pt x="8" y="1"/>
                  </a:cubicBezTo>
                  <a:cubicBezTo>
                    <a:pt x="4" y="0"/>
                    <a:pt x="1" y="2"/>
                    <a:pt x="1" y="6"/>
                  </a:cubicBezTo>
                  <a:cubicBezTo>
                    <a:pt x="0" y="8"/>
                    <a:pt x="1" y="10"/>
                    <a:pt x="2" y="12"/>
                  </a:cubicBezTo>
                  <a:lnTo>
                    <a:pt x="61" y="1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2" name="iṧḻïḍé">
              <a:extLst>
                <a:ext uri="{FF2B5EF4-FFF2-40B4-BE49-F238E27FC236}">
                  <a16:creationId xmlns:a16="http://schemas.microsoft.com/office/drawing/2014/main" xmlns="" id="{03ABF5C7-58AB-449E-881E-87D9B8E8A3E7}"/>
                </a:ext>
              </a:extLst>
            </p:cNvPr>
            <p:cNvSpPr/>
            <p:nvPr userDrawn="1"/>
          </p:nvSpPr>
          <p:spPr bwMode="auto">
            <a:xfrm>
              <a:off x="7027863" y="2249488"/>
              <a:ext cx="74613" cy="325438"/>
            </a:xfrm>
            <a:custGeom>
              <a:avLst/>
              <a:gdLst>
                <a:gd name="T0" fmla="*/ 3 w 22"/>
                <a:gd name="T1" fmla="*/ 97 h 97"/>
                <a:gd name="T2" fmla="*/ 0 w 22"/>
                <a:gd name="T3" fmla="*/ 96 h 97"/>
                <a:gd name="T4" fmla="*/ 10 w 22"/>
                <a:gd name="T5" fmla="*/ 9 h 97"/>
                <a:gd name="T6" fmla="*/ 22 w 22"/>
                <a:gd name="T7" fmla="*/ 1 h 97"/>
                <a:gd name="T8" fmla="*/ 21 w 22"/>
                <a:gd name="T9" fmla="*/ 5 h 97"/>
                <a:gd name="T10" fmla="*/ 14 w 22"/>
                <a:gd name="T11" fmla="*/ 9 h 97"/>
                <a:gd name="T12" fmla="*/ 3 w 22"/>
                <a:gd name="T13" fmla="*/ 97 h 97"/>
              </a:gdLst>
              <a:ahLst/>
              <a:cxnLst>
                <a:cxn ang="0">
                  <a:pos x="T0" y="T1"/>
                </a:cxn>
                <a:cxn ang="0">
                  <a:pos x="T2" y="T3"/>
                </a:cxn>
                <a:cxn ang="0">
                  <a:pos x="T4" y="T5"/>
                </a:cxn>
                <a:cxn ang="0">
                  <a:pos x="T6" y="T7"/>
                </a:cxn>
                <a:cxn ang="0">
                  <a:pos x="T8" y="T9"/>
                </a:cxn>
                <a:cxn ang="0">
                  <a:pos x="T10" y="T11"/>
                </a:cxn>
                <a:cxn ang="0">
                  <a:pos x="T12" y="T13"/>
                </a:cxn>
              </a:cxnLst>
              <a:rect l="0" t="0" r="r" b="b"/>
              <a:pathLst>
                <a:path w="22" h="97">
                  <a:moveTo>
                    <a:pt x="3" y="97"/>
                  </a:moveTo>
                  <a:cubicBezTo>
                    <a:pt x="0" y="96"/>
                    <a:pt x="0" y="96"/>
                    <a:pt x="0" y="96"/>
                  </a:cubicBezTo>
                  <a:cubicBezTo>
                    <a:pt x="10" y="9"/>
                    <a:pt x="10" y="9"/>
                    <a:pt x="10" y="9"/>
                  </a:cubicBezTo>
                  <a:cubicBezTo>
                    <a:pt x="11" y="3"/>
                    <a:pt x="17" y="0"/>
                    <a:pt x="22" y="1"/>
                  </a:cubicBezTo>
                  <a:cubicBezTo>
                    <a:pt x="21" y="5"/>
                    <a:pt x="21" y="5"/>
                    <a:pt x="21" y="5"/>
                  </a:cubicBezTo>
                  <a:cubicBezTo>
                    <a:pt x="18" y="4"/>
                    <a:pt x="14" y="6"/>
                    <a:pt x="14" y="9"/>
                  </a:cubicBezTo>
                  <a:cubicBezTo>
                    <a:pt x="3" y="97"/>
                    <a:pt x="3" y="97"/>
                    <a:pt x="3" y="97"/>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3" name="iśḷïdé">
              <a:extLst>
                <a:ext uri="{FF2B5EF4-FFF2-40B4-BE49-F238E27FC236}">
                  <a16:creationId xmlns:a16="http://schemas.microsoft.com/office/drawing/2014/main" xmlns="" id="{02775CD6-0B46-4A1F-8845-B4EE2C8BDCC0}"/>
                </a:ext>
              </a:extLst>
            </p:cNvPr>
            <p:cNvSpPr/>
            <p:nvPr userDrawn="1"/>
          </p:nvSpPr>
          <p:spPr bwMode="auto">
            <a:xfrm>
              <a:off x="7118350" y="2273301"/>
              <a:ext cx="107950" cy="317500"/>
            </a:xfrm>
            <a:custGeom>
              <a:avLst/>
              <a:gdLst>
                <a:gd name="T0" fmla="*/ 4 w 32"/>
                <a:gd name="T1" fmla="*/ 95 h 95"/>
                <a:gd name="T2" fmla="*/ 0 w 32"/>
                <a:gd name="T3" fmla="*/ 95 h 95"/>
                <a:gd name="T4" fmla="*/ 27 w 32"/>
                <a:gd name="T5" fmla="*/ 10 h 95"/>
                <a:gd name="T6" fmla="*/ 22 w 32"/>
                <a:gd name="T7" fmla="*/ 3 h 95"/>
                <a:gd name="T8" fmla="*/ 23 w 32"/>
                <a:gd name="T9" fmla="*/ 0 h 95"/>
                <a:gd name="T10" fmla="*/ 31 w 32"/>
                <a:gd name="T11" fmla="*/ 11 h 95"/>
                <a:gd name="T12" fmla="*/ 4 w 32"/>
                <a:gd name="T13" fmla="*/ 95 h 95"/>
              </a:gdLst>
              <a:ahLst/>
              <a:cxnLst>
                <a:cxn ang="0">
                  <a:pos x="T0" y="T1"/>
                </a:cxn>
                <a:cxn ang="0">
                  <a:pos x="T2" y="T3"/>
                </a:cxn>
                <a:cxn ang="0">
                  <a:pos x="T4" y="T5"/>
                </a:cxn>
                <a:cxn ang="0">
                  <a:pos x="T6" y="T7"/>
                </a:cxn>
                <a:cxn ang="0">
                  <a:pos x="T8" y="T9"/>
                </a:cxn>
                <a:cxn ang="0">
                  <a:pos x="T10" y="T11"/>
                </a:cxn>
                <a:cxn ang="0">
                  <a:pos x="T12" y="T13"/>
                </a:cxn>
              </a:cxnLst>
              <a:rect l="0" t="0" r="r" b="b"/>
              <a:pathLst>
                <a:path w="32" h="95">
                  <a:moveTo>
                    <a:pt x="4" y="95"/>
                  </a:moveTo>
                  <a:cubicBezTo>
                    <a:pt x="0" y="95"/>
                    <a:pt x="0" y="95"/>
                    <a:pt x="0" y="95"/>
                  </a:cubicBezTo>
                  <a:cubicBezTo>
                    <a:pt x="27" y="10"/>
                    <a:pt x="27" y="10"/>
                    <a:pt x="27" y="10"/>
                  </a:cubicBezTo>
                  <a:cubicBezTo>
                    <a:pt x="28" y="7"/>
                    <a:pt x="26" y="4"/>
                    <a:pt x="22" y="3"/>
                  </a:cubicBezTo>
                  <a:cubicBezTo>
                    <a:pt x="23" y="0"/>
                    <a:pt x="23" y="0"/>
                    <a:pt x="23" y="0"/>
                  </a:cubicBezTo>
                  <a:cubicBezTo>
                    <a:pt x="28" y="1"/>
                    <a:pt x="32" y="6"/>
                    <a:pt x="31" y="11"/>
                  </a:cubicBezTo>
                  <a:cubicBezTo>
                    <a:pt x="4" y="95"/>
                    <a:pt x="4" y="95"/>
                    <a:pt x="4" y="95"/>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4" name="ïS1ide">
              <a:extLst>
                <a:ext uri="{FF2B5EF4-FFF2-40B4-BE49-F238E27FC236}">
                  <a16:creationId xmlns:a16="http://schemas.microsoft.com/office/drawing/2014/main" xmlns="" id="{52F1BFA8-253E-4C17-BC89-447C6045DFFD}"/>
                </a:ext>
              </a:extLst>
            </p:cNvPr>
            <p:cNvSpPr/>
            <p:nvPr userDrawn="1"/>
          </p:nvSpPr>
          <p:spPr bwMode="auto">
            <a:xfrm>
              <a:off x="7091363" y="2246313"/>
              <a:ext cx="111125" cy="44450"/>
            </a:xfrm>
            <a:custGeom>
              <a:avLst/>
              <a:gdLst>
                <a:gd name="T0" fmla="*/ 1 w 33"/>
                <a:gd name="T1" fmla="*/ 12 h 13"/>
                <a:gd name="T2" fmla="*/ 0 w 33"/>
                <a:gd name="T3" fmla="*/ 10 h 13"/>
                <a:gd name="T4" fmla="*/ 2 w 33"/>
                <a:gd name="T5" fmla="*/ 1 h 13"/>
                <a:gd name="T6" fmla="*/ 4 w 33"/>
                <a:gd name="T7" fmla="*/ 0 h 13"/>
                <a:gd name="T8" fmla="*/ 6 w 33"/>
                <a:gd name="T9" fmla="*/ 1 h 13"/>
                <a:gd name="T10" fmla="*/ 7 w 33"/>
                <a:gd name="T11" fmla="*/ 7 h 13"/>
                <a:gd name="T12" fmla="*/ 8 w 33"/>
                <a:gd name="T13" fmla="*/ 2 h 13"/>
                <a:gd name="T14" fmla="*/ 10 w 33"/>
                <a:gd name="T15" fmla="*/ 0 h 13"/>
                <a:gd name="T16" fmla="*/ 11 w 33"/>
                <a:gd name="T17" fmla="*/ 2 h 13"/>
                <a:gd name="T18" fmla="*/ 14 w 33"/>
                <a:gd name="T19" fmla="*/ 9 h 13"/>
                <a:gd name="T20" fmla="*/ 15 w 33"/>
                <a:gd name="T21" fmla="*/ 4 h 13"/>
                <a:gd name="T22" fmla="*/ 17 w 33"/>
                <a:gd name="T23" fmla="*/ 3 h 13"/>
                <a:gd name="T24" fmla="*/ 19 w 33"/>
                <a:gd name="T25" fmla="*/ 4 h 13"/>
                <a:gd name="T26" fmla="*/ 20 w 33"/>
                <a:gd name="T27" fmla="*/ 9 h 13"/>
                <a:gd name="T28" fmla="*/ 20 w 33"/>
                <a:gd name="T29" fmla="*/ 6 h 13"/>
                <a:gd name="T30" fmla="*/ 22 w 33"/>
                <a:gd name="T31" fmla="*/ 4 h 13"/>
                <a:gd name="T32" fmla="*/ 24 w 33"/>
                <a:gd name="T33" fmla="*/ 6 h 13"/>
                <a:gd name="T34" fmla="*/ 25 w 33"/>
                <a:gd name="T35" fmla="*/ 11 h 13"/>
                <a:gd name="T36" fmla="*/ 25 w 33"/>
                <a:gd name="T37" fmla="*/ 8 h 13"/>
                <a:gd name="T38" fmla="*/ 27 w 33"/>
                <a:gd name="T39" fmla="*/ 7 h 13"/>
                <a:gd name="T40" fmla="*/ 29 w 33"/>
                <a:gd name="T41" fmla="*/ 9 h 13"/>
                <a:gd name="T42" fmla="*/ 29 w 33"/>
                <a:gd name="T43" fmla="*/ 11 h 13"/>
                <a:gd name="T44" fmla="*/ 31 w 33"/>
                <a:gd name="T45" fmla="*/ 4 h 13"/>
                <a:gd name="T46" fmla="*/ 32 w 33"/>
                <a:gd name="T47" fmla="*/ 3 h 13"/>
                <a:gd name="T48" fmla="*/ 33 w 33"/>
                <a:gd name="T49" fmla="*/ 5 h 13"/>
                <a:gd name="T50" fmla="*/ 31 w 33"/>
                <a:gd name="T51" fmla="*/ 12 h 13"/>
                <a:gd name="T52" fmla="*/ 29 w 33"/>
                <a:gd name="T53" fmla="*/ 13 h 13"/>
                <a:gd name="T54" fmla="*/ 27 w 33"/>
                <a:gd name="T55" fmla="*/ 12 h 13"/>
                <a:gd name="T56" fmla="*/ 27 w 33"/>
                <a:gd name="T57" fmla="*/ 10 h 13"/>
                <a:gd name="T58" fmla="*/ 27 w 33"/>
                <a:gd name="T59" fmla="*/ 12 h 13"/>
                <a:gd name="T60" fmla="*/ 25 w 33"/>
                <a:gd name="T61" fmla="*/ 13 h 13"/>
                <a:gd name="T62" fmla="*/ 23 w 33"/>
                <a:gd name="T63" fmla="*/ 12 h 13"/>
                <a:gd name="T64" fmla="*/ 22 w 33"/>
                <a:gd name="T65" fmla="*/ 7 h 13"/>
                <a:gd name="T66" fmla="*/ 21 w 33"/>
                <a:gd name="T67" fmla="*/ 10 h 13"/>
                <a:gd name="T68" fmla="*/ 20 w 33"/>
                <a:gd name="T69" fmla="*/ 12 h 13"/>
                <a:gd name="T70" fmla="*/ 18 w 33"/>
                <a:gd name="T71" fmla="*/ 10 h 13"/>
                <a:gd name="T72" fmla="*/ 17 w 33"/>
                <a:gd name="T73" fmla="*/ 6 h 13"/>
                <a:gd name="T74" fmla="*/ 16 w 33"/>
                <a:gd name="T75" fmla="*/ 10 h 13"/>
                <a:gd name="T76" fmla="*/ 14 w 33"/>
                <a:gd name="T77" fmla="*/ 12 h 13"/>
                <a:gd name="T78" fmla="*/ 12 w 33"/>
                <a:gd name="T79" fmla="*/ 11 h 13"/>
                <a:gd name="T80" fmla="*/ 10 w 33"/>
                <a:gd name="T81" fmla="*/ 3 h 13"/>
                <a:gd name="T82" fmla="*/ 9 w 33"/>
                <a:gd name="T83" fmla="*/ 8 h 13"/>
                <a:gd name="T84" fmla="*/ 7 w 33"/>
                <a:gd name="T85" fmla="*/ 9 h 13"/>
                <a:gd name="T86" fmla="*/ 5 w 33"/>
                <a:gd name="T87" fmla="*/ 8 h 13"/>
                <a:gd name="T88" fmla="*/ 4 w 33"/>
                <a:gd name="T89" fmla="*/ 2 h 13"/>
                <a:gd name="T90" fmla="*/ 2 w 33"/>
                <a:gd name="T91" fmla="*/ 11 h 13"/>
                <a:gd name="T92" fmla="*/ 1 w 33"/>
                <a:gd name="T9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 h="13">
                  <a:moveTo>
                    <a:pt x="1" y="12"/>
                  </a:moveTo>
                  <a:cubicBezTo>
                    <a:pt x="0" y="12"/>
                    <a:pt x="0" y="11"/>
                    <a:pt x="0" y="10"/>
                  </a:cubicBezTo>
                  <a:cubicBezTo>
                    <a:pt x="2" y="1"/>
                    <a:pt x="2" y="1"/>
                    <a:pt x="2" y="1"/>
                  </a:cubicBezTo>
                  <a:cubicBezTo>
                    <a:pt x="2" y="0"/>
                    <a:pt x="3" y="0"/>
                    <a:pt x="4" y="0"/>
                  </a:cubicBezTo>
                  <a:cubicBezTo>
                    <a:pt x="5" y="0"/>
                    <a:pt x="5" y="0"/>
                    <a:pt x="6" y="1"/>
                  </a:cubicBezTo>
                  <a:cubicBezTo>
                    <a:pt x="7" y="7"/>
                    <a:pt x="7" y="7"/>
                    <a:pt x="7" y="7"/>
                  </a:cubicBezTo>
                  <a:cubicBezTo>
                    <a:pt x="8" y="2"/>
                    <a:pt x="8" y="2"/>
                    <a:pt x="8" y="2"/>
                  </a:cubicBezTo>
                  <a:cubicBezTo>
                    <a:pt x="8" y="1"/>
                    <a:pt x="9" y="0"/>
                    <a:pt x="10" y="0"/>
                  </a:cubicBezTo>
                  <a:cubicBezTo>
                    <a:pt x="10" y="0"/>
                    <a:pt x="11" y="1"/>
                    <a:pt x="11" y="2"/>
                  </a:cubicBezTo>
                  <a:cubicBezTo>
                    <a:pt x="14" y="9"/>
                    <a:pt x="14" y="9"/>
                    <a:pt x="14" y="9"/>
                  </a:cubicBezTo>
                  <a:cubicBezTo>
                    <a:pt x="15" y="4"/>
                    <a:pt x="15" y="4"/>
                    <a:pt x="15" y="4"/>
                  </a:cubicBezTo>
                  <a:cubicBezTo>
                    <a:pt x="15" y="4"/>
                    <a:pt x="16" y="3"/>
                    <a:pt x="17" y="3"/>
                  </a:cubicBezTo>
                  <a:cubicBezTo>
                    <a:pt x="18" y="3"/>
                    <a:pt x="18" y="4"/>
                    <a:pt x="19" y="4"/>
                  </a:cubicBezTo>
                  <a:cubicBezTo>
                    <a:pt x="20" y="9"/>
                    <a:pt x="20" y="9"/>
                    <a:pt x="20" y="9"/>
                  </a:cubicBezTo>
                  <a:cubicBezTo>
                    <a:pt x="20" y="6"/>
                    <a:pt x="20" y="6"/>
                    <a:pt x="20" y="6"/>
                  </a:cubicBezTo>
                  <a:cubicBezTo>
                    <a:pt x="20" y="5"/>
                    <a:pt x="21" y="4"/>
                    <a:pt x="22" y="4"/>
                  </a:cubicBezTo>
                  <a:cubicBezTo>
                    <a:pt x="23" y="4"/>
                    <a:pt x="24" y="5"/>
                    <a:pt x="24" y="6"/>
                  </a:cubicBezTo>
                  <a:cubicBezTo>
                    <a:pt x="25" y="11"/>
                    <a:pt x="25" y="11"/>
                    <a:pt x="25" y="11"/>
                  </a:cubicBezTo>
                  <a:cubicBezTo>
                    <a:pt x="25" y="8"/>
                    <a:pt x="25" y="8"/>
                    <a:pt x="25" y="8"/>
                  </a:cubicBezTo>
                  <a:cubicBezTo>
                    <a:pt x="26" y="8"/>
                    <a:pt x="26" y="7"/>
                    <a:pt x="27" y="7"/>
                  </a:cubicBezTo>
                  <a:cubicBezTo>
                    <a:pt x="28" y="7"/>
                    <a:pt x="29" y="8"/>
                    <a:pt x="29" y="9"/>
                  </a:cubicBezTo>
                  <a:cubicBezTo>
                    <a:pt x="29" y="11"/>
                    <a:pt x="29" y="11"/>
                    <a:pt x="29" y="11"/>
                  </a:cubicBezTo>
                  <a:cubicBezTo>
                    <a:pt x="31" y="4"/>
                    <a:pt x="31" y="4"/>
                    <a:pt x="31" y="4"/>
                  </a:cubicBezTo>
                  <a:cubicBezTo>
                    <a:pt x="31" y="4"/>
                    <a:pt x="31" y="3"/>
                    <a:pt x="32" y="3"/>
                  </a:cubicBezTo>
                  <a:cubicBezTo>
                    <a:pt x="32" y="3"/>
                    <a:pt x="33" y="4"/>
                    <a:pt x="33" y="5"/>
                  </a:cubicBezTo>
                  <a:cubicBezTo>
                    <a:pt x="31" y="12"/>
                    <a:pt x="31" y="12"/>
                    <a:pt x="31" y="12"/>
                  </a:cubicBezTo>
                  <a:cubicBezTo>
                    <a:pt x="31" y="13"/>
                    <a:pt x="30" y="13"/>
                    <a:pt x="29" y="13"/>
                  </a:cubicBezTo>
                  <a:cubicBezTo>
                    <a:pt x="28" y="13"/>
                    <a:pt x="28" y="13"/>
                    <a:pt x="27" y="12"/>
                  </a:cubicBezTo>
                  <a:cubicBezTo>
                    <a:pt x="27" y="10"/>
                    <a:pt x="27" y="10"/>
                    <a:pt x="27" y="10"/>
                  </a:cubicBezTo>
                  <a:cubicBezTo>
                    <a:pt x="27" y="12"/>
                    <a:pt x="27" y="12"/>
                    <a:pt x="27" y="12"/>
                  </a:cubicBezTo>
                  <a:cubicBezTo>
                    <a:pt x="27" y="13"/>
                    <a:pt x="26" y="13"/>
                    <a:pt x="25" y="13"/>
                  </a:cubicBezTo>
                  <a:cubicBezTo>
                    <a:pt x="24" y="13"/>
                    <a:pt x="23" y="13"/>
                    <a:pt x="23" y="12"/>
                  </a:cubicBezTo>
                  <a:cubicBezTo>
                    <a:pt x="22" y="7"/>
                    <a:pt x="22" y="7"/>
                    <a:pt x="22" y="7"/>
                  </a:cubicBezTo>
                  <a:cubicBezTo>
                    <a:pt x="21" y="10"/>
                    <a:pt x="21" y="10"/>
                    <a:pt x="21" y="10"/>
                  </a:cubicBezTo>
                  <a:cubicBezTo>
                    <a:pt x="21" y="11"/>
                    <a:pt x="20" y="12"/>
                    <a:pt x="20" y="12"/>
                  </a:cubicBezTo>
                  <a:cubicBezTo>
                    <a:pt x="19" y="12"/>
                    <a:pt x="18" y="11"/>
                    <a:pt x="18" y="10"/>
                  </a:cubicBezTo>
                  <a:cubicBezTo>
                    <a:pt x="17" y="6"/>
                    <a:pt x="17" y="6"/>
                    <a:pt x="17" y="6"/>
                  </a:cubicBezTo>
                  <a:cubicBezTo>
                    <a:pt x="16" y="10"/>
                    <a:pt x="16" y="10"/>
                    <a:pt x="16" y="10"/>
                  </a:cubicBezTo>
                  <a:cubicBezTo>
                    <a:pt x="16" y="11"/>
                    <a:pt x="15" y="12"/>
                    <a:pt x="14" y="12"/>
                  </a:cubicBezTo>
                  <a:cubicBezTo>
                    <a:pt x="13" y="12"/>
                    <a:pt x="13" y="11"/>
                    <a:pt x="12" y="11"/>
                  </a:cubicBezTo>
                  <a:cubicBezTo>
                    <a:pt x="10" y="3"/>
                    <a:pt x="10" y="3"/>
                    <a:pt x="10" y="3"/>
                  </a:cubicBezTo>
                  <a:cubicBezTo>
                    <a:pt x="9" y="8"/>
                    <a:pt x="9" y="8"/>
                    <a:pt x="9" y="8"/>
                  </a:cubicBezTo>
                  <a:cubicBezTo>
                    <a:pt x="9" y="8"/>
                    <a:pt x="8" y="9"/>
                    <a:pt x="7" y="9"/>
                  </a:cubicBezTo>
                  <a:cubicBezTo>
                    <a:pt x="6" y="9"/>
                    <a:pt x="5" y="9"/>
                    <a:pt x="5" y="8"/>
                  </a:cubicBezTo>
                  <a:cubicBezTo>
                    <a:pt x="4" y="2"/>
                    <a:pt x="4" y="2"/>
                    <a:pt x="4" y="2"/>
                  </a:cubicBezTo>
                  <a:cubicBezTo>
                    <a:pt x="2" y="11"/>
                    <a:pt x="2" y="11"/>
                    <a:pt x="2" y="11"/>
                  </a:cubicBezTo>
                  <a:cubicBezTo>
                    <a:pt x="2" y="11"/>
                    <a:pt x="1" y="12"/>
                    <a:pt x="1" y="12"/>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5" name="îš1îḋe">
              <a:extLst>
                <a:ext uri="{FF2B5EF4-FFF2-40B4-BE49-F238E27FC236}">
                  <a16:creationId xmlns:a16="http://schemas.microsoft.com/office/drawing/2014/main" xmlns="" id="{FFD72734-A3AE-40BC-8F63-E0274E2DFD86}"/>
                </a:ext>
              </a:extLst>
            </p:cNvPr>
            <p:cNvSpPr/>
            <p:nvPr userDrawn="1"/>
          </p:nvSpPr>
          <p:spPr bwMode="auto">
            <a:xfrm>
              <a:off x="6891338" y="1962151"/>
              <a:ext cx="438150" cy="422275"/>
            </a:xfrm>
            <a:custGeom>
              <a:avLst/>
              <a:gdLst>
                <a:gd name="T0" fmla="*/ 62 w 131"/>
                <a:gd name="T1" fmla="*/ 96 h 126"/>
                <a:gd name="T2" fmla="*/ 61 w 131"/>
                <a:gd name="T3" fmla="*/ 97 h 126"/>
                <a:gd name="T4" fmla="*/ 61 w 131"/>
                <a:gd name="T5" fmla="*/ 90 h 126"/>
                <a:gd name="T6" fmla="*/ 55 w 131"/>
                <a:gd name="T7" fmla="*/ 95 h 126"/>
                <a:gd name="T8" fmla="*/ 53 w 131"/>
                <a:gd name="T9" fmla="*/ 126 h 126"/>
                <a:gd name="T10" fmla="*/ 95 w 131"/>
                <a:gd name="T11" fmla="*/ 103 h 126"/>
                <a:gd name="T12" fmla="*/ 91 w 131"/>
                <a:gd name="T13" fmla="*/ 97 h 126"/>
                <a:gd name="T14" fmla="*/ 89 w 131"/>
                <a:gd name="T15" fmla="*/ 98 h 126"/>
                <a:gd name="T16" fmla="*/ 87 w 131"/>
                <a:gd name="T17" fmla="*/ 95 h 126"/>
                <a:gd name="T18" fmla="*/ 85 w 131"/>
                <a:gd name="T19" fmla="*/ 98 h 126"/>
                <a:gd name="T20" fmla="*/ 83 w 131"/>
                <a:gd name="T21" fmla="*/ 97 h 126"/>
                <a:gd name="T22" fmla="*/ 81 w 131"/>
                <a:gd name="T23" fmla="*/ 95 h 126"/>
                <a:gd name="T24" fmla="*/ 80 w 131"/>
                <a:gd name="T25" fmla="*/ 97 h 126"/>
                <a:gd name="T26" fmla="*/ 77 w 131"/>
                <a:gd name="T27" fmla="*/ 91 h 126"/>
                <a:gd name="T28" fmla="*/ 74 w 131"/>
                <a:gd name="T29" fmla="*/ 97 h 126"/>
                <a:gd name="T30" fmla="*/ 72 w 131"/>
                <a:gd name="T31" fmla="*/ 96 h 126"/>
                <a:gd name="T32" fmla="*/ 69 w 131"/>
                <a:gd name="T33" fmla="*/ 93 h 126"/>
                <a:gd name="T34" fmla="*/ 67 w 131"/>
                <a:gd name="T35" fmla="*/ 94 h 126"/>
                <a:gd name="T36" fmla="*/ 64 w 131"/>
                <a:gd name="T37" fmla="*/ 87 h 126"/>
                <a:gd name="T38" fmla="*/ 22 w 131"/>
                <a:gd name="T39" fmla="*/ 31 h 126"/>
                <a:gd name="T40" fmla="*/ 48 w 131"/>
                <a:gd name="T41" fmla="*/ 125 h 126"/>
                <a:gd name="T42" fmla="*/ 61 w 131"/>
                <a:gd name="T43" fmla="*/ 87 h 126"/>
                <a:gd name="T44" fmla="*/ 62 w 131"/>
                <a:gd name="T45" fmla="*/ 86 h 126"/>
                <a:gd name="T46" fmla="*/ 64 w 131"/>
                <a:gd name="T47" fmla="*/ 85 h 126"/>
                <a:gd name="T48" fmla="*/ 67 w 131"/>
                <a:gd name="T49" fmla="*/ 92 h 126"/>
                <a:gd name="T50" fmla="*/ 70 w 131"/>
                <a:gd name="T51" fmla="*/ 85 h 126"/>
                <a:gd name="T52" fmla="*/ 71 w 131"/>
                <a:gd name="T53" fmla="*/ 87 h 126"/>
                <a:gd name="T54" fmla="*/ 75 w 131"/>
                <a:gd name="T55" fmla="*/ 89 h 126"/>
                <a:gd name="T56" fmla="*/ 77 w 131"/>
                <a:gd name="T57" fmla="*/ 88 h 126"/>
                <a:gd name="T58" fmla="*/ 80 w 131"/>
                <a:gd name="T59" fmla="*/ 94 h 126"/>
                <a:gd name="T60" fmla="*/ 82 w 131"/>
                <a:gd name="T61" fmla="*/ 89 h 126"/>
                <a:gd name="T62" fmla="*/ 84 w 131"/>
                <a:gd name="T63" fmla="*/ 91 h 126"/>
                <a:gd name="T64" fmla="*/ 85 w 131"/>
                <a:gd name="T65" fmla="*/ 93 h 126"/>
                <a:gd name="T66" fmla="*/ 87 w 131"/>
                <a:gd name="T67" fmla="*/ 92 h 126"/>
                <a:gd name="T68" fmla="*/ 89 w 131"/>
                <a:gd name="T69" fmla="*/ 96 h 126"/>
                <a:gd name="T70" fmla="*/ 92 w 131"/>
                <a:gd name="T71" fmla="*/ 88 h 126"/>
                <a:gd name="T72" fmla="*/ 93 w 131"/>
                <a:gd name="T73" fmla="*/ 90 h 126"/>
                <a:gd name="T74" fmla="*/ 99 w 131"/>
                <a:gd name="T75" fmla="*/ 104 h 126"/>
                <a:gd name="T76" fmla="*/ 109 w 131"/>
                <a:gd name="T77" fmla="*/ 95 h 126"/>
                <a:gd name="T78" fmla="*/ 78 w 131"/>
                <a:gd name="T7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 h="126">
                  <a:moveTo>
                    <a:pt x="64" y="87"/>
                  </a:moveTo>
                  <a:cubicBezTo>
                    <a:pt x="62" y="96"/>
                    <a:pt x="62" y="96"/>
                    <a:pt x="62" y="96"/>
                  </a:cubicBezTo>
                  <a:cubicBezTo>
                    <a:pt x="62" y="96"/>
                    <a:pt x="61" y="97"/>
                    <a:pt x="61" y="97"/>
                  </a:cubicBezTo>
                  <a:cubicBezTo>
                    <a:pt x="61" y="97"/>
                    <a:pt x="61" y="97"/>
                    <a:pt x="61" y="97"/>
                  </a:cubicBezTo>
                  <a:cubicBezTo>
                    <a:pt x="60" y="97"/>
                    <a:pt x="60" y="96"/>
                    <a:pt x="60" y="95"/>
                  </a:cubicBezTo>
                  <a:cubicBezTo>
                    <a:pt x="61" y="90"/>
                    <a:pt x="61" y="90"/>
                    <a:pt x="61" y="90"/>
                  </a:cubicBezTo>
                  <a:cubicBezTo>
                    <a:pt x="61" y="90"/>
                    <a:pt x="61" y="90"/>
                    <a:pt x="61" y="90"/>
                  </a:cubicBezTo>
                  <a:cubicBezTo>
                    <a:pt x="58" y="90"/>
                    <a:pt x="55" y="92"/>
                    <a:pt x="55" y="95"/>
                  </a:cubicBezTo>
                  <a:cubicBezTo>
                    <a:pt x="51" y="126"/>
                    <a:pt x="51" y="126"/>
                    <a:pt x="51" y="126"/>
                  </a:cubicBezTo>
                  <a:cubicBezTo>
                    <a:pt x="52" y="126"/>
                    <a:pt x="52" y="126"/>
                    <a:pt x="53" y="126"/>
                  </a:cubicBezTo>
                  <a:cubicBezTo>
                    <a:pt x="66" y="126"/>
                    <a:pt x="80" y="121"/>
                    <a:pt x="93" y="111"/>
                  </a:cubicBezTo>
                  <a:cubicBezTo>
                    <a:pt x="95" y="103"/>
                    <a:pt x="95" y="103"/>
                    <a:pt x="95" y="103"/>
                  </a:cubicBezTo>
                  <a:cubicBezTo>
                    <a:pt x="96" y="100"/>
                    <a:pt x="94" y="97"/>
                    <a:pt x="91" y="96"/>
                  </a:cubicBezTo>
                  <a:cubicBezTo>
                    <a:pt x="91" y="97"/>
                    <a:pt x="91" y="97"/>
                    <a:pt x="91" y="97"/>
                  </a:cubicBezTo>
                  <a:cubicBezTo>
                    <a:pt x="91" y="98"/>
                    <a:pt x="90" y="98"/>
                    <a:pt x="89" y="98"/>
                  </a:cubicBezTo>
                  <a:cubicBezTo>
                    <a:pt x="89" y="98"/>
                    <a:pt x="89" y="98"/>
                    <a:pt x="89" y="98"/>
                  </a:cubicBezTo>
                  <a:cubicBezTo>
                    <a:pt x="88" y="98"/>
                    <a:pt x="88" y="98"/>
                    <a:pt x="87" y="97"/>
                  </a:cubicBezTo>
                  <a:cubicBezTo>
                    <a:pt x="87" y="95"/>
                    <a:pt x="87" y="95"/>
                    <a:pt x="87" y="95"/>
                  </a:cubicBezTo>
                  <a:cubicBezTo>
                    <a:pt x="87" y="97"/>
                    <a:pt x="87" y="97"/>
                    <a:pt x="87" y="97"/>
                  </a:cubicBezTo>
                  <a:cubicBezTo>
                    <a:pt x="87" y="98"/>
                    <a:pt x="86" y="98"/>
                    <a:pt x="85" y="98"/>
                  </a:cubicBezTo>
                  <a:cubicBezTo>
                    <a:pt x="85" y="98"/>
                    <a:pt x="85" y="98"/>
                    <a:pt x="85" y="98"/>
                  </a:cubicBezTo>
                  <a:cubicBezTo>
                    <a:pt x="84" y="98"/>
                    <a:pt x="83" y="98"/>
                    <a:pt x="83" y="97"/>
                  </a:cubicBezTo>
                  <a:cubicBezTo>
                    <a:pt x="82" y="92"/>
                    <a:pt x="82" y="92"/>
                    <a:pt x="82" y="92"/>
                  </a:cubicBezTo>
                  <a:cubicBezTo>
                    <a:pt x="81" y="95"/>
                    <a:pt x="81" y="95"/>
                    <a:pt x="81" y="95"/>
                  </a:cubicBezTo>
                  <a:cubicBezTo>
                    <a:pt x="81" y="96"/>
                    <a:pt x="80" y="97"/>
                    <a:pt x="80" y="97"/>
                  </a:cubicBezTo>
                  <a:cubicBezTo>
                    <a:pt x="80" y="97"/>
                    <a:pt x="80" y="97"/>
                    <a:pt x="80" y="97"/>
                  </a:cubicBezTo>
                  <a:cubicBezTo>
                    <a:pt x="79" y="97"/>
                    <a:pt x="78" y="96"/>
                    <a:pt x="78" y="95"/>
                  </a:cubicBezTo>
                  <a:cubicBezTo>
                    <a:pt x="77" y="91"/>
                    <a:pt x="77" y="91"/>
                    <a:pt x="77" y="91"/>
                  </a:cubicBezTo>
                  <a:cubicBezTo>
                    <a:pt x="76" y="95"/>
                    <a:pt x="76" y="95"/>
                    <a:pt x="76" y="95"/>
                  </a:cubicBezTo>
                  <a:cubicBezTo>
                    <a:pt x="76" y="96"/>
                    <a:pt x="75" y="97"/>
                    <a:pt x="74" y="97"/>
                  </a:cubicBezTo>
                  <a:cubicBezTo>
                    <a:pt x="74" y="97"/>
                    <a:pt x="74" y="97"/>
                    <a:pt x="74" y="97"/>
                  </a:cubicBezTo>
                  <a:cubicBezTo>
                    <a:pt x="73" y="97"/>
                    <a:pt x="73" y="96"/>
                    <a:pt x="72" y="96"/>
                  </a:cubicBezTo>
                  <a:cubicBezTo>
                    <a:pt x="70" y="88"/>
                    <a:pt x="70" y="88"/>
                    <a:pt x="70" y="88"/>
                  </a:cubicBezTo>
                  <a:cubicBezTo>
                    <a:pt x="69" y="93"/>
                    <a:pt x="69" y="93"/>
                    <a:pt x="69" y="93"/>
                  </a:cubicBezTo>
                  <a:cubicBezTo>
                    <a:pt x="69" y="93"/>
                    <a:pt x="68" y="94"/>
                    <a:pt x="67" y="94"/>
                  </a:cubicBezTo>
                  <a:cubicBezTo>
                    <a:pt x="67" y="94"/>
                    <a:pt x="67" y="94"/>
                    <a:pt x="67" y="94"/>
                  </a:cubicBezTo>
                  <a:cubicBezTo>
                    <a:pt x="66" y="94"/>
                    <a:pt x="65" y="94"/>
                    <a:pt x="65" y="93"/>
                  </a:cubicBezTo>
                  <a:cubicBezTo>
                    <a:pt x="64" y="87"/>
                    <a:pt x="64" y="87"/>
                    <a:pt x="64" y="87"/>
                  </a:cubicBezTo>
                  <a:moveTo>
                    <a:pt x="78" y="0"/>
                  </a:moveTo>
                  <a:cubicBezTo>
                    <a:pt x="58" y="0"/>
                    <a:pt x="37" y="11"/>
                    <a:pt x="22" y="31"/>
                  </a:cubicBezTo>
                  <a:cubicBezTo>
                    <a:pt x="0" y="61"/>
                    <a:pt x="1" y="99"/>
                    <a:pt x="25" y="117"/>
                  </a:cubicBezTo>
                  <a:cubicBezTo>
                    <a:pt x="32" y="122"/>
                    <a:pt x="40" y="125"/>
                    <a:pt x="48" y="125"/>
                  </a:cubicBezTo>
                  <a:cubicBezTo>
                    <a:pt x="51" y="95"/>
                    <a:pt x="51" y="95"/>
                    <a:pt x="51" y="95"/>
                  </a:cubicBezTo>
                  <a:cubicBezTo>
                    <a:pt x="52" y="90"/>
                    <a:pt x="56" y="87"/>
                    <a:pt x="61" y="87"/>
                  </a:cubicBezTo>
                  <a:cubicBezTo>
                    <a:pt x="61" y="87"/>
                    <a:pt x="61" y="87"/>
                    <a:pt x="62" y="87"/>
                  </a:cubicBezTo>
                  <a:cubicBezTo>
                    <a:pt x="62" y="86"/>
                    <a:pt x="62" y="86"/>
                    <a:pt x="62" y="86"/>
                  </a:cubicBezTo>
                  <a:cubicBezTo>
                    <a:pt x="62" y="85"/>
                    <a:pt x="63" y="85"/>
                    <a:pt x="64" y="85"/>
                  </a:cubicBezTo>
                  <a:cubicBezTo>
                    <a:pt x="64" y="85"/>
                    <a:pt x="64" y="85"/>
                    <a:pt x="64" y="85"/>
                  </a:cubicBezTo>
                  <a:cubicBezTo>
                    <a:pt x="65" y="85"/>
                    <a:pt x="65" y="85"/>
                    <a:pt x="66" y="86"/>
                  </a:cubicBezTo>
                  <a:cubicBezTo>
                    <a:pt x="67" y="92"/>
                    <a:pt x="67" y="92"/>
                    <a:pt x="67" y="92"/>
                  </a:cubicBezTo>
                  <a:cubicBezTo>
                    <a:pt x="68" y="87"/>
                    <a:pt x="68" y="87"/>
                    <a:pt x="68" y="87"/>
                  </a:cubicBezTo>
                  <a:cubicBezTo>
                    <a:pt x="68" y="86"/>
                    <a:pt x="69" y="85"/>
                    <a:pt x="70" y="85"/>
                  </a:cubicBezTo>
                  <a:cubicBezTo>
                    <a:pt x="70" y="85"/>
                    <a:pt x="70" y="85"/>
                    <a:pt x="70" y="85"/>
                  </a:cubicBezTo>
                  <a:cubicBezTo>
                    <a:pt x="71" y="85"/>
                    <a:pt x="71" y="86"/>
                    <a:pt x="71" y="87"/>
                  </a:cubicBezTo>
                  <a:cubicBezTo>
                    <a:pt x="74" y="94"/>
                    <a:pt x="74" y="94"/>
                    <a:pt x="74" y="94"/>
                  </a:cubicBezTo>
                  <a:cubicBezTo>
                    <a:pt x="75" y="89"/>
                    <a:pt x="75" y="89"/>
                    <a:pt x="75" y="89"/>
                  </a:cubicBezTo>
                  <a:cubicBezTo>
                    <a:pt x="75" y="89"/>
                    <a:pt x="76" y="88"/>
                    <a:pt x="77" y="88"/>
                  </a:cubicBezTo>
                  <a:cubicBezTo>
                    <a:pt x="77" y="88"/>
                    <a:pt x="77" y="88"/>
                    <a:pt x="77" y="88"/>
                  </a:cubicBezTo>
                  <a:cubicBezTo>
                    <a:pt x="78" y="88"/>
                    <a:pt x="78" y="89"/>
                    <a:pt x="79" y="89"/>
                  </a:cubicBezTo>
                  <a:cubicBezTo>
                    <a:pt x="80" y="94"/>
                    <a:pt x="80" y="94"/>
                    <a:pt x="80" y="94"/>
                  </a:cubicBezTo>
                  <a:cubicBezTo>
                    <a:pt x="80" y="91"/>
                    <a:pt x="80" y="91"/>
                    <a:pt x="80" y="91"/>
                  </a:cubicBezTo>
                  <a:cubicBezTo>
                    <a:pt x="80" y="90"/>
                    <a:pt x="81" y="89"/>
                    <a:pt x="82" y="89"/>
                  </a:cubicBezTo>
                  <a:cubicBezTo>
                    <a:pt x="82" y="89"/>
                    <a:pt x="82" y="89"/>
                    <a:pt x="82" y="89"/>
                  </a:cubicBezTo>
                  <a:cubicBezTo>
                    <a:pt x="83" y="89"/>
                    <a:pt x="84" y="90"/>
                    <a:pt x="84" y="91"/>
                  </a:cubicBezTo>
                  <a:cubicBezTo>
                    <a:pt x="85" y="96"/>
                    <a:pt x="85" y="96"/>
                    <a:pt x="85" y="96"/>
                  </a:cubicBezTo>
                  <a:cubicBezTo>
                    <a:pt x="85" y="93"/>
                    <a:pt x="85" y="93"/>
                    <a:pt x="85" y="93"/>
                  </a:cubicBezTo>
                  <a:cubicBezTo>
                    <a:pt x="86" y="93"/>
                    <a:pt x="86" y="92"/>
                    <a:pt x="87" y="92"/>
                  </a:cubicBezTo>
                  <a:cubicBezTo>
                    <a:pt x="87" y="92"/>
                    <a:pt x="87" y="92"/>
                    <a:pt x="87" y="92"/>
                  </a:cubicBezTo>
                  <a:cubicBezTo>
                    <a:pt x="88" y="92"/>
                    <a:pt x="89" y="93"/>
                    <a:pt x="89" y="94"/>
                  </a:cubicBezTo>
                  <a:cubicBezTo>
                    <a:pt x="89" y="96"/>
                    <a:pt x="89" y="96"/>
                    <a:pt x="89" y="96"/>
                  </a:cubicBezTo>
                  <a:cubicBezTo>
                    <a:pt x="91" y="89"/>
                    <a:pt x="91" y="89"/>
                    <a:pt x="91" y="89"/>
                  </a:cubicBezTo>
                  <a:cubicBezTo>
                    <a:pt x="91" y="89"/>
                    <a:pt x="91" y="88"/>
                    <a:pt x="92" y="88"/>
                  </a:cubicBezTo>
                  <a:cubicBezTo>
                    <a:pt x="92" y="88"/>
                    <a:pt x="92" y="88"/>
                    <a:pt x="92" y="88"/>
                  </a:cubicBezTo>
                  <a:cubicBezTo>
                    <a:pt x="92" y="88"/>
                    <a:pt x="93" y="89"/>
                    <a:pt x="93" y="90"/>
                  </a:cubicBezTo>
                  <a:cubicBezTo>
                    <a:pt x="92" y="93"/>
                    <a:pt x="92" y="93"/>
                    <a:pt x="92" y="93"/>
                  </a:cubicBezTo>
                  <a:cubicBezTo>
                    <a:pt x="97" y="94"/>
                    <a:pt x="100" y="99"/>
                    <a:pt x="99" y="104"/>
                  </a:cubicBezTo>
                  <a:cubicBezTo>
                    <a:pt x="98" y="107"/>
                    <a:pt x="98" y="107"/>
                    <a:pt x="98" y="107"/>
                  </a:cubicBezTo>
                  <a:cubicBezTo>
                    <a:pt x="102" y="103"/>
                    <a:pt x="105" y="99"/>
                    <a:pt x="109" y="95"/>
                  </a:cubicBezTo>
                  <a:cubicBezTo>
                    <a:pt x="131" y="65"/>
                    <a:pt x="129" y="26"/>
                    <a:pt x="105" y="9"/>
                  </a:cubicBezTo>
                  <a:cubicBezTo>
                    <a:pt x="97" y="3"/>
                    <a:pt x="88" y="0"/>
                    <a:pt x="78" y="0"/>
                  </a:cubicBezTo>
                </a:path>
              </a:pathLst>
            </a:custGeom>
            <a:solidFill>
              <a:srgbClr val="FFDB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6" name="íŝļïḓé">
              <a:extLst>
                <a:ext uri="{FF2B5EF4-FFF2-40B4-BE49-F238E27FC236}">
                  <a16:creationId xmlns:a16="http://schemas.microsoft.com/office/drawing/2014/main" xmlns="" id="{8DF83D6A-DAFD-47AB-BD50-AA52929F0FDF}"/>
                </a:ext>
              </a:extLst>
            </p:cNvPr>
            <p:cNvSpPr/>
            <p:nvPr userDrawn="1"/>
          </p:nvSpPr>
          <p:spPr bwMode="auto">
            <a:xfrm>
              <a:off x="7051675" y="2252663"/>
              <a:ext cx="47625" cy="131763"/>
            </a:xfrm>
            <a:custGeom>
              <a:avLst/>
              <a:gdLst>
                <a:gd name="T0" fmla="*/ 13 w 14"/>
                <a:gd name="T1" fmla="*/ 0 h 39"/>
                <a:gd name="T2" fmla="*/ 3 w 14"/>
                <a:gd name="T3" fmla="*/ 8 h 39"/>
                <a:gd name="T4" fmla="*/ 0 w 14"/>
                <a:gd name="T5" fmla="*/ 38 h 39"/>
                <a:gd name="T6" fmla="*/ 3 w 14"/>
                <a:gd name="T7" fmla="*/ 39 h 39"/>
                <a:gd name="T8" fmla="*/ 7 w 14"/>
                <a:gd name="T9" fmla="*/ 8 h 39"/>
                <a:gd name="T10" fmla="*/ 13 w 14"/>
                <a:gd name="T11" fmla="*/ 3 h 39"/>
                <a:gd name="T12" fmla="*/ 13 w 14"/>
                <a:gd name="T13" fmla="*/ 3 h 39"/>
                <a:gd name="T14" fmla="*/ 14 w 14"/>
                <a:gd name="T15" fmla="*/ 0 h 39"/>
                <a:gd name="T16" fmla="*/ 13 w 14"/>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9">
                  <a:moveTo>
                    <a:pt x="13" y="0"/>
                  </a:moveTo>
                  <a:cubicBezTo>
                    <a:pt x="8" y="0"/>
                    <a:pt x="4" y="3"/>
                    <a:pt x="3" y="8"/>
                  </a:cubicBezTo>
                  <a:cubicBezTo>
                    <a:pt x="0" y="38"/>
                    <a:pt x="0" y="38"/>
                    <a:pt x="0" y="38"/>
                  </a:cubicBezTo>
                  <a:cubicBezTo>
                    <a:pt x="1" y="39"/>
                    <a:pt x="2" y="39"/>
                    <a:pt x="3" y="39"/>
                  </a:cubicBezTo>
                  <a:cubicBezTo>
                    <a:pt x="7" y="8"/>
                    <a:pt x="7" y="8"/>
                    <a:pt x="7" y="8"/>
                  </a:cubicBezTo>
                  <a:cubicBezTo>
                    <a:pt x="7" y="5"/>
                    <a:pt x="10" y="3"/>
                    <a:pt x="13" y="3"/>
                  </a:cubicBezTo>
                  <a:cubicBezTo>
                    <a:pt x="13" y="3"/>
                    <a:pt x="13" y="3"/>
                    <a:pt x="13" y="3"/>
                  </a:cubicBezTo>
                  <a:cubicBezTo>
                    <a:pt x="14" y="0"/>
                    <a:pt x="14" y="0"/>
                    <a:pt x="14" y="0"/>
                  </a:cubicBezTo>
                  <a:cubicBezTo>
                    <a:pt x="13" y="0"/>
                    <a:pt x="13" y="0"/>
                    <a:pt x="13"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7" name="ï$ḻiḍe">
              <a:extLst>
                <a:ext uri="{FF2B5EF4-FFF2-40B4-BE49-F238E27FC236}">
                  <a16:creationId xmlns:a16="http://schemas.microsoft.com/office/drawing/2014/main" xmlns="" id="{E33CAD61-FAAE-4BBA-8535-35AF898AB537}"/>
                </a:ext>
              </a:extLst>
            </p:cNvPr>
            <p:cNvSpPr/>
            <p:nvPr userDrawn="1"/>
          </p:nvSpPr>
          <p:spPr bwMode="auto">
            <a:xfrm>
              <a:off x="7196138" y="2273301"/>
              <a:ext cx="30163" cy="60325"/>
            </a:xfrm>
            <a:custGeom>
              <a:avLst/>
              <a:gdLst>
                <a:gd name="T0" fmla="*/ 1 w 9"/>
                <a:gd name="T1" fmla="*/ 0 h 18"/>
                <a:gd name="T2" fmla="*/ 0 w 9"/>
                <a:gd name="T3" fmla="*/ 3 h 18"/>
                <a:gd name="T4" fmla="*/ 4 w 9"/>
                <a:gd name="T5" fmla="*/ 10 h 18"/>
                <a:gd name="T6" fmla="*/ 2 w 9"/>
                <a:gd name="T7" fmla="*/ 18 h 18"/>
                <a:gd name="T8" fmla="*/ 7 w 9"/>
                <a:gd name="T9" fmla="*/ 14 h 18"/>
                <a:gd name="T10" fmla="*/ 8 w 9"/>
                <a:gd name="T11" fmla="*/ 11 h 18"/>
                <a:gd name="T12" fmla="*/ 1 w 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9" h="18">
                  <a:moveTo>
                    <a:pt x="1" y="0"/>
                  </a:moveTo>
                  <a:cubicBezTo>
                    <a:pt x="0" y="3"/>
                    <a:pt x="0" y="3"/>
                    <a:pt x="0" y="3"/>
                  </a:cubicBezTo>
                  <a:cubicBezTo>
                    <a:pt x="3" y="4"/>
                    <a:pt x="5" y="7"/>
                    <a:pt x="4" y="10"/>
                  </a:cubicBezTo>
                  <a:cubicBezTo>
                    <a:pt x="2" y="18"/>
                    <a:pt x="2" y="18"/>
                    <a:pt x="2" y="18"/>
                  </a:cubicBezTo>
                  <a:cubicBezTo>
                    <a:pt x="3" y="17"/>
                    <a:pt x="5" y="15"/>
                    <a:pt x="7" y="14"/>
                  </a:cubicBezTo>
                  <a:cubicBezTo>
                    <a:pt x="8" y="11"/>
                    <a:pt x="8" y="11"/>
                    <a:pt x="8" y="11"/>
                  </a:cubicBezTo>
                  <a:cubicBezTo>
                    <a:pt x="9" y="6"/>
                    <a:pt x="6" y="1"/>
                    <a:pt x="1"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8" name="îṩḻïḋe">
              <a:extLst>
                <a:ext uri="{FF2B5EF4-FFF2-40B4-BE49-F238E27FC236}">
                  <a16:creationId xmlns:a16="http://schemas.microsoft.com/office/drawing/2014/main" xmlns="" id="{5DD636FA-B88D-4692-B0FD-058050585F3E}"/>
                </a:ext>
              </a:extLst>
            </p:cNvPr>
            <p:cNvSpPr/>
            <p:nvPr userDrawn="1"/>
          </p:nvSpPr>
          <p:spPr bwMode="auto">
            <a:xfrm>
              <a:off x="7091363" y="2246313"/>
              <a:ext cx="111125" cy="44450"/>
            </a:xfrm>
            <a:custGeom>
              <a:avLst/>
              <a:gdLst>
                <a:gd name="T0" fmla="*/ 4 w 33"/>
                <a:gd name="T1" fmla="*/ 0 h 13"/>
                <a:gd name="T2" fmla="*/ 4 w 33"/>
                <a:gd name="T3" fmla="*/ 0 h 13"/>
                <a:gd name="T4" fmla="*/ 2 w 33"/>
                <a:gd name="T5" fmla="*/ 1 h 13"/>
                <a:gd name="T6" fmla="*/ 2 w 33"/>
                <a:gd name="T7" fmla="*/ 2 h 13"/>
                <a:gd name="T8" fmla="*/ 1 w 33"/>
                <a:gd name="T9" fmla="*/ 5 h 13"/>
                <a:gd name="T10" fmla="*/ 0 w 33"/>
                <a:gd name="T11" fmla="*/ 10 h 13"/>
                <a:gd name="T12" fmla="*/ 1 w 33"/>
                <a:gd name="T13" fmla="*/ 12 h 13"/>
                <a:gd name="T14" fmla="*/ 1 w 33"/>
                <a:gd name="T15" fmla="*/ 12 h 13"/>
                <a:gd name="T16" fmla="*/ 2 w 33"/>
                <a:gd name="T17" fmla="*/ 11 h 13"/>
                <a:gd name="T18" fmla="*/ 4 w 33"/>
                <a:gd name="T19" fmla="*/ 2 h 13"/>
                <a:gd name="T20" fmla="*/ 5 w 33"/>
                <a:gd name="T21" fmla="*/ 8 h 13"/>
                <a:gd name="T22" fmla="*/ 7 w 33"/>
                <a:gd name="T23" fmla="*/ 9 h 13"/>
                <a:gd name="T24" fmla="*/ 7 w 33"/>
                <a:gd name="T25" fmla="*/ 9 h 13"/>
                <a:gd name="T26" fmla="*/ 9 w 33"/>
                <a:gd name="T27" fmla="*/ 8 h 13"/>
                <a:gd name="T28" fmla="*/ 10 w 33"/>
                <a:gd name="T29" fmla="*/ 3 h 13"/>
                <a:gd name="T30" fmla="*/ 12 w 33"/>
                <a:gd name="T31" fmla="*/ 11 h 13"/>
                <a:gd name="T32" fmla="*/ 14 w 33"/>
                <a:gd name="T33" fmla="*/ 12 h 13"/>
                <a:gd name="T34" fmla="*/ 14 w 33"/>
                <a:gd name="T35" fmla="*/ 12 h 13"/>
                <a:gd name="T36" fmla="*/ 16 w 33"/>
                <a:gd name="T37" fmla="*/ 10 h 13"/>
                <a:gd name="T38" fmla="*/ 17 w 33"/>
                <a:gd name="T39" fmla="*/ 6 h 13"/>
                <a:gd name="T40" fmla="*/ 18 w 33"/>
                <a:gd name="T41" fmla="*/ 10 h 13"/>
                <a:gd name="T42" fmla="*/ 20 w 33"/>
                <a:gd name="T43" fmla="*/ 12 h 13"/>
                <a:gd name="T44" fmla="*/ 20 w 33"/>
                <a:gd name="T45" fmla="*/ 12 h 13"/>
                <a:gd name="T46" fmla="*/ 21 w 33"/>
                <a:gd name="T47" fmla="*/ 10 h 13"/>
                <a:gd name="T48" fmla="*/ 22 w 33"/>
                <a:gd name="T49" fmla="*/ 7 h 13"/>
                <a:gd name="T50" fmla="*/ 23 w 33"/>
                <a:gd name="T51" fmla="*/ 12 h 13"/>
                <a:gd name="T52" fmla="*/ 25 w 33"/>
                <a:gd name="T53" fmla="*/ 13 h 13"/>
                <a:gd name="T54" fmla="*/ 25 w 33"/>
                <a:gd name="T55" fmla="*/ 13 h 13"/>
                <a:gd name="T56" fmla="*/ 27 w 33"/>
                <a:gd name="T57" fmla="*/ 12 h 13"/>
                <a:gd name="T58" fmla="*/ 27 w 33"/>
                <a:gd name="T59" fmla="*/ 10 h 13"/>
                <a:gd name="T60" fmla="*/ 27 w 33"/>
                <a:gd name="T61" fmla="*/ 12 h 13"/>
                <a:gd name="T62" fmla="*/ 29 w 33"/>
                <a:gd name="T63" fmla="*/ 13 h 13"/>
                <a:gd name="T64" fmla="*/ 29 w 33"/>
                <a:gd name="T65" fmla="*/ 13 h 13"/>
                <a:gd name="T66" fmla="*/ 31 w 33"/>
                <a:gd name="T67" fmla="*/ 12 h 13"/>
                <a:gd name="T68" fmla="*/ 31 w 33"/>
                <a:gd name="T69" fmla="*/ 11 h 13"/>
                <a:gd name="T70" fmla="*/ 32 w 33"/>
                <a:gd name="T71" fmla="*/ 8 h 13"/>
                <a:gd name="T72" fmla="*/ 33 w 33"/>
                <a:gd name="T73" fmla="*/ 5 h 13"/>
                <a:gd name="T74" fmla="*/ 32 w 33"/>
                <a:gd name="T75" fmla="*/ 3 h 13"/>
                <a:gd name="T76" fmla="*/ 32 w 33"/>
                <a:gd name="T77" fmla="*/ 3 h 13"/>
                <a:gd name="T78" fmla="*/ 31 w 33"/>
                <a:gd name="T79" fmla="*/ 4 h 13"/>
                <a:gd name="T80" fmla="*/ 29 w 33"/>
                <a:gd name="T81" fmla="*/ 11 h 13"/>
                <a:gd name="T82" fmla="*/ 29 w 33"/>
                <a:gd name="T83" fmla="*/ 9 h 13"/>
                <a:gd name="T84" fmla="*/ 27 w 33"/>
                <a:gd name="T85" fmla="*/ 7 h 13"/>
                <a:gd name="T86" fmla="*/ 27 w 33"/>
                <a:gd name="T87" fmla="*/ 7 h 13"/>
                <a:gd name="T88" fmla="*/ 25 w 33"/>
                <a:gd name="T89" fmla="*/ 8 h 13"/>
                <a:gd name="T90" fmla="*/ 25 w 33"/>
                <a:gd name="T91" fmla="*/ 11 h 13"/>
                <a:gd name="T92" fmla="*/ 24 w 33"/>
                <a:gd name="T93" fmla="*/ 6 h 13"/>
                <a:gd name="T94" fmla="*/ 22 w 33"/>
                <a:gd name="T95" fmla="*/ 4 h 13"/>
                <a:gd name="T96" fmla="*/ 22 w 33"/>
                <a:gd name="T97" fmla="*/ 4 h 13"/>
                <a:gd name="T98" fmla="*/ 20 w 33"/>
                <a:gd name="T99" fmla="*/ 6 h 13"/>
                <a:gd name="T100" fmla="*/ 20 w 33"/>
                <a:gd name="T101" fmla="*/ 9 h 13"/>
                <a:gd name="T102" fmla="*/ 19 w 33"/>
                <a:gd name="T103" fmla="*/ 4 h 13"/>
                <a:gd name="T104" fmla="*/ 17 w 33"/>
                <a:gd name="T105" fmla="*/ 3 h 13"/>
                <a:gd name="T106" fmla="*/ 17 w 33"/>
                <a:gd name="T107" fmla="*/ 3 h 13"/>
                <a:gd name="T108" fmla="*/ 15 w 33"/>
                <a:gd name="T109" fmla="*/ 4 h 13"/>
                <a:gd name="T110" fmla="*/ 14 w 33"/>
                <a:gd name="T111" fmla="*/ 9 h 13"/>
                <a:gd name="T112" fmla="*/ 11 w 33"/>
                <a:gd name="T113" fmla="*/ 2 h 13"/>
                <a:gd name="T114" fmla="*/ 10 w 33"/>
                <a:gd name="T115" fmla="*/ 0 h 13"/>
                <a:gd name="T116" fmla="*/ 10 w 33"/>
                <a:gd name="T117" fmla="*/ 0 h 13"/>
                <a:gd name="T118" fmla="*/ 8 w 33"/>
                <a:gd name="T119" fmla="*/ 2 h 13"/>
                <a:gd name="T120" fmla="*/ 7 w 33"/>
                <a:gd name="T121" fmla="*/ 7 h 13"/>
                <a:gd name="T122" fmla="*/ 6 w 33"/>
                <a:gd name="T123" fmla="*/ 1 h 13"/>
                <a:gd name="T124" fmla="*/ 4 w 33"/>
                <a:gd name="T1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 h="13">
                  <a:moveTo>
                    <a:pt x="4" y="0"/>
                  </a:moveTo>
                  <a:cubicBezTo>
                    <a:pt x="4" y="0"/>
                    <a:pt x="4" y="0"/>
                    <a:pt x="4" y="0"/>
                  </a:cubicBezTo>
                  <a:cubicBezTo>
                    <a:pt x="3" y="0"/>
                    <a:pt x="2" y="0"/>
                    <a:pt x="2" y="1"/>
                  </a:cubicBezTo>
                  <a:cubicBezTo>
                    <a:pt x="2" y="2"/>
                    <a:pt x="2" y="2"/>
                    <a:pt x="2" y="2"/>
                  </a:cubicBezTo>
                  <a:cubicBezTo>
                    <a:pt x="1" y="5"/>
                    <a:pt x="1" y="5"/>
                    <a:pt x="1" y="5"/>
                  </a:cubicBezTo>
                  <a:cubicBezTo>
                    <a:pt x="0" y="10"/>
                    <a:pt x="0" y="10"/>
                    <a:pt x="0" y="10"/>
                  </a:cubicBezTo>
                  <a:cubicBezTo>
                    <a:pt x="0" y="11"/>
                    <a:pt x="0" y="12"/>
                    <a:pt x="1" y="12"/>
                  </a:cubicBezTo>
                  <a:cubicBezTo>
                    <a:pt x="1" y="12"/>
                    <a:pt x="1" y="12"/>
                    <a:pt x="1" y="12"/>
                  </a:cubicBezTo>
                  <a:cubicBezTo>
                    <a:pt x="1" y="12"/>
                    <a:pt x="2" y="11"/>
                    <a:pt x="2" y="11"/>
                  </a:cubicBezTo>
                  <a:cubicBezTo>
                    <a:pt x="4" y="2"/>
                    <a:pt x="4" y="2"/>
                    <a:pt x="4" y="2"/>
                  </a:cubicBezTo>
                  <a:cubicBezTo>
                    <a:pt x="5" y="8"/>
                    <a:pt x="5" y="8"/>
                    <a:pt x="5" y="8"/>
                  </a:cubicBezTo>
                  <a:cubicBezTo>
                    <a:pt x="5" y="9"/>
                    <a:pt x="6" y="9"/>
                    <a:pt x="7" y="9"/>
                  </a:cubicBezTo>
                  <a:cubicBezTo>
                    <a:pt x="7" y="9"/>
                    <a:pt x="7" y="9"/>
                    <a:pt x="7" y="9"/>
                  </a:cubicBezTo>
                  <a:cubicBezTo>
                    <a:pt x="8" y="9"/>
                    <a:pt x="9" y="8"/>
                    <a:pt x="9" y="8"/>
                  </a:cubicBezTo>
                  <a:cubicBezTo>
                    <a:pt x="10" y="3"/>
                    <a:pt x="10" y="3"/>
                    <a:pt x="10" y="3"/>
                  </a:cubicBezTo>
                  <a:cubicBezTo>
                    <a:pt x="12" y="11"/>
                    <a:pt x="12" y="11"/>
                    <a:pt x="12" y="11"/>
                  </a:cubicBezTo>
                  <a:cubicBezTo>
                    <a:pt x="13" y="11"/>
                    <a:pt x="13" y="12"/>
                    <a:pt x="14" y="12"/>
                  </a:cubicBezTo>
                  <a:cubicBezTo>
                    <a:pt x="14" y="12"/>
                    <a:pt x="14" y="12"/>
                    <a:pt x="14" y="12"/>
                  </a:cubicBezTo>
                  <a:cubicBezTo>
                    <a:pt x="15" y="12"/>
                    <a:pt x="16" y="11"/>
                    <a:pt x="16" y="10"/>
                  </a:cubicBezTo>
                  <a:cubicBezTo>
                    <a:pt x="17" y="6"/>
                    <a:pt x="17" y="6"/>
                    <a:pt x="17" y="6"/>
                  </a:cubicBezTo>
                  <a:cubicBezTo>
                    <a:pt x="18" y="10"/>
                    <a:pt x="18" y="10"/>
                    <a:pt x="18" y="10"/>
                  </a:cubicBezTo>
                  <a:cubicBezTo>
                    <a:pt x="18" y="11"/>
                    <a:pt x="19" y="12"/>
                    <a:pt x="20" y="12"/>
                  </a:cubicBezTo>
                  <a:cubicBezTo>
                    <a:pt x="20" y="12"/>
                    <a:pt x="20" y="12"/>
                    <a:pt x="20" y="12"/>
                  </a:cubicBezTo>
                  <a:cubicBezTo>
                    <a:pt x="20" y="12"/>
                    <a:pt x="21" y="11"/>
                    <a:pt x="21" y="10"/>
                  </a:cubicBezTo>
                  <a:cubicBezTo>
                    <a:pt x="22" y="7"/>
                    <a:pt x="22" y="7"/>
                    <a:pt x="22" y="7"/>
                  </a:cubicBezTo>
                  <a:cubicBezTo>
                    <a:pt x="23" y="12"/>
                    <a:pt x="23" y="12"/>
                    <a:pt x="23" y="12"/>
                  </a:cubicBezTo>
                  <a:cubicBezTo>
                    <a:pt x="23" y="13"/>
                    <a:pt x="24" y="13"/>
                    <a:pt x="25" y="13"/>
                  </a:cubicBezTo>
                  <a:cubicBezTo>
                    <a:pt x="25" y="13"/>
                    <a:pt x="25" y="13"/>
                    <a:pt x="25" y="13"/>
                  </a:cubicBezTo>
                  <a:cubicBezTo>
                    <a:pt x="26" y="13"/>
                    <a:pt x="27" y="13"/>
                    <a:pt x="27" y="12"/>
                  </a:cubicBezTo>
                  <a:cubicBezTo>
                    <a:pt x="27" y="10"/>
                    <a:pt x="27" y="10"/>
                    <a:pt x="27" y="10"/>
                  </a:cubicBezTo>
                  <a:cubicBezTo>
                    <a:pt x="27" y="12"/>
                    <a:pt x="27" y="12"/>
                    <a:pt x="27" y="12"/>
                  </a:cubicBezTo>
                  <a:cubicBezTo>
                    <a:pt x="28" y="13"/>
                    <a:pt x="28" y="13"/>
                    <a:pt x="29" y="13"/>
                  </a:cubicBezTo>
                  <a:cubicBezTo>
                    <a:pt x="29" y="13"/>
                    <a:pt x="29" y="13"/>
                    <a:pt x="29" y="13"/>
                  </a:cubicBezTo>
                  <a:cubicBezTo>
                    <a:pt x="30" y="13"/>
                    <a:pt x="31" y="13"/>
                    <a:pt x="31" y="12"/>
                  </a:cubicBezTo>
                  <a:cubicBezTo>
                    <a:pt x="31" y="11"/>
                    <a:pt x="31" y="11"/>
                    <a:pt x="31" y="11"/>
                  </a:cubicBezTo>
                  <a:cubicBezTo>
                    <a:pt x="32" y="8"/>
                    <a:pt x="32" y="8"/>
                    <a:pt x="32" y="8"/>
                  </a:cubicBezTo>
                  <a:cubicBezTo>
                    <a:pt x="33" y="5"/>
                    <a:pt x="33" y="5"/>
                    <a:pt x="33" y="5"/>
                  </a:cubicBezTo>
                  <a:cubicBezTo>
                    <a:pt x="33" y="4"/>
                    <a:pt x="32" y="3"/>
                    <a:pt x="32" y="3"/>
                  </a:cubicBezTo>
                  <a:cubicBezTo>
                    <a:pt x="32" y="3"/>
                    <a:pt x="32" y="3"/>
                    <a:pt x="32" y="3"/>
                  </a:cubicBezTo>
                  <a:cubicBezTo>
                    <a:pt x="31" y="3"/>
                    <a:pt x="31" y="4"/>
                    <a:pt x="31" y="4"/>
                  </a:cubicBezTo>
                  <a:cubicBezTo>
                    <a:pt x="29" y="11"/>
                    <a:pt x="29" y="11"/>
                    <a:pt x="29" y="11"/>
                  </a:cubicBezTo>
                  <a:cubicBezTo>
                    <a:pt x="29" y="9"/>
                    <a:pt x="29" y="9"/>
                    <a:pt x="29" y="9"/>
                  </a:cubicBezTo>
                  <a:cubicBezTo>
                    <a:pt x="29" y="8"/>
                    <a:pt x="28" y="7"/>
                    <a:pt x="27" y="7"/>
                  </a:cubicBezTo>
                  <a:cubicBezTo>
                    <a:pt x="27" y="7"/>
                    <a:pt x="27" y="7"/>
                    <a:pt x="27" y="7"/>
                  </a:cubicBezTo>
                  <a:cubicBezTo>
                    <a:pt x="26" y="7"/>
                    <a:pt x="26" y="8"/>
                    <a:pt x="25" y="8"/>
                  </a:cubicBezTo>
                  <a:cubicBezTo>
                    <a:pt x="25" y="11"/>
                    <a:pt x="25" y="11"/>
                    <a:pt x="25" y="11"/>
                  </a:cubicBezTo>
                  <a:cubicBezTo>
                    <a:pt x="24" y="6"/>
                    <a:pt x="24" y="6"/>
                    <a:pt x="24" y="6"/>
                  </a:cubicBezTo>
                  <a:cubicBezTo>
                    <a:pt x="24" y="5"/>
                    <a:pt x="23" y="4"/>
                    <a:pt x="22" y="4"/>
                  </a:cubicBezTo>
                  <a:cubicBezTo>
                    <a:pt x="22" y="4"/>
                    <a:pt x="22" y="4"/>
                    <a:pt x="22" y="4"/>
                  </a:cubicBezTo>
                  <a:cubicBezTo>
                    <a:pt x="21" y="4"/>
                    <a:pt x="20" y="5"/>
                    <a:pt x="20" y="6"/>
                  </a:cubicBezTo>
                  <a:cubicBezTo>
                    <a:pt x="20" y="9"/>
                    <a:pt x="20" y="9"/>
                    <a:pt x="20" y="9"/>
                  </a:cubicBezTo>
                  <a:cubicBezTo>
                    <a:pt x="19" y="4"/>
                    <a:pt x="19" y="4"/>
                    <a:pt x="19" y="4"/>
                  </a:cubicBezTo>
                  <a:cubicBezTo>
                    <a:pt x="18" y="4"/>
                    <a:pt x="18" y="3"/>
                    <a:pt x="17" y="3"/>
                  </a:cubicBezTo>
                  <a:cubicBezTo>
                    <a:pt x="17" y="3"/>
                    <a:pt x="17" y="3"/>
                    <a:pt x="17" y="3"/>
                  </a:cubicBezTo>
                  <a:cubicBezTo>
                    <a:pt x="16" y="3"/>
                    <a:pt x="15" y="4"/>
                    <a:pt x="15" y="4"/>
                  </a:cubicBezTo>
                  <a:cubicBezTo>
                    <a:pt x="14" y="9"/>
                    <a:pt x="14" y="9"/>
                    <a:pt x="14" y="9"/>
                  </a:cubicBezTo>
                  <a:cubicBezTo>
                    <a:pt x="11" y="2"/>
                    <a:pt x="11" y="2"/>
                    <a:pt x="11" y="2"/>
                  </a:cubicBezTo>
                  <a:cubicBezTo>
                    <a:pt x="11" y="1"/>
                    <a:pt x="11" y="0"/>
                    <a:pt x="10" y="0"/>
                  </a:cubicBezTo>
                  <a:cubicBezTo>
                    <a:pt x="10" y="0"/>
                    <a:pt x="10" y="0"/>
                    <a:pt x="10" y="0"/>
                  </a:cubicBezTo>
                  <a:cubicBezTo>
                    <a:pt x="9" y="0"/>
                    <a:pt x="8" y="1"/>
                    <a:pt x="8" y="2"/>
                  </a:cubicBezTo>
                  <a:cubicBezTo>
                    <a:pt x="7" y="7"/>
                    <a:pt x="7" y="7"/>
                    <a:pt x="7" y="7"/>
                  </a:cubicBezTo>
                  <a:cubicBezTo>
                    <a:pt x="6" y="1"/>
                    <a:pt x="6" y="1"/>
                    <a:pt x="6" y="1"/>
                  </a:cubicBezTo>
                  <a:cubicBezTo>
                    <a:pt x="5" y="0"/>
                    <a:pt x="5" y="0"/>
                    <a:pt x="4" y="0"/>
                  </a:cubicBezTo>
                </a:path>
              </a:pathLst>
            </a:custGeom>
            <a:solidFill>
              <a:srgbClr val="FFFB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9" name="îṥḷíḓê">
              <a:extLst>
                <a:ext uri="{FF2B5EF4-FFF2-40B4-BE49-F238E27FC236}">
                  <a16:creationId xmlns:a16="http://schemas.microsoft.com/office/drawing/2014/main" xmlns="" id="{02BC09C2-143C-459C-B63D-B9C94640104B}"/>
                </a:ext>
              </a:extLst>
            </p:cNvPr>
            <p:cNvSpPr/>
            <p:nvPr userDrawn="1"/>
          </p:nvSpPr>
          <p:spPr bwMode="auto">
            <a:xfrm>
              <a:off x="7061200" y="2795588"/>
              <a:ext cx="889000" cy="1062038"/>
            </a:xfrm>
            <a:custGeom>
              <a:avLst/>
              <a:gdLst>
                <a:gd name="T0" fmla="*/ 161 w 560"/>
                <a:gd name="T1" fmla="*/ 669 h 669"/>
                <a:gd name="T2" fmla="*/ 0 w 560"/>
                <a:gd name="T3" fmla="*/ 555 h 669"/>
                <a:gd name="T4" fmla="*/ 402 w 560"/>
                <a:gd name="T5" fmla="*/ 0 h 669"/>
                <a:gd name="T6" fmla="*/ 560 w 560"/>
                <a:gd name="T7" fmla="*/ 116 h 669"/>
                <a:gd name="T8" fmla="*/ 161 w 560"/>
                <a:gd name="T9" fmla="*/ 669 h 669"/>
              </a:gdLst>
              <a:ahLst/>
              <a:cxnLst>
                <a:cxn ang="0">
                  <a:pos x="T0" y="T1"/>
                </a:cxn>
                <a:cxn ang="0">
                  <a:pos x="T2" y="T3"/>
                </a:cxn>
                <a:cxn ang="0">
                  <a:pos x="T4" y="T5"/>
                </a:cxn>
                <a:cxn ang="0">
                  <a:pos x="T6" y="T7"/>
                </a:cxn>
                <a:cxn ang="0">
                  <a:pos x="T8" y="T9"/>
                </a:cxn>
              </a:cxnLst>
              <a:rect l="0" t="0" r="r" b="b"/>
              <a:pathLst>
                <a:path w="560" h="669">
                  <a:moveTo>
                    <a:pt x="161" y="669"/>
                  </a:moveTo>
                  <a:lnTo>
                    <a:pt x="0" y="555"/>
                  </a:lnTo>
                  <a:lnTo>
                    <a:pt x="402" y="0"/>
                  </a:lnTo>
                  <a:lnTo>
                    <a:pt x="560" y="116"/>
                  </a:lnTo>
                  <a:lnTo>
                    <a:pt x="161" y="66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0" name="îṥļiďè">
              <a:extLst>
                <a:ext uri="{FF2B5EF4-FFF2-40B4-BE49-F238E27FC236}">
                  <a16:creationId xmlns:a16="http://schemas.microsoft.com/office/drawing/2014/main" xmlns="" id="{C727735C-FC03-41C2-926C-E70FB26A6075}"/>
                </a:ext>
              </a:extLst>
            </p:cNvPr>
            <p:cNvSpPr/>
            <p:nvPr userDrawn="1"/>
          </p:nvSpPr>
          <p:spPr bwMode="auto">
            <a:xfrm>
              <a:off x="7078663" y="2805113"/>
              <a:ext cx="660400" cy="898525"/>
            </a:xfrm>
            <a:custGeom>
              <a:avLst/>
              <a:gdLst>
                <a:gd name="T0" fmla="*/ 17 w 416"/>
                <a:gd name="T1" fmla="*/ 566 h 566"/>
                <a:gd name="T2" fmla="*/ 0 w 416"/>
                <a:gd name="T3" fmla="*/ 555 h 566"/>
                <a:gd name="T4" fmla="*/ 399 w 416"/>
                <a:gd name="T5" fmla="*/ 0 h 566"/>
                <a:gd name="T6" fmla="*/ 416 w 416"/>
                <a:gd name="T7" fmla="*/ 13 h 566"/>
                <a:gd name="T8" fmla="*/ 17 w 416"/>
                <a:gd name="T9" fmla="*/ 566 h 566"/>
              </a:gdLst>
              <a:ahLst/>
              <a:cxnLst>
                <a:cxn ang="0">
                  <a:pos x="T0" y="T1"/>
                </a:cxn>
                <a:cxn ang="0">
                  <a:pos x="T2" y="T3"/>
                </a:cxn>
                <a:cxn ang="0">
                  <a:pos x="T4" y="T5"/>
                </a:cxn>
                <a:cxn ang="0">
                  <a:pos x="T6" y="T7"/>
                </a:cxn>
                <a:cxn ang="0">
                  <a:pos x="T8" y="T9"/>
                </a:cxn>
              </a:cxnLst>
              <a:rect l="0" t="0" r="r" b="b"/>
              <a:pathLst>
                <a:path w="416" h="566">
                  <a:moveTo>
                    <a:pt x="17" y="566"/>
                  </a:moveTo>
                  <a:lnTo>
                    <a:pt x="0" y="555"/>
                  </a:lnTo>
                  <a:lnTo>
                    <a:pt x="399" y="0"/>
                  </a:lnTo>
                  <a:lnTo>
                    <a:pt x="416" y="13"/>
                  </a:lnTo>
                  <a:lnTo>
                    <a:pt x="17" y="566"/>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1" name="ïṥļïḋé">
              <a:extLst>
                <a:ext uri="{FF2B5EF4-FFF2-40B4-BE49-F238E27FC236}">
                  <a16:creationId xmlns:a16="http://schemas.microsoft.com/office/drawing/2014/main" xmlns="" id="{663591F4-60F9-4816-B704-26F0C4940402}"/>
                </a:ext>
              </a:extLst>
            </p:cNvPr>
            <p:cNvSpPr/>
            <p:nvPr userDrawn="1"/>
          </p:nvSpPr>
          <p:spPr bwMode="auto">
            <a:xfrm>
              <a:off x="7189788" y="2889251"/>
              <a:ext cx="744538" cy="958850"/>
            </a:xfrm>
            <a:custGeom>
              <a:avLst/>
              <a:gdLst>
                <a:gd name="T0" fmla="*/ 69 w 469"/>
                <a:gd name="T1" fmla="*/ 604 h 604"/>
                <a:gd name="T2" fmla="*/ 0 w 469"/>
                <a:gd name="T3" fmla="*/ 553 h 604"/>
                <a:gd name="T4" fmla="*/ 399 w 469"/>
                <a:gd name="T5" fmla="*/ 0 h 604"/>
                <a:gd name="T6" fmla="*/ 469 w 469"/>
                <a:gd name="T7" fmla="*/ 49 h 604"/>
                <a:gd name="T8" fmla="*/ 69 w 469"/>
                <a:gd name="T9" fmla="*/ 604 h 604"/>
              </a:gdLst>
              <a:ahLst/>
              <a:cxnLst>
                <a:cxn ang="0">
                  <a:pos x="T0" y="T1"/>
                </a:cxn>
                <a:cxn ang="0">
                  <a:pos x="T2" y="T3"/>
                </a:cxn>
                <a:cxn ang="0">
                  <a:pos x="T4" y="T5"/>
                </a:cxn>
                <a:cxn ang="0">
                  <a:pos x="T6" y="T7"/>
                </a:cxn>
                <a:cxn ang="0">
                  <a:pos x="T8" y="T9"/>
                </a:cxn>
              </a:cxnLst>
              <a:rect l="0" t="0" r="r" b="b"/>
              <a:pathLst>
                <a:path w="469" h="604">
                  <a:moveTo>
                    <a:pt x="69" y="604"/>
                  </a:moveTo>
                  <a:lnTo>
                    <a:pt x="0" y="553"/>
                  </a:lnTo>
                  <a:lnTo>
                    <a:pt x="399" y="0"/>
                  </a:lnTo>
                  <a:lnTo>
                    <a:pt x="469" y="49"/>
                  </a:lnTo>
                  <a:lnTo>
                    <a:pt x="69" y="604"/>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2" name="ïsļidê">
              <a:extLst>
                <a:ext uri="{FF2B5EF4-FFF2-40B4-BE49-F238E27FC236}">
                  <a16:creationId xmlns:a16="http://schemas.microsoft.com/office/drawing/2014/main" xmlns="" id="{3E12AD42-DCFE-4B4C-BFF5-7FE55E214F89}"/>
                </a:ext>
              </a:extLst>
            </p:cNvPr>
            <p:cNvSpPr/>
            <p:nvPr userDrawn="1"/>
          </p:nvSpPr>
          <p:spPr bwMode="auto">
            <a:xfrm>
              <a:off x="7669213" y="2728913"/>
              <a:ext cx="344488" cy="268288"/>
            </a:xfrm>
            <a:custGeom>
              <a:avLst/>
              <a:gdLst>
                <a:gd name="T0" fmla="*/ 98 w 103"/>
                <a:gd name="T1" fmla="*/ 62 h 80"/>
                <a:gd name="T2" fmla="*/ 16 w 103"/>
                <a:gd name="T3" fmla="*/ 3 h 80"/>
                <a:gd name="T4" fmla="*/ 3 w 103"/>
                <a:gd name="T5" fmla="*/ 5 h 80"/>
                <a:gd name="T6" fmla="*/ 5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9"/>
                    <a:pt x="1" y="15"/>
                    <a:pt x="5"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3" name="îṧļiḑé">
              <a:extLst>
                <a:ext uri="{FF2B5EF4-FFF2-40B4-BE49-F238E27FC236}">
                  <a16:creationId xmlns:a16="http://schemas.microsoft.com/office/drawing/2014/main" xmlns="" id="{A6373ABC-A82F-41E2-A058-8D010611BBBF}"/>
                </a:ext>
              </a:extLst>
            </p:cNvPr>
            <p:cNvSpPr/>
            <p:nvPr userDrawn="1"/>
          </p:nvSpPr>
          <p:spPr bwMode="auto">
            <a:xfrm>
              <a:off x="7675563" y="2728913"/>
              <a:ext cx="325438" cy="241300"/>
            </a:xfrm>
            <a:custGeom>
              <a:avLst/>
              <a:gdLst>
                <a:gd name="T0" fmla="*/ 14 w 97"/>
                <a:gd name="T1" fmla="*/ 3 h 72"/>
                <a:gd name="T2" fmla="*/ 1 w 97"/>
                <a:gd name="T3" fmla="*/ 5 h 72"/>
                <a:gd name="T4" fmla="*/ 0 w 97"/>
                <a:gd name="T5" fmla="*/ 8 h 72"/>
                <a:gd name="T6" fmla="*/ 2 w 97"/>
                <a:gd name="T7" fmla="*/ 10 h 72"/>
                <a:gd name="T8" fmla="*/ 83 w 97"/>
                <a:gd name="T9" fmla="*/ 69 h 72"/>
                <a:gd name="T10" fmla="*/ 96 w 97"/>
                <a:gd name="T11" fmla="*/ 67 h 72"/>
                <a:gd name="T12" fmla="*/ 97 w 97"/>
                <a:gd name="T13" fmla="*/ 64 h 72"/>
                <a:gd name="T14" fmla="*/ 96 w 97"/>
                <a:gd name="T15" fmla="*/ 62 h 72"/>
                <a:gd name="T16" fmla="*/ 14 w 97"/>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72">
                  <a:moveTo>
                    <a:pt x="14" y="3"/>
                  </a:moveTo>
                  <a:cubicBezTo>
                    <a:pt x="10" y="0"/>
                    <a:pt x="4" y="1"/>
                    <a:pt x="1" y="5"/>
                  </a:cubicBezTo>
                  <a:cubicBezTo>
                    <a:pt x="1" y="6"/>
                    <a:pt x="0" y="7"/>
                    <a:pt x="0" y="8"/>
                  </a:cubicBezTo>
                  <a:cubicBezTo>
                    <a:pt x="0" y="9"/>
                    <a:pt x="1" y="9"/>
                    <a:pt x="2" y="10"/>
                  </a:cubicBezTo>
                  <a:cubicBezTo>
                    <a:pt x="83" y="69"/>
                    <a:pt x="83" y="69"/>
                    <a:pt x="83" y="69"/>
                  </a:cubicBezTo>
                  <a:cubicBezTo>
                    <a:pt x="87" y="72"/>
                    <a:pt x="93" y="71"/>
                    <a:pt x="96" y="67"/>
                  </a:cubicBezTo>
                  <a:cubicBezTo>
                    <a:pt x="97" y="66"/>
                    <a:pt x="97" y="65"/>
                    <a:pt x="97" y="64"/>
                  </a:cubicBezTo>
                  <a:cubicBezTo>
                    <a:pt x="97" y="63"/>
                    <a:pt x="96" y="62"/>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4" name="iŝḷïďé">
              <a:extLst>
                <a:ext uri="{FF2B5EF4-FFF2-40B4-BE49-F238E27FC236}">
                  <a16:creationId xmlns:a16="http://schemas.microsoft.com/office/drawing/2014/main" xmlns="" id="{E006B625-9590-4369-97DA-9365FFDCD0C1}"/>
                </a:ext>
              </a:extLst>
            </p:cNvPr>
            <p:cNvSpPr/>
            <p:nvPr userDrawn="1"/>
          </p:nvSpPr>
          <p:spPr bwMode="auto">
            <a:xfrm>
              <a:off x="6997700" y="3656013"/>
              <a:ext cx="346075" cy="268288"/>
            </a:xfrm>
            <a:custGeom>
              <a:avLst/>
              <a:gdLst>
                <a:gd name="T0" fmla="*/ 98 w 103"/>
                <a:gd name="T1" fmla="*/ 62 h 80"/>
                <a:gd name="T2" fmla="*/ 16 w 103"/>
                <a:gd name="T3" fmla="*/ 3 h 80"/>
                <a:gd name="T4" fmla="*/ 3 w 103"/>
                <a:gd name="T5" fmla="*/ 5 h 80"/>
                <a:gd name="T6" fmla="*/ 6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10"/>
                    <a:pt x="1" y="15"/>
                    <a:pt x="6"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5" name="íS1îḍe">
              <a:extLst>
                <a:ext uri="{FF2B5EF4-FFF2-40B4-BE49-F238E27FC236}">
                  <a16:creationId xmlns:a16="http://schemas.microsoft.com/office/drawing/2014/main" xmlns="" id="{B4CC9125-47F9-4CF3-A9E1-25E594BF1AAC}"/>
                </a:ext>
              </a:extLst>
            </p:cNvPr>
            <p:cNvSpPr/>
            <p:nvPr userDrawn="1"/>
          </p:nvSpPr>
          <p:spPr bwMode="auto">
            <a:xfrm>
              <a:off x="7004050" y="3656013"/>
              <a:ext cx="328613" cy="241300"/>
            </a:xfrm>
            <a:custGeom>
              <a:avLst/>
              <a:gdLst>
                <a:gd name="T0" fmla="*/ 14 w 98"/>
                <a:gd name="T1" fmla="*/ 3 h 72"/>
                <a:gd name="T2" fmla="*/ 1 w 98"/>
                <a:gd name="T3" fmla="*/ 5 h 72"/>
                <a:gd name="T4" fmla="*/ 0 w 98"/>
                <a:gd name="T5" fmla="*/ 9 h 72"/>
                <a:gd name="T6" fmla="*/ 2 w 98"/>
                <a:gd name="T7" fmla="*/ 10 h 72"/>
                <a:gd name="T8" fmla="*/ 83 w 98"/>
                <a:gd name="T9" fmla="*/ 69 h 72"/>
                <a:gd name="T10" fmla="*/ 96 w 98"/>
                <a:gd name="T11" fmla="*/ 67 h 72"/>
                <a:gd name="T12" fmla="*/ 98 w 98"/>
                <a:gd name="T13" fmla="*/ 64 h 72"/>
                <a:gd name="T14" fmla="*/ 96 w 98"/>
                <a:gd name="T15" fmla="*/ 62 h 72"/>
                <a:gd name="T16" fmla="*/ 14 w 98"/>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72">
                  <a:moveTo>
                    <a:pt x="14" y="3"/>
                  </a:moveTo>
                  <a:cubicBezTo>
                    <a:pt x="10" y="0"/>
                    <a:pt x="4" y="1"/>
                    <a:pt x="1" y="5"/>
                  </a:cubicBezTo>
                  <a:cubicBezTo>
                    <a:pt x="1" y="6"/>
                    <a:pt x="0" y="8"/>
                    <a:pt x="0" y="9"/>
                  </a:cubicBezTo>
                  <a:cubicBezTo>
                    <a:pt x="0" y="9"/>
                    <a:pt x="1" y="10"/>
                    <a:pt x="2" y="10"/>
                  </a:cubicBezTo>
                  <a:cubicBezTo>
                    <a:pt x="83" y="69"/>
                    <a:pt x="83" y="69"/>
                    <a:pt x="83" y="69"/>
                  </a:cubicBezTo>
                  <a:cubicBezTo>
                    <a:pt x="87" y="72"/>
                    <a:pt x="93" y="71"/>
                    <a:pt x="96" y="67"/>
                  </a:cubicBezTo>
                  <a:cubicBezTo>
                    <a:pt x="97" y="66"/>
                    <a:pt x="97" y="65"/>
                    <a:pt x="98" y="64"/>
                  </a:cubicBezTo>
                  <a:cubicBezTo>
                    <a:pt x="97" y="63"/>
                    <a:pt x="97" y="63"/>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6" name="ïŝlîḋê">
              <a:extLst>
                <a:ext uri="{FF2B5EF4-FFF2-40B4-BE49-F238E27FC236}">
                  <a16:creationId xmlns:a16="http://schemas.microsoft.com/office/drawing/2014/main" xmlns="" id="{F5AE23C3-AEFF-458B-9832-8F2A7A31614B}"/>
                </a:ext>
              </a:extLst>
            </p:cNvPr>
            <p:cNvSpPr/>
            <p:nvPr userDrawn="1"/>
          </p:nvSpPr>
          <p:spPr bwMode="auto">
            <a:xfrm>
              <a:off x="7745413" y="2638426"/>
              <a:ext cx="312738" cy="280988"/>
            </a:xfrm>
            <a:custGeom>
              <a:avLst/>
              <a:gdLst>
                <a:gd name="T0" fmla="*/ 144 w 197"/>
                <a:gd name="T1" fmla="*/ 177 h 177"/>
                <a:gd name="T2" fmla="*/ 0 w 197"/>
                <a:gd name="T3" fmla="*/ 74 h 177"/>
                <a:gd name="T4" fmla="*/ 55 w 197"/>
                <a:gd name="T5" fmla="*/ 0 h 177"/>
                <a:gd name="T6" fmla="*/ 197 w 197"/>
                <a:gd name="T7" fmla="*/ 103 h 177"/>
                <a:gd name="T8" fmla="*/ 144 w 197"/>
                <a:gd name="T9" fmla="*/ 177 h 177"/>
              </a:gdLst>
              <a:ahLst/>
              <a:cxnLst>
                <a:cxn ang="0">
                  <a:pos x="T0" y="T1"/>
                </a:cxn>
                <a:cxn ang="0">
                  <a:pos x="T2" y="T3"/>
                </a:cxn>
                <a:cxn ang="0">
                  <a:pos x="T4" y="T5"/>
                </a:cxn>
                <a:cxn ang="0">
                  <a:pos x="T6" y="T7"/>
                </a:cxn>
                <a:cxn ang="0">
                  <a:pos x="T8" y="T9"/>
                </a:cxn>
              </a:cxnLst>
              <a:rect l="0" t="0" r="r" b="b"/>
              <a:pathLst>
                <a:path w="197" h="177">
                  <a:moveTo>
                    <a:pt x="144" y="177"/>
                  </a:moveTo>
                  <a:lnTo>
                    <a:pt x="0" y="74"/>
                  </a:lnTo>
                  <a:lnTo>
                    <a:pt x="55" y="0"/>
                  </a:lnTo>
                  <a:lnTo>
                    <a:pt x="197" y="103"/>
                  </a:lnTo>
                  <a:lnTo>
                    <a:pt x="144" y="177"/>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7" name="íṧ1iďe">
              <a:extLst>
                <a:ext uri="{FF2B5EF4-FFF2-40B4-BE49-F238E27FC236}">
                  <a16:creationId xmlns:a16="http://schemas.microsoft.com/office/drawing/2014/main" xmlns="" id="{79C4112A-33B2-4581-84CE-2F000995CE54}"/>
                </a:ext>
              </a:extLst>
            </p:cNvPr>
            <p:cNvSpPr/>
            <p:nvPr userDrawn="1"/>
          </p:nvSpPr>
          <p:spPr bwMode="auto">
            <a:xfrm>
              <a:off x="6954838" y="3733801"/>
              <a:ext cx="311150" cy="284163"/>
            </a:xfrm>
            <a:custGeom>
              <a:avLst/>
              <a:gdLst>
                <a:gd name="T0" fmla="*/ 143 w 196"/>
                <a:gd name="T1" fmla="*/ 179 h 179"/>
                <a:gd name="T2" fmla="*/ 0 w 196"/>
                <a:gd name="T3" fmla="*/ 76 h 179"/>
                <a:gd name="T4" fmla="*/ 55 w 196"/>
                <a:gd name="T5" fmla="*/ 0 h 179"/>
                <a:gd name="T6" fmla="*/ 196 w 196"/>
                <a:gd name="T7" fmla="*/ 103 h 179"/>
                <a:gd name="T8" fmla="*/ 143 w 196"/>
                <a:gd name="T9" fmla="*/ 179 h 179"/>
              </a:gdLst>
              <a:ahLst/>
              <a:cxnLst>
                <a:cxn ang="0">
                  <a:pos x="T0" y="T1"/>
                </a:cxn>
                <a:cxn ang="0">
                  <a:pos x="T2" y="T3"/>
                </a:cxn>
                <a:cxn ang="0">
                  <a:pos x="T4" y="T5"/>
                </a:cxn>
                <a:cxn ang="0">
                  <a:pos x="T6" y="T7"/>
                </a:cxn>
                <a:cxn ang="0">
                  <a:pos x="T8" y="T9"/>
                </a:cxn>
              </a:cxnLst>
              <a:rect l="0" t="0" r="r" b="b"/>
              <a:pathLst>
                <a:path w="196" h="179">
                  <a:moveTo>
                    <a:pt x="143" y="179"/>
                  </a:moveTo>
                  <a:lnTo>
                    <a:pt x="0" y="76"/>
                  </a:lnTo>
                  <a:lnTo>
                    <a:pt x="55" y="0"/>
                  </a:lnTo>
                  <a:lnTo>
                    <a:pt x="196" y="103"/>
                  </a:lnTo>
                  <a:lnTo>
                    <a:pt x="143" y="17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8" name="îṥľïḓê">
              <a:extLst>
                <a:ext uri="{FF2B5EF4-FFF2-40B4-BE49-F238E27FC236}">
                  <a16:creationId xmlns:a16="http://schemas.microsoft.com/office/drawing/2014/main" xmlns="" id="{96A3F321-E07B-468A-8C39-4A0E198A6A4B}"/>
                </a:ext>
              </a:extLst>
            </p:cNvPr>
            <p:cNvSpPr/>
            <p:nvPr userDrawn="1"/>
          </p:nvSpPr>
          <p:spPr bwMode="auto">
            <a:xfrm>
              <a:off x="6904038" y="3881438"/>
              <a:ext cx="241300" cy="227013"/>
            </a:xfrm>
            <a:custGeom>
              <a:avLst/>
              <a:gdLst>
                <a:gd name="T0" fmla="*/ 97 w 152"/>
                <a:gd name="T1" fmla="*/ 143 h 143"/>
                <a:gd name="T2" fmla="*/ 0 w 152"/>
                <a:gd name="T3" fmla="*/ 74 h 143"/>
                <a:gd name="T4" fmla="*/ 55 w 152"/>
                <a:gd name="T5" fmla="*/ 0 h 143"/>
                <a:gd name="T6" fmla="*/ 152 w 152"/>
                <a:gd name="T7" fmla="*/ 69 h 143"/>
                <a:gd name="T8" fmla="*/ 97 w 152"/>
                <a:gd name="T9" fmla="*/ 143 h 143"/>
              </a:gdLst>
              <a:ahLst/>
              <a:cxnLst>
                <a:cxn ang="0">
                  <a:pos x="T0" y="T1"/>
                </a:cxn>
                <a:cxn ang="0">
                  <a:pos x="T2" y="T3"/>
                </a:cxn>
                <a:cxn ang="0">
                  <a:pos x="T4" y="T5"/>
                </a:cxn>
                <a:cxn ang="0">
                  <a:pos x="T6" y="T7"/>
                </a:cxn>
                <a:cxn ang="0">
                  <a:pos x="T8" y="T9"/>
                </a:cxn>
              </a:cxnLst>
              <a:rect l="0" t="0" r="r" b="b"/>
              <a:pathLst>
                <a:path w="152" h="143">
                  <a:moveTo>
                    <a:pt x="97" y="143"/>
                  </a:moveTo>
                  <a:lnTo>
                    <a:pt x="0" y="74"/>
                  </a:lnTo>
                  <a:lnTo>
                    <a:pt x="55" y="0"/>
                  </a:lnTo>
                  <a:lnTo>
                    <a:pt x="152" y="69"/>
                  </a:lnTo>
                  <a:lnTo>
                    <a:pt x="97" y="14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9" name="íṥḻïďè">
              <a:extLst>
                <a:ext uri="{FF2B5EF4-FFF2-40B4-BE49-F238E27FC236}">
                  <a16:creationId xmlns:a16="http://schemas.microsoft.com/office/drawing/2014/main" xmlns="" id="{561017E3-C3EF-4233-B049-12DE400C87B4}"/>
                </a:ext>
              </a:extLst>
            </p:cNvPr>
            <p:cNvSpPr/>
            <p:nvPr userDrawn="1"/>
          </p:nvSpPr>
          <p:spPr bwMode="auto">
            <a:xfrm>
              <a:off x="6964363" y="3921126"/>
              <a:ext cx="174625" cy="184150"/>
            </a:xfrm>
            <a:custGeom>
              <a:avLst/>
              <a:gdLst>
                <a:gd name="T0" fmla="*/ 55 w 110"/>
                <a:gd name="T1" fmla="*/ 116 h 116"/>
                <a:gd name="T2" fmla="*/ 0 w 110"/>
                <a:gd name="T3" fmla="*/ 74 h 116"/>
                <a:gd name="T4" fmla="*/ 53 w 110"/>
                <a:gd name="T5" fmla="*/ 0 h 116"/>
                <a:gd name="T6" fmla="*/ 110 w 110"/>
                <a:gd name="T7" fmla="*/ 40 h 116"/>
                <a:gd name="T8" fmla="*/ 55 w 110"/>
                <a:gd name="T9" fmla="*/ 116 h 116"/>
              </a:gdLst>
              <a:ahLst/>
              <a:cxnLst>
                <a:cxn ang="0">
                  <a:pos x="T0" y="T1"/>
                </a:cxn>
                <a:cxn ang="0">
                  <a:pos x="T2" y="T3"/>
                </a:cxn>
                <a:cxn ang="0">
                  <a:pos x="T4" y="T5"/>
                </a:cxn>
                <a:cxn ang="0">
                  <a:pos x="T6" y="T7"/>
                </a:cxn>
                <a:cxn ang="0">
                  <a:pos x="T8" y="T9"/>
                </a:cxn>
              </a:cxnLst>
              <a:rect l="0" t="0" r="r" b="b"/>
              <a:pathLst>
                <a:path w="110" h="116">
                  <a:moveTo>
                    <a:pt x="55" y="116"/>
                  </a:moveTo>
                  <a:lnTo>
                    <a:pt x="0" y="74"/>
                  </a:lnTo>
                  <a:lnTo>
                    <a:pt x="53" y="0"/>
                  </a:lnTo>
                  <a:lnTo>
                    <a:pt x="110" y="40"/>
                  </a:lnTo>
                  <a:lnTo>
                    <a:pt x="55" y="116"/>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00" name="îşļiḍè">
              <a:extLst>
                <a:ext uri="{FF2B5EF4-FFF2-40B4-BE49-F238E27FC236}">
                  <a16:creationId xmlns:a16="http://schemas.microsoft.com/office/drawing/2014/main" xmlns="" id="{51EBA3B8-F595-458D-AD6D-B70FD2555C09}"/>
                </a:ext>
              </a:extLst>
            </p:cNvPr>
            <p:cNvSpPr/>
            <p:nvPr userDrawn="1"/>
          </p:nvSpPr>
          <p:spPr bwMode="auto">
            <a:xfrm>
              <a:off x="7051675" y="3803651"/>
              <a:ext cx="201613" cy="201613"/>
            </a:xfrm>
            <a:custGeom>
              <a:avLst/>
              <a:gdLst>
                <a:gd name="T0" fmla="*/ 72 w 127"/>
                <a:gd name="T1" fmla="*/ 127 h 127"/>
                <a:gd name="T2" fmla="*/ 0 w 127"/>
                <a:gd name="T3" fmla="*/ 76 h 127"/>
                <a:gd name="T4" fmla="*/ 55 w 127"/>
                <a:gd name="T5" fmla="*/ 0 h 127"/>
                <a:gd name="T6" fmla="*/ 127 w 127"/>
                <a:gd name="T7" fmla="*/ 53 h 127"/>
                <a:gd name="T8" fmla="*/ 72 w 127"/>
                <a:gd name="T9" fmla="*/ 127 h 127"/>
              </a:gdLst>
              <a:ahLst/>
              <a:cxnLst>
                <a:cxn ang="0">
                  <a:pos x="T0" y="T1"/>
                </a:cxn>
                <a:cxn ang="0">
                  <a:pos x="T2" y="T3"/>
                </a:cxn>
                <a:cxn ang="0">
                  <a:pos x="T4" y="T5"/>
                </a:cxn>
                <a:cxn ang="0">
                  <a:pos x="T6" y="T7"/>
                </a:cxn>
                <a:cxn ang="0">
                  <a:pos x="T8" y="T9"/>
                </a:cxn>
              </a:cxnLst>
              <a:rect l="0" t="0" r="r" b="b"/>
              <a:pathLst>
                <a:path w="127" h="127">
                  <a:moveTo>
                    <a:pt x="72" y="127"/>
                  </a:moveTo>
                  <a:lnTo>
                    <a:pt x="0" y="76"/>
                  </a:lnTo>
                  <a:lnTo>
                    <a:pt x="55" y="0"/>
                  </a:lnTo>
                  <a:lnTo>
                    <a:pt x="127" y="53"/>
                  </a:lnTo>
                  <a:lnTo>
                    <a:pt x="72" y="127"/>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01" name="î$ḷídè">
              <a:extLst>
                <a:ext uri="{FF2B5EF4-FFF2-40B4-BE49-F238E27FC236}">
                  <a16:creationId xmlns:a16="http://schemas.microsoft.com/office/drawing/2014/main" xmlns="" id="{8A1A66AA-6EAD-4EAB-97FA-4ACC9AB1A46F}"/>
                </a:ext>
              </a:extLst>
            </p:cNvPr>
            <p:cNvSpPr/>
            <p:nvPr userDrawn="1"/>
          </p:nvSpPr>
          <p:spPr bwMode="auto">
            <a:xfrm>
              <a:off x="6964363" y="3743326"/>
              <a:ext cx="117475" cy="141288"/>
            </a:xfrm>
            <a:custGeom>
              <a:avLst/>
              <a:gdLst>
                <a:gd name="T0" fmla="*/ 21 w 74"/>
                <a:gd name="T1" fmla="*/ 89 h 89"/>
                <a:gd name="T2" fmla="*/ 0 w 74"/>
                <a:gd name="T3" fmla="*/ 74 h 89"/>
                <a:gd name="T4" fmla="*/ 55 w 74"/>
                <a:gd name="T5" fmla="*/ 0 h 89"/>
                <a:gd name="T6" fmla="*/ 74 w 74"/>
                <a:gd name="T7" fmla="*/ 15 h 89"/>
                <a:gd name="T8" fmla="*/ 21 w 74"/>
                <a:gd name="T9" fmla="*/ 89 h 89"/>
              </a:gdLst>
              <a:ahLst/>
              <a:cxnLst>
                <a:cxn ang="0">
                  <a:pos x="T0" y="T1"/>
                </a:cxn>
                <a:cxn ang="0">
                  <a:pos x="T2" y="T3"/>
                </a:cxn>
                <a:cxn ang="0">
                  <a:pos x="T4" y="T5"/>
                </a:cxn>
                <a:cxn ang="0">
                  <a:pos x="T6" y="T7"/>
                </a:cxn>
                <a:cxn ang="0">
                  <a:pos x="T8" y="T9"/>
                </a:cxn>
              </a:cxnLst>
              <a:rect l="0" t="0" r="r" b="b"/>
              <a:pathLst>
                <a:path w="74" h="89">
                  <a:moveTo>
                    <a:pt x="21" y="89"/>
                  </a:moveTo>
                  <a:lnTo>
                    <a:pt x="0" y="74"/>
                  </a:lnTo>
                  <a:lnTo>
                    <a:pt x="55" y="0"/>
                  </a:lnTo>
                  <a:lnTo>
                    <a:pt x="74" y="15"/>
                  </a:lnTo>
                  <a:lnTo>
                    <a:pt x="21"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02" name="íSļîḑê">
              <a:extLst>
                <a:ext uri="{FF2B5EF4-FFF2-40B4-BE49-F238E27FC236}">
                  <a16:creationId xmlns:a16="http://schemas.microsoft.com/office/drawing/2014/main" xmlns="" id="{BB4C7162-A095-48FF-949B-68BE2741CFDC}"/>
                </a:ext>
              </a:extLst>
            </p:cNvPr>
            <p:cNvSpPr/>
            <p:nvPr userDrawn="1"/>
          </p:nvSpPr>
          <p:spPr bwMode="auto">
            <a:xfrm>
              <a:off x="7866063" y="2722563"/>
              <a:ext cx="180975" cy="187325"/>
            </a:xfrm>
            <a:custGeom>
              <a:avLst/>
              <a:gdLst>
                <a:gd name="T0" fmla="*/ 59 w 114"/>
                <a:gd name="T1" fmla="*/ 118 h 118"/>
                <a:gd name="T2" fmla="*/ 0 w 114"/>
                <a:gd name="T3" fmla="*/ 76 h 118"/>
                <a:gd name="T4" fmla="*/ 53 w 114"/>
                <a:gd name="T5" fmla="*/ 0 h 118"/>
                <a:gd name="T6" fmla="*/ 114 w 114"/>
                <a:gd name="T7" fmla="*/ 44 h 118"/>
                <a:gd name="T8" fmla="*/ 59 w 114"/>
                <a:gd name="T9" fmla="*/ 118 h 118"/>
              </a:gdLst>
              <a:ahLst/>
              <a:cxnLst>
                <a:cxn ang="0">
                  <a:pos x="T0" y="T1"/>
                </a:cxn>
                <a:cxn ang="0">
                  <a:pos x="T2" y="T3"/>
                </a:cxn>
                <a:cxn ang="0">
                  <a:pos x="T4" y="T5"/>
                </a:cxn>
                <a:cxn ang="0">
                  <a:pos x="T6" y="T7"/>
                </a:cxn>
                <a:cxn ang="0">
                  <a:pos x="T8" y="T9"/>
                </a:cxn>
              </a:cxnLst>
              <a:rect l="0" t="0" r="r" b="b"/>
              <a:pathLst>
                <a:path w="114" h="118">
                  <a:moveTo>
                    <a:pt x="59" y="118"/>
                  </a:moveTo>
                  <a:lnTo>
                    <a:pt x="0" y="76"/>
                  </a:lnTo>
                  <a:lnTo>
                    <a:pt x="53" y="0"/>
                  </a:lnTo>
                  <a:lnTo>
                    <a:pt x="114" y="44"/>
                  </a:lnTo>
                  <a:lnTo>
                    <a:pt x="59" y="118"/>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03" name="íSḷîḍè">
              <a:extLst>
                <a:ext uri="{FF2B5EF4-FFF2-40B4-BE49-F238E27FC236}">
                  <a16:creationId xmlns:a16="http://schemas.microsoft.com/office/drawing/2014/main" xmlns="" id="{D2BD9755-3625-4FD4-B2C5-2D97722E98F5}"/>
                </a:ext>
              </a:extLst>
            </p:cNvPr>
            <p:cNvSpPr/>
            <p:nvPr userDrawn="1"/>
          </p:nvSpPr>
          <p:spPr bwMode="auto">
            <a:xfrm>
              <a:off x="7762875" y="2647951"/>
              <a:ext cx="114300" cy="141288"/>
            </a:xfrm>
            <a:custGeom>
              <a:avLst/>
              <a:gdLst>
                <a:gd name="T0" fmla="*/ 19 w 72"/>
                <a:gd name="T1" fmla="*/ 89 h 89"/>
                <a:gd name="T2" fmla="*/ 0 w 72"/>
                <a:gd name="T3" fmla="*/ 74 h 89"/>
                <a:gd name="T4" fmla="*/ 53 w 72"/>
                <a:gd name="T5" fmla="*/ 0 h 89"/>
                <a:gd name="T6" fmla="*/ 72 w 72"/>
                <a:gd name="T7" fmla="*/ 13 h 89"/>
                <a:gd name="T8" fmla="*/ 19 w 72"/>
                <a:gd name="T9" fmla="*/ 89 h 89"/>
              </a:gdLst>
              <a:ahLst/>
              <a:cxnLst>
                <a:cxn ang="0">
                  <a:pos x="T0" y="T1"/>
                </a:cxn>
                <a:cxn ang="0">
                  <a:pos x="T2" y="T3"/>
                </a:cxn>
                <a:cxn ang="0">
                  <a:pos x="T4" y="T5"/>
                </a:cxn>
                <a:cxn ang="0">
                  <a:pos x="T6" y="T7"/>
                </a:cxn>
                <a:cxn ang="0">
                  <a:pos x="T8" y="T9"/>
                </a:cxn>
              </a:cxnLst>
              <a:rect l="0" t="0" r="r" b="b"/>
              <a:pathLst>
                <a:path w="72" h="89">
                  <a:moveTo>
                    <a:pt x="19" y="89"/>
                  </a:moveTo>
                  <a:lnTo>
                    <a:pt x="0" y="74"/>
                  </a:lnTo>
                  <a:lnTo>
                    <a:pt x="53" y="0"/>
                  </a:lnTo>
                  <a:lnTo>
                    <a:pt x="72" y="13"/>
                  </a:lnTo>
                  <a:lnTo>
                    <a:pt x="19"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04" name="iṡliḋê">
              <a:extLst>
                <a:ext uri="{FF2B5EF4-FFF2-40B4-BE49-F238E27FC236}">
                  <a16:creationId xmlns:a16="http://schemas.microsoft.com/office/drawing/2014/main" xmlns="" id="{E51B6E60-3B8E-4628-93A5-104989665F6D}"/>
                </a:ext>
              </a:extLst>
            </p:cNvPr>
            <p:cNvSpPr/>
            <p:nvPr userDrawn="1"/>
          </p:nvSpPr>
          <p:spPr bwMode="auto">
            <a:xfrm>
              <a:off x="7832725" y="2560638"/>
              <a:ext cx="265113" cy="241300"/>
            </a:xfrm>
            <a:custGeom>
              <a:avLst/>
              <a:gdLst>
                <a:gd name="T0" fmla="*/ 167 w 167"/>
                <a:gd name="T1" fmla="*/ 76 h 152"/>
                <a:gd name="T2" fmla="*/ 116 w 167"/>
                <a:gd name="T3" fmla="*/ 38 h 152"/>
                <a:gd name="T4" fmla="*/ 64 w 167"/>
                <a:gd name="T5" fmla="*/ 0 h 152"/>
                <a:gd name="T6" fmla="*/ 0 w 167"/>
                <a:gd name="T7" fmla="*/ 49 h 152"/>
                <a:gd name="T8" fmla="*/ 72 w 167"/>
                <a:gd name="T9" fmla="*/ 100 h 152"/>
                <a:gd name="T10" fmla="*/ 142 w 167"/>
                <a:gd name="T11" fmla="*/ 152 h 152"/>
                <a:gd name="T12" fmla="*/ 167 w 167"/>
                <a:gd name="T13" fmla="*/ 76 h 152"/>
              </a:gdLst>
              <a:ahLst/>
              <a:cxnLst>
                <a:cxn ang="0">
                  <a:pos x="T0" y="T1"/>
                </a:cxn>
                <a:cxn ang="0">
                  <a:pos x="T2" y="T3"/>
                </a:cxn>
                <a:cxn ang="0">
                  <a:pos x="T4" y="T5"/>
                </a:cxn>
                <a:cxn ang="0">
                  <a:pos x="T6" y="T7"/>
                </a:cxn>
                <a:cxn ang="0">
                  <a:pos x="T8" y="T9"/>
                </a:cxn>
                <a:cxn ang="0">
                  <a:pos x="T10" y="T11"/>
                </a:cxn>
                <a:cxn ang="0">
                  <a:pos x="T12" y="T13"/>
                </a:cxn>
              </a:cxnLst>
              <a:rect l="0" t="0" r="r" b="b"/>
              <a:pathLst>
                <a:path w="167" h="152">
                  <a:moveTo>
                    <a:pt x="167" y="76"/>
                  </a:moveTo>
                  <a:lnTo>
                    <a:pt x="116" y="38"/>
                  </a:lnTo>
                  <a:lnTo>
                    <a:pt x="64" y="0"/>
                  </a:lnTo>
                  <a:lnTo>
                    <a:pt x="0" y="49"/>
                  </a:lnTo>
                  <a:lnTo>
                    <a:pt x="72" y="100"/>
                  </a:lnTo>
                  <a:lnTo>
                    <a:pt x="142" y="152"/>
                  </a:lnTo>
                  <a:lnTo>
                    <a:pt x="167" y="76"/>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05" name="işḻide">
              <a:extLst>
                <a:ext uri="{FF2B5EF4-FFF2-40B4-BE49-F238E27FC236}">
                  <a16:creationId xmlns:a16="http://schemas.microsoft.com/office/drawing/2014/main" xmlns="" id="{234F82C6-0DE7-4546-BC1F-02B2B2FD6D71}"/>
                </a:ext>
              </a:extLst>
            </p:cNvPr>
            <p:cNvSpPr/>
            <p:nvPr userDrawn="1"/>
          </p:nvSpPr>
          <p:spPr bwMode="auto">
            <a:xfrm>
              <a:off x="7970838" y="2625726"/>
              <a:ext cx="114300" cy="166688"/>
            </a:xfrm>
            <a:custGeom>
              <a:avLst/>
              <a:gdLst>
                <a:gd name="T0" fmla="*/ 16 w 34"/>
                <a:gd name="T1" fmla="*/ 0 h 50"/>
                <a:gd name="T2" fmla="*/ 0 w 34"/>
                <a:gd name="T3" fmla="*/ 33 h 50"/>
                <a:gd name="T4" fmla="*/ 23 w 34"/>
                <a:gd name="T5" fmla="*/ 50 h 50"/>
                <a:gd name="T6" fmla="*/ 34 w 34"/>
                <a:gd name="T7" fmla="*/ 14 h 50"/>
                <a:gd name="T8" fmla="*/ 16 w 34"/>
                <a:gd name="T9" fmla="*/ 0 h 50"/>
              </a:gdLst>
              <a:ahLst/>
              <a:cxnLst>
                <a:cxn ang="0">
                  <a:pos x="T0" y="T1"/>
                </a:cxn>
                <a:cxn ang="0">
                  <a:pos x="T2" y="T3"/>
                </a:cxn>
                <a:cxn ang="0">
                  <a:pos x="T4" y="T5"/>
                </a:cxn>
                <a:cxn ang="0">
                  <a:pos x="T6" y="T7"/>
                </a:cxn>
                <a:cxn ang="0">
                  <a:pos x="T8" y="T9"/>
                </a:cxn>
              </a:cxnLst>
              <a:rect l="0" t="0" r="r" b="b"/>
              <a:pathLst>
                <a:path w="34" h="50">
                  <a:moveTo>
                    <a:pt x="16" y="0"/>
                  </a:moveTo>
                  <a:cubicBezTo>
                    <a:pt x="16" y="1"/>
                    <a:pt x="0" y="33"/>
                    <a:pt x="0" y="33"/>
                  </a:cubicBezTo>
                  <a:cubicBezTo>
                    <a:pt x="23" y="50"/>
                    <a:pt x="23" y="50"/>
                    <a:pt x="23" y="50"/>
                  </a:cubicBezTo>
                  <a:cubicBezTo>
                    <a:pt x="34" y="14"/>
                    <a:pt x="34" y="14"/>
                    <a:pt x="34" y="14"/>
                  </a:cubicBezTo>
                  <a:lnTo>
                    <a:pt x="16" y="0"/>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06" name="íṡľïḑê">
              <a:extLst>
                <a:ext uri="{FF2B5EF4-FFF2-40B4-BE49-F238E27FC236}">
                  <a16:creationId xmlns:a16="http://schemas.microsoft.com/office/drawing/2014/main" xmlns="" id="{1175C33F-D921-40EA-BCB3-8EF2895BEB97}"/>
                </a:ext>
              </a:extLst>
            </p:cNvPr>
            <p:cNvSpPr/>
            <p:nvPr userDrawn="1"/>
          </p:nvSpPr>
          <p:spPr bwMode="auto">
            <a:xfrm>
              <a:off x="6464300" y="4229101"/>
              <a:ext cx="1117600" cy="388938"/>
            </a:xfrm>
            <a:custGeom>
              <a:avLst/>
              <a:gdLst>
                <a:gd name="T0" fmla="*/ 693 w 704"/>
                <a:gd name="T1" fmla="*/ 245 h 245"/>
                <a:gd name="T2" fmla="*/ 0 w 704"/>
                <a:gd name="T3" fmla="*/ 32 h 245"/>
                <a:gd name="T4" fmla="*/ 11 w 704"/>
                <a:gd name="T5" fmla="*/ 0 h 245"/>
                <a:gd name="T6" fmla="*/ 704 w 704"/>
                <a:gd name="T7" fmla="*/ 213 h 245"/>
                <a:gd name="T8" fmla="*/ 693 w 704"/>
                <a:gd name="T9" fmla="*/ 245 h 245"/>
              </a:gdLst>
              <a:ahLst/>
              <a:cxnLst>
                <a:cxn ang="0">
                  <a:pos x="T0" y="T1"/>
                </a:cxn>
                <a:cxn ang="0">
                  <a:pos x="T2" y="T3"/>
                </a:cxn>
                <a:cxn ang="0">
                  <a:pos x="T4" y="T5"/>
                </a:cxn>
                <a:cxn ang="0">
                  <a:pos x="T6" y="T7"/>
                </a:cxn>
                <a:cxn ang="0">
                  <a:pos x="T8" y="T9"/>
                </a:cxn>
              </a:cxnLst>
              <a:rect l="0" t="0" r="r" b="b"/>
              <a:pathLst>
                <a:path w="704" h="245">
                  <a:moveTo>
                    <a:pt x="693" y="245"/>
                  </a:moveTo>
                  <a:lnTo>
                    <a:pt x="0" y="32"/>
                  </a:lnTo>
                  <a:lnTo>
                    <a:pt x="11" y="0"/>
                  </a:lnTo>
                  <a:lnTo>
                    <a:pt x="704" y="213"/>
                  </a:lnTo>
                  <a:lnTo>
                    <a:pt x="693" y="245"/>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07" name="í$ľiḍé">
              <a:extLst>
                <a:ext uri="{FF2B5EF4-FFF2-40B4-BE49-F238E27FC236}">
                  <a16:creationId xmlns:a16="http://schemas.microsoft.com/office/drawing/2014/main" xmlns="" id="{6D3B2369-5AFD-42CD-91DB-6CBE2EB19D98}"/>
                </a:ext>
              </a:extLst>
            </p:cNvPr>
            <p:cNvSpPr/>
            <p:nvPr userDrawn="1"/>
          </p:nvSpPr>
          <p:spPr bwMode="auto">
            <a:xfrm>
              <a:off x="7570788" y="3151188"/>
              <a:ext cx="785813" cy="1543050"/>
            </a:xfrm>
            <a:custGeom>
              <a:avLst/>
              <a:gdLst>
                <a:gd name="T0" fmla="*/ 1 w 234"/>
                <a:gd name="T1" fmla="*/ 461 h 461"/>
                <a:gd name="T2" fmla="*/ 0 w 234"/>
                <a:gd name="T3" fmla="*/ 400 h 461"/>
                <a:gd name="T4" fmla="*/ 171 w 234"/>
                <a:gd name="T5" fmla="*/ 222 h 461"/>
                <a:gd name="T6" fmla="*/ 45 w 234"/>
                <a:gd name="T7" fmla="*/ 58 h 461"/>
                <a:gd name="T8" fmla="*/ 61 w 234"/>
                <a:gd name="T9" fmla="*/ 0 h 461"/>
                <a:gd name="T10" fmla="*/ 182 w 234"/>
                <a:gd name="T11" fmla="*/ 81 h 461"/>
                <a:gd name="T12" fmla="*/ 231 w 234"/>
                <a:gd name="T13" fmla="*/ 221 h 461"/>
                <a:gd name="T14" fmla="*/ 1 w 234"/>
                <a:gd name="T15" fmla="*/ 461 h 4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461">
                  <a:moveTo>
                    <a:pt x="1" y="461"/>
                  </a:moveTo>
                  <a:cubicBezTo>
                    <a:pt x="0" y="400"/>
                    <a:pt x="0" y="400"/>
                    <a:pt x="0" y="400"/>
                  </a:cubicBezTo>
                  <a:cubicBezTo>
                    <a:pt x="96" y="398"/>
                    <a:pt x="173" y="318"/>
                    <a:pt x="171" y="222"/>
                  </a:cubicBezTo>
                  <a:cubicBezTo>
                    <a:pt x="169" y="145"/>
                    <a:pt x="118" y="79"/>
                    <a:pt x="45" y="58"/>
                  </a:cubicBezTo>
                  <a:cubicBezTo>
                    <a:pt x="61" y="0"/>
                    <a:pt x="61" y="0"/>
                    <a:pt x="61" y="0"/>
                  </a:cubicBezTo>
                  <a:cubicBezTo>
                    <a:pt x="109" y="13"/>
                    <a:pt x="151" y="42"/>
                    <a:pt x="182" y="81"/>
                  </a:cubicBezTo>
                  <a:cubicBezTo>
                    <a:pt x="213" y="121"/>
                    <a:pt x="230" y="169"/>
                    <a:pt x="231" y="221"/>
                  </a:cubicBezTo>
                  <a:cubicBezTo>
                    <a:pt x="234" y="350"/>
                    <a:pt x="131" y="458"/>
                    <a:pt x="1" y="461"/>
                  </a:cubicBez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08" name="íšḻiḑê">
              <a:extLst>
                <a:ext uri="{FF2B5EF4-FFF2-40B4-BE49-F238E27FC236}">
                  <a16:creationId xmlns:a16="http://schemas.microsoft.com/office/drawing/2014/main" xmlns="" id="{2AE31366-AB11-4F4C-A24F-07432D78AF19}"/>
                </a:ext>
              </a:extLst>
            </p:cNvPr>
            <p:cNvSpPr/>
            <p:nvPr userDrawn="1"/>
          </p:nvSpPr>
          <p:spPr bwMode="auto">
            <a:xfrm>
              <a:off x="7570788" y="3475038"/>
              <a:ext cx="635000" cy="1065213"/>
            </a:xfrm>
            <a:custGeom>
              <a:avLst/>
              <a:gdLst>
                <a:gd name="T0" fmla="*/ 175 w 189"/>
                <a:gd name="T1" fmla="*/ 160 h 318"/>
                <a:gd name="T2" fmla="*/ 115 w 189"/>
                <a:gd name="T3" fmla="*/ 0 h 318"/>
                <a:gd name="T4" fmla="*/ 115 w 189"/>
                <a:gd name="T5" fmla="*/ 0 h 318"/>
                <a:gd name="T6" fmla="*/ 171 w 189"/>
                <a:gd name="T7" fmla="*/ 125 h 318"/>
                <a:gd name="T8" fmla="*/ 0 w 189"/>
                <a:gd name="T9" fmla="*/ 303 h 318"/>
                <a:gd name="T10" fmla="*/ 2 w 189"/>
                <a:gd name="T11" fmla="*/ 318 h 318"/>
                <a:gd name="T12" fmla="*/ 175 w 189"/>
                <a:gd name="T13" fmla="*/ 160 h 318"/>
              </a:gdLst>
              <a:ahLst/>
              <a:cxnLst>
                <a:cxn ang="0">
                  <a:pos x="T0" y="T1"/>
                </a:cxn>
                <a:cxn ang="0">
                  <a:pos x="T2" y="T3"/>
                </a:cxn>
                <a:cxn ang="0">
                  <a:pos x="T4" y="T5"/>
                </a:cxn>
                <a:cxn ang="0">
                  <a:pos x="T6" y="T7"/>
                </a:cxn>
                <a:cxn ang="0">
                  <a:pos x="T8" y="T9"/>
                </a:cxn>
                <a:cxn ang="0">
                  <a:pos x="T10" y="T11"/>
                </a:cxn>
                <a:cxn ang="0">
                  <a:pos x="T12" y="T13"/>
                </a:cxn>
              </a:cxnLst>
              <a:rect l="0" t="0" r="r" b="b"/>
              <a:pathLst>
                <a:path w="189" h="318">
                  <a:moveTo>
                    <a:pt x="175" y="160"/>
                  </a:moveTo>
                  <a:cubicBezTo>
                    <a:pt x="189" y="43"/>
                    <a:pt x="115" y="0"/>
                    <a:pt x="115" y="0"/>
                  </a:cubicBezTo>
                  <a:cubicBezTo>
                    <a:pt x="115" y="0"/>
                    <a:pt x="115" y="0"/>
                    <a:pt x="115" y="0"/>
                  </a:cubicBezTo>
                  <a:cubicBezTo>
                    <a:pt x="149" y="32"/>
                    <a:pt x="170" y="76"/>
                    <a:pt x="171" y="125"/>
                  </a:cubicBezTo>
                  <a:cubicBezTo>
                    <a:pt x="173" y="221"/>
                    <a:pt x="96" y="301"/>
                    <a:pt x="0" y="303"/>
                  </a:cubicBezTo>
                  <a:cubicBezTo>
                    <a:pt x="2" y="318"/>
                    <a:pt x="2" y="318"/>
                    <a:pt x="2" y="318"/>
                  </a:cubicBezTo>
                  <a:cubicBezTo>
                    <a:pt x="40" y="312"/>
                    <a:pt x="161" y="286"/>
                    <a:pt x="175" y="160"/>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09" name="îşļiďe">
              <a:extLst>
                <a:ext uri="{FF2B5EF4-FFF2-40B4-BE49-F238E27FC236}">
                  <a16:creationId xmlns:a16="http://schemas.microsoft.com/office/drawing/2014/main" xmlns="" id="{96CA6065-71AB-4B61-8275-E655851EE3B4}"/>
                </a:ext>
              </a:extLst>
            </p:cNvPr>
            <p:cNvSpPr/>
            <p:nvPr userDrawn="1"/>
          </p:nvSpPr>
          <p:spPr bwMode="auto">
            <a:xfrm>
              <a:off x="7464425" y="4591051"/>
              <a:ext cx="227013" cy="365125"/>
            </a:xfrm>
            <a:custGeom>
              <a:avLst/>
              <a:gdLst>
                <a:gd name="T0" fmla="*/ 143 w 143"/>
                <a:gd name="T1" fmla="*/ 228 h 230"/>
                <a:gd name="T2" fmla="*/ 6 w 143"/>
                <a:gd name="T3" fmla="*/ 230 h 230"/>
                <a:gd name="T4" fmla="*/ 0 w 143"/>
                <a:gd name="T5" fmla="*/ 2 h 230"/>
                <a:gd name="T6" fmla="*/ 137 w 143"/>
                <a:gd name="T7" fmla="*/ 0 h 230"/>
                <a:gd name="T8" fmla="*/ 143 w 143"/>
                <a:gd name="T9" fmla="*/ 228 h 230"/>
              </a:gdLst>
              <a:ahLst/>
              <a:cxnLst>
                <a:cxn ang="0">
                  <a:pos x="T0" y="T1"/>
                </a:cxn>
                <a:cxn ang="0">
                  <a:pos x="T2" y="T3"/>
                </a:cxn>
                <a:cxn ang="0">
                  <a:pos x="T4" y="T5"/>
                </a:cxn>
                <a:cxn ang="0">
                  <a:pos x="T6" y="T7"/>
                </a:cxn>
                <a:cxn ang="0">
                  <a:pos x="T8" y="T9"/>
                </a:cxn>
              </a:cxnLst>
              <a:rect l="0" t="0" r="r" b="b"/>
              <a:pathLst>
                <a:path w="143" h="230">
                  <a:moveTo>
                    <a:pt x="143" y="228"/>
                  </a:moveTo>
                  <a:lnTo>
                    <a:pt x="6" y="230"/>
                  </a:lnTo>
                  <a:lnTo>
                    <a:pt x="0" y="2"/>
                  </a:lnTo>
                  <a:lnTo>
                    <a:pt x="137" y="0"/>
                  </a:lnTo>
                  <a:lnTo>
                    <a:pt x="143" y="228"/>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10" name="iṥḻïḋe">
              <a:extLst>
                <a:ext uri="{FF2B5EF4-FFF2-40B4-BE49-F238E27FC236}">
                  <a16:creationId xmlns:a16="http://schemas.microsoft.com/office/drawing/2014/main" xmlns="" id="{479DDAFC-815A-4D27-93B7-F106D11A4F48}"/>
                </a:ext>
              </a:extLst>
            </p:cNvPr>
            <p:cNvSpPr/>
            <p:nvPr userDrawn="1"/>
          </p:nvSpPr>
          <p:spPr bwMode="auto">
            <a:xfrm>
              <a:off x="7570788" y="4460876"/>
              <a:ext cx="219075" cy="233363"/>
            </a:xfrm>
            <a:custGeom>
              <a:avLst/>
              <a:gdLst>
                <a:gd name="T0" fmla="*/ 65 w 65"/>
                <a:gd name="T1" fmla="*/ 37 h 70"/>
                <a:gd name="T2" fmla="*/ 52 w 65"/>
                <a:gd name="T3" fmla="*/ 0 h 70"/>
                <a:gd name="T4" fmla="*/ 0 w 65"/>
                <a:gd name="T5" fmla="*/ 9 h 70"/>
                <a:gd name="T6" fmla="*/ 1 w 65"/>
                <a:gd name="T7" fmla="*/ 70 h 70"/>
                <a:gd name="T8" fmla="*/ 61 w 65"/>
                <a:gd name="T9" fmla="*/ 60 h 70"/>
                <a:gd name="T10" fmla="*/ 65 w 65"/>
                <a:gd name="T11" fmla="*/ 37 h 70"/>
              </a:gdLst>
              <a:ahLst/>
              <a:cxnLst>
                <a:cxn ang="0">
                  <a:pos x="T0" y="T1"/>
                </a:cxn>
                <a:cxn ang="0">
                  <a:pos x="T2" y="T3"/>
                </a:cxn>
                <a:cxn ang="0">
                  <a:pos x="T4" y="T5"/>
                </a:cxn>
                <a:cxn ang="0">
                  <a:pos x="T6" y="T7"/>
                </a:cxn>
                <a:cxn ang="0">
                  <a:pos x="T8" y="T9"/>
                </a:cxn>
                <a:cxn ang="0">
                  <a:pos x="T10" y="T11"/>
                </a:cxn>
              </a:cxnLst>
              <a:rect l="0" t="0" r="r" b="b"/>
              <a:pathLst>
                <a:path w="65" h="70">
                  <a:moveTo>
                    <a:pt x="65" y="37"/>
                  </a:moveTo>
                  <a:cubicBezTo>
                    <a:pt x="65" y="23"/>
                    <a:pt x="60" y="10"/>
                    <a:pt x="52" y="0"/>
                  </a:cubicBezTo>
                  <a:cubicBezTo>
                    <a:pt x="36" y="5"/>
                    <a:pt x="18" y="9"/>
                    <a:pt x="0" y="9"/>
                  </a:cubicBezTo>
                  <a:cubicBezTo>
                    <a:pt x="1" y="70"/>
                    <a:pt x="1" y="70"/>
                    <a:pt x="1" y="70"/>
                  </a:cubicBezTo>
                  <a:cubicBezTo>
                    <a:pt x="22" y="69"/>
                    <a:pt x="42" y="66"/>
                    <a:pt x="61" y="60"/>
                  </a:cubicBezTo>
                  <a:cubicBezTo>
                    <a:pt x="64" y="53"/>
                    <a:pt x="65" y="45"/>
                    <a:pt x="65" y="37"/>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11" name="îṩḻíḋè">
              <a:extLst>
                <a:ext uri="{FF2B5EF4-FFF2-40B4-BE49-F238E27FC236}">
                  <a16:creationId xmlns:a16="http://schemas.microsoft.com/office/drawing/2014/main" xmlns="" id="{6DA58940-3E1F-42C7-B725-6727D71F7FC9}"/>
                </a:ext>
              </a:extLst>
            </p:cNvPr>
            <p:cNvSpPr/>
            <p:nvPr userDrawn="1"/>
          </p:nvSpPr>
          <p:spPr bwMode="auto">
            <a:xfrm>
              <a:off x="7464425" y="4591051"/>
              <a:ext cx="220663" cy="211138"/>
            </a:xfrm>
            <a:custGeom>
              <a:avLst/>
              <a:gdLst>
                <a:gd name="T0" fmla="*/ 1 w 66"/>
                <a:gd name="T1" fmla="*/ 54 h 63"/>
                <a:gd name="T2" fmla="*/ 35 w 66"/>
                <a:gd name="T3" fmla="*/ 63 h 63"/>
                <a:gd name="T4" fmla="*/ 66 w 66"/>
                <a:gd name="T5" fmla="*/ 54 h 63"/>
                <a:gd name="T6" fmla="*/ 65 w 66"/>
                <a:gd name="T7" fmla="*/ 0 h 63"/>
                <a:gd name="T8" fmla="*/ 0 w 66"/>
                <a:gd name="T9" fmla="*/ 1 h 63"/>
                <a:gd name="T10" fmla="*/ 1 w 66"/>
                <a:gd name="T11" fmla="*/ 54 h 63"/>
              </a:gdLst>
              <a:ahLst/>
              <a:cxnLst>
                <a:cxn ang="0">
                  <a:pos x="T0" y="T1"/>
                </a:cxn>
                <a:cxn ang="0">
                  <a:pos x="T2" y="T3"/>
                </a:cxn>
                <a:cxn ang="0">
                  <a:pos x="T4" y="T5"/>
                </a:cxn>
                <a:cxn ang="0">
                  <a:pos x="T6" y="T7"/>
                </a:cxn>
                <a:cxn ang="0">
                  <a:pos x="T8" y="T9"/>
                </a:cxn>
                <a:cxn ang="0">
                  <a:pos x="T10" y="T11"/>
                </a:cxn>
              </a:cxnLst>
              <a:rect l="0" t="0" r="r" b="b"/>
              <a:pathLst>
                <a:path w="66" h="63">
                  <a:moveTo>
                    <a:pt x="1" y="54"/>
                  </a:moveTo>
                  <a:cubicBezTo>
                    <a:pt x="11" y="60"/>
                    <a:pt x="23" y="63"/>
                    <a:pt x="35" y="63"/>
                  </a:cubicBezTo>
                  <a:cubicBezTo>
                    <a:pt x="47" y="62"/>
                    <a:pt x="57" y="59"/>
                    <a:pt x="66" y="54"/>
                  </a:cubicBezTo>
                  <a:cubicBezTo>
                    <a:pt x="65" y="0"/>
                    <a:pt x="65" y="0"/>
                    <a:pt x="65" y="0"/>
                  </a:cubicBezTo>
                  <a:cubicBezTo>
                    <a:pt x="0" y="1"/>
                    <a:pt x="0" y="1"/>
                    <a:pt x="0" y="1"/>
                  </a:cubicBezTo>
                  <a:lnTo>
                    <a:pt x="1" y="54"/>
                  </a:ln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12" name="íṣľïḍe">
              <a:extLst>
                <a:ext uri="{FF2B5EF4-FFF2-40B4-BE49-F238E27FC236}">
                  <a16:creationId xmlns:a16="http://schemas.microsoft.com/office/drawing/2014/main" xmlns="" id="{849748ED-EC4E-4988-81F8-6589E6F0F007}"/>
                </a:ext>
              </a:extLst>
            </p:cNvPr>
            <p:cNvSpPr/>
            <p:nvPr userDrawn="1"/>
          </p:nvSpPr>
          <p:spPr bwMode="auto">
            <a:xfrm>
              <a:off x="7383463" y="4392613"/>
              <a:ext cx="388938" cy="392113"/>
            </a:xfrm>
            <a:custGeom>
              <a:avLst/>
              <a:gdLst>
                <a:gd name="T0" fmla="*/ 116 w 116"/>
                <a:gd name="T1" fmla="*/ 57 h 117"/>
                <a:gd name="T2" fmla="*/ 59 w 116"/>
                <a:gd name="T3" fmla="*/ 116 h 117"/>
                <a:gd name="T4" fmla="*/ 1 w 116"/>
                <a:gd name="T5" fmla="*/ 60 h 117"/>
                <a:gd name="T6" fmla="*/ 57 w 116"/>
                <a:gd name="T7" fmla="*/ 1 h 117"/>
                <a:gd name="T8" fmla="*/ 116 w 116"/>
                <a:gd name="T9" fmla="*/ 57 h 117"/>
              </a:gdLst>
              <a:ahLst/>
              <a:cxnLst>
                <a:cxn ang="0">
                  <a:pos x="T0" y="T1"/>
                </a:cxn>
                <a:cxn ang="0">
                  <a:pos x="T2" y="T3"/>
                </a:cxn>
                <a:cxn ang="0">
                  <a:pos x="T4" y="T5"/>
                </a:cxn>
                <a:cxn ang="0">
                  <a:pos x="T6" y="T7"/>
                </a:cxn>
                <a:cxn ang="0">
                  <a:pos x="T8" y="T9"/>
                </a:cxn>
              </a:cxnLst>
              <a:rect l="0" t="0" r="r" b="b"/>
              <a:pathLst>
                <a:path w="116" h="117">
                  <a:moveTo>
                    <a:pt x="116" y="57"/>
                  </a:moveTo>
                  <a:cubicBezTo>
                    <a:pt x="116" y="89"/>
                    <a:pt x="91" y="115"/>
                    <a:pt x="59" y="116"/>
                  </a:cubicBezTo>
                  <a:cubicBezTo>
                    <a:pt x="27" y="117"/>
                    <a:pt x="1" y="92"/>
                    <a:pt x="1" y="60"/>
                  </a:cubicBezTo>
                  <a:cubicBezTo>
                    <a:pt x="0" y="28"/>
                    <a:pt x="25" y="2"/>
                    <a:pt x="57" y="1"/>
                  </a:cubicBezTo>
                  <a:cubicBezTo>
                    <a:pt x="89" y="0"/>
                    <a:pt x="115" y="26"/>
                    <a:pt x="116" y="5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13" name="ïsḻîḓè">
              <a:extLst>
                <a:ext uri="{FF2B5EF4-FFF2-40B4-BE49-F238E27FC236}">
                  <a16:creationId xmlns:a16="http://schemas.microsoft.com/office/drawing/2014/main" xmlns="" id="{43E4246C-A732-40A7-A5C9-E355A750D742}"/>
                </a:ext>
              </a:extLst>
            </p:cNvPr>
            <p:cNvSpPr/>
            <p:nvPr userDrawn="1"/>
          </p:nvSpPr>
          <p:spPr bwMode="auto">
            <a:xfrm>
              <a:off x="7419975" y="4430713"/>
              <a:ext cx="315913" cy="317500"/>
            </a:xfrm>
            <a:custGeom>
              <a:avLst/>
              <a:gdLst>
                <a:gd name="T0" fmla="*/ 94 w 94"/>
                <a:gd name="T1" fmla="*/ 47 h 95"/>
                <a:gd name="T2" fmla="*/ 48 w 94"/>
                <a:gd name="T3" fmla="*/ 94 h 95"/>
                <a:gd name="T4" fmla="*/ 0 w 94"/>
                <a:gd name="T5" fmla="*/ 49 h 95"/>
                <a:gd name="T6" fmla="*/ 46 w 94"/>
                <a:gd name="T7" fmla="*/ 1 h 95"/>
                <a:gd name="T8" fmla="*/ 94 w 94"/>
                <a:gd name="T9" fmla="*/ 47 h 95"/>
              </a:gdLst>
              <a:ahLst/>
              <a:cxnLst>
                <a:cxn ang="0">
                  <a:pos x="T0" y="T1"/>
                </a:cxn>
                <a:cxn ang="0">
                  <a:pos x="T2" y="T3"/>
                </a:cxn>
                <a:cxn ang="0">
                  <a:pos x="T4" y="T5"/>
                </a:cxn>
                <a:cxn ang="0">
                  <a:pos x="T6" y="T7"/>
                </a:cxn>
                <a:cxn ang="0">
                  <a:pos x="T8" y="T9"/>
                </a:cxn>
              </a:cxnLst>
              <a:rect l="0" t="0" r="r" b="b"/>
              <a:pathLst>
                <a:path w="94" h="95">
                  <a:moveTo>
                    <a:pt x="94" y="47"/>
                  </a:moveTo>
                  <a:cubicBezTo>
                    <a:pt x="94" y="72"/>
                    <a:pt x="74" y="94"/>
                    <a:pt x="48" y="94"/>
                  </a:cubicBezTo>
                  <a:cubicBezTo>
                    <a:pt x="22" y="95"/>
                    <a:pt x="1" y="74"/>
                    <a:pt x="0" y="49"/>
                  </a:cubicBezTo>
                  <a:cubicBezTo>
                    <a:pt x="0" y="23"/>
                    <a:pt x="20" y="1"/>
                    <a:pt x="46" y="1"/>
                  </a:cubicBezTo>
                  <a:cubicBezTo>
                    <a:pt x="72" y="0"/>
                    <a:pt x="93" y="21"/>
                    <a:pt x="94" y="47"/>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14" name="ïSľiḍe">
              <a:extLst>
                <a:ext uri="{FF2B5EF4-FFF2-40B4-BE49-F238E27FC236}">
                  <a16:creationId xmlns:a16="http://schemas.microsoft.com/office/drawing/2014/main" xmlns="" id="{65873B76-0C47-478A-BBCC-48AB19880049}"/>
                </a:ext>
              </a:extLst>
            </p:cNvPr>
            <p:cNvSpPr/>
            <p:nvPr userDrawn="1"/>
          </p:nvSpPr>
          <p:spPr bwMode="auto">
            <a:xfrm>
              <a:off x="7507288" y="4521201"/>
              <a:ext cx="141288" cy="139700"/>
            </a:xfrm>
            <a:custGeom>
              <a:avLst/>
              <a:gdLst>
                <a:gd name="T0" fmla="*/ 42 w 42"/>
                <a:gd name="T1" fmla="*/ 20 h 42"/>
                <a:gd name="T2" fmla="*/ 21 w 42"/>
                <a:gd name="T3" fmla="*/ 41 h 42"/>
                <a:gd name="T4" fmla="*/ 0 w 42"/>
                <a:gd name="T5" fmla="*/ 21 h 42"/>
                <a:gd name="T6" fmla="*/ 21 w 42"/>
                <a:gd name="T7" fmla="*/ 0 h 42"/>
                <a:gd name="T8" fmla="*/ 42 w 42"/>
                <a:gd name="T9" fmla="*/ 20 h 42"/>
              </a:gdLst>
              <a:ahLst/>
              <a:cxnLst>
                <a:cxn ang="0">
                  <a:pos x="T0" y="T1"/>
                </a:cxn>
                <a:cxn ang="0">
                  <a:pos x="T2" y="T3"/>
                </a:cxn>
                <a:cxn ang="0">
                  <a:pos x="T4" y="T5"/>
                </a:cxn>
                <a:cxn ang="0">
                  <a:pos x="T6" y="T7"/>
                </a:cxn>
                <a:cxn ang="0">
                  <a:pos x="T8" y="T9"/>
                </a:cxn>
              </a:cxnLst>
              <a:rect l="0" t="0" r="r" b="b"/>
              <a:pathLst>
                <a:path w="42" h="42">
                  <a:moveTo>
                    <a:pt x="42" y="20"/>
                  </a:moveTo>
                  <a:cubicBezTo>
                    <a:pt x="42" y="32"/>
                    <a:pt x="33" y="41"/>
                    <a:pt x="21" y="41"/>
                  </a:cubicBezTo>
                  <a:cubicBezTo>
                    <a:pt x="10" y="42"/>
                    <a:pt x="1" y="32"/>
                    <a:pt x="0" y="21"/>
                  </a:cubicBezTo>
                  <a:cubicBezTo>
                    <a:pt x="0" y="10"/>
                    <a:pt x="9" y="0"/>
                    <a:pt x="21" y="0"/>
                  </a:cubicBezTo>
                  <a:cubicBezTo>
                    <a:pt x="32" y="0"/>
                    <a:pt x="41" y="9"/>
                    <a:pt x="42" y="20"/>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15" name="îsľíďe">
              <a:extLst>
                <a:ext uri="{FF2B5EF4-FFF2-40B4-BE49-F238E27FC236}">
                  <a16:creationId xmlns:a16="http://schemas.microsoft.com/office/drawing/2014/main" xmlns="" id="{AAC96355-BAB1-43D9-848C-05BE7C4552BD}"/>
                </a:ext>
              </a:extLst>
            </p:cNvPr>
            <p:cNvSpPr/>
            <p:nvPr userDrawn="1"/>
          </p:nvSpPr>
          <p:spPr bwMode="auto">
            <a:xfrm>
              <a:off x="7597775" y="3090863"/>
              <a:ext cx="322263" cy="320675"/>
            </a:xfrm>
            <a:custGeom>
              <a:avLst/>
              <a:gdLst>
                <a:gd name="T0" fmla="*/ 95 w 96"/>
                <a:gd name="T1" fmla="*/ 47 h 96"/>
                <a:gd name="T2" fmla="*/ 49 w 96"/>
                <a:gd name="T3" fmla="*/ 95 h 96"/>
                <a:gd name="T4" fmla="*/ 0 w 96"/>
                <a:gd name="T5" fmla="*/ 49 h 96"/>
                <a:gd name="T6" fmla="*/ 47 w 96"/>
                <a:gd name="T7" fmla="*/ 0 h 96"/>
                <a:gd name="T8" fmla="*/ 95 w 96"/>
                <a:gd name="T9" fmla="*/ 47 h 96"/>
              </a:gdLst>
              <a:ahLst/>
              <a:cxnLst>
                <a:cxn ang="0">
                  <a:pos x="T0" y="T1"/>
                </a:cxn>
                <a:cxn ang="0">
                  <a:pos x="T2" y="T3"/>
                </a:cxn>
                <a:cxn ang="0">
                  <a:pos x="T4" y="T5"/>
                </a:cxn>
                <a:cxn ang="0">
                  <a:pos x="T6" y="T7"/>
                </a:cxn>
                <a:cxn ang="0">
                  <a:pos x="T8" y="T9"/>
                </a:cxn>
              </a:cxnLst>
              <a:rect l="0" t="0" r="r" b="b"/>
              <a:pathLst>
                <a:path w="96" h="96">
                  <a:moveTo>
                    <a:pt x="95" y="47"/>
                  </a:moveTo>
                  <a:cubicBezTo>
                    <a:pt x="96" y="73"/>
                    <a:pt x="75" y="95"/>
                    <a:pt x="49" y="95"/>
                  </a:cubicBezTo>
                  <a:cubicBezTo>
                    <a:pt x="22" y="96"/>
                    <a:pt x="1" y="75"/>
                    <a:pt x="0" y="49"/>
                  </a:cubicBezTo>
                  <a:cubicBezTo>
                    <a:pt x="0" y="23"/>
                    <a:pt x="20" y="1"/>
                    <a:pt x="47" y="0"/>
                  </a:cubicBezTo>
                  <a:cubicBezTo>
                    <a:pt x="73" y="0"/>
                    <a:pt x="95" y="20"/>
                    <a:pt x="95" y="4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16" name="ïṩḻíḑe">
              <a:extLst>
                <a:ext uri="{FF2B5EF4-FFF2-40B4-BE49-F238E27FC236}">
                  <a16:creationId xmlns:a16="http://schemas.microsoft.com/office/drawing/2014/main" xmlns="" id="{FB090673-4E41-4C0D-80E2-052E6342972C}"/>
                </a:ext>
              </a:extLst>
            </p:cNvPr>
            <p:cNvSpPr/>
            <p:nvPr userDrawn="1"/>
          </p:nvSpPr>
          <p:spPr bwMode="auto">
            <a:xfrm>
              <a:off x="7624763" y="3117851"/>
              <a:ext cx="265113" cy="263525"/>
            </a:xfrm>
            <a:custGeom>
              <a:avLst/>
              <a:gdLst>
                <a:gd name="T0" fmla="*/ 79 w 79"/>
                <a:gd name="T1" fmla="*/ 39 h 79"/>
                <a:gd name="T2" fmla="*/ 40 w 79"/>
                <a:gd name="T3" fmla="*/ 79 h 79"/>
                <a:gd name="T4" fmla="*/ 1 w 79"/>
                <a:gd name="T5" fmla="*/ 41 h 79"/>
                <a:gd name="T6" fmla="*/ 39 w 79"/>
                <a:gd name="T7" fmla="*/ 1 h 79"/>
                <a:gd name="T8" fmla="*/ 79 w 79"/>
                <a:gd name="T9" fmla="*/ 39 h 79"/>
              </a:gdLst>
              <a:ahLst/>
              <a:cxnLst>
                <a:cxn ang="0">
                  <a:pos x="T0" y="T1"/>
                </a:cxn>
                <a:cxn ang="0">
                  <a:pos x="T2" y="T3"/>
                </a:cxn>
                <a:cxn ang="0">
                  <a:pos x="T4" y="T5"/>
                </a:cxn>
                <a:cxn ang="0">
                  <a:pos x="T6" y="T7"/>
                </a:cxn>
                <a:cxn ang="0">
                  <a:pos x="T8" y="T9"/>
                </a:cxn>
              </a:cxnLst>
              <a:rect l="0" t="0" r="r" b="b"/>
              <a:pathLst>
                <a:path w="79" h="79">
                  <a:moveTo>
                    <a:pt x="79" y="39"/>
                  </a:moveTo>
                  <a:cubicBezTo>
                    <a:pt x="79" y="60"/>
                    <a:pt x="62" y="78"/>
                    <a:pt x="40" y="79"/>
                  </a:cubicBezTo>
                  <a:cubicBezTo>
                    <a:pt x="19" y="79"/>
                    <a:pt x="1" y="62"/>
                    <a:pt x="1" y="41"/>
                  </a:cubicBezTo>
                  <a:cubicBezTo>
                    <a:pt x="0" y="19"/>
                    <a:pt x="17" y="1"/>
                    <a:pt x="39" y="1"/>
                  </a:cubicBezTo>
                  <a:cubicBezTo>
                    <a:pt x="60" y="0"/>
                    <a:pt x="78" y="17"/>
                    <a:pt x="79" y="39"/>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17" name="ïşḷîḓê">
              <a:extLst>
                <a:ext uri="{FF2B5EF4-FFF2-40B4-BE49-F238E27FC236}">
                  <a16:creationId xmlns:a16="http://schemas.microsoft.com/office/drawing/2014/main" xmlns="" id="{3CBA7097-3576-4E7E-822D-713605F28A58}"/>
                </a:ext>
              </a:extLst>
            </p:cNvPr>
            <p:cNvSpPr/>
            <p:nvPr userDrawn="1"/>
          </p:nvSpPr>
          <p:spPr bwMode="auto">
            <a:xfrm>
              <a:off x="7696200" y="3187701"/>
              <a:ext cx="127000" cy="127000"/>
            </a:xfrm>
            <a:custGeom>
              <a:avLst/>
              <a:gdLst>
                <a:gd name="T0" fmla="*/ 38 w 38"/>
                <a:gd name="T1" fmla="*/ 18 h 38"/>
                <a:gd name="T2" fmla="*/ 19 w 38"/>
                <a:gd name="T3" fmla="*/ 38 h 38"/>
                <a:gd name="T4" fmla="*/ 0 w 38"/>
                <a:gd name="T5" fmla="*/ 19 h 38"/>
                <a:gd name="T6" fmla="*/ 18 w 38"/>
                <a:gd name="T7" fmla="*/ 0 h 38"/>
                <a:gd name="T8" fmla="*/ 38 w 38"/>
                <a:gd name="T9" fmla="*/ 18 h 38"/>
              </a:gdLst>
              <a:ahLst/>
              <a:cxnLst>
                <a:cxn ang="0">
                  <a:pos x="T0" y="T1"/>
                </a:cxn>
                <a:cxn ang="0">
                  <a:pos x="T2" y="T3"/>
                </a:cxn>
                <a:cxn ang="0">
                  <a:pos x="T4" y="T5"/>
                </a:cxn>
                <a:cxn ang="0">
                  <a:pos x="T6" y="T7"/>
                </a:cxn>
                <a:cxn ang="0">
                  <a:pos x="T8" y="T9"/>
                </a:cxn>
              </a:cxnLst>
              <a:rect l="0" t="0" r="r" b="b"/>
              <a:pathLst>
                <a:path w="38" h="38">
                  <a:moveTo>
                    <a:pt x="38" y="18"/>
                  </a:moveTo>
                  <a:cubicBezTo>
                    <a:pt x="38" y="29"/>
                    <a:pt x="29" y="37"/>
                    <a:pt x="19" y="38"/>
                  </a:cubicBezTo>
                  <a:cubicBezTo>
                    <a:pt x="9" y="38"/>
                    <a:pt x="0" y="30"/>
                    <a:pt x="0" y="19"/>
                  </a:cubicBezTo>
                  <a:cubicBezTo>
                    <a:pt x="0" y="9"/>
                    <a:pt x="8" y="0"/>
                    <a:pt x="18" y="0"/>
                  </a:cubicBezTo>
                  <a:cubicBezTo>
                    <a:pt x="29" y="0"/>
                    <a:pt x="37" y="8"/>
                    <a:pt x="38" y="18"/>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18" name="íṣļíḋê">
              <a:extLst>
                <a:ext uri="{FF2B5EF4-FFF2-40B4-BE49-F238E27FC236}">
                  <a16:creationId xmlns:a16="http://schemas.microsoft.com/office/drawing/2014/main" xmlns="" id="{122BFEE0-C2BD-49EE-B0E1-57B234615A4A}"/>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19" name="iṩḷîďe">
              <a:extLst>
                <a:ext uri="{FF2B5EF4-FFF2-40B4-BE49-F238E27FC236}">
                  <a16:creationId xmlns:a16="http://schemas.microsoft.com/office/drawing/2014/main" xmlns="" id="{C9C9253F-B811-42BF-AAB7-D04A2651BED4}"/>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20" name="îṩ1îḓe">
              <a:extLst>
                <a:ext uri="{FF2B5EF4-FFF2-40B4-BE49-F238E27FC236}">
                  <a16:creationId xmlns:a16="http://schemas.microsoft.com/office/drawing/2014/main" xmlns="" id="{B4C777A8-C9AE-45E6-9465-96FCDCA3F79D}"/>
                </a:ext>
              </a:extLst>
            </p:cNvPr>
            <p:cNvSpPr/>
            <p:nvPr userDrawn="1"/>
          </p:nvSpPr>
          <p:spPr bwMode="auto">
            <a:xfrm>
              <a:off x="4133850" y="2357438"/>
              <a:ext cx="466725" cy="522288"/>
            </a:xfrm>
            <a:custGeom>
              <a:avLst/>
              <a:gdLst>
                <a:gd name="T0" fmla="*/ 0 w 294"/>
                <a:gd name="T1" fmla="*/ 10 h 329"/>
                <a:gd name="T2" fmla="*/ 13 w 294"/>
                <a:gd name="T3" fmla="*/ 0 h 329"/>
                <a:gd name="T4" fmla="*/ 294 w 294"/>
                <a:gd name="T5" fmla="*/ 318 h 329"/>
                <a:gd name="T6" fmla="*/ 279 w 294"/>
                <a:gd name="T7" fmla="*/ 329 h 329"/>
                <a:gd name="T8" fmla="*/ 0 w 294"/>
                <a:gd name="T9" fmla="*/ 10 h 329"/>
              </a:gdLst>
              <a:ahLst/>
              <a:cxnLst>
                <a:cxn ang="0">
                  <a:pos x="T0" y="T1"/>
                </a:cxn>
                <a:cxn ang="0">
                  <a:pos x="T2" y="T3"/>
                </a:cxn>
                <a:cxn ang="0">
                  <a:pos x="T4" y="T5"/>
                </a:cxn>
                <a:cxn ang="0">
                  <a:pos x="T6" y="T7"/>
                </a:cxn>
                <a:cxn ang="0">
                  <a:pos x="T8" y="T9"/>
                </a:cxn>
              </a:cxnLst>
              <a:rect l="0" t="0" r="r" b="b"/>
              <a:pathLst>
                <a:path w="294" h="329">
                  <a:moveTo>
                    <a:pt x="0" y="10"/>
                  </a:moveTo>
                  <a:lnTo>
                    <a:pt x="13" y="0"/>
                  </a:lnTo>
                  <a:lnTo>
                    <a:pt x="294" y="318"/>
                  </a:lnTo>
                  <a:lnTo>
                    <a:pt x="279" y="329"/>
                  </a:lnTo>
                  <a:lnTo>
                    <a:pt x="0" y="1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21" name="ïsḷídê">
              <a:extLst>
                <a:ext uri="{FF2B5EF4-FFF2-40B4-BE49-F238E27FC236}">
                  <a16:creationId xmlns:a16="http://schemas.microsoft.com/office/drawing/2014/main" xmlns="" id="{729F2E3D-375C-471F-9DC3-4C24502A8DE7}"/>
                </a:ext>
              </a:extLst>
            </p:cNvPr>
            <p:cNvSpPr/>
            <p:nvPr userDrawn="1"/>
          </p:nvSpPr>
          <p:spPr bwMode="auto">
            <a:xfrm>
              <a:off x="4076700" y="2403476"/>
              <a:ext cx="466725" cy="527050"/>
            </a:xfrm>
            <a:custGeom>
              <a:avLst/>
              <a:gdLst>
                <a:gd name="T0" fmla="*/ 0 w 294"/>
                <a:gd name="T1" fmla="*/ 13 h 332"/>
                <a:gd name="T2" fmla="*/ 15 w 294"/>
                <a:gd name="T3" fmla="*/ 0 h 332"/>
                <a:gd name="T4" fmla="*/ 294 w 294"/>
                <a:gd name="T5" fmla="*/ 319 h 332"/>
                <a:gd name="T6" fmla="*/ 281 w 294"/>
                <a:gd name="T7" fmla="*/ 332 h 332"/>
                <a:gd name="T8" fmla="*/ 0 w 294"/>
                <a:gd name="T9" fmla="*/ 13 h 332"/>
              </a:gdLst>
              <a:ahLst/>
              <a:cxnLst>
                <a:cxn ang="0">
                  <a:pos x="T0" y="T1"/>
                </a:cxn>
                <a:cxn ang="0">
                  <a:pos x="T2" y="T3"/>
                </a:cxn>
                <a:cxn ang="0">
                  <a:pos x="T4" y="T5"/>
                </a:cxn>
                <a:cxn ang="0">
                  <a:pos x="T6" y="T7"/>
                </a:cxn>
                <a:cxn ang="0">
                  <a:pos x="T8" y="T9"/>
                </a:cxn>
              </a:cxnLst>
              <a:rect l="0" t="0" r="r" b="b"/>
              <a:pathLst>
                <a:path w="294" h="332">
                  <a:moveTo>
                    <a:pt x="0" y="13"/>
                  </a:moveTo>
                  <a:lnTo>
                    <a:pt x="15" y="0"/>
                  </a:lnTo>
                  <a:lnTo>
                    <a:pt x="294" y="319"/>
                  </a:lnTo>
                  <a:lnTo>
                    <a:pt x="281" y="332"/>
                  </a:lnTo>
                  <a:lnTo>
                    <a:pt x="0" y="13"/>
                  </a:lnTo>
                  <a:close/>
                </a:path>
              </a:pathLst>
            </a:custGeom>
            <a:solidFill>
              <a:srgbClr val="FFC5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22" name="iṣļïḓê">
              <a:extLst>
                <a:ext uri="{FF2B5EF4-FFF2-40B4-BE49-F238E27FC236}">
                  <a16:creationId xmlns:a16="http://schemas.microsoft.com/office/drawing/2014/main" xmlns="" id="{62CC3F32-A5D5-41DC-907F-08BFD44C157D}"/>
                </a:ext>
              </a:extLst>
            </p:cNvPr>
            <p:cNvSpPr/>
            <p:nvPr userDrawn="1"/>
          </p:nvSpPr>
          <p:spPr bwMode="auto">
            <a:xfrm>
              <a:off x="4100513" y="2373313"/>
              <a:ext cx="476250" cy="536575"/>
            </a:xfrm>
            <a:custGeom>
              <a:avLst/>
              <a:gdLst>
                <a:gd name="T0" fmla="*/ 0 w 300"/>
                <a:gd name="T1" fmla="*/ 19 h 338"/>
                <a:gd name="T2" fmla="*/ 21 w 300"/>
                <a:gd name="T3" fmla="*/ 0 h 338"/>
                <a:gd name="T4" fmla="*/ 300 w 300"/>
                <a:gd name="T5" fmla="*/ 319 h 338"/>
                <a:gd name="T6" fmla="*/ 279 w 300"/>
                <a:gd name="T7" fmla="*/ 338 h 338"/>
                <a:gd name="T8" fmla="*/ 0 w 300"/>
                <a:gd name="T9" fmla="*/ 19 h 338"/>
              </a:gdLst>
              <a:ahLst/>
              <a:cxnLst>
                <a:cxn ang="0">
                  <a:pos x="T0" y="T1"/>
                </a:cxn>
                <a:cxn ang="0">
                  <a:pos x="T2" y="T3"/>
                </a:cxn>
                <a:cxn ang="0">
                  <a:pos x="T4" y="T5"/>
                </a:cxn>
                <a:cxn ang="0">
                  <a:pos x="T6" y="T7"/>
                </a:cxn>
                <a:cxn ang="0">
                  <a:pos x="T8" y="T9"/>
                </a:cxn>
              </a:cxnLst>
              <a:rect l="0" t="0" r="r" b="b"/>
              <a:pathLst>
                <a:path w="300" h="338">
                  <a:moveTo>
                    <a:pt x="0" y="19"/>
                  </a:moveTo>
                  <a:lnTo>
                    <a:pt x="21" y="0"/>
                  </a:lnTo>
                  <a:lnTo>
                    <a:pt x="300" y="319"/>
                  </a:lnTo>
                  <a:lnTo>
                    <a:pt x="279" y="338"/>
                  </a:lnTo>
                  <a:lnTo>
                    <a:pt x="0" y="19"/>
                  </a:ln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23" name="îśľîḑê">
              <a:extLst>
                <a:ext uri="{FF2B5EF4-FFF2-40B4-BE49-F238E27FC236}">
                  <a16:creationId xmlns:a16="http://schemas.microsoft.com/office/drawing/2014/main" xmlns="" id="{4DD4518F-228C-4C9A-9328-7891FC65F30A}"/>
                </a:ext>
              </a:extLst>
            </p:cNvPr>
            <p:cNvSpPr/>
            <p:nvPr userDrawn="1"/>
          </p:nvSpPr>
          <p:spPr bwMode="auto">
            <a:xfrm>
              <a:off x="4522788" y="2862263"/>
              <a:ext cx="188913" cy="204788"/>
            </a:xfrm>
            <a:custGeom>
              <a:avLst/>
              <a:gdLst>
                <a:gd name="T0" fmla="*/ 49 w 119"/>
                <a:gd name="T1" fmla="*/ 0 h 129"/>
                <a:gd name="T2" fmla="*/ 119 w 119"/>
                <a:gd name="T3" fmla="*/ 129 h 129"/>
                <a:gd name="T4" fmla="*/ 0 w 119"/>
                <a:gd name="T5" fmla="*/ 43 h 129"/>
                <a:gd name="T6" fmla="*/ 49 w 119"/>
                <a:gd name="T7" fmla="*/ 0 h 129"/>
              </a:gdLst>
              <a:ahLst/>
              <a:cxnLst>
                <a:cxn ang="0">
                  <a:pos x="T0" y="T1"/>
                </a:cxn>
                <a:cxn ang="0">
                  <a:pos x="T2" y="T3"/>
                </a:cxn>
                <a:cxn ang="0">
                  <a:pos x="T4" y="T5"/>
                </a:cxn>
                <a:cxn ang="0">
                  <a:pos x="T6" y="T7"/>
                </a:cxn>
              </a:cxnLst>
              <a:rect l="0" t="0" r="r" b="b"/>
              <a:pathLst>
                <a:path w="119" h="129">
                  <a:moveTo>
                    <a:pt x="49" y="0"/>
                  </a:moveTo>
                  <a:lnTo>
                    <a:pt x="119" y="129"/>
                  </a:lnTo>
                  <a:lnTo>
                    <a:pt x="0" y="43"/>
                  </a:lnTo>
                  <a:lnTo>
                    <a:pt x="49" y="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24" name="îsḻîḋè">
              <a:extLst>
                <a:ext uri="{FF2B5EF4-FFF2-40B4-BE49-F238E27FC236}">
                  <a16:creationId xmlns:a16="http://schemas.microsoft.com/office/drawing/2014/main" xmlns="" id="{C90DD80E-A4FF-43C0-AFE5-0447872F46B0}"/>
                </a:ext>
              </a:extLst>
            </p:cNvPr>
            <p:cNvSpPr/>
            <p:nvPr userDrawn="1"/>
          </p:nvSpPr>
          <p:spPr bwMode="auto">
            <a:xfrm>
              <a:off x="4516438" y="2852738"/>
              <a:ext cx="195263" cy="214313"/>
            </a:xfrm>
            <a:custGeom>
              <a:avLst/>
              <a:gdLst>
                <a:gd name="T0" fmla="*/ 58 w 58"/>
                <a:gd name="T1" fmla="*/ 64 h 64"/>
                <a:gd name="T2" fmla="*/ 25 w 58"/>
                <a:gd name="T3" fmla="*/ 3 h 64"/>
                <a:gd name="T4" fmla="*/ 15 w 58"/>
                <a:gd name="T5" fmla="*/ 5 h 64"/>
                <a:gd name="T6" fmla="*/ 8 w 58"/>
                <a:gd name="T7" fmla="*/ 6 h 64"/>
                <a:gd name="T8" fmla="*/ 5 w 58"/>
                <a:gd name="T9" fmla="*/ 14 h 64"/>
                <a:gd name="T10" fmla="*/ 2 w 58"/>
                <a:gd name="T11" fmla="*/ 23 h 64"/>
                <a:gd name="T12" fmla="*/ 58 w 5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8" h="64">
                  <a:moveTo>
                    <a:pt x="58" y="64"/>
                  </a:moveTo>
                  <a:cubicBezTo>
                    <a:pt x="25" y="3"/>
                    <a:pt x="25" y="3"/>
                    <a:pt x="25" y="3"/>
                  </a:cubicBezTo>
                  <a:cubicBezTo>
                    <a:pt x="25" y="3"/>
                    <a:pt x="19" y="0"/>
                    <a:pt x="15" y="5"/>
                  </a:cubicBezTo>
                  <a:cubicBezTo>
                    <a:pt x="15" y="5"/>
                    <a:pt x="11" y="3"/>
                    <a:pt x="8" y="6"/>
                  </a:cubicBezTo>
                  <a:cubicBezTo>
                    <a:pt x="4" y="9"/>
                    <a:pt x="5" y="14"/>
                    <a:pt x="5" y="14"/>
                  </a:cubicBezTo>
                  <a:cubicBezTo>
                    <a:pt x="5" y="14"/>
                    <a:pt x="0" y="17"/>
                    <a:pt x="2" y="23"/>
                  </a:cubicBezTo>
                  <a:lnTo>
                    <a:pt x="58" y="64"/>
                  </a:lnTo>
                  <a:close/>
                </a:path>
              </a:pathLst>
            </a:custGeom>
            <a:solidFill>
              <a:srgbClr val="E5C4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25" name="íṡļïḑe">
              <a:extLst>
                <a:ext uri="{FF2B5EF4-FFF2-40B4-BE49-F238E27FC236}">
                  <a16:creationId xmlns:a16="http://schemas.microsoft.com/office/drawing/2014/main" xmlns="" id="{4A451462-FF2E-438C-BDEF-43DC67B5458E}"/>
                </a:ext>
              </a:extLst>
            </p:cNvPr>
            <p:cNvSpPr/>
            <p:nvPr userDrawn="1"/>
          </p:nvSpPr>
          <p:spPr bwMode="auto">
            <a:xfrm>
              <a:off x="4549775" y="2852738"/>
              <a:ext cx="161925" cy="214313"/>
            </a:xfrm>
            <a:custGeom>
              <a:avLst/>
              <a:gdLst>
                <a:gd name="T0" fmla="*/ 48 w 48"/>
                <a:gd name="T1" fmla="*/ 64 h 64"/>
                <a:gd name="T2" fmla="*/ 48 w 48"/>
                <a:gd name="T3" fmla="*/ 64 h 64"/>
                <a:gd name="T4" fmla="*/ 15 w 48"/>
                <a:gd name="T5" fmla="*/ 3 h 64"/>
                <a:gd name="T6" fmla="*/ 5 w 48"/>
                <a:gd name="T7" fmla="*/ 5 h 64"/>
                <a:gd name="T8" fmla="*/ 0 w 48"/>
                <a:gd name="T9" fmla="*/ 5 h 64"/>
                <a:gd name="T10" fmla="*/ 48 w 48"/>
                <a:gd name="T11" fmla="*/ 64 h 64"/>
              </a:gdLst>
              <a:ahLst/>
              <a:cxnLst>
                <a:cxn ang="0">
                  <a:pos x="T0" y="T1"/>
                </a:cxn>
                <a:cxn ang="0">
                  <a:pos x="T2" y="T3"/>
                </a:cxn>
                <a:cxn ang="0">
                  <a:pos x="T4" y="T5"/>
                </a:cxn>
                <a:cxn ang="0">
                  <a:pos x="T6" y="T7"/>
                </a:cxn>
                <a:cxn ang="0">
                  <a:pos x="T8" y="T9"/>
                </a:cxn>
                <a:cxn ang="0">
                  <a:pos x="T10" y="T11"/>
                </a:cxn>
              </a:cxnLst>
              <a:rect l="0" t="0" r="r" b="b"/>
              <a:pathLst>
                <a:path w="48" h="64">
                  <a:moveTo>
                    <a:pt x="48" y="64"/>
                  </a:moveTo>
                  <a:cubicBezTo>
                    <a:pt x="48" y="64"/>
                    <a:pt x="48" y="64"/>
                    <a:pt x="48" y="64"/>
                  </a:cubicBezTo>
                  <a:cubicBezTo>
                    <a:pt x="15" y="3"/>
                    <a:pt x="15" y="3"/>
                    <a:pt x="15" y="3"/>
                  </a:cubicBezTo>
                  <a:cubicBezTo>
                    <a:pt x="15" y="3"/>
                    <a:pt x="9" y="0"/>
                    <a:pt x="5" y="5"/>
                  </a:cubicBezTo>
                  <a:cubicBezTo>
                    <a:pt x="5" y="5"/>
                    <a:pt x="3" y="4"/>
                    <a:pt x="0" y="5"/>
                  </a:cubicBezTo>
                  <a:lnTo>
                    <a:pt x="48" y="64"/>
                  </a:lnTo>
                  <a:close/>
                </a:path>
              </a:pathLst>
            </a:custGeom>
            <a:solidFill>
              <a:srgbClr val="C59B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26" name="iS1îďé">
              <a:extLst>
                <a:ext uri="{FF2B5EF4-FFF2-40B4-BE49-F238E27FC236}">
                  <a16:creationId xmlns:a16="http://schemas.microsoft.com/office/drawing/2014/main" xmlns="" id="{73D2CA7D-6603-44CD-9637-725B5405FE5F}"/>
                </a:ext>
              </a:extLst>
            </p:cNvPr>
            <p:cNvSpPr/>
            <p:nvPr userDrawn="1"/>
          </p:nvSpPr>
          <p:spPr bwMode="auto">
            <a:xfrm>
              <a:off x="4619625" y="2970213"/>
              <a:ext cx="92075" cy="96838"/>
            </a:xfrm>
            <a:custGeom>
              <a:avLst/>
              <a:gdLst>
                <a:gd name="T0" fmla="*/ 11 w 27"/>
                <a:gd name="T1" fmla="*/ 0 h 29"/>
                <a:gd name="T2" fmla="*/ 4 w 27"/>
                <a:gd name="T3" fmla="*/ 3 h 29"/>
                <a:gd name="T4" fmla="*/ 0 w 27"/>
                <a:gd name="T5" fmla="*/ 9 h 29"/>
                <a:gd name="T6" fmla="*/ 27 w 27"/>
                <a:gd name="T7" fmla="*/ 29 h 29"/>
                <a:gd name="T8" fmla="*/ 11 w 27"/>
                <a:gd name="T9" fmla="*/ 0 h 29"/>
              </a:gdLst>
              <a:ahLst/>
              <a:cxnLst>
                <a:cxn ang="0">
                  <a:pos x="T0" y="T1"/>
                </a:cxn>
                <a:cxn ang="0">
                  <a:pos x="T2" y="T3"/>
                </a:cxn>
                <a:cxn ang="0">
                  <a:pos x="T4" y="T5"/>
                </a:cxn>
                <a:cxn ang="0">
                  <a:pos x="T6" y="T7"/>
                </a:cxn>
                <a:cxn ang="0">
                  <a:pos x="T8" y="T9"/>
                </a:cxn>
              </a:cxnLst>
              <a:rect l="0" t="0" r="r" b="b"/>
              <a:pathLst>
                <a:path w="27" h="29">
                  <a:moveTo>
                    <a:pt x="11" y="0"/>
                  </a:moveTo>
                  <a:cubicBezTo>
                    <a:pt x="9" y="0"/>
                    <a:pt x="6" y="2"/>
                    <a:pt x="4" y="3"/>
                  </a:cubicBezTo>
                  <a:cubicBezTo>
                    <a:pt x="2" y="5"/>
                    <a:pt x="1" y="7"/>
                    <a:pt x="0" y="9"/>
                  </a:cubicBezTo>
                  <a:cubicBezTo>
                    <a:pt x="27" y="29"/>
                    <a:pt x="27" y="29"/>
                    <a:pt x="27" y="29"/>
                  </a:cubicBezTo>
                  <a:lnTo>
                    <a:pt x="11"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27" name="işļîḋé">
              <a:extLst>
                <a:ext uri="{FF2B5EF4-FFF2-40B4-BE49-F238E27FC236}">
                  <a16:creationId xmlns:a16="http://schemas.microsoft.com/office/drawing/2014/main" xmlns="" id="{FC5C0A4E-1A08-4D2B-8E6D-850B2C1DBEBF}"/>
                </a:ext>
              </a:extLst>
            </p:cNvPr>
            <p:cNvSpPr/>
            <p:nvPr userDrawn="1"/>
          </p:nvSpPr>
          <p:spPr bwMode="auto">
            <a:xfrm>
              <a:off x="4067175" y="2343151"/>
              <a:ext cx="93663" cy="84138"/>
            </a:xfrm>
            <a:custGeom>
              <a:avLst/>
              <a:gdLst>
                <a:gd name="T0" fmla="*/ 0 w 59"/>
                <a:gd name="T1" fmla="*/ 51 h 53"/>
                <a:gd name="T2" fmla="*/ 55 w 59"/>
                <a:gd name="T3" fmla="*/ 0 h 53"/>
                <a:gd name="T4" fmla="*/ 59 w 59"/>
                <a:gd name="T5" fmla="*/ 5 h 53"/>
                <a:gd name="T6" fmla="*/ 2 w 59"/>
                <a:gd name="T7" fmla="*/ 53 h 53"/>
                <a:gd name="T8" fmla="*/ 0 w 59"/>
                <a:gd name="T9" fmla="*/ 51 h 53"/>
              </a:gdLst>
              <a:ahLst/>
              <a:cxnLst>
                <a:cxn ang="0">
                  <a:pos x="T0" y="T1"/>
                </a:cxn>
                <a:cxn ang="0">
                  <a:pos x="T2" y="T3"/>
                </a:cxn>
                <a:cxn ang="0">
                  <a:pos x="T4" y="T5"/>
                </a:cxn>
                <a:cxn ang="0">
                  <a:pos x="T6" y="T7"/>
                </a:cxn>
                <a:cxn ang="0">
                  <a:pos x="T8" y="T9"/>
                </a:cxn>
              </a:cxnLst>
              <a:rect l="0" t="0" r="r" b="b"/>
              <a:pathLst>
                <a:path w="59" h="53">
                  <a:moveTo>
                    <a:pt x="0" y="51"/>
                  </a:moveTo>
                  <a:lnTo>
                    <a:pt x="55" y="0"/>
                  </a:lnTo>
                  <a:lnTo>
                    <a:pt x="59" y="5"/>
                  </a:lnTo>
                  <a:lnTo>
                    <a:pt x="2" y="53"/>
                  </a:lnTo>
                  <a:lnTo>
                    <a:pt x="0" y="51"/>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28" name="iśḷïḓé">
              <a:extLst>
                <a:ext uri="{FF2B5EF4-FFF2-40B4-BE49-F238E27FC236}">
                  <a16:creationId xmlns:a16="http://schemas.microsoft.com/office/drawing/2014/main" xmlns="" id="{7959F7A6-25E2-4758-B559-B4C935752362}"/>
                </a:ext>
              </a:extLst>
            </p:cNvPr>
            <p:cNvSpPr/>
            <p:nvPr userDrawn="1"/>
          </p:nvSpPr>
          <p:spPr bwMode="auto">
            <a:xfrm>
              <a:off x="3992563" y="2260601"/>
              <a:ext cx="95250" cy="82550"/>
            </a:xfrm>
            <a:custGeom>
              <a:avLst/>
              <a:gdLst>
                <a:gd name="T0" fmla="*/ 0 w 60"/>
                <a:gd name="T1" fmla="*/ 48 h 52"/>
                <a:gd name="T2" fmla="*/ 55 w 60"/>
                <a:gd name="T3" fmla="*/ 0 h 52"/>
                <a:gd name="T4" fmla="*/ 60 w 60"/>
                <a:gd name="T5" fmla="*/ 4 h 52"/>
                <a:gd name="T6" fmla="*/ 3 w 60"/>
                <a:gd name="T7" fmla="*/ 52 h 52"/>
                <a:gd name="T8" fmla="*/ 0 w 60"/>
                <a:gd name="T9" fmla="*/ 48 h 52"/>
              </a:gdLst>
              <a:ahLst/>
              <a:cxnLst>
                <a:cxn ang="0">
                  <a:pos x="T0" y="T1"/>
                </a:cxn>
                <a:cxn ang="0">
                  <a:pos x="T2" y="T3"/>
                </a:cxn>
                <a:cxn ang="0">
                  <a:pos x="T4" y="T5"/>
                </a:cxn>
                <a:cxn ang="0">
                  <a:pos x="T6" y="T7"/>
                </a:cxn>
                <a:cxn ang="0">
                  <a:pos x="T8" y="T9"/>
                </a:cxn>
              </a:cxnLst>
              <a:rect l="0" t="0" r="r" b="b"/>
              <a:pathLst>
                <a:path w="60" h="52">
                  <a:moveTo>
                    <a:pt x="0" y="48"/>
                  </a:moveTo>
                  <a:lnTo>
                    <a:pt x="55" y="0"/>
                  </a:lnTo>
                  <a:lnTo>
                    <a:pt x="60" y="4"/>
                  </a:lnTo>
                  <a:lnTo>
                    <a:pt x="3" y="52"/>
                  </a:lnTo>
                  <a:lnTo>
                    <a:pt x="0" y="48"/>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29" name="ïSḷidé">
              <a:extLst>
                <a:ext uri="{FF2B5EF4-FFF2-40B4-BE49-F238E27FC236}">
                  <a16:creationId xmlns:a16="http://schemas.microsoft.com/office/drawing/2014/main" xmlns="" id="{7D1DDB1E-9CF9-48D2-9FA1-28284B205011}"/>
                </a:ext>
              </a:extLst>
            </p:cNvPr>
            <p:cNvSpPr/>
            <p:nvPr userDrawn="1"/>
          </p:nvSpPr>
          <p:spPr bwMode="auto">
            <a:xfrm>
              <a:off x="4003675" y="2270126"/>
              <a:ext cx="147638" cy="150813"/>
            </a:xfrm>
            <a:custGeom>
              <a:avLst/>
              <a:gdLst>
                <a:gd name="T0" fmla="*/ 0 w 93"/>
                <a:gd name="T1" fmla="*/ 44 h 95"/>
                <a:gd name="T2" fmla="*/ 51 w 93"/>
                <a:gd name="T3" fmla="*/ 0 h 95"/>
                <a:gd name="T4" fmla="*/ 93 w 93"/>
                <a:gd name="T5" fmla="*/ 51 h 95"/>
                <a:gd name="T6" fmla="*/ 42 w 93"/>
                <a:gd name="T7" fmla="*/ 95 h 95"/>
                <a:gd name="T8" fmla="*/ 0 w 93"/>
                <a:gd name="T9" fmla="*/ 44 h 95"/>
              </a:gdLst>
              <a:ahLst/>
              <a:cxnLst>
                <a:cxn ang="0">
                  <a:pos x="T0" y="T1"/>
                </a:cxn>
                <a:cxn ang="0">
                  <a:pos x="T2" y="T3"/>
                </a:cxn>
                <a:cxn ang="0">
                  <a:pos x="T4" y="T5"/>
                </a:cxn>
                <a:cxn ang="0">
                  <a:pos x="T6" y="T7"/>
                </a:cxn>
                <a:cxn ang="0">
                  <a:pos x="T8" y="T9"/>
                </a:cxn>
              </a:cxnLst>
              <a:rect l="0" t="0" r="r" b="b"/>
              <a:pathLst>
                <a:path w="93" h="95">
                  <a:moveTo>
                    <a:pt x="0" y="44"/>
                  </a:moveTo>
                  <a:lnTo>
                    <a:pt x="51" y="0"/>
                  </a:lnTo>
                  <a:lnTo>
                    <a:pt x="93" y="51"/>
                  </a:lnTo>
                  <a:lnTo>
                    <a:pt x="42" y="95"/>
                  </a:lnTo>
                  <a:lnTo>
                    <a:pt x="0" y="44"/>
                  </a:lnTo>
                  <a:close/>
                </a:path>
              </a:pathLst>
            </a:custGeom>
            <a:solidFill>
              <a:srgbClr val="FAC88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30" name="iSḻídé">
              <a:extLst>
                <a:ext uri="{FF2B5EF4-FFF2-40B4-BE49-F238E27FC236}">
                  <a16:creationId xmlns:a16="http://schemas.microsoft.com/office/drawing/2014/main" xmlns="" id="{49BB0279-CD37-4426-BA8B-8C3B388FEC91}"/>
                </a:ext>
              </a:extLst>
            </p:cNvPr>
            <p:cNvSpPr/>
            <p:nvPr userDrawn="1"/>
          </p:nvSpPr>
          <p:spPr bwMode="auto">
            <a:xfrm>
              <a:off x="4003675" y="2327276"/>
              <a:ext cx="84138" cy="93663"/>
            </a:xfrm>
            <a:custGeom>
              <a:avLst/>
              <a:gdLst>
                <a:gd name="T0" fmla="*/ 0 w 53"/>
                <a:gd name="T1" fmla="*/ 8 h 59"/>
                <a:gd name="T2" fmla="*/ 8 w 53"/>
                <a:gd name="T3" fmla="*/ 0 h 59"/>
                <a:gd name="T4" fmla="*/ 53 w 53"/>
                <a:gd name="T5" fmla="*/ 50 h 59"/>
                <a:gd name="T6" fmla="*/ 42 w 53"/>
                <a:gd name="T7" fmla="*/ 59 h 59"/>
                <a:gd name="T8" fmla="*/ 0 w 53"/>
                <a:gd name="T9" fmla="*/ 8 h 59"/>
              </a:gdLst>
              <a:ahLst/>
              <a:cxnLst>
                <a:cxn ang="0">
                  <a:pos x="T0" y="T1"/>
                </a:cxn>
                <a:cxn ang="0">
                  <a:pos x="T2" y="T3"/>
                </a:cxn>
                <a:cxn ang="0">
                  <a:pos x="T4" y="T5"/>
                </a:cxn>
                <a:cxn ang="0">
                  <a:pos x="T6" y="T7"/>
                </a:cxn>
                <a:cxn ang="0">
                  <a:pos x="T8" y="T9"/>
                </a:cxn>
              </a:cxnLst>
              <a:rect l="0" t="0" r="r" b="b"/>
              <a:pathLst>
                <a:path w="53" h="59">
                  <a:moveTo>
                    <a:pt x="0" y="8"/>
                  </a:moveTo>
                  <a:lnTo>
                    <a:pt x="8" y="0"/>
                  </a:lnTo>
                  <a:lnTo>
                    <a:pt x="53" y="50"/>
                  </a:lnTo>
                  <a:lnTo>
                    <a:pt x="42" y="59"/>
                  </a:lnTo>
                  <a:lnTo>
                    <a:pt x="0" y="8"/>
                  </a:lnTo>
                  <a:close/>
                </a:path>
              </a:pathLst>
            </a:custGeom>
            <a:solidFill>
              <a:srgbClr val="FFD6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31" name="íṡḻíďé">
              <a:extLst>
                <a:ext uri="{FF2B5EF4-FFF2-40B4-BE49-F238E27FC236}">
                  <a16:creationId xmlns:a16="http://schemas.microsoft.com/office/drawing/2014/main" xmlns="" id="{55E1310A-0382-4280-9614-3E90852E8276}"/>
                </a:ext>
              </a:extLst>
            </p:cNvPr>
            <p:cNvSpPr/>
            <p:nvPr userDrawn="1"/>
          </p:nvSpPr>
          <p:spPr bwMode="auto">
            <a:xfrm>
              <a:off x="4064000" y="2270126"/>
              <a:ext cx="87313" cy="96838"/>
            </a:xfrm>
            <a:custGeom>
              <a:avLst/>
              <a:gdLst>
                <a:gd name="T0" fmla="*/ 0 w 55"/>
                <a:gd name="T1" fmla="*/ 10 h 61"/>
                <a:gd name="T2" fmla="*/ 13 w 55"/>
                <a:gd name="T3" fmla="*/ 0 h 61"/>
                <a:gd name="T4" fmla="*/ 55 w 55"/>
                <a:gd name="T5" fmla="*/ 51 h 61"/>
                <a:gd name="T6" fmla="*/ 44 w 55"/>
                <a:gd name="T7" fmla="*/ 61 h 61"/>
                <a:gd name="T8" fmla="*/ 0 w 55"/>
                <a:gd name="T9" fmla="*/ 10 h 61"/>
              </a:gdLst>
              <a:ahLst/>
              <a:cxnLst>
                <a:cxn ang="0">
                  <a:pos x="T0" y="T1"/>
                </a:cxn>
                <a:cxn ang="0">
                  <a:pos x="T2" y="T3"/>
                </a:cxn>
                <a:cxn ang="0">
                  <a:pos x="T4" y="T5"/>
                </a:cxn>
                <a:cxn ang="0">
                  <a:pos x="T6" y="T7"/>
                </a:cxn>
                <a:cxn ang="0">
                  <a:pos x="T8" y="T9"/>
                </a:cxn>
              </a:cxnLst>
              <a:rect l="0" t="0" r="r" b="b"/>
              <a:pathLst>
                <a:path w="55" h="61">
                  <a:moveTo>
                    <a:pt x="0" y="10"/>
                  </a:moveTo>
                  <a:lnTo>
                    <a:pt x="13" y="0"/>
                  </a:lnTo>
                  <a:lnTo>
                    <a:pt x="55" y="51"/>
                  </a:lnTo>
                  <a:lnTo>
                    <a:pt x="44" y="61"/>
                  </a:lnTo>
                  <a:lnTo>
                    <a:pt x="0" y="10"/>
                  </a:lnTo>
                  <a:close/>
                </a:path>
              </a:pathLst>
            </a:custGeom>
            <a:solidFill>
              <a:srgbClr val="EDB6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32" name="îsľïḍé">
              <a:extLst>
                <a:ext uri="{FF2B5EF4-FFF2-40B4-BE49-F238E27FC236}">
                  <a16:creationId xmlns:a16="http://schemas.microsoft.com/office/drawing/2014/main" xmlns="" id="{30E1AB86-3133-43A5-A417-024CDBA862FC}"/>
                </a:ext>
              </a:extLst>
            </p:cNvPr>
            <p:cNvSpPr/>
            <p:nvPr userDrawn="1"/>
          </p:nvSpPr>
          <p:spPr bwMode="auto">
            <a:xfrm>
              <a:off x="3919538" y="2176463"/>
              <a:ext cx="153988" cy="157163"/>
            </a:xfrm>
            <a:custGeom>
              <a:avLst/>
              <a:gdLst>
                <a:gd name="T0" fmla="*/ 46 w 46"/>
                <a:gd name="T1" fmla="*/ 27 h 47"/>
                <a:gd name="T2" fmla="*/ 26 w 46"/>
                <a:gd name="T3" fmla="*/ 4 h 47"/>
                <a:gd name="T4" fmla="*/ 13 w 46"/>
                <a:gd name="T5" fmla="*/ 3 h 47"/>
                <a:gd name="T6" fmla="*/ 4 w 46"/>
                <a:gd name="T7" fmla="*/ 10 h 47"/>
                <a:gd name="T8" fmla="*/ 4 w 46"/>
                <a:gd name="T9" fmla="*/ 24 h 47"/>
                <a:gd name="T10" fmla="*/ 24 w 46"/>
                <a:gd name="T11" fmla="*/ 47 h 47"/>
                <a:gd name="T12" fmla="*/ 46 w 46"/>
                <a:gd name="T13" fmla="*/ 27 h 47"/>
              </a:gdLst>
              <a:ahLst/>
              <a:cxnLst>
                <a:cxn ang="0">
                  <a:pos x="T0" y="T1"/>
                </a:cxn>
                <a:cxn ang="0">
                  <a:pos x="T2" y="T3"/>
                </a:cxn>
                <a:cxn ang="0">
                  <a:pos x="T4" y="T5"/>
                </a:cxn>
                <a:cxn ang="0">
                  <a:pos x="T6" y="T7"/>
                </a:cxn>
                <a:cxn ang="0">
                  <a:pos x="T8" y="T9"/>
                </a:cxn>
                <a:cxn ang="0">
                  <a:pos x="T10" y="T11"/>
                </a:cxn>
                <a:cxn ang="0">
                  <a:pos x="T12" y="T13"/>
                </a:cxn>
              </a:cxnLst>
              <a:rect l="0" t="0" r="r" b="b"/>
              <a:pathLst>
                <a:path w="46" h="47">
                  <a:moveTo>
                    <a:pt x="46" y="27"/>
                  </a:moveTo>
                  <a:cubicBezTo>
                    <a:pt x="26" y="4"/>
                    <a:pt x="26" y="4"/>
                    <a:pt x="26" y="4"/>
                  </a:cubicBezTo>
                  <a:cubicBezTo>
                    <a:pt x="23" y="0"/>
                    <a:pt x="17" y="0"/>
                    <a:pt x="13" y="3"/>
                  </a:cubicBezTo>
                  <a:cubicBezTo>
                    <a:pt x="4" y="10"/>
                    <a:pt x="4" y="10"/>
                    <a:pt x="4" y="10"/>
                  </a:cubicBezTo>
                  <a:cubicBezTo>
                    <a:pt x="1" y="14"/>
                    <a:pt x="0" y="20"/>
                    <a:pt x="4" y="24"/>
                  </a:cubicBezTo>
                  <a:cubicBezTo>
                    <a:pt x="24" y="47"/>
                    <a:pt x="24" y="47"/>
                    <a:pt x="24" y="47"/>
                  </a:cubicBezTo>
                  <a:lnTo>
                    <a:pt x="46" y="27"/>
                  </a:lnTo>
                  <a:close/>
                </a:path>
              </a:pathLst>
            </a:custGeom>
            <a:solidFill>
              <a:srgbClr val="EA71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33" name="íšḻíḍê">
              <a:extLst>
                <a:ext uri="{FF2B5EF4-FFF2-40B4-BE49-F238E27FC236}">
                  <a16:creationId xmlns:a16="http://schemas.microsoft.com/office/drawing/2014/main" xmlns="" id="{7E37BE1B-7003-4353-BFAA-5E589B189520}"/>
                </a:ext>
              </a:extLst>
            </p:cNvPr>
            <p:cNvSpPr/>
            <p:nvPr userDrawn="1"/>
          </p:nvSpPr>
          <p:spPr bwMode="auto">
            <a:xfrm>
              <a:off x="3922713" y="2192338"/>
              <a:ext cx="134938" cy="141288"/>
            </a:xfrm>
            <a:custGeom>
              <a:avLst/>
              <a:gdLst>
                <a:gd name="T0" fmla="*/ 21 w 40"/>
                <a:gd name="T1" fmla="*/ 5 h 42"/>
                <a:gd name="T2" fmla="*/ 8 w 40"/>
                <a:gd name="T3" fmla="*/ 3 h 42"/>
                <a:gd name="T4" fmla="*/ 1 w 40"/>
                <a:gd name="T5" fmla="*/ 9 h 42"/>
                <a:gd name="T6" fmla="*/ 3 w 40"/>
                <a:gd name="T7" fmla="*/ 19 h 42"/>
                <a:gd name="T8" fmla="*/ 23 w 40"/>
                <a:gd name="T9" fmla="*/ 42 h 42"/>
                <a:gd name="T10" fmla="*/ 40 w 40"/>
                <a:gd name="T11" fmla="*/ 27 h 42"/>
                <a:gd name="T12" fmla="*/ 21 w 40"/>
                <a:gd name="T13" fmla="*/ 5 h 42"/>
              </a:gdLst>
              <a:ahLst/>
              <a:cxnLst>
                <a:cxn ang="0">
                  <a:pos x="T0" y="T1"/>
                </a:cxn>
                <a:cxn ang="0">
                  <a:pos x="T2" y="T3"/>
                </a:cxn>
                <a:cxn ang="0">
                  <a:pos x="T4" y="T5"/>
                </a:cxn>
                <a:cxn ang="0">
                  <a:pos x="T6" y="T7"/>
                </a:cxn>
                <a:cxn ang="0">
                  <a:pos x="T8" y="T9"/>
                </a:cxn>
                <a:cxn ang="0">
                  <a:pos x="T10" y="T11"/>
                </a:cxn>
                <a:cxn ang="0">
                  <a:pos x="T12" y="T13"/>
                </a:cxn>
              </a:cxnLst>
              <a:rect l="0" t="0" r="r" b="b"/>
              <a:pathLst>
                <a:path w="40" h="42">
                  <a:moveTo>
                    <a:pt x="21" y="5"/>
                  </a:moveTo>
                  <a:cubicBezTo>
                    <a:pt x="17" y="1"/>
                    <a:pt x="11" y="0"/>
                    <a:pt x="8" y="3"/>
                  </a:cubicBezTo>
                  <a:cubicBezTo>
                    <a:pt x="1" y="9"/>
                    <a:pt x="1" y="9"/>
                    <a:pt x="1" y="9"/>
                  </a:cubicBezTo>
                  <a:cubicBezTo>
                    <a:pt x="0" y="12"/>
                    <a:pt x="1" y="16"/>
                    <a:pt x="3" y="19"/>
                  </a:cubicBezTo>
                  <a:cubicBezTo>
                    <a:pt x="23" y="42"/>
                    <a:pt x="23" y="42"/>
                    <a:pt x="23" y="42"/>
                  </a:cubicBezTo>
                  <a:cubicBezTo>
                    <a:pt x="40" y="27"/>
                    <a:pt x="40" y="27"/>
                    <a:pt x="40" y="27"/>
                  </a:cubicBezTo>
                  <a:lnTo>
                    <a:pt x="21" y="5"/>
                  </a:lnTo>
                  <a:close/>
                </a:path>
              </a:pathLst>
            </a:custGeom>
            <a:solidFill>
              <a:srgbClr val="FF8B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34" name="îṡļïdé">
              <a:extLst>
                <a:ext uri="{FF2B5EF4-FFF2-40B4-BE49-F238E27FC236}">
                  <a16:creationId xmlns:a16="http://schemas.microsoft.com/office/drawing/2014/main" xmlns="" id="{AC029E34-DC45-4EC1-852E-EEE1D1AB724B}"/>
                </a:ext>
              </a:extLst>
            </p:cNvPr>
            <p:cNvSpPr/>
            <p:nvPr userDrawn="1"/>
          </p:nvSpPr>
          <p:spPr bwMode="auto">
            <a:xfrm>
              <a:off x="7691438" y="4041776"/>
              <a:ext cx="620713" cy="1192213"/>
            </a:xfrm>
            <a:custGeom>
              <a:avLst/>
              <a:gdLst>
                <a:gd name="T0" fmla="*/ 45 w 185"/>
                <a:gd name="T1" fmla="*/ 184 h 356"/>
                <a:gd name="T2" fmla="*/ 56 w 185"/>
                <a:gd name="T3" fmla="*/ 165 h 356"/>
                <a:gd name="T4" fmla="*/ 53 w 185"/>
                <a:gd name="T5" fmla="*/ 1 h 356"/>
                <a:gd name="T6" fmla="*/ 124 w 185"/>
                <a:gd name="T7" fmla="*/ 0 h 356"/>
                <a:gd name="T8" fmla="*/ 127 w 185"/>
                <a:gd name="T9" fmla="*/ 164 h 356"/>
                <a:gd name="T10" fmla="*/ 137 w 185"/>
                <a:gd name="T11" fmla="*/ 182 h 356"/>
                <a:gd name="T12" fmla="*/ 184 w 185"/>
                <a:gd name="T13" fmla="*/ 261 h 356"/>
                <a:gd name="T14" fmla="*/ 95 w 185"/>
                <a:gd name="T15" fmla="*/ 355 h 356"/>
                <a:gd name="T16" fmla="*/ 0 w 185"/>
                <a:gd name="T17" fmla="*/ 264 h 356"/>
                <a:gd name="T18" fmla="*/ 45 w 185"/>
                <a:gd name="T19" fmla="*/ 18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356">
                  <a:moveTo>
                    <a:pt x="45" y="184"/>
                  </a:moveTo>
                  <a:cubicBezTo>
                    <a:pt x="52" y="180"/>
                    <a:pt x="56" y="173"/>
                    <a:pt x="56" y="165"/>
                  </a:cubicBezTo>
                  <a:cubicBezTo>
                    <a:pt x="53" y="1"/>
                    <a:pt x="53" y="1"/>
                    <a:pt x="53" y="1"/>
                  </a:cubicBezTo>
                  <a:cubicBezTo>
                    <a:pt x="124" y="0"/>
                    <a:pt x="124" y="0"/>
                    <a:pt x="124" y="0"/>
                  </a:cubicBezTo>
                  <a:cubicBezTo>
                    <a:pt x="127" y="164"/>
                    <a:pt x="127" y="164"/>
                    <a:pt x="127" y="164"/>
                  </a:cubicBezTo>
                  <a:cubicBezTo>
                    <a:pt x="127" y="172"/>
                    <a:pt x="131" y="179"/>
                    <a:pt x="137" y="182"/>
                  </a:cubicBezTo>
                  <a:cubicBezTo>
                    <a:pt x="165" y="198"/>
                    <a:pt x="184" y="227"/>
                    <a:pt x="184" y="261"/>
                  </a:cubicBezTo>
                  <a:cubicBezTo>
                    <a:pt x="185" y="311"/>
                    <a:pt x="145" y="353"/>
                    <a:pt x="95" y="355"/>
                  </a:cubicBezTo>
                  <a:cubicBezTo>
                    <a:pt x="44" y="356"/>
                    <a:pt x="1" y="315"/>
                    <a:pt x="0" y="264"/>
                  </a:cubicBezTo>
                  <a:cubicBezTo>
                    <a:pt x="0" y="230"/>
                    <a:pt x="18" y="200"/>
                    <a:pt x="45" y="1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35" name="íšḻíḍê">
              <a:extLst>
                <a:ext uri="{FF2B5EF4-FFF2-40B4-BE49-F238E27FC236}">
                  <a16:creationId xmlns:a16="http://schemas.microsoft.com/office/drawing/2014/main" xmlns="" id="{EC2E36F9-7AAA-4AAC-A312-8706BF07D272}"/>
                </a:ext>
              </a:extLst>
            </p:cNvPr>
            <p:cNvSpPr/>
            <p:nvPr userDrawn="1"/>
          </p:nvSpPr>
          <p:spPr bwMode="auto">
            <a:xfrm>
              <a:off x="7675563" y="4021138"/>
              <a:ext cx="654050" cy="1225550"/>
            </a:xfrm>
            <a:custGeom>
              <a:avLst/>
              <a:gdLst>
                <a:gd name="T0" fmla="*/ 55 w 195"/>
                <a:gd name="T1" fmla="*/ 171 h 366"/>
                <a:gd name="T2" fmla="*/ 48 w 195"/>
                <a:gd name="T3" fmla="*/ 185 h 366"/>
                <a:gd name="T4" fmla="*/ 0 w 195"/>
                <a:gd name="T5" fmla="*/ 270 h 366"/>
                <a:gd name="T6" fmla="*/ 30 w 195"/>
                <a:gd name="T7" fmla="*/ 339 h 366"/>
                <a:gd name="T8" fmla="*/ 99 w 195"/>
                <a:gd name="T9" fmla="*/ 366 h 366"/>
                <a:gd name="T10" fmla="*/ 100 w 195"/>
                <a:gd name="T11" fmla="*/ 366 h 366"/>
                <a:gd name="T12" fmla="*/ 195 w 195"/>
                <a:gd name="T13" fmla="*/ 267 h 366"/>
                <a:gd name="T14" fmla="*/ 145 w 195"/>
                <a:gd name="T15" fmla="*/ 184 h 366"/>
                <a:gd name="T16" fmla="*/ 137 w 195"/>
                <a:gd name="T17" fmla="*/ 170 h 366"/>
                <a:gd name="T18" fmla="*/ 135 w 195"/>
                <a:gd name="T19" fmla="*/ 0 h 366"/>
                <a:gd name="T20" fmla="*/ 53 w 195"/>
                <a:gd name="T21" fmla="*/ 1 h 366"/>
                <a:gd name="T22" fmla="*/ 55 w 195"/>
                <a:gd name="T23" fmla="*/ 17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366">
                  <a:moveTo>
                    <a:pt x="55" y="171"/>
                  </a:moveTo>
                  <a:cubicBezTo>
                    <a:pt x="55" y="177"/>
                    <a:pt x="52" y="182"/>
                    <a:pt x="48" y="185"/>
                  </a:cubicBezTo>
                  <a:cubicBezTo>
                    <a:pt x="18" y="203"/>
                    <a:pt x="0" y="235"/>
                    <a:pt x="0" y="270"/>
                  </a:cubicBezTo>
                  <a:cubicBezTo>
                    <a:pt x="1" y="296"/>
                    <a:pt x="11" y="321"/>
                    <a:pt x="30" y="339"/>
                  </a:cubicBezTo>
                  <a:cubicBezTo>
                    <a:pt x="49" y="357"/>
                    <a:pt x="73" y="366"/>
                    <a:pt x="99" y="366"/>
                  </a:cubicBezTo>
                  <a:cubicBezTo>
                    <a:pt x="99" y="366"/>
                    <a:pt x="100" y="366"/>
                    <a:pt x="100" y="366"/>
                  </a:cubicBezTo>
                  <a:cubicBezTo>
                    <a:pt x="153" y="364"/>
                    <a:pt x="195" y="320"/>
                    <a:pt x="195" y="267"/>
                  </a:cubicBezTo>
                  <a:cubicBezTo>
                    <a:pt x="194" y="233"/>
                    <a:pt x="175" y="201"/>
                    <a:pt x="145" y="184"/>
                  </a:cubicBezTo>
                  <a:cubicBezTo>
                    <a:pt x="140" y="181"/>
                    <a:pt x="137" y="176"/>
                    <a:pt x="137" y="170"/>
                  </a:cubicBezTo>
                  <a:cubicBezTo>
                    <a:pt x="135" y="0"/>
                    <a:pt x="135" y="0"/>
                    <a:pt x="135" y="0"/>
                  </a:cubicBezTo>
                  <a:cubicBezTo>
                    <a:pt x="53" y="1"/>
                    <a:pt x="53" y="1"/>
                    <a:pt x="53" y="1"/>
                  </a:cubicBezTo>
                  <a:cubicBezTo>
                    <a:pt x="55" y="171"/>
                    <a:pt x="55" y="171"/>
                    <a:pt x="55" y="171"/>
                  </a:cubicBezTo>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36" name="îṧḷïḋê">
              <a:extLst>
                <a:ext uri="{FF2B5EF4-FFF2-40B4-BE49-F238E27FC236}">
                  <a16:creationId xmlns:a16="http://schemas.microsoft.com/office/drawing/2014/main" xmlns="" id="{F0DF8077-010C-4388-AE86-1DF8A21A7D62}"/>
                </a:ext>
              </a:extLst>
            </p:cNvPr>
            <p:cNvSpPr/>
            <p:nvPr userDrawn="1"/>
          </p:nvSpPr>
          <p:spPr bwMode="auto">
            <a:xfrm>
              <a:off x="7691438" y="4784726"/>
              <a:ext cx="620713" cy="446088"/>
            </a:xfrm>
            <a:custGeom>
              <a:avLst/>
              <a:gdLst>
                <a:gd name="T0" fmla="*/ 102 w 185"/>
                <a:gd name="T1" fmla="*/ 12 h 133"/>
                <a:gd name="T2" fmla="*/ 180 w 185"/>
                <a:gd name="T3" fmla="*/ 13 h 133"/>
                <a:gd name="T4" fmla="*/ 184 w 185"/>
                <a:gd name="T5" fmla="*/ 39 h 133"/>
                <a:gd name="T6" fmla="*/ 95 w 185"/>
                <a:gd name="T7" fmla="*/ 132 h 133"/>
                <a:gd name="T8" fmla="*/ 29 w 185"/>
                <a:gd name="T9" fmla="*/ 106 h 133"/>
                <a:gd name="T10" fmla="*/ 0 w 185"/>
                <a:gd name="T11" fmla="*/ 41 h 133"/>
                <a:gd name="T12" fmla="*/ 9 w 185"/>
                <a:gd name="T13" fmla="*/ 0 h 133"/>
                <a:gd name="T14" fmla="*/ 102 w 185"/>
                <a:gd name="T15" fmla="*/ 12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33">
                  <a:moveTo>
                    <a:pt x="102" y="12"/>
                  </a:moveTo>
                  <a:cubicBezTo>
                    <a:pt x="135" y="5"/>
                    <a:pt x="166" y="9"/>
                    <a:pt x="180" y="13"/>
                  </a:cubicBezTo>
                  <a:cubicBezTo>
                    <a:pt x="183" y="21"/>
                    <a:pt x="184" y="30"/>
                    <a:pt x="184" y="39"/>
                  </a:cubicBezTo>
                  <a:cubicBezTo>
                    <a:pt x="185" y="89"/>
                    <a:pt x="145" y="131"/>
                    <a:pt x="95" y="132"/>
                  </a:cubicBezTo>
                  <a:cubicBezTo>
                    <a:pt x="70" y="133"/>
                    <a:pt x="47" y="124"/>
                    <a:pt x="29" y="106"/>
                  </a:cubicBezTo>
                  <a:cubicBezTo>
                    <a:pt x="11" y="89"/>
                    <a:pt x="1" y="66"/>
                    <a:pt x="0" y="41"/>
                  </a:cubicBezTo>
                  <a:cubicBezTo>
                    <a:pt x="0" y="27"/>
                    <a:pt x="3" y="13"/>
                    <a:pt x="9" y="0"/>
                  </a:cubicBezTo>
                  <a:cubicBezTo>
                    <a:pt x="39" y="12"/>
                    <a:pt x="75" y="18"/>
                    <a:pt x="102" y="12"/>
                  </a:cubicBezTo>
                </a:path>
              </a:pathLst>
            </a:custGeom>
            <a:solidFill>
              <a:srgbClr val="25A8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37" name="îṧľiḋé">
              <a:extLst>
                <a:ext uri="{FF2B5EF4-FFF2-40B4-BE49-F238E27FC236}">
                  <a16:creationId xmlns:a16="http://schemas.microsoft.com/office/drawing/2014/main" xmlns="" id="{4123A41A-1A5E-4BBD-8A55-405726C28265}"/>
                </a:ext>
              </a:extLst>
            </p:cNvPr>
            <p:cNvSpPr/>
            <p:nvPr userDrawn="1"/>
          </p:nvSpPr>
          <p:spPr bwMode="auto">
            <a:xfrm>
              <a:off x="7778750" y="3930651"/>
              <a:ext cx="423863" cy="114300"/>
            </a:xfrm>
            <a:custGeom>
              <a:avLst/>
              <a:gdLst>
                <a:gd name="T0" fmla="*/ 16 w 126"/>
                <a:gd name="T1" fmla="*/ 2 h 34"/>
                <a:gd name="T2" fmla="*/ 109 w 126"/>
                <a:gd name="T3" fmla="*/ 0 h 34"/>
                <a:gd name="T4" fmla="*/ 125 w 126"/>
                <a:gd name="T5" fmla="*/ 16 h 34"/>
                <a:gd name="T6" fmla="*/ 110 w 126"/>
                <a:gd name="T7" fmla="*/ 32 h 34"/>
                <a:gd name="T8" fmla="*/ 16 w 126"/>
                <a:gd name="T9" fmla="*/ 34 h 34"/>
                <a:gd name="T10" fmla="*/ 0 w 126"/>
                <a:gd name="T11" fmla="*/ 18 h 34"/>
                <a:gd name="T12" fmla="*/ 16 w 126"/>
                <a:gd name="T13" fmla="*/ 2 h 34"/>
              </a:gdLst>
              <a:ahLst/>
              <a:cxnLst>
                <a:cxn ang="0">
                  <a:pos x="T0" y="T1"/>
                </a:cxn>
                <a:cxn ang="0">
                  <a:pos x="T2" y="T3"/>
                </a:cxn>
                <a:cxn ang="0">
                  <a:pos x="T4" y="T5"/>
                </a:cxn>
                <a:cxn ang="0">
                  <a:pos x="T6" y="T7"/>
                </a:cxn>
                <a:cxn ang="0">
                  <a:pos x="T8" y="T9"/>
                </a:cxn>
                <a:cxn ang="0">
                  <a:pos x="T10" y="T11"/>
                </a:cxn>
                <a:cxn ang="0">
                  <a:pos x="T12" y="T13"/>
                </a:cxn>
              </a:cxnLst>
              <a:rect l="0" t="0" r="r" b="b"/>
              <a:pathLst>
                <a:path w="126" h="34">
                  <a:moveTo>
                    <a:pt x="16" y="2"/>
                  </a:moveTo>
                  <a:cubicBezTo>
                    <a:pt x="109" y="0"/>
                    <a:pt x="109" y="0"/>
                    <a:pt x="109" y="0"/>
                  </a:cubicBezTo>
                  <a:cubicBezTo>
                    <a:pt x="118" y="0"/>
                    <a:pt x="125" y="7"/>
                    <a:pt x="125" y="16"/>
                  </a:cubicBezTo>
                  <a:cubicBezTo>
                    <a:pt x="126" y="25"/>
                    <a:pt x="119" y="32"/>
                    <a:pt x="110" y="32"/>
                  </a:cubicBezTo>
                  <a:cubicBezTo>
                    <a:pt x="16" y="34"/>
                    <a:pt x="16" y="34"/>
                    <a:pt x="16" y="34"/>
                  </a:cubicBezTo>
                  <a:cubicBezTo>
                    <a:pt x="7" y="34"/>
                    <a:pt x="0" y="27"/>
                    <a:pt x="0" y="18"/>
                  </a:cubicBezTo>
                  <a:cubicBezTo>
                    <a:pt x="0" y="9"/>
                    <a:pt x="7" y="2"/>
                    <a:pt x="16" y="2"/>
                  </a:cubicBezTo>
                  <a:close/>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38" name="işļiďè">
              <a:extLst>
                <a:ext uri="{FF2B5EF4-FFF2-40B4-BE49-F238E27FC236}">
                  <a16:creationId xmlns:a16="http://schemas.microsoft.com/office/drawing/2014/main" xmlns="" id="{556A78DB-C5F6-495C-BC83-A8D0DE2F8DC3}"/>
                </a:ext>
              </a:extLst>
            </p:cNvPr>
            <p:cNvSpPr/>
            <p:nvPr userDrawn="1"/>
          </p:nvSpPr>
          <p:spPr bwMode="auto">
            <a:xfrm>
              <a:off x="8047038" y="4111626"/>
              <a:ext cx="44450" cy="449263"/>
            </a:xfrm>
            <a:custGeom>
              <a:avLst/>
              <a:gdLst>
                <a:gd name="T0" fmla="*/ 7 w 13"/>
                <a:gd name="T1" fmla="*/ 134 h 134"/>
                <a:gd name="T2" fmla="*/ 13 w 13"/>
                <a:gd name="T3" fmla="*/ 128 h 134"/>
                <a:gd name="T4" fmla="*/ 11 w 13"/>
                <a:gd name="T5" fmla="*/ 6 h 134"/>
                <a:gd name="T6" fmla="*/ 6 w 13"/>
                <a:gd name="T7" fmla="*/ 0 h 134"/>
                <a:gd name="T8" fmla="*/ 0 w 13"/>
                <a:gd name="T9" fmla="*/ 6 h 134"/>
                <a:gd name="T10" fmla="*/ 2 w 13"/>
                <a:gd name="T11" fmla="*/ 128 h 134"/>
                <a:gd name="T12" fmla="*/ 7 w 13"/>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13" h="134">
                  <a:moveTo>
                    <a:pt x="7" y="134"/>
                  </a:moveTo>
                  <a:cubicBezTo>
                    <a:pt x="10" y="134"/>
                    <a:pt x="13" y="131"/>
                    <a:pt x="13" y="128"/>
                  </a:cubicBezTo>
                  <a:cubicBezTo>
                    <a:pt x="11" y="6"/>
                    <a:pt x="11" y="6"/>
                    <a:pt x="11" y="6"/>
                  </a:cubicBezTo>
                  <a:cubicBezTo>
                    <a:pt x="11" y="3"/>
                    <a:pt x="9" y="0"/>
                    <a:pt x="6" y="0"/>
                  </a:cubicBezTo>
                  <a:cubicBezTo>
                    <a:pt x="3" y="0"/>
                    <a:pt x="0" y="3"/>
                    <a:pt x="0" y="6"/>
                  </a:cubicBezTo>
                  <a:cubicBezTo>
                    <a:pt x="2" y="128"/>
                    <a:pt x="2" y="128"/>
                    <a:pt x="2" y="128"/>
                  </a:cubicBezTo>
                  <a:cubicBezTo>
                    <a:pt x="2" y="131"/>
                    <a:pt x="5" y="134"/>
                    <a:pt x="7" y="1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39" name="ïṧļiḓê">
              <a:extLst>
                <a:ext uri="{FF2B5EF4-FFF2-40B4-BE49-F238E27FC236}">
                  <a16:creationId xmlns:a16="http://schemas.microsoft.com/office/drawing/2014/main" xmlns="" id="{0006491A-468B-492A-8E62-9779D185E94A}"/>
                </a:ext>
              </a:extLst>
            </p:cNvPr>
            <p:cNvSpPr/>
            <p:nvPr userDrawn="1"/>
          </p:nvSpPr>
          <p:spPr bwMode="auto">
            <a:xfrm>
              <a:off x="7953375" y="4630738"/>
              <a:ext cx="328613" cy="201613"/>
            </a:xfrm>
            <a:custGeom>
              <a:avLst/>
              <a:gdLst>
                <a:gd name="T0" fmla="*/ 37 w 98"/>
                <a:gd name="T1" fmla="*/ 0 h 60"/>
                <a:gd name="T2" fmla="*/ 22 w 98"/>
                <a:gd name="T3" fmla="*/ 4 h 60"/>
                <a:gd name="T4" fmla="*/ 7 w 98"/>
                <a:gd name="T5" fmla="*/ 60 h 60"/>
                <a:gd name="T6" fmla="*/ 24 w 98"/>
                <a:gd name="T7" fmla="*/ 58 h 60"/>
                <a:gd name="T8" fmla="*/ 62 w 98"/>
                <a:gd name="T9" fmla="*/ 54 h 60"/>
                <a:gd name="T10" fmla="*/ 98 w 98"/>
                <a:gd name="T11" fmla="*/ 58 h 60"/>
                <a:gd name="T12" fmla="*/ 90 w 98"/>
                <a:gd name="T13" fmla="*/ 40 h 60"/>
                <a:gd name="T14" fmla="*/ 37 w 98"/>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0">
                  <a:moveTo>
                    <a:pt x="37" y="0"/>
                  </a:moveTo>
                  <a:cubicBezTo>
                    <a:pt x="32" y="0"/>
                    <a:pt x="27" y="2"/>
                    <a:pt x="22" y="4"/>
                  </a:cubicBezTo>
                  <a:cubicBezTo>
                    <a:pt x="6" y="13"/>
                    <a:pt x="0" y="36"/>
                    <a:pt x="7" y="60"/>
                  </a:cubicBezTo>
                  <a:cubicBezTo>
                    <a:pt x="13" y="60"/>
                    <a:pt x="18" y="60"/>
                    <a:pt x="24" y="58"/>
                  </a:cubicBezTo>
                  <a:cubicBezTo>
                    <a:pt x="37" y="55"/>
                    <a:pt x="50" y="54"/>
                    <a:pt x="62" y="54"/>
                  </a:cubicBezTo>
                  <a:cubicBezTo>
                    <a:pt x="77" y="54"/>
                    <a:pt x="89" y="56"/>
                    <a:pt x="98" y="58"/>
                  </a:cubicBezTo>
                  <a:cubicBezTo>
                    <a:pt x="96" y="52"/>
                    <a:pt x="94" y="46"/>
                    <a:pt x="90" y="40"/>
                  </a:cubicBezTo>
                  <a:cubicBezTo>
                    <a:pt x="77" y="16"/>
                    <a:pt x="56" y="0"/>
                    <a:pt x="37" y="0"/>
                  </a:cubicBezTo>
                </a:path>
              </a:pathLst>
            </a:custGeom>
            <a:solidFill>
              <a:srgbClr val="E1F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40" name="iṩlídê">
              <a:extLst>
                <a:ext uri="{FF2B5EF4-FFF2-40B4-BE49-F238E27FC236}">
                  <a16:creationId xmlns:a16="http://schemas.microsoft.com/office/drawing/2014/main" xmlns="" id="{A2E3C193-79B6-41F3-A9D9-F4F3D7F5A653}"/>
                </a:ext>
              </a:extLst>
            </p:cNvPr>
            <p:cNvSpPr/>
            <p:nvPr userDrawn="1"/>
          </p:nvSpPr>
          <p:spPr bwMode="auto">
            <a:xfrm>
              <a:off x="7977188" y="4811713"/>
              <a:ext cx="328613" cy="220663"/>
            </a:xfrm>
            <a:custGeom>
              <a:avLst/>
              <a:gdLst>
                <a:gd name="T0" fmla="*/ 55 w 98"/>
                <a:gd name="T1" fmla="*/ 0 h 66"/>
                <a:gd name="T2" fmla="*/ 17 w 98"/>
                <a:gd name="T3" fmla="*/ 4 h 66"/>
                <a:gd name="T4" fmla="*/ 0 w 98"/>
                <a:gd name="T5" fmla="*/ 6 h 66"/>
                <a:gd name="T6" fmla="*/ 8 w 98"/>
                <a:gd name="T7" fmla="*/ 27 h 66"/>
                <a:gd name="T8" fmla="*/ 61 w 98"/>
                <a:gd name="T9" fmla="*/ 66 h 66"/>
                <a:gd name="T10" fmla="*/ 76 w 98"/>
                <a:gd name="T11" fmla="*/ 63 h 66"/>
                <a:gd name="T12" fmla="*/ 91 w 98"/>
                <a:gd name="T13" fmla="*/ 4 h 66"/>
                <a:gd name="T14" fmla="*/ 55 w 98"/>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6">
                  <a:moveTo>
                    <a:pt x="55" y="0"/>
                  </a:moveTo>
                  <a:cubicBezTo>
                    <a:pt x="43" y="0"/>
                    <a:pt x="30" y="1"/>
                    <a:pt x="17" y="4"/>
                  </a:cubicBezTo>
                  <a:cubicBezTo>
                    <a:pt x="11" y="6"/>
                    <a:pt x="6" y="6"/>
                    <a:pt x="0" y="6"/>
                  </a:cubicBezTo>
                  <a:cubicBezTo>
                    <a:pt x="2" y="13"/>
                    <a:pt x="4" y="20"/>
                    <a:pt x="8" y="27"/>
                  </a:cubicBezTo>
                  <a:cubicBezTo>
                    <a:pt x="21" y="51"/>
                    <a:pt x="43" y="66"/>
                    <a:pt x="61" y="66"/>
                  </a:cubicBezTo>
                  <a:cubicBezTo>
                    <a:pt x="67" y="66"/>
                    <a:pt x="72" y="65"/>
                    <a:pt x="76" y="63"/>
                  </a:cubicBezTo>
                  <a:cubicBezTo>
                    <a:pt x="93" y="53"/>
                    <a:pt x="98" y="29"/>
                    <a:pt x="91" y="4"/>
                  </a:cubicBezTo>
                  <a:cubicBezTo>
                    <a:pt x="82" y="2"/>
                    <a:pt x="70" y="0"/>
                    <a:pt x="55" y="0"/>
                  </a:cubicBezTo>
                </a:path>
              </a:pathLst>
            </a:custGeom>
            <a:solidFill>
              <a:srgbClr val="7CCB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41" name="ïśļíḋé">
              <a:extLst>
                <a:ext uri="{FF2B5EF4-FFF2-40B4-BE49-F238E27FC236}">
                  <a16:creationId xmlns:a16="http://schemas.microsoft.com/office/drawing/2014/main" xmlns="" id="{CA6A553D-9CF3-4529-AFA4-AB8CC487528D}"/>
                </a:ext>
              </a:extLst>
            </p:cNvPr>
            <p:cNvSpPr/>
            <p:nvPr userDrawn="1"/>
          </p:nvSpPr>
          <p:spPr bwMode="auto">
            <a:xfrm>
              <a:off x="7621588" y="1409701"/>
              <a:ext cx="898525" cy="896938"/>
            </a:xfrm>
            <a:custGeom>
              <a:avLst/>
              <a:gdLst>
                <a:gd name="T0" fmla="*/ 176 w 268"/>
                <a:gd name="T1" fmla="*/ 245 h 268"/>
                <a:gd name="T2" fmla="*/ 23 w 268"/>
                <a:gd name="T3" fmla="*/ 176 h 268"/>
                <a:gd name="T4" fmla="*/ 92 w 268"/>
                <a:gd name="T5" fmla="*/ 23 h 268"/>
                <a:gd name="T6" fmla="*/ 244 w 268"/>
                <a:gd name="T7" fmla="*/ 92 h 268"/>
                <a:gd name="T8" fmla="*/ 176 w 268"/>
                <a:gd name="T9" fmla="*/ 245 h 268"/>
                <a:gd name="T10" fmla="*/ 94 w 268"/>
                <a:gd name="T11" fmla="*/ 31 h 268"/>
                <a:gd name="T12" fmla="*/ 30 w 268"/>
                <a:gd name="T13" fmla="*/ 173 h 268"/>
                <a:gd name="T14" fmla="*/ 173 w 268"/>
                <a:gd name="T15" fmla="*/ 237 h 268"/>
                <a:gd name="T16" fmla="*/ 237 w 268"/>
                <a:gd name="T17" fmla="*/ 95 h 268"/>
                <a:gd name="T18" fmla="*/ 94 w 268"/>
                <a:gd name="T19" fmla="*/ 3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8">
                  <a:moveTo>
                    <a:pt x="176" y="245"/>
                  </a:moveTo>
                  <a:cubicBezTo>
                    <a:pt x="114" y="268"/>
                    <a:pt x="46" y="237"/>
                    <a:pt x="23" y="176"/>
                  </a:cubicBezTo>
                  <a:cubicBezTo>
                    <a:pt x="0" y="115"/>
                    <a:pt x="31" y="46"/>
                    <a:pt x="92" y="23"/>
                  </a:cubicBezTo>
                  <a:cubicBezTo>
                    <a:pt x="153" y="0"/>
                    <a:pt x="221" y="31"/>
                    <a:pt x="244" y="92"/>
                  </a:cubicBezTo>
                  <a:cubicBezTo>
                    <a:pt x="268" y="153"/>
                    <a:pt x="237" y="222"/>
                    <a:pt x="176" y="245"/>
                  </a:cubicBezTo>
                  <a:close/>
                  <a:moveTo>
                    <a:pt x="94" y="31"/>
                  </a:moveTo>
                  <a:cubicBezTo>
                    <a:pt x="37" y="52"/>
                    <a:pt x="9" y="116"/>
                    <a:pt x="30" y="173"/>
                  </a:cubicBezTo>
                  <a:cubicBezTo>
                    <a:pt x="52" y="230"/>
                    <a:pt x="116" y="259"/>
                    <a:pt x="173" y="237"/>
                  </a:cubicBezTo>
                  <a:cubicBezTo>
                    <a:pt x="230" y="216"/>
                    <a:pt x="258" y="152"/>
                    <a:pt x="237" y="95"/>
                  </a:cubicBezTo>
                  <a:cubicBezTo>
                    <a:pt x="215" y="38"/>
                    <a:pt x="151" y="9"/>
                    <a:pt x="94" y="31"/>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42" name="ïṡļïḓé">
              <a:extLst>
                <a:ext uri="{FF2B5EF4-FFF2-40B4-BE49-F238E27FC236}">
                  <a16:creationId xmlns:a16="http://schemas.microsoft.com/office/drawing/2014/main" xmlns="" id="{08CF40DC-C1BD-4FCC-A381-452BF15EFAC2}"/>
                </a:ext>
              </a:extLst>
            </p:cNvPr>
            <p:cNvSpPr/>
            <p:nvPr userDrawn="1"/>
          </p:nvSpPr>
          <p:spPr bwMode="auto">
            <a:xfrm>
              <a:off x="7691438" y="1660526"/>
              <a:ext cx="755650" cy="395288"/>
            </a:xfrm>
            <a:custGeom>
              <a:avLst/>
              <a:gdLst>
                <a:gd name="T0" fmla="*/ 113 w 225"/>
                <a:gd name="T1" fmla="*/ 105 h 118"/>
                <a:gd name="T2" fmla="*/ 125 w 225"/>
                <a:gd name="T3" fmla="*/ 93 h 118"/>
                <a:gd name="T4" fmla="*/ 143 w 225"/>
                <a:gd name="T5" fmla="*/ 94 h 118"/>
                <a:gd name="T6" fmla="*/ 154 w 225"/>
                <a:gd name="T7" fmla="*/ 80 h 118"/>
                <a:gd name="T8" fmla="*/ 143 w 225"/>
                <a:gd name="T9" fmla="*/ 94 h 118"/>
                <a:gd name="T10" fmla="*/ 81 w 225"/>
                <a:gd name="T11" fmla="*/ 114 h 118"/>
                <a:gd name="T12" fmla="*/ 95 w 225"/>
                <a:gd name="T13" fmla="*/ 102 h 118"/>
                <a:gd name="T14" fmla="*/ 172 w 225"/>
                <a:gd name="T15" fmla="*/ 80 h 118"/>
                <a:gd name="T16" fmla="*/ 182 w 225"/>
                <a:gd name="T17" fmla="*/ 64 h 118"/>
                <a:gd name="T18" fmla="*/ 172 w 225"/>
                <a:gd name="T19" fmla="*/ 79 h 118"/>
                <a:gd name="T20" fmla="*/ 65 w 225"/>
                <a:gd name="T21" fmla="*/ 117 h 118"/>
                <a:gd name="T22" fmla="*/ 49 w 225"/>
                <a:gd name="T23" fmla="*/ 110 h 118"/>
                <a:gd name="T24" fmla="*/ 66 w 225"/>
                <a:gd name="T25" fmla="*/ 116 h 118"/>
                <a:gd name="T26" fmla="*/ 194 w 225"/>
                <a:gd name="T27" fmla="*/ 55 h 118"/>
                <a:gd name="T28" fmla="*/ 212 w 225"/>
                <a:gd name="T29" fmla="*/ 50 h 118"/>
                <a:gd name="T30" fmla="*/ 34 w 225"/>
                <a:gd name="T31" fmla="*/ 117 h 118"/>
                <a:gd name="T32" fmla="*/ 13 w 225"/>
                <a:gd name="T33" fmla="*/ 109 h 118"/>
                <a:gd name="T34" fmla="*/ 37 w 225"/>
                <a:gd name="T35" fmla="*/ 114 h 118"/>
                <a:gd name="T36" fmla="*/ 216 w 225"/>
                <a:gd name="T37" fmla="*/ 38 h 118"/>
                <a:gd name="T38" fmla="*/ 218 w 225"/>
                <a:gd name="T39" fmla="*/ 15 h 118"/>
                <a:gd name="T40" fmla="*/ 222 w 225"/>
                <a:gd name="T41" fmla="*/ 36 h 118"/>
                <a:gd name="T42" fmla="*/ 2 w 225"/>
                <a:gd name="T43" fmla="*/ 101 h 118"/>
                <a:gd name="T44" fmla="*/ 9 w 225"/>
                <a:gd name="T45" fmla="*/ 81 h 118"/>
                <a:gd name="T46" fmla="*/ 7 w 225"/>
                <a:gd name="T47" fmla="*/ 103 h 118"/>
                <a:gd name="T48" fmla="*/ 192 w 225"/>
                <a:gd name="T49" fmla="*/ 8 h 118"/>
                <a:gd name="T50" fmla="*/ 209 w 225"/>
                <a:gd name="T51" fmla="*/ 4 h 118"/>
                <a:gd name="T52" fmla="*/ 18 w 225"/>
                <a:gd name="T53" fmla="*/ 75 h 118"/>
                <a:gd name="T54" fmla="*/ 26 w 225"/>
                <a:gd name="T55" fmla="*/ 57 h 118"/>
                <a:gd name="T56" fmla="*/ 19 w 225"/>
                <a:gd name="T57" fmla="*/ 74 h 118"/>
                <a:gd name="T58" fmla="*/ 176 w 225"/>
                <a:gd name="T59" fmla="*/ 8 h 118"/>
                <a:gd name="T60" fmla="*/ 160 w 225"/>
                <a:gd name="T61" fmla="*/ 2 h 118"/>
                <a:gd name="T62" fmla="*/ 178 w 225"/>
                <a:gd name="T63" fmla="*/ 8 h 118"/>
                <a:gd name="T64" fmla="*/ 39 w 225"/>
                <a:gd name="T65" fmla="*/ 47 h 118"/>
                <a:gd name="T66" fmla="*/ 57 w 225"/>
                <a:gd name="T67" fmla="*/ 46 h 118"/>
                <a:gd name="T68" fmla="*/ 146 w 225"/>
                <a:gd name="T69" fmla="*/ 12 h 118"/>
                <a:gd name="T70" fmla="*/ 125 w 225"/>
                <a:gd name="T71" fmla="*/ 13 h 118"/>
                <a:gd name="T72" fmla="*/ 148 w 225"/>
                <a:gd name="T73" fmla="*/ 7 h 118"/>
                <a:gd name="T74" fmla="*/ 65 w 225"/>
                <a:gd name="T75" fmla="*/ 36 h 118"/>
                <a:gd name="T76" fmla="*/ 87 w 225"/>
                <a:gd name="T77" fmla="*/ 26 h 118"/>
                <a:gd name="T78" fmla="*/ 70 w 225"/>
                <a:gd name="T79" fmla="*/ 38 h 118"/>
                <a:gd name="T80" fmla="*/ 100 w 225"/>
                <a:gd name="T81" fmla="*/ 25 h 118"/>
                <a:gd name="T82" fmla="*/ 97 w 225"/>
                <a:gd name="T83" fmla="*/ 18 h 118"/>
                <a:gd name="T84" fmla="*/ 115 w 225"/>
                <a:gd name="T85" fmla="*/ 2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5" h="118">
                  <a:moveTo>
                    <a:pt x="128" y="100"/>
                  </a:moveTo>
                  <a:cubicBezTo>
                    <a:pt x="128" y="100"/>
                    <a:pt x="128" y="100"/>
                    <a:pt x="128" y="100"/>
                  </a:cubicBezTo>
                  <a:cubicBezTo>
                    <a:pt x="123" y="102"/>
                    <a:pt x="118" y="104"/>
                    <a:pt x="113" y="105"/>
                  </a:cubicBezTo>
                  <a:cubicBezTo>
                    <a:pt x="111" y="106"/>
                    <a:pt x="109" y="105"/>
                    <a:pt x="108" y="103"/>
                  </a:cubicBezTo>
                  <a:cubicBezTo>
                    <a:pt x="107" y="101"/>
                    <a:pt x="108" y="98"/>
                    <a:pt x="110" y="98"/>
                  </a:cubicBezTo>
                  <a:cubicBezTo>
                    <a:pt x="115" y="96"/>
                    <a:pt x="120" y="94"/>
                    <a:pt x="125" y="93"/>
                  </a:cubicBezTo>
                  <a:cubicBezTo>
                    <a:pt x="127" y="92"/>
                    <a:pt x="130" y="93"/>
                    <a:pt x="130" y="95"/>
                  </a:cubicBezTo>
                  <a:cubicBezTo>
                    <a:pt x="131" y="97"/>
                    <a:pt x="130" y="99"/>
                    <a:pt x="128" y="100"/>
                  </a:cubicBezTo>
                  <a:close/>
                  <a:moveTo>
                    <a:pt x="143" y="94"/>
                  </a:moveTo>
                  <a:cubicBezTo>
                    <a:pt x="141" y="95"/>
                    <a:pt x="139" y="94"/>
                    <a:pt x="138" y="92"/>
                  </a:cubicBezTo>
                  <a:cubicBezTo>
                    <a:pt x="137" y="90"/>
                    <a:pt x="138" y="87"/>
                    <a:pt x="140" y="87"/>
                  </a:cubicBezTo>
                  <a:cubicBezTo>
                    <a:pt x="145" y="84"/>
                    <a:pt x="150" y="82"/>
                    <a:pt x="154" y="80"/>
                  </a:cubicBezTo>
                  <a:cubicBezTo>
                    <a:pt x="156" y="79"/>
                    <a:pt x="159" y="80"/>
                    <a:pt x="160" y="82"/>
                  </a:cubicBezTo>
                  <a:cubicBezTo>
                    <a:pt x="161" y="84"/>
                    <a:pt x="160" y="86"/>
                    <a:pt x="158" y="87"/>
                  </a:cubicBezTo>
                  <a:cubicBezTo>
                    <a:pt x="153" y="89"/>
                    <a:pt x="148" y="92"/>
                    <a:pt x="143" y="94"/>
                  </a:cubicBezTo>
                  <a:close/>
                  <a:moveTo>
                    <a:pt x="98" y="110"/>
                  </a:moveTo>
                  <a:cubicBezTo>
                    <a:pt x="97" y="110"/>
                    <a:pt x="97" y="110"/>
                    <a:pt x="97" y="110"/>
                  </a:cubicBezTo>
                  <a:cubicBezTo>
                    <a:pt x="92" y="111"/>
                    <a:pt x="87" y="113"/>
                    <a:pt x="81" y="114"/>
                  </a:cubicBezTo>
                  <a:cubicBezTo>
                    <a:pt x="79" y="114"/>
                    <a:pt x="77" y="113"/>
                    <a:pt x="77" y="111"/>
                  </a:cubicBezTo>
                  <a:cubicBezTo>
                    <a:pt x="76" y="108"/>
                    <a:pt x="78" y="106"/>
                    <a:pt x="80" y="106"/>
                  </a:cubicBezTo>
                  <a:cubicBezTo>
                    <a:pt x="85" y="105"/>
                    <a:pt x="90" y="104"/>
                    <a:pt x="95" y="102"/>
                  </a:cubicBezTo>
                  <a:cubicBezTo>
                    <a:pt x="97" y="102"/>
                    <a:pt x="100" y="103"/>
                    <a:pt x="100" y="105"/>
                  </a:cubicBezTo>
                  <a:cubicBezTo>
                    <a:pt x="101" y="107"/>
                    <a:pt x="100" y="109"/>
                    <a:pt x="98" y="110"/>
                  </a:cubicBezTo>
                  <a:close/>
                  <a:moveTo>
                    <a:pt x="172" y="80"/>
                  </a:moveTo>
                  <a:cubicBezTo>
                    <a:pt x="170" y="80"/>
                    <a:pt x="168" y="80"/>
                    <a:pt x="167" y="78"/>
                  </a:cubicBezTo>
                  <a:cubicBezTo>
                    <a:pt x="166" y="76"/>
                    <a:pt x="166" y="73"/>
                    <a:pt x="168" y="72"/>
                  </a:cubicBezTo>
                  <a:cubicBezTo>
                    <a:pt x="173" y="70"/>
                    <a:pt x="178" y="67"/>
                    <a:pt x="182" y="64"/>
                  </a:cubicBezTo>
                  <a:cubicBezTo>
                    <a:pt x="184" y="63"/>
                    <a:pt x="186" y="63"/>
                    <a:pt x="187" y="65"/>
                  </a:cubicBezTo>
                  <a:cubicBezTo>
                    <a:pt x="189" y="67"/>
                    <a:pt x="188" y="69"/>
                    <a:pt x="186" y="71"/>
                  </a:cubicBezTo>
                  <a:cubicBezTo>
                    <a:pt x="182" y="74"/>
                    <a:pt x="177" y="77"/>
                    <a:pt x="172" y="79"/>
                  </a:cubicBezTo>
                  <a:lnTo>
                    <a:pt x="172" y="80"/>
                  </a:lnTo>
                  <a:close/>
                  <a:moveTo>
                    <a:pt x="66" y="116"/>
                  </a:moveTo>
                  <a:cubicBezTo>
                    <a:pt x="65" y="117"/>
                    <a:pt x="65" y="117"/>
                    <a:pt x="65" y="117"/>
                  </a:cubicBezTo>
                  <a:cubicBezTo>
                    <a:pt x="60" y="117"/>
                    <a:pt x="54" y="118"/>
                    <a:pt x="49" y="118"/>
                  </a:cubicBezTo>
                  <a:cubicBezTo>
                    <a:pt x="47" y="118"/>
                    <a:pt x="45" y="116"/>
                    <a:pt x="45" y="114"/>
                  </a:cubicBezTo>
                  <a:cubicBezTo>
                    <a:pt x="45" y="112"/>
                    <a:pt x="46" y="110"/>
                    <a:pt x="49" y="110"/>
                  </a:cubicBezTo>
                  <a:cubicBezTo>
                    <a:pt x="54" y="110"/>
                    <a:pt x="59" y="109"/>
                    <a:pt x="64" y="109"/>
                  </a:cubicBezTo>
                  <a:cubicBezTo>
                    <a:pt x="66" y="108"/>
                    <a:pt x="68" y="110"/>
                    <a:pt x="69" y="112"/>
                  </a:cubicBezTo>
                  <a:cubicBezTo>
                    <a:pt x="69" y="114"/>
                    <a:pt x="68" y="116"/>
                    <a:pt x="66" y="116"/>
                  </a:cubicBezTo>
                  <a:close/>
                  <a:moveTo>
                    <a:pt x="198" y="62"/>
                  </a:moveTo>
                  <a:cubicBezTo>
                    <a:pt x="197" y="62"/>
                    <a:pt x="195" y="62"/>
                    <a:pt x="194" y="60"/>
                  </a:cubicBezTo>
                  <a:cubicBezTo>
                    <a:pt x="192" y="59"/>
                    <a:pt x="193" y="56"/>
                    <a:pt x="194" y="55"/>
                  </a:cubicBezTo>
                  <a:cubicBezTo>
                    <a:pt x="199" y="51"/>
                    <a:pt x="203" y="48"/>
                    <a:pt x="206" y="44"/>
                  </a:cubicBezTo>
                  <a:cubicBezTo>
                    <a:pt x="207" y="43"/>
                    <a:pt x="210" y="42"/>
                    <a:pt x="211" y="44"/>
                  </a:cubicBezTo>
                  <a:cubicBezTo>
                    <a:pt x="213" y="45"/>
                    <a:pt x="213" y="48"/>
                    <a:pt x="212" y="50"/>
                  </a:cubicBezTo>
                  <a:cubicBezTo>
                    <a:pt x="208" y="53"/>
                    <a:pt x="204" y="57"/>
                    <a:pt x="199" y="61"/>
                  </a:cubicBezTo>
                  <a:cubicBezTo>
                    <a:pt x="199" y="61"/>
                    <a:pt x="199" y="61"/>
                    <a:pt x="198" y="62"/>
                  </a:cubicBezTo>
                  <a:close/>
                  <a:moveTo>
                    <a:pt x="34" y="117"/>
                  </a:moveTo>
                  <a:cubicBezTo>
                    <a:pt x="34" y="118"/>
                    <a:pt x="33" y="118"/>
                    <a:pt x="32" y="118"/>
                  </a:cubicBezTo>
                  <a:cubicBezTo>
                    <a:pt x="26" y="117"/>
                    <a:pt x="20" y="116"/>
                    <a:pt x="16" y="114"/>
                  </a:cubicBezTo>
                  <a:cubicBezTo>
                    <a:pt x="14" y="113"/>
                    <a:pt x="13" y="111"/>
                    <a:pt x="13" y="109"/>
                  </a:cubicBezTo>
                  <a:cubicBezTo>
                    <a:pt x="14" y="106"/>
                    <a:pt x="17" y="105"/>
                    <a:pt x="19" y="106"/>
                  </a:cubicBezTo>
                  <a:cubicBezTo>
                    <a:pt x="23" y="108"/>
                    <a:pt x="27" y="109"/>
                    <a:pt x="33" y="110"/>
                  </a:cubicBezTo>
                  <a:cubicBezTo>
                    <a:pt x="35" y="110"/>
                    <a:pt x="37" y="112"/>
                    <a:pt x="37" y="114"/>
                  </a:cubicBezTo>
                  <a:cubicBezTo>
                    <a:pt x="37" y="116"/>
                    <a:pt x="36" y="117"/>
                    <a:pt x="34" y="117"/>
                  </a:cubicBezTo>
                  <a:close/>
                  <a:moveTo>
                    <a:pt x="219" y="38"/>
                  </a:moveTo>
                  <a:cubicBezTo>
                    <a:pt x="218" y="38"/>
                    <a:pt x="217" y="38"/>
                    <a:pt x="216" y="38"/>
                  </a:cubicBezTo>
                  <a:cubicBezTo>
                    <a:pt x="214" y="37"/>
                    <a:pt x="213" y="34"/>
                    <a:pt x="214" y="32"/>
                  </a:cubicBezTo>
                  <a:cubicBezTo>
                    <a:pt x="217" y="27"/>
                    <a:pt x="217" y="23"/>
                    <a:pt x="216" y="20"/>
                  </a:cubicBezTo>
                  <a:cubicBezTo>
                    <a:pt x="215" y="18"/>
                    <a:pt x="216" y="15"/>
                    <a:pt x="218" y="15"/>
                  </a:cubicBezTo>
                  <a:cubicBezTo>
                    <a:pt x="220" y="14"/>
                    <a:pt x="222" y="15"/>
                    <a:pt x="223" y="17"/>
                  </a:cubicBezTo>
                  <a:cubicBezTo>
                    <a:pt x="223" y="17"/>
                    <a:pt x="223" y="17"/>
                    <a:pt x="223" y="17"/>
                  </a:cubicBezTo>
                  <a:cubicBezTo>
                    <a:pt x="225" y="23"/>
                    <a:pt x="225" y="29"/>
                    <a:pt x="222" y="36"/>
                  </a:cubicBezTo>
                  <a:cubicBezTo>
                    <a:pt x="221" y="37"/>
                    <a:pt x="220" y="37"/>
                    <a:pt x="219" y="38"/>
                  </a:cubicBezTo>
                  <a:close/>
                  <a:moveTo>
                    <a:pt x="7" y="103"/>
                  </a:moveTo>
                  <a:cubicBezTo>
                    <a:pt x="5" y="104"/>
                    <a:pt x="3" y="103"/>
                    <a:pt x="2" y="101"/>
                  </a:cubicBezTo>
                  <a:cubicBezTo>
                    <a:pt x="2" y="101"/>
                    <a:pt x="2" y="101"/>
                    <a:pt x="2" y="101"/>
                  </a:cubicBezTo>
                  <a:cubicBezTo>
                    <a:pt x="0" y="95"/>
                    <a:pt x="0" y="89"/>
                    <a:pt x="4" y="82"/>
                  </a:cubicBezTo>
                  <a:cubicBezTo>
                    <a:pt x="5" y="81"/>
                    <a:pt x="7" y="80"/>
                    <a:pt x="9" y="81"/>
                  </a:cubicBezTo>
                  <a:cubicBezTo>
                    <a:pt x="11" y="82"/>
                    <a:pt x="12" y="84"/>
                    <a:pt x="11" y="86"/>
                  </a:cubicBezTo>
                  <a:cubicBezTo>
                    <a:pt x="8" y="91"/>
                    <a:pt x="8" y="95"/>
                    <a:pt x="9" y="98"/>
                  </a:cubicBezTo>
                  <a:cubicBezTo>
                    <a:pt x="10" y="100"/>
                    <a:pt x="9" y="103"/>
                    <a:pt x="7" y="103"/>
                  </a:cubicBezTo>
                  <a:close/>
                  <a:moveTo>
                    <a:pt x="209" y="12"/>
                  </a:moveTo>
                  <a:cubicBezTo>
                    <a:pt x="208" y="12"/>
                    <a:pt x="207" y="12"/>
                    <a:pt x="206" y="12"/>
                  </a:cubicBezTo>
                  <a:cubicBezTo>
                    <a:pt x="202" y="10"/>
                    <a:pt x="198" y="9"/>
                    <a:pt x="192" y="8"/>
                  </a:cubicBezTo>
                  <a:cubicBezTo>
                    <a:pt x="190" y="8"/>
                    <a:pt x="188" y="6"/>
                    <a:pt x="188" y="4"/>
                  </a:cubicBezTo>
                  <a:cubicBezTo>
                    <a:pt x="188" y="2"/>
                    <a:pt x="190" y="0"/>
                    <a:pt x="193" y="0"/>
                  </a:cubicBezTo>
                  <a:cubicBezTo>
                    <a:pt x="199" y="1"/>
                    <a:pt x="205" y="2"/>
                    <a:pt x="209" y="4"/>
                  </a:cubicBezTo>
                  <a:cubicBezTo>
                    <a:pt x="211" y="5"/>
                    <a:pt x="212" y="7"/>
                    <a:pt x="212" y="9"/>
                  </a:cubicBezTo>
                  <a:cubicBezTo>
                    <a:pt x="211" y="10"/>
                    <a:pt x="210" y="11"/>
                    <a:pt x="209" y="12"/>
                  </a:cubicBezTo>
                  <a:close/>
                  <a:moveTo>
                    <a:pt x="18" y="75"/>
                  </a:moveTo>
                  <a:cubicBezTo>
                    <a:pt x="16" y="75"/>
                    <a:pt x="15" y="75"/>
                    <a:pt x="14" y="74"/>
                  </a:cubicBezTo>
                  <a:cubicBezTo>
                    <a:pt x="12" y="73"/>
                    <a:pt x="12" y="70"/>
                    <a:pt x="13" y="68"/>
                  </a:cubicBezTo>
                  <a:cubicBezTo>
                    <a:pt x="17" y="65"/>
                    <a:pt x="21" y="61"/>
                    <a:pt x="26" y="57"/>
                  </a:cubicBezTo>
                  <a:cubicBezTo>
                    <a:pt x="27" y="56"/>
                    <a:pt x="30" y="56"/>
                    <a:pt x="31" y="58"/>
                  </a:cubicBezTo>
                  <a:cubicBezTo>
                    <a:pt x="33" y="59"/>
                    <a:pt x="32" y="62"/>
                    <a:pt x="31" y="63"/>
                  </a:cubicBezTo>
                  <a:cubicBezTo>
                    <a:pt x="26" y="67"/>
                    <a:pt x="23" y="70"/>
                    <a:pt x="19" y="74"/>
                  </a:cubicBezTo>
                  <a:cubicBezTo>
                    <a:pt x="19" y="74"/>
                    <a:pt x="18" y="75"/>
                    <a:pt x="18" y="75"/>
                  </a:cubicBezTo>
                  <a:close/>
                  <a:moveTo>
                    <a:pt x="178" y="8"/>
                  </a:moveTo>
                  <a:cubicBezTo>
                    <a:pt x="177" y="8"/>
                    <a:pt x="177" y="8"/>
                    <a:pt x="176" y="8"/>
                  </a:cubicBezTo>
                  <a:cubicBezTo>
                    <a:pt x="171" y="8"/>
                    <a:pt x="166" y="9"/>
                    <a:pt x="161" y="9"/>
                  </a:cubicBezTo>
                  <a:cubicBezTo>
                    <a:pt x="159" y="10"/>
                    <a:pt x="157" y="8"/>
                    <a:pt x="156" y="6"/>
                  </a:cubicBezTo>
                  <a:cubicBezTo>
                    <a:pt x="156" y="4"/>
                    <a:pt x="157" y="2"/>
                    <a:pt x="160" y="2"/>
                  </a:cubicBezTo>
                  <a:cubicBezTo>
                    <a:pt x="165" y="1"/>
                    <a:pt x="171" y="0"/>
                    <a:pt x="176" y="0"/>
                  </a:cubicBezTo>
                  <a:cubicBezTo>
                    <a:pt x="178" y="0"/>
                    <a:pt x="180" y="2"/>
                    <a:pt x="180" y="4"/>
                  </a:cubicBezTo>
                  <a:cubicBezTo>
                    <a:pt x="180" y="6"/>
                    <a:pt x="179" y="7"/>
                    <a:pt x="178" y="8"/>
                  </a:cubicBezTo>
                  <a:close/>
                  <a:moveTo>
                    <a:pt x="42" y="54"/>
                  </a:moveTo>
                  <a:cubicBezTo>
                    <a:pt x="41" y="55"/>
                    <a:pt x="39" y="55"/>
                    <a:pt x="38" y="53"/>
                  </a:cubicBezTo>
                  <a:cubicBezTo>
                    <a:pt x="36" y="51"/>
                    <a:pt x="37" y="49"/>
                    <a:pt x="39" y="47"/>
                  </a:cubicBezTo>
                  <a:cubicBezTo>
                    <a:pt x="43" y="44"/>
                    <a:pt x="48" y="42"/>
                    <a:pt x="53" y="39"/>
                  </a:cubicBezTo>
                  <a:cubicBezTo>
                    <a:pt x="55" y="38"/>
                    <a:pt x="57" y="38"/>
                    <a:pt x="58" y="40"/>
                  </a:cubicBezTo>
                  <a:cubicBezTo>
                    <a:pt x="59" y="42"/>
                    <a:pt x="59" y="45"/>
                    <a:pt x="57" y="46"/>
                  </a:cubicBezTo>
                  <a:cubicBezTo>
                    <a:pt x="52" y="48"/>
                    <a:pt x="47" y="51"/>
                    <a:pt x="43" y="54"/>
                  </a:cubicBezTo>
                  <a:lnTo>
                    <a:pt x="42" y="54"/>
                  </a:lnTo>
                  <a:close/>
                  <a:moveTo>
                    <a:pt x="146" y="12"/>
                  </a:moveTo>
                  <a:cubicBezTo>
                    <a:pt x="145" y="12"/>
                    <a:pt x="145" y="12"/>
                    <a:pt x="145" y="12"/>
                  </a:cubicBezTo>
                  <a:cubicBezTo>
                    <a:pt x="140" y="13"/>
                    <a:pt x="135" y="14"/>
                    <a:pt x="130" y="16"/>
                  </a:cubicBezTo>
                  <a:cubicBezTo>
                    <a:pt x="128" y="16"/>
                    <a:pt x="125" y="15"/>
                    <a:pt x="125" y="13"/>
                  </a:cubicBezTo>
                  <a:cubicBezTo>
                    <a:pt x="124" y="11"/>
                    <a:pt x="126" y="9"/>
                    <a:pt x="128" y="8"/>
                  </a:cubicBezTo>
                  <a:cubicBezTo>
                    <a:pt x="133" y="7"/>
                    <a:pt x="138" y="5"/>
                    <a:pt x="144" y="4"/>
                  </a:cubicBezTo>
                  <a:cubicBezTo>
                    <a:pt x="146" y="4"/>
                    <a:pt x="148" y="5"/>
                    <a:pt x="148" y="7"/>
                  </a:cubicBezTo>
                  <a:cubicBezTo>
                    <a:pt x="149" y="9"/>
                    <a:pt x="148" y="11"/>
                    <a:pt x="146" y="12"/>
                  </a:cubicBezTo>
                  <a:close/>
                  <a:moveTo>
                    <a:pt x="70" y="38"/>
                  </a:moveTo>
                  <a:cubicBezTo>
                    <a:pt x="68" y="39"/>
                    <a:pt x="66" y="38"/>
                    <a:pt x="65" y="36"/>
                  </a:cubicBezTo>
                  <a:cubicBezTo>
                    <a:pt x="64" y="34"/>
                    <a:pt x="65" y="32"/>
                    <a:pt x="67" y="31"/>
                  </a:cubicBezTo>
                  <a:cubicBezTo>
                    <a:pt x="72" y="29"/>
                    <a:pt x="77" y="26"/>
                    <a:pt x="82" y="24"/>
                  </a:cubicBezTo>
                  <a:cubicBezTo>
                    <a:pt x="84" y="23"/>
                    <a:pt x="86" y="24"/>
                    <a:pt x="87" y="26"/>
                  </a:cubicBezTo>
                  <a:cubicBezTo>
                    <a:pt x="88" y="28"/>
                    <a:pt x="87" y="31"/>
                    <a:pt x="85" y="32"/>
                  </a:cubicBezTo>
                  <a:cubicBezTo>
                    <a:pt x="80" y="34"/>
                    <a:pt x="75" y="36"/>
                    <a:pt x="71" y="38"/>
                  </a:cubicBezTo>
                  <a:lnTo>
                    <a:pt x="70" y="38"/>
                  </a:lnTo>
                  <a:close/>
                  <a:moveTo>
                    <a:pt x="115" y="20"/>
                  </a:moveTo>
                  <a:cubicBezTo>
                    <a:pt x="115" y="20"/>
                    <a:pt x="115" y="20"/>
                    <a:pt x="115" y="20"/>
                  </a:cubicBezTo>
                  <a:cubicBezTo>
                    <a:pt x="110" y="22"/>
                    <a:pt x="105" y="24"/>
                    <a:pt x="100" y="25"/>
                  </a:cubicBezTo>
                  <a:cubicBezTo>
                    <a:pt x="98" y="26"/>
                    <a:pt x="95" y="25"/>
                    <a:pt x="95" y="23"/>
                  </a:cubicBezTo>
                  <a:cubicBezTo>
                    <a:pt x="94" y="21"/>
                    <a:pt x="95" y="19"/>
                    <a:pt x="97" y="18"/>
                  </a:cubicBezTo>
                  <a:cubicBezTo>
                    <a:pt x="97" y="18"/>
                    <a:pt x="97" y="18"/>
                    <a:pt x="97" y="18"/>
                  </a:cubicBezTo>
                  <a:cubicBezTo>
                    <a:pt x="102" y="16"/>
                    <a:pt x="107" y="14"/>
                    <a:pt x="112" y="13"/>
                  </a:cubicBezTo>
                  <a:cubicBezTo>
                    <a:pt x="114" y="12"/>
                    <a:pt x="116" y="13"/>
                    <a:pt x="117" y="15"/>
                  </a:cubicBezTo>
                  <a:cubicBezTo>
                    <a:pt x="118" y="17"/>
                    <a:pt x="117" y="19"/>
                    <a:pt x="115" y="20"/>
                  </a:cubicBezTo>
                  <a:close/>
                </a:path>
              </a:pathLst>
            </a:custGeom>
            <a:solidFill>
              <a:srgbClr val="F5F5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43" name="íṣ1ïḓe">
              <a:extLst>
                <a:ext uri="{FF2B5EF4-FFF2-40B4-BE49-F238E27FC236}">
                  <a16:creationId xmlns:a16="http://schemas.microsoft.com/office/drawing/2014/main" xmlns="" id="{2A93AFAD-136B-4DAC-8498-8F09D56A31E6}"/>
                </a:ext>
              </a:extLst>
            </p:cNvPr>
            <p:cNvSpPr/>
            <p:nvPr userDrawn="1"/>
          </p:nvSpPr>
          <p:spPr bwMode="auto">
            <a:xfrm>
              <a:off x="7874000" y="1479551"/>
              <a:ext cx="395288" cy="757238"/>
            </a:xfrm>
            <a:custGeom>
              <a:avLst/>
              <a:gdLst>
                <a:gd name="T0" fmla="*/ 100 w 118"/>
                <a:gd name="T1" fmla="*/ 224 h 226"/>
                <a:gd name="T2" fmla="*/ 80 w 118"/>
                <a:gd name="T3" fmla="*/ 217 h 226"/>
                <a:gd name="T4" fmla="*/ 98 w 118"/>
                <a:gd name="T5" fmla="*/ 216 h 226"/>
                <a:gd name="T6" fmla="*/ 101 w 118"/>
                <a:gd name="T7" fmla="*/ 224 h 226"/>
                <a:gd name="T8" fmla="*/ 108 w 118"/>
                <a:gd name="T9" fmla="*/ 212 h 226"/>
                <a:gd name="T10" fmla="*/ 109 w 118"/>
                <a:gd name="T11" fmla="*/ 192 h 226"/>
                <a:gd name="T12" fmla="*/ 117 w 118"/>
                <a:gd name="T13" fmla="*/ 193 h 226"/>
                <a:gd name="T14" fmla="*/ 111 w 118"/>
                <a:gd name="T15" fmla="*/ 212 h 226"/>
                <a:gd name="T16" fmla="*/ 68 w 118"/>
                <a:gd name="T17" fmla="*/ 212 h 226"/>
                <a:gd name="T18" fmla="*/ 57 w 118"/>
                <a:gd name="T19" fmla="*/ 194 h 226"/>
                <a:gd name="T20" fmla="*/ 73 w 118"/>
                <a:gd name="T21" fmla="*/ 206 h 226"/>
                <a:gd name="T22" fmla="*/ 72 w 118"/>
                <a:gd name="T23" fmla="*/ 213 h 226"/>
                <a:gd name="T24" fmla="*/ 114 w 118"/>
                <a:gd name="T25" fmla="*/ 181 h 226"/>
                <a:gd name="T26" fmla="*/ 108 w 118"/>
                <a:gd name="T27" fmla="*/ 161 h 226"/>
                <a:gd name="T28" fmla="*/ 116 w 118"/>
                <a:gd name="T29" fmla="*/ 160 h 226"/>
                <a:gd name="T30" fmla="*/ 115 w 118"/>
                <a:gd name="T31" fmla="*/ 180 h 226"/>
                <a:gd name="T32" fmla="*/ 47 w 118"/>
                <a:gd name="T33" fmla="*/ 187 h 226"/>
                <a:gd name="T34" fmla="*/ 40 w 118"/>
                <a:gd name="T35" fmla="*/ 167 h 226"/>
                <a:gd name="T36" fmla="*/ 54 w 118"/>
                <a:gd name="T37" fmla="*/ 182 h 226"/>
                <a:gd name="T38" fmla="*/ 111 w 118"/>
                <a:gd name="T39" fmla="*/ 149 h 226"/>
                <a:gd name="T40" fmla="*/ 105 w 118"/>
                <a:gd name="T41" fmla="*/ 146 h 226"/>
                <a:gd name="T42" fmla="*/ 105 w 118"/>
                <a:gd name="T43" fmla="*/ 125 h 226"/>
                <a:gd name="T44" fmla="*/ 113 w 118"/>
                <a:gd name="T45" fmla="*/ 144 h 226"/>
                <a:gd name="T46" fmla="*/ 36 w 118"/>
                <a:gd name="T47" fmla="*/ 160 h 226"/>
                <a:gd name="T48" fmla="*/ 24 w 118"/>
                <a:gd name="T49" fmla="*/ 144 h 226"/>
                <a:gd name="T50" fmla="*/ 31 w 118"/>
                <a:gd name="T51" fmla="*/ 140 h 226"/>
                <a:gd name="T52" fmla="*/ 36 w 118"/>
                <a:gd name="T53" fmla="*/ 160 h 226"/>
                <a:gd name="T54" fmla="*/ 102 w 118"/>
                <a:gd name="T55" fmla="*/ 118 h 226"/>
                <a:gd name="T56" fmla="*/ 92 w 118"/>
                <a:gd name="T57" fmla="*/ 100 h 226"/>
                <a:gd name="T58" fmla="*/ 100 w 118"/>
                <a:gd name="T59" fmla="*/ 97 h 226"/>
                <a:gd name="T60" fmla="*/ 105 w 118"/>
                <a:gd name="T61" fmla="*/ 113 h 226"/>
                <a:gd name="T62" fmla="*/ 23 w 118"/>
                <a:gd name="T63" fmla="*/ 131 h 226"/>
                <a:gd name="T64" fmla="*/ 18 w 118"/>
                <a:gd name="T65" fmla="*/ 129 h 226"/>
                <a:gd name="T66" fmla="*/ 15 w 118"/>
                <a:gd name="T67" fmla="*/ 108 h 226"/>
                <a:gd name="T68" fmla="*/ 25 w 118"/>
                <a:gd name="T69" fmla="*/ 126 h 226"/>
                <a:gd name="T70" fmla="*/ 91 w 118"/>
                <a:gd name="T71" fmla="*/ 88 h 226"/>
                <a:gd name="T72" fmla="*/ 79 w 118"/>
                <a:gd name="T73" fmla="*/ 71 h 226"/>
                <a:gd name="T74" fmla="*/ 87 w 118"/>
                <a:gd name="T75" fmla="*/ 67 h 226"/>
                <a:gd name="T76" fmla="*/ 91 w 118"/>
                <a:gd name="T77" fmla="*/ 87 h 226"/>
                <a:gd name="T78" fmla="*/ 13 w 118"/>
                <a:gd name="T79" fmla="*/ 100 h 226"/>
                <a:gd name="T80" fmla="*/ 8 w 118"/>
                <a:gd name="T81" fmla="*/ 98 h 226"/>
                <a:gd name="T82" fmla="*/ 7 w 118"/>
                <a:gd name="T83" fmla="*/ 77 h 226"/>
                <a:gd name="T84" fmla="*/ 15 w 118"/>
                <a:gd name="T85" fmla="*/ 96 h 226"/>
                <a:gd name="T86" fmla="*/ 77 w 118"/>
                <a:gd name="T87" fmla="*/ 59 h 226"/>
                <a:gd name="T88" fmla="*/ 64 w 118"/>
                <a:gd name="T89" fmla="*/ 44 h 226"/>
                <a:gd name="T90" fmla="*/ 70 w 118"/>
                <a:gd name="T91" fmla="*/ 39 h 226"/>
                <a:gd name="T92" fmla="*/ 77 w 118"/>
                <a:gd name="T93" fmla="*/ 59 h 226"/>
                <a:gd name="T94" fmla="*/ 6 w 118"/>
                <a:gd name="T95" fmla="*/ 69 h 226"/>
                <a:gd name="T96" fmla="*/ 0 w 118"/>
                <a:gd name="T97" fmla="*/ 49 h 226"/>
                <a:gd name="T98" fmla="*/ 8 w 118"/>
                <a:gd name="T99" fmla="*/ 49 h 226"/>
                <a:gd name="T100" fmla="*/ 6 w 118"/>
                <a:gd name="T101" fmla="*/ 69 h 226"/>
                <a:gd name="T102" fmla="*/ 54 w 118"/>
                <a:gd name="T103" fmla="*/ 31 h 226"/>
                <a:gd name="T104" fmla="*/ 43 w 118"/>
                <a:gd name="T105" fmla="*/ 14 h 226"/>
                <a:gd name="T106" fmla="*/ 60 w 118"/>
                <a:gd name="T107" fmla="*/ 26 h 226"/>
                <a:gd name="T108" fmla="*/ 59 w 118"/>
                <a:gd name="T109" fmla="*/ 32 h 226"/>
                <a:gd name="T110" fmla="*/ 4 w 118"/>
                <a:gd name="T111" fmla="*/ 37 h 226"/>
                <a:gd name="T112" fmla="*/ 4 w 118"/>
                <a:gd name="T113" fmla="*/ 16 h 226"/>
                <a:gd name="T114" fmla="*/ 11 w 118"/>
                <a:gd name="T115" fmla="*/ 19 h 226"/>
                <a:gd name="T116" fmla="*/ 5 w 118"/>
                <a:gd name="T117" fmla="*/ 37 h 226"/>
                <a:gd name="T118" fmla="*/ 32 w 118"/>
                <a:gd name="T119" fmla="*/ 11 h 226"/>
                <a:gd name="T120" fmla="*/ 14 w 118"/>
                <a:gd name="T121" fmla="*/ 7 h 226"/>
                <a:gd name="T122" fmla="*/ 17 w 118"/>
                <a:gd name="T123" fmla="*/ 2 h 226"/>
                <a:gd name="T124" fmla="*/ 37 w 118"/>
                <a:gd name="T125"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 h="226">
                  <a:moveTo>
                    <a:pt x="101" y="224"/>
                  </a:moveTo>
                  <a:cubicBezTo>
                    <a:pt x="100" y="224"/>
                    <a:pt x="100" y="224"/>
                    <a:pt x="100" y="224"/>
                  </a:cubicBezTo>
                  <a:cubicBezTo>
                    <a:pt x="95" y="226"/>
                    <a:pt x="89" y="225"/>
                    <a:pt x="82" y="222"/>
                  </a:cubicBezTo>
                  <a:cubicBezTo>
                    <a:pt x="80" y="221"/>
                    <a:pt x="79" y="219"/>
                    <a:pt x="80" y="217"/>
                  </a:cubicBezTo>
                  <a:cubicBezTo>
                    <a:pt x="81" y="215"/>
                    <a:pt x="83" y="214"/>
                    <a:pt x="85" y="215"/>
                  </a:cubicBezTo>
                  <a:cubicBezTo>
                    <a:pt x="90" y="217"/>
                    <a:pt x="94" y="218"/>
                    <a:pt x="98" y="216"/>
                  </a:cubicBezTo>
                  <a:cubicBezTo>
                    <a:pt x="100" y="216"/>
                    <a:pt x="102" y="217"/>
                    <a:pt x="103" y="219"/>
                  </a:cubicBezTo>
                  <a:cubicBezTo>
                    <a:pt x="104" y="221"/>
                    <a:pt x="103" y="223"/>
                    <a:pt x="101" y="224"/>
                  </a:cubicBezTo>
                  <a:close/>
                  <a:moveTo>
                    <a:pt x="111" y="212"/>
                  </a:moveTo>
                  <a:cubicBezTo>
                    <a:pt x="110" y="212"/>
                    <a:pt x="109" y="212"/>
                    <a:pt x="108" y="212"/>
                  </a:cubicBezTo>
                  <a:cubicBezTo>
                    <a:pt x="106" y="211"/>
                    <a:pt x="105" y="209"/>
                    <a:pt x="106" y="207"/>
                  </a:cubicBezTo>
                  <a:cubicBezTo>
                    <a:pt x="108" y="203"/>
                    <a:pt x="109" y="198"/>
                    <a:pt x="109" y="192"/>
                  </a:cubicBezTo>
                  <a:cubicBezTo>
                    <a:pt x="109" y="190"/>
                    <a:pt x="111" y="188"/>
                    <a:pt x="114" y="189"/>
                  </a:cubicBezTo>
                  <a:cubicBezTo>
                    <a:pt x="116" y="189"/>
                    <a:pt x="117" y="191"/>
                    <a:pt x="117" y="193"/>
                  </a:cubicBezTo>
                  <a:cubicBezTo>
                    <a:pt x="117" y="200"/>
                    <a:pt x="115" y="205"/>
                    <a:pt x="113" y="210"/>
                  </a:cubicBezTo>
                  <a:cubicBezTo>
                    <a:pt x="113" y="211"/>
                    <a:pt x="112" y="212"/>
                    <a:pt x="111" y="212"/>
                  </a:cubicBezTo>
                  <a:close/>
                  <a:moveTo>
                    <a:pt x="72" y="213"/>
                  </a:moveTo>
                  <a:cubicBezTo>
                    <a:pt x="71" y="213"/>
                    <a:pt x="69" y="213"/>
                    <a:pt x="68" y="212"/>
                  </a:cubicBezTo>
                  <a:cubicBezTo>
                    <a:pt x="64" y="209"/>
                    <a:pt x="60" y="204"/>
                    <a:pt x="57" y="200"/>
                  </a:cubicBezTo>
                  <a:cubicBezTo>
                    <a:pt x="55" y="198"/>
                    <a:pt x="55" y="196"/>
                    <a:pt x="57" y="194"/>
                  </a:cubicBezTo>
                  <a:cubicBezTo>
                    <a:pt x="59" y="193"/>
                    <a:pt x="61" y="193"/>
                    <a:pt x="63" y="195"/>
                  </a:cubicBezTo>
                  <a:cubicBezTo>
                    <a:pt x="66" y="199"/>
                    <a:pt x="70" y="203"/>
                    <a:pt x="73" y="206"/>
                  </a:cubicBezTo>
                  <a:cubicBezTo>
                    <a:pt x="75" y="208"/>
                    <a:pt x="75" y="210"/>
                    <a:pt x="74" y="212"/>
                  </a:cubicBezTo>
                  <a:cubicBezTo>
                    <a:pt x="73" y="212"/>
                    <a:pt x="73" y="213"/>
                    <a:pt x="72" y="213"/>
                  </a:cubicBezTo>
                  <a:close/>
                  <a:moveTo>
                    <a:pt x="115" y="180"/>
                  </a:moveTo>
                  <a:cubicBezTo>
                    <a:pt x="115" y="180"/>
                    <a:pt x="114" y="181"/>
                    <a:pt x="114" y="181"/>
                  </a:cubicBezTo>
                  <a:cubicBezTo>
                    <a:pt x="111" y="181"/>
                    <a:pt x="110" y="179"/>
                    <a:pt x="110" y="177"/>
                  </a:cubicBezTo>
                  <a:cubicBezTo>
                    <a:pt x="109" y="172"/>
                    <a:pt x="109" y="167"/>
                    <a:pt x="108" y="161"/>
                  </a:cubicBezTo>
                  <a:cubicBezTo>
                    <a:pt x="108" y="159"/>
                    <a:pt x="109" y="157"/>
                    <a:pt x="112" y="157"/>
                  </a:cubicBezTo>
                  <a:cubicBezTo>
                    <a:pt x="114" y="156"/>
                    <a:pt x="116" y="158"/>
                    <a:pt x="116" y="160"/>
                  </a:cubicBezTo>
                  <a:cubicBezTo>
                    <a:pt x="117" y="166"/>
                    <a:pt x="117" y="171"/>
                    <a:pt x="118" y="176"/>
                  </a:cubicBezTo>
                  <a:cubicBezTo>
                    <a:pt x="118" y="178"/>
                    <a:pt x="117" y="180"/>
                    <a:pt x="115" y="180"/>
                  </a:cubicBezTo>
                  <a:close/>
                  <a:moveTo>
                    <a:pt x="52" y="188"/>
                  </a:moveTo>
                  <a:cubicBezTo>
                    <a:pt x="50" y="189"/>
                    <a:pt x="48" y="188"/>
                    <a:pt x="47" y="187"/>
                  </a:cubicBezTo>
                  <a:cubicBezTo>
                    <a:pt x="44" y="182"/>
                    <a:pt x="41" y="178"/>
                    <a:pt x="38" y="173"/>
                  </a:cubicBezTo>
                  <a:cubicBezTo>
                    <a:pt x="37" y="171"/>
                    <a:pt x="38" y="168"/>
                    <a:pt x="40" y="167"/>
                  </a:cubicBezTo>
                  <a:cubicBezTo>
                    <a:pt x="42" y="166"/>
                    <a:pt x="44" y="167"/>
                    <a:pt x="45" y="169"/>
                  </a:cubicBezTo>
                  <a:cubicBezTo>
                    <a:pt x="48" y="173"/>
                    <a:pt x="51" y="178"/>
                    <a:pt x="54" y="182"/>
                  </a:cubicBezTo>
                  <a:cubicBezTo>
                    <a:pt x="55" y="184"/>
                    <a:pt x="54" y="186"/>
                    <a:pt x="52" y="188"/>
                  </a:cubicBezTo>
                  <a:close/>
                  <a:moveTo>
                    <a:pt x="111" y="149"/>
                  </a:moveTo>
                  <a:cubicBezTo>
                    <a:pt x="110" y="149"/>
                    <a:pt x="110" y="149"/>
                    <a:pt x="110" y="149"/>
                  </a:cubicBezTo>
                  <a:cubicBezTo>
                    <a:pt x="108" y="149"/>
                    <a:pt x="106" y="148"/>
                    <a:pt x="105" y="146"/>
                  </a:cubicBezTo>
                  <a:cubicBezTo>
                    <a:pt x="104" y="141"/>
                    <a:pt x="103" y="135"/>
                    <a:pt x="102" y="130"/>
                  </a:cubicBezTo>
                  <a:cubicBezTo>
                    <a:pt x="101" y="128"/>
                    <a:pt x="103" y="126"/>
                    <a:pt x="105" y="125"/>
                  </a:cubicBezTo>
                  <a:cubicBezTo>
                    <a:pt x="107" y="125"/>
                    <a:pt x="109" y="126"/>
                    <a:pt x="110" y="128"/>
                  </a:cubicBezTo>
                  <a:cubicBezTo>
                    <a:pt x="111" y="133"/>
                    <a:pt x="112" y="139"/>
                    <a:pt x="113" y="144"/>
                  </a:cubicBezTo>
                  <a:cubicBezTo>
                    <a:pt x="114" y="146"/>
                    <a:pt x="113" y="148"/>
                    <a:pt x="111" y="149"/>
                  </a:cubicBezTo>
                  <a:close/>
                  <a:moveTo>
                    <a:pt x="36" y="160"/>
                  </a:moveTo>
                  <a:cubicBezTo>
                    <a:pt x="34" y="161"/>
                    <a:pt x="31" y="160"/>
                    <a:pt x="31" y="158"/>
                  </a:cubicBezTo>
                  <a:cubicBezTo>
                    <a:pt x="28" y="154"/>
                    <a:pt x="26" y="149"/>
                    <a:pt x="24" y="144"/>
                  </a:cubicBezTo>
                  <a:cubicBezTo>
                    <a:pt x="23" y="142"/>
                    <a:pt x="24" y="139"/>
                    <a:pt x="26" y="138"/>
                  </a:cubicBezTo>
                  <a:cubicBezTo>
                    <a:pt x="28" y="138"/>
                    <a:pt x="30" y="138"/>
                    <a:pt x="31" y="140"/>
                  </a:cubicBezTo>
                  <a:cubicBezTo>
                    <a:pt x="33" y="145"/>
                    <a:pt x="35" y="150"/>
                    <a:pt x="38" y="155"/>
                  </a:cubicBezTo>
                  <a:cubicBezTo>
                    <a:pt x="39" y="157"/>
                    <a:pt x="38" y="159"/>
                    <a:pt x="36" y="160"/>
                  </a:cubicBezTo>
                  <a:close/>
                  <a:moveTo>
                    <a:pt x="103" y="118"/>
                  </a:moveTo>
                  <a:cubicBezTo>
                    <a:pt x="102" y="118"/>
                    <a:pt x="102" y="118"/>
                    <a:pt x="102" y="118"/>
                  </a:cubicBezTo>
                  <a:cubicBezTo>
                    <a:pt x="100" y="118"/>
                    <a:pt x="98" y="117"/>
                    <a:pt x="97" y="115"/>
                  </a:cubicBezTo>
                  <a:cubicBezTo>
                    <a:pt x="96" y="110"/>
                    <a:pt x="94" y="105"/>
                    <a:pt x="92" y="100"/>
                  </a:cubicBezTo>
                  <a:cubicBezTo>
                    <a:pt x="91" y="98"/>
                    <a:pt x="92" y="96"/>
                    <a:pt x="94" y="95"/>
                  </a:cubicBezTo>
                  <a:cubicBezTo>
                    <a:pt x="96" y="94"/>
                    <a:pt x="99" y="95"/>
                    <a:pt x="100" y="97"/>
                  </a:cubicBezTo>
                  <a:cubicBezTo>
                    <a:pt x="100" y="97"/>
                    <a:pt x="100" y="97"/>
                    <a:pt x="100" y="97"/>
                  </a:cubicBezTo>
                  <a:cubicBezTo>
                    <a:pt x="102" y="102"/>
                    <a:pt x="103" y="108"/>
                    <a:pt x="105" y="113"/>
                  </a:cubicBezTo>
                  <a:cubicBezTo>
                    <a:pt x="106" y="115"/>
                    <a:pt x="105" y="117"/>
                    <a:pt x="103" y="118"/>
                  </a:cubicBezTo>
                  <a:close/>
                  <a:moveTo>
                    <a:pt x="23" y="131"/>
                  </a:moveTo>
                  <a:cubicBezTo>
                    <a:pt x="21" y="132"/>
                    <a:pt x="18" y="131"/>
                    <a:pt x="18" y="129"/>
                  </a:cubicBezTo>
                  <a:cubicBezTo>
                    <a:pt x="18" y="129"/>
                    <a:pt x="18" y="129"/>
                    <a:pt x="18" y="129"/>
                  </a:cubicBezTo>
                  <a:cubicBezTo>
                    <a:pt x="16" y="123"/>
                    <a:pt x="14" y="118"/>
                    <a:pt x="12" y="113"/>
                  </a:cubicBezTo>
                  <a:cubicBezTo>
                    <a:pt x="11" y="111"/>
                    <a:pt x="13" y="109"/>
                    <a:pt x="15" y="108"/>
                  </a:cubicBezTo>
                  <a:cubicBezTo>
                    <a:pt x="17" y="108"/>
                    <a:pt x="19" y="109"/>
                    <a:pt x="20" y="111"/>
                  </a:cubicBezTo>
                  <a:cubicBezTo>
                    <a:pt x="21" y="116"/>
                    <a:pt x="23" y="121"/>
                    <a:pt x="25" y="126"/>
                  </a:cubicBezTo>
                  <a:cubicBezTo>
                    <a:pt x="26" y="128"/>
                    <a:pt x="25" y="130"/>
                    <a:pt x="23" y="131"/>
                  </a:cubicBezTo>
                  <a:close/>
                  <a:moveTo>
                    <a:pt x="91" y="88"/>
                  </a:moveTo>
                  <a:cubicBezTo>
                    <a:pt x="89" y="88"/>
                    <a:pt x="87" y="87"/>
                    <a:pt x="86" y="85"/>
                  </a:cubicBezTo>
                  <a:cubicBezTo>
                    <a:pt x="84" y="80"/>
                    <a:pt x="82" y="76"/>
                    <a:pt x="79" y="71"/>
                  </a:cubicBezTo>
                  <a:cubicBezTo>
                    <a:pt x="78" y="69"/>
                    <a:pt x="79" y="67"/>
                    <a:pt x="81" y="66"/>
                  </a:cubicBezTo>
                  <a:cubicBezTo>
                    <a:pt x="83" y="65"/>
                    <a:pt x="86" y="65"/>
                    <a:pt x="87" y="67"/>
                  </a:cubicBezTo>
                  <a:cubicBezTo>
                    <a:pt x="89" y="72"/>
                    <a:pt x="91" y="77"/>
                    <a:pt x="93" y="82"/>
                  </a:cubicBezTo>
                  <a:cubicBezTo>
                    <a:pt x="94" y="84"/>
                    <a:pt x="93" y="87"/>
                    <a:pt x="91" y="87"/>
                  </a:cubicBezTo>
                  <a:lnTo>
                    <a:pt x="91" y="88"/>
                  </a:lnTo>
                  <a:close/>
                  <a:moveTo>
                    <a:pt x="13" y="100"/>
                  </a:moveTo>
                  <a:cubicBezTo>
                    <a:pt x="12" y="101"/>
                    <a:pt x="12" y="101"/>
                    <a:pt x="12" y="101"/>
                  </a:cubicBezTo>
                  <a:cubicBezTo>
                    <a:pt x="10" y="101"/>
                    <a:pt x="8" y="100"/>
                    <a:pt x="8" y="98"/>
                  </a:cubicBezTo>
                  <a:cubicBezTo>
                    <a:pt x="6" y="92"/>
                    <a:pt x="5" y="87"/>
                    <a:pt x="4" y="82"/>
                  </a:cubicBezTo>
                  <a:cubicBezTo>
                    <a:pt x="3" y="80"/>
                    <a:pt x="5" y="78"/>
                    <a:pt x="7" y="77"/>
                  </a:cubicBezTo>
                  <a:cubicBezTo>
                    <a:pt x="9" y="77"/>
                    <a:pt x="11" y="78"/>
                    <a:pt x="12" y="80"/>
                  </a:cubicBezTo>
                  <a:cubicBezTo>
                    <a:pt x="13" y="85"/>
                    <a:pt x="14" y="90"/>
                    <a:pt x="15" y="96"/>
                  </a:cubicBezTo>
                  <a:cubicBezTo>
                    <a:pt x="16" y="98"/>
                    <a:pt x="15" y="100"/>
                    <a:pt x="13" y="100"/>
                  </a:cubicBezTo>
                  <a:close/>
                  <a:moveTo>
                    <a:pt x="77" y="59"/>
                  </a:moveTo>
                  <a:cubicBezTo>
                    <a:pt x="75" y="60"/>
                    <a:pt x="73" y="59"/>
                    <a:pt x="72" y="57"/>
                  </a:cubicBezTo>
                  <a:cubicBezTo>
                    <a:pt x="69" y="52"/>
                    <a:pt x="66" y="48"/>
                    <a:pt x="64" y="44"/>
                  </a:cubicBezTo>
                  <a:cubicBezTo>
                    <a:pt x="62" y="42"/>
                    <a:pt x="63" y="39"/>
                    <a:pt x="65" y="38"/>
                  </a:cubicBezTo>
                  <a:cubicBezTo>
                    <a:pt x="66" y="37"/>
                    <a:pt x="69" y="37"/>
                    <a:pt x="70" y="39"/>
                  </a:cubicBezTo>
                  <a:cubicBezTo>
                    <a:pt x="73" y="44"/>
                    <a:pt x="76" y="48"/>
                    <a:pt x="79" y="53"/>
                  </a:cubicBezTo>
                  <a:cubicBezTo>
                    <a:pt x="80" y="55"/>
                    <a:pt x="79" y="57"/>
                    <a:pt x="77" y="59"/>
                  </a:cubicBezTo>
                  <a:close/>
                  <a:moveTo>
                    <a:pt x="6" y="69"/>
                  </a:moveTo>
                  <a:cubicBezTo>
                    <a:pt x="6" y="69"/>
                    <a:pt x="6" y="69"/>
                    <a:pt x="6" y="69"/>
                  </a:cubicBezTo>
                  <a:cubicBezTo>
                    <a:pt x="3" y="69"/>
                    <a:pt x="1" y="68"/>
                    <a:pt x="1" y="66"/>
                  </a:cubicBezTo>
                  <a:cubicBezTo>
                    <a:pt x="0" y="60"/>
                    <a:pt x="0" y="55"/>
                    <a:pt x="0" y="49"/>
                  </a:cubicBezTo>
                  <a:cubicBezTo>
                    <a:pt x="0" y="47"/>
                    <a:pt x="1" y="45"/>
                    <a:pt x="3" y="45"/>
                  </a:cubicBezTo>
                  <a:cubicBezTo>
                    <a:pt x="6" y="45"/>
                    <a:pt x="8" y="47"/>
                    <a:pt x="8" y="49"/>
                  </a:cubicBezTo>
                  <a:cubicBezTo>
                    <a:pt x="8" y="54"/>
                    <a:pt x="8" y="59"/>
                    <a:pt x="9" y="65"/>
                  </a:cubicBezTo>
                  <a:cubicBezTo>
                    <a:pt x="9" y="67"/>
                    <a:pt x="8" y="68"/>
                    <a:pt x="6" y="69"/>
                  </a:cubicBezTo>
                  <a:close/>
                  <a:moveTo>
                    <a:pt x="59" y="32"/>
                  </a:moveTo>
                  <a:cubicBezTo>
                    <a:pt x="57" y="33"/>
                    <a:pt x="55" y="32"/>
                    <a:pt x="54" y="31"/>
                  </a:cubicBezTo>
                  <a:cubicBezTo>
                    <a:pt x="51" y="27"/>
                    <a:pt x="47" y="23"/>
                    <a:pt x="44" y="20"/>
                  </a:cubicBezTo>
                  <a:cubicBezTo>
                    <a:pt x="42" y="18"/>
                    <a:pt x="42" y="16"/>
                    <a:pt x="43" y="14"/>
                  </a:cubicBezTo>
                  <a:cubicBezTo>
                    <a:pt x="45" y="13"/>
                    <a:pt x="47" y="12"/>
                    <a:pt x="49" y="14"/>
                  </a:cubicBezTo>
                  <a:cubicBezTo>
                    <a:pt x="53" y="17"/>
                    <a:pt x="57" y="21"/>
                    <a:pt x="60" y="26"/>
                  </a:cubicBezTo>
                  <a:cubicBezTo>
                    <a:pt x="62" y="28"/>
                    <a:pt x="62" y="30"/>
                    <a:pt x="60" y="32"/>
                  </a:cubicBezTo>
                  <a:cubicBezTo>
                    <a:pt x="60" y="32"/>
                    <a:pt x="59" y="32"/>
                    <a:pt x="59" y="32"/>
                  </a:cubicBezTo>
                  <a:close/>
                  <a:moveTo>
                    <a:pt x="5" y="37"/>
                  </a:moveTo>
                  <a:cubicBezTo>
                    <a:pt x="5" y="37"/>
                    <a:pt x="4" y="37"/>
                    <a:pt x="4" y="37"/>
                  </a:cubicBezTo>
                  <a:cubicBezTo>
                    <a:pt x="1" y="37"/>
                    <a:pt x="0" y="35"/>
                    <a:pt x="0" y="33"/>
                  </a:cubicBezTo>
                  <a:cubicBezTo>
                    <a:pt x="1" y="26"/>
                    <a:pt x="2" y="21"/>
                    <a:pt x="4" y="16"/>
                  </a:cubicBezTo>
                  <a:cubicBezTo>
                    <a:pt x="5" y="14"/>
                    <a:pt x="7" y="13"/>
                    <a:pt x="9" y="14"/>
                  </a:cubicBezTo>
                  <a:cubicBezTo>
                    <a:pt x="11" y="15"/>
                    <a:pt x="12" y="17"/>
                    <a:pt x="11" y="19"/>
                  </a:cubicBezTo>
                  <a:cubicBezTo>
                    <a:pt x="10" y="23"/>
                    <a:pt x="9" y="28"/>
                    <a:pt x="8" y="34"/>
                  </a:cubicBezTo>
                  <a:cubicBezTo>
                    <a:pt x="8" y="35"/>
                    <a:pt x="7" y="36"/>
                    <a:pt x="5" y="37"/>
                  </a:cubicBezTo>
                  <a:close/>
                  <a:moveTo>
                    <a:pt x="35" y="11"/>
                  </a:moveTo>
                  <a:cubicBezTo>
                    <a:pt x="34" y="12"/>
                    <a:pt x="33" y="12"/>
                    <a:pt x="32" y="11"/>
                  </a:cubicBezTo>
                  <a:cubicBezTo>
                    <a:pt x="27" y="9"/>
                    <a:pt x="23" y="8"/>
                    <a:pt x="19" y="10"/>
                  </a:cubicBezTo>
                  <a:cubicBezTo>
                    <a:pt x="17" y="10"/>
                    <a:pt x="15" y="9"/>
                    <a:pt x="14" y="7"/>
                  </a:cubicBezTo>
                  <a:cubicBezTo>
                    <a:pt x="13" y="5"/>
                    <a:pt x="14" y="3"/>
                    <a:pt x="16" y="2"/>
                  </a:cubicBezTo>
                  <a:cubicBezTo>
                    <a:pt x="17" y="2"/>
                    <a:pt x="17" y="2"/>
                    <a:pt x="17" y="2"/>
                  </a:cubicBezTo>
                  <a:cubicBezTo>
                    <a:pt x="22" y="0"/>
                    <a:pt x="28" y="1"/>
                    <a:pt x="35" y="4"/>
                  </a:cubicBezTo>
                  <a:cubicBezTo>
                    <a:pt x="37" y="5"/>
                    <a:pt x="38" y="7"/>
                    <a:pt x="37" y="9"/>
                  </a:cubicBezTo>
                  <a:cubicBezTo>
                    <a:pt x="36" y="10"/>
                    <a:pt x="36" y="11"/>
                    <a:pt x="35" y="11"/>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44" name="ï$1îḑé">
              <a:extLst>
                <a:ext uri="{FF2B5EF4-FFF2-40B4-BE49-F238E27FC236}">
                  <a16:creationId xmlns:a16="http://schemas.microsoft.com/office/drawing/2014/main" xmlns="" id="{E97C4F92-50EF-4004-BF60-C2EB288C4967}"/>
                </a:ext>
              </a:extLst>
            </p:cNvPr>
            <p:cNvSpPr/>
            <p:nvPr userDrawn="1"/>
          </p:nvSpPr>
          <p:spPr bwMode="auto">
            <a:xfrm>
              <a:off x="5180013" y="1901826"/>
              <a:ext cx="400050" cy="565150"/>
            </a:xfrm>
            <a:custGeom>
              <a:avLst/>
              <a:gdLst>
                <a:gd name="T0" fmla="*/ 19 w 119"/>
                <a:gd name="T1" fmla="*/ 169 h 169"/>
                <a:gd name="T2" fmla="*/ 12 w 119"/>
                <a:gd name="T3" fmla="*/ 167 h 169"/>
                <a:gd name="T4" fmla="*/ 3 w 119"/>
                <a:gd name="T5" fmla="*/ 131 h 169"/>
                <a:gd name="T6" fmla="*/ 27 w 119"/>
                <a:gd name="T7" fmla="*/ 69 h 169"/>
                <a:gd name="T8" fmla="*/ 67 w 119"/>
                <a:gd name="T9" fmla="*/ 17 h 169"/>
                <a:gd name="T10" fmla="*/ 102 w 119"/>
                <a:gd name="T11" fmla="*/ 5 h 169"/>
                <a:gd name="T12" fmla="*/ 87 w 119"/>
                <a:gd name="T13" fmla="*/ 103 h 169"/>
                <a:gd name="T14" fmla="*/ 47 w 119"/>
                <a:gd name="T15" fmla="*/ 155 h 169"/>
                <a:gd name="T16" fmla="*/ 19 w 119"/>
                <a:gd name="T17" fmla="*/ 169 h 169"/>
                <a:gd name="T18" fmla="*/ 95 w 119"/>
                <a:gd name="T19" fmla="*/ 7 h 169"/>
                <a:gd name="T20" fmla="*/ 69 w 119"/>
                <a:gd name="T21" fmla="*/ 20 h 169"/>
                <a:gd name="T22" fmla="*/ 30 w 119"/>
                <a:gd name="T23" fmla="*/ 71 h 169"/>
                <a:gd name="T24" fmla="*/ 7 w 119"/>
                <a:gd name="T25" fmla="*/ 131 h 169"/>
                <a:gd name="T26" fmla="*/ 14 w 119"/>
                <a:gd name="T27" fmla="*/ 164 h 169"/>
                <a:gd name="T28" fmla="*/ 44 w 119"/>
                <a:gd name="T29" fmla="*/ 152 h 169"/>
                <a:gd name="T30" fmla="*/ 84 w 119"/>
                <a:gd name="T31" fmla="*/ 101 h 169"/>
                <a:gd name="T32" fmla="*/ 100 w 119"/>
                <a:gd name="T33" fmla="*/ 8 h 169"/>
                <a:gd name="T34" fmla="*/ 95 w 119"/>
                <a:gd name="T35" fmla="*/ 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 h="169">
                  <a:moveTo>
                    <a:pt x="19" y="169"/>
                  </a:moveTo>
                  <a:cubicBezTo>
                    <a:pt x="16" y="169"/>
                    <a:pt x="14" y="169"/>
                    <a:pt x="12" y="167"/>
                  </a:cubicBezTo>
                  <a:cubicBezTo>
                    <a:pt x="3" y="163"/>
                    <a:pt x="0" y="150"/>
                    <a:pt x="3" y="131"/>
                  </a:cubicBezTo>
                  <a:cubicBezTo>
                    <a:pt x="7" y="112"/>
                    <a:pt x="15" y="91"/>
                    <a:pt x="27" y="69"/>
                  </a:cubicBezTo>
                  <a:cubicBezTo>
                    <a:pt x="39" y="48"/>
                    <a:pt x="53" y="29"/>
                    <a:pt x="67" y="17"/>
                  </a:cubicBezTo>
                  <a:cubicBezTo>
                    <a:pt x="81" y="4"/>
                    <a:pt x="94" y="0"/>
                    <a:pt x="102" y="5"/>
                  </a:cubicBezTo>
                  <a:cubicBezTo>
                    <a:pt x="119" y="14"/>
                    <a:pt x="113" y="57"/>
                    <a:pt x="87" y="103"/>
                  </a:cubicBezTo>
                  <a:cubicBezTo>
                    <a:pt x="75" y="124"/>
                    <a:pt x="61" y="143"/>
                    <a:pt x="47" y="155"/>
                  </a:cubicBezTo>
                  <a:cubicBezTo>
                    <a:pt x="36" y="164"/>
                    <a:pt x="27" y="169"/>
                    <a:pt x="19" y="169"/>
                  </a:cubicBezTo>
                  <a:close/>
                  <a:moveTo>
                    <a:pt x="95" y="7"/>
                  </a:moveTo>
                  <a:cubicBezTo>
                    <a:pt x="88" y="7"/>
                    <a:pt x="79" y="11"/>
                    <a:pt x="69" y="20"/>
                  </a:cubicBezTo>
                  <a:cubicBezTo>
                    <a:pt x="56" y="32"/>
                    <a:pt x="42" y="50"/>
                    <a:pt x="30" y="71"/>
                  </a:cubicBezTo>
                  <a:cubicBezTo>
                    <a:pt x="18" y="92"/>
                    <a:pt x="10" y="114"/>
                    <a:pt x="7" y="131"/>
                  </a:cubicBezTo>
                  <a:cubicBezTo>
                    <a:pt x="5" y="148"/>
                    <a:pt x="7" y="160"/>
                    <a:pt x="14" y="164"/>
                  </a:cubicBezTo>
                  <a:cubicBezTo>
                    <a:pt x="20" y="168"/>
                    <a:pt x="32" y="163"/>
                    <a:pt x="44" y="152"/>
                  </a:cubicBezTo>
                  <a:cubicBezTo>
                    <a:pt x="58" y="140"/>
                    <a:pt x="72" y="122"/>
                    <a:pt x="84" y="101"/>
                  </a:cubicBezTo>
                  <a:cubicBezTo>
                    <a:pt x="107" y="59"/>
                    <a:pt x="115" y="16"/>
                    <a:pt x="100" y="8"/>
                  </a:cubicBezTo>
                  <a:cubicBezTo>
                    <a:pt x="99" y="7"/>
                    <a:pt x="97" y="7"/>
                    <a:pt x="95" y="7"/>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45" name="íṣ1iḓê">
              <a:extLst>
                <a:ext uri="{FF2B5EF4-FFF2-40B4-BE49-F238E27FC236}">
                  <a16:creationId xmlns:a16="http://schemas.microsoft.com/office/drawing/2014/main" xmlns="" id="{AF163956-CFC6-4FD7-A878-963AF39620DE}"/>
                </a:ext>
              </a:extLst>
            </p:cNvPr>
            <p:cNvSpPr/>
            <p:nvPr userDrawn="1"/>
          </p:nvSpPr>
          <p:spPr bwMode="auto">
            <a:xfrm>
              <a:off x="5176838" y="1905001"/>
              <a:ext cx="406400" cy="569913"/>
            </a:xfrm>
            <a:custGeom>
              <a:avLst/>
              <a:gdLst>
                <a:gd name="T0" fmla="*/ 97 w 121"/>
                <a:gd name="T1" fmla="*/ 167 h 170"/>
                <a:gd name="T2" fmla="*/ 28 w 121"/>
                <a:gd name="T3" fmla="*/ 102 h 170"/>
                <a:gd name="T4" fmla="*/ 4 w 121"/>
                <a:gd name="T5" fmla="*/ 41 h 170"/>
                <a:gd name="T6" fmla="*/ 11 w 121"/>
                <a:gd name="T7" fmla="*/ 4 h 170"/>
                <a:gd name="T8" fmla="*/ 47 w 121"/>
                <a:gd name="T9" fmla="*/ 16 h 170"/>
                <a:gd name="T10" fmla="*/ 88 w 121"/>
                <a:gd name="T11" fmla="*/ 68 h 170"/>
                <a:gd name="T12" fmla="*/ 104 w 121"/>
                <a:gd name="T13" fmla="*/ 166 h 170"/>
                <a:gd name="T14" fmla="*/ 97 w 121"/>
                <a:gd name="T15" fmla="*/ 167 h 170"/>
                <a:gd name="T16" fmla="*/ 19 w 121"/>
                <a:gd name="T17" fmla="*/ 6 h 170"/>
                <a:gd name="T18" fmla="*/ 13 w 121"/>
                <a:gd name="T19" fmla="*/ 8 h 170"/>
                <a:gd name="T20" fmla="*/ 8 w 121"/>
                <a:gd name="T21" fmla="*/ 40 h 170"/>
                <a:gd name="T22" fmla="*/ 31 w 121"/>
                <a:gd name="T23" fmla="*/ 100 h 170"/>
                <a:gd name="T24" fmla="*/ 102 w 121"/>
                <a:gd name="T25" fmla="*/ 162 h 170"/>
                <a:gd name="T26" fmla="*/ 84 w 121"/>
                <a:gd name="T27" fmla="*/ 70 h 170"/>
                <a:gd name="T28" fmla="*/ 44 w 121"/>
                <a:gd name="T29" fmla="*/ 19 h 170"/>
                <a:gd name="T30" fmla="*/ 19 w 121"/>
                <a:gd name="T31" fmla="*/ 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 h="170">
                  <a:moveTo>
                    <a:pt x="97" y="167"/>
                  </a:moveTo>
                  <a:cubicBezTo>
                    <a:pt x="79" y="167"/>
                    <a:pt x="51" y="141"/>
                    <a:pt x="28" y="102"/>
                  </a:cubicBezTo>
                  <a:cubicBezTo>
                    <a:pt x="16" y="81"/>
                    <a:pt x="7" y="59"/>
                    <a:pt x="4" y="41"/>
                  </a:cubicBezTo>
                  <a:cubicBezTo>
                    <a:pt x="0" y="22"/>
                    <a:pt x="3" y="9"/>
                    <a:pt x="11" y="4"/>
                  </a:cubicBezTo>
                  <a:cubicBezTo>
                    <a:pt x="20" y="0"/>
                    <a:pt x="32" y="4"/>
                    <a:pt x="47" y="16"/>
                  </a:cubicBezTo>
                  <a:cubicBezTo>
                    <a:pt x="61" y="28"/>
                    <a:pt x="76" y="46"/>
                    <a:pt x="88" y="68"/>
                  </a:cubicBezTo>
                  <a:cubicBezTo>
                    <a:pt x="114" y="113"/>
                    <a:pt x="121" y="156"/>
                    <a:pt x="104" y="166"/>
                  </a:cubicBezTo>
                  <a:cubicBezTo>
                    <a:pt x="102" y="167"/>
                    <a:pt x="100" y="167"/>
                    <a:pt x="97" y="167"/>
                  </a:cubicBezTo>
                  <a:close/>
                  <a:moveTo>
                    <a:pt x="19" y="6"/>
                  </a:moveTo>
                  <a:cubicBezTo>
                    <a:pt x="17" y="6"/>
                    <a:pt x="15" y="7"/>
                    <a:pt x="13" y="8"/>
                  </a:cubicBezTo>
                  <a:cubicBezTo>
                    <a:pt x="7" y="12"/>
                    <a:pt x="5" y="24"/>
                    <a:pt x="8" y="40"/>
                  </a:cubicBezTo>
                  <a:cubicBezTo>
                    <a:pt x="11" y="58"/>
                    <a:pt x="19" y="79"/>
                    <a:pt x="31" y="100"/>
                  </a:cubicBezTo>
                  <a:cubicBezTo>
                    <a:pt x="56" y="142"/>
                    <a:pt x="88" y="170"/>
                    <a:pt x="102" y="162"/>
                  </a:cubicBezTo>
                  <a:cubicBezTo>
                    <a:pt x="117" y="154"/>
                    <a:pt x="109" y="111"/>
                    <a:pt x="84" y="70"/>
                  </a:cubicBezTo>
                  <a:cubicBezTo>
                    <a:pt x="72" y="49"/>
                    <a:pt x="58" y="31"/>
                    <a:pt x="44" y="19"/>
                  </a:cubicBezTo>
                  <a:cubicBezTo>
                    <a:pt x="35" y="11"/>
                    <a:pt x="26" y="6"/>
                    <a:pt x="19" y="6"/>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46" name="îsḷíḋê">
              <a:extLst>
                <a:ext uri="{FF2B5EF4-FFF2-40B4-BE49-F238E27FC236}">
                  <a16:creationId xmlns:a16="http://schemas.microsoft.com/office/drawing/2014/main" xmlns="" id="{B5165E3B-39A4-4B8A-B57A-8C3700314647}"/>
                </a:ext>
              </a:extLst>
            </p:cNvPr>
            <p:cNvSpPr/>
            <p:nvPr userDrawn="1"/>
          </p:nvSpPr>
          <p:spPr bwMode="auto">
            <a:xfrm>
              <a:off x="5056188" y="2071688"/>
              <a:ext cx="630238" cy="234950"/>
            </a:xfrm>
            <a:custGeom>
              <a:avLst/>
              <a:gdLst>
                <a:gd name="T0" fmla="*/ 87 w 188"/>
                <a:gd name="T1" fmla="*/ 70 h 70"/>
                <a:gd name="T2" fmla="*/ 30 w 188"/>
                <a:gd name="T3" fmla="*/ 62 h 70"/>
                <a:gd name="T4" fmla="*/ 1 w 188"/>
                <a:gd name="T5" fmla="*/ 38 h 70"/>
                <a:gd name="T6" fmla="*/ 93 w 188"/>
                <a:gd name="T7" fmla="*/ 0 h 70"/>
                <a:gd name="T8" fmla="*/ 158 w 188"/>
                <a:gd name="T9" fmla="*/ 8 h 70"/>
                <a:gd name="T10" fmla="*/ 187 w 188"/>
                <a:gd name="T11" fmla="*/ 32 h 70"/>
                <a:gd name="T12" fmla="*/ 95 w 188"/>
                <a:gd name="T13" fmla="*/ 70 h 70"/>
                <a:gd name="T14" fmla="*/ 87 w 188"/>
                <a:gd name="T15" fmla="*/ 70 h 70"/>
                <a:gd name="T16" fmla="*/ 101 w 188"/>
                <a:gd name="T17" fmla="*/ 4 h 70"/>
                <a:gd name="T18" fmla="*/ 93 w 188"/>
                <a:gd name="T19" fmla="*/ 4 h 70"/>
                <a:gd name="T20" fmla="*/ 5 w 188"/>
                <a:gd name="T21" fmla="*/ 38 h 70"/>
                <a:gd name="T22" fmla="*/ 31 w 188"/>
                <a:gd name="T23" fmla="*/ 58 h 70"/>
                <a:gd name="T24" fmla="*/ 95 w 188"/>
                <a:gd name="T25" fmla="*/ 66 h 70"/>
                <a:gd name="T26" fmla="*/ 183 w 188"/>
                <a:gd name="T27" fmla="*/ 32 h 70"/>
                <a:gd name="T28" fmla="*/ 157 w 188"/>
                <a:gd name="T29" fmla="*/ 12 h 70"/>
                <a:gd name="T30" fmla="*/ 101 w 188"/>
                <a:gd name="T31"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70">
                  <a:moveTo>
                    <a:pt x="87" y="70"/>
                  </a:moveTo>
                  <a:cubicBezTo>
                    <a:pt x="65" y="70"/>
                    <a:pt x="45" y="67"/>
                    <a:pt x="30" y="62"/>
                  </a:cubicBezTo>
                  <a:cubicBezTo>
                    <a:pt x="11" y="56"/>
                    <a:pt x="1" y="48"/>
                    <a:pt x="1" y="38"/>
                  </a:cubicBezTo>
                  <a:cubicBezTo>
                    <a:pt x="0" y="19"/>
                    <a:pt x="41" y="2"/>
                    <a:pt x="93" y="0"/>
                  </a:cubicBezTo>
                  <a:cubicBezTo>
                    <a:pt x="117" y="0"/>
                    <a:pt x="140" y="2"/>
                    <a:pt x="158" y="8"/>
                  </a:cubicBezTo>
                  <a:cubicBezTo>
                    <a:pt x="176" y="14"/>
                    <a:pt x="187" y="22"/>
                    <a:pt x="187" y="32"/>
                  </a:cubicBezTo>
                  <a:cubicBezTo>
                    <a:pt x="188" y="51"/>
                    <a:pt x="147" y="68"/>
                    <a:pt x="95" y="70"/>
                  </a:cubicBezTo>
                  <a:cubicBezTo>
                    <a:pt x="92" y="70"/>
                    <a:pt x="89" y="70"/>
                    <a:pt x="87" y="70"/>
                  </a:cubicBezTo>
                  <a:close/>
                  <a:moveTo>
                    <a:pt x="101" y="4"/>
                  </a:moveTo>
                  <a:cubicBezTo>
                    <a:pt x="99" y="4"/>
                    <a:pt x="96" y="4"/>
                    <a:pt x="93" y="4"/>
                  </a:cubicBezTo>
                  <a:cubicBezTo>
                    <a:pt x="45" y="6"/>
                    <a:pt x="4" y="21"/>
                    <a:pt x="5" y="38"/>
                  </a:cubicBezTo>
                  <a:cubicBezTo>
                    <a:pt x="5" y="46"/>
                    <a:pt x="15" y="53"/>
                    <a:pt x="31" y="58"/>
                  </a:cubicBezTo>
                  <a:cubicBezTo>
                    <a:pt x="48" y="64"/>
                    <a:pt x="71" y="66"/>
                    <a:pt x="95" y="66"/>
                  </a:cubicBezTo>
                  <a:cubicBezTo>
                    <a:pt x="143" y="64"/>
                    <a:pt x="183" y="49"/>
                    <a:pt x="183" y="32"/>
                  </a:cubicBezTo>
                  <a:cubicBezTo>
                    <a:pt x="183" y="24"/>
                    <a:pt x="173" y="17"/>
                    <a:pt x="157" y="12"/>
                  </a:cubicBezTo>
                  <a:cubicBezTo>
                    <a:pt x="142" y="7"/>
                    <a:pt x="122" y="4"/>
                    <a:pt x="101" y="4"/>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47" name="iŝḷïḋè">
              <a:extLst>
                <a:ext uri="{FF2B5EF4-FFF2-40B4-BE49-F238E27FC236}">
                  <a16:creationId xmlns:a16="http://schemas.microsoft.com/office/drawing/2014/main" xmlns="" id="{A2916338-7DF2-492E-9498-33310A606D8B}"/>
                </a:ext>
              </a:extLst>
            </p:cNvPr>
            <p:cNvSpPr/>
            <p:nvPr userDrawn="1"/>
          </p:nvSpPr>
          <p:spPr bwMode="auto">
            <a:xfrm>
              <a:off x="5281613" y="1917701"/>
              <a:ext cx="49213" cy="50800"/>
            </a:xfrm>
            <a:custGeom>
              <a:avLst/>
              <a:gdLst>
                <a:gd name="T0" fmla="*/ 13 w 15"/>
                <a:gd name="T1" fmla="*/ 11 h 15"/>
                <a:gd name="T2" fmla="*/ 4 w 15"/>
                <a:gd name="T3" fmla="*/ 14 h 15"/>
                <a:gd name="T4" fmla="*/ 1 w 15"/>
                <a:gd name="T5" fmla="*/ 4 h 15"/>
                <a:gd name="T6" fmla="*/ 11 w 15"/>
                <a:gd name="T7" fmla="*/ 2 h 15"/>
                <a:gd name="T8" fmla="*/ 13 w 15"/>
                <a:gd name="T9" fmla="*/ 11 h 15"/>
              </a:gdLst>
              <a:ahLst/>
              <a:cxnLst>
                <a:cxn ang="0">
                  <a:pos x="T0" y="T1"/>
                </a:cxn>
                <a:cxn ang="0">
                  <a:pos x="T2" y="T3"/>
                </a:cxn>
                <a:cxn ang="0">
                  <a:pos x="T4" y="T5"/>
                </a:cxn>
                <a:cxn ang="0">
                  <a:pos x="T6" y="T7"/>
                </a:cxn>
                <a:cxn ang="0">
                  <a:pos x="T8" y="T9"/>
                </a:cxn>
              </a:cxnLst>
              <a:rect l="0" t="0" r="r" b="b"/>
              <a:pathLst>
                <a:path w="15" h="15">
                  <a:moveTo>
                    <a:pt x="13" y="11"/>
                  </a:moveTo>
                  <a:cubicBezTo>
                    <a:pt x="12" y="14"/>
                    <a:pt x="7" y="15"/>
                    <a:pt x="4" y="14"/>
                  </a:cubicBezTo>
                  <a:cubicBezTo>
                    <a:pt x="1" y="12"/>
                    <a:pt x="0" y="8"/>
                    <a:pt x="1" y="4"/>
                  </a:cubicBezTo>
                  <a:cubicBezTo>
                    <a:pt x="3" y="1"/>
                    <a:pt x="7" y="0"/>
                    <a:pt x="11" y="2"/>
                  </a:cubicBezTo>
                  <a:cubicBezTo>
                    <a:pt x="14" y="3"/>
                    <a:pt x="15" y="8"/>
                    <a:pt x="13" y="11"/>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48" name="îş1ïḑe">
              <a:extLst>
                <a:ext uri="{FF2B5EF4-FFF2-40B4-BE49-F238E27FC236}">
                  <a16:creationId xmlns:a16="http://schemas.microsoft.com/office/drawing/2014/main" xmlns="" id="{6763893D-71E3-4576-ADFF-4A5DE789F903}"/>
                </a:ext>
              </a:extLst>
            </p:cNvPr>
            <p:cNvSpPr/>
            <p:nvPr userDrawn="1"/>
          </p:nvSpPr>
          <p:spPr bwMode="auto">
            <a:xfrm>
              <a:off x="5273675" y="1911351"/>
              <a:ext cx="65088" cy="60325"/>
            </a:xfrm>
            <a:custGeom>
              <a:avLst/>
              <a:gdLst>
                <a:gd name="T0" fmla="*/ 9 w 19"/>
                <a:gd name="T1" fmla="*/ 18 h 18"/>
                <a:gd name="T2" fmla="*/ 5 w 19"/>
                <a:gd name="T3" fmla="*/ 17 h 18"/>
                <a:gd name="T4" fmla="*/ 1 w 19"/>
                <a:gd name="T5" fmla="*/ 12 h 18"/>
                <a:gd name="T6" fmla="*/ 2 w 19"/>
                <a:gd name="T7" fmla="*/ 5 h 18"/>
                <a:gd name="T8" fmla="*/ 14 w 19"/>
                <a:gd name="T9" fmla="*/ 2 h 18"/>
                <a:gd name="T10" fmla="*/ 18 w 19"/>
                <a:gd name="T11" fmla="*/ 7 h 18"/>
                <a:gd name="T12" fmla="*/ 17 w 19"/>
                <a:gd name="T13" fmla="*/ 14 h 18"/>
                <a:gd name="T14" fmla="*/ 9 w 19"/>
                <a:gd name="T15" fmla="*/ 18 h 18"/>
                <a:gd name="T16" fmla="*/ 9 w 19"/>
                <a:gd name="T17" fmla="*/ 5 h 18"/>
                <a:gd name="T18" fmla="*/ 5 w 19"/>
                <a:gd name="T19" fmla="*/ 7 h 18"/>
                <a:gd name="T20" fmla="*/ 5 w 19"/>
                <a:gd name="T21" fmla="*/ 11 h 18"/>
                <a:gd name="T22" fmla="*/ 7 w 19"/>
                <a:gd name="T23" fmla="*/ 14 h 18"/>
                <a:gd name="T24" fmla="*/ 14 w 19"/>
                <a:gd name="T25" fmla="*/ 12 h 18"/>
                <a:gd name="T26" fmla="*/ 14 w 19"/>
                <a:gd name="T27" fmla="*/ 8 h 18"/>
                <a:gd name="T28" fmla="*/ 12 w 19"/>
                <a:gd name="T29" fmla="*/ 5 h 18"/>
                <a:gd name="T30" fmla="*/ 9 w 19"/>
                <a:gd name="T31"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8">
                  <a:moveTo>
                    <a:pt x="9" y="18"/>
                  </a:moveTo>
                  <a:cubicBezTo>
                    <a:pt x="8" y="18"/>
                    <a:pt x="7" y="18"/>
                    <a:pt x="5" y="17"/>
                  </a:cubicBezTo>
                  <a:cubicBezTo>
                    <a:pt x="3" y="16"/>
                    <a:pt x="2" y="14"/>
                    <a:pt x="1" y="12"/>
                  </a:cubicBezTo>
                  <a:cubicBezTo>
                    <a:pt x="0" y="10"/>
                    <a:pt x="1" y="7"/>
                    <a:pt x="2" y="5"/>
                  </a:cubicBezTo>
                  <a:cubicBezTo>
                    <a:pt x="4" y="1"/>
                    <a:pt x="9" y="0"/>
                    <a:pt x="14" y="2"/>
                  </a:cubicBezTo>
                  <a:cubicBezTo>
                    <a:pt x="16" y="3"/>
                    <a:pt x="17" y="5"/>
                    <a:pt x="18" y="7"/>
                  </a:cubicBezTo>
                  <a:cubicBezTo>
                    <a:pt x="19" y="9"/>
                    <a:pt x="18" y="12"/>
                    <a:pt x="17" y="14"/>
                  </a:cubicBezTo>
                  <a:cubicBezTo>
                    <a:pt x="16" y="17"/>
                    <a:pt x="13" y="18"/>
                    <a:pt x="9" y="18"/>
                  </a:cubicBezTo>
                  <a:close/>
                  <a:moveTo>
                    <a:pt x="9" y="5"/>
                  </a:moveTo>
                  <a:cubicBezTo>
                    <a:pt x="8" y="5"/>
                    <a:pt x="6" y="6"/>
                    <a:pt x="5" y="7"/>
                  </a:cubicBezTo>
                  <a:cubicBezTo>
                    <a:pt x="5" y="8"/>
                    <a:pt x="4" y="10"/>
                    <a:pt x="5" y="11"/>
                  </a:cubicBezTo>
                  <a:cubicBezTo>
                    <a:pt x="5" y="12"/>
                    <a:pt x="6" y="13"/>
                    <a:pt x="7" y="14"/>
                  </a:cubicBezTo>
                  <a:cubicBezTo>
                    <a:pt x="9" y="15"/>
                    <a:pt x="12" y="14"/>
                    <a:pt x="14" y="12"/>
                  </a:cubicBezTo>
                  <a:cubicBezTo>
                    <a:pt x="14" y="11"/>
                    <a:pt x="14" y="10"/>
                    <a:pt x="14" y="8"/>
                  </a:cubicBezTo>
                  <a:cubicBezTo>
                    <a:pt x="14" y="7"/>
                    <a:pt x="13" y="6"/>
                    <a:pt x="12" y="5"/>
                  </a:cubicBezTo>
                  <a:cubicBezTo>
                    <a:pt x="11" y="5"/>
                    <a:pt x="10" y="5"/>
                    <a:pt x="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49" name="î$ḷiḍê">
              <a:extLst>
                <a:ext uri="{FF2B5EF4-FFF2-40B4-BE49-F238E27FC236}">
                  <a16:creationId xmlns:a16="http://schemas.microsoft.com/office/drawing/2014/main" xmlns="" id="{ECC22207-8947-4394-8FC5-43EAEEF8066F}"/>
                </a:ext>
              </a:extLst>
            </p:cNvPr>
            <p:cNvSpPr/>
            <p:nvPr userDrawn="1"/>
          </p:nvSpPr>
          <p:spPr bwMode="auto">
            <a:xfrm>
              <a:off x="5303838" y="2400301"/>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5"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50" name="ï$ḷïdé">
              <a:extLst>
                <a:ext uri="{FF2B5EF4-FFF2-40B4-BE49-F238E27FC236}">
                  <a16:creationId xmlns:a16="http://schemas.microsoft.com/office/drawing/2014/main" xmlns="" id="{DB731179-EDB8-4206-9D9F-76DD9A5EF239}"/>
                </a:ext>
              </a:extLst>
            </p:cNvPr>
            <p:cNvSpPr/>
            <p:nvPr userDrawn="1"/>
          </p:nvSpPr>
          <p:spPr bwMode="auto">
            <a:xfrm>
              <a:off x="5297488" y="2393951"/>
              <a:ext cx="66675" cy="63500"/>
            </a:xfrm>
            <a:custGeom>
              <a:avLst/>
              <a:gdLst>
                <a:gd name="T0" fmla="*/ 10 w 20"/>
                <a:gd name="T1" fmla="*/ 19 h 19"/>
                <a:gd name="T2" fmla="*/ 6 w 20"/>
                <a:gd name="T3" fmla="*/ 18 h 19"/>
                <a:gd name="T4" fmla="*/ 2 w 20"/>
                <a:gd name="T5" fmla="*/ 6 h 19"/>
                <a:gd name="T6" fmla="*/ 14 w 20"/>
                <a:gd name="T7" fmla="*/ 2 h 19"/>
                <a:gd name="T8" fmla="*/ 18 w 20"/>
                <a:gd name="T9" fmla="*/ 15 h 19"/>
                <a:gd name="T10" fmla="*/ 12 w 20"/>
                <a:gd name="T11" fmla="*/ 19 h 19"/>
                <a:gd name="T12" fmla="*/ 10 w 20"/>
                <a:gd name="T13" fmla="*/ 19 h 19"/>
                <a:gd name="T14" fmla="*/ 10 w 20"/>
                <a:gd name="T15" fmla="*/ 5 h 19"/>
                <a:gd name="T16" fmla="*/ 6 w 20"/>
                <a:gd name="T17" fmla="*/ 8 h 19"/>
                <a:gd name="T18" fmla="*/ 8 w 20"/>
                <a:gd name="T19" fmla="*/ 14 h 19"/>
                <a:gd name="T20" fmla="*/ 14 w 20"/>
                <a:gd name="T21" fmla="*/ 13 h 19"/>
                <a:gd name="T22" fmla="*/ 14 w 20"/>
                <a:gd name="T23" fmla="*/ 13 h 19"/>
                <a:gd name="T24" fmla="*/ 12 w 20"/>
                <a:gd name="T25" fmla="*/ 6 h 19"/>
                <a:gd name="T26" fmla="*/ 10 w 20"/>
                <a:gd name="T2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9">
                  <a:moveTo>
                    <a:pt x="10" y="19"/>
                  </a:moveTo>
                  <a:cubicBezTo>
                    <a:pt x="9" y="19"/>
                    <a:pt x="7" y="19"/>
                    <a:pt x="6" y="18"/>
                  </a:cubicBezTo>
                  <a:cubicBezTo>
                    <a:pt x="2" y="16"/>
                    <a:pt x="0" y="10"/>
                    <a:pt x="2" y="6"/>
                  </a:cubicBezTo>
                  <a:cubicBezTo>
                    <a:pt x="5" y="2"/>
                    <a:pt x="10" y="0"/>
                    <a:pt x="14" y="2"/>
                  </a:cubicBezTo>
                  <a:cubicBezTo>
                    <a:pt x="19" y="5"/>
                    <a:pt x="20" y="10"/>
                    <a:pt x="18" y="15"/>
                  </a:cubicBezTo>
                  <a:cubicBezTo>
                    <a:pt x="17" y="17"/>
                    <a:pt x="15" y="18"/>
                    <a:pt x="12" y="19"/>
                  </a:cubicBezTo>
                  <a:cubicBezTo>
                    <a:pt x="12" y="19"/>
                    <a:pt x="11" y="19"/>
                    <a:pt x="10" y="19"/>
                  </a:cubicBezTo>
                  <a:close/>
                  <a:moveTo>
                    <a:pt x="10" y="5"/>
                  </a:moveTo>
                  <a:cubicBezTo>
                    <a:pt x="8" y="5"/>
                    <a:pt x="7" y="6"/>
                    <a:pt x="6" y="8"/>
                  </a:cubicBezTo>
                  <a:cubicBezTo>
                    <a:pt x="5" y="10"/>
                    <a:pt x="5" y="13"/>
                    <a:pt x="8" y="14"/>
                  </a:cubicBezTo>
                  <a:cubicBezTo>
                    <a:pt x="10" y="16"/>
                    <a:pt x="13" y="15"/>
                    <a:pt x="14" y="13"/>
                  </a:cubicBezTo>
                  <a:cubicBezTo>
                    <a:pt x="14" y="13"/>
                    <a:pt x="14" y="13"/>
                    <a:pt x="14" y="13"/>
                  </a:cubicBezTo>
                  <a:cubicBezTo>
                    <a:pt x="16" y="10"/>
                    <a:pt x="15" y="7"/>
                    <a:pt x="12" y="6"/>
                  </a:cubicBezTo>
                  <a:cubicBezTo>
                    <a:pt x="12" y="6"/>
                    <a:pt x="11" y="5"/>
                    <a:pt x="1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51" name="îšļïḋé">
              <a:extLst>
                <a:ext uri="{FF2B5EF4-FFF2-40B4-BE49-F238E27FC236}">
                  <a16:creationId xmlns:a16="http://schemas.microsoft.com/office/drawing/2014/main" xmlns="" id="{A65356D1-7E0F-4E65-9C23-2AA7F6ADACAC}"/>
                </a:ext>
              </a:extLst>
            </p:cNvPr>
            <p:cNvSpPr/>
            <p:nvPr userDrawn="1"/>
          </p:nvSpPr>
          <p:spPr bwMode="auto">
            <a:xfrm>
              <a:off x="5586413" y="2225676"/>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4"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52" name="ïşľiďê">
              <a:extLst>
                <a:ext uri="{FF2B5EF4-FFF2-40B4-BE49-F238E27FC236}">
                  <a16:creationId xmlns:a16="http://schemas.microsoft.com/office/drawing/2014/main" xmlns="" id="{31CB6D49-3FC1-4025-96EF-53788C366C09}"/>
                </a:ext>
              </a:extLst>
            </p:cNvPr>
            <p:cNvSpPr/>
            <p:nvPr userDrawn="1"/>
          </p:nvSpPr>
          <p:spPr bwMode="auto">
            <a:xfrm>
              <a:off x="5580063" y="2222501"/>
              <a:ext cx="66675" cy="60325"/>
            </a:xfrm>
            <a:custGeom>
              <a:avLst/>
              <a:gdLst>
                <a:gd name="T0" fmla="*/ 10 w 20"/>
                <a:gd name="T1" fmla="*/ 18 h 18"/>
                <a:gd name="T2" fmla="*/ 6 w 20"/>
                <a:gd name="T3" fmla="*/ 17 h 18"/>
                <a:gd name="T4" fmla="*/ 2 w 20"/>
                <a:gd name="T5" fmla="*/ 5 h 18"/>
                <a:gd name="T6" fmla="*/ 7 w 20"/>
                <a:gd name="T7" fmla="*/ 1 h 18"/>
                <a:gd name="T8" fmla="*/ 14 w 20"/>
                <a:gd name="T9" fmla="*/ 2 h 18"/>
                <a:gd name="T10" fmla="*/ 18 w 20"/>
                <a:gd name="T11" fmla="*/ 14 h 18"/>
                <a:gd name="T12" fmla="*/ 10 w 20"/>
                <a:gd name="T13" fmla="*/ 18 h 18"/>
                <a:gd name="T14" fmla="*/ 10 w 20"/>
                <a:gd name="T15" fmla="*/ 4 h 18"/>
                <a:gd name="T16" fmla="*/ 6 w 20"/>
                <a:gd name="T17" fmla="*/ 7 h 18"/>
                <a:gd name="T18" fmla="*/ 7 w 20"/>
                <a:gd name="T19" fmla="*/ 13 h 18"/>
                <a:gd name="T20" fmla="*/ 14 w 20"/>
                <a:gd name="T21" fmla="*/ 12 h 18"/>
                <a:gd name="T22" fmla="*/ 12 w 20"/>
                <a:gd name="T23" fmla="*/ 5 h 18"/>
                <a:gd name="T24" fmla="*/ 10 w 20"/>
                <a:gd name="T2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8">
                  <a:moveTo>
                    <a:pt x="10" y="18"/>
                  </a:moveTo>
                  <a:cubicBezTo>
                    <a:pt x="8" y="18"/>
                    <a:pt x="7" y="18"/>
                    <a:pt x="6" y="17"/>
                  </a:cubicBezTo>
                  <a:cubicBezTo>
                    <a:pt x="1" y="15"/>
                    <a:pt x="0" y="9"/>
                    <a:pt x="2" y="5"/>
                  </a:cubicBezTo>
                  <a:cubicBezTo>
                    <a:pt x="3" y="3"/>
                    <a:pt x="5" y="1"/>
                    <a:pt x="7" y="1"/>
                  </a:cubicBezTo>
                  <a:cubicBezTo>
                    <a:pt x="10" y="0"/>
                    <a:pt x="12" y="0"/>
                    <a:pt x="14" y="2"/>
                  </a:cubicBezTo>
                  <a:cubicBezTo>
                    <a:pt x="18" y="4"/>
                    <a:pt x="20" y="9"/>
                    <a:pt x="18" y="14"/>
                  </a:cubicBezTo>
                  <a:cubicBezTo>
                    <a:pt x="16" y="16"/>
                    <a:pt x="13" y="18"/>
                    <a:pt x="10" y="18"/>
                  </a:cubicBezTo>
                  <a:close/>
                  <a:moveTo>
                    <a:pt x="10" y="4"/>
                  </a:moveTo>
                  <a:cubicBezTo>
                    <a:pt x="8" y="4"/>
                    <a:pt x="6" y="5"/>
                    <a:pt x="6" y="7"/>
                  </a:cubicBezTo>
                  <a:cubicBezTo>
                    <a:pt x="4" y="9"/>
                    <a:pt x="5" y="12"/>
                    <a:pt x="7" y="13"/>
                  </a:cubicBezTo>
                  <a:cubicBezTo>
                    <a:pt x="10" y="15"/>
                    <a:pt x="13" y="14"/>
                    <a:pt x="14" y="12"/>
                  </a:cubicBezTo>
                  <a:cubicBezTo>
                    <a:pt x="15" y="9"/>
                    <a:pt x="15" y="6"/>
                    <a:pt x="12" y="5"/>
                  </a:cubicBezTo>
                  <a:cubicBezTo>
                    <a:pt x="11" y="5"/>
                    <a:pt x="11" y="4"/>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53" name="íş1îďé">
              <a:extLst>
                <a:ext uri="{FF2B5EF4-FFF2-40B4-BE49-F238E27FC236}">
                  <a16:creationId xmlns:a16="http://schemas.microsoft.com/office/drawing/2014/main" xmlns="" id="{73A0DD6F-CBAA-46E1-87E1-FDF891EEBA71}"/>
                </a:ext>
              </a:extLst>
            </p:cNvPr>
            <p:cNvSpPr/>
            <p:nvPr userDrawn="1"/>
          </p:nvSpPr>
          <p:spPr bwMode="auto">
            <a:xfrm>
              <a:off x="5314950" y="2132013"/>
              <a:ext cx="114300" cy="114300"/>
            </a:xfrm>
            <a:custGeom>
              <a:avLst/>
              <a:gdLst>
                <a:gd name="T0" fmla="*/ 30 w 34"/>
                <a:gd name="T1" fmla="*/ 24 h 34"/>
                <a:gd name="T2" fmla="*/ 10 w 34"/>
                <a:gd name="T3" fmla="*/ 30 h 34"/>
                <a:gd name="T4" fmla="*/ 4 w 34"/>
                <a:gd name="T5" fmla="*/ 10 h 34"/>
                <a:gd name="T6" fmla="*/ 24 w 34"/>
                <a:gd name="T7" fmla="*/ 4 h 34"/>
                <a:gd name="T8" fmla="*/ 30 w 34"/>
                <a:gd name="T9" fmla="*/ 24 h 34"/>
              </a:gdLst>
              <a:ahLst/>
              <a:cxnLst>
                <a:cxn ang="0">
                  <a:pos x="T0" y="T1"/>
                </a:cxn>
                <a:cxn ang="0">
                  <a:pos x="T2" y="T3"/>
                </a:cxn>
                <a:cxn ang="0">
                  <a:pos x="T4" y="T5"/>
                </a:cxn>
                <a:cxn ang="0">
                  <a:pos x="T6" y="T7"/>
                </a:cxn>
                <a:cxn ang="0">
                  <a:pos x="T8" y="T9"/>
                </a:cxn>
              </a:cxnLst>
              <a:rect l="0" t="0" r="r" b="b"/>
              <a:pathLst>
                <a:path w="34" h="34">
                  <a:moveTo>
                    <a:pt x="30" y="24"/>
                  </a:moveTo>
                  <a:cubicBezTo>
                    <a:pt x="26" y="32"/>
                    <a:pt x="17" y="34"/>
                    <a:pt x="10" y="30"/>
                  </a:cubicBezTo>
                  <a:cubicBezTo>
                    <a:pt x="2" y="26"/>
                    <a:pt x="0" y="17"/>
                    <a:pt x="4" y="10"/>
                  </a:cubicBezTo>
                  <a:cubicBezTo>
                    <a:pt x="8" y="2"/>
                    <a:pt x="17" y="0"/>
                    <a:pt x="24" y="4"/>
                  </a:cubicBezTo>
                  <a:cubicBezTo>
                    <a:pt x="31" y="8"/>
                    <a:pt x="34" y="17"/>
                    <a:pt x="30" y="24"/>
                  </a:cubicBezTo>
                  <a:close/>
                </a:path>
              </a:pathLst>
            </a:custGeom>
            <a:solidFill>
              <a:srgbClr val="F05A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54" name="îṥḻiḍé">
              <a:extLst>
                <a:ext uri="{FF2B5EF4-FFF2-40B4-BE49-F238E27FC236}">
                  <a16:creationId xmlns:a16="http://schemas.microsoft.com/office/drawing/2014/main" xmlns="" id="{A0E8BCD4-9278-45A8-AD16-19E2173568C5}"/>
                </a:ext>
              </a:extLst>
            </p:cNvPr>
            <p:cNvSpPr/>
            <p:nvPr userDrawn="1"/>
          </p:nvSpPr>
          <p:spPr bwMode="auto">
            <a:xfrm>
              <a:off x="5303838" y="2125663"/>
              <a:ext cx="128588" cy="120650"/>
            </a:xfrm>
            <a:custGeom>
              <a:avLst/>
              <a:gdLst>
                <a:gd name="T0" fmla="*/ 20 w 38"/>
                <a:gd name="T1" fmla="*/ 36 h 36"/>
                <a:gd name="T2" fmla="*/ 12 w 38"/>
                <a:gd name="T3" fmla="*/ 34 h 36"/>
                <a:gd name="T4" fmla="*/ 5 w 38"/>
                <a:gd name="T5" fmla="*/ 11 h 36"/>
                <a:gd name="T6" fmla="*/ 28 w 38"/>
                <a:gd name="T7" fmla="*/ 4 h 36"/>
                <a:gd name="T8" fmla="*/ 36 w 38"/>
                <a:gd name="T9" fmla="*/ 14 h 36"/>
                <a:gd name="T10" fmla="*/ 35 w 38"/>
                <a:gd name="T11" fmla="*/ 27 h 36"/>
                <a:gd name="T12" fmla="*/ 25 w 38"/>
                <a:gd name="T13" fmla="*/ 35 h 36"/>
                <a:gd name="T14" fmla="*/ 20 w 38"/>
                <a:gd name="T15" fmla="*/ 36 h 36"/>
                <a:gd name="T16" fmla="*/ 20 w 38"/>
                <a:gd name="T17" fmla="*/ 6 h 36"/>
                <a:gd name="T18" fmla="*/ 8 w 38"/>
                <a:gd name="T19" fmla="*/ 13 h 36"/>
                <a:gd name="T20" fmla="*/ 14 w 38"/>
                <a:gd name="T21" fmla="*/ 30 h 36"/>
                <a:gd name="T22" fmla="*/ 23 w 38"/>
                <a:gd name="T23" fmla="*/ 32 h 36"/>
                <a:gd name="T24" fmla="*/ 31 w 38"/>
                <a:gd name="T25" fmla="*/ 25 h 36"/>
                <a:gd name="T26" fmla="*/ 32 w 38"/>
                <a:gd name="T27" fmla="*/ 15 h 36"/>
                <a:gd name="T28" fmla="*/ 26 w 38"/>
                <a:gd name="T29" fmla="*/ 8 h 36"/>
                <a:gd name="T30" fmla="*/ 20 w 38"/>
                <a:gd name="T3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6">
                  <a:moveTo>
                    <a:pt x="20" y="36"/>
                  </a:moveTo>
                  <a:cubicBezTo>
                    <a:pt x="17" y="36"/>
                    <a:pt x="14" y="35"/>
                    <a:pt x="12" y="34"/>
                  </a:cubicBezTo>
                  <a:cubicBezTo>
                    <a:pt x="3" y="29"/>
                    <a:pt x="0" y="19"/>
                    <a:pt x="5" y="11"/>
                  </a:cubicBezTo>
                  <a:cubicBezTo>
                    <a:pt x="10" y="2"/>
                    <a:pt x="20" y="0"/>
                    <a:pt x="28" y="4"/>
                  </a:cubicBezTo>
                  <a:cubicBezTo>
                    <a:pt x="32" y="6"/>
                    <a:pt x="35" y="10"/>
                    <a:pt x="36" y="14"/>
                  </a:cubicBezTo>
                  <a:cubicBezTo>
                    <a:pt x="38" y="19"/>
                    <a:pt x="37" y="23"/>
                    <a:pt x="35" y="27"/>
                  </a:cubicBezTo>
                  <a:cubicBezTo>
                    <a:pt x="33" y="31"/>
                    <a:pt x="29" y="34"/>
                    <a:pt x="25" y="35"/>
                  </a:cubicBezTo>
                  <a:cubicBezTo>
                    <a:pt x="23" y="36"/>
                    <a:pt x="21" y="36"/>
                    <a:pt x="20" y="36"/>
                  </a:cubicBezTo>
                  <a:close/>
                  <a:moveTo>
                    <a:pt x="20" y="6"/>
                  </a:moveTo>
                  <a:cubicBezTo>
                    <a:pt x="15" y="6"/>
                    <a:pt x="11" y="8"/>
                    <a:pt x="8" y="13"/>
                  </a:cubicBezTo>
                  <a:cubicBezTo>
                    <a:pt x="5" y="19"/>
                    <a:pt x="7" y="27"/>
                    <a:pt x="14" y="30"/>
                  </a:cubicBezTo>
                  <a:cubicBezTo>
                    <a:pt x="17" y="32"/>
                    <a:pt x="20" y="32"/>
                    <a:pt x="23" y="32"/>
                  </a:cubicBezTo>
                  <a:cubicBezTo>
                    <a:pt x="27" y="31"/>
                    <a:pt x="30" y="28"/>
                    <a:pt x="31" y="25"/>
                  </a:cubicBezTo>
                  <a:cubicBezTo>
                    <a:pt x="33" y="22"/>
                    <a:pt x="33" y="19"/>
                    <a:pt x="32" y="15"/>
                  </a:cubicBezTo>
                  <a:cubicBezTo>
                    <a:pt x="31" y="12"/>
                    <a:pt x="29" y="9"/>
                    <a:pt x="26" y="8"/>
                  </a:cubicBezTo>
                  <a:cubicBezTo>
                    <a:pt x="24" y="6"/>
                    <a:pt x="22" y="6"/>
                    <a:pt x="2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55" name="iṥḷïḑe">
              <a:extLst>
                <a:ext uri="{FF2B5EF4-FFF2-40B4-BE49-F238E27FC236}">
                  <a16:creationId xmlns:a16="http://schemas.microsoft.com/office/drawing/2014/main" xmlns="" id="{4847EDBE-6364-4FFB-A5A6-A8BA92F43E25}"/>
                </a:ext>
              </a:extLst>
            </p:cNvPr>
            <p:cNvSpPr/>
            <p:nvPr userDrawn="1"/>
          </p:nvSpPr>
          <p:spPr bwMode="auto">
            <a:xfrm>
              <a:off x="5351463" y="2149476"/>
              <a:ext cx="39688" cy="39688"/>
            </a:xfrm>
            <a:custGeom>
              <a:avLst/>
              <a:gdLst>
                <a:gd name="T0" fmla="*/ 10 w 12"/>
                <a:gd name="T1" fmla="*/ 8 h 12"/>
                <a:gd name="T2" fmla="*/ 3 w 12"/>
                <a:gd name="T3" fmla="*/ 10 h 12"/>
                <a:gd name="T4" fmla="*/ 1 w 12"/>
                <a:gd name="T5" fmla="*/ 3 h 12"/>
                <a:gd name="T6" fmla="*/ 8 w 12"/>
                <a:gd name="T7" fmla="*/ 1 h 12"/>
                <a:gd name="T8" fmla="*/ 10 w 12"/>
                <a:gd name="T9" fmla="*/ 8 h 12"/>
              </a:gdLst>
              <a:ahLst/>
              <a:cxnLst>
                <a:cxn ang="0">
                  <a:pos x="T0" y="T1"/>
                </a:cxn>
                <a:cxn ang="0">
                  <a:pos x="T2" y="T3"/>
                </a:cxn>
                <a:cxn ang="0">
                  <a:pos x="T4" y="T5"/>
                </a:cxn>
                <a:cxn ang="0">
                  <a:pos x="T6" y="T7"/>
                </a:cxn>
                <a:cxn ang="0">
                  <a:pos x="T8" y="T9"/>
                </a:cxn>
              </a:cxnLst>
              <a:rect l="0" t="0" r="r" b="b"/>
              <a:pathLst>
                <a:path w="12" h="12">
                  <a:moveTo>
                    <a:pt x="10" y="8"/>
                  </a:moveTo>
                  <a:cubicBezTo>
                    <a:pt x="9" y="11"/>
                    <a:pt x="6" y="12"/>
                    <a:pt x="3" y="10"/>
                  </a:cubicBezTo>
                  <a:cubicBezTo>
                    <a:pt x="1" y="9"/>
                    <a:pt x="0" y="6"/>
                    <a:pt x="1" y="3"/>
                  </a:cubicBezTo>
                  <a:cubicBezTo>
                    <a:pt x="3" y="1"/>
                    <a:pt x="6" y="0"/>
                    <a:pt x="8" y="1"/>
                  </a:cubicBezTo>
                  <a:cubicBezTo>
                    <a:pt x="11" y="3"/>
                    <a:pt x="12" y="6"/>
                    <a:pt x="10" y="8"/>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56" name="ísļiḍè">
              <a:extLst>
                <a:ext uri="{FF2B5EF4-FFF2-40B4-BE49-F238E27FC236}">
                  <a16:creationId xmlns:a16="http://schemas.microsoft.com/office/drawing/2014/main" xmlns="" id="{3CB2E776-3F09-4889-8B01-03D8CE6B040A}"/>
                </a:ext>
              </a:extLst>
            </p:cNvPr>
            <p:cNvSpPr/>
            <p:nvPr userDrawn="1"/>
          </p:nvSpPr>
          <p:spPr bwMode="auto">
            <a:xfrm>
              <a:off x="6330950" y="2270126"/>
              <a:ext cx="442913" cy="509588"/>
            </a:xfrm>
            <a:custGeom>
              <a:avLst/>
              <a:gdLst>
                <a:gd name="T0" fmla="*/ 73 w 132"/>
                <a:gd name="T1" fmla="*/ 152 h 152"/>
                <a:gd name="T2" fmla="*/ 18 w 132"/>
                <a:gd name="T3" fmla="*/ 102 h 152"/>
                <a:gd name="T4" fmla="*/ 17 w 132"/>
                <a:gd name="T5" fmla="*/ 21 h 152"/>
                <a:gd name="T6" fmla="*/ 64 w 132"/>
                <a:gd name="T7" fmla="*/ 7 h 152"/>
                <a:gd name="T8" fmla="*/ 94 w 132"/>
                <a:gd name="T9" fmla="*/ 34 h 152"/>
                <a:gd name="T10" fmla="*/ 95 w 132"/>
                <a:gd name="T11" fmla="*/ 37 h 152"/>
                <a:gd name="T12" fmla="*/ 71 w 132"/>
                <a:gd name="T13" fmla="*/ 53 h 152"/>
                <a:gd name="T14" fmla="*/ 69 w 132"/>
                <a:gd name="T15" fmla="*/ 50 h 152"/>
                <a:gd name="T16" fmla="*/ 43 w 132"/>
                <a:gd name="T17" fmla="*/ 44 h 152"/>
                <a:gd name="T18" fmla="*/ 50 w 132"/>
                <a:gd name="T19" fmla="*/ 98 h 152"/>
                <a:gd name="T20" fmla="*/ 75 w 132"/>
                <a:gd name="T21" fmla="*/ 120 h 152"/>
                <a:gd name="T22" fmla="*/ 89 w 132"/>
                <a:gd name="T23" fmla="*/ 108 h 152"/>
                <a:gd name="T24" fmla="*/ 89 w 132"/>
                <a:gd name="T25" fmla="*/ 86 h 152"/>
                <a:gd name="T26" fmla="*/ 86 w 132"/>
                <a:gd name="T27" fmla="*/ 83 h 152"/>
                <a:gd name="T28" fmla="*/ 113 w 132"/>
                <a:gd name="T29" fmla="*/ 68 h 152"/>
                <a:gd name="T30" fmla="*/ 115 w 132"/>
                <a:gd name="T31" fmla="*/ 72 h 152"/>
                <a:gd name="T32" fmla="*/ 105 w 132"/>
                <a:gd name="T33" fmla="*/ 140 h 152"/>
                <a:gd name="T34" fmla="*/ 73 w 132"/>
                <a:gd name="T35" fmla="*/ 152 h 152"/>
                <a:gd name="T36" fmla="*/ 51 w 132"/>
                <a:gd name="T37" fmla="*/ 12 h 152"/>
                <a:gd name="T38" fmla="*/ 24 w 132"/>
                <a:gd name="T39" fmla="*/ 26 h 152"/>
                <a:gd name="T40" fmla="*/ 25 w 132"/>
                <a:gd name="T41" fmla="*/ 98 h 152"/>
                <a:gd name="T42" fmla="*/ 101 w 132"/>
                <a:gd name="T43" fmla="*/ 133 h 152"/>
                <a:gd name="T44" fmla="*/ 109 w 132"/>
                <a:gd name="T45" fmla="*/ 79 h 152"/>
                <a:gd name="T46" fmla="*/ 97 w 132"/>
                <a:gd name="T47" fmla="*/ 86 h 152"/>
                <a:gd name="T48" fmla="*/ 97 w 132"/>
                <a:gd name="T49" fmla="*/ 111 h 152"/>
                <a:gd name="T50" fmla="*/ 75 w 132"/>
                <a:gd name="T51" fmla="*/ 128 h 152"/>
                <a:gd name="T52" fmla="*/ 43 w 132"/>
                <a:gd name="T53" fmla="*/ 102 h 152"/>
                <a:gd name="T54" fmla="*/ 38 w 132"/>
                <a:gd name="T55" fmla="*/ 37 h 152"/>
                <a:gd name="T56" fmla="*/ 72 w 132"/>
                <a:gd name="T57" fmla="*/ 43 h 152"/>
                <a:gd name="T58" fmla="*/ 85 w 132"/>
                <a:gd name="T59" fmla="*/ 34 h 152"/>
                <a:gd name="T60" fmla="*/ 61 w 132"/>
                <a:gd name="T61" fmla="*/ 14 h 152"/>
                <a:gd name="T62" fmla="*/ 51 w 132"/>
                <a:gd name="T63" fmla="*/ 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52">
                  <a:moveTo>
                    <a:pt x="73" y="152"/>
                  </a:moveTo>
                  <a:cubicBezTo>
                    <a:pt x="56" y="152"/>
                    <a:pt x="40" y="138"/>
                    <a:pt x="18" y="102"/>
                  </a:cubicBezTo>
                  <a:cubicBezTo>
                    <a:pt x="0" y="72"/>
                    <a:pt x="0" y="42"/>
                    <a:pt x="17" y="21"/>
                  </a:cubicBezTo>
                  <a:cubicBezTo>
                    <a:pt x="30" y="6"/>
                    <a:pt x="49" y="0"/>
                    <a:pt x="64" y="7"/>
                  </a:cubicBezTo>
                  <a:cubicBezTo>
                    <a:pt x="86" y="16"/>
                    <a:pt x="94" y="33"/>
                    <a:pt x="94" y="34"/>
                  </a:cubicBezTo>
                  <a:cubicBezTo>
                    <a:pt x="95" y="37"/>
                    <a:pt x="95" y="37"/>
                    <a:pt x="95" y="37"/>
                  </a:cubicBezTo>
                  <a:cubicBezTo>
                    <a:pt x="71" y="53"/>
                    <a:pt x="71" y="53"/>
                    <a:pt x="71" y="53"/>
                  </a:cubicBezTo>
                  <a:cubicBezTo>
                    <a:pt x="69" y="50"/>
                    <a:pt x="69" y="50"/>
                    <a:pt x="69" y="50"/>
                  </a:cubicBezTo>
                  <a:cubicBezTo>
                    <a:pt x="69" y="50"/>
                    <a:pt x="54" y="37"/>
                    <a:pt x="43" y="44"/>
                  </a:cubicBezTo>
                  <a:cubicBezTo>
                    <a:pt x="31" y="51"/>
                    <a:pt x="29" y="61"/>
                    <a:pt x="50" y="98"/>
                  </a:cubicBezTo>
                  <a:cubicBezTo>
                    <a:pt x="58" y="112"/>
                    <a:pt x="67" y="120"/>
                    <a:pt x="75" y="120"/>
                  </a:cubicBezTo>
                  <a:cubicBezTo>
                    <a:pt x="82" y="119"/>
                    <a:pt x="87" y="113"/>
                    <a:pt x="89" y="108"/>
                  </a:cubicBezTo>
                  <a:cubicBezTo>
                    <a:pt x="95" y="96"/>
                    <a:pt x="89" y="86"/>
                    <a:pt x="89" y="86"/>
                  </a:cubicBezTo>
                  <a:cubicBezTo>
                    <a:pt x="86" y="83"/>
                    <a:pt x="86" y="83"/>
                    <a:pt x="86" y="83"/>
                  </a:cubicBezTo>
                  <a:cubicBezTo>
                    <a:pt x="113" y="68"/>
                    <a:pt x="113" y="68"/>
                    <a:pt x="113" y="68"/>
                  </a:cubicBezTo>
                  <a:cubicBezTo>
                    <a:pt x="115" y="72"/>
                    <a:pt x="115" y="72"/>
                    <a:pt x="115" y="72"/>
                  </a:cubicBezTo>
                  <a:cubicBezTo>
                    <a:pt x="123" y="88"/>
                    <a:pt x="132" y="123"/>
                    <a:pt x="105" y="140"/>
                  </a:cubicBezTo>
                  <a:cubicBezTo>
                    <a:pt x="93" y="147"/>
                    <a:pt x="83" y="152"/>
                    <a:pt x="73" y="152"/>
                  </a:cubicBezTo>
                  <a:close/>
                  <a:moveTo>
                    <a:pt x="51" y="12"/>
                  </a:moveTo>
                  <a:cubicBezTo>
                    <a:pt x="42" y="12"/>
                    <a:pt x="31" y="17"/>
                    <a:pt x="24" y="26"/>
                  </a:cubicBezTo>
                  <a:cubicBezTo>
                    <a:pt x="8" y="44"/>
                    <a:pt x="8" y="71"/>
                    <a:pt x="25" y="98"/>
                  </a:cubicBezTo>
                  <a:cubicBezTo>
                    <a:pt x="58" y="152"/>
                    <a:pt x="73" y="150"/>
                    <a:pt x="101" y="133"/>
                  </a:cubicBezTo>
                  <a:cubicBezTo>
                    <a:pt x="123" y="119"/>
                    <a:pt x="113" y="90"/>
                    <a:pt x="109" y="79"/>
                  </a:cubicBezTo>
                  <a:cubicBezTo>
                    <a:pt x="97" y="86"/>
                    <a:pt x="97" y="86"/>
                    <a:pt x="97" y="86"/>
                  </a:cubicBezTo>
                  <a:cubicBezTo>
                    <a:pt x="99" y="91"/>
                    <a:pt x="102" y="100"/>
                    <a:pt x="97" y="111"/>
                  </a:cubicBezTo>
                  <a:cubicBezTo>
                    <a:pt x="93" y="119"/>
                    <a:pt x="86" y="127"/>
                    <a:pt x="75" y="128"/>
                  </a:cubicBezTo>
                  <a:cubicBezTo>
                    <a:pt x="67" y="128"/>
                    <a:pt x="55" y="124"/>
                    <a:pt x="43" y="102"/>
                  </a:cubicBezTo>
                  <a:cubicBezTo>
                    <a:pt x="25" y="70"/>
                    <a:pt x="18" y="49"/>
                    <a:pt x="38" y="37"/>
                  </a:cubicBezTo>
                  <a:cubicBezTo>
                    <a:pt x="52" y="29"/>
                    <a:pt x="66" y="38"/>
                    <a:pt x="72" y="43"/>
                  </a:cubicBezTo>
                  <a:cubicBezTo>
                    <a:pt x="85" y="34"/>
                    <a:pt x="85" y="34"/>
                    <a:pt x="85" y="34"/>
                  </a:cubicBezTo>
                  <a:cubicBezTo>
                    <a:pt x="82" y="29"/>
                    <a:pt x="75" y="20"/>
                    <a:pt x="61" y="14"/>
                  </a:cubicBezTo>
                  <a:cubicBezTo>
                    <a:pt x="58" y="13"/>
                    <a:pt x="55" y="12"/>
                    <a:pt x="51" y="12"/>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57" name="ïšļíďé">
              <a:extLst>
                <a:ext uri="{FF2B5EF4-FFF2-40B4-BE49-F238E27FC236}">
                  <a16:creationId xmlns:a16="http://schemas.microsoft.com/office/drawing/2014/main" xmlns="" id="{2D479BDA-C2A2-4F21-AB97-44BCF8B0E9A0}"/>
                </a:ext>
              </a:extLst>
            </p:cNvPr>
            <p:cNvSpPr/>
            <p:nvPr userDrawn="1"/>
          </p:nvSpPr>
          <p:spPr bwMode="auto">
            <a:xfrm>
              <a:off x="6686550" y="993776"/>
              <a:ext cx="374650" cy="522288"/>
            </a:xfrm>
            <a:custGeom>
              <a:avLst/>
              <a:gdLst>
                <a:gd name="T0" fmla="*/ 38 w 112"/>
                <a:gd name="T1" fmla="*/ 156 h 156"/>
                <a:gd name="T2" fmla="*/ 0 w 112"/>
                <a:gd name="T3" fmla="*/ 15 h 156"/>
                <a:gd name="T4" fmla="*/ 4 w 112"/>
                <a:gd name="T5" fmla="*/ 13 h 156"/>
                <a:gd name="T6" fmla="*/ 62 w 112"/>
                <a:gd name="T7" fmla="*/ 16 h 156"/>
                <a:gd name="T8" fmla="*/ 70 w 112"/>
                <a:gd name="T9" fmla="*/ 64 h 156"/>
                <a:gd name="T10" fmla="*/ 108 w 112"/>
                <a:gd name="T11" fmla="*/ 92 h 156"/>
                <a:gd name="T12" fmla="*/ 108 w 112"/>
                <a:gd name="T13" fmla="*/ 118 h 156"/>
                <a:gd name="T14" fmla="*/ 41 w 112"/>
                <a:gd name="T15" fmla="*/ 155 h 156"/>
                <a:gd name="T16" fmla="*/ 38 w 112"/>
                <a:gd name="T17" fmla="*/ 156 h 156"/>
                <a:gd name="T18" fmla="*/ 10 w 112"/>
                <a:gd name="T19" fmla="*/ 20 h 156"/>
                <a:gd name="T20" fmla="*/ 43 w 112"/>
                <a:gd name="T21" fmla="*/ 146 h 156"/>
                <a:gd name="T22" fmla="*/ 101 w 112"/>
                <a:gd name="T23" fmla="*/ 114 h 156"/>
                <a:gd name="T24" fmla="*/ 101 w 112"/>
                <a:gd name="T25" fmla="*/ 96 h 156"/>
                <a:gd name="T26" fmla="*/ 64 w 112"/>
                <a:gd name="T27" fmla="*/ 71 h 156"/>
                <a:gd name="T28" fmla="*/ 57 w 112"/>
                <a:gd name="T29" fmla="*/ 72 h 156"/>
                <a:gd name="T30" fmla="*/ 60 w 112"/>
                <a:gd name="T31" fmla="*/ 66 h 156"/>
                <a:gd name="T32" fmla="*/ 57 w 112"/>
                <a:gd name="T33" fmla="*/ 22 h 156"/>
                <a:gd name="T34" fmla="*/ 10 w 112"/>
                <a:gd name="T35" fmla="*/ 20 h 156"/>
                <a:gd name="T36" fmla="*/ 51 w 112"/>
                <a:gd name="T37" fmla="*/ 137 h 156"/>
                <a:gd name="T38" fmla="*/ 39 w 112"/>
                <a:gd name="T39" fmla="*/ 92 h 156"/>
                <a:gd name="T40" fmla="*/ 42 w 112"/>
                <a:gd name="T41" fmla="*/ 90 h 156"/>
                <a:gd name="T42" fmla="*/ 77 w 112"/>
                <a:gd name="T43" fmla="*/ 88 h 156"/>
                <a:gd name="T44" fmla="*/ 88 w 112"/>
                <a:gd name="T45" fmla="*/ 102 h 156"/>
                <a:gd name="T46" fmla="*/ 56 w 112"/>
                <a:gd name="T47" fmla="*/ 135 h 156"/>
                <a:gd name="T48" fmla="*/ 51 w 112"/>
                <a:gd name="T49" fmla="*/ 137 h 156"/>
                <a:gd name="T50" fmla="*/ 49 w 112"/>
                <a:gd name="T51" fmla="*/ 96 h 156"/>
                <a:gd name="T52" fmla="*/ 56 w 112"/>
                <a:gd name="T53" fmla="*/ 126 h 156"/>
                <a:gd name="T54" fmla="*/ 81 w 112"/>
                <a:gd name="T55" fmla="*/ 104 h 156"/>
                <a:gd name="T56" fmla="*/ 74 w 112"/>
                <a:gd name="T57" fmla="*/ 95 h 156"/>
                <a:gd name="T58" fmla="*/ 49 w 112"/>
                <a:gd name="T59" fmla="*/ 96 h 156"/>
                <a:gd name="T60" fmla="*/ 36 w 112"/>
                <a:gd name="T61" fmla="*/ 80 h 156"/>
                <a:gd name="T62" fmla="*/ 23 w 112"/>
                <a:gd name="T63" fmla="*/ 30 h 156"/>
                <a:gd name="T64" fmla="*/ 26 w 112"/>
                <a:gd name="T65" fmla="*/ 28 h 156"/>
                <a:gd name="T66" fmla="*/ 47 w 112"/>
                <a:gd name="T67" fmla="*/ 28 h 156"/>
                <a:gd name="T68" fmla="*/ 55 w 112"/>
                <a:gd name="T69" fmla="*/ 38 h 156"/>
                <a:gd name="T70" fmla="*/ 41 w 112"/>
                <a:gd name="T71" fmla="*/ 74 h 156"/>
                <a:gd name="T72" fmla="*/ 36 w 112"/>
                <a:gd name="T73" fmla="*/ 80 h 156"/>
                <a:gd name="T74" fmla="*/ 32 w 112"/>
                <a:gd name="T75" fmla="*/ 35 h 156"/>
                <a:gd name="T76" fmla="*/ 40 w 112"/>
                <a:gd name="T77" fmla="*/ 63 h 156"/>
                <a:gd name="T78" fmla="*/ 47 w 112"/>
                <a:gd name="T79" fmla="*/ 40 h 156"/>
                <a:gd name="T80" fmla="*/ 43 w 112"/>
                <a:gd name="T81" fmla="*/ 35 h 156"/>
                <a:gd name="T82" fmla="*/ 32 w 112"/>
                <a:gd name="T83" fmla="*/ 3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56">
                  <a:moveTo>
                    <a:pt x="38" y="156"/>
                  </a:moveTo>
                  <a:cubicBezTo>
                    <a:pt x="0" y="15"/>
                    <a:pt x="0" y="15"/>
                    <a:pt x="0" y="15"/>
                  </a:cubicBezTo>
                  <a:cubicBezTo>
                    <a:pt x="4" y="13"/>
                    <a:pt x="4" y="13"/>
                    <a:pt x="4" y="13"/>
                  </a:cubicBezTo>
                  <a:cubicBezTo>
                    <a:pt x="5" y="13"/>
                    <a:pt x="41" y="0"/>
                    <a:pt x="62" y="16"/>
                  </a:cubicBezTo>
                  <a:cubicBezTo>
                    <a:pt x="79" y="29"/>
                    <a:pt x="73" y="53"/>
                    <a:pt x="70" y="64"/>
                  </a:cubicBezTo>
                  <a:cubicBezTo>
                    <a:pt x="79" y="65"/>
                    <a:pt x="98" y="70"/>
                    <a:pt x="108" y="92"/>
                  </a:cubicBezTo>
                  <a:cubicBezTo>
                    <a:pt x="112" y="101"/>
                    <a:pt x="112" y="110"/>
                    <a:pt x="108" y="118"/>
                  </a:cubicBezTo>
                  <a:cubicBezTo>
                    <a:pt x="95" y="143"/>
                    <a:pt x="43" y="154"/>
                    <a:pt x="41" y="155"/>
                  </a:cubicBezTo>
                  <a:lnTo>
                    <a:pt x="38" y="156"/>
                  </a:lnTo>
                  <a:close/>
                  <a:moveTo>
                    <a:pt x="10" y="20"/>
                  </a:moveTo>
                  <a:cubicBezTo>
                    <a:pt x="43" y="146"/>
                    <a:pt x="43" y="146"/>
                    <a:pt x="43" y="146"/>
                  </a:cubicBezTo>
                  <a:cubicBezTo>
                    <a:pt x="55" y="143"/>
                    <a:pt x="91" y="133"/>
                    <a:pt x="101" y="114"/>
                  </a:cubicBezTo>
                  <a:cubicBezTo>
                    <a:pt x="104" y="108"/>
                    <a:pt x="104" y="102"/>
                    <a:pt x="101" y="96"/>
                  </a:cubicBezTo>
                  <a:cubicBezTo>
                    <a:pt x="90" y="70"/>
                    <a:pt x="64" y="71"/>
                    <a:pt x="64" y="71"/>
                  </a:cubicBezTo>
                  <a:cubicBezTo>
                    <a:pt x="57" y="72"/>
                    <a:pt x="57" y="72"/>
                    <a:pt x="57" y="72"/>
                  </a:cubicBezTo>
                  <a:cubicBezTo>
                    <a:pt x="60" y="66"/>
                    <a:pt x="60" y="66"/>
                    <a:pt x="60" y="66"/>
                  </a:cubicBezTo>
                  <a:cubicBezTo>
                    <a:pt x="60" y="66"/>
                    <a:pt x="74" y="35"/>
                    <a:pt x="57" y="22"/>
                  </a:cubicBezTo>
                  <a:cubicBezTo>
                    <a:pt x="43" y="12"/>
                    <a:pt x="19" y="17"/>
                    <a:pt x="10" y="20"/>
                  </a:cubicBezTo>
                  <a:close/>
                  <a:moveTo>
                    <a:pt x="51" y="137"/>
                  </a:moveTo>
                  <a:cubicBezTo>
                    <a:pt x="39" y="92"/>
                    <a:pt x="39" y="92"/>
                    <a:pt x="39" y="92"/>
                  </a:cubicBezTo>
                  <a:cubicBezTo>
                    <a:pt x="42" y="90"/>
                    <a:pt x="42" y="90"/>
                    <a:pt x="42" y="90"/>
                  </a:cubicBezTo>
                  <a:cubicBezTo>
                    <a:pt x="43" y="90"/>
                    <a:pt x="63" y="81"/>
                    <a:pt x="77" y="88"/>
                  </a:cubicBezTo>
                  <a:cubicBezTo>
                    <a:pt x="83" y="91"/>
                    <a:pt x="87" y="96"/>
                    <a:pt x="88" y="102"/>
                  </a:cubicBezTo>
                  <a:cubicBezTo>
                    <a:pt x="92" y="117"/>
                    <a:pt x="62" y="132"/>
                    <a:pt x="56" y="135"/>
                  </a:cubicBezTo>
                  <a:lnTo>
                    <a:pt x="51" y="137"/>
                  </a:lnTo>
                  <a:close/>
                  <a:moveTo>
                    <a:pt x="49" y="96"/>
                  </a:moveTo>
                  <a:cubicBezTo>
                    <a:pt x="56" y="126"/>
                    <a:pt x="56" y="126"/>
                    <a:pt x="56" y="126"/>
                  </a:cubicBezTo>
                  <a:cubicBezTo>
                    <a:pt x="69" y="120"/>
                    <a:pt x="82" y="110"/>
                    <a:pt x="81" y="104"/>
                  </a:cubicBezTo>
                  <a:cubicBezTo>
                    <a:pt x="79" y="100"/>
                    <a:pt x="77" y="97"/>
                    <a:pt x="74" y="95"/>
                  </a:cubicBezTo>
                  <a:cubicBezTo>
                    <a:pt x="66" y="92"/>
                    <a:pt x="55" y="94"/>
                    <a:pt x="49" y="96"/>
                  </a:cubicBezTo>
                  <a:close/>
                  <a:moveTo>
                    <a:pt x="36" y="80"/>
                  </a:moveTo>
                  <a:cubicBezTo>
                    <a:pt x="23" y="30"/>
                    <a:pt x="23" y="30"/>
                    <a:pt x="23" y="30"/>
                  </a:cubicBezTo>
                  <a:cubicBezTo>
                    <a:pt x="26" y="28"/>
                    <a:pt x="26" y="28"/>
                    <a:pt x="26" y="28"/>
                  </a:cubicBezTo>
                  <a:cubicBezTo>
                    <a:pt x="27" y="28"/>
                    <a:pt x="39" y="24"/>
                    <a:pt x="47" y="28"/>
                  </a:cubicBezTo>
                  <a:cubicBezTo>
                    <a:pt x="51" y="30"/>
                    <a:pt x="53" y="33"/>
                    <a:pt x="55" y="38"/>
                  </a:cubicBezTo>
                  <a:cubicBezTo>
                    <a:pt x="58" y="54"/>
                    <a:pt x="42" y="73"/>
                    <a:pt x="41" y="74"/>
                  </a:cubicBezTo>
                  <a:lnTo>
                    <a:pt x="36" y="80"/>
                  </a:lnTo>
                  <a:close/>
                  <a:moveTo>
                    <a:pt x="32" y="35"/>
                  </a:moveTo>
                  <a:cubicBezTo>
                    <a:pt x="40" y="63"/>
                    <a:pt x="40" y="63"/>
                    <a:pt x="40" y="63"/>
                  </a:cubicBezTo>
                  <a:cubicBezTo>
                    <a:pt x="44" y="56"/>
                    <a:pt x="48" y="47"/>
                    <a:pt x="47" y="40"/>
                  </a:cubicBezTo>
                  <a:cubicBezTo>
                    <a:pt x="46" y="37"/>
                    <a:pt x="45" y="36"/>
                    <a:pt x="43" y="35"/>
                  </a:cubicBezTo>
                  <a:cubicBezTo>
                    <a:pt x="40" y="33"/>
                    <a:pt x="36" y="34"/>
                    <a:pt x="32" y="35"/>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58" name="îṥlïḓé">
              <a:extLst>
                <a:ext uri="{FF2B5EF4-FFF2-40B4-BE49-F238E27FC236}">
                  <a16:creationId xmlns:a16="http://schemas.microsoft.com/office/drawing/2014/main" xmlns="" id="{0BA9D4FE-E5F0-408B-B9F8-1B683A4CD12B}"/>
                </a:ext>
              </a:extLst>
            </p:cNvPr>
            <p:cNvSpPr/>
            <p:nvPr userDrawn="1"/>
          </p:nvSpPr>
          <p:spPr bwMode="auto">
            <a:xfrm>
              <a:off x="3482975" y="3063876"/>
              <a:ext cx="355600" cy="525463"/>
            </a:xfrm>
            <a:custGeom>
              <a:avLst/>
              <a:gdLst>
                <a:gd name="T0" fmla="*/ 218 w 224"/>
                <a:gd name="T1" fmla="*/ 331 h 331"/>
                <a:gd name="T2" fmla="*/ 148 w 224"/>
                <a:gd name="T3" fmla="*/ 316 h 331"/>
                <a:gd name="T4" fmla="*/ 157 w 224"/>
                <a:gd name="T5" fmla="*/ 219 h 331"/>
                <a:gd name="T6" fmla="*/ 117 w 224"/>
                <a:gd name="T7" fmla="*/ 209 h 331"/>
                <a:gd name="T8" fmla="*/ 66 w 224"/>
                <a:gd name="T9" fmla="*/ 295 h 331"/>
                <a:gd name="T10" fmla="*/ 0 w 224"/>
                <a:gd name="T11" fmla="*/ 281 h 331"/>
                <a:gd name="T12" fmla="*/ 167 w 224"/>
                <a:gd name="T13" fmla="*/ 0 h 331"/>
                <a:gd name="T14" fmla="*/ 224 w 224"/>
                <a:gd name="T15" fmla="*/ 15 h 331"/>
                <a:gd name="T16" fmla="*/ 218 w 224"/>
                <a:gd name="T17" fmla="*/ 331 h 331"/>
                <a:gd name="T18" fmla="*/ 167 w 224"/>
                <a:gd name="T19" fmla="*/ 302 h 331"/>
                <a:gd name="T20" fmla="*/ 201 w 224"/>
                <a:gd name="T21" fmla="*/ 310 h 331"/>
                <a:gd name="T22" fmla="*/ 207 w 224"/>
                <a:gd name="T23" fmla="*/ 27 h 331"/>
                <a:gd name="T24" fmla="*/ 176 w 224"/>
                <a:gd name="T25" fmla="*/ 19 h 331"/>
                <a:gd name="T26" fmla="*/ 26 w 224"/>
                <a:gd name="T27" fmla="*/ 270 h 331"/>
                <a:gd name="T28" fmla="*/ 57 w 224"/>
                <a:gd name="T29" fmla="*/ 276 h 331"/>
                <a:gd name="T30" fmla="*/ 108 w 224"/>
                <a:gd name="T31" fmla="*/ 190 h 331"/>
                <a:gd name="T32" fmla="*/ 174 w 224"/>
                <a:gd name="T33" fmla="*/ 205 h 331"/>
                <a:gd name="T34" fmla="*/ 167 w 224"/>
                <a:gd name="T35" fmla="*/ 302 h 331"/>
                <a:gd name="T36" fmla="*/ 176 w 224"/>
                <a:gd name="T37" fmla="*/ 188 h 331"/>
                <a:gd name="T38" fmla="*/ 117 w 224"/>
                <a:gd name="T39" fmla="*/ 173 h 331"/>
                <a:gd name="T40" fmla="*/ 186 w 224"/>
                <a:gd name="T41" fmla="*/ 53 h 331"/>
                <a:gd name="T42" fmla="*/ 176 w 224"/>
                <a:gd name="T43" fmla="*/ 188 h 331"/>
                <a:gd name="T44" fmla="*/ 142 w 224"/>
                <a:gd name="T45" fmla="*/ 162 h 331"/>
                <a:gd name="T46" fmla="*/ 161 w 224"/>
                <a:gd name="T47" fmla="*/ 167 h 331"/>
                <a:gd name="T48" fmla="*/ 163 w 224"/>
                <a:gd name="T49" fmla="*/ 127 h 331"/>
                <a:gd name="T50" fmla="*/ 142 w 224"/>
                <a:gd name="T51" fmla="*/ 162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331">
                  <a:moveTo>
                    <a:pt x="218" y="331"/>
                  </a:moveTo>
                  <a:lnTo>
                    <a:pt x="148" y="316"/>
                  </a:lnTo>
                  <a:lnTo>
                    <a:pt x="157" y="219"/>
                  </a:lnTo>
                  <a:lnTo>
                    <a:pt x="117" y="209"/>
                  </a:lnTo>
                  <a:lnTo>
                    <a:pt x="66" y="295"/>
                  </a:lnTo>
                  <a:lnTo>
                    <a:pt x="0" y="281"/>
                  </a:lnTo>
                  <a:lnTo>
                    <a:pt x="167" y="0"/>
                  </a:lnTo>
                  <a:lnTo>
                    <a:pt x="224" y="15"/>
                  </a:lnTo>
                  <a:lnTo>
                    <a:pt x="218" y="331"/>
                  </a:lnTo>
                  <a:close/>
                  <a:moveTo>
                    <a:pt x="167" y="302"/>
                  </a:moveTo>
                  <a:lnTo>
                    <a:pt x="201" y="310"/>
                  </a:lnTo>
                  <a:lnTo>
                    <a:pt x="207" y="27"/>
                  </a:lnTo>
                  <a:lnTo>
                    <a:pt x="176" y="19"/>
                  </a:lnTo>
                  <a:lnTo>
                    <a:pt x="26" y="270"/>
                  </a:lnTo>
                  <a:lnTo>
                    <a:pt x="57" y="276"/>
                  </a:lnTo>
                  <a:lnTo>
                    <a:pt x="108" y="190"/>
                  </a:lnTo>
                  <a:lnTo>
                    <a:pt x="174" y="205"/>
                  </a:lnTo>
                  <a:lnTo>
                    <a:pt x="167" y="302"/>
                  </a:lnTo>
                  <a:close/>
                  <a:moveTo>
                    <a:pt x="176" y="188"/>
                  </a:moveTo>
                  <a:lnTo>
                    <a:pt x="117" y="173"/>
                  </a:lnTo>
                  <a:lnTo>
                    <a:pt x="186" y="53"/>
                  </a:lnTo>
                  <a:lnTo>
                    <a:pt x="176" y="188"/>
                  </a:lnTo>
                  <a:close/>
                  <a:moveTo>
                    <a:pt x="142" y="162"/>
                  </a:moveTo>
                  <a:lnTo>
                    <a:pt x="161" y="167"/>
                  </a:lnTo>
                  <a:lnTo>
                    <a:pt x="163" y="127"/>
                  </a:lnTo>
                  <a:lnTo>
                    <a:pt x="142" y="162"/>
                  </a:ln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59" name="ïṩliḋé">
              <a:extLst>
                <a:ext uri="{FF2B5EF4-FFF2-40B4-BE49-F238E27FC236}">
                  <a16:creationId xmlns:a16="http://schemas.microsoft.com/office/drawing/2014/main" xmlns="" id="{A10A134C-0685-4BF9-A5C3-6FF8745747B5}"/>
                </a:ext>
              </a:extLst>
            </p:cNvPr>
            <p:cNvSpPr/>
            <p:nvPr userDrawn="1"/>
          </p:nvSpPr>
          <p:spPr bwMode="auto">
            <a:xfrm>
              <a:off x="8228013" y="2644776"/>
              <a:ext cx="433388" cy="434975"/>
            </a:xfrm>
            <a:custGeom>
              <a:avLst/>
              <a:gdLst>
                <a:gd name="T0" fmla="*/ 65 w 129"/>
                <a:gd name="T1" fmla="*/ 130 h 130"/>
                <a:gd name="T2" fmla="*/ 61 w 129"/>
                <a:gd name="T3" fmla="*/ 127 h 130"/>
                <a:gd name="T4" fmla="*/ 52 w 129"/>
                <a:gd name="T5" fmla="*/ 97 h 130"/>
                <a:gd name="T6" fmla="*/ 33 w 129"/>
                <a:gd name="T7" fmla="*/ 77 h 130"/>
                <a:gd name="T8" fmla="*/ 3 w 129"/>
                <a:gd name="T9" fmla="*/ 69 h 130"/>
                <a:gd name="T10" fmla="*/ 0 w 129"/>
                <a:gd name="T11" fmla="*/ 65 h 130"/>
                <a:gd name="T12" fmla="*/ 3 w 129"/>
                <a:gd name="T13" fmla="*/ 61 h 130"/>
                <a:gd name="T14" fmla="*/ 33 w 129"/>
                <a:gd name="T15" fmla="*/ 53 h 130"/>
                <a:gd name="T16" fmla="*/ 52 w 129"/>
                <a:gd name="T17" fmla="*/ 33 h 130"/>
                <a:gd name="T18" fmla="*/ 61 w 129"/>
                <a:gd name="T19" fmla="*/ 3 h 130"/>
                <a:gd name="T20" fmla="*/ 65 w 129"/>
                <a:gd name="T21" fmla="*/ 0 h 130"/>
                <a:gd name="T22" fmla="*/ 68 w 129"/>
                <a:gd name="T23" fmla="*/ 3 h 130"/>
                <a:gd name="T24" fmla="*/ 77 w 129"/>
                <a:gd name="T25" fmla="*/ 33 h 130"/>
                <a:gd name="T26" fmla="*/ 96 w 129"/>
                <a:gd name="T27" fmla="*/ 53 h 130"/>
                <a:gd name="T28" fmla="*/ 126 w 129"/>
                <a:gd name="T29" fmla="*/ 61 h 130"/>
                <a:gd name="T30" fmla="*/ 129 w 129"/>
                <a:gd name="T31" fmla="*/ 65 h 130"/>
                <a:gd name="T32" fmla="*/ 126 w 129"/>
                <a:gd name="T33" fmla="*/ 69 h 130"/>
                <a:gd name="T34" fmla="*/ 96 w 129"/>
                <a:gd name="T35" fmla="*/ 77 h 130"/>
                <a:gd name="T36" fmla="*/ 77 w 129"/>
                <a:gd name="T37" fmla="*/ 97 h 130"/>
                <a:gd name="T38" fmla="*/ 68 w 129"/>
                <a:gd name="T39" fmla="*/ 127 h 130"/>
                <a:gd name="T40" fmla="*/ 65 w 129"/>
                <a:gd name="T41" fmla="*/ 130 h 130"/>
                <a:gd name="T42" fmla="*/ 19 w 129"/>
                <a:gd name="T43" fmla="*/ 65 h 130"/>
                <a:gd name="T44" fmla="*/ 35 w 129"/>
                <a:gd name="T45" fmla="*/ 70 h 130"/>
                <a:gd name="T46" fmla="*/ 60 w 129"/>
                <a:gd name="T47" fmla="*/ 94 h 130"/>
                <a:gd name="T48" fmla="*/ 65 w 129"/>
                <a:gd name="T49" fmla="*/ 111 h 130"/>
                <a:gd name="T50" fmla="*/ 69 w 129"/>
                <a:gd name="T51" fmla="*/ 94 h 130"/>
                <a:gd name="T52" fmla="*/ 94 w 129"/>
                <a:gd name="T53" fmla="*/ 70 h 130"/>
                <a:gd name="T54" fmla="*/ 111 w 129"/>
                <a:gd name="T55" fmla="*/ 65 h 130"/>
                <a:gd name="T56" fmla="*/ 94 w 129"/>
                <a:gd name="T57" fmla="*/ 60 h 130"/>
                <a:gd name="T58" fmla="*/ 69 w 129"/>
                <a:gd name="T59" fmla="*/ 36 h 130"/>
                <a:gd name="T60" fmla="*/ 65 w 129"/>
                <a:gd name="T61" fmla="*/ 19 h 130"/>
                <a:gd name="T62" fmla="*/ 60 w 129"/>
                <a:gd name="T63" fmla="*/ 36 h 130"/>
                <a:gd name="T64" fmla="*/ 35 w 129"/>
                <a:gd name="T65" fmla="*/ 60 h 130"/>
                <a:gd name="T66" fmla="*/ 19 w 129"/>
                <a:gd name="T67" fmla="*/ 65 h 130"/>
                <a:gd name="T68" fmla="*/ 95 w 129"/>
                <a:gd name="T69" fmla="*/ 74 h 130"/>
                <a:gd name="T70" fmla="*/ 95 w 129"/>
                <a:gd name="T71" fmla="*/ 7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130">
                  <a:moveTo>
                    <a:pt x="65" y="130"/>
                  </a:moveTo>
                  <a:cubicBezTo>
                    <a:pt x="63" y="130"/>
                    <a:pt x="61" y="129"/>
                    <a:pt x="61" y="127"/>
                  </a:cubicBezTo>
                  <a:cubicBezTo>
                    <a:pt x="52" y="97"/>
                    <a:pt x="52" y="97"/>
                    <a:pt x="52" y="97"/>
                  </a:cubicBezTo>
                  <a:cubicBezTo>
                    <a:pt x="50" y="87"/>
                    <a:pt x="42" y="80"/>
                    <a:pt x="33" y="77"/>
                  </a:cubicBezTo>
                  <a:cubicBezTo>
                    <a:pt x="3" y="69"/>
                    <a:pt x="3" y="69"/>
                    <a:pt x="3" y="69"/>
                  </a:cubicBezTo>
                  <a:cubicBezTo>
                    <a:pt x="1" y="68"/>
                    <a:pt x="0" y="67"/>
                    <a:pt x="0" y="65"/>
                  </a:cubicBezTo>
                  <a:cubicBezTo>
                    <a:pt x="0" y="63"/>
                    <a:pt x="1" y="62"/>
                    <a:pt x="3" y="61"/>
                  </a:cubicBezTo>
                  <a:cubicBezTo>
                    <a:pt x="33" y="53"/>
                    <a:pt x="33" y="53"/>
                    <a:pt x="33" y="53"/>
                  </a:cubicBezTo>
                  <a:cubicBezTo>
                    <a:pt x="42" y="50"/>
                    <a:pt x="50" y="43"/>
                    <a:pt x="52" y="33"/>
                  </a:cubicBezTo>
                  <a:cubicBezTo>
                    <a:pt x="61" y="3"/>
                    <a:pt x="61" y="3"/>
                    <a:pt x="61" y="3"/>
                  </a:cubicBezTo>
                  <a:cubicBezTo>
                    <a:pt x="61" y="1"/>
                    <a:pt x="63" y="0"/>
                    <a:pt x="65" y="0"/>
                  </a:cubicBezTo>
                  <a:cubicBezTo>
                    <a:pt x="66" y="0"/>
                    <a:pt x="68" y="1"/>
                    <a:pt x="68" y="3"/>
                  </a:cubicBezTo>
                  <a:cubicBezTo>
                    <a:pt x="77" y="33"/>
                    <a:pt x="77" y="33"/>
                    <a:pt x="77" y="33"/>
                  </a:cubicBezTo>
                  <a:cubicBezTo>
                    <a:pt x="80" y="43"/>
                    <a:pt x="87" y="50"/>
                    <a:pt x="96" y="53"/>
                  </a:cubicBezTo>
                  <a:cubicBezTo>
                    <a:pt x="126" y="61"/>
                    <a:pt x="126" y="61"/>
                    <a:pt x="126" y="61"/>
                  </a:cubicBezTo>
                  <a:cubicBezTo>
                    <a:pt x="128" y="62"/>
                    <a:pt x="129" y="63"/>
                    <a:pt x="129" y="65"/>
                  </a:cubicBezTo>
                  <a:cubicBezTo>
                    <a:pt x="129" y="67"/>
                    <a:pt x="128" y="68"/>
                    <a:pt x="126" y="69"/>
                  </a:cubicBezTo>
                  <a:cubicBezTo>
                    <a:pt x="96" y="77"/>
                    <a:pt x="96" y="77"/>
                    <a:pt x="96" y="77"/>
                  </a:cubicBezTo>
                  <a:cubicBezTo>
                    <a:pt x="87" y="80"/>
                    <a:pt x="80" y="87"/>
                    <a:pt x="77" y="97"/>
                  </a:cubicBezTo>
                  <a:cubicBezTo>
                    <a:pt x="68" y="127"/>
                    <a:pt x="68" y="127"/>
                    <a:pt x="68" y="127"/>
                  </a:cubicBezTo>
                  <a:cubicBezTo>
                    <a:pt x="68" y="129"/>
                    <a:pt x="66" y="130"/>
                    <a:pt x="65" y="130"/>
                  </a:cubicBezTo>
                  <a:close/>
                  <a:moveTo>
                    <a:pt x="19" y="65"/>
                  </a:moveTo>
                  <a:cubicBezTo>
                    <a:pt x="35" y="70"/>
                    <a:pt x="35" y="70"/>
                    <a:pt x="35" y="70"/>
                  </a:cubicBezTo>
                  <a:cubicBezTo>
                    <a:pt x="47" y="73"/>
                    <a:pt x="57" y="83"/>
                    <a:pt x="60" y="94"/>
                  </a:cubicBezTo>
                  <a:cubicBezTo>
                    <a:pt x="65" y="111"/>
                    <a:pt x="65" y="111"/>
                    <a:pt x="65" y="111"/>
                  </a:cubicBezTo>
                  <a:cubicBezTo>
                    <a:pt x="69" y="94"/>
                    <a:pt x="69" y="94"/>
                    <a:pt x="69" y="94"/>
                  </a:cubicBezTo>
                  <a:cubicBezTo>
                    <a:pt x="73" y="83"/>
                    <a:pt x="82" y="73"/>
                    <a:pt x="94" y="70"/>
                  </a:cubicBezTo>
                  <a:cubicBezTo>
                    <a:pt x="111" y="65"/>
                    <a:pt x="111" y="65"/>
                    <a:pt x="111" y="65"/>
                  </a:cubicBezTo>
                  <a:cubicBezTo>
                    <a:pt x="94" y="60"/>
                    <a:pt x="94" y="60"/>
                    <a:pt x="94" y="60"/>
                  </a:cubicBezTo>
                  <a:cubicBezTo>
                    <a:pt x="82" y="57"/>
                    <a:pt x="73" y="47"/>
                    <a:pt x="69" y="36"/>
                  </a:cubicBezTo>
                  <a:cubicBezTo>
                    <a:pt x="65" y="19"/>
                    <a:pt x="65" y="19"/>
                    <a:pt x="65" y="19"/>
                  </a:cubicBezTo>
                  <a:cubicBezTo>
                    <a:pt x="60" y="36"/>
                    <a:pt x="60" y="36"/>
                    <a:pt x="60" y="36"/>
                  </a:cubicBezTo>
                  <a:cubicBezTo>
                    <a:pt x="57" y="47"/>
                    <a:pt x="47" y="57"/>
                    <a:pt x="35" y="60"/>
                  </a:cubicBezTo>
                  <a:lnTo>
                    <a:pt x="19" y="65"/>
                  </a:lnTo>
                  <a:close/>
                  <a:moveTo>
                    <a:pt x="95" y="74"/>
                  </a:moveTo>
                  <a:cubicBezTo>
                    <a:pt x="95" y="74"/>
                    <a:pt x="95" y="74"/>
                    <a:pt x="95" y="74"/>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60" name="îṥļiḓé">
              <a:extLst>
                <a:ext uri="{FF2B5EF4-FFF2-40B4-BE49-F238E27FC236}">
                  <a16:creationId xmlns:a16="http://schemas.microsoft.com/office/drawing/2014/main" xmlns="" id="{1EBB6D1E-3959-4C57-9DBB-A10EC9B44D4A}"/>
                </a:ext>
              </a:extLst>
            </p:cNvPr>
            <p:cNvSpPr/>
            <p:nvPr userDrawn="1"/>
          </p:nvSpPr>
          <p:spPr bwMode="auto">
            <a:xfrm>
              <a:off x="4121150" y="1171576"/>
              <a:ext cx="434975" cy="431800"/>
            </a:xfrm>
            <a:custGeom>
              <a:avLst/>
              <a:gdLst>
                <a:gd name="T0" fmla="*/ 65 w 130"/>
                <a:gd name="T1" fmla="*/ 129 h 129"/>
                <a:gd name="T2" fmla="*/ 61 w 130"/>
                <a:gd name="T3" fmla="*/ 126 h 129"/>
                <a:gd name="T4" fmla="*/ 53 w 130"/>
                <a:gd name="T5" fmla="*/ 96 h 129"/>
                <a:gd name="T6" fmla="*/ 33 w 130"/>
                <a:gd name="T7" fmla="*/ 77 h 129"/>
                <a:gd name="T8" fmla="*/ 3 w 130"/>
                <a:gd name="T9" fmla="*/ 68 h 129"/>
                <a:gd name="T10" fmla="*/ 0 w 130"/>
                <a:gd name="T11" fmla="*/ 64 h 129"/>
                <a:gd name="T12" fmla="*/ 3 w 130"/>
                <a:gd name="T13" fmla="*/ 60 h 129"/>
                <a:gd name="T14" fmla="*/ 33 w 130"/>
                <a:gd name="T15" fmla="*/ 52 h 129"/>
                <a:gd name="T16" fmla="*/ 53 w 130"/>
                <a:gd name="T17" fmla="*/ 33 h 129"/>
                <a:gd name="T18" fmla="*/ 61 w 130"/>
                <a:gd name="T19" fmla="*/ 2 h 129"/>
                <a:gd name="T20" fmla="*/ 65 w 130"/>
                <a:gd name="T21" fmla="*/ 0 h 129"/>
                <a:gd name="T22" fmla="*/ 69 w 130"/>
                <a:gd name="T23" fmla="*/ 2 h 129"/>
                <a:gd name="T24" fmla="*/ 77 w 130"/>
                <a:gd name="T25" fmla="*/ 33 h 129"/>
                <a:gd name="T26" fmla="*/ 97 w 130"/>
                <a:gd name="T27" fmla="*/ 52 h 129"/>
                <a:gd name="T28" fmla="*/ 127 w 130"/>
                <a:gd name="T29" fmla="*/ 60 h 129"/>
                <a:gd name="T30" fmla="*/ 130 w 130"/>
                <a:gd name="T31" fmla="*/ 64 h 129"/>
                <a:gd name="T32" fmla="*/ 127 w 130"/>
                <a:gd name="T33" fmla="*/ 68 h 129"/>
                <a:gd name="T34" fmla="*/ 97 w 130"/>
                <a:gd name="T35" fmla="*/ 77 h 129"/>
                <a:gd name="T36" fmla="*/ 77 w 130"/>
                <a:gd name="T37" fmla="*/ 96 h 129"/>
                <a:gd name="T38" fmla="*/ 69 w 130"/>
                <a:gd name="T39" fmla="*/ 126 h 129"/>
                <a:gd name="T40" fmla="*/ 65 w 130"/>
                <a:gd name="T41" fmla="*/ 129 h 129"/>
                <a:gd name="T42" fmla="*/ 19 w 130"/>
                <a:gd name="T43" fmla="*/ 64 h 129"/>
                <a:gd name="T44" fmla="*/ 36 w 130"/>
                <a:gd name="T45" fmla="*/ 69 h 129"/>
                <a:gd name="T46" fmla="*/ 60 w 130"/>
                <a:gd name="T47" fmla="*/ 94 h 129"/>
                <a:gd name="T48" fmla="*/ 65 w 130"/>
                <a:gd name="T49" fmla="*/ 110 h 129"/>
                <a:gd name="T50" fmla="*/ 70 w 130"/>
                <a:gd name="T51" fmla="*/ 94 h 129"/>
                <a:gd name="T52" fmla="*/ 95 w 130"/>
                <a:gd name="T53" fmla="*/ 69 h 129"/>
                <a:gd name="T54" fmla="*/ 111 w 130"/>
                <a:gd name="T55" fmla="*/ 64 h 129"/>
                <a:gd name="T56" fmla="*/ 95 w 130"/>
                <a:gd name="T57" fmla="*/ 60 h 129"/>
                <a:gd name="T58" fmla="*/ 70 w 130"/>
                <a:gd name="T59" fmla="*/ 35 h 129"/>
                <a:gd name="T60" fmla="*/ 65 w 130"/>
                <a:gd name="T61" fmla="*/ 18 h 129"/>
                <a:gd name="T62" fmla="*/ 60 w 130"/>
                <a:gd name="T63" fmla="*/ 35 h 129"/>
                <a:gd name="T64" fmla="*/ 36 w 130"/>
                <a:gd name="T65" fmla="*/ 60 h 129"/>
                <a:gd name="T66" fmla="*/ 19 w 130"/>
                <a:gd name="T67" fmla="*/ 64 h 129"/>
                <a:gd name="T68" fmla="*/ 96 w 130"/>
                <a:gd name="T69" fmla="*/ 73 h 129"/>
                <a:gd name="T70" fmla="*/ 96 w 130"/>
                <a:gd name="T71" fmla="*/ 7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29">
                  <a:moveTo>
                    <a:pt x="65" y="129"/>
                  </a:moveTo>
                  <a:cubicBezTo>
                    <a:pt x="63" y="129"/>
                    <a:pt x="62" y="128"/>
                    <a:pt x="61" y="126"/>
                  </a:cubicBezTo>
                  <a:cubicBezTo>
                    <a:pt x="53" y="96"/>
                    <a:pt x="53" y="96"/>
                    <a:pt x="53" y="96"/>
                  </a:cubicBezTo>
                  <a:cubicBezTo>
                    <a:pt x="50" y="87"/>
                    <a:pt x="43" y="79"/>
                    <a:pt x="33" y="77"/>
                  </a:cubicBezTo>
                  <a:cubicBezTo>
                    <a:pt x="3" y="68"/>
                    <a:pt x="3" y="68"/>
                    <a:pt x="3" y="68"/>
                  </a:cubicBezTo>
                  <a:cubicBezTo>
                    <a:pt x="1" y="68"/>
                    <a:pt x="0" y="66"/>
                    <a:pt x="0" y="64"/>
                  </a:cubicBezTo>
                  <a:cubicBezTo>
                    <a:pt x="0" y="62"/>
                    <a:pt x="1" y="61"/>
                    <a:pt x="3" y="60"/>
                  </a:cubicBezTo>
                  <a:cubicBezTo>
                    <a:pt x="33" y="52"/>
                    <a:pt x="33" y="52"/>
                    <a:pt x="33" y="52"/>
                  </a:cubicBezTo>
                  <a:cubicBezTo>
                    <a:pt x="43" y="49"/>
                    <a:pt x="50" y="42"/>
                    <a:pt x="53" y="33"/>
                  </a:cubicBezTo>
                  <a:cubicBezTo>
                    <a:pt x="61" y="2"/>
                    <a:pt x="61" y="2"/>
                    <a:pt x="61" y="2"/>
                  </a:cubicBezTo>
                  <a:cubicBezTo>
                    <a:pt x="62" y="1"/>
                    <a:pt x="63" y="0"/>
                    <a:pt x="65" y="0"/>
                  </a:cubicBezTo>
                  <a:cubicBezTo>
                    <a:pt x="67" y="0"/>
                    <a:pt x="68" y="1"/>
                    <a:pt x="69" y="2"/>
                  </a:cubicBezTo>
                  <a:cubicBezTo>
                    <a:pt x="77" y="33"/>
                    <a:pt x="77" y="33"/>
                    <a:pt x="77" y="33"/>
                  </a:cubicBezTo>
                  <a:cubicBezTo>
                    <a:pt x="80" y="42"/>
                    <a:pt x="87" y="49"/>
                    <a:pt x="97" y="52"/>
                  </a:cubicBezTo>
                  <a:cubicBezTo>
                    <a:pt x="127" y="60"/>
                    <a:pt x="127" y="60"/>
                    <a:pt x="127" y="60"/>
                  </a:cubicBezTo>
                  <a:cubicBezTo>
                    <a:pt x="129" y="61"/>
                    <a:pt x="130" y="62"/>
                    <a:pt x="130" y="64"/>
                  </a:cubicBezTo>
                  <a:cubicBezTo>
                    <a:pt x="130" y="66"/>
                    <a:pt x="129" y="68"/>
                    <a:pt x="127" y="68"/>
                  </a:cubicBezTo>
                  <a:cubicBezTo>
                    <a:pt x="97" y="77"/>
                    <a:pt x="97" y="77"/>
                    <a:pt x="97" y="77"/>
                  </a:cubicBezTo>
                  <a:cubicBezTo>
                    <a:pt x="87" y="79"/>
                    <a:pt x="80" y="87"/>
                    <a:pt x="77" y="96"/>
                  </a:cubicBezTo>
                  <a:cubicBezTo>
                    <a:pt x="69" y="126"/>
                    <a:pt x="69" y="126"/>
                    <a:pt x="69" y="126"/>
                  </a:cubicBezTo>
                  <a:cubicBezTo>
                    <a:pt x="68" y="128"/>
                    <a:pt x="67" y="129"/>
                    <a:pt x="65" y="129"/>
                  </a:cubicBezTo>
                  <a:close/>
                  <a:moveTo>
                    <a:pt x="19" y="64"/>
                  </a:moveTo>
                  <a:cubicBezTo>
                    <a:pt x="36" y="69"/>
                    <a:pt x="36" y="69"/>
                    <a:pt x="36" y="69"/>
                  </a:cubicBezTo>
                  <a:cubicBezTo>
                    <a:pt x="47" y="72"/>
                    <a:pt x="57" y="82"/>
                    <a:pt x="60" y="94"/>
                  </a:cubicBezTo>
                  <a:cubicBezTo>
                    <a:pt x="65" y="110"/>
                    <a:pt x="65" y="110"/>
                    <a:pt x="65" y="110"/>
                  </a:cubicBezTo>
                  <a:cubicBezTo>
                    <a:pt x="70" y="94"/>
                    <a:pt x="70" y="94"/>
                    <a:pt x="70" y="94"/>
                  </a:cubicBezTo>
                  <a:cubicBezTo>
                    <a:pt x="73" y="82"/>
                    <a:pt x="83" y="72"/>
                    <a:pt x="95" y="69"/>
                  </a:cubicBezTo>
                  <a:cubicBezTo>
                    <a:pt x="111" y="64"/>
                    <a:pt x="111" y="64"/>
                    <a:pt x="111" y="64"/>
                  </a:cubicBezTo>
                  <a:cubicBezTo>
                    <a:pt x="95" y="60"/>
                    <a:pt x="95" y="60"/>
                    <a:pt x="95" y="60"/>
                  </a:cubicBezTo>
                  <a:cubicBezTo>
                    <a:pt x="83" y="56"/>
                    <a:pt x="73" y="47"/>
                    <a:pt x="70" y="35"/>
                  </a:cubicBezTo>
                  <a:cubicBezTo>
                    <a:pt x="65" y="18"/>
                    <a:pt x="65" y="18"/>
                    <a:pt x="65" y="18"/>
                  </a:cubicBezTo>
                  <a:cubicBezTo>
                    <a:pt x="60" y="35"/>
                    <a:pt x="60" y="35"/>
                    <a:pt x="60" y="35"/>
                  </a:cubicBezTo>
                  <a:cubicBezTo>
                    <a:pt x="57" y="47"/>
                    <a:pt x="47" y="56"/>
                    <a:pt x="36" y="60"/>
                  </a:cubicBezTo>
                  <a:lnTo>
                    <a:pt x="19" y="64"/>
                  </a:lnTo>
                  <a:close/>
                  <a:moveTo>
                    <a:pt x="96" y="73"/>
                  </a:moveTo>
                  <a:cubicBezTo>
                    <a:pt x="96" y="73"/>
                    <a:pt x="96" y="73"/>
                    <a:pt x="96" y="73"/>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61" name="ï$ľíďé">
              <a:extLst>
                <a:ext uri="{FF2B5EF4-FFF2-40B4-BE49-F238E27FC236}">
                  <a16:creationId xmlns:a16="http://schemas.microsoft.com/office/drawing/2014/main" xmlns="" id="{63D63696-035C-496F-8816-24D253EE34D9}"/>
                </a:ext>
              </a:extLst>
            </p:cNvPr>
            <p:cNvSpPr/>
            <p:nvPr userDrawn="1"/>
          </p:nvSpPr>
          <p:spPr bwMode="auto">
            <a:xfrm>
              <a:off x="8486775" y="3254376"/>
              <a:ext cx="225425" cy="225425"/>
            </a:xfrm>
            <a:custGeom>
              <a:avLst/>
              <a:gdLst>
                <a:gd name="T0" fmla="*/ 34 w 67"/>
                <a:gd name="T1" fmla="*/ 67 h 67"/>
                <a:gd name="T2" fmla="*/ 30 w 67"/>
                <a:gd name="T3" fmla="*/ 64 h 67"/>
                <a:gd name="T4" fmla="*/ 26 w 67"/>
                <a:gd name="T5" fmla="*/ 50 h 67"/>
                <a:gd name="T6" fmla="*/ 18 w 67"/>
                <a:gd name="T7" fmla="*/ 42 h 67"/>
                <a:gd name="T8" fmla="*/ 3 w 67"/>
                <a:gd name="T9" fmla="*/ 37 h 67"/>
                <a:gd name="T10" fmla="*/ 0 w 67"/>
                <a:gd name="T11" fmla="*/ 34 h 67"/>
                <a:gd name="T12" fmla="*/ 3 w 67"/>
                <a:gd name="T13" fmla="*/ 30 h 67"/>
                <a:gd name="T14" fmla="*/ 18 w 67"/>
                <a:gd name="T15" fmla="*/ 26 h 67"/>
                <a:gd name="T16" fmla="*/ 26 w 67"/>
                <a:gd name="T17" fmla="*/ 18 h 67"/>
                <a:gd name="T18" fmla="*/ 30 w 67"/>
                <a:gd name="T19" fmla="*/ 3 h 67"/>
                <a:gd name="T20" fmla="*/ 34 w 67"/>
                <a:gd name="T21" fmla="*/ 0 h 67"/>
                <a:gd name="T22" fmla="*/ 38 w 67"/>
                <a:gd name="T23" fmla="*/ 3 h 67"/>
                <a:gd name="T24" fmla="*/ 42 w 67"/>
                <a:gd name="T25" fmla="*/ 18 h 67"/>
                <a:gd name="T26" fmla="*/ 50 w 67"/>
                <a:gd name="T27" fmla="*/ 26 h 67"/>
                <a:gd name="T28" fmla="*/ 64 w 67"/>
                <a:gd name="T29" fmla="*/ 30 h 67"/>
                <a:gd name="T30" fmla="*/ 67 w 67"/>
                <a:gd name="T31" fmla="*/ 34 h 67"/>
                <a:gd name="T32" fmla="*/ 64 w 67"/>
                <a:gd name="T33" fmla="*/ 37 h 67"/>
                <a:gd name="T34" fmla="*/ 50 w 67"/>
                <a:gd name="T35" fmla="*/ 42 h 67"/>
                <a:gd name="T36" fmla="*/ 42 w 67"/>
                <a:gd name="T37" fmla="*/ 50 h 67"/>
                <a:gd name="T38" fmla="*/ 38 w 67"/>
                <a:gd name="T39" fmla="*/ 64 h 67"/>
                <a:gd name="T40" fmla="*/ 34 w 67"/>
                <a:gd name="T41" fmla="*/ 67 h 67"/>
                <a:gd name="T42" fmla="*/ 19 w 67"/>
                <a:gd name="T43" fmla="*/ 34 h 67"/>
                <a:gd name="T44" fmla="*/ 20 w 67"/>
                <a:gd name="T45" fmla="*/ 34 h 67"/>
                <a:gd name="T46" fmla="*/ 33 w 67"/>
                <a:gd name="T47" fmla="*/ 47 h 67"/>
                <a:gd name="T48" fmla="*/ 34 w 67"/>
                <a:gd name="T49" fmla="*/ 48 h 67"/>
                <a:gd name="T50" fmla="*/ 34 w 67"/>
                <a:gd name="T51" fmla="*/ 47 h 67"/>
                <a:gd name="T52" fmla="*/ 47 w 67"/>
                <a:gd name="T53" fmla="*/ 34 h 67"/>
                <a:gd name="T54" fmla="*/ 48 w 67"/>
                <a:gd name="T55" fmla="*/ 34 h 67"/>
                <a:gd name="T56" fmla="*/ 47 w 67"/>
                <a:gd name="T57" fmla="*/ 33 h 67"/>
                <a:gd name="T58" fmla="*/ 34 w 67"/>
                <a:gd name="T59" fmla="*/ 20 h 67"/>
                <a:gd name="T60" fmla="*/ 34 w 67"/>
                <a:gd name="T61" fmla="*/ 19 h 67"/>
                <a:gd name="T62" fmla="*/ 33 w 67"/>
                <a:gd name="T63" fmla="*/ 20 h 67"/>
                <a:gd name="T64" fmla="*/ 20 w 67"/>
                <a:gd name="T65" fmla="*/ 33 h 67"/>
                <a:gd name="T66" fmla="*/ 19 w 67"/>
                <a:gd name="T67" fmla="*/ 3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4" y="67"/>
                  </a:moveTo>
                  <a:cubicBezTo>
                    <a:pt x="32" y="67"/>
                    <a:pt x="30" y="66"/>
                    <a:pt x="30" y="64"/>
                  </a:cubicBezTo>
                  <a:cubicBezTo>
                    <a:pt x="26" y="50"/>
                    <a:pt x="26" y="50"/>
                    <a:pt x="26" y="50"/>
                  </a:cubicBezTo>
                  <a:cubicBezTo>
                    <a:pt x="25" y="46"/>
                    <a:pt x="22" y="43"/>
                    <a:pt x="18" y="42"/>
                  </a:cubicBezTo>
                  <a:cubicBezTo>
                    <a:pt x="3" y="37"/>
                    <a:pt x="3" y="37"/>
                    <a:pt x="3" y="37"/>
                  </a:cubicBezTo>
                  <a:cubicBezTo>
                    <a:pt x="1" y="37"/>
                    <a:pt x="0" y="35"/>
                    <a:pt x="0" y="34"/>
                  </a:cubicBezTo>
                  <a:cubicBezTo>
                    <a:pt x="0" y="32"/>
                    <a:pt x="1" y="30"/>
                    <a:pt x="3" y="30"/>
                  </a:cubicBezTo>
                  <a:cubicBezTo>
                    <a:pt x="18" y="26"/>
                    <a:pt x="18" y="26"/>
                    <a:pt x="18" y="26"/>
                  </a:cubicBezTo>
                  <a:cubicBezTo>
                    <a:pt x="22" y="25"/>
                    <a:pt x="25" y="22"/>
                    <a:pt x="26" y="18"/>
                  </a:cubicBezTo>
                  <a:cubicBezTo>
                    <a:pt x="30" y="3"/>
                    <a:pt x="30" y="3"/>
                    <a:pt x="30" y="3"/>
                  </a:cubicBezTo>
                  <a:cubicBezTo>
                    <a:pt x="30" y="1"/>
                    <a:pt x="32" y="0"/>
                    <a:pt x="34" y="0"/>
                  </a:cubicBezTo>
                  <a:cubicBezTo>
                    <a:pt x="36" y="0"/>
                    <a:pt x="37" y="1"/>
                    <a:pt x="38" y="3"/>
                  </a:cubicBezTo>
                  <a:cubicBezTo>
                    <a:pt x="42" y="18"/>
                    <a:pt x="42" y="18"/>
                    <a:pt x="42" y="18"/>
                  </a:cubicBezTo>
                  <a:cubicBezTo>
                    <a:pt x="43" y="22"/>
                    <a:pt x="46" y="25"/>
                    <a:pt x="50" y="26"/>
                  </a:cubicBezTo>
                  <a:cubicBezTo>
                    <a:pt x="64" y="30"/>
                    <a:pt x="64" y="30"/>
                    <a:pt x="64" y="30"/>
                  </a:cubicBezTo>
                  <a:cubicBezTo>
                    <a:pt x="66" y="30"/>
                    <a:pt x="67" y="32"/>
                    <a:pt x="67" y="34"/>
                  </a:cubicBezTo>
                  <a:cubicBezTo>
                    <a:pt x="67" y="35"/>
                    <a:pt x="66" y="37"/>
                    <a:pt x="64" y="37"/>
                  </a:cubicBezTo>
                  <a:cubicBezTo>
                    <a:pt x="50" y="42"/>
                    <a:pt x="50" y="42"/>
                    <a:pt x="50" y="42"/>
                  </a:cubicBezTo>
                  <a:cubicBezTo>
                    <a:pt x="46" y="43"/>
                    <a:pt x="43" y="46"/>
                    <a:pt x="42" y="50"/>
                  </a:cubicBezTo>
                  <a:cubicBezTo>
                    <a:pt x="38" y="64"/>
                    <a:pt x="38" y="64"/>
                    <a:pt x="38" y="64"/>
                  </a:cubicBezTo>
                  <a:cubicBezTo>
                    <a:pt x="37" y="66"/>
                    <a:pt x="36" y="67"/>
                    <a:pt x="34" y="67"/>
                  </a:cubicBezTo>
                  <a:close/>
                  <a:moveTo>
                    <a:pt x="19" y="34"/>
                  </a:moveTo>
                  <a:cubicBezTo>
                    <a:pt x="20" y="34"/>
                    <a:pt x="20" y="34"/>
                    <a:pt x="20" y="34"/>
                  </a:cubicBezTo>
                  <a:cubicBezTo>
                    <a:pt x="26" y="36"/>
                    <a:pt x="32" y="41"/>
                    <a:pt x="33" y="47"/>
                  </a:cubicBezTo>
                  <a:cubicBezTo>
                    <a:pt x="34" y="48"/>
                    <a:pt x="34" y="48"/>
                    <a:pt x="34" y="48"/>
                  </a:cubicBezTo>
                  <a:cubicBezTo>
                    <a:pt x="34" y="47"/>
                    <a:pt x="34" y="47"/>
                    <a:pt x="34" y="47"/>
                  </a:cubicBezTo>
                  <a:cubicBezTo>
                    <a:pt x="36" y="41"/>
                    <a:pt x="41" y="36"/>
                    <a:pt x="47" y="34"/>
                  </a:cubicBezTo>
                  <a:cubicBezTo>
                    <a:pt x="48" y="34"/>
                    <a:pt x="48" y="34"/>
                    <a:pt x="48" y="34"/>
                  </a:cubicBezTo>
                  <a:cubicBezTo>
                    <a:pt x="47" y="33"/>
                    <a:pt x="47" y="33"/>
                    <a:pt x="47" y="33"/>
                  </a:cubicBezTo>
                  <a:cubicBezTo>
                    <a:pt x="41" y="32"/>
                    <a:pt x="36" y="26"/>
                    <a:pt x="34" y="20"/>
                  </a:cubicBezTo>
                  <a:cubicBezTo>
                    <a:pt x="34" y="19"/>
                    <a:pt x="34" y="19"/>
                    <a:pt x="34" y="19"/>
                  </a:cubicBezTo>
                  <a:cubicBezTo>
                    <a:pt x="33" y="20"/>
                    <a:pt x="33" y="20"/>
                    <a:pt x="33" y="20"/>
                  </a:cubicBezTo>
                  <a:cubicBezTo>
                    <a:pt x="32" y="26"/>
                    <a:pt x="26" y="32"/>
                    <a:pt x="20" y="33"/>
                  </a:cubicBezTo>
                  <a:lnTo>
                    <a:pt x="19" y="34"/>
                  </a:ln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62" name="í$ļïḓe">
              <a:extLst>
                <a:ext uri="{FF2B5EF4-FFF2-40B4-BE49-F238E27FC236}">
                  <a16:creationId xmlns:a16="http://schemas.microsoft.com/office/drawing/2014/main" xmlns="" id="{40DF4603-5EE9-4AFD-88F0-AEB82B29D533}"/>
                </a:ext>
              </a:extLst>
            </p:cNvPr>
            <p:cNvSpPr/>
            <p:nvPr userDrawn="1"/>
          </p:nvSpPr>
          <p:spPr bwMode="auto">
            <a:xfrm>
              <a:off x="3879850" y="1579563"/>
              <a:ext cx="223838" cy="225425"/>
            </a:xfrm>
            <a:custGeom>
              <a:avLst/>
              <a:gdLst>
                <a:gd name="T0" fmla="*/ 33 w 67"/>
                <a:gd name="T1" fmla="*/ 67 h 67"/>
                <a:gd name="T2" fmla="*/ 29 w 67"/>
                <a:gd name="T3" fmla="*/ 64 h 67"/>
                <a:gd name="T4" fmla="*/ 25 w 67"/>
                <a:gd name="T5" fmla="*/ 49 h 67"/>
                <a:gd name="T6" fmla="*/ 17 w 67"/>
                <a:gd name="T7" fmla="*/ 41 h 67"/>
                <a:gd name="T8" fmla="*/ 3 w 67"/>
                <a:gd name="T9" fmla="*/ 37 h 67"/>
                <a:gd name="T10" fmla="*/ 0 w 67"/>
                <a:gd name="T11" fmla="*/ 33 h 67"/>
                <a:gd name="T12" fmla="*/ 3 w 67"/>
                <a:gd name="T13" fmla="*/ 29 h 67"/>
                <a:gd name="T14" fmla="*/ 17 w 67"/>
                <a:gd name="T15" fmla="*/ 25 h 67"/>
                <a:gd name="T16" fmla="*/ 25 w 67"/>
                <a:gd name="T17" fmla="*/ 17 h 67"/>
                <a:gd name="T18" fmla="*/ 29 w 67"/>
                <a:gd name="T19" fmla="*/ 3 h 67"/>
                <a:gd name="T20" fmla="*/ 33 w 67"/>
                <a:gd name="T21" fmla="*/ 0 h 67"/>
                <a:gd name="T22" fmla="*/ 37 w 67"/>
                <a:gd name="T23" fmla="*/ 3 h 67"/>
                <a:gd name="T24" fmla="*/ 41 w 67"/>
                <a:gd name="T25" fmla="*/ 17 h 67"/>
                <a:gd name="T26" fmla="*/ 49 w 67"/>
                <a:gd name="T27" fmla="*/ 25 h 67"/>
                <a:gd name="T28" fmla="*/ 64 w 67"/>
                <a:gd name="T29" fmla="*/ 29 h 67"/>
                <a:gd name="T30" fmla="*/ 67 w 67"/>
                <a:gd name="T31" fmla="*/ 33 h 67"/>
                <a:gd name="T32" fmla="*/ 64 w 67"/>
                <a:gd name="T33" fmla="*/ 37 h 67"/>
                <a:gd name="T34" fmla="*/ 49 w 67"/>
                <a:gd name="T35" fmla="*/ 41 h 67"/>
                <a:gd name="T36" fmla="*/ 41 w 67"/>
                <a:gd name="T37" fmla="*/ 49 h 67"/>
                <a:gd name="T38" fmla="*/ 37 w 67"/>
                <a:gd name="T39" fmla="*/ 64 h 67"/>
                <a:gd name="T40" fmla="*/ 33 w 67"/>
                <a:gd name="T41" fmla="*/ 67 h 67"/>
                <a:gd name="T42" fmla="*/ 18 w 67"/>
                <a:gd name="T43" fmla="*/ 33 h 67"/>
                <a:gd name="T44" fmla="*/ 19 w 67"/>
                <a:gd name="T45" fmla="*/ 33 h 67"/>
                <a:gd name="T46" fmla="*/ 33 w 67"/>
                <a:gd name="T47" fmla="*/ 47 h 67"/>
                <a:gd name="T48" fmla="*/ 33 w 67"/>
                <a:gd name="T49" fmla="*/ 48 h 67"/>
                <a:gd name="T50" fmla="*/ 33 w 67"/>
                <a:gd name="T51" fmla="*/ 47 h 67"/>
                <a:gd name="T52" fmla="*/ 47 w 67"/>
                <a:gd name="T53" fmla="*/ 33 h 67"/>
                <a:gd name="T54" fmla="*/ 48 w 67"/>
                <a:gd name="T55" fmla="*/ 33 h 67"/>
                <a:gd name="T56" fmla="*/ 47 w 67"/>
                <a:gd name="T57" fmla="*/ 33 h 67"/>
                <a:gd name="T58" fmla="*/ 33 w 67"/>
                <a:gd name="T59" fmla="*/ 19 h 67"/>
                <a:gd name="T60" fmla="*/ 33 w 67"/>
                <a:gd name="T61" fmla="*/ 18 h 67"/>
                <a:gd name="T62" fmla="*/ 33 w 67"/>
                <a:gd name="T63" fmla="*/ 19 h 67"/>
                <a:gd name="T64" fmla="*/ 19 w 67"/>
                <a:gd name="T65" fmla="*/ 33 h 67"/>
                <a:gd name="T66" fmla="*/ 18 w 67"/>
                <a:gd name="T67"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3" y="67"/>
                  </a:moveTo>
                  <a:cubicBezTo>
                    <a:pt x="31" y="67"/>
                    <a:pt x="30" y="65"/>
                    <a:pt x="29" y="64"/>
                  </a:cubicBezTo>
                  <a:cubicBezTo>
                    <a:pt x="25" y="49"/>
                    <a:pt x="25" y="49"/>
                    <a:pt x="25" y="49"/>
                  </a:cubicBezTo>
                  <a:cubicBezTo>
                    <a:pt x="24" y="45"/>
                    <a:pt x="21" y="42"/>
                    <a:pt x="17" y="41"/>
                  </a:cubicBezTo>
                  <a:cubicBezTo>
                    <a:pt x="3" y="37"/>
                    <a:pt x="3" y="37"/>
                    <a:pt x="3" y="37"/>
                  </a:cubicBezTo>
                  <a:cubicBezTo>
                    <a:pt x="1" y="36"/>
                    <a:pt x="0" y="35"/>
                    <a:pt x="0" y="33"/>
                  </a:cubicBezTo>
                  <a:cubicBezTo>
                    <a:pt x="0" y="31"/>
                    <a:pt x="1" y="30"/>
                    <a:pt x="3" y="29"/>
                  </a:cubicBezTo>
                  <a:cubicBezTo>
                    <a:pt x="17" y="25"/>
                    <a:pt x="17" y="25"/>
                    <a:pt x="17" y="25"/>
                  </a:cubicBezTo>
                  <a:cubicBezTo>
                    <a:pt x="21" y="24"/>
                    <a:pt x="24" y="21"/>
                    <a:pt x="25" y="17"/>
                  </a:cubicBezTo>
                  <a:cubicBezTo>
                    <a:pt x="29" y="3"/>
                    <a:pt x="29" y="3"/>
                    <a:pt x="29" y="3"/>
                  </a:cubicBezTo>
                  <a:cubicBezTo>
                    <a:pt x="30" y="1"/>
                    <a:pt x="31" y="0"/>
                    <a:pt x="33" y="0"/>
                  </a:cubicBezTo>
                  <a:cubicBezTo>
                    <a:pt x="35" y="0"/>
                    <a:pt x="37" y="1"/>
                    <a:pt x="37" y="3"/>
                  </a:cubicBezTo>
                  <a:cubicBezTo>
                    <a:pt x="41" y="17"/>
                    <a:pt x="41" y="17"/>
                    <a:pt x="41" y="17"/>
                  </a:cubicBezTo>
                  <a:cubicBezTo>
                    <a:pt x="42" y="21"/>
                    <a:pt x="45" y="24"/>
                    <a:pt x="49" y="25"/>
                  </a:cubicBezTo>
                  <a:cubicBezTo>
                    <a:pt x="64" y="29"/>
                    <a:pt x="64" y="29"/>
                    <a:pt x="64" y="29"/>
                  </a:cubicBezTo>
                  <a:cubicBezTo>
                    <a:pt x="66" y="30"/>
                    <a:pt x="67" y="31"/>
                    <a:pt x="67" y="33"/>
                  </a:cubicBezTo>
                  <a:cubicBezTo>
                    <a:pt x="67" y="35"/>
                    <a:pt x="66" y="36"/>
                    <a:pt x="64" y="37"/>
                  </a:cubicBezTo>
                  <a:cubicBezTo>
                    <a:pt x="49" y="41"/>
                    <a:pt x="49" y="41"/>
                    <a:pt x="49" y="41"/>
                  </a:cubicBezTo>
                  <a:cubicBezTo>
                    <a:pt x="45" y="42"/>
                    <a:pt x="42" y="45"/>
                    <a:pt x="41" y="49"/>
                  </a:cubicBezTo>
                  <a:cubicBezTo>
                    <a:pt x="37" y="64"/>
                    <a:pt x="37" y="64"/>
                    <a:pt x="37" y="64"/>
                  </a:cubicBezTo>
                  <a:cubicBezTo>
                    <a:pt x="37" y="65"/>
                    <a:pt x="35" y="67"/>
                    <a:pt x="33" y="67"/>
                  </a:cubicBezTo>
                  <a:close/>
                  <a:moveTo>
                    <a:pt x="18" y="33"/>
                  </a:moveTo>
                  <a:cubicBezTo>
                    <a:pt x="19" y="33"/>
                    <a:pt x="19" y="33"/>
                    <a:pt x="19" y="33"/>
                  </a:cubicBezTo>
                  <a:cubicBezTo>
                    <a:pt x="26" y="35"/>
                    <a:pt x="31" y="40"/>
                    <a:pt x="33" y="47"/>
                  </a:cubicBezTo>
                  <a:cubicBezTo>
                    <a:pt x="33" y="48"/>
                    <a:pt x="33" y="48"/>
                    <a:pt x="33" y="48"/>
                  </a:cubicBezTo>
                  <a:cubicBezTo>
                    <a:pt x="33" y="47"/>
                    <a:pt x="33" y="47"/>
                    <a:pt x="33" y="47"/>
                  </a:cubicBezTo>
                  <a:cubicBezTo>
                    <a:pt x="35" y="40"/>
                    <a:pt x="40" y="35"/>
                    <a:pt x="47" y="33"/>
                  </a:cubicBezTo>
                  <a:cubicBezTo>
                    <a:pt x="48" y="33"/>
                    <a:pt x="48" y="33"/>
                    <a:pt x="48" y="33"/>
                  </a:cubicBezTo>
                  <a:cubicBezTo>
                    <a:pt x="47" y="33"/>
                    <a:pt x="47" y="33"/>
                    <a:pt x="47" y="33"/>
                  </a:cubicBezTo>
                  <a:cubicBezTo>
                    <a:pt x="40" y="31"/>
                    <a:pt x="35" y="26"/>
                    <a:pt x="33" y="19"/>
                  </a:cubicBezTo>
                  <a:cubicBezTo>
                    <a:pt x="33" y="18"/>
                    <a:pt x="33" y="18"/>
                    <a:pt x="33" y="18"/>
                  </a:cubicBezTo>
                  <a:cubicBezTo>
                    <a:pt x="33" y="19"/>
                    <a:pt x="33" y="19"/>
                    <a:pt x="33" y="19"/>
                  </a:cubicBezTo>
                  <a:cubicBezTo>
                    <a:pt x="31" y="26"/>
                    <a:pt x="26" y="31"/>
                    <a:pt x="19" y="33"/>
                  </a:cubicBezTo>
                  <a:lnTo>
                    <a:pt x="18" y="33"/>
                  </a:ln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63" name="i$ḷíḍê">
              <a:extLst>
                <a:ext uri="{FF2B5EF4-FFF2-40B4-BE49-F238E27FC236}">
                  <a16:creationId xmlns:a16="http://schemas.microsoft.com/office/drawing/2014/main" xmlns="" id="{890ED0CC-DAB2-4F49-8776-92A1CD735E34}"/>
                </a:ext>
              </a:extLst>
            </p:cNvPr>
            <p:cNvSpPr/>
            <p:nvPr userDrawn="1"/>
          </p:nvSpPr>
          <p:spPr bwMode="auto">
            <a:xfrm>
              <a:off x="5848350" y="1385888"/>
              <a:ext cx="150813" cy="150813"/>
            </a:xfrm>
            <a:custGeom>
              <a:avLst/>
              <a:gdLst>
                <a:gd name="T0" fmla="*/ 23 w 45"/>
                <a:gd name="T1" fmla="*/ 45 h 45"/>
                <a:gd name="T2" fmla="*/ 0 w 45"/>
                <a:gd name="T3" fmla="*/ 23 h 45"/>
                <a:gd name="T4" fmla="*/ 23 w 45"/>
                <a:gd name="T5" fmla="*/ 0 h 45"/>
                <a:gd name="T6" fmla="*/ 45 w 45"/>
                <a:gd name="T7" fmla="*/ 23 h 45"/>
                <a:gd name="T8" fmla="*/ 23 w 45"/>
                <a:gd name="T9" fmla="*/ 45 h 45"/>
                <a:gd name="T10" fmla="*/ 23 w 45"/>
                <a:gd name="T11" fmla="*/ 8 h 45"/>
                <a:gd name="T12" fmla="*/ 8 w 45"/>
                <a:gd name="T13" fmla="*/ 23 h 45"/>
                <a:gd name="T14" fmla="*/ 23 w 45"/>
                <a:gd name="T15" fmla="*/ 37 h 45"/>
                <a:gd name="T16" fmla="*/ 37 w 45"/>
                <a:gd name="T17" fmla="*/ 23 h 45"/>
                <a:gd name="T18" fmla="*/ 23 w 45"/>
                <a:gd name="T19"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5">
                  <a:moveTo>
                    <a:pt x="23" y="45"/>
                  </a:moveTo>
                  <a:cubicBezTo>
                    <a:pt x="10" y="45"/>
                    <a:pt x="0" y="35"/>
                    <a:pt x="0" y="23"/>
                  </a:cubicBezTo>
                  <a:cubicBezTo>
                    <a:pt x="0" y="10"/>
                    <a:pt x="10" y="0"/>
                    <a:pt x="23" y="0"/>
                  </a:cubicBezTo>
                  <a:cubicBezTo>
                    <a:pt x="35" y="0"/>
                    <a:pt x="45" y="10"/>
                    <a:pt x="45" y="23"/>
                  </a:cubicBezTo>
                  <a:cubicBezTo>
                    <a:pt x="45" y="35"/>
                    <a:pt x="35" y="45"/>
                    <a:pt x="23" y="45"/>
                  </a:cubicBezTo>
                  <a:close/>
                  <a:moveTo>
                    <a:pt x="23" y="8"/>
                  </a:moveTo>
                  <a:cubicBezTo>
                    <a:pt x="15" y="8"/>
                    <a:pt x="8" y="15"/>
                    <a:pt x="8" y="23"/>
                  </a:cubicBezTo>
                  <a:cubicBezTo>
                    <a:pt x="8" y="30"/>
                    <a:pt x="15" y="37"/>
                    <a:pt x="23" y="37"/>
                  </a:cubicBezTo>
                  <a:cubicBezTo>
                    <a:pt x="31" y="37"/>
                    <a:pt x="37" y="30"/>
                    <a:pt x="37" y="23"/>
                  </a:cubicBezTo>
                  <a:cubicBezTo>
                    <a:pt x="37" y="15"/>
                    <a:pt x="31" y="8"/>
                    <a:pt x="23"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64" name="íśḷiďe">
              <a:extLst>
                <a:ext uri="{FF2B5EF4-FFF2-40B4-BE49-F238E27FC236}">
                  <a16:creationId xmlns:a16="http://schemas.microsoft.com/office/drawing/2014/main" xmlns="" id="{3686DF80-A7E3-4B19-8F2C-2D726D96B139}"/>
                </a:ext>
              </a:extLst>
            </p:cNvPr>
            <p:cNvSpPr/>
            <p:nvPr userDrawn="1"/>
          </p:nvSpPr>
          <p:spPr bwMode="auto">
            <a:xfrm>
              <a:off x="3406775" y="4054476"/>
              <a:ext cx="150813" cy="147638"/>
            </a:xfrm>
            <a:custGeom>
              <a:avLst/>
              <a:gdLst>
                <a:gd name="T0" fmla="*/ 23 w 45"/>
                <a:gd name="T1" fmla="*/ 44 h 44"/>
                <a:gd name="T2" fmla="*/ 0 w 45"/>
                <a:gd name="T3" fmla="*/ 22 h 44"/>
                <a:gd name="T4" fmla="*/ 23 w 45"/>
                <a:gd name="T5" fmla="*/ 0 h 44"/>
                <a:gd name="T6" fmla="*/ 45 w 45"/>
                <a:gd name="T7" fmla="*/ 22 h 44"/>
                <a:gd name="T8" fmla="*/ 23 w 45"/>
                <a:gd name="T9" fmla="*/ 44 h 44"/>
                <a:gd name="T10" fmla="*/ 23 w 45"/>
                <a:gd name="T11" fmla="*/ 8 h 44"/>
                <a:gd name="T12" fmla="*/ 8 w 45"/>
                <a:gd name="T13" fmla="*/ 22 h 44"/>
                <a:gd name="T14" fmla="*/ 23 w 45"/>
                <a:gd name="T15" fmla="*/ 36 h 44"/>
                <a:gd name="T16" fmla="*/ 37 w 45"/>
                <a:gd name="T17" fmla="*/ 22 h 44"/>
                <a:gd name="T18" fmla="*/ 23 w 45"/>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4">
                  <a:moveTo>
                    <a:pt x="23" y="44"/>
                  </a:moveTo>
                  <a:cubicBezTo>
                    <a:pt x="10" y="44"/>
                    <a:pt x="0" y="34"/>
                    <a:pt x="0" y="22"/>
                  </a:cubicBezTo>
                  <a:cubicBezTo>
                    <a:pt x="0" y="10"/>
                    <a:pt x="10" y="0"/>
                    <a:pt x="23" y="0"/>
                  </a:cubicBezTo>
                  <a:cubicBezTo>
                    <a:pt x="35" y="0"/>
                    <a:pt x="45" y="10"/>
                    <a:pt x="45" y="22"/>
                  </a:cubicBezTo>
                  <a:cubicBezTo>
                    <a:pt x="45" y="34"/>
                    <a:pt x="35" y="44"/>
                    <a:pt x="23" y="44"/>
                  </a:cubicBezTo>
                  <a:close/>
                  <a:moveTo>
                    <a:pt x="23" y="8"/>
                  </a:moveTo>
                  <a:cubicBezTo>
                    <a:pt x="15" y="8"/>
                    <a:pt x="8" y="14"/>
                    <a:pt x="8" y="22"/>
                  </a:cubicBezTo>
                  <a:cubicBezTo>
                    <a:pt x="8" y="30"/>
                    <a:pt x="15" y="36"/>
                    <a:pt x="23" y="36"/>
                  </a:cubicBezTo>
                  <a:cubicBezTo>
                    <a:pt x="31" y="36"/>
                    <a:pt x="37" y="30"/>
                    <a:pt x="37" y="22"/>
                  </a:cubicBezTo>
                  <a:cubicBezTo>
                    <a:pt x="37" y="14"/>
                    <a:pt x="31" y="8"/>
                    <a:pt x="23"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65" name="ï$ḻiḑê">
              <a:extLst>
                <a:ext uri="{FF2B5EF4-FFF2-40B4-BE49-F238E27FC236}">
                  <a16:creationId xmlns:a16="http://schemas.microsoft.com/office/drawing/2014/main" xmlns="" id="{18934F31-7D98-4890-B45D-6658140B0133}"/>
                </a:ext>
              </a:extLst>
            </p:cNvPr>
            <p:cNvSpPr/>
            <p:nvPr userDrawn="1"/>
          </p:nvSpPr>
          <p:spPr bwMode="auto">
            <a:xfrm>
              <a:off x="8637588" y="4427538"/>
              <a:ext cx="147638" cy="146050"/>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66" name="îṧlïḑé">
              <a:extLst>
                <a:ext uri="{FF2B5EF4-FFF2-40B4-BE49-F238E27FC236}">
                  <a16:creationId xmlns:a16="http://schemas.microsoft.com/office/drawing/2014/main" xmlns="" id="{15A4BDDE-0AAA-4B31-BCBB-0C46C141340D}"/>
                </a:ext>
              </a:extLst>
            </p:cNvPr>
            <p:cNvSpPr/>
            <p:nvPr userDrawn="1"/>
          </p:nvSpPr>
          <p:spPr bwMode="auto">
            <a:xfrm>
              <a:off x="4181475" y="3079751"/>
              <a:ext cx="147638" cy="147638"/>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5" y="0"/>
                    <a:pt x="44" y="10"/>
                    <a:pt x="44" y="22"/>
                  </a:cubicBezTo>
                  <a:cubicBezTo>
                    <a:pt x="44" y="34"/>
                    <a:pt x="35"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67" name="í$ļîḍé">
              <a:extLst>
                <a:ext uri="{FF2B5EF4-FFF2-40B4-BE49-F238E27FC236}">
                  <a16:creationId xmlns:a16="http://schemas.microsoft.com/office/drawing/2014/main" xmlns="" id="{278AC906-A95D-4FE0-BBFB-FDA035E34D00}"/>
                </a:ext>
              </a:extLst>
            </p:cNvPr>
            <p:cNvSpPr/>
            <p:nvPr userDrawn="1"/>
          </p:nvSpPr>
          <p:spPr bwMode="auto">
            <a:xfrm>
              <a:off x="3879850" y="5167313"/>
              <a:ext cx="2138363" cy="619125"/>
            </a:xfrm>
            <a:custGeom>
              <a:avLst/>
              <a:gdLst>
                <a:gd name="T0" fmla="*/ 638 w 638"/>
                <a:gd name="T1" fmla="*/ 179 h 185"/>
                <a:gd name="T2" fmla="*/ 638 w 638"/>
                <a:gd name="T3" fmla="*/ 0 h 185"/>
                <a:gd name="T4" fmla="*/ 0 w 638"/>
                <a:gd name="T5" fmla="*/ 185 h 185"/>
                <a:gd name="T6" fmla="*/ 574 w 638"/>
                <a:gd name="T7" fmla="*/ 153 h 185"/>
                <a:gd name="T8" fmla="*/ 619 w 638"/>
                <a:gd name="T9" fmla="*/ 185 h 185"/>
                <a:gd name="T10" fmla="*/ 638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638" y="179"/>
                  </a:moveTo>
                  <a:cubicBezTo>
                    <a:pt x="638" y="0"/>
                    <a:pt x="638" y="0"/>
                    <a:pt x="638" y="0"/>
                  </a:cubicBezTo>
                  <a:cubicBezTo>
                    <a:pt x="0" y="185"/>
                    <a:pt x="0" y="185"/>
                    <a:pt x="0" y="185"/>
                  </a:cubicBezTo>
                  <a:cubicBezTo>
                    <a:pt x="574" y="153"/>
                    <a:pt x="574" y="153"/>
                    <a:pt x="574" y="153"/>
                  </a:cubicBezTo>
                  <a:cubicBezTo>
                    <a:pt x="574" y="153"/>
                    <a:pt x="607" y="185"/>
                    <a:pt x="619" y="185"/>
                  </a:cubicBezTo>
                  <a:cubicBezTo>
                    <a:pt x="632" y="185"/>
                    <a:pt x="638" y="179"/>
                    <a:pt x="638"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68" name="isḷide">
              <a:extLst>
                <a:ext uri="{FF2B5EF4-FFF2-40B4-BE49-F238E27FC236}">
                  <a16:creationId xmlns:a16="http://schemas.microsoft.com/office/drawing/2014/main" xmlns="" id="{57BBE75F-85FA-46A3-96E3-5AF579F82DE4}"/>
                </a:ext>
              </a:extLst>
            </p:cNvPr>
            <p:cNvSpPr/>
            <p:nvPr userDrawn="1"/>
          </p:nvSpPr>
          <p:spPr bwMode="auto">
            <a:xfrm>
              <a:off x="4019550" y="4633913"/>
              <a:ext cx="1998663" cy="938213"/>
            </a:xfrm>
            <a:custGeom>
              <a:avLst/>
              <a:gdLst>
                <a:gd name="T0" fmla="*/ 0 w 596"/>
                <a:gd name="T1" fmla="*/ 237 h 280"/>
                <a:gd name="T2" fmla="*/ 122 w 596"/>
                <a:gd name="T3" fmla="*/ 106 h 280"/>
                <a:gd name="T4" fmla="*/ 208 w 596"/>
                <a:gd name="T5" fmla="*/ 76 h 280"/>
                <a:gd name="T6" fmla="*/ 450 w 596"/>
                <a:gd name="T7" fmla="*/ 14 h 280"/>
                <a:gd name="T8" fmla="*/ 596 w 596"/>
                <a:gd name="T9" fmla="*/ 114 h 280"/>
                <a:gd name="T10" fmla="*/ 596 w 596"/>
                <a:gd name="T11" fmla="*/ 240 h 280"/>
                <a:gd name="T12" fmla="*/ 28 w 596"/>
                <a:gd name="T13" fmla="*/ 280 h 280"/>
                <a:gd name="T14" fmla="*/ 0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0" y="237"/>
                  </a:moveTo>
                  <a:cubicBezTo>
                    <a:pt x="122" y="106"/>
                    <a:pt x="122" y="106"/>
                    <a:pt x="122" y="106"/>
                  </a:cubicBezTo>
                  <a:cubicBezTo>
                    <a:pt x="122" y="106"/>
                    <a:pt x="153" y="115"/>
                    <a:pt x="208" y="76"/>
                  </a:cubicBezTo>
                  <a:cubicBezTo>
                    <a:pt x="270" y="33"/>
                    <a:pt x="379" y="0"/>
                    <a:pt x="450" y="14"/>
                  </a:cubicBezTo>
                  <a:cubicBezTo>
                    <a:pt x="520" y="29"/>
                    <a:pt x="596" y="114"/>
                    <a:pt x="596" y="114"/>
                  </a:cubicBezTo>
                  <a:cubicBezTo>
                    <a:pt x="596" y="240"/>
                    <a:pt x="596" y="240"/>
                    <a:pt x="596" y="240"/>
                  </a:cubicBezTo>
                  <a:cubicBezTo>
                    <a:pt x="28" y="280"/>
                    <a:pt x="28" y="280"/>
                    <a:pt x="28" y="280"/>
                  </a:cubicBezTo>
                  <a:lnTo>
                    <a:pt x="0" y="23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69" name="ïś1îḓè">
              <a:extLst>
                <a:ext uri="{FF2B5EF4-FFF2-40B4-BE49-F238E27FC236}">
                  <a16:creationId xmlns:a16="http://schemas.microsoft.com/office/drawing/2014/main" xmlns="" id="{81C8E0D5-AE01-40A5-BDF0-1B412D34B66D}"/>
                </a:ext>
              </a:extLst>
            </p:cNvPr>
            <p:cNvSpPr/>
            <p:nvPr userDrawn="1"/>
          </p:nvSpPr>
          <p:spPr bwMode="auto">
            <a:xfrm>
              <a:off x="4459288" y="4672013"/>
              <a:ext cx="1558925" cy="773113"/>
            </a:xfrm>
            <a:custGeom>
              <a:avLst/>
              <a:gdLst>
                <a:gd name="T0" fmla="*/ 465 w 465"/>
                <a:gd name="T1" fmla="*/ 220 h 231"/>
                <a:gd name="T2" fmla="*/ 432 w 465"/>
                <a:gd name="T3" fmla="*/ 148 h 231"/>
                <a:gd name="T4" fmla="*/ 281 w 465"/>
                <a:gd name="T5" fmla="*/ 0 h 231"/>
                <a:gd name="T6" fmla="*/ 281 w 465"/>
                <a:gd name="T7" fmla="*/ 0 h 231"/>
                <a:gd name="T8" fmla="*/ 135 w 465"/>
                <a:gd name="T9" fmla="*/ 33 h 231"/>
                <a:gd name="T10" fmla="*/ 87 w 465"/>
                <a:gd name="T11" fmla="*/ 58 h 231"/>
                <a:gd name="T12" fmla="*/ 0 w 465"/>
                <a:gd name="T13" fmla="*/ 221 h 231"/>
                <a:gd name="T14" fmla="*/ 411 w 465"/>
                <a:gd name="T15" fmla="*/ 216 h 231"/>
                <a:gd name="T16" fmla="*/ 440 w 465"/>
                <a:gd name="T17" fmla="*/ 231 h 231"/>
                <a:gd name="T18" fmla="*/ 465 w 465"/>
                <a:gd name="T19" fmla="*/ 229 h 231"/>
                <a:gd name="T20" fmla="*/ 465 w 465"/>
                <a:gd name="T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5" h="231">
                  <a:moveTo>
                    <a:pt x="465" y="220"/>
                  </a:moveTo>
                  <a:cubicBezTo>
                    <a:pt x="432" y="148"/>
                    <a:pt x="432" y="148"/>
                    <a:pt x="432" y="148"/>
                  </a:cubicBezTo>
                  <a:cubicBezTo>
                    <a:pt x="281" y="0"/>
                    <a:pt x="281" y="0"/>
                    <a:pt x="281" y="0"/>
                  </a:cubicBezTo>
                  <a:cubicBezTo>
                    <a:pt x="281" y="0"/>
                    <a:pt x="281" y="0"/>
                    <a:pt x="281" y="0"/>
                  </a:cubicBezTo>
                  <a:cubicBezTo>
                    <a:pt x="135" y="33"/>
                    <a:pt x="135" y="33"/>
                    <a:pt x="135" y="33"/>
                  </a:cubicBezTo>
                  <a:cubicBezTo>
                    <a:pt x="118" y="41"/>
                    <a:pt x="102" y="49"/>
                    <a:pt x="87" y="58"/>
                  </a:cubicBezTo>
                  <a:cubicBezTo>
                    <a:pt x="0" y="221"/>
                    <a:pt x="0" y="221"/>
                    <a:pt x="0" y="221"/>
                  </a:cubicBezTo>
                  <a:cubicBezTo>
                    <a:pt x="0" y="221"/>
                    <a:pt x="379" y="194"/>
                    <a:pt x="411" y="216"/>
                  </a:cubicBezTo>
                  <a:cubicBezTo>
                    <a:pt x="422" y="222"/>
                    <a:pt x="431" y="227"/>
                    <a:pt x="440" y="231"/>
                  </a:cubicBezTo>
                  <a:cubicBezTo>
                    <a:pt x="465" y="229"/>
                    <a:pt x="465" y="229"/>
                    <a:pt x="465" y="229"/>
                  </a:cubicBezTo>
                  <a:lnTo>
                    <a:pt x="465" y="22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70" name="ïṧľíḑé">
              <a:extLst>
                <a:ext uri="{FF2B5EF4-FFF2-40B4-BE49-F238E27FC236}">
                  <a16:creationId xmlns:a16="http://schemas.microsoft.com/office/drawing/2014/main" xmlns="" id="{AFDF142D-268B-43AF-9A97-03E2B893A0CA}"/>
                </a:ext>
              </a:extLst>
            </p:cNvPr>
            <p:cNvSpPr/>
            <p:nvPr userDrawn="1"/>
          </p:nvSpPr>
          <p:spPr bwMode="auto">
            <a:xfrm>
              <a:off x="3879850" y="4976813"/>
              <a:ext cx="2138363" cy="809625"/>
            </a:xfrm>
            <a:custGeom>
              <a:avLst/>
              <a:gdLst>
                <a:gd name="T0" fmla="*/ 569 w 638"/>
                <a:gd name="T1" fmla="*/ 199 h 242"/>
                <a:gd name="T2" fmla="*/ 414 w 638"/>
                <a:gd name="T3" fmla="*/ 193 h 242"/>
                <a:gd name="T4" fmla="*/ 0 w 638"/>
                <a:gd name="T5" fmla="*/ 242 h 242"/>
                <a:gd name="T6" fmla="*/ 42 w 638"/>
                <a:gd name="T7" fmla="*/ 135 h 242"/>
                <a:gd name="T8" fmla="*/ 193 w 638"/>
                <a:gd name="T9" fmla="*/ 99 h 242"/>
                <a:gd name="T10" fmla="*/ 463 w 638"/>
                <a:gd name="T11" fmla="*/ 37 h 242"/>
                <a:gd name="T12" fmla="*/ 638 w 638"/>
                <a:gd name="T13" fmla="*/ 138 h 242"/>
                <a:gd name="T14" fmla="*/ 5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569" y="199"/>
                  </a:moveTo>
                  <a:cubicBezTo>
                    <a:pt x="569" y="199"/>
                    <a:pt x="498" y="190"/>
                    <a:pt x="414" y="193"/>
                  </a:cubicBezTo>
                  <a:cubicBezTo>
                    <a:pt x="331" y="196"/>
                    <a:pt x="91" y="242"/>
                    <a:pt x="0" y="242"/>
                  </a:cubicBezTo>
                  <a:cubicBezTo>
                    <a:pt x="42" y="135"/>
                    <a:pt x="42" y="135"/>
                    <a:pt x="42" y="135"/>
                  </a:cubicBezTo>
                  <a:cubicBezTo>
                    <a:pt x="42" y="135"/>
                    <a:pt x="148" y="127"/>
                    <a:pt x="193" y="99"/>
                  </a:cubicBezTo>
                  <a:cubicBezTo>
                    <a:pt x="239" y="71"/>
                    <a:pt x="355" y="0"/>
                    <a:pt x="463" y="37"/>
                  </a:cubicBezTo>
                  <a:cubicBezTo>
                    <a:pt x="577" y="78"/>
                    <a:pt x="638" y="138"/>
                    <a:pt x="638" y="138"/>
                  </a:cubicBezTo>
                  <a:cubicBezTo>
                    <a:pt x="638" y="138"/>
                    <a:pt x="600" y="147"/>
                    <a:pt x="5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71" name="ïśļîdê">
              <a:extLst>
                <a:ext uri="{FF2B5EF4-FFF2-40B4-BE49-F238E27FC236}">
                  <a16:creationId xmlns:a16="http://schemas.microsoft.com/office/drawing/2014/main" xmlns="" id="{B7298E9A-8C77-4FE7-9E21-739F635CA21D}"/>
                </a:ext>
              </a:extLst>
            </p:cNvPr>
            <p:cNvSpPr/>
            <p:nvPr userDrawn="1"/>
          </p:nvSpPr>
          <p:spPr bwMode="auto">
            <a:xfrm>
              <a:off x="4197350" y="5167313"/>
              <a:ext cx="1711325" cy="341313"/>
            </a:xfrm>
            <a:custGeom>
              <a:avLst/>
              <a:gdLst>
                <a:gd name="T0" fmla="*/ 510 w 510"/>
                <a:gd name="T1" fmla="*/ 74 h 102"/>
                <a:gd name="T2" fmla="*/ 449 w 510"/>
                <a:gd name="T3" fmla="*/ 42 h 102"/>
                <a:gd name="T4" fmla="*/ 386 w 510"/>
                <a:gd name="T5" fmla="*/ 16 h 102"/>
                <a:gd name="T6" fmla="*/ 321 w 510"/>
                <a:gd name="T7" fmla="*/ 3 h 102"/>
                <a:gd name="T8" fmla="*/ 312 w 510"/>
                <a:gd name="T9" fmla="*/ 3 h 102"/>
                <a:gd name="T10" fmla="*/ 304 w 510"/>
                <a:gd name="T11" fmla="*/ 3 h 102"/>
                <a:gd name="T12" fmla="*/ 287 w 510"/>
                <a:gd name="T13" fmla="*/ 5 h 102"/>
                <a:gd name="T14" fmla="*/ 254 w 510"/>
                <a:gd name="T15" fmla="*/ 10 h 102"/>
                <a:gd name="T16" fmla="*/ 190 w 510"/>
                <a:gd name="T17" fmla="*/ 32 h 102"/>
                <a:gd name="T18" fmla="*/ 129 w 510"/>
                <a:gd name="T19" fmla="*/ 63 h 102"/>
                <a:gd name="T20" fmla="*/ 66 w 510"/>
                <a:gd name="T21" fmla="*/ 91 h 102"/>
                <a:gd name="T22" fmla="*/ 0 w 510"/>
                <a:gd name="T23" fmla="*/ 101 h 102"/>
                <a:gd name="T24" fmla="*/ 33 w 510"/>
                <a:gd name="T25" fmla="*/ 98 h 102"/>
                <a:gd name="T26" fmla="*/ 66 w 510"/>
                <a:gd name="T27" fmla="*/ 89 h 102"/>
                <a:gd name="T28" fmla="*/ 128 w 510"/>
                <a:gd name="T29" fmla="*/ 61 h 102"/>
                <a:gd name="T30" fmla="*/ 189 w 510"/>
                <a:gd name="T31" fmla="*/ 30 h 102"/>
                <a:gd name="T32" fmla="*/ 254 w 510"/>
                <a:gd name="T33" fmla="*/ 7 h 102"/>
                <a:gd name="T34" fmla="*/ 287 w 510"/>
                <a:gd name="T35" fmla="*/ 2 h 102"/>
                <a:gd name="T36" fmla="*/ 304 w 510"/>
                <a:gd name="T37" fmla="*/ 0 h 102"/>
                <a:gd name="T38" fmla="*/ 312 w 510"/>
                <a:gd name="T39" fmla="*/ 0 h 102"/>
                <a:gd name="T40" fmla="*/ 321 w 510"/>
                <a:gd name="T41" fmla="*/ 0 h 102"/>
                <a:gd name="T42" fmla="*/ 354 w 510"/>
                <a:gd name="T43" fmla="*/ 4 h 102"/>
                <a:gd name="T44" fmla="*/ 387 w 510"/>
                <a:gd name="T45" fmla="*/ 13 h 102"/>
                <a:gd name="T46" fmla="*/ 450 w 510"/>
                <a:gd name="T47" fmla="*/ 40 h 102"/>
                <a:gd name="T48" fmla="*/ 480 w 510"/>
                <a:gd name="T49" fmla="*/ 56 h 102"/>
                <a:gd name="T50" fmla="*/ 51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510" y="74"/>
                  </a:moveTo>
                  <a:cubicBezTo>
                    <a:pt x="490" y="62"/>
                    <a:pt x="470" y="51"/>
                    <a:pt x="449" y="42"/>
                  </a:cubicBezTo>
                  <a:cubicBezTo>
                    <a:pt x="429" y="32"/>
                    <a:pt x="408" y="23"/>
                    <a:pt x="386" y="16"/>
                  </a:cubicBezTo>
                  <a:cubicBezTo>
                    <a:pt x="365" y="9"/>
                    <a:pt x="343" y="3"/>
                    <a:pt x="321" y="3"/>
                  </a:cubicBezTo>
                  <a:cubicBezTo>
                    <a:pt x="318" y="3"/>
                    <a:pt x="315" y="3"/>
                    <a:pt x="312" y="3"/>
                  </a:cubicBezTo>
                  <a:cubicBezTo>
                    <a:pt x="310" y="3"/>
                    <a:pt x="307" y="3"/>
                    <a:pt x="304" y="3"/>
                  </a:cubicBezTo>
                  <a:cubicBezTo>
                    <a:pt x="298" y="4"/>
                    <a:pt x="293" y="4"/>
                    <a:pt x="287" y="5"/>
                  </a:cubicBezTo>
                  <a:cubicBezTo>
                    <a:pt x="276" y="6"/>
                    <a:pt x="265" y="8"/>
                    <a:pt x="254" y="10"/>
                  </a:cubicBezTo>
                  <a:cubicBezTo>
                    <a:pt x="232" y="15"/>
                    <a:pt x="211" y="23"/>
                    <a:pt x="190" y="32"/>
                  </a:cubicBezTo>
                  <a:cubicBezTo>
                    <a:pt x="169" y="42"/>
                    <a:pt x="149" y="53"/>
                    <a:pt x="129" y="63"/>
                  </a:cubicBezTo>
                  <a:cubicBezTo>
                    <a:pt x="109" y="74"/>
                    <a:pt x="88" y="84"/>
                    <a:pt x="66" y="91"/>
                  </a:cubicBezTo>
                  <a:cubicBezTo>
                    <a:pt x="45" y="98"/>
                    <a:pt x="22" y="102"/>
                    <a:pt x="0" y="101"/>
                  </a:cubicBezTo>
                  <a:cubicBezTo>
                    <a:pt x="11" y="101"/>
                    <a:pt x="22" y="100"/>
                    <a:pt x="33" y="98"/>
                  </a:cubicBezTo>
                  <a:cubicBezTo>
                    <a:pt x="44" y="96"/>
                    <a:pt x="55" y="93"/>
                    <a:pt x="66" y="89"/>
                  </a:cubicBezTo>
                  <a:cubicBezTo>
                    <a:pt x="87" y="82"/>
                    <a:pt x="108" y="72"/>
                    <a:pt x="128" y="61"/>
                  </a:cubicBezTo>
                  <a:cubicBezTo>
                    <a:pt x="148" y="50"/>
                    <a:pt x="168" y="39"/>
                    <a:pt x="189" y="30"/>
                  </a:cubicBezTo>
                  <a:cubicBezTo>
                    <a:pt x="210" y="20"/>
                    <a:pt x="232" y="12"/>
                    <a:pt x="254" y="7"/>
                  </a:cubicBezTo>
                  <a:cubicBezTo>
                    <a:pt x="265" y="5"/>
                    <a:pt x="276" y="3"/>
                    <a:pt x="287" y="2"/>
                  </a:cubicBezTo>
                  <a:cubicBezTo>
                    <a:pt x="293" y="1"/>
                    <a:pt x="298" y="1"/>
                    <a:pt x="304" y="0"/>
                  </a:cubicBezTo>
                  <a:cubicBezTo>
                    <a:pt x="307" y="0"/>
                    <a:pt x="309" y="0"/>
                    <a:pt x="312" y="0"/>
                  </a:cubicBezTo>
                  <a:cubicBezTo>
                    <a:pt x="315" y="0"/>
                    <a:pt x="318" y="0"/>
                    <a:pt x="321" y="0"/>
                  </a:cubicBezTo>
                  <a:cubicBezTo>
                    <a:pt x="332" y="0"/>
                    <a:pt x="343" y="2"/>
                    <a:pt x="354" y="4"/>
                  </a:cubicBezTo>
                  <a:cubicBezTo>
                    <a:pt x="365" y="7"/>
                    <a:pt x="376" y="10"/>
                    <a:pt x="387" y="13"/>
                  </a:cubicBezTo>
                  <a:cubicBezTo>
                    <a:pt x="409" y="21"/>
                    <a:pt x="430" y="30"/>
                    <a:pt x="450" y="40"/>
                  </a:cubicBezTo>
                  <a:cubicBezTo>
                    <a:pt x="460" y="45"/>
                    <a:pt x="470" y="51"/>
                    <a:pt x="480" y="56"/>
                  </a:cubicBezTo>
                  <a:cubicBezTo>
                    <a:pt x="491" y="62"/>
                    <a:pt x="500" y="68"/>
                    <a:pt x="51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72" name="ïsḷide">
              <a:extLst>
                <a:ext uri="{FF2B5EF4-FFF2-40B4-BE49-F238E27FC236}">
                  <a16:creationId xmlns:a16="http://schemas.microsoft.com/office/drawing/2014/main" xmlns="" id="{1475852B-5423-489B-8441-D1EBF8731A43}"/>
                </a:ext>
              </a:extLst>
            </p:cNvPr>
            <p:cNvSpPr/>
            <p:nvPr userDrawn="1"/>
          </p:nvSpPr>
          <p:spPr bwMode="auto">
            <a:xfrm>
              <a:off x="4254500" y="5287963"/>
              <a:ext cx="1582738" cy="287338"/>
            </a:xfrm>
            <a:custGeom>
              <a:avLst/>
              <a:gdLst>
                <a:gd name="T0" fmla="*/ 472 w 472"/>
                <a:gd name="T1" fmla="*/ 46 h 86"/>
                <a:gd name="T2" fmla="*/ 414 w 472"/>
                <a:gd name="T3" fmla="*/ 25 h 86"/>
                <a:gd name="T4" fmla="*/ 355 w 472"/>
                <a:gd name="T5" fmla="*/ 10 h 86"/>
                <a:gd name="T6" fmla="*/ 294 w 472"/>
                <a:gd name="T7" fmla="*/ 3 h 86"/>
                <a:gd name="T8" fmla="*/ 234 w 472"/>
                <a:gd name="T9" fmla="*/ 12 h 86"/>
                <a:gd name="T10" fmla="*/ 119 w 472"/>
                <a:gd name="T11" fmla="*/ 56 h 86"/>
                <a:gd name="T12" fmla="*/ 90 w 472"/>
                <a:gd name="T13" fmla="*/ 67 h 86"/>
                <a:gd name="T14" fmla="*/ 61 w 472"/>
                <a:gd name="T15" fmla="*/ 77 h 86"/>
                <a:gd name="T16" fmla="*/ 31 w 472"/>
                <a:gd name="T17" fmla="*/ 83 h 86"/>
                <a:gd name="T18" fmla="*/ 0 w 472"/>
                <a:gd name="T19" fmla="*/ 85 h 86"/>
                <a:gd name="T20" fmla="*/ 60 w 472"/>
                <a:gd name="T21" fmla="*/ 75 h 86"/>
                <a:gd name="T22" fmla="*/ 118 w 472"/>
                <a:gd name="T23" fmla="*/ 53 h 86"/>
                <a:gd name="T24" fmla="*/ 175 w 472"/>
                <a:gd name="T25" fmla="*/ 29 h 86"/>
                <a:gd name="T26" fmla="*/ 234 w 472"/>
                <a:gd name="T27" fmla="*/ 9 h 86"/>
                <a:gd name="T28" fmla="*/ 294 w 472"/>
                <a:gd name="T29" fmla="*/ 0 h 86"/>
                <a:gd name="T30" fmla="*/ 310 w 472"/>
                <a:gd name="T31" fmla="*/ 0 h 86"/>
                <a:gd name="T32" fmla="*/ 325 w 472"/>
                <a:gd name="T33" fmla="*/ 2 h 86"/>
                <a:gd name="T34" fmla="*/ 340 w 472"/>
                <a:gd name="T35" fmla="*/ 4 h 86"/>
                <a:gd name="T36" fmla="*/ 355 w 472"/>
                <a:gd name="T37" fmla="*/ 7 h 86"/>
                <a:gd name="T38" fmla="*/ 472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472" y="46"/>
                  </a:moveTo>
                  <a:cubicBezTo>
                    <a:pt x="453" y="38"/>
                    <a:pt x="434" y="31"/>
                    <a:pt x="414" y="25"/>
                  </a:cubicBezTo>
                  <a:cubicBezTo>
                    <a:pt x="394" y="19"/>
                    <a:pt x="375" y="14"/>
                    <a:pt x="355" y="10"/>
                  </a:cubicBezTo>
                  <a:cubicBezTo>
                    <a:pt x="335" y="6"/>
                    <a:pt x="315" y="3"/>
                    <a:pt x="294" y="3"/>
                  </a:cubicBezTo>
                  <a:cubicBezTo>
                    <a:pt x="274" y="3"/>
                    <a:pt x="254" y="7"/>
                    <a:pt x="234" y="12"/>
                  </a:cubicBezTo>
                  <a:cubicBezTo>
                    <a:pt x="195" y="22"/>
                    <a:pt x="157" y="40"/>
                    <a:pt x="119" y="56"/>
                  </a:cubicBezTo>
                  <a:cubicBezTo>
                    <a:pt x="109" y="60"/>
                    <a:pt x="100" y="63"/>
                    <a:pt x="90" y="67"/>
                  </a:cubicBezTo>
                  <a:cubicBezTo>
                    <a:pt x="80" y="71"/>
                    <a:pt x="71" y="74"/>
                    <a:pt x="61" y="77"/>
                  </a:cubicBezTo>
                  <a:cubicBezTo>
                    <a:pt x="51" y="80"/>
                    <a:pt x="41" y="82"/>
                    <a:pt x="31" y="83"/>
                  </a:cubicBezTo>
                  <a:cubicBezTo>
                    <a:pt x="21" y="85"/>
                    <a:pt x="10" y="86"/>
                    <a:pt x="0" y="85"/>
                  </a:cubicBezTo>
                  <a:cubicBezTo>
                    <a:pt x="21" y="86"/>
                    <a:pt x="41" y="81"/>
                    <a:pt x="60" y="75"/>
                  </a:cubicBezTo>
                  <a:cubicBezTo>
                    <a:pt x="80" y="69"/>
                    <a:pt x="99" y="61"/>
                    <a:pt x="118" y="53"/>
                  </a:cubicBezTo>
                  <a:cubicBezTo>
                    <a:pt x="137" y="45"/>
                    <a:pt x="156" y="37"/>
                    <a:pt x="175" y="29"/>
                  </a:cubicBezTo>
                  <a:cubicBezTo>
                    <a:pt x="194" y="21"/>
                    <a:pt x="214" y="14"/>
                    <a:pt x="234" y="9"/>
                  </a:cubicBezTo>
                  <a:cubicBezTo>
                    <a:pt x="253" y="3"/>
                    <a:pt x="274" y="0"/>
                    <a:pt x="294" y="0"/>
                  </a:cubicBezTo>
                  <a:cubicBezTo>
                    <a:pt x="299" y="0"/>
                    <a:pt x="304" y="0"/>
                    <a:pt x="310" y="0"/>
                  </a:cubicBezTo>
                  <a:cubicBezTo>
                    <a:pt x="315" y="1"/>
                    <a:pt x="320" y="1"/>
                    <a:pt x="325" y="2"/>
                  </a:cubicBezTo>
                  <a:cubicBezTo>
                    <a:pt x="330" y="3"/>
                    <a:pt x="335" y="3"/>
                    <a:pt x="340" y="4"/>
                  </a:cubicBezTo>
                  <a:cubicBezTo>
                    <a:pt x="345" y="5"/>
                    <a:pt x="350" y="6"/>
                    <a:pt x="355" y="7"/>
                  </a:cubicBezTo>
                  <a:cubicBezTo>
                    <a:pt x="395" y="16"/>
                    <a:pt x="434" y="30"/>
                    <a:pt x="472"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73" name="iṣḷidé">
              <a:extLst>
                <a:ext uri="{FF2B5EF4-FFF2-40B4-BE49-F238E27FC236}">
                  <a16:creationId xmlns:a16="http://schemas.microsoft.com/office/drawing/2014/main" xmlns="" id="{F42E9CA3-4BA5-4D69-970E-755CBCB3628B}"/>
                </a:ext>
              </a:extLst>
            </p:cNvPr>
            <p:cNvSpPr/>
            <p:nvPr userDrawn="1"/>
          </p:nvSpPr>
          <p:spPr bwMode="auto">
            <a:xfrm>
              <a:off x="4214813" y="5357813"/>
              <a:ext cx="1589088" cy="261938"/>
            </a:xfrm>
            <a:custGeom>
              <a:avLst/>
              <a:gdLst>
                <a:gd name="T0" fmla="*/ 474 w 474"/>
                <a:gd name="T1" fmla="*/ 36 h 78"/>
                <a:gd name="T2" fmla="*/ 415 w 474"/>
                <a:gd name="T3" fmla="*/ 18 h 78"/>
                <a:gd name="T4" fmla="*/ 356 w 474"/>
                <a:gd name="T5" fmla="*/ 6 h 78"/>
                <a:gd name="T6" fmla="*/ 295 w 474"/>
                <a:gd name="T7" fmla="*/ 4 h 78"/>
                <a:gd name="T8" fmla="*/ 265 w 474"/>
                <a:gd name="T9" fmla="*/ 9 h 78"/>
                <a:gd name="T10" fmla="*/ 236 w 474"/>
                <a:gd name="T11" fmla="*/ 17 h 78"/>
                <a:gd name="T12" fmla="*/ 120 w 474"/>
                <a:gd name="T13" fmla="*/ 58 h 78"/>
                <a:gd name="T14" fmla="*/ 61 w 474"/>
                <a:gd name="T15" fmla="*/ 74 h 78"/>
                <a:gd name="T16" fmla="*/ 31 w 474"/>
                <a:gd name="T17" fmla="*/ 77 h 78"/>
                <a:gd name="T18" fmla="*/ 0 w 474"/>
                <a:gd name="T19" fmla="*/ 77 h 78"/>
                <a:gd name="T20" fmla="*/ 61 w 474"/>
                <a:gd name="T21" fmla="*/ 72 h 78"/>
                <a:gd name="T22" fmla="*/ 119 w 474"/>
                <a:gd name="T23" fmla="*/ 55 h 78"/>
                <a:gd name="T24" fmla="*/ 177 w 474"/>
                <a:gd name="T25" fmla="*/ 34 h 78"/>
                <a:gd name="T26" fmla="*/ 235 w 474"/>
                <a:gd name="T27" fmla="*/ 14 h 78"/>
                <a:gd name="T28" fmla="*/ 265 w 474"/>
                <a:gd name="T29" fmla="*/ 6 h 78"/>
                <a:gd name="T30" fmla="*/ 295 w 474"/>
                <a:gd name="T31" fmla="*/ 1 h 78"/>
                <a:gd name="T32" fmla="*/ 356 w 474"/>
                <a:gd name="T33" fmla="*/ 4 h 78"/>
                <a:gd name="T34" fmla="*/ 416 w 474"/>
                <a:gd name="T35" fmla="*/ 17 h 78"/>
                <a:gd name="T36" fmla="*/ 445 w 474"/>
                <a:gd name="T37" fmla="*/ 26 h 78"/>
                <a:gd name="T38" fmla="*/ 474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474" y="36"/>
                  </a:moveTo>
                  <a:cubicBezTo>
                    <a:pt x="455" y="29"/>
                    <a:pt x="435" y="23"/>
                    <a:pt x="415" y="18"/>
                  </a:cubicBezTo>
                  <a:cubicBezTo>
                    <a:pt x="396" y="13"/>
                    <a:pt x="376" y="9"/>
                    <a:pt x="356" y="6"/>
                  </a:cubicBezTo>
                  <a:cubicBezTo>
                    <a:pt x="336" y="4"/>
                    <a:pt x="315" y="3"/>
                    <a:pt x="295" y="4"/>
                  </a:cubicBezTo>
                  <a:cubicBezTo>
                    <a:pt x="285" y="5"/>
                    <a:pt x="275" y="6"/>
                    <a:pt x="265" y="9"/>
                  </a:cubicBezTo>
                  <a:cubicBezTo>
                    <a:pt x="256" y="11"/>
                    <a:pt x="246" y="14"/>
                    <a:pt x="236" y="17"/>
                  </a:cubicBezTo>
                  <a:cubicBezTo>
                    <a:pt x="197" y="29"/>
                    <a:pt x="159" y="45"/>
                    <a:pt x="120" y="58"/>
                  </a:cubicBezTo>
                  <a:cubicBezTo>
                    <a:pt x="101" y="64"/>
                    <a:pt x="81" y="70"/>
                    <a:pt x="61" y="74"/>
                  </a:cubicBezTo>
                  <a:cubicBezTo>
                    <a:pt x="51" y="75"/>
                    <a:pt x="41" y="77"/>
                    <a:pt x="31" y="77"/>
                  </a:cubicBezTo>
                  <a:cubicBezTo>
                    <a:pt x="21" y="78"/>
                    <a:pt x="10" y="78"/>
                    <a:pt x="0" y="77"/>
                  </a:cubicBezTo>
                  <a:cubicBezTo>
                    <a:pt x="21" y="78"/>
                    <a:pt x="41" y="76"/>
                    <a:pt x="61" y="72"/>
                  </a:cubicBezTo>
                  <a:cubicBezTo>
                    <a:pt x="81" y="68"/>
                    <a:pt x="100" y="62"/>
                    <a:pt x="119" y="55"/>
                  </a:cubicBezTo>
                  <a:cubicBezTo>
                    <a:pt x="139" y="49"/>
                    <a:pt x="158" y="42"/>
                    <a:pt x="177" y="34"/>
                  </a:cubicBezTo>
                  <a:cubicBezTo>
                    <a:pt x="196" y="27"/>
                    <a:pt x="216" y="20"/>
                    <a:pt x="235" y="14"/>
                  </a:cubicBezTo>
                  <a:cubicBezTo>
                    <a:pt x="245" y="11"/>
                    <a:pt x="255" y="8"/>
                    <a:pt x="265" y="6"/>
                  </a:cubicBezTo>
                  <a:cubicBezTo>
                    <a:pt x="275" y="3"/>
                    <a:pt x="285" y="2"/>
                    <a:pt x="295" y="1"/>
                  </a:cubicBezTo>
                  <a:cubicBezTo>
                    <a:pt x="315" y="0"/>
                    <a:pt x="336" y="1"/>
                    <a:pt x="356" y="4"/>
                  </a:cubicBezTo>
                  <a:cubicBezTo>
                    <a:pt x="376" y="7"/>
                    <a:pt x="396" y="11"/>
                    <a:pt x="416" y="17"/>
                  </a:cubicBezTo>
                  <a:cubicBezTo>
                    <a:pt x="425" y="19"/>
                    <a:pt x="435" y="22"/>
                    <a:pt x="445" y="26"/>
                  </a:cubicBezTo>
                  <a:cubicBezTo>
                    <a:pt x="455" y="29"/>
                    <a:pt x="464" y="32"/>
                    <a:pt x="474"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74" name="íŝ1ïdè">
              <a:extLst>
                <a:ext uri="{FF2B5EF4-FFF2-40B4-BE49-F238E27FC236}">
                  <a16:creationId xmlns:a16="http://schemas.microsoft.com/office/drawing/2014/main" xmlns="" id="{A97068B4-DEF7-4E82-91AA-E77CADE44A3A}"/>
                </a:ext>
              </a:extLst>
            </p:cNvPr>
            <p:cNvSpPr/>
            <p:nvPr userDrawn="1"/>
          </p:nvSpPr>
          <p:spPr bwMode="auto">
            <a:xfrm>
              <a:off x="4359275" y="5502276"/>
              <a:ext cx="1360488" cy="163513"/>
            </a:xfrm>
            <a:custGeom>
              <a:avLst/>
              <a:gdLst>
                <a:gd name="T0" fmla="*/ 406 w 406"/>
                <a:gd name="T1" fmla="*/ 17 h 49"/>
                <a:gd name="T2" fmla="*/ 355 w 406"/>
                <a:gd name="T3" fmla="*/ 10 h 49"/>
                <a:gd name="T4" fmla="*/ 304 w 406"/>
                <a:gd name="T5" fmla="*/ 5 h 49"/>
                <a:gd name="T6" fmla="*/ 253 w 406"/>
                <a:gd name="T7" fmla="*/ 3 h 49"/>
                <a:gd name="T8" fmla="*/ 202 w 406"/>
                <a:gd name="T9" fmla="*/ 7 h 49"/>
                <a:gd name="T10" fmla="*/ 152 w 406"/>
                <a:gd name="T11" fmla="*/ 19 h 49"/>
                <a:gd name="T12" fmla="*/ 102 w 406"/>
                <a:gd name="T13" fmla="*/ 32 h 49"/>
                <a:gd name="T14" fmla="*/ 51 w 406"/>
                <a:gd name="T15" fmla="*/ 43 h 49"/>
                <a:gd name="T16" fmla="*/ 0 w 406"/>
                <a:gd name="T17" fmla="*/ 49 h 49"/>
                <a:gd name="T18" fmla="*/ 101 w 406"/>
                <a:gd name="T19" fmla="*/ 30 h 49"/>
                <a:gd name="T20" fmla="*/ 201 w 406"/>
                <a:gd name="T21" fmla="*/ 4 h 49"/>
                <a:gd name="T22" fmla="*/ 253 w 406"/>
                <a:gd name="T23" fmla="*/ 0 h 49"/>
                <a:gd name="T24" fmla="*/ 266 w 406"/>
                <a:gd name="T25" fmla="*/ 0 h 49"/>
                <a:gd name="T26" fmla="*/ 278 w 406"/>
                <a:gd name="T27" fmla="*/ 0 h 49"/>
                <a:gd name="T28" fmla="*/ 291 w 406"/>
                <a:gd name="T29" fmla="*/ 1 h 49"/>
                <a:gd name="T30" fmla="*/ 304 w 406"/>
                <a:gd name="T31" fmla="*/ 2 h 49"/>
                <a:gd name="T32" fmla="*/ 406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406" y="17"/>
                  </a:moveTo>
                  <a:cubicBezTo>
                    <a:pt x="389" y="14"/>
                    <a:pt x="372" y="12"/>
                    <a:pt x="355" y="10"/>
                  </a:cubicBezTo>
                  <a:cubicBezTo>
                    <a:pt x="338" y="8"/>
                    <a:pt x="321" y="6"/>
                    <a:pt x="304" y="5"/>
                  </a:cubicBezTo>
                  <a:cubicBezTo>
                    <a:pt x="287" y="4"/>
                    <a:pt x="270" y="3"/>
                    <a:pt x="253" y="3"/>
                  </a:cubicBezTo>
                  <a:cubicBezTo>
                    <a:pt x="236" y="3"/>
                    <a:pt x="219" y="4"/>
                    <a:pt x="202" y="7"/>
                  </a:cubicBezTo>
                  <a:cubicBezTo>
                    <a:pt x="185" y="10"/>
                    <a:pt x="168" y="14"/>
                    <a:pt x="152" y="19"/>
                  </a:cubicBezTo>
                  <a:cubicBezTo>
                    <a:pt x="135" y="23"/>
                    <a:pt x="118" y="28"/>
                    <a:pt x="102" y="32"/>
                  </a:cubicBezTo>
                  <a:cubicBezTo>
                    <a:pt x="85" y="36"/>
                    <a:pt x="68" y="40"/>
                    <a:pt x="51" y="43"/>
                  </a:cubicBezTo>
                  <a:cubicBezTo>
                    <a:pt x="34" y="45"/>
                    <a:pt x="17" y="47"/>
                    <a:pt x="0" y="49"/>
                  </a:cubicBezTo>
                  <a:cubicBezTo>
                    <a:pt x="34" y="45"/>
                    <a:pt x="68" y="39"/>
                    <a:pt x="101" y="30"/>
                  </a:cubicBezTo>
                  <a:cubicBezTo>
                    <a:pt x="134" y="21"/>
                    <a:pt x="167" y="10"/>
                    <a:pt x="201" y="4"/>
                  </a:cubicBezTo>
                  <a:cubicBezTo>
                    <a:pt x="218" y="1"/>
                    <a:pt x="236" y="0"/>
                    <a:pt x="253" y="0"/>
                  </a:cubicBezTo>
                  <a:cubicBezTo>
                    <a:pt x="266" y="0"/>
                    <a:pt x="266" y="0"/>
                    <a:pt x="266" y="0"/>
                  </a:cubicBezTo>
                  <a:cubicBezTo>
                    <a:pt x="270" y="0"/>
                    <a:pt x="274" y="0"/>
                    <a:pt x="278" y="0"/>
                  </a:cubicBezTo>
                  <a:cubicBezTo>
                    <a:pt x="283" y="0"/>
                    <a:pt x="287" y="1"/>
                    <a:pt x="291" y="1"/>
                  </a:cubicBezTo>
                  <a:cubicBezTo>
                    <a:pt x="296" y="1"/>
                    <a:pt x="300" y="2"/>
                    <a:pt x="304" y="2"/>
                  </a:cubicBezTo>
                  <a:cubicBezTo>
                    <a:pt x="338" y="5"/>
                    <a:pt x="372" y="10"/>
                    <a:pt x="406"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75" name="îş1ïďé">
              <a:extLst>
                <a:ext uri="{FF2B5EF4-FFF2-40B4-BE49-F238E27FC236}">
                  <a16:creationId xmlns:a16="http://schemas.microsoft.com/office/drawing/2014/main" xmlns="" id="{EB64B18D-9C91-4CB1-923C-274892BA6BFB}"/>
                </a:ext>
              </a:extLst>
            </p:cNvPr>
            <p:cNvSpPr/>
            <p:nvPr userDrawn="1"/>
          </p:nvSpPr>
          <p:spPr bwMode="auto">
            <a:xfrm>
              <a:off x="5788025" y="5421313"/>
              <a:ext cx="230188" cy="234950"/>
            </a:xfrm>
            <a:custGeom>
              <a:avLst/>
              <a:gdLst>
                <a:gd name="T0" fmla="*/ 69 w 69"/>
                <a:gd name="T1" fmla="*/ 5 h 70"/>
                <a:gd name="T2" fmla="*/ 0 w 69"/>
                <a:gd name="T3" fmla="*/ 66 h 70"/>
                <a:gd name="T4" fmla="*/ 5 w 69"/>
                <a:gd name="T5" fmla="*/ 70 h 70"/>
                <a:gd name="T6" fmla="*/ 69 w 69"/>
                <a:gd name="T7" fmla="*/ 12 h 70"/>
                <a:gd name="T8" fmla="*/ 69 w 69"/>
                <a:gd name="T9" fmla="*/ 5 h 70"/>
              </a:gdLst>
              <a:ahLst/>
              <a:cxnLst>
                <a:cxn ang="0">
                  <a:pos x="T0" y="T1"/>
                </a:cxn>
                <a:cxn ang="0">
                  <a:pos x="T2" y="T3"/>
                </a:cxn>
                <a:cxn ang="0">
                  <a:pos x="T4" y="T5"/>
                </a:cxn>
                <a:cxn ang="0">
                  <a:pos x="T6" y="T7"/>
                </a:cxn>
                <a:cxn ang="0">
                  <a:pos x="T8" y="T9"/>
                </a:cxn>
              </a:cxnLst>
              <a:rect l="0" t="0" r="r" b="b"/>
              <a:pathLst>
                <a:path w="69" h="70">
                  <a:moveTo>
                    <a:pt x="69" y="5"/>
                  </a:moveTo>
                  <a:cubicBezTo>
                    <a:pt x="69" y="5"/>
                    <a:pt x="39" y="0"/>
                    <a:pt x="0" y="66"/>
                  </a:cubicBezTo>
                  <a:cubicBezTo>
                    <a:pt x="0" y="66"/>
                    <a:pt x="2" y="70"/>
                    <a:pt x="5" y="70"/>
                  </a:cubicBezTo>
                  <a:cubicBezTo>
                    <a:pt x="8" y="69"/>
                    <a:pt x="35" y="14"/>
                    <a:pt x="69" y="12"/>
                  </a:cubicBezTo>
                  <a:lnTo>
                    <a:pt x="69"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76" name="işḷïḓe">
              <a:extLst>
                <a:ext uri="{FF2B5EF4-FFF2-40B4-BE49-F238E27FC236}">
                  <a16:creationId xmlns:a16="http://schemas.microsoft.com/office/drawing/2014/main" xmlns="" id="{54E41FEF-339E-4CCC-A34D-94E6DB92D188}"/>
                </a:ext>
              </a:extLst>
            </p:cNvPr>
            <p:cNvSpPr/>
            <p:nvPr userDrawn="1"/>
          </p:nvSpPr>
          <p:spPr bwMode="auto">
            <a:xfrm>
              <a:off x="3879850" y="5656263"/>
              <a:ext cx="2138363" cy="184150"/>
            </a:xfrm>
            <a:custGeom>
              <a:avLst/>
              <a:gdLst>
                <a:gd name="T0" fmla="*/ 574 w 638"/>
                <a:gd name="T1" fmla="*/ 0 h 55"/>
                <a:gd name="T2" fmla="*/ 0 w 638"/>
                <a:gd name="T3" fmla="*/ 39 h 55"/>
                <a:gd name="T4" fmla="*/ 0 w 638"/>
                <a:gd name="T5" fmla="*/ 55 h 55"/>
                <a:gd name="T6" fmla="*/ 574 w 638"/>
                <a:gd name="T7" fmla="*/ 17 h 55"/>
                <a:gd name="T8" fmla="*/ 638 w 638"/>
                <a:gd name="T9" fmla="*/ 50 h 55"/>
                <a:gd name="T10" fmla="*/ 638 w 638"/>
                <a:gd name="T11" fmla="*/ 33 h 55"/>
                <a:gd name="T12" fmla="*/ 57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574" y="0"/>
                  </a:moveTo>
                  <a:cubicBezTo>
                    <a:pt x="0" y="39"/>
                    <a:pt x="0" y="39"/>
                    <a:pt x="0" y="39"/>
                  </a:cubicBezTo>
                  <a:cubicBezTo>
                    <a:pt x="0" y="55"/>
                    <a:pt x="0" y="55"/>
                    <a:pt x="0" y="55"/>
                  </a:cubicBezTo>
                  <a:cubicBezTo>
                    <a:pt x="574" y="17"/>
                    <a:pt x="574" y="17"/>
                    <a:pt x="574" y="17"/>
                  </a:cubicBezTo>
                  <a:cubicBezTo>
                    <a:pt x="599" y="48"/>
                    <a:pt x="638" y="50"/>
                    <a:pt x="638" y="50"/>
                  </a:cubicBezTo>
                  <a:cubicBezTo>
                    <a:pt x="638" y="33"/>
                    <a:pt x="638" y="33"/>
                    <a:pt x="638" y="33"/>
                  </a:cubicBezTo>
                  <a:cubicBezTo>
                    <a:pt x="608" y="31"/>
                    <a:pt x="574" y="0"/>
                    <a:pt x="57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77" name="iś1ïḋê">
              <a:extLst>
                <a:ext uri="{FF2B5EF4-FFF2-40B4-BE49-F238E27FC236}">
                  <a16:creationId xmlns:a16="http://schemas.microsoft.com/office/drawing/2014/main" xmlns="" id="{9FDF28DA-FF84-43F1-88F8-F945A7F92228}"/>
                </a:ext>
              </a:extLst>
            </p:cNvPr>
            <p:cNvSpPr/>
            <p:nvPr userDrawn="1"/>
          </p:nvSpPr>
          <p:spPr bwMode="auto">
            <a:xfrm>
              <a:off x="6018213" y="5167313"/>
              <a:ext cx="2139950" cy="619125"/>
            </a:xfrm>
            <a:custGeom>
              <a:avLst/>
              <a:gdLst>
                <a:gd name="T0" fmla="*/ 0 w 638"/>
                <a:gd name="T1" fmla="*/ 179 h 185"/>
                <a:gd name="T2" fmla="*/ 0 w 638"/>
                <a:gd name="T3" fmla="*/ 0 h 185"/>
                <a:gd name="T4" fmla="*/ 638 w 638"/>
                <a:gd name="T5" fmla="*/ 185 h 185"/>
                <a:gd name="T6" fmla="*/ 64 w 638"/>
                <a:gd name="T7" fmla="*/ 153 h 185"/>
                <a:gd name="T8" fmla="*/ 19 w 638"/>
                <a:gd name="T9" fmla="*/ 185 h 185"/>
                <a:gd name="T10" fmla="*/ 0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0" y="179"/>
                  </a:moveTo>
                  <a:cubicBezTo>
                    <a:pt x="0" y="0"/>
                    <a:pt x="0" y="0"/>
                    <a:pt x="0" y="0"/>
                  </a:cubicBezTo>
                  <a:cubicBezTo>
                    <a:pt x="638" y="185"/>
                    <a:pt x="638" y="185"/>
                    <a:pt x="638" y="185"/>
                  </a:cubicBezTo>
                  <a:cubicBezTo>
                    <a:pt x="64" y="153"/>
                    <a:pt x="64" y="153"/>
                    <a:pt x="64" y="153"/>
                  </a:cubicBezTo>
                  <a:cubicBezTo>
                    <a:pt x="64" y="153"/>
                    <a:pt x="31" y="185"/>
                    <a:pt x="19" y="185"/>
                  </a:cubicBezTo>
                  <a:cubicBezTo>
                    <a:pt x="6" y="185"/>
                    <a:pt x="0" y="179"/>
                    <a:pt x="0"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78" name="íṧlïḑe">
              <a:extLst>
                <a:ext uri="{FF2B5EF4-FFF2-40B4-BE49-F238E27FC236}">
                  <a16:creationId xmlns:a16="http://schemas.microsoft.com/office/drawing/2014/main" xmlns="" id="{7C900463-3C00-4C29-B00B-7DE921BA3942}"/>
                </a:ext>
              </a:extLst>
            </p:cNvPr>
            <p:cNvSpPr/>
            <p:nvPr userDrawn="1"/>
          </p:nvSpPr>
          <p:spPr bwMode="auto">
            <a:xfrm>
              <a:off x="6018213" y="4633913"/>
              <a:ext cx="1998663" cy="938213"/>
            </a:xfrm>
            <a:custGeom>
              <a:avLst/>
              <a:gdLst>
                <a:gd name="T0" fmla="*/ 596 w 596"/>
                <a:gd name="T1" fmla="*/ 237 h 280"/>
                <a:gd name="T2" fmla="*/ 474 w 596"/>
                <a:gd name="T3" fmla="*/ 106 h 280"/>
                <a:gd name="T4" fmla="*/ 388 w 596"/>
                <a:gd name="T5" fmla="*/ 76 h 280"/>
                <a:gd name="T6" fmla="*/ 146 w 596"/>
                <a:gd name="T7" fmla="*/ 14 h 280"/>
                <a:gd name="T8" fmla="*/ 0 w 596"/>
                <a:gd name="T9" fmla="*/ 114 h 280"/>
                <a:gd name="T10" fmla="*/ 0 w 596"/>
                <a:gd name="T11" fmla="*/ 240 h 280"/>
                <a:gd name="T12" fmla="*/ 568 w 596"/>
                <a:gd name="T13" fmla="*/ 280 h 280"/>
                <a:gd name="T14" fmla="*/ 596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596" y="237"/>
                  </a:moveTo>
                  <a:cubicBezTo>
                    <a:pt x="474" y="106"/>
                    <a:pt x="474" y="106"/>
                    <a:pt x="474" y="106"/>
                  </a:cubicBezTo>
                  <a:cubicBezTo>
                    <a:pt x="474" y="106"/>
                    <a:pt x="443" y="115"/>
                    <a:pt x="388" y="76"/>
                  </a:cubicBezTo>
                  <a:cubicBezTo>
                    <a:pt x="326" y="33"/>
                    <a:pt x="217" y="0"/>
                    <a:pt x="146" y="14"/>
                  </a:cubicBezTo>
                  <a:cubicBezTo>
                    <a:pt x="76" y="29"/>
                    <a:pt x="0" y="114"/>
                    <a:pt x="0" y="114"/>
                  </a:cubicBezTo>
                  <a:cubicBezTo>
                    <a:pt x="0" y="240"/>
                    <a:pt x="0" y="240"/>
                    <a:pt x="0" y="240"/>
                  </a:cubicBezTo>
                  <a:cubicBezTo>
                    <a:pt x="568" y="280"/>
                    <a:pt x="568" y="280"/>
                    <a:pt x="568" y="280"/>
                  </a:cubicBezTo>
                  <a:lnTo>
                    <a:pt x="596" y="237"/>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79" name="îŝḷîďê">
              <a:extLst>
                <a:ext uri="{FF2B5EF4-FFF2-40B4-BE49-F238E27FC236}">
                  <a16:creationId xmlns:a16="http://schemas.microsoft.com/office/drawing/2014/main" xmlns="" id="{C48D615E-BA1A-4D33-BC42-1E9CBA883B26}"/>
                </a:ext>
              </a:extLst>
            </p:cNvPr>
            <p:cNvSpPr/>
            <p:nvPr userDrawn="1"/>
          </p:nvSpPr>
          <p:spPr bwMode="auto">
            <a:xfrm>
              <a:off x="6018213" y="4976813"/>
              <a:ext cx="2139950" cy="809625"/>
            </a:xfrm>
            <a:custGeom>
              <a:avLst/>
              <a:gdLst>
                <a:gd name="T0" fmla="*/ 69 w 638"/>
                <a:gd name="T1" fmla="*/ 199 h 242"/>
                <a:gd name="T2" fmla="*/ 224 w 638"/>
                <a:gd name="T3" fmla="*/ 193 h 242"/>
                <a:gd name="T4" fmla="*/ 638 w 638"/>
                <a:gd name="T5" fmla="*/ 242 h 242"/>
                <a:gd name="T6" fmla="*/ 596 w 638"/>
                <a:gd name="T7" fmla="*/ 135 h 242"/>
                <a:gd name="T8" fmla="*/ 445 w 638"/>
                <a:gd name="T9" fmla="*/ 99 h 242"/>
                <a:gd name="T10" fmla="*/ 175 w 638"/>
                <a:gd name="T11" fmla="*/ 37 h 242"/>
                <a:gd name="T12" fmla="*/ 0 w 638"/>
                <a:gd name="T13" fmla="*/ 138 h 242"/>
                <a:gd name="T14" fmla="*/ 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69" y="199"/>
                  </a:moveTo>
                  <a:cubicBezTo>
                    <a:pt x="69" y="199"/>
                    <a:pt x="140" y="190"/>
                    <a:pt x="224" y="193"/>
                  </a:cubicBezTo>
                  <a:cubicBezTo>
                    <a:pt x="307" y="196"/>
                    <a:pt x="547" y="242"/>
                    <a:pt x="638" y="242"/>
                  </a:cubicBezTo>
                  <a:cubicBezTo>
                    <a:pt x="596" y="135"/>
                    <a:pt x="596" y="135"/>
                    <a:pt x="596" y="135"/>
                  </a:cubicBezTo>
                  <a:cubicBezTo>
                    <a:pt x="596" y="135"/>
                    <a:pt x="490" y="127"/>
                    <a:pt x="445" y="99"/>
                  </a:cubicBezTo>
                  <a:cubicBezTo>
                    <a:pt x="399" y="71"/>
                    <a:pt x="283" y="0"/>
                    <a:pt x="175" y="37"/>
                  </a:cubicBezTo>
                  <a:cubicBezTo>
                    <a:pt x="61" y="78"/>
                    <a:pt x="0" y="138"/>
                    <a:pt x="0" y="138"/>
                  </a:cubicBezTo>
                  <a:cubicBezTo>
                    <a:pt x="0" y="138"/>
                    <a:pt x="38" y="147"/>
                    <a:pt x="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80" name="îs1ide">
              <a:extLst>
                <a:ext uri="{FF2B5EF4-FFF2-40B4-BE49-F238E27FC236}">
                  <a16:creationId xmlns:a16="http://schemas.microsoft.com/office/drawing/2014/main" xmlns="" id="{A69A4A2C-1531-4074-8B16-C5A3B8EE21D8}"/>
                </a:ext>
              </a:extLst>
            </p:cNvPr>
            <p:cNvSpPr/>
            <p:nvPr userDrawn="1"/>
          </p:nvSpPr>
          <p:spPr bwMode="auto">
            <a:xfrm>
              <a:off x="6129338" y="5167313"/>
              <a:ext cx="1709738" cy="341313"/>
            </a:xfrm>
            <a:custGeom>
              <a:avLst/>
              <a:gdLst>
                <a:gd name="T0" fmla="*/ 0 w 510"/>
                <a:gd name="T1" fmla="*/ 74 h 102"/>
                <a:gd name="T2" fmla="*/ 61 w 510"/>
                <a:gd name="T3" fmla="*/ 42 h 102"/>
                <a:gd name="T4" fmla="*/ 124 w 510"/>
                <a:gd name="T5" fmla="*/ 16 h 102"/>
                <a:gd name="T6" fmla="*/ 189 w 510"/>
                <a:gd name="T7" fmla="*/ 3 h 102"/>
                <a:gd name="T8" fmla="*/ 198 w 510"/>
                <a:gd name="T9" fmla="*/ 3 h 102"/>
                <a:gd name="T10" fmla="*/ 206 w 510"/>
                <a:gd name="T11" fmla="*/ 3 h 102"/>
                <a:gd name="T12" fmla="*/ 223 w 510"/>
                <a:gd name="T13" fmla="*/ 5 h 102"/>
                <a:gd name="T14" fmla="*/ 256 w 510"/>
                <a:gd name="T15" fmla="*/ 10 h 102"/>
                <a:gd name="T16" fmla="*/ 320 w 510"/>
                <a:gd name="T17" fmla="*/ 32 h 102"/>
                <a:gd name="T18" fmla="*/ 381 w 510"/>
                <a:gd name="T19" fmla="*/ 63 h 102"/>
                <a:gd name="T20" fmla="*/ 444 w 510"/>
                <a:gd name="T21" fmla="*/ 91 h 102"/>
                <a:gd name="T22" fmla="*/ 510 w 510"/>
                <a:gd name="T23" fmla="*/ 101 h 102"/>
                <a:gd name="T24" fmla="*/ 477 w 510"/>
                <a:gd name="T25" fmla="*/ 98 h 102"/>
                <a:gd name="T26" fmla="*/ 444 w 510"/>
                <a:gd name="T27" fmla="*/ 89 h 102"/>
                <a:gd name="T28" fmla="*/ 382 w 510"/>
                <a:gd name="T29" fmla="*/ 61 h 102"/>
                <a:gd name="T30" fmla="*/ 321 w 510"/>
                <a:gd name="T31" fmla="*/ 30 h 102"/>
                <a:gd name="T32" fmla="*/ 256 w 510"/>
                <a:gd name="T33" fmla="*/ 7 h 102"/>
                <a:gd name="T34" fmla="*/ 223 w 510"/>
                <a:gd name="T35" fmla="*/ 2 h 102"/>
                <a:gd name="T36" fmla="*/ 206 w 510"/>
                <a:gd name="T37" fmla="*/ 0 h 102"/>
                <a:gd name="T38" fmla="*/ 198 w 510"/>
                <a:gd name="T39" fmla="*/ 0 h 102"/>
                <a:gd name="T40" fmla="*/ 189 w 510"/>
                <a:gd name="T41" fmla="*/ 0 h 102"/>
                <a:gd name="T42" fmla="*/ 156 w 510"/>
                <a:gd name="T43" fmla="*/ 4 h 102"/>
                <a:gd name="T44" fmla="*/ 123 w 510"/>
                <a:gd name="T45" fmla="*/ 13 h 102"/>
                <a:gd name="T46" fmla="*/ 60 w 510"/>
                <a:gd name="T47" fmla="*/ 40 h 102"/>
                <a:gd name="T48" fmla="*/ 30 w 510"/>
                <a:gd name="T49" fmla="*/ 56 h 102"/>
                <a:gd name="T50" fmla="*/ 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0" y="74"/>
                  </a:moveTo>
                  <a:cubicBezTo>
                    <a:pt x="20" y="62"/>
                    <a:pt x="40" y="51"/>
                    <a:pt x="61" y="42"/>
                  </a:cubicBezTo>
                  <a:cubicBezTo>
                    <a:pt x="81" y="32"/>
                    <a:pt x="102" y="23"/>
                    <a:pt x="124" y="16"/>
                  </a:cubicBezTo>
                  <a:cubicBezTo>
                    <a:pt x="145" y="9"/>
                    <a:pt x="167" y="3"/>
                    <a:pt x="189" y="3"/>
                  </a:cubicBezTo>
                  <a:cubicBezTo>
                    <a:pt x="192" y="3"/>
                    <a:pt x="195" y="3"/>
                    <a:pt x="198" y="3"/>
                  </a:cubicBezTo>
                  <a:cubicBezTo>
                    <a:pt x="200" y="3"/>
                    <a:pt x="203" y="3"/>
                    <a:pt x="206" y="3"/>
                  </a:cubicBezTo>
                  <a:cubicBezTo>
                    <a:pt x="212" y="4"/>
                    <a:pt x="217" y="4"/>
                    <a:pt x="223" y="5"/>
                  </a:cubicBezTo>
                  <a:cubicBezTo>
                    <a:pt x="234" y="6"/>
                    <a:pt x="245" y="8"/>
                    <a:pt x="256" y="10"/>
                  </a:cubicBezTo>
                  <a:cubicBezTo>
                    <a:pt x="278" y="15"/>
                    <a:pt x="299" y="23"/>
                    <a:pt x="320" y="32"/>
                  </a:cubicBezTo>
                  <a:cubicBezTo>
                    <a:pt x="341" y="42"/>
                    <a:pt x="361" y="53"/>
                    <a:pt x="381" y="63"/>
                  </a:cubicBezTo>
                  <a:cubicBezTo>
                    <a:pt x="401" y="74"/>
                    <a:pt x="422" y="84"/>
                    <a:pt x="444" y="91"/>
                  </a:cubicBezTo>
                  <a:cubicBezTo>
                    <a:pt x="465" y="98"/>
                    <a:pt x="488" y="102"/>
                    <a:pt x="510" y="101"/>
                  </a:cubicBezTo>
                  <a:cubicBezTo>
                    <a:pt x="499" y="101"/>
                    <a:pt x="488" y="100"/>
                    <a:pt x="477" y="98"/>
                  </a:cubicBezTo>
                  <a:cubicBezTo>
                    <a:pt x="466" y="96"/>
                    <a:pt x="455" y="93"/>
                    <a:pt x="444" y="89"/>
                  </a:cubicBezTo>
                  <a:cubicBezTo>
                    <a:pt x="423" y="82"/>
                    <a:pt x="402" y="72"/>
                    <a:pt x="382" y="61"/>
                  </a:cubicBezTo>
                  <a:cubicBezTo>
                    <a:pt x="362" y="50"/>
                    <a:pt x="342" y="39"/>
                    <a:pt x="321" y="30"/>
                  </a:cubicBezTo>
                  <a:cubicBezTo>
                    <a:pt x="300" y="20"/>
                    <a:pt x="278" y="12"/>
                    <a:pt x="256" y="7"/>
                  </a:cubicBezTo>
                  <a:cubicBezTo>
                    <a:pt x="245" y="5"/>
                    <a:pt x="234" y="3"/>
                    <a:pt x="223" y="2"/>
                  </a:cubicBezTo>
                  <a:cubicBezTo>
                    <a:pt x="217" y="1"/>
                    <a:pt x="212" y="1"/>
                    <a:pt x="206" y="0"/>
                  </a:cubicBezTo>
                  <a:cubicBezTo>
                    <a:pt x="203" y="0"/>
                    <a:pt x="201" y="0"/>
                    <a:pt x="198" y="0"/>
                  </a:cubicBezTo>
                  <a:cubicBezTo>
                    <a:pt x="195" y="0"/>
                    <a:pt x="192" y="0"/>
                    <a:pt x="189" y="0"/>
                  </a:cubicBezTo>
                  <a:cubicBezTo>
                    <a:pt x="178" y="0"/>
                    <a:pt x="167" y="2"/>
                    <a:pt x="156" y="4"/>
                  </a:cubicBezTo>
                  <a:cubicBezTo>
                    <a:pt x="145" y="7"/>
                    <a:pt x="134" y="10"/>
                    <a:pt x="123" y="13"/>
                  </a:cubicBezTo>
                  <a:cubicBezTo>
                    <a:pt x="101" y="21"/>
                    <a:pt x="80" y="30"/>
                    <a:pt x="60" y="40"/>
                  </a:cubicBezTo>
                  <a:cubicBezTo>
                    <a:pt x="50" y="45"/>
                    <a:pt x="40" y="51"/>
                    <a:pt x="30" y="56"/>
                  </a:cubicBezTo>
                  <a:cubicBezTo>
                    <a:pt x="19" y="62"/>
                    <a:pt x="10" y="68"/>
                    <a:pt x="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81" name="ïS1ïďe">
              <a:extLst>
                <a:ext uri="{FF2B5EF4-FFF2-40B4-BE49-F238E27FC236}">
                  <a16:creationId xmlns:a16="http://schemas.microsoft.com/office/drawing/2014/main" xmlns="" id="{BDC8CA73-2283-469A-B2E9-B4D7D908968C}"/>
                </a:ext>
              </a:extLst>
            </p:cNvPr>
            <p:cNvSpPr/>
            <p:nvPr userDrawn="1"/>
          </p:nvSpPr>
          <p:spPr bwMode="auto">
            <a:xfrm>
              <a:off x="6199188" y="5287963"/>
              <a:ext cx="1584325" cy="287338"/>
            </a:xfrm>
            <a:custGeom>
              <a:avLst/>
              <a:gdLst>
                <a:gd name="T0" fmla="*/ 0 w 472"/>
                <a:gd name="T1" fmla="*/ 46 h 86"/>
                <a:gd name="T2" fmla="*/ 58 w 472"/>
                <a:gd name="T3" fmla="*/ 25 h 86"/>
                <a:gd name="T4" fmla="*/ 117 w 472"/>
                <a:gd name="T5" fmla="*/ 10 h 86"/>
                <a:gd name="T6" fmla="*/ 178 w 472"/>
                <a:gd name="T7" fmla="*/ 3 h 86"/>
                <a:gd name="T8" fmla="*/ 238 w 472"/>
                <a:gd name="T9" fmla="*/ 12 h 86"/>
                <a:gd name="T10" fmla="*/ 353 w 472"/>
                <a:gd name="T11" fmla="*/ 56 h 86"/>
                <a:gd name="T12" fmla="*/ 382 w 472"/>
                <a:gd name="T13" fmla="*/ 67 h 86"/>
                <a:gd name="T14" fmla="*/ 411 w 472"/>
                <a:gd name="T15" fmla="*/ 77 h 86"/>
                <a:gd name="T16" fmla="*/ 441 w 472"/>
                <a:gd name="T17" fmla="*/ 83 h 86"/>
                <a:gd name="T18" fmla="*/ 472 w 472"/>
                <a:gd name="T19" fmla="*/ 85 h 86"/>
                <a:gd name="T20" fmla="*/ 412 w 472"/>
                <a:gd name="T21" fmla="*/ 75 h 86"/>
                <a:gd name="T22" fmla="*/ 354 w 472"/>
                <a:gd name="T23" fmla="*/ 53 h 86"/>
                <a:gd name="T24" fmla="*/ 297 w 472"/>
                <a:gd name="T25" fmla="*/ 29 h 86"/>
                <a:gd name="T26" fmla="*/ 238 w 472"/>
                <a:gd name="T27" fmla="*/ 9 h 86"/>
                <a:gd name="T28" fmla="*/ 178 w 472"/>
                <a:gd name="T29" fmla="*/ 0 h 86"/>
                <a:gd name="T30" fmla="*/ 162 w 472"/>
                <a:gd name="T31" fmla="*/ 0 h 86"/>
                <a:gd name="T32" fmla="*/ 147 w 472"/>
                <a:gd name="T33" fmla="*/ 2 h 86"/>
                <a:gd name="T34" fmla="*/ 132 w 472"/>
                <a:gd name="T35" fmla="*/ 4 h 86"/>
                <a:gd name="T36" fmla="*/ 117 w 472"/>
                <a:gd name="T37" fmla="*/ 7 h 86"/>
                <a:gd name="T38" fmla="*/ 0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0" y="46"/>
                  </a:moveTo>
                  <a:cubicBezTo>
                    <a:pt x="19" y="38"/>
                    <a:pt x="38" y="31"/>
                    <a:pt x="58" y="25"/>
                  </a:cubicBezTo>
                  <a:cubicBezTo>
                    <a:pt x="78" y="19"/>
                    <a:pt x="97" y="14"/>
                    <a:pt x="117" y="10"/>
                  </a:cubicBezTo>
                  <a:cubicBezTo>
                    <a:pt x="137" y="6"/>
                    <a:pt x="158" y="3"/>
                    <a:pt x="178" y="3"/>
                  </a:cubicBezTo>
                  <a:cubicBezTo>
                    <a:pt x="198" y="3"/>
                    <a:pt x="218" y="7"/>
                    <a:pt x="238" y="12"/>
                  </a:cubicBezTo>
                  <a:cubicBezTo>
                    <a:pt x="277" y="22"/>
                    <a:pt x="315" y="40"/>
                    <a:pt x="353" y="56"/>
                  </a:cubicBezTo>
                  <a:cubicBezTo>
                    <a:pt x="363" y="60"/>
                    <a:pt x="372" y="63"/>
                    <a:pt x="382" y="67"/>
                  </a:cubicBezTo>
                  <a:cubicBezTo>
                    <a:pt x="392" y="71"/>
                    <a:pt x="401" y="74"/>
                    <a:pt x="411" y="77"/>
                  </a:cubicBezTo>
                  <a:cubicBezTo>
                    <a:pt x="421" y="80"/>
                    <a:pt x="431" y="82"/>
                    <a:pt x="441" y="83"/>
                  </a:cubicBezTo>
                  <a:cubicBezTo>
                    <a:pt x="451" y="85"/>
                    <a:pt x="462" y="86"/>
                    <a:pt x="472" y="85"/>
                  </a:cubicBezTo>
                  <a:cubicBezTo>
                    <a:pt x="451" y="86"/>
                    <a:pt x="431" y="81"/>
                    <a:pt x="412" y="75"/>
                  </a:cubicBezTo>
                  <a:cubicBezTo>
                    <a:pt x="392" y="69"/>
                    <a:pt x="373" y="61"/>
                    <a:pt x="354" y="53"/>
                  </a:cubicBezTo>
                  <a:cubicBezTo>
                    <a:pt x="335" y="45"/>
                    <a:pt x="316" y="37"/>
                    <a:pt x="297" y="29"/>
                  </a:cubicBezTo>
                  <a:cubicBezTo>
                    <a:pt x="278" y="21"/>
                    <a:pt x="258" y="14"/>
                    <a:pt x="238" y="9"/>
                  </a:cubicBezTo>
                  <a:cubicBezTo>
                    <a:pt x="219" y="3"/>
                    <a:pt x="198" y="0"/>
                    <a:pt x="178" y="0"/>
                  </a:cubicBezTo>
                  <a:cubicBezTo>
                    <a:pt x="173" y="0"/>
                    <a:pt x="168" y="0"/>
                    <a:pt x="162" y="0"/>
                  </a:cubicBezTo>
                  <a:cubicBezTo>
                    <a:pt x="157" y="1"/>
                    <a:pt x="152" y="1"/>
                    <a:pt x="147" y="2"/>
                  </a:cubicBezTo>
                  <a:cubicBezTo>
                    <a:pt x="142" y="3"/>
                    <a:pt x="137" y="3"/>
                    <a:pt x="132" y="4"/>
                  </a:cubicBezTo>
                  <a:cubicBezTo>
                    <a:pt x="127" y="5"/>
                    <a:pt x="122" y="6"/>
                    <a:pt x="117" y="7"/>
                  </a:cubicBezTo>
                  <a:cubicBezTo>
                    <a:pt x="77" y="16"/>
                    <a:pt x="38" y="30"/>
                    <a:pt x="0"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82" name="î$ḻîḋê">
              <a:extLst>
                <a:ext uri="{FF2B5EF4-FFF2-40B4-BE49-F238E27FC236}">
                  <a16:creationId xmlns:a16="http://schemas.microsoft.com/office/drawing/2014/main" xmlns="" id="{5F5A21D4-D43E-45E8-BF65-E50100DC1144}"/>
                </a:ext>
              </a:extLst>
            </p:cNvPr>
            <p:cNvSpPr/>
            <p:nvPr userDrawn="1"/>
          </p:nvSpPr>
          <p:spPr bwMode="auto">
            <a:xfrm>
              <a:off x="6234113" y="5357813"/>
              <a:ext cx="1589088" cy="261938"/>
            </a:xfrm>
            <a:custGeom>
              <a:avLst/>
              <a:gdLst>
                <a:gd name="T0" fmla="*/ 0 w 474"/>
                <a:gd name="T1" fmla="*/ 36 h 78"/>
                <a:gd name="T2" fmla="*/ 59 w 474"/>
                <a:gd name="T3" fmla="*/ 18 h 78"/>
                <a:gd name="T4" fmla="*/ 118 w 474"/>
                <a:gd name="T5" fmla="*/ 6 h 78"/>
                <a:gd name="T6" fmla="*/ 179 w 474"/>
                <a:gd name="T7" fmla="*/ 4 h 78"/>
                <a:gd name="T8" fmla="*/ 209 w 474"/>
                <a:gd name="T9" fmla="*/ 9 h 78"/>
                <a:gd name="T10" fmla="*/ 238 w 474"/>
                <a:gd name="T11" fmla="*/ 17 h 78"/>
                <a:gd name="T12" fmla="*/ 354 w 474"/>
                <a:gd name="T13" fmla="*/ 58 h 78"/>
                <a:gd name="T14" fmla="*/ 413 w 474"/>
                <a:gd name="T15" fmla="*/ 74 h 78"/>
                <a:gd name="T16" fmla="*/ 443 w 474"/>
                <a:gd name="T17" fmla="*/ 77 h 78"/>
                <a:gd name="T18" fmla="*/ 474 w 474"/>
                <a:gd name="T19" fmla="*/ 77 h 78"/>
                <a:gd name="T20" fmla="*/ 413 w 474"/>
                <a:gd name="T21" fmla="*/ 72 h 78"/>
                <a:gd name="T22" fmla="*/ 355 w 474"/>
                <a:gd name="T23" fmla="*/ 55 h 78"/>
                <a:gd name="T24" fmla="*/ 297 w 474"/>
                <a:gd name="T25" fmla="*/ 34 h 78"/>
                <a:gd name="T26" fmla="*/ 239 w 474"/>
                <a:gd name="T27" fmla="*/ 14 h 78"/>
                <a:gd name="T28" fmla="*/ 209 w 474"/>
                <a:gd name="T29" fmla="*/ 6 h 78"/>
                <a:gd name="T30" fmla="*/ 179 w 474"/>
                <a:gd name="T31" fmla="*/ 1 h 78"/>
                <a:gd name="T32" fmla="*/ 118 w 474"/>
                <a:gd name="T33" fmla="*/ 4 h 78"/>
                <a:gd name="T34" fmla="*/ 58 w 474"/>
                <a:gd name="T35" fmla="*/ 17 h 78"/>
                <a:gd name="T36" fmla="*/ 29 w 474"/>
                <a:gd name="T37" fmla="*/ 26 h 78"/>
                <a:gd name="T38" fmla="*/ 0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0" y="36"/>
                  </a:moveTo>
                  <a:cubicBezTo>
                    <a:pt x="19" y="29"/>
                    <a:pt x="39" y="23"/>
                    <a:pt x="59" y="18"/>
                  </a:cubicBezTo>
                  <a:cubicBezTo>
                    <a:pt x="78" y="13"/>
                    <a:pt x="98" y="9"/>
                    <a:pt x="118" y="6"/>
                  </a:cubicBezTo>
                  <a:cubicBezTo>
                    <a:pt x="138" y="4"/>
                    <a:pt x="159" y="3"/>
                    <a:pt x="179" y="4"/>
                  </a:cubicBezTo>
                  <a:cubicBezTo>
                    <a:pt x="189" y="5"/>
                    <a:pt x="199" y="6"/>
                    <a:pt x="209" y="9"/>
                  </a:cubicBezTo>
                  <a:cubicBezTo>
                    <a:pt x="218" y="11"/>
                    <a:pt x="228" y="14"/>
                    <a:pt x="238" y="17"/>
                  </a:cubicBezTo>
                  <a:cubicBezTo>
                    <a:pt x="277" y="29"/>
                    <a:pt x="315" y="45"/>
                    <a:pt x="354" y="58"/>
                  </a:cubicBezTo>
                  <a:cubicBezTo>
                    <a:pt x="373" y="64"/>
                    <a:pt x="393" y="70"/>
                    <a:pt x="413" y="74"/>
                  </a:cubicBezTo>
                  <a:cubicBezTo>
                    <a:pt x="423" y="75"/>
                    <a:pt x="433" y="77"/>
                    <a:pt x="443" y="77"/>
                  </a:cubicBezTo>
                  <a:cubicBezTo>
                    <a:pt x="453" y="78"/>
                    <a:pt x="464" y="78"/>
                    <a:pt x="474" y="77"/>
                  </a:cubicBezTo>
                  <a:cubicBezTo>
                    <a:pt x="453" y="78"/>
                    <a:pt x="433" y="76"/>
                    <a:pt x="413" y="72"/>
                  </a:cubicBezTo>
                  <a:cubicBezTo>
                    <a:pt x="393" y="68"/>
                    <a:pt x="374" y="62"/>
                    <a:pt x="355" y="55"/>
                  </a:cubicBezTo>
                  <a:cubicBezTo>
                    <a:pt x="335" y="49"/>
                    <a:pt x="316" y="42"/>
                    <a:pt x="297" y="34"/>
                  </a:cubicBezTo>
                  <a:cubicBezTo>
                    <a:pt x="278" y="27"/>
                    <a:pt x="258" y="20"/>
                    <a:pt x="239" y="14"/>
                  </a:cubicBezTo>
                  <a:cubicBezTo>
                    <a:pt x="229" y="11"/>
                    <a:pt x="219" y="8"/>
                    <a:pt x="209" y="6"/>
                  </a:cubicBezTo>
                  <a:cubicBezTo>
                    <a:pt x="199" y="3"/>
                    <a:pt x="189" y="2"/>
                    <a:pt x="179" y="1"/>
                  </a:cubicBezTo>
                  <a:cubicBezTo>
                    <a:pt x="159" y="0"/>
                    <a:pt x="138" y="1"/>
                    <a:pt x="118" y="4"/>
                  </a:cubicBezTo>
                  <a:cubicBezTo>
                    <a:pt x="98" y="7"/>
                    <a:pt x="78" y="11"/>
                    <a:pt x="58" y="17"/>
                  </a:cubicBezTo>
                  <a:cubicBezTo>
                    <a:pt x="49" y="19"/>
                    <a:pt x="39" y="22"/>
                    <a:pt x="29" y="26"/>
                  </a:cubicBezTo>
                  <a:cubicBezTo>
                    <a:pt x="19" y="29"/>
                    <a:pt x="10" y="32"/>
                    <a:pt x="0"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83" name="îṥľiḍè">
              <a:extLst>
                <a:ext uri="{FF2B5EF4-FFF2-40B4-BE49-F238E27FC236}">
                  <a16:creationId xmlns:a16="http://schemas.microsoft.com/office/drawing/2014/main" xmlns="" id="{3C905CC4-D8A5-4F58-B3C3-2A284723FA94}"/>
                </a:ext>
              </a:extLst>
            </p:cNvPr>
            <p:cNvSpPr/>
            <p:nvPr userDrawn="1"/>
          </p:nvSpPr>
          <p:spPr bwMode="auto">
            <a:xfrm>
              <a:off x="6316663" y="5502276"/>
              <a:ext cx="1362075" cy="163513"/>
            </a:xfrm>
            <a:custGeom>
              <a:avLst/>
              <a:gdLst>
                <a:gd name="T0" fmla="*/ 0 w 406"/>
                <a:gd name="T1" fmla="*/ 17 h 49"/>
                <a:gd name="T2" fmla="*/ 51 w 406"/>
                <a:gd name="T3" fmla="*/ 10 h 49"/>
                <a:gd name="T4" fmla="*/ 102 w 406"/>
                <a:gd name="T5" fmla="*/ 5 h 49"/>
                <a:gd name="T6" fmla="*/ 153 w 406"/>
                <a:gd name="T7" fmla="*/ 3 h 49"/>
                <a:gd name="T8" fmla="*/ 204 w 406"/>
                <a:gd name="T9" fmla="*/ 7 h 49"/>
                <a:gd name="T10" fmla="*/ 254 w 406"/>
                <a:gd name="T11" fmla="*/ 19 h 49"/>
                <a:gd name="T12" fmla="*/ 304 w 406"/>
                <a:gd name="T13" fmla="*/ 32 h 49"/>
                <a:gd name="T14" fmla="*/ 355 w 406"/>
                <a:gd name="T15" fmla="*/ 43 h 49"/>
                <a:gd name="T16" fmla="*/ 406 w 406"/>
                <a:gd name="T17" fmla="*/ 49 h 49"/>
                <a:gd name="T18" fmla="*/ 305 w 406"/>
                <a:gd name="T19" fmla="*/ 30 h 49"/>
                <a:gd name="T20" fmla="*/ 205 w 406"/>
                <a:gd name="T21" fmla="*/ 4 h 49"/>
                <a:gd name="T22" fmla="*/ 153 w 406"/>
                <a:gd name="T23" fmla="*/ 0 h 49"/>
                <a:gd name="T24" fmla="*/ 140 w 406"/>
                <a:gd name="T25" fmla="*/ 0 h 49"/>
                <a:gd name="T26" fmla="*/ 128 w 406"/>
                <a:gd name="T27" fmla="*/ 0 h 49"/>
                <a:gd name="T28" fmla="*/ 115 w 406"/>
                <a:gd name="T29" fmla="*/ 1 h 49"/>
                <a:gd name="T30" fmla="*/ 102 w 406"/>
                <a:gd name="T31" fmla="*/ 2 h 49"/>
                <a:gd name="T32" fmla="*/ 0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0" y="17"/>
                  </a:moveTo>
                  <a:cubicBezTo>
                    <a:pt x="17" y="14"/>
                    <a:pt x="34" y="12"/>
                    <a:pt x="51" y="10"/>
                  </a:cubicBezTo>
                  <a:cubicBezTo>
                    <a:pt x="68" y="8"/>
                    <a:pt x="85" y="6"/>
                    <a:pt x="102" y="5"/>
                  </a:cubicBezTo>
                  <a:cubicBezTo>
                    <a:pt x="119" y="4"/>
                    <a:pt x="136" y="3"/>
                    <a:pt x="153" y="3"/>
                  </a:cubicBezTo>
                  <a:cubicBezTo>
                    <a:pt x="170" y="3"/>
                    <a:pt x="187" y="4"/>
                    <a:pt x="204" y="7"/>
                  </a:cubicBezTo>
                  <a:cubicBezTo>
                    <a:pt x="221" y="10"/>
                    <a:pt x="238" y="14"/>
                    <a:pt x="254" y="19"/>
                  </a:cubicBezTo>
                  <a:cubicBezTo>
                    <a:pt x="271" y="23"/>
                    <a:pt x="288" y="28"/>
                    <a:pt x="304" y="32"/>
                  </a:cubicBezTo>
                  <a:cubicBezTo>
                    <a:pt x="321" y="36"/>
                    <a:pt x="338" y="40"/>
                    <a:pt x="355" y="43"/>
                  </a:cubicBezTo>
                  <a:cubicBezTo>
                    <a:pt x="372" y="45"/>
                    <a:pt x="389" y="47"/>
                    <a:pt x="406" y="49"/>
                  </a:cubicBezTo>
                  <a:cubicBezTo>
                    <a:pt x="372" y="45"/>
                    <a:pt x="338" y="39"/>
                    <a:pt x="305" y="30"/>
                  </a:cubicBezTo>
                  <a:cubicBezTo>
                    <a:pt x="272" y="21"/>
                    <a:pt x="239" y="10"/>
                    <a:pt x="205" y="4"/>
                  </a:cubicBezTo>
                  <a:cubicBezTo>
                    <a:pt x="188" y="1"/>
                    <a:pt x="170" y="0"/>
                    <a:pt x="153" y="0"/>
                  </a:cubicBezTo>
                  <a:cubicBezTo>
                    <a:pt x="140" y="0"/>
                    <a:pt x="140" y="0"/>
                    <a:pt x="140" y="0"/>
                  </a:cubicBezTo>
                  <a:cubicBezTo>
                    <a:pt x="136" y="0"/>
                    <a:pt x="132" y="0"/>
                    <a:pt x="128" y="0"/>
                  </a:cubicBezTo>
                  <a:cubicBezTo>
                    <a:pt x="123" y="0"/>
                    <a:pt x="119" y="1"/>
                    <a:pt x="115" y="1"/>
                  </a:cubicBezTo>
                  <a:cubicBezTo>
                    <a:pt x="110" y="1"/>
                    <a:pt x="106" y="2"/>
                    <a:pt x="102" y="2"/>
                  </a:cubicBezTo>
                  <a:cubicBezTo>
                    <a:pt x="68" y="5"/>
                    <a:pt x="34" y="10"/>
                    <a:pt x="0"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84" name="iṧľïḋe">
              <a:extLst>
                <a:ext uri="{FF2B5EF4-FFF2-40B4-BE49-F238E27FC236}">
                  <a16:creationId xmlns:a16="http://schemas.microsoft.com/office/drawing/2014/main" xmlns="" id="{0F73521F-7B22-4637-A5C6-2072F3D225A5}"/>
                </a:ext>
              </a:extLst>
            </p:cNvPr>
            <p:cNvSpPr/>
            <p:nvPr userDrawn="1"/>
          </p:nvSpPr>
          <p:spPr bwMode="auto">
            <a:xfrm>
              <a:off x="6018213" y="5421313"/>
              <a:ext cx="231775" cy="234950"/>
            </a:xfrm>
            <a:custGeom>
              <a:avLst/>
              <a:gdLst>
                <a:gd name="T0" fmla="*/ 0 w 69"/>
                <a:gd name="T1" fmla="*/ 5 h 70"/>
                <a:gd name="T2" fmla="*/ 69 w 69"/>
                <a:gd name="T3" fmla="*/ 66 h 70"/>
                <a:gd name="T4" fmla="*/ 64 w 69"/>
                <a:gd name="T5" fmla="*/ 70 h 70"/>
                <a:gd name="T6" fmla="*/ 0 w 69"/>
                <a:gd name="T7" fmla="*/ 12 h 70"/>
                <a:gd name="T8" fmla="*/ 0 w 69"/>
                <a:gd name="T9" fmla="*/ 5 h 70"/>
              </a:gdLst>
              <a:ahLst/>
              <a:cxnLst>
                <a:cxn ang="0">
                  <a:pos x="T0" y="T1"/>
                </a:cxn>
                <a:cxn ang="0">
                  <a:pos x="T2" y="T3"/>
                </a:cxn>
                <a:cxn ang="0">
                  <a:pos x="T4" y="T5"/>
                </a:cxn>
                <a:cxn ang="0">
                  <a:pos x="T6" y="T7"/>
                </a:cxn>
                <a:cxn ang="0">
                  <a:pos x="T8" y="T9"/>
                </a:cxn>
              </a:cxnLst>
              <a:rect l="0" t="0" r="r" b="b"/>
              <a:pathLst>
                <a:path w="69" h="70">
                  <a:moveTo>
                    <a:pt x="0" y="5"/>
                  </a:moveTo>
                  <a:cubicBezTo>
                    <a:pt x="0" y="5"/>
                    <a:pt x="30" y="0"/>
                    <a:pt x="69" y="66"/>
                  </a:cubicBezTo>
                  <a:cubicBezTo>
                    <a:pt x="69" y="66"/>
                    <a:pt x="67" y="70"/>
                    <a:pt x="64" y="70"/>
                  </a:cubicBezTo>
                  <a:cubicBezTo>
                    <a:pt x="61" y="69"/>
                    <a:pt x="34" y="14"/>
                    <a:pt x="0" y="12"/>
                  </a:cubicBezTo>
                  <a:lnTo>
                    <a:pt x="0"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85" name="iṥḻïḍé">
              <a:extLst>
                <a:ext uri="{FF2B5EF4-FFF2-40B4-BE49-F238E27FC236}">
                  <a16:creationId xmlns:a16="http://schemas.microsoft.com/office/drawing/2014/main" xmlns="" id="{95920C92-DD1C-4D65-81ED-7D30C0CC869A}"/>
                </a:ext>
              </a:extLst>
            </p:cNvPr>
            <p:cNvSpPr/>
            <p:nvPr userDrawn="1"/>
          </p:nvSpPr>
          <p:spPr bwMode="auto">
            <a:xfrm>
              <a:off x="6018213" y="5656263"/>
              <a:ext cx="2139950" cy="184150"/>
            </a:xfrm>
            <a:custGeom>
              <a:avLst/>
              <a:gdLst>
                <a:gd name="T0" fmla="*/ 64 w 638"/>
                <a:gd name="T1" fmla="*/ 0 h 55"/>
                <a:gd name="T2" fmla="*/ 638 w 638"/>
                <a:gd name="T3" fmla="*/ 39 h 55"/>
                <a:gd name="T4" fmla="*/ 638 w 638"/>
                <a:gd name="T5" fmla="*/ 55 h 55"/>
                <a:gd name="T6" fmla="*/ 64 w 638"/>
                <a:gd name="T7" fmla="*/ 17 h 55"/>
                <a:gd name="T8" fmla="*/ 0 w 638"/>
                <a:gd name="T9" fmla="*/ 50 h 55"/>
                <a:gd name="T10" fmla="*/ 0 w 638"/>
                <a:gd name="T11" fmla="*/ 33 h 55"/>
                <a:gd name="T12" fmla="*/ 6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64" y="0"/>
                  </a:moveTo>
                  <a:cubicBezTo>
                    <a:pt x="638" y="39"/>
                    <a:pt x="638" y="39"/>
                    <a:pt x="638" y="39"/>
                  </a:cubicBezTo>
                  <a:cubicBezTo>
                    <a:pt x="638" y="55"/>
                    <a:pt x="638" y="55"/>
                    <a:pt x="638" y="55"/>
                  </a:cubicBezTo>
                  <a:cubicBezTo>
                    <a:pt x="64" y="17"/>
                    <a:pt x="64" y="17"/>
                    <a:pt x="64" y="17"/>
                  </a:cubicBezTo>
                  <a:cubicBezTo>
                    <a:pt x="39" y="48"/>
                    <a:pt x="0" y="50"/>
                    <a:pt x="0" y="50"/>
                  </a:cubicBezTo>
                  <a:cubicBezTo>
                    <a:pt x="0" y="33"/>
                    <a:pt x="0" y="33"/>
                    <a:pt x="0" y="33"/>
                  </a:cubicBezTo>
                  <a:cubicBezTo>
                    <a:pt x="30" y="31"/>
                    <a:pt x="64" y="0"/>
                    <a:pt x="6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86" name="iṧliďe">
              <a:extLst>
                <a:ext uri="{FF2B5EF4-FFF2-40B4-BE49-F238E27FC236}">
                  <a16:creationId xmlns:a16="http://schemas.microsoft.com/office/drawing/2014/main" xmlns="" id="{3BADA7D7-FB72-45EB-9D8C-B985276AD621}"/>
                </a:ext>
              </a:extLst>
            </p:cNvPr>
            <p:cNvSpPr/>
            <p:nvPr userDrawn="1"/>
          </p:nvSpPr>
          <p:spPr bwMode="auto">
            <a:xfrm>
              <a:off x="6018213" y="4548188"/>
              <a:ext cx="1449388" cy="890588"/>
            </a:xfrm>
            <a:custGeom>
              <a:avLst/>
              <a:gdLst>
                <a:gd name="T0" fmla="*/ 0 w 432"/>
                <a:gd name="T1" fmla="*/ 266 h 266"/>
                <a:gd name="T2" fmla="*/ 0 w 432"/>
                <a:gd name="T3" fmla="*/ 140 h 266"/>
                <a:gd name="T4" fmla="*/ 165 w 432"/>
                <a:gd name="T5" fmla="*/ 4 h 266"/>
                <a:gd name="T6" fmla="*/ 397 w 432"/>
                <a:gd name="T7" fmla="*/ 108 h 266"/>
                <a:gd name="T8" fmla="*/ 432 w 432"/>
                <a:gd name="T9" fmla="*/ 216 h 266"/>
                <a:gd name="T10" fmla="*/ 156 w 432"/>
                <a:gd name="T11" fmla="*/ 99 h 266"/>
                <a:gd name="T12" fmla="*/ 0 w 432"/>
                <a:gd name="T13" fmla="*/ 266 h 266"/>
              </a:gdLst>
              <a:ahLst/>
              <a:cxnLst>
                <a:cxn ang="0">
                  <a:pos x="T0" y="T1"/>
                </a:cxn>
                <a:cxn ang="0">
                  <a:pos x="T2" y="T3"/>
                </a:cxn>
                <a:cxn ang="0">
                  <a:pos x="T4" y="T5"/>
                </a:cxn>
                <a:cxn ang="0">
                  <a:pos x="T6" y="T7"/>
                </a:cxn>
                <a:cxn ang="0">
                  <a:pos x="T8" y="T9"/>
                </a:cxn>
                <a:cxn ang="0">
                  <a:pos x="T10" y="T11"/>
                </a:cxn>
                <a:cxn ang="0">
                  <a:pos x="T12" y="T13"/>
                </a:cxn>
              </a:cxnLst>
              <a:rect l="0" t="0" r="r" b="b"/>
              <a:pathLst>
                <a:path w="432" h="266">
                  <a:moveTo>
                    <a:pt x="0" y="266"/>
                  </a:moveTo>
                  <a:cubicBezTo>
                    <a:pt x="0" y="140"/>
                    <a:pt x="0" y="140"/>
                    <a:pt x="0" y="140"/>
                  </a:cubicBezTo>
                  <a:cubicBezTo>
                    <a:pt x="0" y="140"/>
                    <a:pt x="73" y="8"/>
                    <a:pt x="165" y="4"/>
                  </a:cubicBezTo>
                  <a:cubicBezTo>
                    <a:pt x="257" y="0"/>
                    <a:pt x="350" y="87"/>
                    <a:pt x="397" y="108"/>
                  </a:cubicBezTo>
                  <a:cubicBezTo>
                    <a:pt x="432" y="216"/>
                    <a:pt x="432" y="216"/>
                    <a:pt x="432" y="216"/>
                  </a:cubicBezTo>
                  <a:cubicBezTo>
                    <a:pt x="331" y="191"/>
                    <a:pt x="254" y="69"/>
                    <a:pt x="156" y="99"/>
                  </a:cubicBezTo>
                  <a:cubicBezTo>
                    <a:pt x="69" y="125"/>
                    <a:pt x="0" y="266"/>
                    <a:pt x="0" y="266"/>
                  </a:cubicBezTo>
                  <a:close/>
                </a:path>
              </a:pathLst>
            </a:custGeom>
            <a:solidFill>
              <a:srgbClr val="F8FB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87" name="ïṩḻiḍè">
              <a:extLst>
                <a:ext uri="{FF2B5EF4-FFF2-40B4-BE49-F238E27FC236}">
                  <a16:creationId xmlns:a16="http://schemas.microsoft.com/office/drawing/2014/main" xmlns="" id="{E961EB8E-2D8A-435C-8824-5B9AE93C3717}"/>
                </a:ext>
              </a:extLst>
            </p:cNvPr>
            <p:cNvSpPr/>
            <p:nvPr userDrawn="1"/>
          </p:nvSpPr>
          <p:spPr bwMode="auto">
            <a:xfrm>
              <a:off x="4419600" y="4476751"/>
              <a:ext cx="1598613" cy="962025"/>
            </a:xfrm>
            <a:custGeom>
              <a:avLst/>
              <a:gdLst>
                <a:gd name="T0" fmla="*/ 477 w 477"/>
                <a:gd name="T1" fmla="*/ 287 h 287"/>
                <a:gd name="T2" fmla="*/ 273 w 477"/>
                <a:gd name="T3" fmla="*/ 121 h 287"/>
                <a:gd name="T4" fmla="*/ 0 w 477"/>
                <a:gd name="T5" fmla="*/ 80 h 287"/>
                <a:gd name="T6" fmla="*/ 133 w 477"/>
                <a:gd name="T7" fmla="*/ 2 h 287"/>
                <a:gd name="T8" fmla="*/ 284 w 477"/>
                <a:gd name="T9" fmla="*/ 9 h 287"/>
                <a:gd name="T10" fmla="*/ 477 w 477"/>
                <a:gd name="T11" fmla="*/ 161 h 287"/>
                <a:gd name="T12" fmla="*/ 477 w 477"/>
                <a:gd name="T13" fmla="*/ 287 h 287"/>
              </a:gdLst>
              <a:ahLst/>
              <a:cxnLst>
                <a:cxn ang="0">
                  <a:pos x="T0" y="T1"/>
                </a:cxn>
                <a:cxn ang="0">
                  <a:pos x="T2" y="T3"/>
                </a:cxn>
                <a:cxn ang="0">
                  <a:pos x="T4" y="T5"/>
                </a:cxn>
                <a:cxn ang="0">
                  <a:pos x="T6" y="T7"/>
                </a:cxn>
                <a:cxn ang="0">
                  <a:pos x="T8" y="T9"/>
                </a:cxn>
                <a:cxn ang="0">
                  <a:pos x="T10" y="T11"/>
                </a:cxn>
                <a:cxn ang="0">
                  <a:pos x="T12" y="T13"/>
                </a:cxn>
              </a:cxnLst>
              <a:rect l="0" t="0" r="r" b="b"/>
              <a:pathLst>
                <a:path w="477" h="287">
                  <a:moveTo>
                    <a:pt x="477" y="287"/>
                  </a:moveTo>
                  <a:cubicBezTo>
                    <a:pt x="477" y="287"/>
                    <a:pt x="360" y="134"/>
                    <a:pt x="273" y="121"/>
                  </a:cubicBezTo>
                  <a:cubicBezTo>
                    <a:pt x="186" y="108"/>
                    <a:pt x="73" y="122"/>
                    <a:pt x="0" y="80"/>
                  </a:cubicBezTo>
                  <a:cubicBezTo>
                    <a:pt x="133" y="2"/>
                    <a:pt x="133" y="2"/>
                    <a:pt x="133" y="2"/>
                  </a:cubicBezTo>
                  <a:cubicBezTo>
                    <a:pt x="133" y="2"/>
                    <a:pt x="169" y="18"/>
                    <a:pt x="284" y="9"/>
                  </a:cubicBezTo>
                  <a:cubicBezTo>
                    <a:pt x="398" y="0"/>
                    <a:pt x="477" y="161"/>
                    <a:pt x="477" y="161"/>
                  </a:cubicBezTo>
                  <a:lnTo>
                    <a:pt x="477" y="28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grpSp>
      <p:sp>
        <p:nvSpPr>
          <p:cNvPr id="2" name="矩形 1">
            <a:extLst>
              <a:ext uri="{FF2B5EF4-FFF2-40B4-BE49-F238E27FC236}">
                <a16:creationId xmlns:a16="http://schemas.microsoft.com/office/drawing/2014/main" xmlns="" id="{21F082AB-22E0-4BAB-B855-D68241AD0DAF}"/>
              </a:ext>
            </a:extLst>
          </p:cNvPr>
          <p:cNvSpPr/>
          <p:nvPr userDrawn="1"/>
        </p:nvSpPr>
        <p:spPr>
          <a:xfrm>
            <a:off x="1" y="3426487"/>
            <a:ext cx="4566101" cy="1717014"/>
          </a:xfrm>
          <a:custGeom>
            <a:avLst/>
            <a:gdLst>
              <a:gd name="connsiteX0" fmla="*/ 0 w 6088135"/>
              <a:gd name="connsiteY0" fmla="*/ 0 h 2289352"/>
              <a:gd name="connsiteX1" fmla="*/ 6088135 w 6088135"/>
              <a:gd name="connsiteY1" fmla="*/ 0 h 2289352"/>
              <a:gd name="connsiteX2" fmla="*/ 6088135 w 6088135"/>
              <a:gd name="connsiteY2" fmla="*/ 2289352 h 2289352"/>
              <a:gd name="connsiteX3" fmla="*/ 0 w 6088135"/>
              <a:gd name="connsiteY3" fmla="*/ 2289352 h 2289352"/>
              <a:gd name="connsiteX4" fmla="*/ 0 w 6088135"/>
              <a:gd name="connsiteY4" fmla="*/ 0 h 2289352"/>
              <a:gd name="connsiteX0" fmla="*/ 0 w 6088135"/>
              <a:gd name="connsiteY0" fmla="*/ 0 h 2289352"/>
              <a:gd name="connsiteX1" fmla="*/ 6069085 w 6088135"/>
              <a:gd name="connsiteY1" fmla="*/ 0 h 2289352"/>
              <a:gd name="connsiteX2" fmla="*/ 6088135 w 6088135"/>
              <a:gd name="connsiteY2" fmla="*/ 2289352 h 2289352"/>
              <a:gd name="connsiteX3" fmla="*/ 0 w 6088135"/>
              <a:gd name="connsiteY3" fmla="*/ 2289352 h 2289352"/>
              <a:gd name="connsiteX4" fmla="*/ 0 w 6088135"/>
              <a:gd name="connsiteY4" fmla="*/ 0 h 2289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135" h="2289352">
                <a:moveTo>
                  <a:pt x="0" y="0"/>
                </a:moveTo>
                <a:lnTo>
                  <a:pt x="6069085" y="0"/>
                </a:lnTo>
                <a:lnTo>
                  <a:pt x="6088135" y="2289352"/>
                </a:lnTo>
                <a:lnTo>
                  <a:pt x="0" y="2289352"/>
                </a:lnTo>
                <a:lnTo>
                  <a:pt x="0" y="0"/>
                </a:lnTo>
                <a:close/>
              </a:path>
            </a:pathLst>
          </a:custGeom>
          <a:solidFill>
            <a:srgbClr val="E75E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9" tIns="34289" rIns="68579" bIns="34289" numCol="1" anchor="t" anchorCtr="0" compatLnSpc="1">
            <a:prstTxWarp prst="textNoShape">
              <a:avLst/>
            </a:prstTxWarp>
          </a:bodyPr>
          <a:lstStyle/>
          <a:p>
            <a:pPr defTabSz="685783"/>
            <a:endParaRPr lang="zh-CN" altLang="en-US" sz="1400">
              <a:solidFill>
                <a:srgbClr val="000000"/>
              </a:solidFill>
            </a:endParaRPr>
          </a:p>
        </p:txBody>
      </p:sp>
      <p:sp>
        <p:nvSpPr>
          <p:cNvPr id="12" name="文本占位符 13"/>
          <p:cNvSpPr>
            <a:spLocks noGrp="1"/>
          </p:cNvSpPr>
          <p:nvPr userDrawn="1">
            <p:ph type="body" sz="quarter" idx="10" hasCustomPrompt="1"/>
          </p:nvPr>
        </p:nvSpPr>
        <p:spPr>
          <a:xfrm>
            <a:off x="740911" y="3763774"/>
            <a:ext cx="4383746" cy="194192"/>
          </a:xfrm>
        </p:spPr>
        <p:txBody>
          <a:bodyPr vert="horz" anchor="ctr">
            <a:noAutofit/>
          </a:bodyPr>
          <a:lstStyle>
            <a:lvl1pPr marL="0" indent="0" algn="l">
              <a:buNone/>
              <a:defRPr sz="1100" b="0">
                <a:solidFill>
                  <a:schemeClr val="bg1"/>
                </a:solidFill>
              </a:defRPr>
            </a:lvl1pPr>
            <a:lvl2pPr marL="342875" indent="0">
              <a:buNone/>
              <a:defRPr/>
            </a:lvl2pPr>
            <a:lvl3pPr marL="685748" indent="0">
              <a:buNone/>
              <a:defRPr/>
            </a:lvl3pPr>
            <a:lvl4pPr marL="1028622" indent="0">
              <a:buNone/>
              <a:defRPr/>
            </a:lvl4pPr>
            <a:lvl5pPr marL="1371498" indent="0">
              <a:buNone/>
              <a:defRPr/>
            </a:lvl5pPr>
          </a:lstStyle>
          <a:p>
            <a:pPr lvl="0"/>
            <a:r>
              <a:rPr lang="en-US" altLang="zh-CN" dirty="0"/>
              <a:t>Signature</a:t>
            </a:r>
          </a:p>
        </p:txBody>
      </p:sp>
      <p:sp>
        <p:nvSpPr>
          <p:cNvPr id="13" name="文本占位符 13"/>
          <p:cNvSpPr>
            <a:spLocks noGrp="1"/>
          </p:cNvSpPr>
          <p:nvPr userDrawn="1">
            <p:ph type="body" sz="quarter" idx="11" hasCustomPrompt="1"/>
          </p:nvPr>
        </p:nvSpPr>
        <p:spPr>
          <a:xfrm>
            <a:off x="740912" y="3989645"/>
            <a:ext cx="4383747" cy="222294"/>
          </a:xfrm>
        </p:spPr>
        <p:txBody>
          <a:bodyPr vert="horz" anchor="ctr">
            <a:noAutofit/>
          </a:bodyPr>
          <a:lstStyle>
            <a:lvl1pPr marL="0" indent="0" algn="l">
              <a:buNone/>
              <a:defRPr sz="1100" b="0">
                <a:solidFill>
                  <a:schemeClr val="bg1"/>
                </a:solidFill>
              </a:defRPr>
            </a:lvl1pPr>
            <a:lvl2pPr marL="342875" indent="0">
              <a:buNone/>
              <a:defRPr/>
            </a:lvl2pPr>
            <a:lvl3pPr marL="685748" indent="0">
              <a:buNone/>
              <a:defRPr/>
            </a:lvl3pPr>
            <a:lvl4pPr marL="1028622" indent="0">
              <a:buNone/>
              <a:defRPr/>
            </a:lvl4pPr>
            <a:lvl5pPr marL="1371498" indent="0">
              <a:buNone/>
              <a:defRPr/>
            </a:lvl5pPr>
          </a:lstStyle>
          <a:p>
            <a:pPr lvl="0"/>
            <a:r>
              <a:rPr lang="en-US" altLang="zh-CN" dirty="0"/>
              <a:t>Date</a:t>
            </a:r>
            <a:endParaRPr lang="zh-CN" altLang="en-US" dirty="0"/>
          </a:p>
        </p:txBody>
      </p:sp>
    </p:spTree>
    <p:extLst>
      <p:ext uri="{BB962C8B-B14F-4D97-AF65-F5344CB8AC3E}">
        <p14:creationId xmlns:p14="http://schemas.microsoft.com/office/powerpoint/2010/main" val="278695438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20" name="标题 1"/>
          <p:cNvSpPr>
            <a:spLocks noGrp="1"/>
          </p:cNvSpPr>
          <p:nvPr userDrawn="1">
            <p:ph type="title"/>
          </p:nvPr>
        </p:nvSpPr>
        <p:spPr>
          <a:xfrm>
            <a:off x="4283025" y="1758895"/>
            <a:ext cx="4064389" cy="671513"/>
          </a:xfrm>
          <a:prstGeom prst="rect">
            <a:avLst/>
          </a:prstGeom>
        </p:spPr>
        <p:txBody>
          <a:bodyPr lIns="68579" tIns="34289" rIns="68579" bIns="34289" anchor="b">
            <a:normAutofit/>
          </a:bodyPr>
          <a:lstStyle>
            <a:lvl1pPr algn="l">
              <a:defRPr sz="1800" b="1">
                <a:solidFill>
                  <a:schemeClr val="accent1"/>
                </a:solidFill>
              </a:defRPr>
            </a:lvl1pPr>
          </a:lstStyle>
          <a:p>
            <a:r>
              <a:rPr lang="en-US" dirty="0"/>
              <a:t>Click to edit Master title style</a:t>
            </a:r>
            <a:endParaRPr lang="zh-CN" altLang="en-US" dirty="0"/>
          </a:p>
        </p:txBody>
      </p:sp>
      <p:sp>
        <p:nvSpPr>
          <p:cNvPr id="21" name="文本占位符 2"/>
          <p:cNvSpPr>
            <a:spLocks noGrp="1"/>
          </p:cNvSpPr>
          <p:nvPr userDrawn="1">
            <p:ph type="body" idx="1"/>
          </p:nvPr>
        </p:nvSpPr>
        <p:spPr>
          <a:xfrm>
            <a:off x="4283862" y="2430408"/>
            <a:ext cx="4064389" cy="761717"/>
          </a:xfrm>
        </p:spPr>
        <p:txBody>
          <a:bodyPr anchor="t">
            <a:normAutofit/>
          </a:bodyPr>
          <a:lstStyle>
            <a:lvl1pPr marL="0" indent="0" algn="l">
              <a:lnSpc>
                <a:spcPct val="100000"/>
              </a:lnSpc>
              <a:buNone/>
              <a:defRPr sz="800">
                <a:solidFill>
                  <a:schemeClr val="accent1"/>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dirty="0"/>
              <a:t>Edit Master text styles</a:t>
            </a:r>
          </a:p>
        </p:txBody>
      </p:sp>
      <p:grpSp>
        <p:nvGrpSpPr>
          <p:cNvPr id="2" name="组合 1">
            <a:extLst>
              <a:ext uri="{FF2B5EF4-FFF2-40B4-BE49-F238E27FC236}">
                <a16:creationId xmlns:a16="http://schemas.microsoft.com/office/drawing/2014/main" xmlns="" id="{5E8C9230-D5E8-4C16-9910-8A4872ACCF92}"/>
              </a:ext>
            </a:extLst>
          </p:cNvPr>
          <p:cNvGrpSpPr/>
          <p:nvPr userDrawn="1"/>
        </p:nvGrpSpPr>
        <p:grpSpPr>
          <a:xfrm>
            <a:off x="2534314" y="1443252"/>
            <a:ext cx="1655028" cy="1624195"/>
            <a:chOff x="6063831" y="325386"/>
            <a:chExt cx="6130636" cy="6016422"/>
          </a:xfrm>
        </p:grpSpPr>
        <p:sp>
          <p:nvSpPr>
            <p:cNvPr id="599" name="Freeform 75">
              <a:extLst>
                <a:ext uri="{FF2B5EF4-FFF2-40B4-BE49-F238E27FC236}">
                  <a16:creationId xmlns:a16="http://schemas.microsoft.com/office/drawing/2014/main" xmlns="" id="{FE728D6D-1DE3-47D3-8037-94B2DE5617AA}"/>
                </a:ext>
              </a:extLst>
            </p:cNvPr>
            <p:cNvSpPr>
              <a:spLocks/>
            </p:cNvSpPr>
            <p:nvPr userDrawn="1"/>
          </p:nvSpPr>
          <p:spPr bwMode="auto">
            <a:xfrm>
              <a:off x="6063831" y="2793815"/>
              <a:ext cx="6130636" cy="3547993"/>
            </a:xfrm>
            <a:custGeom>
              <a:avLst/>
              <a:gdLst>
                <a:gd name="T0" fmla="*/ 0 w 3658"/>
                <a:gd name="T1" fmla="*/ 1057 h 2117"/>
                <a:gd name="T2" fmla="*/ 1822 w 3658"/>
                <a:gd name="T3" fmla="*/ 0 h 2117"/>
                <a:gd name="T4" fmla="*/ 3658 w 3658"/>
                <a:gd name="T5" fmla="*/ 1059 h 2117"/>
                <a:gd name="T6" fmla="*/ 1837 w 3658"/>
                <a:gd name="T7" fmla="*/ 2117 h 2117"/>
                <a:gd name="T8" fmla="*/ 0 w 3658"/>
                <a:gd name="T9" fmla="*/ 1057 h 2117"/>
              </a:gdLst>
              <a:ahLst/>
              <a:cxnLst>
                <a:cxn ang="0">
                  <a:pos x="T0" y="T1"/>
                </a:cxn>
                <a:cxn ang="0">
                  <a:pos x="T2" y="T3"/>
                </a:cxn>
                <a:cxn ang="0">
                  <a:pos x="T4" y="T5"/>
                </a:cxn>
                <a:cxn ang="0">
                  <a:pos x="T6" y="T7"/>
                </a:cxn>
                <a:cxn ang="0">
                  <a:pos x="T8" y="T9"/>
                </a:cxn>
              </a:cxnLst>
              <a:rect l="0" t="0" r="r" b="b"/>
              <a:pathLst>
                <a:path w="3658" h="2117">
                  <a:moveTo>
                    <a:pt x="0" y="1057"/>
                  </a:moveTo>
                  <a:lnTo>
                    <a:pt x="1822" y="0"/>
                  </a:lnTo>
                  <a:lnTo>
                    <a:pt x="3658" y="1059"/>
                  </a:lnTo>
                  <a:lnTo>
                    <a:pt x="1837" y="2117"/>
                  </a:lnTo>
                  <a:lnTo>
                    <a:pt x="0" y="1057"/>
                  </a:lnTo>
                  <a:close/>
                </a:path>
              </a:pathLst>
            </a:custGeom>
            <a:solidFill>
              <a:srgbClr val="FF7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zh-CN" altLang="en-US" sz="1400">
                <a:solidFill>
                  <a:srgbClr val="000000"/>
                </a:solidFill>
              </a:endParaRPr>
            </a:p>
          </p:txBody>
        </p:sp>
        <p:grpSp>
          <p:nvGrpSpPr>
            <p:cNvPr id="601" name="组合 60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xmlns="" id="{658F479D-C428-4ABD-BDF4-846E9F4B5091}"/>
                </a:ext>
              </a:extLst>
            </p:cNvPr>
            <p:cNvGrpSpPr/>
            <p:nvPr userDrawn="1"/>
          </p:nvGrpSpPr>
          <p:grpSpPr>
            <a:xfrm>
              <a:off x="6352728" y="325386"/>
              <a:ext cx="5727607" cy="5161269"/>
              <a:chOff x="3406775" y="993776"/>
              <a:chExt cx="5378451" cy="4846637"/>
            </a:xfrm>
          </p:grpSpPr>
          <p:sp>
            <p:nvSpPr>
              <p:cNvPr id="602" name="ïṧļîde">
                <a:extLst>
                  <a:ext uri="{FF2B5EF4-FFF2-40B4-BE49-F238E27FC236}">
                    <a16:creationId xmlns:a16="http://schemas.microsoft.com/office/drawing/2014/main" xmlns="" id="{13280E61-CFB1-481B-AE93-BB5A5ECAACFE}"/>
                  </a:ext>
                </a:extLst>
              </p:cNvPr>
              <p:cNvSpPr/>
              <p:nvPr userDrawn="1"/>
            </p:nvSpPr>
            <p:spPr bwMode="auto">
              <a:xfrm>
                <a:off x="4975225" y="4183063"/>
                <a:ext cx="1898650" cy="398463"/>
              </a:xfrm>
              <a:custGeom>
                <a:avLst/>
                <a:gdLst>
                  <a:gd name="T0" fmla="*/ 566 w 566"/>
                  <a:gd name="T1" fmla="*/ 0 h 119"/>
                  <a:gd name="T2" fmla="*/ 12 w 566"/>
                  <a:gd name="T3" fmla="*/ 0 h 119"/>
                  <a:gd name="T4" fmla="*/ 0 w 566"/>
                  <a:gd name="T5" fmla="*/ 13 h 119"/>
                  <a:gd name="T6" fmla="*/ 0 w 566"/>
                  <a:gd name="T7" fmla="*/ 106 h 119"/>
                  <a:gd name="T8" fmla="*/ 12 w 566"/>
                  <a:gd name="T9" fmla="*/ 119 h 119"/>
                  <a:gd name="T10" fmla="*/ 566 w 566"/>
                  <a:gd name="T11" fmla="*/ 119 h 119"/>
                  <a:gd name="T12" fmla="*/ 566 w 566"/>
                  <a:gd name="T13" fmla="*/ 0 h 119"/>
                </a:gdLst>
                <a:ahLst/>
                <a:cxnLst>
                  <a:cxn ang="0">
                    <a:pos x="T0" y="T1"/>
                  </a:cxn>
                  <a:cxn ang="0">
                    <a:pos x="T2" y="T3"/>
                  </a:cxn>
                  <a:cxn ang="0">
                    <a:pos x="T4" y="T5"/>
                  </a:cxn>
                  <a:cxn ang="0">
                    <a:pos x="T6" y="T7"/>
                  </a:cxn>
                  <a:cxn ang="0">
                    <a:pos x="T8" y="T9"/>
                  </a:cxn>
                  <a:cxn ang="0">
                    <a:pos x="T10" y="T11"/>
                  </a:cxn>
                  <a:cxn ang="0">
                    <a:pos x="T12" y="T13"/>
                  </a:cxn>
                </a:cxnLst>
                <a:rect l="0" t="0" r="r" b="b"/>
                <a:pathLst>
                  <a:path w="566" h="119">
                    <a:moveTo>
                      <a:pt x="566" y="0"/>
                    </a:moveTo>
                    <a:cubicBezTo>
                      <a:pt x="12" y="0"/>
                      <a:pt x="12" y="0"/>
                      <a:pt x="12" y="0"/>
                    </a:cubicBezTo>
                    <a:cubicBezTo>
                      <a:pt x="5" y="0"/>
                      <a:pt x="0" y="6"/>
                      <a:pt x="0" y="13"/>
                    </a:cubicBezTo>
                    <a:cubicBezTo>
                      <a:pt x="0" y="106"/>
                      <a:pt x="0" y="106"/>
                      <a:pt x="0" y="106"/>
                    </a:cubicBezTo>
                    <a:cubicBezTo>
                      <a:pt x="0" y="113"/>
                      <a:pt x="5" y="119"/>
                      <a:pt x="12" y="119"/>
                    </a:cubicBezTo>
                    <a:cubicBezTo>
                      <a:pt x="566" y="119"/>
                      <a:pt x="566" y="119"/>
                      <a:pt x="566" y="119"/>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03" name="îṥḻïḋe">
                <a:extLst>
                  <a:ext uri="{FF2B5EF4-FFF2-40B4-BE49-F238E27FC236}">
                    <a16:creationId xmlns:a16="http://schemas.microsoft.com/office/drawing/2014/main" xmlns="" id="{A21C8AE1-77CB-4A2E-B4D6-3DA6A5C6D543}"/>
                  </a:ext>
                </a:extLst>
              </p:cNvPr>
              <p:cNvSpPr/>
              <p:nvPr userDrawn="1"/>
            </p:nvSpPr>
            <p:spPr bwMode="auto">
              <a:xfrm>
                <a:off x="4975225" y="4500563"/>
                <a:ext cx="1898650"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04" name="îśḷiďé">
                <a:extLst>
                  <a:ext uri="{FF2B5EF4-FFF2-40B4-BE49-F238E27FC236}">
                    <a16:creationId xmlns:a16="http://schemas.microsoft.com/office/drawing/2014/main" xmlns="" id="{CCBCC7AE-F3A8-4A64-8E49-FBF8DBA077EF}"/>
                  </a:ext>
                </a:extLst>
              </p:cNvPr>
              <p:cNvSpPr/>
              <p:nvPr userDrawn="1"/>
            </p:nvSpPr>
            <p:spPr bwMode="auto">
              <a:xfrm>
                <a:off x="4975225" y="4383088"/>
                <a:ext cx="1898650" cy="63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05" name="íṩļïḍe">
                <a:extLst>
                  <a:ext uri="{FF2B5EF4-FFF2-40B4-BE49-F238E27FC236}">
                    <a16:creationId xmlns:a16="http://schemas.microsoft.com/office/drawing/2014/main" xmlns="" id="{624557DB-D5CB-40EF-BF97-0CA468130F5D}"/>
                  </a:ext>
                </a:extLst>
              </p:cNvPr>
              <p:cNvSpPr/>
              <p:nvPr userDrawn="1"/>
            </p:nvSpPr>
            <p:spPr bwMode="auto">
              <a:xfrm>
                <a:off x="4975225" y="4303713"/>
                <a:ext cx="1898650" cy="2540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06" name="iṥlîḑè">
                <a:extLst>
                  <a:ext uri="{FF2B5EF4-FFF2-40B4-BE49-F238E27FC236}">
                    <a16:creationId xmlns:a16="http://schemas.microsoft.com/office/drawing/2014/main" xmlns="" id="{3D4467C2-CA83-435E-AA63-6EE0F4FE8A7F}"/>
                  </a:ext>
                </a:extLst>
              </p:cNvPr>
              <p:cNvSpPr/>
              <p:nvPr userDrawn="1"/>
            </p:nvSpPr>
            <p:spPr bwMode="auto">
              <a:xfrm>
                <a:off x="4975225" y="4183063"/>
                <a:ext cx="1898650" cy="55563"/>
              </a:xfrm>
              <a:custGeom>
                <a:avLst/>
                <a:gdLst>
                  <a:gd name="T0" fmla="*/ 0 w 566"/>
                  <a:gd name="T1" fmla="*/ 13 h 17"/>
                  <a:gd name="T2" fmla="*/ 0 w 566"/>
                  <a:gd name="T3" fmla="*/ 17 h 17"/>
                  <a:gd name="T4" fmla="*/ 566 w 566"/>
                  <a:gd name="T5" fmla="*/ 17 h 17"/>
                  <a:gd name="T6" fmla="*/ 566 w 566"/>
                  <a:gd name="T7" fmla="*/ 0 h 17"/>
                  <a:gd name="T8" fmla="*/ 12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2" y="0"/>
                      <a:pt x="12" y="0"/>
                      <a:pt x="12" y="0"/>
                    </a:cubicBezTo>
                    <a:cubicBezTo>
                      <a:pt x="5"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07" name="ïṧlidè">
                <a:extLst>
                  <a:ext uri="{FF2B5EF4-FFF2-40B4-BE49-F238E27FC236}">
                    <a16:creationId xmlns:a16="http://schemas.microsoft.com/office/drawing/2014/main" xmlns="" id="{45EC52EF-973D-4F70-AB5D-829DCE0D35DE}"/>
                  </a:ext>
                </a:extLst>
              </p:cNvPr>
              <p:cNvSpPr/>
              <p:nvPr userDrawn="1"/>
            </p:nvSpPr>
            <p:spPr bwMode="auto">
              <a:xfrm>
                <a:off x="4962525" y="4168776"/>
                <a:ext cx="1955800" cy="425450"/>
              </a:xfrm>
              <a:custGeom>
                <a:avLst/>
                <a:gdLst>
                  <a:gd name="T0" fmla="*/ 16 w 583"/>
                  <a:gd name="T1" fmla="*/ 8 h 127"/>
                  <a:gd name="T2" fmla="*/ 583 w 583"/>
                  <a:gd name="T3" fmla="*/ 8 h 127"/>
                  <a:gd name="T4" fmla="*/ 583 w 583"/>
                  <a:gd name="T5" fmla="*/ 0 h 127"/>
                  <a:gd name="T6" fmla="*/ 16 w 583"/>
                  <a:gd name="T7" fmla="*/ 0 h 127"/>
                  <a:gd name="T8" fmla="*/ 0 w 583"/>
                  <a:gd name="T9" fmla="*/ 17 h 127"/>
                  <a:gd name="T10" fmla="*/ 0 w 583"/>
                  <a:gd name="T11" fmla="*/ 110 h 127"/>
                  <a:gd name="T12" fmla="*/ 16 w 583"/>
                  <a:gd name="T13" fmla="*/ 127 h 127"/>
                  <a:gd name="T14" fmla="*/ 583 w 583"/>
                  <a:gd name="T15" fmla="*/ 127 h 127"/>
                  <a:gd name="T16" fmla="*/ 583 w 583"/>
                  <a:gd name="T17" fmla="*/ 119 h 127"/>
                  <a:gd name="T18" fmla="*/ 16 w 583"/>
                  <a:gd name="T19" fmla="*/ 119 h 127"/>
                  <a:gd name="T20" fmla="*/ 7 w 583"/>
                  <a:gd name="T21" fmla="*/ 110 h 127"/>
                  <a:gd name="T22" fmla="*/ 7 w 583"/>
                  <a:gd name="T23" fmla="*/ 17 h 127"/>
                  <a:gd name="T24" fmla="*/ 16 w 583"/>
                  <a:gd name="T25" fmla="*/ 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3" h="127">
                    <a:moveTo>
                      <a:pt x="16" y="8"/>
                    </a:moveTo>
                    <a:cubicBezTo>
                      <a:pt x="583" y="8"/>
                      <a:pt x="583" y="8"/>
                      <a:pt x="583" y="8"/>
                    </a:cubicBezTo>
                    <a:cubicBezTo>
                      <a:pt x="583" y="0"/>
                      <a:pt x="583" y="0"/>
                      <a:pt x="583" y="0"/>
                    </a:cubicBezTo>
                    <a:cubicBezTo>
                      <a:pt x="16" y="0"/>
                      <a:pt x="16" y="0"/>
                      <a:pt x="16" y="0"/>
                    </a:cubicBezTo>
                    <a:cubicBezTo>
                      <a:pt x="7" y="0"/>
                      <a:pt x="0" y="8"/>
                      <a:pt x="0" y="17"/>
                    </a:cubicBezTo>
                    <a:cubicBezTo>
                      <a:pt x="0" y="110"/>
                      <a:pt x="0" y="110"/>
                      <a:pt x="0" y="110"/>
                    </a:cubicBezTo>
                    <a:cubicBezTo>
                      <a:pt x="0" y="119"/>
                      <a:pt x="7" y="127"/>
                      <a:pt x="16" y="127"/>
                    </a:cubicBezTo>
                    <a:cubicBezTo>
                      <a:pt x="583" y="127"/>
                      <a:pt x="583" y="127"/>
                      <a:pt x="583" y="127"/>
                    </a:cubicBezTo>
                    <a:cubicBezTo>
                      <a:pt x="583" y="119"/>
                      <a:pt x="583" y="119"/>
                      <a:pt x="583" y="119"/>
                    </a:cubicBezTo>
                    <a:cubicBezTo>
                      <a:pt x="16" y="119"/>
                      <a:pt x="16" y="119"/>
                      <a:pt x="16" y="119"/>
                    </a:cubicBezTo>
                    <a:cubicBezTo>
                      <a:pt x="11" y="119"/>
                      <a:pt x="7" y="115"/>
                      <a:pt x="7" y="110"/>
                    </a:cubicBezTo>
                    <a:cubicBezTo>
                      <a:pt x="7" y="17"/>
                      <a:pt x="7" y="17"/>
                      <a:pt x="7" y="17"/>
                    </a:cubicBezTo>
                    <a:cubicBezTo>
                      <a:pt x="7" y="12"/>
                      <a:pt x="11" y="8"/>
                      <a:pt x="16" y="8"/>
                    </a:cubicBezTo>
                    <a:close/>
                  </a:path>
                </a:pathLst>
              </a:custGeom>
              <a:solidFill>
                <a:srgbClr val="C027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08" name="íṩļíḑè">
                <a:extLst>
                  <a:ext uri="{FF2B5EF4-FFF2-40B4-BE49-F238E27FC236}">
                    <a16:creationId xmlns:a16="http://schemas.microsoft.com/office/drawing/2014/main" xmlns="" id="{25B16DB0-839D-4B33-B990-A11C7DE1E61D}"/>
                  </a:ext>
                </a:extLst>
              </p:cNvPr>
              <p:cNvSpPr/>
              <p:nvPr userDrawn="1"/>
            </p:nvSpPr>
            <p:spPr bwMode="auto">
              <a:xfrm>
                <a:off x="5197475" y="4303713"/>
                <a:ext cx="103188" cy="184150"/>
              </a:xfrm>
              <a:custGeom>
                <a:avLst/>
                <a:gdLst>
                  <a:gd name="T0" fmla="*/ 65 w 65"/>
                  <a:gd name="T1" fmla="*/ 116 h 116"/>
                  <a:gd name="T2" fmla="*/ 32 w 65"/>
                  <a:gd name="T3" fmla="*/ 103 h 116"/>
                  <a:gd name="T4" fmla="*/ 0 w 65"/>
                  <a:gd name="T5" fmla="*/ 116 h 116"/>
                  <a:gd name="T6" fmla="*/ 0 w 65"/>
                  <a:gd name="T7" fmla="*/ 0 h 116"/>
                  <a:gd name="T8" fmla="*/ 65 w 65"/>
                  <a:gd name="T9" fmla="*/ 0 h 116"/>
                  <a:gd name="T10" fmla="*/ 65 w 65"/>
                  <a:gd name="T11" fmla="*/ 116 h 116"/>
                </a:gdLst>
                <a:ahLst/>
                <a:cxnLst>
                  <a:cxn ang="0">
                    <a:pos x="T0" y="T1"/>
                  </a:cxn>
                  <a:cxn ang="0">
                    <a:pos x="T2" y="T3"/>
                  </a:cxn>
                  <a:cxn ang="0">
                    <a:pos x="T4" y="T5"/>
                  </a:cxn>
                  <a:cxn ang="0">
                    <a:pos x="T6" y="T7"/>
                  </a:cxn>
                  <a:cxn ang="0">
                    <a:pos x="T8" y="T9"/>
                  </a:cxn>
                  <a:cxn ang="0">
                    <a:pos x="T10" y="T11"/>
                  </a:cxn>
                </a:cxnLst>
                <a:rect l="0" t="0" r="r" b="b"/>
                <a:pathLst>
                  <a:path w="65" h="116">
                    <a:moveTo>
                      <a:pt x="65" y="116"/>
                    </a:moveTo>
                    <a:lnTo>
                      <a:pt x="32" y="103"/>
                    </a:lnTo>
                    <a:lnTo>
                      <a:pt x="0" y="116"/>
                    </a:lnTo>
                    <a:lnTo>
                      <a:pt x="0" y="0"/>
                    </a:lnTo>
                    <a:lnTo>
                      <a:pt x="65" y="0"/>
                    </a:lnTo>
                    <a:lnTo>
                      <a:pt x="65"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09" name="iş1îḓê">
                <a:extLst>
                  <a:ext uri="{FF2B5EF4-FFF2-40B4-BE49-F238E27FC236}">
                    <a16:creationId xmlns:a16="http://schemas.microsoft.com/office/drawing/2014/main" xmlns="" id="{6EEBB6A3-49C6-4FB3-8E9D-EFC43E2F825A}"/>
                  </a:ext>
                </a:extLst>
              </p:cNvPr>
              <p:cNvSpPr/>
              <p:nvPr userDrawn="1"/>
            </p:nvSpPr>
            <p:spPr bwMode="auto">
              <a:xfrm>
                <a:off x="4808538" y="4608513"/>
                <a:ext cx="2260600" cy="588963"/>
              </a:xfrm>
              <a:custGeom>
                <a:avLst/>
                <a:gdLst>
                  <a:gd name="T0" fmla="*/ 674 w 674"/>
                  <a:gd name="T1" fmla="*/ 0 h 176"/>
                  <a:gd name="T2" fmla="*/ 13 w 674"/>
                  <a:gd name="T3" fmla="*/ 0 h 176"/>
                  <a:gd name="T4" fmla="*/ 0 w 674"/>
                  <a:gd name="T5" fmla="*/ 13 h 176"/>
                  <a:gd name="T6" fmla="*/ 0 w 674"/>
                  <a:gd name="T7" fmla="*/ 164 h 176"/>
                  <a:gd name="T8" fmla="*/ 13 w 674"/>
                  <a:gd name="T9" fmla="*/ 176 h 176"/>
                  <a:gd name="T10" fmla="*/ 674 w 674"/>
                  <a:gd name="T11" fmla="*/ 176 h 176"/>
                  <a:gd name="T12" fmla="*/ 674 w 674"/>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674" h="176">
                    <a:moveTo>
                      <a:pt x="674" y="0"/>
                    </a:moveTo>
                    <a:cubicBezTo>
                      <a:pt x="13" y="0"/>
                      <a:pt x="13" y="0"/>
                      <a:pt x="13" y="0"/>
                    </a:cubicBezTo>
                    <a:cubicBezTo>
                      <a:pt x="6" y="0"/>
                      <a:pt x="0" y="6"/>
                      <a:pt x="0" y="13"/>
                    </a:cubicBezTo>
                    <a:cubicBezTo>
                      <a:pt x="0" y="164"/>
                      <a:pt x="0" y="164"/>
                      <a:pt x="0" y="164"/>
                    </a:cubicBezTo>
                    <a:cubicBezTo>
                      <a:pt x="0" y="171"/>
                      <a:pt x="6" y="176"/>
                      <a:pt x="13" y="176"/>
                    </a:cubicBezTo>
                    <a:cubicBezTo>
                      <a:pt x="674" y="176"/>
                      <a:pt x="674" y="176"/>
                      <a:pt x="674" y="176"/>
                    </a:cubicBezTo>
                    <a:cubicBezTo>
                      <a:pt x="674" y="0"/>
                      <a:pt x="674" y="0"/>
                      <a:pt x="674" y="0"/>
                    </a:cubicBezTo>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10" name="îŝ1îďè">
                <a:extLst>
                  <a:ext uri="{FF2B5EF4-FFF2-40B4-BE49-F238E27FC236}">
                    <a16:creationId xmlns:a16="http://schemas.microsoft.com/office/drawing/2014/main" xmlns="" id="{D8CFB3A0-D869-456C-A77E-D7EEDF285DA5}"/>
                  </a:ext>
                </a:extLst>
              </p:cNvPr>
              <p:cNvSpPr/>
              <p:nvPr userDrawn="1"/>
            </p:nvSpPr>
            <p:spPr bwMode="auto">
              <a:xfrm>
                <a:off x="4808538" y="5056188"/>
                <a:ext cx="2260600" cy="365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11" name="işľîḋé">
                <a:extLst>
                  <a:ext uri="{FF2B5EF4-FFF2-40B4-BE49-F238E27FC236}">
                    <a16:creationId xmlns:a16="http://schemas.microsoft.com/office/drawing/2014/main" xmlns="" id="{673F00DE-7379-4724-8277-1447E4965A1A}"/>
                  </a:ext>
                </a:extLst>
              </p:cNvPr>
              <p:cNvSpPr/>
              <p:nvPr userDrawn="1"/>
            </p:nvSpPr>
            <p:spPr bwMode="auto">
              <a:xfrm>
                <a:off x="4808538" y="5056188"/>
                <a:ext cx="2260600"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12" name="iSḻîdé">
                <a:extLst>
                  <a:ext uri="{FF2B5EF4-FFF2-40B4-BE49-F238E27FC236}">
                    <a16:creationId xmlns:a16="http://schemas.microsoft.com/office/drawing/2014/main" xmlns="" id="{CE206989-A521-4C77-A033-8FA04BF1CE89}"/>
                  </a:ext>
                </a:extLst>
              </p:cNvPr>
              <p:cNvSpPr/>
              <p:nvPr userDrawn="1"/>
            </p:nvSpPr>
            <p:spPr bwMode="auto">
              <a:xfrm>
                <a:off x="4808538" y="4805363"/>
                <a:ext cx="22606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13" name="ïṩlíḓè">
                <a:extLst>
                  <a:ext uri="{FF2B5EF4-FFF2-40B4-BE49-F238E27FC236}">
                    <a16:creationId xmlns:a16="http://schemas.microsoft.com/office/drawing/2014/main" xmlns="" id="{02A57E24-6555-4251-A753-EC6C7FFBCF97}"/>
                  </a:ext>
                </a:extLst>
              </p:cNvPr>
              <p:cNvSpPr/>
              <p:nvPr userDrawn="1"/>
            </p:nvSpPr>
            <p:spPr bwMode="auto">
              <a:xfrm>
                <a:off x="4808538" y="4805363"/>
                <a:ext cx="22606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14" name="iṧḻiďé">
                <a:extLst>
                  <a:ext uri="{FF2B5EF4-FFF2-40B4-BE49-F238E27FC236}">
                    <a16:creationId xmlns:a16="http://schemas.microsoft.com/office/drawing/2014/main" xmlns="" id="{70167612-6F06-45E9-889C-7AD782A82824}"/>
                  </a:ext>
                </a:extLst>
              </p:cNvPr>
              <p:cNvSpPr/>
              <p:nvPr userDrawn="1"/>
            </p:nvSpPr>
            <p:spPr bwMode="auto">
              <a:xfrm>
                <a:off x="4808538" y="4724401"/>
                <a:ext cx="2260600" cy="301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15" name="iŝḷídê">
                <a:extLst>
                  <a:ext uri="{FF2B5EF4-FFF2-40B4-BE49-F238E27FC236}">
                    <a16:creationId xmlns:a16="http://schemas.microsoft.com/office/drawing/2014/main" xmlns="" id="{E3E2ECF9-D015-4567-AA8D-22B69B0D3A9B}"/>
                  </a:ext>
                </a:extLst>
              </p:cNvPr>
              <p:cNvSpPr/>
              <p:nvPr userDrawn="1"/>
            </p:nvSpPr>
            <p:spPr bwMode="auto">
              <a:xfrm>
                <a:off x="4808538" y="4608513"/>
                <a:ext cx="2260600" cy="52388"/>
              </a:xfrm>
              <a:custGeom>
                <a:avLst/>
                <a:gdLst>
                  <a:gd name="T0" fmla="*/ 0 w 674"/>
                  <a:gd name="T1" fmla="*/ 13 h 16"/>
                  <a:gd name="T2" fmla="*/ 0 w 674"/>
                  <a:gd name="T3" fmla="*/ 16 h 16"/>
                  <a:gd name="T4" fmla="*/ 674 w 674"/>
                  <a:gd name="T5" fmla="*/ 16 h 16"/>
                  <a:gd name="T6" fmla="*/ 674 w 674"/>
                  <a:gd name="T7" fmla="*/ 0 h 16"/>
                  <a:gd name="T8" fmla="*/ 13 w 674"/>
                  <a:gd name="T9" fmla="*/ 0 h 16"/>
                  <a:gd name="T10" fmla="*/ 0 w 674"/>
                  <a:gd name="T11" fmla="*/ 13 h 16"/>
                </a:gdLst>
                <a:ahLst/>
                <a:cxnLst>
                  <a:cxn ang="0">
                    <a:pos x="T0" y="T1"/>
                  </a:cxn>
                  <a:cxn ang="0">
                    <a:pos x="T2" y="T3"/>
                  </a:cxn>
                  <a:cxn ang="0">
                    <a:pos x="T4" y="T5"/>
                  </a:cxn>
                  <a:cxn ang="0">
                    <a:pos x="T6" y="T7"/>
                  </a:cxn>
                  <a:cxn ang="0">
                    <a:pos x="T8" y="T9"/>
                  </a:cxn>
                  <a:cxn ang="0">
                    <a:pos x="T10" y="T11"/>
                  </a:cxn>
                </a:cxnLst>
                <a:rect l="0" t="0" r="r" b="b"/>
                <a:pathLst>
                  <a:path w="674" h="16">
                    <a:moveTo>
                      <a:pt x="0" y="13"/>
                    </a:moveTo>
                    <a:cubicBezTo>
                      <a:pt x="0" y="16"/>
                      <a:pt x="0" y="16"/>
                      <a:pt x="0" y="16"/>
                    </a:cubicBezTo>
                    <a:cubicBezTo>
                      <a:pt x="674" y="16"/>
                      <a:pt x="674" y="16"/>
                      <a:pt x="674" y="16"/>
                    </a:cubicBezTo>
                    <a:cubicBezTo>
                      <a:pt x="674" y="0"/>
                      <a:pt x="674" y="0"/>
                      <a:pt x="674"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16" name="íṡḻiďe">
                <a:extLst>
                  <a:ext uri="{FF2B5EF4-FFF2-40B4-BE49-F238E27FC236}">
                    <a16:creationId xmlns:a16="http://schemas.microsoft.com/office/drawing/2014/main" xmlns="" id="{BC8193B2-CAB1-4A39-95BA-9E4198F26A13}"/>
                  </a:ext>
                </a:extLst>
              </p:cNvPr>
              <p:cNvSpPr/>
              <p:nvPr userDrawn="1"/>
            </p:nvSpPr>
            <p:spPr bwMode="auto">
              <a:xfrm>
                <a:off x="4794250" y="4594226"/>
                <a:ext cx="2320925" cy="615950"/>
              </a:xfrm>
              <a:custGeom>
                <a:avLst/>
                <a:gdLst>
                  <a:gd name="T0" fmla="*/ 17 w 692"/>
                  <a:gd name="T1" fmla="*/ 8 h 184"/>
                  <a:gd name="T2" fmla="*/ 692 w 692"/>
                  <a:gd name="T3" fmla="*/ 8 h 184"/>
                  <a:gd name="T4" fmla="*/ 692 w 692"/>
                  <a:gd name="T5" fmla="*/ 0 h 184"/>
                  <a:gd name="T6" fmla="*/ 17 w 692"/>
                  <a:gd name="T7" fmla="*/ 0 h 184"/>
                  <a:gd name="T8" fmla="*/ 0 w 692"/>
                  <a:gd name="T9" fmla="*/ 17 h 184"/>
                  <a:gd name="T10" fmla="*/ 0 w 692"/>
                  <a:gd name="T11" fmla="*/ 168 h 184"/>
                  <a:gd name="T12" fmla="*/ 17 w 692"/>
                  <a:gd name="T13" fmla="*/ 184 h 184"/>
                  <a:gd name="T14" fmla="*/ 692 w 692"/>
                  <a:gd name="T15" fmla="*/ 184 h 184"/>
                  <a:gd name="T16" fmla="*/ 692 w 692"/>
                  <a:gd name="T17" fmla="*/ 177 h 184"/>
                  <a:gd name="T18" fmla="*/ 17 w 692"/>
                  <a:gd name="T19" fmla="*/ 177 h 184"/>
                  <a:gd name="T20" fmla="*/ 8 w 692"/>
                  <a:gd name="T21" fmla="*/ 168 h 184"/>
                  <a:gd name="T22" fmla="*/ 8 w 692"/>
                  <a:gd name="T23" fmla="*/ 17 h 184"/>
                  <a:gd name="T24" fmla="*/ 17 w 692"/>
                  <a:gd name="T25" fmla="*/ 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2" h="184">
                    <a:moveTo>
                      <a:pt x="17" y="8"/>
                    </a:moveTo>
                    <a:cubicBezTo>
                      <a:pt x="692" y="8"/>
                      <a:pt x="692" y="8"/>
                      <a:pt x="692" y="8"/>
                    </a:cubicBezTo>
                    <a:cubicBezTo>
                      <a:pt x="692" y="0"/>
                      <a:pt x="692" y="0"/>
                      <a:pt x="692" y="0"/>
                    </a:cubicBezTo>
                    <a:cubicBezTo>
                      <a:pt x="17" y="0"/>
                      <a:pt x="17" y="0"/>
                      <a:pt x="17" y="0"/>
                    </a:cubicBezTo>
                    <a:cubicBezTo>
                      <a:pt x="8" y="0"/>
                      <a:pt x="0" y="7"/>
                      <a:pt x="0" y="17"/>
                    </a:cubicBezTo>
                    <a:cubicBezTo>
                      <a:pt x="0" y="168"/>
                      <a:pt x="0" y="168"/>
                      <a:pt x="0" y="168"/>
                    </a:cubicBezTo>
                    <a:cubicBezTo>
                      <a:pt x="0" y="177"/>
                      <a:pt x="8" y="184"/>
                      <a:pt x="17" y="184"/>
                    </a:cubicBezTo>
                    <a:cubicBezTo>
                      <a:pt x="692" y="184"/>
                      <a:pt x="692" y="184"/>
                      <a:pt x="692" y="184"/>
                    </a:cubicBezTo>
                    <a:cubicBezTo>
                      <a:pt x="692" y="177"/>
                      <a:pt x="692" y="177"/>
                      <a:pt x="692" y="177"/>
                    </a:cubicBezTo>
                    <a:cubicBezTo>
                      <a:pt x="17" y="177"/>
                      <a:pt x="17" y="177"/>
                      <a:pt x="17" y="177"/>
                    </a:cubicBezTo>
                    <a:cubicBezTo>
                      <a:pt x="12" y="177"/>
                      <a:pt x="8" y="172"/>
                      <a:pt x="8" y="168"/>
                    </a:cubicBezTo>
                    <a:cubicBezTo>
                      <a:pt x="8" y="17"/>
                      <a:pt x="8" y="17"/>
                      <a:pt x="8" y="17"/>
                    </a:cubicBezTo>
                    <a:cubicBezTo>
                      <a:pt x="8" y="12"/>
                      <a:pt x="12" y="8"/>
                      <a:pt x="17" y="8"/>
                    </a:cubicBezTo>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17" name="iŝ1iḍé">
                <a:extLst>
                  <a:ext uri="{FF2B5EF4-FFF2-40B4-BE49-F238E27FC236}">
                    <a16:creationId xmlns:a16="http://schemas.microsoft.com/office/drawing/2014/main" xmlns="" id="{FDFFBA32-32D6-4036-A86F-D8B835FC4C89}"/>
                  </a:ext>
                </a:extLst>
              </p:cNvPr>
              <p:cNvSpPr/>
              <p:nvPr userDrawn="1"/>
            </p:nvSpPr>
            <p:spPr bwMode="auto">
              <a:xfrm>
                <a:off x="5029200" y="472440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18" name="íṡḻîḓè">
                <a:extLst>
                  <a:ext uri="{FF2B5EF4-FFF2-40B4-BE49-F238E27FC236}">
                    <a16:creationId xmlns:a16="http://schemas.microsoft.com/office/drawing/2014/main" xmlns="" id="{6E104638-3F96-4412-BB04-33B8C955167F}"/>
                  </a:ext>
                </a:extLst>
              </p:cNvPr>
              <p:cNvSpPr/>
              <p:nvPr userDrawn="1"/>
            </p:nvSpPr>
            <p:spPr bwMode="auto">
              <a:xfrm>
                <a:off x="4895850" y="3830638"/>
                <a:ext cx="1897063" cy="325438"/>
              </a:xfrm>
              <a:custGeom>
                <a:avLst/>
                <a:gdLst>
                  <a:gd name="T0" fmla="*/ 566 w 566"/>
                  <a:gd name="T1" fmla="*/ 0 h 97"/>
                  <a:gd name="T2" fmla="*/ 13 w 566"/>
                  <a:gd name="T3" fmla="*/ 0 h 97"/>
                  <a:gd name="T4" fmla="*/ 0 w 566"/>
                  <a:gd name="T5" fmla="*/ 13 h 97"/>
                  <a:gd name="T6" fmla="*/ 0 w 566"/>
                  <a:gd name="T7" fmla="*/ 84 h 97"/>
                  <a:gd name="T8" fmla="*/ 13 w 566"/>
                  <a:gd name="T9" fmla="*/ 97 h 97"/>
                  <a:gd name="T10" fmla="*/ 566 w 566"/>
                  <a:gd name="T11" fmla="*/ 97 h 97"/>
                  <a:gd name="T12" fmla="*/ 566 w 566"/>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566" h="97">
                    <a:moveTo>
                      <a:pt x="566" y="0"/>
                    </a:moveTo>
                    <a:cubicBezTo>
                      <a:pt x="13" y="0"/>
                      <a:pt x="13" y="0"/>
                      <a:pt x="13" y="0"/>
                    </a:cubicBezTo>
                    <a:cubicBezTo>
                      <a:pt x="6" y="0"/>
                      <a:pt x="0" y="6"/>
                      <a:pt x="0" y="13"/>
                    </a:cubicBezTo>
                    <a:cubicBezTo>
                      <a:pt x="0" y="84"/>
                      <a:pt x="0" y="84"/>
                      <a:pt x="0" y="84"/>
                    </a:cubicBezTo>
                    <a:cubicBezTo>
                      <a:pt x="0" y="91"/>
                      <a:pt x="6" y="97"/>
                      <a:pt x="13" y="97"/>
                    </a:cubicBezTo>
                    <a:cubicBezTo>
                      <a:pt x="566" y="97"/>
                      <a:pt x="566" y="97"/>
                      <a:pt x="566" y="97"/>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19" name="î$ḻîḑe">
                <a:extLst>
                  <a:ext uri="{FF2B5EF4-FFF2-40B4-BE49-F238E27FC236}">
                    <a16:creationId xmlns:a16="http://schemas.microsoft.com/office/drawing/2014/main" xmlns="" id="{B92DFCD8-CF8E-413F-8B08-7080E330A95A}"/>
                  </a:ext>
                </a:extLst>
              </p:cNvPr>
              <p:cNvSpPr/>
              <p:nvPr userDrawn="1"/>
            </p:nvSpPr>
            <p:spPr bwMode="auto">
              <a:xfrm>
                <a:off x="4895850" y="4111626"/>
                <a:ext cx="1897063"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20" name="íš1ïḑé">
                <a:extLst>
                  <a:ext uri="{FF2B5EF4-FFF2-40B4-BE49-F238E27FC236}">
                    <a16:creationId xmlns:a16="http://schemas.microsoft.com/office/drawing/2014/main" xmlns="" id="{6693A609-852F-4A81-BCFB-F77D651376E1}"/>
                  </a:ext>
                </a:extLst>
              </p:cNvPr>
              <p:cNvSpPr/>
              <p:nvPr userDrawn="1"/>
            </p:nvSpPr>
            <p:spPr bwMode="auto">
              <a:xfrm>
                <a:off x="4895850" y="3994151"/>
                <a:ext cx="189706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21" name="ïṣḻiḋé">
                <a:extLst>
                  <a:ext uri="{FF2B5EF4-FFF2-40B4-BE49-F238E27FC236}">
                    <a16:creationId xmlns:a16="http://schemas.microsoft.com/office/drawing/2014/main" xmlns="" id="{20897838-F177-4352-AD12-848C82AABC83}"/>
                  </a:ext>
                </a:extLst>
              </p:cNvPr>
              <p:cNvSpPr/>
              <p:nvPr userDrawn="1"/>
            </p:nvSpPr>
            <p:spPr bwMode="auto">
              <a:xfrm>
                <a:off x="4895850" y="3914776"/>
                <a:ext cx="189706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22" name="îṧļiḋe">
                <a:extLst>
                  <a:ext uri="{FF2B5EF4-FFF2-40B4-BE49-F238E27FC236}">
                    <a16:creationId xmlns:a16="http://schemas.microsoft.com/office/drawing/2014/main" xmlns="" id="{46398443-9E59-4AE3-BB6E-E3C2C38A4506}"/>
                  </a:ext>
                </a:extLst>
              </p:cNvPr>
              <p:cNvSpPr/>
              <p:nvPr userDrawn="1"/>
            </p:nvSpPr>
            <p:spPr bwMode="auto">
              <a:xfrm>
                <a:off x="4895850" y="3830638"/>
                <a:ext cx="1897063" cy="57150"/>
              </a:xfrm>
              <a:custGeom>
                <a:avLst/>
                <a:gdLst>
                  <a:gd name="T0" fmla="*/ 0 w 566"/>
                  <a:gd name="T1" fmla="*/ 13 h 17"/>
                  <a:gd name="T2" fmla="*/ 0 w 566"/>
                  <a:gd name="T3" fmla="*/ 17 h 17"/>
                  <a:gd name="T4" fmla="*/ 566 w 566"/>
                  <a:gd name="T5" fmla="*/ 17 h 17"/>
                  <a:gd name="T6" fmla="*/ 566 w 566"/>
                  <a:gd name="T7" fmla="*/ 0 h 17"/>
                  <a:gd name="T8" fmla="*/ 13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23" name="íşľíďè">
                <a:extLst>
                  <a:ext uri="{FF2B5EF4-FFF2-40B4-BE49-F238E27FC236}">
                    <a16:creationId xmlns:a16="http://schemas.microsoft.com/office/drawing/2014/main" xmlns="" id="{F4D7FCE9-9E1B-47F8-AC98-986CC38889C4}"/>
                  </a:ext>
                </a:extLst>
              </p:cNvPr>
              <p:cNvSpPr/>
              <p:nvPr userDrawn="1"/>
            </p:nvSpPr>
            <p:spPr bwMode="auto">
              <a:xfrm>
                <a:off x="4881563" y="3817938"/>
                <a:ext cx="1958975" cy="350838"/>
              </a:xfrm>
              <a:custGeom>
                <a:avLst/>
                <a:gdLst>
                  <a:gd name="T0" fmla="*/ 17 w 584"/>
                  <a:gd name="T1" fmla="*/ 8 h 105"/>
                  <a:gd name="T2" fmla="*/ 584 w 584"/>
                  <a:gd name="T3" fmla="*/ 8 h 105"/>
                  <a:gd name="T4" fmla="*/ 584 w 584"/>
                  <a:gd name="T5" fmla="*/ 0 h 105"/>
                  <a:gd name="T6" fmla="*/ 17 w 584"/>
                  <a:gd name="T7" fmla="*/ 0 h 105"/>
                  <a:gd name="T8" fmla="*/ 0 w 584"/>
                  <a:gd name="T9" fmla="*/ 17 h 105"/>
                  <a:gd name="T10" fmla="*/ 0 w 584"/>
                  <a:gd name="T11" fmla="*/ 88 h 105"/>
                  <a:gd name="T12" fmla="*/ 17 w 584"/>
                  <a:gd name="T13" fmla="*/ 105 h 105"/>
                  <a:gd name="T14" fmla="*/ 584 w 584"/>
                  <a:gd name="T15" fmla="*/ 105 h 105"/>
                  <a:gd name="T16" fmla="*/ 584 w 584"/>
                  <a:gd name="T17" fmla="*/ 97 h 105"/>
                  <a:gd name="T18" fmla="*/ 17 w 584"/>
                  <a:gd name="T19" fmla="*/ 97 h 105"/>
                  <a:gd name="T20" fmla="*/ 8 w 584"/>
                  <a:gd name="T21" fmla="*/ 88 h 105"/>
                  <a:gd name="T22" fmla="*/ 8 w 584"/>
                  <a:gd name="T23" fmla="*/ 17 h 105"/>
                  <a:gd name="T24" fmla="*/ 17 w 584"/>
                  <a:gd name="T25" fmla="*/ 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105">
                    <a:moveTo>
                      <a:pt x="17" y="8"/>
                    </a:moveTo>
                    <a:cubicBezTo>
                      <a:pt x="584" y="8"/>
                      <a:pt x="584" y="8"/>
                      <a:pt x="584" y="8"/>
                    </a:cubicBezTo>
                    <a:cubicBezTo>
                      <a:pt x="584" y="0"/>
                      <a:pt x="584" y="0"/>
                      <a:pt x="584" y="0"/>
                    </a:cubicBezTo>
                    <a:cubicBezTo>
                      <a:pt x="17" y="0"/>
                      <a:pt x="17" y="0"/>
                      <a:pt x="17" y="0"/>
                    </a:cubicBezTo>
                    <a:cubicBezTo>
                      <a:pt x="8" y="0"/>
                      <a:pt x="0" y="7"/>
                      <a:pt x="0" y="17"/>
                    </a:cubicBezTo>
                    <a:cubicBezTo>
                      <a:pt x="0" y="88"/>
                      <a:pt x="0" y="88"/>
                      <a:pt x="0" y="88"/>
                    </a:cubicBezTo>
                    <a:cubicBezTo>
                      <a:pt x="0" y="98"/>
                      <a:pt x="8" y="105"/>
                      <a:pt x="17" y="105"/>
                    </a:cubicBezTo>
                    <a:cubicBezTo>
                      <a:pt x="584" y="105"/>
                      <a:pt x="584" y="105"/>
                      <a:pt x="584" y="105"/>
                    </a:cubicBezTo>
                    <a:cubicBezTo>
                      <a:pt x="584" y="97"/>
                      <a:pt x="584" y="97"/>
                      <a:pt x="584" y="97"/>
                    </a:cubicBezTo>
                    <a:cubicBezTo>
                      <a:pt x="17" y="97"/>
                      <a:pt x="17" y="97"/>
                      <a:pt x="17" y="97"/>
                    </a:cubicBezTo>
                    <a:cubicBezTo>
                      <a:pt x="12" y="97"/>
                      <a:pt x="8" y="93"/>
                      <a:pt x="8" y="88"/>
                    </a:cubicBezTo>
                    <a:cubicBezTo>
                      <a:pt x="8" y="17"/>
                      <a:pt x="8" y="17"/>
                      <a:pt x="8" y="17"/>
                    </a:cubicBezTo>
                    <a:cubicBezTo>
                      <a:pt x="8" y="12"/>
                      <a:pt x="12" y="8"/>
                      <a:pt x="17" y="8"/>
                    </a:cubicBezTo>
                    <a:close/>
                  </a:path>
                </a:pathLst>
              </a:custGeom>
              <a:solidFill>
                <a:srgbClr val="009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24" name="îṥ1íďê">
                <a:extLst>
                  <a:ext uri="{FF2B5EF4-FFF2-40B4-BE49-F238E27FC236}">
                    <a16:creationId xmlns:a16="http://schemas.microsoft.com/office/drawing/2014/main" xmlns="" id="{9499692E-5299-4708-A5B4-28A6ACA5A889}"/>
                  </a:ext>
                </a:extLst>
              </p:cNvPr>
              <p:cNvSpPr/>
              <p:nvPr userDrawn="1"/>
            </p:nvSpPr>
            <p:spPr bwMode="auto">
              <a:xfrm>
                <a:off x="5116513" y="3914776"/>
                <a:ext cx="107950" cy="187325"/>
              </a:xfrm>
              <a:custGeom>
                <a:avLst/>
                <a:gdLst>
                  <a:gd name="T0" fmla="*/ 68 w 68"/>
                  <a:gd name="T1" fmla="*/ 118 h 118"/>
                  <a:gd name="T2" fmla="*/ 34 w 68"/>
                  <a:gd name="T3" fmla="*/ 103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3"/>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25" name="ïṧḷîḑe">
                <a:extLst>
                  <a:ext uri="{FF2B5EF4-FFF2-40B4-BE49-F238E27FC236}">
                    <a16:creationId xmlns:a16="http://schemas.microsoft.com/office/drawing/2014/main" xmlns="" id="{CD6D0C1F-2114-4DCA-80CC-3C6686234779}"/>
                  </a:ext>
                </a:extLst>
              </p:cNvPr>
              <p:cNvSpPr/>
              <p:nvPr userDrawn="1"/>
            </p:nvSpPr>
            <p:spPr bwMode="auto">
              <a:xfrm>
                <a:off x="4986338" y="3479801"/>
                <a:ext cx="2082800" cy="323850"/>
              </a:xfrm>
              <a:custGeom>
                <a:avLst/>
                <a:gdLst>
                  <a:gd name="T0" fmla="*/ 621 w 621"/>
                  <a:gd name="T1" fmla="*/ 0 h 97"/>
                  <a:gd name="T2" fmla="*/ 13 w 621"/>
                  <a:gd name="T3" fmla="*/ 0 h 97"/>
                  <a:gd name="T4" fmla="*/ 0 w 621"/>
                  <a:gd name="T5" fmla="*/ 12 h 97"/>
                  <a:gd name="T6" fmla="*/ 0 w 621"/>
                  <a:gd name="T7" fmla="*/ 84 h 97"/>
                  <a:gd name="T8" fmla="*/ 13 w 621"/>
                  <a:gd name="T9" fmla="*/ 97 h 97"/>
                  <a:gd name="T10" fmla="*/ 621 w 621"/>
                  <a:gd name="T11" fmla="*/ 97 h 97"/>
                  <a:gd name="T12" fmla="*/ 621 w 621"/>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621" h="97">
                    <a:moveTo>
                      <a:pt x="621" y="0"/>
                    </a:moveTo>
                    <a:cubicBezTo>
                      <a:pt x="13" y="0"/>
                      <a:pt x="13" y="0"/>
                      <a:pt x="13" y="0"/>
                    </a:cubicBezTo>
                    <a:cubicBezTo>
                      <a:pt x="6" y="0"/>
                      <a:pt x="0" y="5"/>
                      <a:pt x="0" y="12"/>
                    </a:cubicBezTo>
                    <a:cubicBezTo>
                      <a:pt x="0" y="84"/>
                      <a:pt x="0" y="84"/>
                      <a:pt x="0" y="84"/>
                    </a:cubicBezTo>
                    <a:cubicBezTo>
                      <a:pt x="0" y="91"/>
                      <a:pt x="6" y="97"/>
                      <a:pt x="13" y="97"/>
                    </a:cubicBezTo>
                    <a:cubicBezTo>
                      <a:pt x="621" y="97"/>
                      <a:pt x="621" y="97"/>
                      <a:pt x="621" y="97"/>
                    </a:cubicBezTo>
                    <a:lnTo>
                      <a:pt x="621"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26" name="i$lîḋê">
                <a:extLst>
                  <a:ext uri="{FF2B5EF4-FFF2-40B4-BE49-F238E27FC236}">
                    <a16:creationId xmlns:a16="http://schemas.microsoft.com/office/drawing/2014/main" xmlns="" id="{2440DB4C-6A0A-4CA0-A36A-99B20B960CAA}"/>
                  </a:ext>
                </a:extLst>
              </p:cNvPr>
              <p:cNvSpPr/>
              <p:nvPr userDrawn="1"/>
            </p:nvSpPr>
            <p:spPr bwMode="auto">
              <a:xfrm>
                <a:off x="4986338" y="3760788"/>
                <a:ext cx="2082800" cy="190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27" name="î$1iďê">
                <a:extLst>
                  <a:ext uri="{FF2B5EF4-FFF2-40B4-BE49-F238E27FC236}">
                    <a16:creationId xmlns:a16="http://schemas.microsoft.com/office/drawing/2014/main" xmlns="" id="{0A744117-45CF-4EC2-9018-A5FCFE3FCF68}"/>
                  </a:ext>
                </a:extLst>
              </p:cNvPr>
              <p:cNvSpPr/>
              <p:nvPr userDrawn="1"/>
            </p:nvSpPr>
            <p:spPr bwMode="auto">
              <a:xfrm>
                <a:off x="4986338" y="3643313"/>
                <a:ext cx="20828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28" name="îṩḻïḋé">
                <a:extLst>
                  <a:ext uri="{FF2B5EF4-FFF2-40B4-BE49-F238E27FC236}">
                    <a16:creationId xmlns:a16="http://schemas.microsoft.com/office/drawing/2014/main" xmlns="" id="{057399CA-EC61-4283-95CE-86600F87B4F2}"/>
                  </a:ext>
                </a:extLst>
              </p:cNvPr>
              <p:cNvSpPr/>
              <p:nvPr userDrawn="1"/>
            </p:nvSpPr>
            <p:spPr bwMode="auto">
              <a:xfrm>
                <a:off x="4986338" y="3562351"/>
                <a:ext cx="2082800"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29" name="ïSḻîḋê">
                <a:extLst>
                  <a:ext uri="{FF2B5EF4-FFF2-40B4-BE49-F238E27FC236}">
                    <a16:creationId xmlns:a16="http://schemas.microsoft.com/office/drawing/2014/main" xmlns="" id="{2E17EA3B-CEF5-4CFE-961A-8DD6EB8AB554}"/>
                  </a:ext>
                </a:extLst>
              </p:cNvPr>
              <p:cNvSpPr/>
              <p:nvPr userDrawn="1"/>
            </p:nvSpPr>
            <p:spPr bwMode="auto">
              <a:xfrm>
                <a:off x="4986338" y="3479801"/>
                <a:ext cx="2082800" cy="52388"/>
              </a:xfrm>
              <a:custGeom>
                <a:avLst/>
                <a:gdLst>
                  <a:gd name="T0" fmla="*/ 0 w 621"/>
                  <a:gd name="T1" fmla="*/ 12 h 16"/>
                  <a:gd name="T2" fmla="*/ 0 w 621"/>
                  <a:gd name="T3" fmla="*/ 16 h 16"/>
                  <a:gd name="T4" fmla="*/ 621 w 621"/>
                  <a:gd name="T5" fmla="*/ 16 h 16"/>
                  <a:gd name="T6" fmla="*/ 621 w 621"/>
                  <a:gd name="T7" fmla="*/ 0 h 16"/>
                  <a:gd name="T8" fmla="*/ 13 w 621"/>
                  <a:gd name="T9" fmla="*/ 0 h 16"/>
                  <a:gd name="T10" fmla="*/ 0 w 621"/>
                  <a:gd name="T11" fmla="*/ 12 h 16"/>
                </a:gdLst>
                <a:ahLst/>
                <a:cxnLst>
                  <a:cxn ang="0">
                    <a:pos x="T0" y="T1"/>
                  </a:cxn>
                  <a:cxn ang="0">
                    <a:pos x="T2" y="T3"/>
                  </a:cxn>
                  <a:cxn ang="0">
                    <a:pos x="T4" y="T5"/>
                  </a:cxn>
                  <a:cxn ang="0">
                    <a:pos x="T6" y="T7"/>
                  </a:cxn>
                  <a:cxn ang="0">
                    <a:pos x="T8" y="T9"/>
                  </a:cxn>
                  <a:cxn ang="0">
                    <a:pos x="T10" y="T11"/>
                  </a:cxn>
                </a:cxnLst>
                <a:rect l="0" t="0" r="r" b="b"/>
                <a:pathLst>
                  <a:path w="621" h="16">
                    <a:moveTo>
                      <a:pt x="0" y="12"/>
                    </a:moveTo>
                    <a:cubicBezTo>
                      <a:pt x="0" y="16"/>
                      <a:pt x="0" y="16"/>
                      <a:pt x="0" y="16"/>
                    </a:cubicBezTo>
                    <a:cubicBezTo>
                      <a:pt x="621" y="16"/>
                      <a:pt x="621" y="16"/>
                      <a:pt x="621" y="16"/>
                    </a:cubicBezTo>
                    <a:cubicBezTo>
                      <a:pt x="621" y="0"/>
                      <a:pt x="621" y="0"/>
                      <a:pt x="621" y="0"/>
                    </a:cubicBezTo>
                    <a:cubicBezTo>
                      <a:pt x="13" y="0"/>
                      <a:pt x="13" y="0"/>
                      <a:pt x="13" y="0"/>
                    </a:cubicBezTo>
                    <a:cubicBezTo>
                      <a:pt x="6" y="0"/>
                      <a:pt x="0" y="5"/>
                      <a:pt x="0" y="12"/>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30" name="îṡḷïḋé">
                <a:extLst>
                  <a:ext uri="{FF2B5EF4-FFF2-40B4-BE49-F238E27FC236}">
                    <a16:creationId xmlns:a16="http://schemas.microsoft.com/office/drawing/2014/main" xmlns="" id="{69AF6757-363A-4596-9712-21839E769C4A}"/>
                  </a:ext>
                </a:extLst>
              </p:cNvPr>
              <p:cNvSpPr/>
              <p:nvPr userDrawn="1"/>
            </p:nvSpPr>
            <p:spPr bwMode="auto">
              <a:xfrm>
                <a:off x="4972050" y="3465513"/>
                <a:ext cx="2143125" cy="352425"/>
              </a:xfrm>
              <a:custGeom>
                <a:avLst/>
                <a:gdLst>
                  <a:gd name="T0" fmla="*/ 17 w 639"/>
                  <a:gd name="T1" fmla="*/ 7 h 105"/>
                  <a:gd name="T2" fmla="*/ 639 w 639"/>
                  <a:gd name="T3" fmla="*/ 7 h 105"/>
                  <a:gd name="T4" fmla="*/ 639 w 639"/>
                  <a:gd name="T5" fmla="*/ 0 h 105"/>
                  <a:gd name="T6" fmla="*/ 17 w 639"/>
                  <a:gd name="T7" fmla="*/ 0 h 105"/>
                  <a:gd name="T8" fmla="*/ 0 w 639"/>
                  <a:gd name="T9" fmla="*/ 16 h 105"/>
                  <a:gd name="T10" fmla="*/ 0 w 639"/>
                  <a:gd name="T11" fmla="*/ 88 h 105"/>
                  <a:gd name="T12" fmla="*/ 17 w 639"/>
                  <a:gd name="T13" fmla="*/ 105 h 105"/>
                  <a:gd name="T14" fmla="*/ 639 w 639"/>
                  <a:gd name="T15" fmla="*/ 105 h 105"/>
                  <a:gd name="T16" fmla="*/ 639 w 639"/>
                  <a:gd name="T17" fmla="*/ 97 h 105"/>
                  <a:gd name="T18" fmla="*/ 17 w 639"/>
                  <a:gd name="T19" fmla="*/ 97 h 105"/>
                  <a:gd name="T20" fmla="*/ 8 w 639"/>
                  <a:gd name="T21" fmla="*/ 88 h 105"/>
                  <a:gd name="T22" fmla="*/ 8 w 639"/>
                  <a:gd name="T23" fmla="*/ 16 h 105"/>
                  <a:gd name="T24" fmla="*/ 17 w 639"/>
                  <a:gd name="T25" fmla="*/ 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105">
                    <a:moveTo>
                      <a:pt x="17" y="7"/>
                    </a:moveTo>
                    <a:cubicBezTo>
                      <a:pt x="639" y="7"/>
                      <a:pt x="639" y="7"/>
                      <a:pt x="639" y="7"/>
                    </a:cubicBezTo>
                    <a:cubicBezTo>
                      <a:pt x="639" y="0"/>
                      <a:pt x="639" y="0"/>
                      <a:pt x="639" y="0"/>
                    </a:cubicBezTo>
                    <a:cubicBezTo>
                      <a:pt x="17" y="0"/>
                      <a:pt x="17" y="0"/>
                      <a:pt x="17" y="0"/>
                    </a:cubicBezTo>
                    <a:cubicBezTo>
                      <a:pt x="8" y="0"/>
                      <a:pt x="0" y="7"/>
                      <a:pt x="0" y="16"/>
                    </a:cubicBezTo>
                    <a:cubicBezTo>
                      <a:pt x="0" y="88"/>
                      <a:pt x="0" y="88"/>
                      <a:pt x="0" y="88"/>
                    </a:cubicBezTo>
                    <a:cubicBezTo>
                      <a:pt x="0" y="97"/>
                      <a:pt x="8" y="105"/>
                      <a:pt x="17" y="105"/>
                    </a:cubicBezTo>
                    <a:cubicBezTo>
                      <a:pt x="639" y="105"/>
                      <a:pt x="639" y="105"/>
                      <a:pt x="639" y="105"/>
                    </a:cubicBezTo>
                    <a:cubicBezTo>
                      <a:pt x="639" y="97"/>
                      <a:pt x="639" y="97"/>
                      <a:pt x="639" y="97"/>
                    </a:cubicBezTo>
                    <a:cubicBezTo>
                      <a:pt x="17" y="97"/>
                      <a:pt x="17" y="97"/>
                      <a:pt x="17" y="97"/>
                    </a:cubicBezTo>
                    <a:cubicBezTo>
                      <a:pt x="12" y="97"/>
                      <a:pt x="8" y="93"/>
                      <a:pt x="8" y="88"/>
                    </a:cubicBezTo>
                    <a:cubicBezTo>
                      <a:pt x="8" y="16"/>
                      <a:pt x="8" y="16"/>
                      <a:pt x="8" y="16"/>
                    </a:cubicBezTo>
                    <a:cubicBezTo>
                      <a:pt x="8" y="12"/>
                      <a:pt x="12" y="7"/>
                      <a:pt x="17" y="7"/>
                    </a:cubicBezTo>
                    <a:close/>
                  </a:path>
                </a:pathLst>
              </a:custGeom>
              <a:solidFill>
                <a:srgbClr val="3446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31" name="ïşlîde">
                <a:extLst>
                  <a:ext uri="{FF2B5EF4-FFF2-40B4-BE49-F238E27FC236}">
                    <a16:creationId xmlns:a16="http://schemas.microsoft.com/office/drawing/2014/main" xmlns="" id="{B4C98409-DED4-485A-90C4-7A7558D500F4}"/>
                  </a:ext>
                </a:extLst>
              </p:cNvPr>
              <p:cNvSpPr/>
              <p:nvPr userDrawn="1"/>
            </p:nvSpPr>
            <p:spPr bwMode="auto">
              <a:xfrm>
                <a:off x="5207000" y="356235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32" name="ïṧḷíḓé">
                <a:extLst>
                  <a:ext uri="{FF2B5EF4-FFF2-40B4-BE49-F238E27FC236}">
                    <a16:creationId xmlns:a16="http://schemas.microsoft.com/office/drawing/2014/main" xmlns="" id="{1171339B-9F81-48FA-BE3C-F29F325889A9}"/>
                  </a:ext>
                </a:extLst>
              </p:cNvPr>
              <p:cNvSpPr/>
              <p:nvPr userDrawn="1"/>
            </p:nvSpPr>
            <p:spPr bwMode="auto">
              <a:xfrm>
                <a:off x="5095875" y="3090863"/>
                <a:ext cx="1382713" cy="361950"/>
              </a:xfrm>
              <a:custGeom>
                <a:avLst/>
                <a:gdLst>
                  <a:gd name="T0" fmla="*/ 412 w 412"/>
                  <a:gd name="T1" fmla="*/ 0 h 108"/>
                  <a:gd name="T2" fmla="*/ 13 w 412"/>
                  <a:gd name="T3" fmla="*/ 0 h 108"/>
                  <a:gd name="T4" fmla="*/ 0 w 412"/>
                  <a:gd name="T5" fmla="*/ 13 h 108"/>
                  <a:gd name="T6" fmla="*/ 0 w 412"/>
                  <a:gd name="T7" fmla="*/ 95 h 108"/>
                  <a:gd name="T8" fmla="*/ 13 w 412"/>
                  <a:gd name="T9" fmla="*/ 108 h 108"/>
                  <a:gd name="T10" fmla="*/ 412 w 412"/>
                  <a:gd name="T11" fmla="*/ 108 h 108"/>
                  <a:gd name="T12" fmla="*/ 412 w 412"/>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412" h="108">
                    <a:moveTo>
                      <a:pt x="412" y="0"/>
                    </a:moveTo>
                    <a:cubicBezTo>
                      <a:pt x="13" y="0"/>
                      <a:pt x="13" y="0"/>
                      <a:pt x="13" y="0"/>
                    </a:cubicBezTo>
                    <a:cubicBezTo>
                      <a:pt x="6" y="0"/>
                      <a:pt x="0" y="6"/>
                      <a:pt x="0" y="13"/>
                    </a:cubicBezTo>
                    <a:cubicBezTo>
                      <a:pt x="0" y="95"/>
                      <a:pt x="0" y="95"/>
                      <a:pt x="0" y="95"/>
                    </a:cubicBezTo>
                    <a:cubicBezTo>
                      <a:pt x="0" y="102"/>
                      <a:pt x="6" y="108"/>
                      <a:pt x="13" y="108"/>
                    </a:cubicBezTo>
                    <a:cubicBezTo>
                      <a:pt x="412" y="108"/>
                      <a:pt x="412" y="108"/>
                      <a:pt x="412" y="108"/>
                    </a:cubicBezTo>
                    <a:lnTo>
                      <a:pt x="412"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33" name="íṩḷiḓè">
                <a:extLst>
                  <a:ext uri="{FF2B5EF4-FFF2-40B4-BE49-F238E27FC236}">
                    <a16:creationId xmlns:a16="http://schemas.microsoft.com/office/drawing/2014/main" xmlns="" id="{6B5F0B9A-1E63-47CD-826D-FB1F2B039C78}"/>
                  </a:ext>
                </a:extLst>
              </p:cNvPr>
              <p:cNvSpPr/>
              <p:nvPr userDrawn="1"/>
            </p:nvSpPr>
            <p:spPr bwMode="auto">
              <a:xfrm>
                <a:off x="5095875" y="3408363"/>
                <a:ext cx="1382713" cy="174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34" name="iSļiďé">
                <a:extLst>
                  <a:ext uri="{FF2B5EF4-FFF2-40B4-BE49-F238E27FC236}">
                    <a16:creationId xmlns:a16="http://schemas.microsoft.com/office/drawing/2014/main" xmlns="" id="{2ADEDC52-123A-4D60-AC47-C710693D8C71}"/>
                  </a:ext>
                </a:extLst>
              </p:cNvPr>
              <p:cNvSpPr/>
              <p:nvPr userDrawn="1"/>
            </p:nvSpPr>
            <p:spPr bwMode="auto">
              <a:xfrm>
                <a:off x="5095875" y="3287713"/>
                <a:ext cx="138271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35" name="iṡḻiďê">
                <a:extLst>
                  <a:ext uri="{FF2B5EF4-FFF2-40B4-BE49-F238E27FC236}">
                    <a16:creationId xmlns:a16="http://schemas.microsoft.com/office/drawing/2014/main" xmlns="" id="{EB8CFE6B-BB61-4EDC-A263-C5F8C74E8BB9}"/>
                  </a:ext>
                </a:extLst>
              </p:cNvPr>
              <p:cNvSpPr/>
              <p:nvPr userDrawn="1"/>
            </p:nvSpPr>
            <p:spPr bwMode="auto">
              <a:xfrm>
                <a:off x="5095875" y="3211513"/>
                <a:ext cx="138271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36" name="iŝḻîḋê">
                <a:extLst>
                  <a:ext uri="{FF2B5EF4-FFF2-40B4-BE49-F238E27FC236}">
                    <a16:creationId xmlns:a16="http://schemas.microsoft.com/office/drawing/2014/main" xmlns="" id="{E29BC25C-2D1A-4EA9-9ED6-2D7C33386B60}"/>
                  </a:ext>
                </a:extLst>
              </p:cNvPr>
              <p:cNvSpPr/>
              <p:nvPr userDrawn="1"/>
            </p:nvSpPr>
            <p:spPr bwMode="auto">
              <a:xfrm>
                <a:off x="5095875" y="3090863"/>
                <a:ext cx="1382713" cy="57150"/>
              </a:xfrm>
              <a:custGeom>
                <a:avLst/>
                <a:gdLst>
                  <a:gd name="T0" fmla="*/ 0 w 412"/>
                  <a:gd name="T1" fmla="*/ 13 h 17"/>
                  <a:gd name="T2" fmla="*/ 0 w 412"/>
                  <a:gd name="T3" fmla="*/ 17 h 17"/>
                  <a:gd name="T4" fmla="*/ 412 w 412"/>
                  <a:gd name="T5" fmla="*/ 17 h 17"/>
                  <a:gd name="T6" fmla="*/ 412 w 412"/>
                  <a:gd name="T7" fmla="*/ 0 h 17"/>
                  <a:gd name="T8" fmla="*/ 13 w 412"/>
                  <a:gd name="T9" fmla="*/ 0 h 17"/>
                  <a:gd name="T10" fmla="*/ 0 w 412"/>
                  <a:gd name="T11" fmla="*/ 13 h 17"/>
                </a:gdLst>
                <a:ahLst/>
                <a:cxnLst>
                  <a:cxn ang="0">
                    <a:pos x="T0" y="T1"/>
                  </a:cxn>
                  <a:cxn ang="0">
                    <a:pos x="T2" y="T3"/>
                  </a:cxn>
                  <a:cxn ang="0">
                    <a:pos x="T4" y="T5"/>
                  </a:cxn>
                  <a:cxn ang="0">
                    <a:pos x="T6" y="T7"/>
                  </a:cxn>
                  <a:cxn ang="0">
                    <a:pos x="T8" y="T9"/>
                  </a:cxn>
                  <a:cxn ang="0">
                    <a:pos x="T10" y="T11"/>
                  </a:cxn>
                </a:cxnLst>
                <a:rect l="0" t="0" r="r" b="b"/>
                <a:pathLst>
                  <a:path w="412" h="17">
                    <a:moveTo>
                      <a:pt x="0" y="13"/>
                    </a:moveTo>
                    <a:cubicBezTo>
                      <a:pt x="0" y="17"/>
                      <a:pt x="0" y="17"/>
                      <a:pt x="0" y="17"/>
                    </a:cubicBezTo>
                    <a:cubicBezTo>
                      <a:pt x="412" y="17"/>
                      <a:pt x="412" y="17"/>
                      <a:pt x="412" y="17"/>
                    </a:cubicBezTo>
                    <a:cubicBezTo>
                      <a:pt x="412" y="0"/>
                      <a:pt x="412" y="0"/>
                      <a:pt x="412"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37" name="î$ľïďè">
                <a:extLst>
                  <a:ext uri="{FF2B5EF4-FFF2-40B4-BE49-F238E27FC236}">
                    <a16:creationId xmlns:a16="http://schemas.microsoft.com/office/drawing/2014/main" xmlns="" id="{75F66698-17D1-455A-8A48-CC5B60DE89E8}"/>
                  </a:ext>
                </a:extLst>
              </p:cNvPr>
              <p:cNvSpPr/>
              <p:nvPr userDrawn="1"/>
            </p:nvSpPr>
            <p:spPr bwMode="auto">
              <a:xfrm>
                <a:off x="5083175" y="3076576"/>
                <a:ext cx="1438275" cy="388938"/>
              </a:xfrm>
              <a:custGeom>
                <a:avLst/>
                <a:gdLst>
                  <a:gd name="T0" fmla="*/ 17 w 429"/>
                  <a:gd name="T1" fmla="*/ 8 h 116"/>
                  <a:gd name="T2" fmla="*/ 429 w 429"/>
                  <a:gd name="T3" fmla="*/ 8 h 116"/>
                  <a:gd name="T4" fmla="*/ 429 w 429"/>
                  <a:gd name="T5" fmla="*/ 0 h 116"/>
                  <a:gd name="T6" fmla="*/ 17 w 429"/>
                  <a:gd name="T7" fmla="*/ 0 h 116"/>
                  <a:gd name="T8" fmla="*/ 0 w 429"/>
                  <a:gd name="T9" fmla="*/ 17 h 116"/>
                  <a:gd name="T10" fmla="*/ 0 w 429"/>
                  <a:gd name="T11" fmla="*/ 99 h 116"/>
                  <a:gd name="T12" fmla="*/ 17 w 429"/>
                  <a:gd name="T13" fmla="*/ 116 h 116"/>
                  <a:gd name="T14" fmla="*/ 429 w 429"/>
                  <a:gd name="T15" fmla="*/ 116 h 116"/>
                  <a:gd name="T16" fmla="*/ 429 w 429"/>
                  <a:gd name="T17" fmla="*/ 108 h 116"/>
                  <a:gd name="T18" fmla="*/ 17 w 429"/>
                  <a:gd name="T19" fmla="*/ 108 h 116"/>
                  <a:gd name="T20" fmla="*/ 8 w 429"/>
                  <a:gd name="T21" fmla="*/ 99 h 116"/>
                  <a:gd name="T22" fmla="*/ 8 w 429"/>
                  <a:gd name="T23" fmla="*/ 17 h 116"/>
                  <a:gd name="T24" fmla="*/ 17 w 429"/>
                  <a:gd name="T25" fmla="*/ 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 h="116">
                    <a:moveTo>
                      <a:pt x="17" y="8"/>
                    </a:moveTo>
                    <a:cubicBezTo>
                      <a:pt x="429" y="8"/>
                      <a:pt x="429" y="8"/>
                      <a:pt x="429" y="8"/>
                    </a:cubicBezTo>
                    <a:cubicBezTo>
                      <a:pt x="429" y="0"/>
                      <a:pt x="429" y="0"/>
                      <a:pt x="429" y="0"/>
                    </a:cubicBezTo>
                    <a:cubicBezTo>
                      <a:pt x="17" y="0"/>
                      <a:pt x="17" y="0"/>
                      <a:pt x="17" y="0"/>
                    </a:cubicBezTo>
                    <a:cubicBezTo>
                      <a:pt x="8" y="0"/>
                      <a:pt x="0" y="8"/>
                      <a:pt x="0" y="17"/>
                    </a:cubicBezTo>
                    <a:cubicBezTo>
                      <a:pt x="0" y="99"/>
                      <a:pt x="0" y="99"/>
                      <a:pt x="0" y="99"/>
                    </a:cubicBezTo>
                    <a:cubicBezTo>
                      <a:pt x="0" y="108"/>
                      <a:pt x="8" y="116"/>
                      <a:pt x="17" y="116"/>
                    </a:cubicBezTo>
                    <a:cubicBezTo>
                      <a:pt x="429" y="116"/>
                      <a:pt x="429" y="116"/>
                      <a:pt x="429" y="116"/>
                    </a:cubicBezTo>
                    <a:cubicBezTo>
                      <a:pt x="429" y="108"/>
                      <a:pt x="429" y="108"/>
                      <a:pt x="429" y="108"/>
                    </a:cubicBezTo>
                    <a:cubicBezTo>
                      <a:pt x="17" y="108"/>
                      <a:pt x="17" y="108"/>
                      <a:pt x="17" y="108"/>
                    </a:cubicBezTo>
                    <a:cubicBezTo>
                      <a:pt x="12" y="108"/>
                      <a:pt x="8" y="104"/>
                      <a:pt x="8" y="99"/>
                    </a:cubicBezTo>
                    <a:cubicBezTo>
                      <a:pt x="8" y="17"/>
                      <a:pt x="8" y="17"/>
                      <a:pt x="8" y="17"/>
                    </a:cubicBezTo>
                    <a:cubicBezTo>
                      <a:pt x="8" y="12"/>
                      <a:pt x="12" y="8"/>
                      <a:pt x="17" y="8"/>
                    </a:cubicBez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38" name="ïślíḋê">
                <a:extLst>
                  <a:ext uri="{FF2B5EF4-FFF2-40B4-BE49-F238E27FC236}">
                    <a16:creationId xmlns:a16="http://schemas.microsoft.com/office/drawing/2014/main" xmlns="" id="{BD897057-7EA6-4CAD-BC38-24602A9B1DB3}"/>
                  </a:ext>
                </a:extLst>
              </p:cNvPr>
              <p:cNvSpPr/>
              <p:nvPr userDrawn="1"/>
            </p:nvSpPr>
            <p:spPr bwMode="auto">
              <a:xfrm>
                <a:off x="5318125" y="3211513"/>
                <a:ext cx="106363" cy="184150"/>
              </a:xfrm>
              <a:custGeom>
                <a:avLst/>
                <a:gdLst>
                  <a:gd name="T0" fmla="*/ 67 w 67"/>
                  <a:gd name="T1" fmla="*/ 116 h 116"/>
                  <a:gd name="T2" fmla="*/ 34 w 67"/>
                  <a:gd name="T3" fmla="*/ 101 h 116"/>
                  <a:gd name="T4" fmla="*/ 0 w 67"/>
                  <a:gd name="T5" fmla="*/ 116 h 116"/>
                  <a:gd name="T6" fmla="*/ 0 w 67"/>
                  <a:gd name="T7" fmla="*/ 0 h 116"/>
                  <a:gd name="T8" fmla="*/ 67 w 67"/>
                  <a:gd name="T9" fmla="*/ 0 h 116"/>
                  <a:gd name="T10" fmla="*/ 67 w 67"/>
                  <a:gd name="T11" fmla="*/ 116 h 116"/>
                </a:gdLst>
                <a:ahLst/>
                <a:cxnLst>
                  <a:cxn ang="0">
                    <a:pos x="T0" y="T1"/>
                  </a:cxn>
                  <a:cxn ang="0">
                    <a:pos x="T2" y="T3"/>
                  </a:cxn>
                  <a:cxn ang="0">
                    <a:pos x="T4" y="T5"/>
                  </a:cxn>
                  <a:cxn ang="0">
                    <a:pos x="T6" y="T7"/>
                  </a:cxn>
                  <a:cxn ang="0">
                    <a:pos x="T8" y="T9"/>
                  </a:cxn>
                  <a:cxn ang="0">
                    <a:pos x="T10" y="T11"/>
                  </a:cxn>
                </a:cxnLst>
                <a:rect l="0" t="0" r="r" b="b"/>
                <a:pathLst>
                  <a:path w="67" h="116">
                    <a:moveTo>
                      <a:pt x="67" y="116"/>
                    </a:moveTo>
                    <a:lnTo>
                      <a:pt x="34" y="101"/>
                    </a:lnTo>
                    <a:lnTo>
                      <a:pt x="0" y="116"/>
                    </a:lnTo>
                    <a:lnTo>
                      <a:pt x="0" y="0"/>
                    </a:lnTo>
                    <a:lnTo>
                      <a:pt x="67" y="0"/>
                    </a:lnTo>
                    <a:lnTo>
                      <a:pt x="67"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39" name="íṡḷíďe">
                <a:extLst>
                  <a:ext uri="{FF2B5EF4-FFF2-40B4-BE49-F238E27FC236}">
                    <a16:creationId xmlns:a16="http://schemas.microsoft.com/office/drawing/2014/main" xmlns="" id="{95052ECF-FED3-40C2-82BB-BF0D5BABDE27}"/>
                  </a:ext>
                </a:extLst>
              </p:cNvPr>
              <p:cNvSpPr/>
              <p:nvPr userDrawn="1"/>
            </p:nvSpPr>
            <p:spPr bwMode="auto">
              <a:xfrm>
                <a:off x="3587750" y="3944938"/>
                <a:ext cx="808038" cy="1271588"/>
              </a:xfrm>
              <a:custGeom>
                <a:avLst/>
                <a:gdLst>
                  <a:gd name="T0" fmla="*/ 6 w 241"/>
                  <a:gd name="T1" fmla="*/ 351 h 380"/>
                  <a:gd name="T2" fmla="*/ 66 w 241"/>
                  <a:gd name="T3" fmla="*/ 202 h 380"/>
                  <a:gd name="T4" fmla="*/ 74 w 241"/>
                  <a:gd name="T5" fmla="*/ 161 h 380"/>
                  <a:gd name="T6" fmla="*/ 74 w 241"/>
                  <a:gd name="T7" fmla="*/ 0 h 380"/>
                  <a:gd name="T8" fmla="*/ 121 w 241"/>
                  <a:gd name="T9" fmla="*/ 0 h 380"/>
                  <a:gd name="T10" fmla="*/ 167 w 241"/>
                  <a:gd name="T11" fmla="*/ 0 h 380"/>
                  <a:gd name="T12" fmla="*/ 167 w 241"/>
                  <a:gd name="T13" fmla="*/ 161 h 380"/>
                  <a:gd name="T14" fmla="*/ 175 w 241"/>
                  <a:gd name="T15" fmla="*/ 202 h 380"/>
                  <a:gd name="T16" fmla="*/ 236 w 241"/>
                  <a:gd name="T17" fmla="*/ 351 h 380"/>
                  <a:gd name="T18" fmla="*/ 224 w 241"/>
                  <a:gd name="T19" fmla="*/ 380 h 380"/>
                  <a:gd name="T20" fmla="*/ 121 w 241"/>
                  <a:gd name="T21" fmla="*/ 380 h 380"/>
                  <a:gd name="T22" fmla="*/ 17 w 241"/>
                  <a:gd name="T23" fmla="*/ 380 h 380"/>
                  <a:gd name="T24" fmla="*/ 6 w 241"/>
                  <a:gd name="T25" fmla="*/ 35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380">
                    <a:moveTo>
                      <a:pt x="6" y="351"/>
                    </a:moveTo>
                    <a:cubicBezTo>
                      <a:pt x="66" y="202"/>
                      <a:pt x="66" y="202"/>
                      <a:pt x="66" y="202"/>
                    </a:cubicBezTo>
                    <a:cubicBezTo>
                      <a:pt x="71" y="189"/>
                      <a:pt x="74" y="175"/>
                      <a:pt x="74" y="161"/>
                    </a:cubicBezTo>
                    <a:cubicBezTo>
                      <a:pt x="74" y="0"/>
                      <a:pt x="74" y="0"/>
                      <a:pt x="74" y="0"/>
                    </a:cubicBezTo>
                    <a:cubicBezTo>
                      <a:pt x="121" y="0"/>
                      <a:pt x="121" y="0"/>
                      <a:pt x="121" y="0"/>
                    </a:cubicBezTo>
                    <a:cubicBezTo>
                      <a:pt x="167" y="0"/>
                      <a:pt x="167" y="0"/>
                      <a:pt x="167" y="0"/>
                    </a:cubicBezTo>
                    <a:cubicBezTo>
                      <a:pt x="167" y="161"/>
                      <a:pt x="167" y="161"/>
                      <a:pt x="167" y="161"/>
                    </a:cubicBezTo>
                    <a:cubicBezTo>
                      <a:pt x="167" y="175"/>
                      <a:pt x="170" y="189"/>
                      <a:pt x="175" y="202"/>
                    </a:cubicBezTo>
                    <a:cubicBezTo>
                      <a:pt x="236" y="351"/>
                      <a:pt x="236" y="351"/>
                      <a:pt x="236" y="351"/>
                    </a:cubicBezTo>
                    <a:cubicBezTo>
                      <a:pt x="241" y="364"/>
                      <a:pt x="235" y="380"/>
                      <a:pt x="224" y="380"/>
                    </a:cubicBezTo>
                    <a:cubicBezTo>
                      <a:pt x="121" y="380"/>
                      <a:pt x="121" y="380"/>
                      <a:pt x="121" y="380"/>
                    </a:cubicBezTo>
                    <a:cubicBezTo>
                      <a:pt x="17" y="380"/>
                      <a:pt x="17" y="380"/>
                      <a:pt x="17" y="380"/>
                    </a:cubicBezTo>
                    <a:cubicBezTo>
                      <a:pt x="7" y="380"/>
                      <a:pt x="0" y="364"/>
                      <a:pt x="6" y="351"/>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40" name="ïṧḻîḍé">
                <a:extLst>
                  <a:ext uri="{FF2B5EF4-FFF2-40B4-BE49-F238E27FC236}">
                    <a16:creationId xmlns:a16="http://schemas.microsoft.com/office/drawing/2014/main" xmlns="" id="{6D5BE736-BE66-4C20-85C2-42F4B37294A1}"/>
                  </a:ext>
                </a:extLst>
              </p:cNvPr>
              <p:cNvSpPr/>
              <p:nvPr userDrawn="1"/>
            </p:nvSpPr>
            <p:spPr bwMode="auto">
              <a:xfrm>
                <a:off x="3621088" y="4762501"/>
                <a:ext cx="744538" cy="428625"/>
              </a:xfrm>
              <a:custGeom>
                <a:avLst/>
                <a:gdLst>
                  <a:gd name="T0" fmla="*/ 45 w 222"/>
                  <a:gd name="T1" fmla="*/ 5 h 128"/>
                  <a:gd name="T2" fmla="*/ 106 w 222"/>
                  <a:gd name="T3" fmla="*/ 8 h 128"/>
                  <a:gd name="T4" fmla="*/ 175 w 222"/>
                  <a:gd name="T5" fmla="*/ 1 h 128"/>
                  <a:gd name="T6" fmla="*/ 219 w 222"/>
                  <a:gd name="T7" fmla="*/ 110 h 128"/>
                  <a:gd name="T8" fmla="*/ 218 w 222"/>
                  <a:gd name="T9" fmla="*/ 126 h 128"/>
                  <a:gd name="T10" fmla="*/ 214 w 222"/>
                  <a:gd name="T11" fmla="*/ 128 h 128"/>
                  <a:gd name="T12" fmla="*/ 7 w 222"/>
                  <a:gd name="T13" fmla="*/ 128 h 128"/>
                  <a:gd name="T14" fmla="*/ 3 w 222"/>
                  <a:gd name="T15" fmla="*/ 126 h 128"/>
                  <a:gd name="T16" fmla="*/ 2 w 222"/>
                  <a:gd name="T17" fmla="*/ 110 h 128"/>
                  <a:gd name="T18" fmla="*/ 45 w 222"/>
                  <a:gd name="T1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28">
                    <a:moveTo>
                      <a:pt x="45" y="5"/>
                    </a:moveTo>
                    <a:cubicBezTo>
                      <a:pt x="67" y="10"/>
                      <a:pt x="92" y="14"/>
                      <a:pt x="106" y="8"/>
                    </a:cubicBezTo>
                    <a:cubicBezTo>
                      <a:pt x="126" y="1"/>
                      <a:pt x="155" y="0"/>
                      <a:pt x="175" y="1"/>
                    </a:cubicBezTo>
                    <a:cubicBezTo>
                      <a:pt x="219" y="110"/>
                      <a:pt x="219" y="110"/>
                      <a:pt x="219" y="110"/>
                    </a:cubicBezTo>
                    <a:cubicBezTo>
                      <a:pt x="222" y="116"/>
                      <a:pt x="220" y="122"/>
                      <a:pt x="218" y="126"/>
                    </a:cubicBezTo>
                    <a:cubicBezTo>
                      <a:pt x="217" y="127"/>
                      <a:pt x="216" y="128"/>
                      <a:pt x="214" y="128"/>
                    </a:cubicBezTo>
                    <a:cubicBezTo>
                      <a:pt x="7" y="128"/>
                      <a:pt x="7" y="128"/>
                      <a:pt x="7" y="128"/>
                    </a:cubicBezTo>
                    <a:cubicBezTo>
                      <a:pt x="6" y="128"/>
                      <a:pt x="4" y="127"/>
                      <a:pt x="3" y="126"/>
                    </a:cubicBezTo>
                    <a:cubicBezTo>
                      <a:pt x="1" y="122"/>
                      <a:pt x="0" y="116"/>
                      <a:pt x="2" y="110"/>
                    </a:cubicBezTo>
                    <a:cubicBezTo>
                      <a:pt x="45" y="5"/>
                      <a:pt x="45" y="5"/>
                      <a:pt x="45" y="5"/>
                    </a:cubicBezTo>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41" name="iŝḻïḍe">
                <a:extLst>
                  <a:ext uri="{FF2B5EF4-FFF2-40B4-BE49-F238E27FC236}">
                    <a16:creationId xmlns:a16="http://schemas.microsoft.com/office/drawing/2014/main" xmlns="" id="{C2D38238-4BA2-4025-BBE5-D1E5DB4F17BB}"/>
                  </a:ext>
                </a:extLst>
              </p:cNvPr>
              <p:cNvSpPr/>
              <p:nvPr userDrawn="1"/>
            </p:nvSpPr>
            <p:spPr bwMode="auto">
              <a:xfrm>
                <a:off x="3992563" y="3954463"/>
                <a:ext cx="201613" cy="820738"/>
              </a:xfrm>
              <a:custGeom>
                <a:avLst/>
                <a:gdLst>
                  <a:gd name="T0" fmla="*/ 38 w 60"/>
                  <a:gd name="T1" fmla="*/ 0 h 245"/>
                  <a:gd name="T2" fmla="*/ 0 w 60"/>
                  <a:gd name="T3" fmla="*/ 0 h 245"/>
                  <a:gd name="T4" fmla="*/ 3 w 60"/>
                  <a:gd name="T5" fmla="*/ 189 h 245"/>
                  <a:gd name="T6" fmla="*/ 12 w 60"/>
                  <a:gd name="T7" fmla="*/ 245 h 245"/>
                  <a:gd name="T8" fmla="*/ 55 w 60"/>
                  <a:gd name="T9" fmla="*/ 242 h 245"/>
                  <a:gd name="T10" fmla="*/ 60 w 60"/>
                  <a:gd name="T11" fmla="*/ 242 h 245"/>
                  <a:gd name="T12" fmla="*/ 42 w 60"/>
                  <a:gd name="T13" fmla="*/ 195 h 245"/>
                  <a:gd name="T14" fmla="*/ 38 w 60"/>
                  <a:gd name="T15" fmla="*/ 174 h 245"/>
                  <a:gd name="T16" fmla="*/ 38 w 60"/>
                  <a:gd name="T1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5">
                    <a:moveTo>
                      <a:pt x="38" y="0"/>
                    </a:moveTo>
                    <a:cubicBezTo>
                      <a:pt x="0" y="0"/>
                      <a:pt x="0" y="0"/>
                      <a:pt x="0" y="0"/>
                    </a:cubicBezTo>
                    <a:cubicBezTo>
                      <a:pt x="3" y="189"/>
                      <a:pt x="3" y="189"/>
                      <a:pt x="3" y="189"/>
                    </a:cubicBezTo>
                    <a:cubicBezTo>
                      <a:pt x="12" y="245"/>
                      <a:pt x="12" y="245"/>
                      <a:pt x="12" y="245"/>
                    </a:cubicBezTo>
                    <a:cubicBezTo>
                      <a:pt x="26" y="242"/>
                      <a:pt x="42" y="242"/>
                      <a:pt x="55" y="242"/>
                    </a:cubicBezTo>
                    <a:cubicBezTo>
                      <a:pt x="57" y="242"/>
                      <a:pt x="58" y="242"/>
                      <a:pt x="60" y="242"/>
                    </a:cubicBezTo>
                    <a:cubicBezTo>
                      <a:pt x="42" y="195"/>
                      <a:pt x="42" y="195"/>
                      <a:pt x="42" y="195"/>
                    </a:cubicBezTo>
                    <a:cubicBezTo>
                      <a:pt x="39" y="188"/>
                      <a:pt x="38" y="181"/>
                      <a:pt x="38" y="174"/>
                    </a:cubicBezTo>
                    <a:cubicBezTo>
                      <a:pt x="38" y="0"/>
                      <a:pt x="38" y="0"/>
                      <a:pt x="38"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42" name="îṧlïḍè">
                <a:extLst>
                  <a:ext uri="{FF2B5EF4-FFF2-40B4-BE49-F238E27FC236}">
                    <a16:creationId xmlns:a16="http://schemas.microsoft.com/office/drawing/2014/main" xmlns="" id="{23B03E4E-FC74-4FE1-9453-6B91B003A46D}"/>
                  </a:ext>
                </a:extLst>
              </p:cNvPr>
              <p:cNvSpPr/>
              <p:nvPr userDrawn="1"/>
            </p:nvSpPr>
            <p:spPr bwMode="auto">
              <a:xfrm>
                <a:off x="4033838" y="4765676"/>
                <a:ext cx="174625" cy="327025"/>
              </a:xfrm>
              <a:custGeom>
                <a:avLst/>
                <a:gdLst>
                  <a:gd name="T0" fmla="*/ 43 w 52"/>
                  <a:gd name="T1" fmla="*/ 0 h 98"/>
                  <a:gd name="T2" fmla="*/ 0 w 52"/>
                  <a:gd name="T3" fmla="*/ 3 h 98"/>
                  <a:gd name="T4" fmla="*/ 5 w 52"/>
                  <a:gd name="T5" fmla="*/ 43 h 98"/>
                  <a:gd name="T6" fmla="*/ 6 w 52"/>
                  <a:gd name="T7" fmla="*/ 43 h 98"/>
                  <a:gd name="T8" fmla="*/ 16 w 52"/>
                  <a:gd name="T9" fmla="*/ 53 h 98"/>
                  <a:gd name="T10" fmla="*/ 8 w 52"/>
                  <a:gd name="T11" fmla="*/ 62 h 98"/>
                  <a:gd name="T12" fmla="*/ 13 w 52"/>
                  <a:gd name="T13" fmla="*/ 90 h 98"/>
                  <a:gd name="T14" fmla="*/ 15 w 52"/>
                  <a:gd name="T15" fmla="*/ 98 h 98"/>
                  <a:gd name="T16" fmla="*/ 52 w 52"/>
                  <a:gd name="T17" fmla="*/ 9 h 98"/>
                  <a:gd name="T18" fmla="*/ 48 w 52"/>
                  <a:gd name="T19" fmla="*/ 0 h 98"/>
                  <a:gd name="T20" fmla="*/ 43 w 52"/>
                  <a:gd name="T2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8">
                    <a:moveTo>
                      <a:pt x="43" y="0"/>
                    </a:moveTo>
                    <a:cubicBezTo>
                      <a:pt x="30" y="0"/>
                      <a:pt x="14" y="0"/>
                      <a:pt x="0" y="3"/>
                    </a:cubicBezTo>
                    <a:cubicBezTo>
                      <a:pt x="5" y="43"/>
                      <a:pt x="5" y="43"/>
                      <a:pt x="5" y="43"/>
                    </a:cubicBezTo>
                    <a:cubicBezTo>
                      <a:pt x="6" y="43"/>
                      <a:pt x="6" y="43"/>
                      <a:pt x="6" y="43"/>
                    </a:cubicBezTo>
                    <a:cubicBezTo>
                      <a:pt x="12" y="43"/>
                      <a:pt x="16" y="47"/>
                      <a:pt x="16" y="53"/>
                    </a:cubicBezTo>
                    <a:cubicBezTo>
                      <a:pt x="16" y="57"/>
                      <a:pt x="13" y="61"/>
                      <a:pt x="8" y="62"/>
                    </a:cubicBezTo>
                    <a:cubicBezTo>
                      <a:pt x="13" y="90"/>
                      <a:pt x="13" y="90"/>
                      <a:pt x="13" y="90"/>
                    </a:cubicBezTo>
                    <a:cubicBezTo>
                      <a:pt x="13" y="93"/>
                      <a:pt x="14" y="96"/>
                      <a:pt x="15" y="98"/>
                    </a:cubicBezTo>
                    <a:cubicBezTo>
                      <a:pt x="52" y="9"/>
                      <a:pt x="52" y="9"/>
                      <a:pt x="52" y="9"/>
                    </a:cubicBezTo>
                    <a:cubicBezTo>
                      <a:pt x="48" y="0"/>
                      <a:pt x="48" y="0"/>
                      <a:pt x="48" y="0"/>
                    </a:cubicBezTo>
                    <a:cubicBezTo>
                      <a:pt x="46" y="0"/>
                      <a:pt x="45" y="0"/>
                      <a:pt x="43" y="0"/>
                    </a:cubicBezTo>
                  </a:path>
                </a:pathLst>
              </a:custGeom>
              <a:solidFill>
                <a:srgbClr val="FBD3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43" name="is1iḋé">
                <a:extLst>
                  <a:ext uri="{FF2B5EF4-FFF2-40B4-BE49-F238E27FC236}">
                    <a16:creationId xmlns:a16="http://schemas.microsoft.com/office/drawing/2014/main" xmlns="" id="{FD67305E-F4EA-45AD-A704-B51AF9CB8398}"/>
                  </a:ext>
                </a:extLst>
              </p:cNvPr>
              <p:cNvSpPr/>
              <p:nvPr userDrawn="1"/>
            </p:nvSpPr>
            <p:spPr bwMode="auto">
              <a:xfrm>
                <a:off x="3786188" y="3890963"/>
                <a:ext cx="411163" cy="63500"/>
              </a:xfrm>
              <a:custGeom>
                <a:avLst/>
                <a:gdLst>
                  <a:gd name="T0" fmla="*/ 10 w 123"/>
                  <a:gd name="T1" fmla="*/ 0 h 19"/>
                  <a:gd name="T2" fmla="*/ 113 w 123"/>
                  <a:gd name="T3" fmla="*/ 0 h 19"/>
                  <a:gd name="T4" fmla="*/ 123 w 123"/>
                  <a:gd name="T5" fmla="*/ 9 h 19"/>
                  <a:gd name="T6" fmla="*/ 113 w 123"/>
                  <a:gd name="T7" fmla="*/ 19 h 19"/>
                  <a:gd name="T8" fmla="*/ 10 w 123"/>
                  <a:gd name="T9" fmla="*/ 19 h 19"/>
                  <a:gd name="T10" fmla="*/ 0 w 123"/>
                  <a:gd name="T11" fmla="*/ 9 h 19"/>
                  <a:gd name="T12" fmla="*/ 10 w 12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23" h="19">
                    <a:moveTo>
                      <a:pt x="10" y="0"/>
                    </a:moveTo>
                    <a:cubicBezTo>
                      <a:pt x="113" y="0"/>
                      <a:pt x="113" y="0"/>
                      <a:pt x="113" y="0"/>
                    </a:cubicBezTo>
                    <a:cubicBezTo>
                      <a:pt x="119" y="0"/>
                      <a:pt x="123" y="4"/>
                      <a:pt x="123" y="9"/>
                    </a:cubicBezTo>
                    <a:cubicBezTo>
                      <a:pt x="123" y="15"/>
                      <a:pt x="119" y="19"/>
                      <a:pt x="113" y="19"/>
                    </a:cubicBezTo>
                    <a:cubicBezTo>
                      <a:pt x="10" y="19"/>
                      <a:pt x="10" y="19"/>
                      <a:pt x="10" y="19"/>
                    </a:cubicBezTo>
                    <a:cubicBezTo>
                      <a:pt x="5" y="19"/>
                      <a:pt x="0" y="15"/>
                      <a:pt x="0" y="9"/>
                    </a:cubicBezTo>
                    <a:cubicBezTo>
                      <a:pt x="0" y="4"/>
                      <a:pt x="5" y="0"/>
                      <a:pt x="10"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44" name="íŝ1iďé">
                <a:extLst>
                  <a:ext uri="{FF2B5EF4-FFF2-40B4-BE49-F238E27FC236}">
                    <a16:creationId xmlns:a16="http://schemas.microsoft.com/office/drawing/2014/main" xmlns="" id="{95110369-CDDD-443C-83F9-CE273F6273B7}"/>
                  </a:ext>
                </a:extLst>
              </p:cNvPr>
              <p:cNvSpPr/>
              <p:nvPr userDrawn="1"/>
            </p:nvSpPr>
            <p:spPr bwMode="auto">
              <a:xfrm>
                <a:off x="3819525" y="3894138"/>
                <a:ext cx="361950" cy="23813"/>
              </a:xfrm>
              <a:custGeom>
                <a:avLst/>
                <a:gdLst>
                  <a:gd name="T0" fmla="*/ 105 w 108"/>
                  <a:gd name="T1" fmla="*/ 0 h 7"/>
                  <a:gd name="T2" fmla="*/ 4 w 108"/>
                  <a:gd name="T3" fmla="*/ 0 h 7"/>
                  <a:gd name="T4" fmla="*/ 0 w 108"/>
                  <a:gd name="T5" fmla="*/ 4 h 7"/>
                  <a:gd name="T6" fmla="*/ 4 w 108"/>
                  <a:gd name="T7" fmla="*/ 7 h 7"/>
                  <a:gd name="T8" fmla="*/ 105 w 108"/>
                  <a:gd name="T9" fmla="*/ 7 h 7"/>
                  <a:gd name="T10" fmla="*/ 108 w 108"/>
                  <a:gd name="T11" fmla="*/ 4 h 7"/>
                  <a:gd name="T12" fmla="*/ 105 w 10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8" h="7">
                    <a:moveTo>
                      <a:pt x="105" y="0"/>
                    </a:moveTo>
                    <a:cubicBezTo>
                      <a:pt x="4" y="0"/>
                      <a:pt x="4" y="0"/>
                      <a:pt x="4" y="0"/>
                    </a:cubicBezTo>
                    <a:cubicBezTo>
                      <a:pt x="2" y="0"/>
                      <a:pt x="0" y="2"/>
                      <a:pt x="0" y="4"/>
                    </a:cubicBezTo>
                    <a:cubicBezTo>
                      <a:pt x="0" y="6"/>
                      <a:pt x="2" y="7"/>
                      <a:pt x="4" y="7"/>
                    </a:cubicBezTo>
                    <a:cubicBezTo>
                      <a:pt x="105" y="7"/>
                      <a:pt x="105" y="7"/>
                      <a:pt x="105" y="7"/>
                    </a:cubicBezTo>
                    <a:cubicBezTo>
                      <a:pt x="107" y="7"/>
                      <a:pt x="108" y="6"/>
                      <a:pt x="108" y="4"/>
                    </a:cubicBezTo>
                    <a:cubicBezTo>
                      <a:pt x="108" y="2"/>
                      <a:pt x="107" y="0"/>
                      <a:pt x="10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45" name="iṧḷïḑè">
                <a:extLst>
                  <a:ext uri="{FF2B5EF4-FFF2-40B4-BE49-F238E27FC236}">
                    <a16:creationId xmlns:a16="http://schemas.microsoft.com/office/drawing/2014/main" xmlns="" id="{E141E00E-36B0-413A-98AF-0314955D305D}"/>
                  </a:ext>
                </a:extLst>
              </p:cNvPr>
              <p:cNvSpPr/>
              <p:nvPr userDrawn="1"/>
            </p:nvSpPr>
            <p:spPr bwMode="auto">
              <a:xfrm>
                <a:off x="4049713" y="3743326"/>
                <a:ext cx="963613" cy="1500188"/>
              </a:xfrm>
              <a:custGeom>
                <a:avLst/>
                <a:gdLst>
                  <a:gd name="T0" fmla="*/ 6 w 287"/>
                  <a:gd name="T1" fmla="*/ 414 h 448"/>
                  <a:gd name="T2" fmla="*/ 79 w 287"/>
                  <a:gd name="T3" fmla="*/ 236 h 448"/>
                  <a:gd name="T4" fmla="*/ 88 w 287"/>
                  <a:gd name="T5" fmla="*/ 187 h 448"/>
                  <a:gd name="T6" fmla="*/ 88 w 287"/>
                  <a:gd name="T7" fmla="*/ 0 h 448"/>
                  <a:gd name="T8" fmla="*/ 144 w 287"/>
                  <a:gd name="T9" fmla="*/ 0 h 448"/>
                  <a:gd name="T10" fmla="*/ 199 w 287"/>
                  <a:gd name="T11" fmla="*/ 0 h 448"/>
                  <a:gd name="T12" fmla="*/ 199 w 287"/>
                  <a:gd name="T13" fmla="*/ 187 h 448"/>
                  <a:gd name="T14" fmla="*/ 209 w 287"/>
                  <a:gd name="T15" fmla="*/ 236 h 448"/>
                  <a:gd name="T16" fmla="*/ 281 w 287"/>
                  <a:gd name="T17" fmla="*/ 414 h 448"/>
                  <a:gd name="T18" fmla="*/ 267 w 287"/>
                  <a:gd name="T19" fmla="*/ 448 h 448"/>
                  <a:gd name="T20" fmla="*/ 144 w 287"/>
                  <a:gd name="T21" fmla="*/ 448 h 448"/>
                  <a:gd name="T22" fmla="*/ 20 w 287"/>
                  <a:gd name="T23" fmla="*/ 448 h 448"/>
                  <a:gd name="T24" fmla="*/ 6 w 287"/>
                  <a:gd name="T25" fmla="*/ 41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448">
                    <a:moveTo>
                      <a:pt x="6" y="414"/>
                    </a:moveTo>
                    <a:cubicBezTo>
                      <a:pt x="79" y="236"/>
                      <a:pt x="79" y="236"/>
                      <a:pt x="79" y="236"/>
                    </a:cubicBezTo>
                    <a:cubicBezTo>
                      <a:pt x="85" y="221"/>
                      <a:pt x="88" y="204"/>
                      <a:pt x="88" y="187"/>
                    </a:cubicBezTo>
                    <a:cubicBezTo>
                      <a:pt x="88" y="0"/>
                      <a:pt x="88" y="0"/>
                      <a:pt x="88" y="0"/>
                    </a:cubicBezTo>
                    <a:cubicBezTo>
                      <a:pt x="144" y="0"/>
                      <a:pt x="144" y="0"/>
                      <a:pt x="144" y="0"/>
                    </a:cubicBezTo>
                    <a:cubicBezTo>
                      <a:pt x="199" y="0"/>
                      <a:pt x="199" y="0"/>
                      <a:pt x="199" y="0"/>
                    </a:cubicBezTo>
                    <a:cubicBezTo>
                      <a:pt x="199" y="187"/>
                      <a:pt x="199" y="187"/>
                      <a:pt x="199" y="187"/>
                    </a:cubicBezTo>
                    <a:cubicBezTo>
                      <a:pt x="199" y="204"/>
                      <a:pt x="203" y="221"/>
                      <a:pt x="209" y="236"/>
                    </a:cubicBezTo>
                    <a:cubicBezTo>
                      <a:pt x="281" y="414"/>
                      <a:pt x="281" y="414"/>
                      <a:pt x="281" y="414"/>
                    </a:cubicBezTo>
                    <a:cubicBezTo>
                      <a:pt x="287" y="429"/>
                      <a:pt x="280" y="448"/>
                      <a:pt x="267" y="448"/>
                    </a:cubicBezTo>
                    <a:cubicBezTo>
                      <a:pt x="144" y="448"/>
                      <a:pt x="144" y="448"/>
                      <a:pt x="144" y="448"/>
                    </a:cubicBezTo>
                    <a:cubicBezTo>
                      <a:pt x="20" y="448"/>
                      <a:pt x="20" y="448"/>
                      <a:pt x="20" y="448"/>
                    </a:cubicBezTo>
                    <a:cubicBezTo>
                      <a:pt x="8" y="448"/>
                      <a:pt x="0" y="429"/>
                      <a:pt x="6" y="414"/>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46" name="ïsḷîḓè">
                <a:extLst>
                  <a:ext uri="{FF2B5EF4-FFF2-40B4-BE49-F238E27FC236}">
                    <a16:creationId xmlns:a16="http://schemas.microsoft.com/office/drawing/2014/main" xmlns="" id="{6032F162-8B1F-45B3-AF6D-311F685DAC61}"/>
                  </a:ext>
                </a:extLst>
              </p:cNvPr>
              <p:cNvSpPr/>
              <p:nvPr userDrawn="1"/>
            </p:nvSpPr>
            <p:spPr bwMode="auto">
              <a:xfrm>
                <a:off x="4087813" y="4705351"/>
                <a:ext cx="887413" cy="511175"/>
              </a:xfrm>
              <a:custGeom>
                <a:avLst/>
                <a:gdLst>
                  <a:gd name="T0" fmla="*/ 54 w 265"/>
                  <a:gd name="T1" fmla="*/ 5 h 153"/>
                  <a:gd name="T2" fmla="*/ 128 w 265"/>
                  <a:gd name="T3" fmla="*/ 9 h 153"/>
                  <a:gd name="T4" fmla="*/ 209 w 265"/>
                  <a:gd name="T5" fmla="*/ 0 h 153"/>
                  <a:gd name="T6" fmla="*/ 262 w 265"/>
                  <a:gd name="T7" fmla="*/ 130 h 153"/>
                  <a:gd name="T8" fmla="*/ 261 w 265"/>
                  <a:gd name="T9" fmla="*/ 149 h 153"/>
                  <a:gd name="T10" fmla="*/ 256 w 265"/>
                  <a:gd name="T11" fmla="*/ 153 h 153"/>
                  <a:gd name="T12" fmla="*/ 9 w 265"/>
                  <a:gd name="T13" fmla="*/ 153 h 153"/>
                  <a:gd name="T14" fmla="*/ 5 w 265"/>
                  <a:gd name="T15" fmla="*/ 149 h 153"/>
                  <a:gd name="T16" fmla="*/ 3 w 265"/>
                  <a:gd name="T17" fmla="*/ 130 h 153"/>
                  <a:gd name="T18" fmla="*/ 54 w 265"/>
                  <a:gd name="T19" fmla="*/ 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153">
                    <a:moveTo>
                      <a:pt x="54" y="5"/>
                    </a:moveTo>
                    <a:cubicBezTo>
                      <a:pt x="80" y="12"/>
                      <a:pt x="110" y="16"/>
                      <a:pt x="128" y="9"/>
                    </a:cubicBezTo>
                    <a:cubicBezTo>
                      <a:pt x="150" y="1"/>
                      <a:pt x="185" y="0"/>
                      <a:pt x="209" y="0"/>
                    </a:cubicBezTo>
                    <a:cubicBezTo>
                      <a:pt x="262" y="130"/>
                      <a:pt x="262" y="130"/>
                      <a:pt x="262" y="130"/>
                    </a:cubicBezTo>
                    <a:cubicBezTo>
                      <a:pt x="265" y="138"/>
                      <a:pt x="263" y="145"/>
                      <a:pt x="261" y="149"/>
                    </a:cubicBezTo>
                    <a:cubicBezTo>
                      <a:pt x="260" y="151"/>
                      <a:pt x="258" y="153"/>
                      <a:pt x="256" y="153"/>
                    </a:cubicBezTo>
                    <a:cubicBezTo>
                      <a:pt x="9" y="153"/>
                      <a:pt x="9" y="153"/>
                      <a:pt x="9" y="153"/>
                    </a:cubicBezTo>
                    <a:cubicBezTo>
                      <a:pt x="7" y="153"/>
                      <a:pt x="5" y="151"/>
                      <a:pt x="5" y="149"/>
                    </a:cubicBezTo>
                    <a:cubicBezTo>
                      <a:pt x="2" y="145"/>
                      <a:pt x="0" y="138"/>
                      <a:pt x="3" y="130"/>
                    </a:cubicBezTo>
                    <a:cubicBezTo>
                      <a:pt x="54" y="5"/>
                      <a:pt x="54" y="5"/>
                      <a:pt x="54" y="5"/>
                    </a:cubicBezTo>
                  </a:path>
                </a:pathLst>
              </a:custGeom>
              <a:solidFill>
                <a:srgbClr val="3AAF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47" name="íSḻiḓè">
                <a:extLst>
                  <a:ext uri="{FF2B5EF4-FFF2-40B4-BE49-F238E27FC236}">
                    <a16:creationId xmlns:a16="http://schemas.microsoft.com/office/drawing/2014/main" xmlns="" id="{9285FA95-C250-4E40-8B1D-E60A2E419BB1}"/>
                  </a:ext>
                </a:extLst>
              </p:cNvPr>
              <p:cNvSpPr/>
              <p:nvPr userDrawn="1"/>
            </p:nvSpPr>
            <p:spPr bwMode="auto">
              <a:xfrm>
                <a:off x="4533900" y="3754438"/>
                <a:ext cx="238125" cy="963613"/>
              </a:xfrm>
              <a:custGeom>
                <a:avLst/>
                <a:gdLst>
                  <a:gd name="T0" fmla="*/ 45 w 71"/>
                  <a:gd name="T1" fmla="*/ 0 h 288"/>
                  <a:gd name="T2" fmla="*/ 0 w 71"/>
                  <a:gd name="T3" fmla="*/ 0 h 288"/>
                  <a:gd name="T4" fmla="*/ 4 w 71"/>
                  <a:gd name="T5" fmla="*/ 221 h 288"/>
                  <a:gd name="T6" fmla="*/ 14 w 71"/>
                  <a:gd name="T7" fmla="*/ 288 h 288"/>
                  <a:gd name="T8" fmla="*/ 66 w 71"/>
                  <a:gd name="T9" fmla="*/ 284 h 288"/>
                  <a:gd name="T10" fmla="*/ 71 w 71"/>
                  <a:gd name="T11" fmla="*/ 284 h 288"/>
                  <a:gd name="T12" fmla="*/ 50 w 71"/>
                  <a:gd name="T13" fmla="*/ 229 h 288"/>
                  <a:gd name="T14" fmla="*/ 45 w 71"/>
                  <a:gd name="T15" fmla="*/ 203 h 288"/>
                  <a:gd name="T16" fmla="*/ 45 w 71"/>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288">
                    <a:moveTo>
                      <a:pt x="45" y="0"/>
                    </a:moveTo>
                    <a:cubicBezTo>
                      <a:pt x="0" y="0"/>
                      <a:pt x="0" y="0"/>
                      <a:pt x="0" y="0"/>
                    </a:cubicBezTo>
                    <a:cubicBezTo>
                      <a:pt x="4" y="221"/>
                      <a:pt x="4" y="221"/>
                      <a:pt x="4" y="221"/>
                    </a:cubicBezTo>
                    <a:cubicBezTo>
                      <a:pt x="14" y="288"/>
                      <a:pt x="14" y="288"/>
                      <a:pt x="14" y="288"/>
                    </a:cubicBezTo>
                    <a:cubicBezTo>
                      <a:pt x="31" y="285"/>
                      <a:pt x="50" y="284"/>
                      <a:pt x="66" y="284"/>
                    </a:cubicBezTo>
                    <a:cubicBezTo>
                      <a:pt x="68" y="284"/>
                      <a:pt x="70" y="284"/>
                      <a:pt x="71" y="284"/>
                    </a:cubicBezTo>
                    <a:cubicBezTo>
                      <a:pt x="50" y="229"/>
                      <a:pt x="50" y="229"/>
                      <a:pt x="50" y="229"/>
                    </a:cubicBezTo>
                    <a:cubicBezTo>
                      <a:pt x="47" y="221"/>
                      <a:pt x="45" y="212"/>
                      <a:pt x="45" y="203"/>
                    </a:cubicBezTo>
                    <a:cubicBezTo>
                      <a:pt x="45" y="0"/>
                      <a:pt x="45" y="0"/>
                      <a:pt x="4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48" name="îṥḻiḋê">
                <a:extLst>
                  <a:ext uri="{FF2B5EF4-FFF2-40B4-BE49-F238E27FC236}">
                    <a16:creationId xmlns:a16="http://schemas.microsoft.com/office/drawing/2014/main" xmlns="" id="{EA0AC223-9210-45DB-A150-495DE995B9E1}"/>
                  </a:ext>
                </a:extLst>
              </p:cNvPr>
              <p:cNvSpPr/>
              <p:nvPr userDrawn="1"/>
            </p:nvSpPr>
            <p:spPr bwMode="auto">
              <a:xfrm>
                <a:off x="4579938" y="4705351"/>
                <a:ext cx="339725" cy="441325"/>
              </a:xfrm>
              <a:custGeom>
                <a:avLst/>
                <a:gdLst>
                  <a:gd name="T0" fmla="*/ 52 w 101"/>
                  <a:gd name="T1" fmla="*/ 0 h 132"/>
                  <a:gd name="T2" fmla="*/ 0 w 101"/>
                  <a:gd name="T3" fmla="*/ 4 h 132"/>
                  <a:gd name="T4" fmla="*/ 11 w 101"/>
                  <a:gd name="T5" fmla="*/ 76 h 132"/>
                  <a:gd name="T6" fmla="*/ 31 w 101"/>
                  <a:gd name="T7" fmla="*/ 96 h 132"/>
                  <a:gd name="T8" fmla="*/ 17 w 101"/>
                  <a:gd name="T9" fmla="*/ 115 h 132"/>
                  <a:gd name="T10" fmla="*/ 42 w 101"/>
                  <a:gd name="T11" fmla="*/ 132 h 132"/>
                  <a:gd name="T12" fmla="*/ 69 w 101"/>
                  <a:gd name="T13" fmla="*/ 132 h 132"/>
                  <a:gd name="T14" fmla="*/ 94 w 101"/>
                  <a:gd name="T15" fmla="*/ 94 h 132"/>
                  <a:gd name="T16" fmla="*/ 57 w 101"/>
                  <a:gd name="T17" fmla="*/ 0 h 132"/>
                  <a:gd name="T18" fmla="*/ 52 w 101"/>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32">
                    <a:moveTo>
                      <a:pt x="52" y="0"/>
                    </a:moveTo>
                    <a:cubicBezTo>
                      <a:pt x="36" y="0"/>
                      <a:pt x="17" y="1"/>
                      <a:pt x="0" y="4"/>
                    </a:cubicBezTo>
                    <a:cubicBezTo>
                      <a:pt x="11" y="76"/>
                      <a:pt x="11" y="76"/>
                      <a:pt x="11" y="76"/>
                    </a:cubicBezTo>
                    <a:cubicBezTo>
                      <a:pt x="22" y="76"/>
                      <a:pt x="31" y="85"/>
                      <a:pt x="31" y="96"/>
                    </a:cubicBezTo>
                    <a:cubicBezTo>
                      <a:pt x="31" y="105"/>
                      <a:pt x="25" y="112"/>
                      <a:pt x="17" y="115"/>
                    </a:cubicBezTo>
                    <a:cubicBezTo>
                      <a:pt x="22" y="125"/>
                      <a:pt x="31" y="132"/>
                      <a:pt x="42" y="132"/>
                    </a:cubicBezTo>
                    <a:cubicBezTo>
                      <a:pt x="69" y="132"/>
                      <a:pt x="69" y="132"/>
                      <a:pt x="69" y="132"/>
                    </a:cubicBezTo>
                    <a:cubicBezTo>
                      <a:pt x="88" y="132"/>
                      <a:pt x="101" y="112"/>
                      <a:pt x="94" y="94"/>
                    </a:cubicBezTo>
                    <a:cubicBezTo>
                      <a:pt x="57" y="0"/>
                      <a:pt x="57" y="0"/>
                      <a:pt x="57" y="0"/>
                    </a:cubicBezTo>
                    <a:cubicBezTo>
                      <a:pt x="56" y="0"/>
                      <a:pt x="54" y="0"/>
                      <a:pt x="52" y="0"/>
                    </a:cubicBezTo>
                  </a:path>
                </a:pathLst>
              </a:custGeom>
              <a:solidFill>
                <a:srgbClr val="B0DF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49" name="iŝļiḍé">
                <a:extLst>
                  <a:ext uri="{FF2B5EF4-FFF2-40B4-BE49-F238E27FC236}">
                    <a16:creationId xmlns:a16="http://schemas.microsoft.com/office/drawing/2014/main" xmlns="" id="{9FD2C069-E93D-4262-A09A-197A1C7C0C80}"/>
                  </a:ext>
                </a:extLst>
              </p:cNvPr>
              <p:cNvSpPr/>
              <p:nvPr userDrawn="1"/>
            </p:nvSpPr>
            <p:spPr bwMode="auto">
              <a:xfrm>
                <a:off x="4287838" y="3676651"/>
                <a:ext cx="490538" cy="77788"/>
              </a:xfrm>
              <a:custGeom>
                <a:avLst/>
                <a:gdLst>
                  <a:gd name="T0" fmla="*/ 11 w 146"/>
                  <a:gd name="T1" fmla="*/ 0 h 23"/>
                  <a:gd name="T2" fmla="*/ 134 w 146"/>
                  <a:gd name="T3" fmla="*/ 0 h 23"/>
                  <a:gd name="T4" fmla="*/ 146 w 146"/>
                  <a:gd name="T5" fmla="*/ 11 h 23"/>
                  <a:gd name="T6" fmla="*/ 134 w 146"/>
                  <a:gd name="T7" fmla="*/ 23 h 23"/>
                  <a:gd name="T8" fmla="*/ 11 w 146"/>
                  <a:gd name="T9" fmla="*/ 23 h 23"/>
                  <a:gd name="T10" fmla="*/ 0 w 146"/>
                  <a:gd name="T11" fmla="*/ 11 h 23"/>
                  <a:gd name="T12" fmla="*/ 11 w 146"/>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46" h="23">
                    <a:moveTo>
                      <a:pt x="11" y="0"/>
                    </a:moveTo>
                    <a:cubicBezTo>
                      <a:pt x="134" y="0"/>
                      <a:pt x="134" y="0"/>
                      <a:pt x="134" y="0"/>
                    </a:cubicBezTo>
                    <a:cubicBezTo>
                      <a:pt x="140" y="0"/>
                      <a:pt x="146" y="5"/>
                      <a:pt x="146" y="11"/>
                    </a:cubicBezTo>
                    <a:cubicBezTo>
                      <a:pt x="146" y="18"/>
                      <a:pt x="140" y="23"/>
                      <a:pt x="134" y="23"/>
                    </a:cubicBezTo>
                    <a:cubicBezTo>
                      <a:pt x="11" y="23"/>
                      <a:pt x="11" y="23"/>
                      <a:pt x="11" y="23"/>
                    </a:cubicBezTo>
                    <a:cubicBezTo>
                      <a:pt x="5" y="23"/>
                      <a:pt x="0" y="18"/>
                      <a:pt x="0" y="11"/>
                    </a:cubicBezTo>
                    <a:cubicBezTo>
                      <a:pt x="0" y="5"/>
                      <a:pt x="5" y="0"/>
                      <a:pt x="11"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50" name="îšḻíḓé">
                <a:extLst>
                  <a:ext uri="{FF2B5EF4-FFF2-40B4-BE49-F238E27FC236}">
                    <a16:creationId xmlns:a16="http://schemas.microsoft.com/office/drawing/2014/main" xmlns="" id="{C42E7048-7044-4301-A4B7-E94F09F08568}"/>
                  </a:ext>
                </a:extLst>
              </p:cNvPr>
              <p:cNvSpPr/>
              <p:nvPr userDrawn="1"/>
            </p:nvSpPr>
            <p:spPr bwMode="auto">
              <a:xfrm>
                <a:off x="4325938" y="3679826"/>
                <a:ext cx="431800" cy="30163"/>
              </a:xfrm>
              <a:custGeom>
                <a:avLst/>
                <a:gdLst>
                  <a:gd name="T0" fmla="*/ 125 w 129"/>
                  <a:gd name="T1" fmla="*/ 0 h 9"/>
                  <a:gd name="T2" fmla="*/ 5 w 129"/>
                  <a:gd name="T3" fmla="*/ 0 h 9"/>
                  <a:gd name="T4" fmla="*/ 0 w 129"/>
                  <a:gd name="T5" fmla="*/ 5 h 9"/>
                  <a:gd name="T6" fmla="*/ 5 w 129"/>
                  <a:gd name="T7" fmla="*/ 9 h 9"/>
                  <a:gd name="T8" fmla="*/ 125 w 129"/>
                  <a:gd name="T9" fmla="*/ 9 h 9"/>
                  <a:gd name="T10" fmla="*/ 129 w 129"/>
                  <a:gd name="T11" fmla="*/ 5 h 9"/>
                  <a:gd name="T12" fmla="*/ 125 w 1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9" h="9">
                    <a:moveTo>
                      <a:pt x="125" y="0"/>
                    </a:moveTo>
                    <a:cubicBezTo>
                      <a:pt x="5" y="0"/>
                      <a:pt x="5" y="0"/>
                      <a:pt x="5" y="0"/>
                    </a:cubicBezTo>
                    <a:cubicBezTo>
                      <a:pt x="2" y="0"/>
                      <a:pt x="0" y="2"/>
                      <a:pt x="0" y="5"/>
                    </a:cubicBezTo>
                    <a:cubicBezTo>
                      <a:pt x="0" y="7"/>
                      <a:pt x="2" y="9"/>
                      <a:pt x="5" y="9"/>
                    </a:cubicBezTo>
                    <a:cubicBezTo>
                      <a:pt x="125" y="9"/>
                      <a:pt x="125" y="9"/>
                      <a:pt x="125" y="9"/>
                    </a:cubicBezTo>
                    <a:cubicBezTo>
                      <a:pt x="127" y="9"/>
                      <a:pt x="129" y="7"/>
                      <a:pt x="129" y="5"/>
                    </a:cubicBezTo>
                    <a:cubicBezTo>
                      <a:pt x="129" y="2"/>
                      <a:pt x="127" y="0"/>
                      <a:pt x="125" y="0"/>
                    </a:cubicBezTo>
                  </a:path>
                </a:pathLst>
              </a:custGeom>
              <a:solidFill>
                <a:srgbClr val="E8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51" name="íšlîḓè">
                <a:extLst>
                  <a:ext uri="{FF2B5EF4-FFF2-40B4-BE49-F238E27FC236}">
                    <a16:creationId xmlns:a16="http://schemas.microsoft.com/office/drawing/2014/main" xmlns="" id="{3E31A996-4A69-41FD-BB6B-30FECD18E910}"/>
                  </a:ext>
                </a:extLst>
              </p:cNvPr>
              <p:cNvSpPr/>
              <p:nvPr userDrawn="1"/>
            </p:nvSpPr>
            <p:spPr bwMode="auto">
              <a:xfrm>
                <a:off x="4416425" y="4868863"/>
                <a:ext cx="76200" cy="77788"/>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52" name="îṡľïḓe">
                <a:extLst>
                  <a:ext uri="{FF2B5EF4-FFF2-40B4-BE49-F238E27FC236}">
                    <a16:creationId xmlns:a16="http://schemas.microsoft.com/office/drawing/2014/main" xmlns="" id="{ED94B1B7-1AE4-4E39-9587-C7B7BE23E8B4}"/>
                  </a:ext>
                </a:extLst>
              </p:cNvPr>
              <p:cNvSpPr/>
              <p:nvPr userDrawn="1"/>
            </p:nvSpPr>
            <p:spPr bwMode="auto">
              <a:xfrm>
                <a:off x="4546600" y="4959351"/>
                <a:ext cx="90488" cy="133350"/>
              </a:xfrm>
              <a:custGeom>
                <a:avLst/>
                <a:gdLst>
                  <a:gd name="T0" fmla="*/ 20 w 27"/>
                  <a:gd name="T1" fmla="*/ 0 h 40"/>
                  <a:gd name="T2" fmla="*/ 0 w 27"/>
                  <a:gd name="T3" fmla="*/ 20 h 40"/>
                  <a:gd name="T4" fmla="*/ 20 w 27"/>
                  <a:gd name="T5" fmla="*/ 40 h 40"/>
                  <a:gd name="T6" fmla="*/ 27 w 27"/>
                  <a:gd name="T7" fmla="*/ 39 h 40"/>
                  <a:gd name="T8" fmla="*/ 25 w 27"/>
                  <a:gd name="T9" fmla="*/ 32 h 40"/>
                  <a:gd name="T10" fmla="*/ 21 w 27"/>
                  <a:gd name="T11" fmla="*/ 0 h 40"/>
                  <a:gd name="T12" fmla="*/ 20 w 2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7" h="40">
                    <a:moveTo>
                      <a:pt x="20" y="0"/>
                    </a:moveTo>
                    <a:cubicBezTo>
                      <a:pt x="9" y="0"/>
                      <a:pt x="0" y="9"/>
                      <a:pt x="0" y="20"/>
                    </a:cubicBezTo>
                    <a:cubicBezTo>
                      <a:pt x="0" y="31"/>
                      <a:pt x="9" y="40"/>
                      <a:pt x="20" y="40"/>
                    </a:cubicBezTo>
                    <a:cubicBezTo>
                      <a:pt x="23" y="40"/>
                      <a:pt x="25" y="40"/>
                      <a:pt x="27" y="39"/>
                    </a:cubicBezTo>
                    <a:cubicBezTo>
                      <a:pt x="26" y="37"/>
                      <a:pt x="26" y="35"/>
                      <a:pt x="25" y="32"/>
                    </a:cubicBezTo>
                    <a:cubicBezTo>
                      <a:pt x="21" y="0"/>
                      <a:pt x="21" y="0"/>
                      <a:pt x="21" y="0"/>
                    </a:cubicBezTo>
                    <a:cubicBezTo>
                      <a:pt x="21" y="0"/>
                      <a:pt x="20" y="0"/>
                      <a:pt x="20" y="0"/>
                    </a:cubicBezTo>
                  </a:path>
                </a:pathLst>
              </a:cu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53" name="ïS1îḑè">
                <a:extLst>
                  <a:ext uri="{FF2B5EF4-FFF2-40B4-BE49-F238E27FC236}">
                    <a16:creationId xmlns:a16="http://schemas.microsoft.com/office/drawing/2014/main" xmlns="" id="{DEB58417-133F-4D1E-851A-8E6600B83D79}"/>
                  </a:ext>
                </a:extLst>
              </p:cNvPr>
              <p:cNvSpPr/>
              <p:nvPr userDrawn="1"/>
            </p:nvSpPr>
            <p:spPr bwMode="auto">
              <a:xfrm>
                <a:off x="4616450" y="4959351"/>
                <a:ext cx="68263" cy="130175"/>
              </a:xfrm>
              <a:custGeom>
                <a:avLst/>
                <a:gdLst>
                  <a:gd name="T0" fmla="*/ 0 w 20"/>
                  <a:gd name="T1" fmla="*/ 0 h 39"/>
                  <a:gd name="T2" fmla="*/ 4 w 20"/>
                  <a:gd name="T3" fmla="*/ 32 h 39"/>
                  <a:gd name="T4" fmla="*/ 6 w 20"/>
                  <a:gd name="T5" fmla="*/ 39 h 39"/>
                  <a:gd name="T6" fmla="*/ 20 w 20"/>
                  <a:gd name="T7" fmla="*/ 20 h 39"/>
                  <a:gd name="T8" fmla="*/ 0 w 20"/>
                  <a:gd name="T9" fmla="*/ 0 h 39"/>
                </a:gdLst>
                <a:ahLst/>
                <a:cxnLst>
                  <a:cxn ang="0">
                    <a:pos x="T0" y="T1"/>
                  </a:cxn>
                  <a:cxn ang="0">
                    <a:pos x="T2" y="T3"/>
                  </a:cxn>
                  <a:cxn ang="0">
                    <a:pos x="T4" y="T5"/>
                  </a:cxn>
                  <a:cxn ang="0">
                    <a:pos x="T6" y="T7"/>
                  </a:cxn>
                  <a:cxn ang="0">
                    <a:pos x="T8" y="T9"/>
                  </a:cxn>
                </a:cxnLst>
                <a:rect l="0" t="0" r="r" b="b"/>
                <a:pathLst>
                  <a:path w="20" h="39">
                    <a:moveTo>
                      <a:pt x="0" y="0"/>
                    </a:moveTo>
                    <a:cubicBezTo>
                      <a:pt x="4" y="32"/>
                      <a:pt x="4" y="32"/>
                      <a:pt x="4" y="32"/>
                    </a:cubicBezTo>
                    <a:cubicBezTo>
                      <a:pt x="5" y="35"/>
                      <a:pt x="5" y="37"/>
                      <a:pt x="6" y="39"/>
                    </a:cubicBezTo>
                    <a:cubicBezTo>
                      <a:pt x="14" y="36"/>
                      <a:pt x="20" y="29"/>
                      <a:pt x="20" y="20"/>
                    </a:cubicBezTo>
                    <a:cubicBezTo>
                      <a:pt x="20" y="9"/>
                      <a:pt x="11" y="0"/>
                      <a:pt x="0" y="0"/>
                    </a:cubicBezTo>
                  </a:path>
                </a:pathLst>
              </a:custGeom>
              <a:solidFill>
                <a:srgbClr val="CDEA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54" name="îşľiḓê">
                <a:extLst>
                  <a:ext uri="{FF2B5EF4-FFF2-40B4-BE49-F238E27FC236}">
                    <a16:creationId xmlns:a16="http://schemas.microsoft.com/office/drawing/2014/main" xmlns="" id="{F8A11009-DE17-4D6E-8230-9244E519245A}"/>
                  </a:ext>
                </a:extLst>
              </p:cNvPr>
              <p:cNvSpPr/>
              <p:nvPr userDrawn="1"/>
            </p:nvSpPr>
            <p:spPr bwMode="auto">
              <a:xfrm>
                <a:off x="4284663" y="4983163"/>
                <a:ext cx="63500" cy="66675"/>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55" name="ïŝḷiďê">
                <a:extLst>
                  <a:ext uri="{FF2B5EF4-FFF2-40B4-BE49-F238E27FC236}">
                    <a16:creationId xmlns:a16="http://schemas.microsoft.com/office/drawing/2014/main" xmlns="" id="{21191F0A-745B-4296-99CB-FA0C9EC26659}"/>
                  </a:ext>
                </a:extLst>
              </p:cNvPr>
              <p:cNvSpPr/>
              <p:nvPr userDrawn="1"/>
            </p:nvSpPr>
            <p:spPr bwMode="auto">
              <a:xfrm>
                <a:off x="4375150" y="4637088"/>
                <a:ext cx="68263" cy="68263"/>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56" name="ísľíďê">
                <a:extLst>
                  <a:ext uri="{FF2B5EF4-FFF2-40B4-BE49-F238E27FC236}">
                    <a16:creationId xmlns:a16="http://schemas.microsoft.com/office/drawing/2014/main" xmlns="" id="{DB27A46D-325D-4BE4-82EB-7D96C0F984E4}"/>
                  </a:ext>
                </a:extLst>
              </p:cNvPr>
              <p:cNvSpPr/>
              <p:nvPr userDrawn="1"/>
            </p:nvSpPr>
            <p:spPr bwMode="auto">
              <a:xfrm>
                <a:off x="4019550" y="4908551"/>
                <a:ext cx="41275" cy="63500"/>
              </a:xfrm>
              <a:custGeom>
                <a:avLst/>
                <a:gdLst>
                  <a:gd name="T0" fmla="*/ 9 w 12"/>
                  <a:gd name="T1" fmla="*/ 0 h 19"/>
                  <a:gd name="T2" fmla="*/ 0 w 12"/>
                  <a:gd name="T3" fmla="*/ 10 h 19"/>
                  <a:gd name="T4" fmla="*/ 10 w 12"/>
                  <a:gd name="T5" fmla="*/ 19 h 19"/>
                  <a:gd name="T6" fmla="*/ 12 w 12"/>
                  <a:gd name="T7" fmla="*/ 19 h 19"/>
                  <a:gd name="T8" fmla="*/ 9 w 12"/>
                  <a:gd name="T9" fmla="*/ 0 h 19"/>
                </a:gdLst>
                <a:ahLst/>
                <a:cxnLst>
                  <a:cxn ang="0">
                    <a:pos x="T0" y="T1"/>
                  </a:cxn>
                  <a:cxn ang="0">
                    <a:pos x="T2" y="T3"/>
                  </a:cxn>
                  <a:cxn ang="0">
                    <a:pos x="T4" y="T5"/>
                  </a:cxn>
                  <a:cxn ang="0">
                    <a:pos x="T6" y="T7"/>
                  </a:cxn>
                  <a:cxn ang="0">
                    <a:pos x="T8" y="T9"/>
                  </a:cxn>
                </a:cxnLst>
                <a:rect l="0" t="0" r="r" b="b"/>
                <a:pathLst>
                  <a:path w="12" h="19">
                    <a:moveTo>
                      <a:pt x="9" y="0"/>
                    </a:moveTo>
                    <a:cubicBezTo>
                      <a:pt x="4" y="0"/>
                      <a:pt x="0" y="4"/>
                      <a:pt x="0" y="10"/>
                    </a:cubicBezTo>
                    <a:cubicBezTo>
                      <a:pt x="0" y="15"/>
                      <a:pt x="5" y="19"/>
                      <a:pt x="10" y="19"/>
                    </a:cubicBezTo>
                    <a:cubicBezTo>
                      <a:pt x="11" y="19"/>
                      <a:pt x="12" y="19"/>
                      <a:pt x="12" y="19"/>
                    </a:cubicBezTo>
                    <a:cubicBezTo>
                      <a:pt x="9" y="0"/>
                      <a:pt x="9" y="0"/>
                      <a:pt x="9" y="0"/>
                    </a:cubicBezTo>
                  </a:path>
                </a:pathLst>
              </a:cu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57" name="íšḷîḑê">
                <a:extLst>
                  <a:ext uri="{FF2B5EF4-FFF2-40B4-BE49-F238E27FC236}">
                    <a16:creationId xmlns:a16="http://schemas.microsoft.com/office/drawing/2014/main" xmlns="" id="{0AEFFB19-11F6-4D64-9F57-040F981C9A6B}"/>
                  </a:ext>
                </a:extLst>
              </p:cNvPr>
              <p:cNvSpPr/>
              <p:nvPr userDrawn="1"/>
            </p:nvSpPr>
            <p:spPr bwMode="auto">
              <a:xfrm>
                <a:off x="4049713" y="4908551"/>
                <a:ext cx="38100" cy="63500"/>
              </a:xfrm>
              <a:custGeom>
                <a:avLst/>
                <a:gdLst>
                  <a:gd name="T0" fmla="*/ 1 w 11"/>
                  <a:gd name="T1" fmla="*/ 0 h 19"/>
                  <a:gd name="T2" fmla="*/ 0 w 11"/>
                  <a:gd name="T3" fmla="*/ 0 h 19"/>
                  <a:gd name="T4" fmla="*/ 3 w 11"/>
                  <a:gd name="T5" fmla="*/ 19 h 19"/>
                  <a:gd name="T6" fmla="*/ 11 w 11"/>
                  <a:gd name="T7" fmla="*/ 10 h 19"/>
                  <a:gd name="T8" fmla="*/ 1 w 11"/>
                  <a:gd name="T9" fmla="*/ 0 h 19"/>
                </a:gdLst>
                <a:ahLst/>
                <a:cxnLst>
                  <a:cxn ang="0">
                    <a:pos x="T0" y="T1"/>
                  </a:cxn>
                  <a:cxn ang="0">
                    <a:pos x="T2" y="T3"/>
                  </a:cxn>
                  <a:cxn ang="0">
                    <a:pos x="T4" y="T5"/>
                  </a:cxn>
                  <a:cxn ang="0">
                    <a:pos x="T6" y="T7"/>
                  </a:cxn>
                  <a:cxn ang="0">
                    <a:pos x="T8" y="T9"/>
                  </a:cxn>
                </a:cxnLst>
                <a:rect l="0" t="0" r="r" b="b"/>
                <a:pathLst>
                  <a:path w="11" h="19">
                    <a:moveTo>
                      <a:pt x="1" y="0"/>
                    </a:moveTo>
                    <a:cubicBezTo>
                      <a:pt x="1" y="0"/>
                      <a:pt x="1" y="0"/>
                      <a:pt x="0" y="0"/>
                    </a:cubicBezTo>
                    <a:cubicBezTo>
                      <a:pt x="3" y="19"/>
                      <a:pt x="3" y="19"/>
                      <a:pt x="3" y="19"/>
                    </a:cubicBezTo>
                    <a:cubicBezTo>
                      <a:pt x="8" y="18"/>
                      <a:pt x="11" y="14"/>
                      <a:pt x="11" y="10"/>
                    </a:cubicBezTo>
                    <a:cubicBezTo>
                      <a:pt x="11" y="4"/>
                      <a:pt x="7" y="0"/>
                      <a:pt x="1" y="0"/>
                    </a:cubicBezTo>
                  </a:path>
                </a:pathLst>
              </a:custGeom>
              <a:solidFill>
                <a:srgbClr val="FAE3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58" name="í$ḻíḍè">
                <a:extLst>
                  <a:ext uri="{FF2B5EF4-FFF2-40B4-BE49-F238E27FC236}">
                    <a16:creationId xmlns:a16="http://schemas.microsoft.com/office/drawing/2014/main" xmlns="" id="{39AA8260-3E24-4789-AABD-87B2622975D7}"/>
                  </a:ext>
                </a:extLst>
              </p:cNvPr>
              <p:cNvSpPr/>
              <p:nvPr userDrawn="1"/>
            </p:nvSpPr>
            <p:spPr bwMode="auto">
              <a:xfrm>
                <a:off x="3838575" y="4899026"/>
                <a:ext cx="68263" cy="6667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59" name="îsľîḓé">
                <a:extLst>
                  <a:ext uri="{FF2B5EF4-FFF2-40B4-BE49-F238E27FC236}">
                    <a16:creationId xmlns:a16="http://schemas.microsoft.com/office/drawing/2014/main" xmlns="" id="{88C1994A-9DB8-481F-9D9D-F428738ABD0C}"/>
                  </a:ext>
                </a:extLst>
              </p:cNvPr>
              <p:cNvSpPr/>
              <p:nvPr userDrawn="1"/>
            </p:nvSpPr>
            <p:spPr bwMode="auto">
              <a:xfrm>
                <a:off x="3892550" y="5106988"/>
                <a:ext cx="47625" cy="46038"/>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60" name="i$1íḓe">
                <a:extLst>
                  <a:ext uri="{FF2B5EF4-FFF2-40B4-BE49-F238E27FC236}">
                    <a16:creationId xmlns:a16="http://schemas.microsoft.com/office/drawing/2014/main" xmlns="" id="{1FD76127-B7D3-40B1-A334-AA4CD4067F3B}"/>
                  </a:ext>
                </a:extLst>
              </p:cNvPr>
              <p:cNvSpPr/>
              <p:nvPr userDrawn="1"/>
            </p:nvSpPr>
            <p:spPr bwMode="auto">
              <a:xfrm>
                <a:off x="3871913" y="4697413"/>
                <a:ext cx="47625" cy="47625"/>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61" name="îṥľíḍé">
                <a:extLst>
                  <a:ext uri="{FF2B5EF4-FFF2-40B4-BE49-F238E27FC236}">
                    <a16:creationId xmlns:a16="http://schemas.microsoft.com/office/drawing/2014/main" xmlns="" id="{02AF377F-F4B6-4F6D-AFE2-26FF96AB0978}"/>
                  </a:ext>
                </a:extLst>
              </p:cNvPr>
              <p:cNvSpPr/>
              <p:nvPr userDrawn="1"/>
            </p:nvSpPr>
            <p:spPr bwMode="auto">
              <a:xfrm>
                <a:off x="3956050" y="4845051"/>
                <a:ext cx="47625" cy="476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62" name="ïṥ1iḋé">
                <a:extLst>
                  <a:ext uri="{FF2B5EF4-FFF2-40B4-BE49-F238E27FC236}">
                    <a16:creationId xmlns:a16="http://schemas.microsoft.com/office/drawing/2014/main" xmlns="" id="{0DAC068C-255A-42A9-BAAB-E41CC9FACE9E}"/>
                  </a:ext>
                </a:extLst>
              </p:cNvPr>
              <p:cNvSpPr/>
              <p:nvPr userDrawn="1"/>
            </p:nvSpPr>
            <p:spPr bwMode="auto">
              <a:xfrm>
                <a:off x="3741738" y="5032376"/>
                <a:ext cx="96838" cy="984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63" name="îSľîḑé">
                <a:extLst>
                  <a:ext uri="{FF2B5EF4-FFF2-40B4-BE49-F238E27FC236}">
                    <a16:creationId xmlns:a16="http://schemas.microsoft.com/office/drawing/2014/main" xmlns="" id="{0069F02C-8344-41F3-B331-7118B3E138C4}"/>
                  </a:ext>
                </a:extLst>
              </p:cNvPr>
              <p:cNvSpPr/>
              <p:nvPr userDrawn="1"/>
            </p:nvSpPr>
            <p:spPr bwMode="auto">
              <a:xfrm>
                <a:off x="6891338" y="1931988"/>
                <a:ext cx="549275" cy="676275"/>
              </a:xfrm>
              <a:custGeom>
                <a:avLst/>
                <a:gdLst>
                  <a:gd name="T0" fmla="*/ 95 w 164"/>
                  <a:gd name="T1" fmla="*/ 7 h 202"/>
                  <a:gd name="T2" fmla="*/ 4 w 164"/>
                  <a:gd name="T3" fmla="*/ 70 h 202"/>
                  <a:gd name="T4" fmla="*/ 12 w 164"/>
                  <a:gd name="T5" fmla="*/ 124 h 202"/>
                  <a:gd name="T6" fmla="*/ 20 w 164"/>
                  <a:gd name="T7" fmla="*/ 172 h 202"/>
                  <a:gd name="T8" fmla="*/ 20 w 164"/>
                  <a:gd name="T9" fmla="*/ 172 h 202"/>
                  <a:gd name="T10" fmla="*/ 31 w 164"/>
                  <a:gd name="T11" fmla="*/ 189 h 202"/>
                  <a:gd name="T12" fmla="*/ 58 w 164"/>
                  <a:gd name="T13" fmla="*/ 195 h 202"/>
                  <a:gd name="T14" fmla="*/ 85 w 164"/>
                  <a:gd name="T15" fmla="*/ 200 h 202"/>
                  <a:gd name="T16" fmla="*/ 101 w 164"/>
                  <a:gd name="T17" fmla="*/ 189 h 202"/>
                  <a:gd name="T18" fmla="*/ 102 w 164"/>
                  <a:gd name="T19" fmla="*/ 188 h 202"/>
                  <a:gd name="T20" fmla="*/ 127 w 164"/>
                  <a:gd name="T21" fmla="*/ 147 h 202"/>
                  <a:gd name="T22" fmla="*/ 155 w 164"/>
                  <a:gd name="T23" fmla="*/ 100 h 202"/>
                  <a:gd name="T24" fmla="*/ 95 w 164"/>
                  <a:gd name="T25" fmla="*/ 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202">
                    <a:moveTo>
                      <a:pt x="95" y="7"/>
                    </a:moveTo>
                    <a:cubicBezTo>
                      <a:pt x="53" y="0"/>
                      <a:pt x="12" y="27"/>
                      <a:pt x="4" y="70"/>
                    </a:cubicBezTo>
                    <a:cubicBezTo>
                      <a:pt x="0" y="89"/>
                      <a:pt x="3" y="108"/>
                      <a:pt x="12" y="124"/>
                    </a:cubicBezTo>
                    <a:cubicBezTo>
                      <a:pt x="20" y="139"/>
                      <a:pt x="23" y="155"/>
                      <a:pt x="20" y="172"/>
                    </a:cubicBezTo>
                    <a:cubicBezTo>
                      <a:pt x="20" y="172"/>
                      <a:pt x="20" y="172"/>
                      <a:pt x="20" y="172"/>
                    </a:cubicBezTo>
                    <a:cubicBezTo>
                      <a:pt x="18" y="180"/>
                      <a:pt x="23" y="188"/>
                      <a:pt x="31" y="189"/>
                    </a:cubicBezTo>
                    <a:cubicBezTo>
                      <a:pt x="58" y="195"/>
                      <a:pt x="58" y="195"/>
                      <a:pt x="58" y="195"/>
                    </a:cubicBezTo>
                    <a:cubicBezTo>
                      <a:pt x="85" y="200"/>
                      <a:pt x="85" y="200"/>
                      <a:pt x="85" y="200"/>
                    </a:cubicBezTo>
                    <a:cubicBezTo>
                      <a:pt x="92" y="202"/>
                      <a:pt x="100" y="197"/>
                      <a:pt x="101" y="189"/>
                    </a:cubicBezTo>
                    <a:cubicBezTo>
                      <a:pt x="102" y="188"/>
                      <a:pt x="102" y="188"/>
                      <a:pt x="102" y="188"/>
                    </a:cubicBezTo>
                    <a:cubicBezTo>
                      <a:pt x="105" y="172"/>
                      <a:pt x="114" y="158"/>
                      <a:pt x="127" y="147"/>
                    </a:cubicBezTo>
                    <a:cubicBezTo>
                      <a:pt x="141" y="136"/>
                      <a:pt x="152" y="120"/>
                      <a:pt x="155" y="100"/>
                    </a:cubicBezTo>
                    <a:cubicBezTo>
                      <a:pt x="164" y="58"/>
                      <a:pt x="137" y="16"/>
                      <a:pt x="95" y="7"/>
                    </a:cubicBezTo>
                  </a:path>
                </a:pathLst>
              </a:custGeom>
              <a:solidFill>
                <a:srgbClr val="FFBD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64" name="ïṣľíḍê">
                <a:extLst>
                  <a:ext uri="{FF2B5EF4-FFF2-40B4-BE49-F238E27FC236}">
                    <a16:creationId xmlns:a16="http://schemas.microsoft.com/office/drawing/2014/main" xmlns="" id="{65D41DCD-413B-44C0-BBA2-1E7B5F0B5D88}"/>
                  </a:ext>
                </a:extLst>
              </p:cNvPr>
              <p:cNvSpPr/>
              <p:nvPr userDrawn="1"/>
            </p:nvSpPr>
            <p:spPr bwMode="auto">
              <a:xfrm>
                <a:off x="6958013" y="2560638"/>
                <a:ext cx="244475" cy="87313"/>
              </a:xfrm>
              <a:custGeom>
                <a:avLst/>
                <a:gdLst>
                  <a:gd name="T0" fmla="*/ 67 w 73"/>
                  <a:gd name="T1" fmla="*/ 13 h 26"/>
                  <a:gd name="T2" fmla="*/ 8 w 73"/>
                  <a:gd name="T3" fmla="*/ 1 h 26"/>
                  <a:gd name="T4" fmla="*/ 1 w 73"/>
                  <a:gd name="T5" fmla="*/ 6 h 26"/>
                  <a:gd name="T6" fmla="*/ 6 w 73"/>
                  <a:gd name="T7" fmla="*/ 13 h 26"/>
                  <a:gd name="T8" fmla="*/ 65 w 73"/>
                  <a:gd name="T9" fmla="*/ 25 h 26"/>
                  <a:gd name="T10" fmla="*/ 72 w 73"/>
                  <a:gd name="T11" fmla="*/ 20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2"/>
                      <a:pt x="1" y="6"/>
                    </a:cubicBezTo>
                    <a:cubicBezTo>
                      <a:pt x="0" y="9"/>
                      <a:pt x="2" y="13"/>
                      <a:pt x="6" y="13"/>
                    </a:cubicBezTo>
                    <a:cubicBezTo>
                      <a:pt x="65" y="25"/>
                      <a:pt x="65" y="25"/>
                      <a:pt x="65" y="25"/>
                    </a:cubicBezTo>
                    <a:cubicBezTo>
                      <a:pt x="68" y="26"/>
                      <a:pt x="72" y="24"/>
                      <a:pt x="72" y="20"/>
                    </a:cubicBezTo>
                    <a:cubicBezTo>
                      <a:pt x="73" y="17"/>
                      <a:pt x="71" y="13"/>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65" name="îšľîdé">
                <a:extLst>
                  <a:ext uri="{FF2B5EF4-FFF2-40B4-BE49-F238E27FC236}">
                    <a16:creationId xmlns:a16="http://schemas.microsoft.com/office/drawing/2014/main" xmlns="" id="{9EDDC34A-0D59-4A80-ACA7-B92AECCDFF4F}"/>
                  </a:ext>
                </a:extLst>
              </p:cNvPr>
              <p:cNvSpPr/>
              <p:nvPr userDrawn="1"/>
            </p:nvSpPr>
            <p:spPr bwMode="auto">
              <a:xfrm>
                <a:off x="6948488" y="2605088"/>
                <a:ext cx="244475" cy="87313"/>
              </a:xfrm>
              <a:custGeom>
                <a:avLst/>
                <a:gdLst>
                  <a:gd name="T0" fmla="*/ 68 w 73"/>
                  <a:gd name="T1" fmla="*/ 12 h 26"/>
                  <a:gd name="T2" fmla="*/ 9 w 73"/>
                  <a:gd name="T3" fmla="*/ 0 h 26"/>
                  <a:gd name="T4" fmla="*/ 1 w 73"/>
                  <a:gd name="T5" fmla="*/ 6 h 26"/>
                  <a:gd name="T6" fmla="*/ 6 w 73"/>
                  <a:gd name="T7" fmla="*/ 13 h 26"/>
                  <a:gd name="T8" fmla="*/ 65 w 73"/>
                  <a:gd name="T9" fmla="*/ 25 h 26"/>
                  <a:gd name="T10" fmla="*/ 73 w 73"/>
                  <a:gd name="T11" fmla="*/ 20 h 26"/>
                  <a:gd name="T12" fmla="*/ 68 w 73"/>
                  <a:gd name="T13" fmla="*/ 12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8" y="12"/>
                    </a:moveTo>
                    <a:cubicBezTo>
                      <a:pt x="9" y="0"/>
                      <a:pt x="9" y="0"/>
                      <a:pt x="9" y="0"/>
                    </a:cubicBezTo>
                    <a:cubicBezTo>
                      <a:pt x="5" y="0"/>
                      <a:pt x="2" y="2"/>
                      <a:pt x="1" y="6"/>
                    </a:cubicBezTo>
                    <a:cubicBezTo>
                      <a:pt x="0" y="9"/>
                      <a:pt x="3" y="12"/>
                      <a:pt x="6" y="13"/>
                    </a:cubicBezTo>
                    <a:cubicBezTo>
                      <a:pt x="65" y="25"/>
                      <a:pt x="65" y="25"/>
                      <a:pt x="65" y="25"/>
                    </a:cubicBezTo>
                    <a:cubicBezTo>
                      <a:pt x="69" y="26"/>
                      <a:pt x="72" y="23"/>
                      <a:pt x="73" y="20"/>
                    </a:cubicBezTo>
                    <a:cubicBezTo>
                      <a:pt x="73" y="16"/>
                      <a:pt x="71" y="13"/>
                      <a:pt x="68" y="1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66" name="ïş1îďê">
                <a:extLst>
                  <a:ext uri="{FF2B5EF4-FFF2-40B4-BE49-F238E27FC236}">
                    <a16:creationId xmlns:a16="http://schemas.microsoft.com/office/drawing/2014/main" xmlns="" id="{C7E03791-2DCF-499D-9FC8-38EBF2ABA8C9}"/>
                  </a:ext>
                </a:extLst>
              </p:cNvPr>
              <p:cNvSpPr/>
              <p:nvPr userDrawn="1"/>
            </p:nvSpPr>
            <p:spPr bwMode="auto">
              <a:xfrm>
                <a:off x="6940550" y="2644776"/>
                <a:ext cx="246063" cy="87313"/>
              </a:xfrm>
              <a:custGeom>
                <a:avLst/>
                <a:gdLst>
                  <a:gd name="T0" fmla="*/ 67 w 73"/>
                  <a:gd name="T1" fmla="*/ 13 h 26"/>
                  <a:gd name="T2" fmla="*/ 8 w 73"/>
                  <a:gd name="T3" fmla="*/ 1 h 26"/>
                  <a:gd name="T4" fmla="*/ 0 w 73"/>
                  <a:gd name="T5" fmla="*/ 6 h 26"/>
                  <a:gd name="T6" fmla="*/ 6 w 73"/>
                  <a:gd name="T7" fmla="*/ 14 h 26"/>
                  <a:gd name="T8" fmla="*/ 64 w 73"/>
                  <a:gd name="T9" fmla="*/ 26 h 26"/>
                  <a:gd name="T10" fmla="*/ 72 w 73"/>
                  <a:gd name="T11" fmla="*/ 21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3"/>
                      <a:pt x="0" y="6"/>
                    </a:cubicBezTo>
                    <a:cubicBezTo>
                      <a:pt x="0" y="10"/>
                      <a:pt x="2" y="13"/>
                      <a:pt x="6" y="14"/>
                    </a:cubicBezTo>
                    <a:cubicBezTo>
                      <a:pt x="64" y="26"/>
                      <a:pt x="64" y="26"/>
                      <a:pt x="64" y="26"/>
                    </a:cubicBezTo>
                    <a:cubicBezTo>
                      <a:pt x="68" y="26"/>
                      <a:pt x="71" y="24"/>
                      <a:pt x="72" y="21"/>
                    </a:cubicBezTo>
                    <a:cubicBezTo>
                      <a:pt x="73" y="17"/>
                      <a:pt x="71" y="14"/>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67" name="îşḷíḍê">
                <a:extLst>
                  <a:ext uri="{FF2B5EF4-FFF2-40B4-BE49-F238E27FC236}">
                    <a16:creationId xmlns:a16="http://schemas.microsoft.com/office/drawing/2014/main" xmlns="" id="{E0096C72-54B7-456F-B886-CB59A5DE1C94}"/>
                  </a:ext>
                </a:extLst>
              </p:cNvPr>
              <p:cNvSpPr/>
              <p:nvPr userDrawn="1"/>
            </p:nvSpPr>
            <p:spPr bwMode="auto">
              <a:xfrm>
                <a:off x="6943725" y="2692401"/>
                <a:ext cx="222250" cy="79375"/>
              </a:xfrm>
              <a:custGeom>
                <a:avLst/>
                <a:gdLst>
                  <a:gd name="T0" fmla="*/ 60 w 66"/>
                  <a:gd name="T1" fmla="*/ 11 h 24"/>
                  <a:gd name="T2" fmla="*/ 8 w 66"/>
                  <a:gd name="T3" fmla="*/ 1 h 24"/>
                  <a:gd name="T4" fmla="*/ 1 w 66"/>
                  <a:gd name="T5" fmla="*/ 6 h 24"/>
                  <a:gd name="T6" fmla="*/ 5 w 66"/>
                  <a:gd name="T7" fmla="*/ 13 h 24"/>
                  <a:gd name="T8" fmla="*/ 58 w 66"/>
                  <a:gd name="T9" fmla="*/ 24 h 24"/>
                  <a:gd name="T10" fmla="*/ 65 w 66"/>
                  <a:gd name="T11" fmla="*/ 19 h 24"/>
                  <a:gd name="T12" fmla="*/ 60 w 66"/>
                  <a:gd name="T13" fmla="*/ 11 h 24"/>
                </a:gdLst>
                <a:ahLst/>
                <a:cxnLst>
                  <a:cxn ang="0">
                    <a:pos x="T0" y="T1"/>
                  </a:cxn>
                  <a:cxn ang="0">
                    <a:pos x="T2" y="T3"/>
                  </a:cxn>
                  <a:cxn ang="0">
                    <a:pos x="T4" y="T5"/>
                  </a:cxn>
                  <a:cxn ang="0">
                    <a:pos x="T6" y="T7"/>
                  </a:cxn>
                  <a:cxn ang="0">
                    <a:pos x="T8" y="T9"/>
                  </a:cxn>
                  <a:cxn ang="0">
                    <a:pos x="T10" y="T11"/>
                  </a:cxn>
                  <a:cxn ang="0">
                    <a:pos x="T12" y="T13"/>
                  </a:cxn>
                </a:cxnLst>
                <a:rect l="0" t="0" r="r" b="b"/>
                <a:pathLst>
                  <a:path w="66" h="24">
                    <a:moveTo>
                      <a:pt x="60" y="11"/>
                    </a:moveTo>
                    <a:cubicBezTo>
                      <a:pt x="8" y="1"/>
                      <a:pt x="8" y="1"/>
                      <a:pt x="8" y="1"/>
                    </a:cubicBezTo>
                    <a:cubicBezTo>
                      <a:pt x="4" y="0"/>
                      <a:pt x="1" y="2"/>
                      <a:pt x="1" y="6"/>
                    </a:cubicBezTo>
                    <a:cubicBezTo>
                      <a:pt x="0" y="9"/>
                      <a:pt x="2" y="13"/>
                      <a:pt x="5" y="13"/>
                    </a:cubicBezTo>
                    <a:cubicBezTo>
                      <a:pt x="58" y="24"/>
                      <a:pt x="58" y="24"/>
                      <a:pt x="58" y="24"/>
                    </a:cubicBezTo>
                    <a:cubicBezTo>
                      <a:pt x="61" y="24"/>
                      <a:pt x="64" y="22"/>
                      <a:pt x="65" y="19"/>
                    </a:cubicBezTo>
                    <a:cubicBezTo>
                      <a:pt x="66" y="15"/>
                      <a:pt x="64" y="12"/>
                      <a:pt x="60" y="1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68" name="iṩḷîďé">
                <a:extLst>
                  <a:ext uri="{FF2B5EF4-FFF2-40B4-BE49-F238E27FC236}">
                    <a16:creationId xmlns:a16="http://schemas.microsoft.com/office/drawing/2014/main" xmlns="" id="{227421E6-64AA-47BD-8DB6-CF3C836612ED}"/>
                  </a:ext>
                </a:extLst>
              </p:cNvPr>
              <p:cNvSpPr/>
              <p:nvPr userDrawn="1"/>
            </p:nvSpPr>
            <p:spPr bwMode="auto">
              <a:xfrm>
                <a:off x="6981825" y="2741613"/>
                <a:ext cx="130175" cy="80963"/>
              </a:xfrm>
              <a:custGeom>
                <a:avLst/>
                <a:gdLst>
                  <a:gd name="T0" fmla="*/ 17 w 39"/>
                  <a:gd name="T1" fmla="*/ 22 h 24"/>
                  <a:gd name="T2" fmla="*/ 39 w 39"/>
                  <a:gd name="T3" fmla="*/ 7 h 24"/>
                  <a:gd name="T4" fmla="*/ 2 w 39"/>
                  <a:gd name="T5" fmla="*/ 0 h 24"/>
                  <a:gd name="T6" fmla="*/ 17 w 39"/>
                  <a:gd name="T7" fmla="*/ 22 h 24"/>
                </a:gdLst>
                <a:ahLst/>
                <a:cxnLst>
                  <a:cxn ang="0">
                    <a:pos x="T0" y="T1"/>
                  </a:cxn>
                  <a:cxn ang="0">
                    <a:pos x="T2" y="T3"/>
                  </a:cxn>
                  <a:cxn ang="0">
                    <a:pos x="T4" y="T5"/>
                  </a:cxn>
                  <a:cxn ang="0">
                    <a:pos x="T6" y="T7"/>
                  </a:cxn>
                </a:cxnLst>
                <a:rect l="0" t="0" r="r" b="b"/>
                <a:pathLst>
                  <a:path w="39" h="24">
                    <a:moveTo>
                      <a:pt x="17" y="22"/>
                    </a:moveTo>
                    <a:cubicBezTo>
                      <a:pt x="27" y="24"/>
                      <a:pt x="37" y="17"/>
                      <a:pt x="39" y="7"/>
                    </a:cubicBezTo>
                    <a:cubicBezTo>
                      <a:pt x="2" y="0"/>
                      <a:pt x="2" y="0"/>
                      <a:pt x="2" y="0"/>
                    </a:cubicBezTo>
                    <a:cubicBezTo>
                      <a:pt x="0" y="10"/>
                      <a:pt x="7" y="20"/>
                      <a:pt x="17" y="22"/>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69" name="iṣļîḋe">
                <a:extLst>
                  <a:ext uri="{FF2B5EF4-FFF2-40B4-BE49-F238E27FC236}">
                    <a16:creationId xmlns:a16="http://schemas.microsoft.com/office/drawing/2014/main" xmlns="" id="{EF69BF61-D9CD-4576-A174-7BB99A6B6C40}"/>
                  </a:ext>
                </a:extLst>
              </p:cNvPr>
              <p:cNvSpPr/>
              <p:nvPr userDrawn="1"/>
            </p:nvSpPr>
            <p:spPr bwMode="auto">
              <a:xfrm>
                <a:off x="6991350" y="2779713"/>
                <a:ext cx="100013" cy="39688"/>
              </a:xfrm>
              <a:custGeom>
                <a:avLst/>
                <a:gdLst>
                  <a:gd name="T0" fmla="*/ 0 w 30"/>
                  <a:gd name="T1" fmla="*/ 0 h 12"/>
                  <a:gd name="T2" fmla="*/ 14 w 30"/>
                  <a:gd name="T3" fmla="*/ 11 h 12"/>
                  <a:gd name="T4" fmla="*/ 30 w 30"/>
                  <a:gd name="T5" fmla="*/ 6 h 12"/>
                  <a:gd name="T6" fmla="*/ 0 w 30"/>
                  <a:gd name="T7" fmla="*/ 0 h 12"/>
                </a:gdLst>
                <a:ahLst/>
                <a:cxnLst>
                  <a:cxn ang="0">
                    <a:pos x="T0" y="T1"/>
                  </a:cxn>
                  <a:cxn ang="0">
                    <a:pos x="T2" y="T3"/>
                  </a:cxn>
                  <a:cxn ang="0">
                    <a:pos x="T4" y="T5"/>
                  </a:cxn>
                  <a:cxn ang="0">
                    <a:pos x="T6" y="T7"/>
                  </a:cxn>
                </a:cxnLst>
                <a:rect l="0" t="0" r="r" b="b"/>
                <a:pathLst>
                  <a:path w="30" h="12">
                    <a:moveTo>
                      <a:pt x="0" y="0"/>
                    </a:moveTo>
                    <a:cubicBezTo>
                      <a:pt x="3" y="5"/>
                      <a:pt x="8" y="9"/>
                      <a:pt x="14" y="11"/>
                    </a:cubicBezTo>
                    <a:cubicBezTo>
                      <a:pt x="20" y="12"/>
                      <a:pt x="26" y="10"/>
                      <a:pt x="30" y="6"/>
                    </a:cubicBez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70" name="î$1îďé">
                <a:extLst>
                  <a:ext uri="{FF2B5EF4-FFF2-40B4-BE49-F238E27FC236}">
                    <a16:creationId xmlns:a16="http://schemas.microsoft.com/office/drawing/2014/main" xmlns="" id="{C9D88D37-D126-4FB5-8958-67EA2898893B}"/>
                  </a:ext>
                </a:extLst>
              </p:cNvPr>
              <p:cNvSpPr/>
              <p:nvPr userDrawn="1"/>
            </p:nvSpPr>
            <p:spPr bwMode="auto">
              <a:xfrm>
                <a:off x="6958013" y="2560638"/>
                <a:ext cx="223838" cy="41275"/>
              </a:xfrm>
              <a:custGeom>
                <a:avLst/>
                <a:gdLst>
                  <a:gd name="T0" fmla="*/ 8 w 67"/>
                  <a:gd name="T1" fmla="*/ 1 h 12"/>
                  <a:gd name="T2" fmla="*/ 1 w 67"/>
                  <a:gd name="T3" fmla="*/ 6 h 12"/>
                  <a:gd name="T4" fmla="*/ 3 w 67"/>
                  <a:gd name="T5" fmla="*/ 12 h 12"/>
                  <a:gd name="T6" fmla="*/ 67 w 67"/>
                  <a:gd name="T7" fmla="*/ 12 h 12"/>
                  <a:gd name="T8" fmla="*/ 8 w 67"/>
                  <a:gd name="T9" fmla="*/ 1 h 12"/>
                </a:gdLst>
                <a:ahLst/>
                <a:cxnLst>
                  <a:cxn ang="0">
                    <a:pos x="T0" y="T1"/>
                  </a:cxn>
                  <a:cxn ang="0">
                    <a:pos x="T2" y="T3"/>
                  </a:cxn>
                  <a:cxn ang="0">
                    <a:pos x="T4" y="T5"/>
                  </a:cxn>
                  <a:cxn ang="0">
                    <a:pos x="T6" y="T7"/>
                  </a:cxn>
                  <a:cxn ang="0">
                    <a:pos x="T8" y="T9"/>
                  </a:cxn>
                </a:cxnLst>
                <a:rect l="0" t="0" r="r" b="b"/>
                <a:pathLst>
                  <a:path w="67" h="12">
                    <a:moveTo>
                      <a:pt x="8" y="1"/>
                    </a:moveTo>
                    <a:cubicBezTo>
                      <a:pt x="5" y="0"/>
                      <a:pt x="1" y="2"/>
                      <a:pt x="1" y="6"/>
                    </a:cubicBezTo>
                    <a:cubicBezTo>
                      <a:pt x="0" y="8"/>
                      <a:pt x="1" y="11"/>
                      <a:pt x="3" y="12"/>
                    </a:cubicBezTo>
                    <a:cubicBezTo>
                      <a:pt x="67" y="12"/>
                      <a:pt x="67" y="12"/>
                      <a:pt x="67" y="12"/>
                    </a:cubicBezTo>
                    <a:lnTo>
                      <a:pt x="8" y="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71" name="iśľíḍè">
                <a:extLst>
                  <a:ext uri="{FF2B5EF4-FFF2-40B4-BE49-F238E27FC236}">
                    <a16:creationId xmlns:a16="http://schemas.microsoft.com/office/drawing/2014/main" xmlns="" id="{953630D3-BD85-43D5-9036-98480A86BC25}"/>
                  </a:ext>
                </a:extLst>
              </p:cNvPr>
              <p:cNvSpPr/>
              <p:nvPr userDrawn="1"/>
            </p:nvSpPr>
            <p:spPr bwMode="auto">
              <a:xfrm>
                <a:off x="6948488" y="2605088"/>
                <a:ext cx="230188" cy="42863"/>
              </a:xfrm>
              <a:custGeom>
                <a:avLst/>
                <a:gdLst>
                  <a:gd name="T0" fmla="*/ 68 w 69"/>
                  <a:gd name="T1" fmla="*/ 12 h 13"/>
                  <a:gd name="T2" fmla="*/ 9 w 69"/>
                  <a:gd name="T3" fmla="*/ 0 h 13"/>
                  <a:gd name="T4" fmla="*/ 1 w 69"/>
                  <a:gd name="T5" fmla="*/ 6 h 13"/>
                  <a:gd name="T6" fmla="*/ 5 w 69"/>
                  <a:gd name="T7" fmla="*/ 13 h 13"/>
                  <a:gd name="T8" fmla="*/ 69 w 69"/>
                  <a:gd name="T9" fmla="*/ 13 h 13"/>
                  <a:gd name="T10" fmla="*/ 68 w 69"/>
                  <a:gd name="T11" fmla="*/ 12 h 13"/>
                </a:gdLst>
                <a:ahLst/>
                <a:cxnLst>
                  <a:cxn ang="0">
                    <a:pos x="T0" y="T1"/>
                  </a:cxn>
                  <a:cxn ang="0">
                    <a:pos x="T2" y="T3"/>
                  </a:cxn>
                  <a:cxn ang="0">
                    <a:pos x="T4" y="T5"/>
                  </a:cxn>
                  <a:cxn ang="0">
                    <a:pos x="T6" y="T7"/>
                  </a:cxn>
                  <a:cxn ang="0">
                    <a:pos x="T8" y="T9"/>
                  </a:cxn>
                  <a:cxn ang="0">
                    <a:pos x="T10" y="T11"/>
                  </a:cxn>
                </a:cxnLst>
                <a:rect l="0" t="0" r="r" b="b"/>
                <a:pathLst>
                  <a:path w="69" h="13">
                    <a:moveTo>
                      <a:pt x="68" y="12"/>
                    </a:moveTo>
                    <a:cubicBezTo>
                      <a:pt x="9" y="0"/>
                      <a:pt x="9" y="0"/>
                      <a:pt x="9" y="0"/>
                    </a:cubicBezTo>
                    <a:cubicBezTo>
                      <a:pt x="5" y="0"/>
                      <a:pt x="2" y="2"/>
                      <a:pt x="1" y="6"/>
                    </a:cubicBezTo>
                    <a:cubicBezTo>
                      <a:pt x="0" y="9"/>
                      <a:pt x="2" y="11"/>
                      <a:pt x="5" y="13"/>
                    </a:cubicBezTo>
                    <a:cubicBezTo>
                      <a:pt x="69" y="13"/>
                      <a:pt x="69" y="13"/>
                      <a:pt x="69" y="13"/>
                    </a:cubicBezTo>
                    <a:cubicBezTo>
                      <a:pt x="69" y="13"/>
                      <a:pt x="68" y="12"/>
                      <a:pt x="68" y="12"/>
                    </a:cubicBez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72" name="îṧlîďé">
                <a:extLst>
                  <a:ext uri="{FF2B5EF4-FFF2-40B4-BE49-F238E27FC236}">
                    <a16:creationId xmlns:a16="http://schemas.microsoft.com/office/drawing/2014/main" xmlns="" id="{451A0185-8B7C-4D39-B2EC-993EBC44F285}"/>
                  </a:ext>
                </a:extLst>
              </p:cNvPr>
              <p:cNvSpPr/>
              <p:nvPr userDrawn="1"/>
            </p:nvSpPr>
            <p:spPr bwMode="auto">
              <a:xfrm>
                <a:off x="6940550" y="2644776"/>
                <a:ext cx="228600" cy="44450"/>
              </a:xfrm>
              <a:custGeom>
                <a:avLst/>
                <a:gdLst>
                  <a:gd name="T0" fmla="*/ 67 w 68"/>
                  <a:gd name="T1" fmla="*/ 13 h 13"/>
                  <a:gd name="T2" fmla="*/ 8 w 68"/>
                  <a:gd name="T3" fmla="*/ 1 h 13"/>
                  <a:gd name="T4" fmla="*/ 0 w 68"/>
                  <a:gd name="T5" fmla="*/ 6 h 13"/>
                  <a:gd name="T6" fmla="*/ 3 w 68"/>
                  <a:gd name="T7" fmla="*/ 13 h 13"/>
                  <a:gd name="T8" fmla="*/ 68 w 68"/>
                  <a:gd name="T9" fmla="*/ 13 h 13"/>
                  <a:gd name="T10" fmla="*/ 67 w 68"/>
                  <a:gd name="T11" fmla="*/ 13 h 13"/>
                </a:gdLst>
                <a:ahLst/>
                <a:cxnLst>
                  <a:cxn ang="0">
                    <a:pos x="T0" y="T1"/>
                  </a:cxn>
                  <a:cxn ang="0">
                    <a:pos x="T2" y="T3"/>
                  </a:cxn>
                  <a:cxn ang="0">
                    <a:pos x="T4" y="T5"/>
                  </a:cxn>
                  <a:cxn ang="0">
                    <a:pos x="T6" y="T7"/>
                  </a:cxn>
                  <a:cxn ang="0">
                    <a:pos x="T8" y="T9"/>
                  </a:cxn>
                  <a:cxn ang="0">
                    <a:pos x="T10" y="T11"/>
                  </a:cxn>
                </a:cxnLst>
                <a:rect l="0" t="0" r="r" b="b"/>
                <a:pathLst>
                  <a:path w="68" h="13">
                    <a:moveTo>
                      <a:pt x="67" y="13"/>
                    </a:moveTo>
                    <a:cubicBezTo>
                      <a:pt x="8" y="1"/>
                      <a:pt x="8" y="1"/>
                      <a:pt x="8" y="1"/>
                    </a:cubicBezTo>
                    <a:cubicBezTo>
                      <a:pt x="5" y="0"/>
                      <a:pt x="1" y="3"/>
                      <a:pt x="0" y="6"/>
                    </a:cubicBezTo>
                    <a:cubicBezTo>
                      <a:pt x="0" y="9"/>
                      <a:pt x="1" y="12"/>
                      <a:pt x="3" y="13"/>
                    </a:cubicBezTo>
                    <a:cubicBezTo>
                      <a:pt x="68" y="13"/>
                      <a:pt x="68" y="13"/>
                      <a:pt x="68" y="13"/>
                    </a:cubicBezTo>
                    <a:lnTo>
                      <a:pt x="67" y="13"/>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73" name="ïŝlíḋê">
                <a:extLst>
                  <a:ext uri="{FF2B5EF4-FFF2-40B4-BE49-F238E27FC236}">
                    <a16:creationId xmlns:a16="http://schemas.microsoft.com/office/drawing/2014/main" xmlns="" id="{6E8F1774-417A-4FF8-8A1A-A707AEBEA2B6}"/>
                  </a:ext>
                </a:extLst>
              </p:cNvPr>
              <p:cNvSpPr/>
              <p:nvPr userDrawn="1"/>
            </p:nvSpPr>
            <p:spPr bwMode="auto">
              <a:xfrm>
                <a:off x="6943725" y="2692401"/>
                <a:ext cx="204788" cy="39688"/>
              </a:xfrm>
              <a:custGeom>
                <a:avLst/>
                <a:gdLst>
                  <a:gd name="T0" fmla="*/ 61 w 61"/>
                  <a:gd name="T1" fmla="*/ 11 h 12"/>
                  <a:gd name="T2" fmla="*/ 60 w 61"/>
                  <a:gd name="T3" fmla="*/ 11 h 12"/>
                  <a:gd name="T4" fmla="*/ 8 w 61"/>
                  <a:gd name="T5" fmla="*/ 1 h 12"/>
                  <a:gd name="T6" fmla="*/ 1 w 61"/>
                  <a:gd name="T7" fmla="*/ 6 h 12"/>
                  <a:gd name="T8" fmla="*/ 2 w 61"/>
                  <a:gd name="T9" fmla="*/ 12 h 12"/>
                  <a:gd name="T10" fmla="*/ 61 w 61"/>
                  <a:gd name="T11" fmla="*/ 11 h 12"/>
                </a:gdLst>
                <a:ahLst/>
                <a:cxnLst>
                  <a:cxn ang="0">
                    <a:pos x="T0" y="T1"/>
                  </a:cxn>
                  <a:cxn ang="0">
                    <a:pos x="T2" y="T3"/>
                  </a:cxn>
                  <a:cxn ang="0">
                    <a:pos x="T4" y="T5"/>
                  </a:cxn>
                  <a:cxn ang="0">
                    <a:pos x="T6" y="T7"/>
                  </a:cxn>
                  <a:cxn ang="0">
                    <a:pos x="T8" y="T9"/>
                  </a:cxn>
                  <a:cxn ang="0">
                    <a:pos x="T10" y="T11"/>
                  </a:cxn>
                </a:cxnLst>
                <a:rect l="0" t="0" r="r" b="b"/>
                <a:pathLst>
                  <a:path w="61" h="12">
                    <a:moveTo>
                      <a:pt x="61" y="11"/>
                    </a:moveTo>
                    <a:cubicBezTo>
                      <a:pt x="60" y="11"/>
                      <a:pt x="60" y="11"/>
                      <a:pt x="60" y="11"/>
                    </a:cubicBezTo>
                    <a:cubicBezTo>
                      <a:pt x="8" y="1"/>
                      <a:pt x="8" y="1"/>
                      <a:pt x="8" y="1"/>
                    </a:cubicBezTo>
                    <a:cubicBezTo>
                      <a:pt x="4" y="0"/>
                      <a:pt x="1" y="2"/>
                      <a:pt x="1" y="6"/>
                    </a:cubicBezTo>
                    <a:cubicBezTo>
                      <a:pt x="0" y="8"/>
                      <a:pt x="1" y="10"/>
                      <a:pt x="2" y="12"/>
                    </a:cubicBezTo>
                    <a:lnTo>
                      <a:pt x="61" y="1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74" name="iṧḻïḍé">
                <a:extLst>
                  <a:ext uri="{FF2B5EF4-FFF2-40B4-BE49-F238E27FC236}">
                    <a16:creationId xmlns:a16="http://schemas.microsoft.com/office/drawing/2014/main" xmlns="" id="{66D801C8-1A80-4599-9A71-1DCDE36A8B17}"/>
                  </a:ext>
                </a:extLst>
              </p:cNvPr>
              <p:cNvSpPr/>
              <p:nvPr userDrawn="1"/>
            </p:nvSpPr>
            <p:spPr bwMode="auto">
              <a:xfrm>
                <a:off x="7027863" y="2249488"/>
                <a:ext cx="74613" cy="325438"/>
              </a:xfrm>
              <a:custGeom>
                <a:avLst/>
                <a:gdLst>
                  <a:gd name="T0" fmla="*/ 3 w 22"/>
                  <a:gd name="T1" fmla="*/ 97 h 97"/>
                  <a:gd name="T2" fmla="*/ 0 w 22"/>
                  <a:gd name="T3" fmla="*/ 96 h 97"/>
                  <a:gd name="T4" fmla="*/ 10 w 22"/>
                  <a:gd name="T5" fmla="*/ 9 h 97"/>
                  <a:gd name="T6" fmla="*/ 22 w 22"/>
                  <a:gd name="T7" fmla="*/ 1 h 97"/>
                  <a:gd name="T8" fmla="*/ 21 w 22"/>
                  <a:gd name="T9" fmla="*/ 5 h 97"/>
                  <a:gd name="T10" fmla="*/ 14 w 22"/>
                  <a:gd name="T11" fmla="*/ 9 h 97"/>
                  <a:gd name="T12" fmla="*/ 3 w 22"/>
                  <a:gd name="T13" fmla="*/ 97 h 97"/>
                </a:gdLst>
                <a:ahLst/>
                <a:cxnLst>
                  <a:cxn ang="0">
                    <a:pos x="T0" y="T1"/>
                  </a:cxn>
                  <a:cxn ang="0">
                    <a:pos x="T2" y="T3"/>
                  </a:cxn>
                  <a:cxn ang="0">
                    <a:pos x="T4" y="T5"/>
                  </a:cxn>
                  <a:cxn ang="0">
                    <a:pos x="T6" y="T7"/>
                  </a:cxn>
                  <a:cxn ang="0">
                    <a:pos x="T8" y="T9"/>
                  </a:cxn>
                  <a:cxn ang="0">
                    <a:pos x="T10" y="T11"/>
                  </a:cxn>
                  <a:cxn ang="0">
                    <a:pos x="T12" y="T13"/>
                  </a:cxn>
                </a:cxnLst>
                <a:rect l="0" t="0" r="r" b="b"/>
                <a:pathLst>
                  <a:path w="22" h="97">
                    <a:moveTo>
                      <a:pt x="3" y="97"/>
                    </a:moveTo>
                    <a:cubicBezTo>
                      <a:pt x="0" y="96"/>
                      <a:pt x="0" y="96"/>
                      <a:pt x="0" y="96"/>
                    </a:cubicBezTo>
                    <a:cubicBezTo>
                      <a:pt x="10" y="9"/>
                      <a:pt x="10" y="9"/>
                      <a:pt x="10" y="9"/>
                    </a:cubicBezTo>
                    <a:cubicBezTo>
                      <a:pt x="11" y="3"/>
                      <a:pt x="17" y="0"/>
                      <a:pt x="22" y="1"/>
                    </a:cubicBezTo>
                    <a:cubicBezTo>
                      <a:pt x="21" y="5"/>
                      <a:pt x="21" y="5"/>
                      <a:pt x="21" y="5"/>
                    </a:cubicBezTo>
                    <a:cubicBezTo>
                      <a:pt x="18" y="4"/>
                      <a:pt x="14" y="6"/>
                      <a:pt x="14" y="9"/>
                    </a:cubicBezTo>
                    <a:cubicBezTo>
                      <a:pt x="3" y="97"/>
                      <a:pt x="3" y="97"/>
                      <a:pt x="3" y="97"/>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75" name="iśḷïdé">
                <a:extLst>
                  <a:ext uri="{FF2B5EF4-FFF2-40B4-BE49-F238E27FC236}">
                    <a16:creationId xmlns:a16="http://schemas.microsoft.com/office/drawing/2014/main" xmlns="" id="{192EB294-FB6C-4D78-886B-96788CB4AA0A}"/>
                  </a:ext>
                </a:extLst>
              </p:cNvPr>
              <p:cNvSpPr/>
              <p:nvPr userDrawn="1"/>
            </p:nvSpPr>
            <p:spPr bwMode="auto">
              <a:xfrm>
                <a:off x="7118350" y="2273301"/>
                <a:ext cx="107950" cy="317500"/>
              </a:xfrm>
              <a:custGeom>
                <a:avLst/>
                <a:gdLst>
                  <a:gd name="T0" fmla="*/ 4 w 32"/>
                  <a:gd name="T1" fmla="*/ 95 h 95"/>
                  <a:gd name="T2" fmla="*/ 0 w 32"/>
                  <a:gd name="T3" fmla="*/ 95 h 95"/>
                  <a:gd name="T4" fmla="*/ 27 w 32"/>
                  <a:gd name="T5" fmla="*/ 10 h 95"/>
                  <a:gd name="T6" fmla="*/ 22 w 32"/>
                  <a:gd name="T7" fmla="*/ 3 h 95"/>
                  <a:gd name="T8" fmla="*/ 23 w 32"/>
                  <a:gd name="T9" fmla="*/ 0 h 95"/>
                  <a:gd name="T10" fmla="*/ 31 w 32"/>
                  <a:gd name="T11" fmla="*/ 11 h 95"/>
                  <a:gd name="T12" fmla="*/ 4 w 32"/>
                  <a:gd name="T13" fmla="*/ 95 h 95"/>
                </a:gdLst>
                <a:ahLst/>
                <a:cxnLst>
                  <a:cxn ang="0">
                    <a:pos x="T0" y="T1"/>
                  </a:cxn>
                  <a:cxn ang="0">
                    <a:pos x="T2" y="T3"/>
                  </a:cxn>
                  <a:cxn ang="0">
                    <a:pos x="T4" y="T5"/>
                  </a:cxn>
                  <a:cxn ang="0">
                    <a:pos x="T6" y="T7"/>
                  </a:cxn>
                  <a:cxn ang="0">
                    <a:pos x="T8" y="T9"/>
                  </a:cxn>
                  <a:cxn ang="0">
                    <a:pos x="T10" y="T11"/>
                  </a:cxn>
                  <a:cxn ang="0">
                    <a:pos x="T12" y="T13"/>
                  </a:cxn>
                </a:cxnLst>
                <a:rect l="0" t="0" r="r" b="b"/>
                <a:pathLst>
                  <a:path w="32" h="95">
                    <a:moveTo>
                      <a:pt x="4" y="95"/>
                    </a:moveTo>
                    <a:cubicBezTo>
                      <a:pt x="0" y="95"/>
                      <a:pt x="0" y="95"/>
                      <a:pt x="0" y="95"/>
                    </a:cubicBezTo>
                    <a:cubicBezTo>
                      <a:pt x="27" y="10"/>
                      <a:pt x="27" y="10"/>
                      <a:pt x="27" y="10"/>
                    </a:cubicBezTo>
                    <a:cubicBezTo>
                      <a:pt x="28" y="7"/>
                      <a:pt x="26" y="4"/>
                      <a:pt x="22" y="3"/>
                    </a:cubicBezTo>
                    <a:cubicBezTo>
                      <a:pt x="23" y="0"/>
                      <a:pt x="23" y="0"/>
                      <a:pt x="23" y="0"/>
                    </a:cubicBezTo>
                    <a:cubicBezTo>
                      <a:pt x="28" y="1"/>
                      <a:pt x="32" y="6"/>
                      <a:pt x="31" y="11"/>
                    </a:cubicBezTo>
                    <a:cubicBezTo>
                      <a:pt x="4" y="95"/>
                      <a:pt x="4" y="95"/>
                      <a:pt x="4" y="95"/>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76" name="ïS1ide">
                <a:extLst>
                  <a:ext uri="{FF2B5EF4-FFF2-40B4-BE49-F238E27FC236}">
                    <a16:creationId xmlns:a16="http://schemas.microsoft.com/office/drawing/2014/main" xmlns="" id="{5233C206-E2D8-4B7A-A25D-9F0D4F3D72FF}"/>
                  </a:ext>
                </a:extLst>
              </p:cNvPr>
              <p:cNvSpPr/>
              <p:nvPr userDrawn="1"/>
            </p:nvSpPr>
            <p:spPr bwMode="auto">
              <a:xfrm>
                <a:off x="7091363" y="2246313"/>
                <a:ext cx="111125" cy="44450"/>
              </a:xfrm>
              <a:custGeom>
                <a:avLst/>
                <a:gdLst>
                  <a:gd name="T0" fmla="*/ 1 w 33"/>
                  <a:gd name="T1" fmla="*/ 12 h 13"/>
                  <a:gd name="T2" fmla="*/ 0 w 33"/>
                  <a:gd name="T3" fmla="*/ 10 h 13"/>
                  <a:gd name="T4" fmla="*/ 2 w 33"/>
                  <a:gd name="T5" fmla="*/ 1 h 13"/>
                  <a:gd name="T6" fmla="*/ 4 w 33"/>
                  <a:gd name="T7" fmla="*/ 0 h 13"/>
                  <a:gd name="T8" fmla="*/ 6 w 33"/>
                  <a:gd name="T9" fmla="*/ 1 h 13"/>
                  <a:gd name="T10" fmla="*/ 7 w 33"/>
                  <a:gd name="T11" fmla="*/ 7 h 13"/>
                  <a:gd name="T12" fmla="*/ 8 w 33"/>
                  <a:gd name="T13" fmla="*/ 2 h 13"/>
                  <a:gd name="T14" fmla="*/ 10 w 33"/>
                  <a:gd name="T15" fmla="*/ 0 h 13"/>
                  <a:gd name="T16" fmla="*/ 11 w 33"/>
                  <a:gd name="T17" fmla="*/ 2 h 13"/>
                  <a:gd name="T18" fmla="*/ 14 w 33"/>
                  <a:gd name="T19" fmla="*/ 9 h 13"/>
                  <a:gd name="T20" fmla="*/ 15 w 33"/>
                  <a:gd name="T21" fmla="*/ 4 h 13"/>
                  <a:gd name="T22" fmla="*/ 17 w 33"/>
                  <a:gd name="T23" fmla="*/ 3 h 13"/>
                  <a:gd name="T24" fmla="*/ 19 w 33"/>
                  <a:gd name="T25" fmla="*/ 4 h 13"/>
                  <a:gd name="T26" fmla="*/ 20 w 33"/>
                  <a:gd name="T27" fmla="*/ 9 h 13"/>
                  <a:gd name="T28" fmla="*/ 20 w 33"/>
                  <a:gd name="T29" fmla="*/ 6 h 13"/>
                  <a:gd name="T30" fmla="*/ 22 w 33"/>
                  <a:gd name="T31" fmla="*/ 4 h 13"/>
                  <a:gd name="T32" fmla="*/ 24 w 33"/>
                  <a:gd name="T33" fmla="*/ 6 h 13"/>
                  <a:gd name="T34" fmla="*/ 25 w 33"/>
                  <a:gd name="T35" fmla="*/ 11 h 13"/>
                  <a:gd name="T36" fmla="*/ 25 w 33"/>
                  <a:gd name="T37" fmla="*/ 8 h 13"/>
                  <a:gd name="T38" fmla="*/ 27 w 33"/>
                  <a:gd name="T39" fmla="*/ 7 h 13"/>
                  <a:gd name="T40" fmla="*/ 29 w 33"/>
                  <a:gd name="T41" fmla="*/ 9 h 13"/>
                  <a:gd name="T42" fmla="*/ 29 w 33"/>
                  <a:gd name="T43" fmla="*/ 11 h 13"/>
                  <a:gd name="T44" fmla="*/ 31 w 33"/>
                  <a:gd name="T45" fmla="*/ 4 h 13"/>
                  <a:gd name="T46" fmla="*/ 32 w 33"/>
                  <a:gd name="T47" fmla="*/ 3 h 13"/>
                  <a:gd name="T48" fmla="*/ 33 w 33"/>
                  <a:gd name="T49" fmla="*/ 5 h 13"/>
                  <a:gd name="T50" fmla="*/ 31 w 33"/>
                  <a:gd name="T51" fmla="*/ 12 h 13"/>
                  <a:gd name="T52" fmla="*/ 29 w 33"/>
                  <a:gd name="T53" fmla="*/ 13 h 13"/>
                  <a:gd name="T54" fmla="*/ 27 w 33"/>
                  <a:gd name="T55" fmla="*/ 12 h 13"/>
                  <a:gd name="T56" fmla="*/ 27 w 33"/>
                  <a:gd name="T57" fmla="*/ 10 h 13"/>
                  <a:gd name="T58" fmla="*/ 27 w 33"/>
                  <a:gd name="T59" fmla="*/ 12 h 13"/>
                  <a:gd name="T60" fmla="*/ 25 w 33"/>
                  <a:gd name="T61" fmla="*/ 13 h 13"/>
                  <a:gd name="T62" fmla="*/ 23 w 33"/>
                  <a:gd name="T63" fmla="*/ 12 h 13"/>
                  <a:gd name="T64" fmla="*/ 22 w 33"/>
                  <a:gd name="T65" fmla="*/ 7 h 13"/>
                  <a:gd name="T66" fmla="*/ 21 w 33"/>
                  <a:gd name="T67" fmla="*/ 10 h 13"/>
                  <a:gd name="T68" fmla="*/ 20 w 33"/>
                  <a:gd name="T69" fmla="*/ 12 h 13"/>
                  <a:gd name="T70" fmla="*/ 18 w 33"/>
                  <a:gd name="T71" fmla="*/ 10 h 13"/>
                  <a:gd name="T72" fmla="*/ 17 w 33"/>
                  <a:gd name="T73" fmla="*/ 6 h 13"/>
                  <a:gd name="T74" fmla="*/ 16 w 33"/>
                  <a:gd name="T75" fmla="*/ 10 h 13"/>
                  <a:gd name="T76" fmla="*/ 14 w 33"/>
                  <a:gd name="T77" fmla="*/ 12 h 13"/>
                  <a:gd name="T78" fmla="*/ 12 w 33"/>
                  <a:gd name="T79" fmla="*/ 11 h 13"/>
                  <a:gd name="T80" fmla="*/ 10 w 33"/>
                  <a:gd name="T81" fmla="*/ 3 h 13"/>
                  <a:gd name="T82" fmla="*/ 9 w 33"/>
                  <a:gd name="T83" fmla="*/ 8 h 13"/>
                  <a:gd name="T84" fmla="*/ 7 w 33"/>
                  <a:gd name="T85" fmla="*/ 9 h 13"/>
                  <a:gd name="T86" fmla="*/ 5 w 33"/>
                  <a:gd name="T87" fmla="*/ 8 h 13"/>
                  <a:gd name="T88" fmla="*/ 4 w 33"/>
                  <a:gd name="T89" fmla="*/ 2 h 13"/>
                  <a:gd name="T90" fmla="*/ 2 w 33"/>
                  <a:gd name="T91" fmla="*/ 11 h 13"/>
                  <a:gd name="T92" fmla="*/ 1 w 33"/>
                  <a:gd name="T9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 h="13">
                    <a:moveTo>
                      <a:pt x="1" y="12"/>
                    </a:moveTo>
                    <a:cubicBezTo>
                      <a:pt x="0" y="12"/>
                      <a:pt x="0" y="11"/>
                      <a:pt x="0" y="10"/>
                    </a:cubicBezTo>
                    <a:cubicBezTo>
                      <a:pt x="2" y="1"/>
                      <a:pt x="2" y="1"/>
                      <a:pt x="2" y="1"/>
                    </a:cubicBezTo>
                    <a:cubicBezTo>
                      <a:pt x="2" y="0"/>
                      <a:pt x="3" y="0"/>
                      <a:pt x="4" y="0"/>
                    </a:cubicBezTo>
                    <a:cubicBezTo>
                      <a:pt x="5" y="0"/>
                      <a:pt x="5" y="0"/>
                      <a:pt x="6" y="1"/>
                    </a:cubicBezTo>
                    <a:cubicBezTo>
                      <a:pt x="7" y="7"/>
                      <a:pt x="7" y="7"/>
                      <a:pt x="7" y="7"/>
                    </a:cubicBezTo>
                    <a:cubicBezTo>
                      <a:pt x="8" y="2"/>
                      <a:pt x="8" y="2"/>
                      <a:pt x="8" y="2"/>
                    </a:cubicBezTo>
                    <a:cubicBezTo>
                      <a:pt x="8" y="1"/>
                      <a:pt x="9" y="0"/>
                      <a:pt x="10" y="0"/>
                    </a:cubicBezTo>
                    <a:cubicBezTo>
                      <a:pt x="10" y="0"/>
                      <a:pt x="11" y="1"/>
                      <a:pt x="11" y="2"/>
                    </a:cubicBezTo>
                    <a:cubicBezTo>
                      <a:pt x="14" y="9"/>
                      <a:pt x="14" y="9"/>
                      <a:pt x="14" y="9"/>
                    </a:cubicBezTo>
                    <a:cubicBezTo>
                      <a:pt x="15" y="4"/>
                      <a:pt x="15" y="4"/>
                      <a:pt x="15" y="4"/>
                    </a:cubicBezTo>
                    <a:cubicBezTo>
                      <a:pt x="15" y="4"/>
                      <a:pt x="16" y="3"/>
                      <a:pt x="17" y="3"/>
                    </a:cubicBezTo>
                    <a:cubicBezTo>
                      <a:pt x="18" y="3"/>
                      <a:pt x="18" y="4"/>
                      <a:pt x="19" y="4"/>
                    </a:cubicBezTo>
                    <a:cubicBezTo>
                      <a:pt x="20" y="9"/>
                      <a:pt x="20" y="9"/>
                      <a:pt x="20" y="9"/>
                    </a:cubicBezTo>
                    <a:cubicBezTo>
                      <a:pt x="20" y="6"/>
                      <a:pt x="20" y="6"/>
                      <a:pt x="20" y="6"/>
                    </a:cubicBezTo>
                    <a:cubicBezTo>
                      <a:pt x="20" y="5"/>
                      <a:pt x="21" y="4"/>
                      <a:pt x="22" y="4"/>
                    </a:cubicBezTo>
                    <a:cubicBezTo>
                      <a:pt x="23" y="4"/>
                      <a:pt x="24" y="5"/>
                      <a:pt x="24" y="6"/>
                    </a:cubicBezTo>
                    <a:cubicBezTo>
                      <a:pt x="25" y="11"/>
                      <a:pt x="25" y="11"/>
                      <a:pt x="25" y="11"/>
                    </a:cubicBezTo>
                    <a:cubicBezTo>
                      <a:pt x="25" y="8"/>
                      <a:pt x="25" y="8"/>
                      <a:pt x="25" y="8"/>
                    </a:cubicBezTo>
                    <a:cubicBezTo>
                      <a:pt x="26" y="8"/>
                      <a:pt x="26" y="7"/>
                      <a:pt x="27" y="7"/>
                    </a:cubicBezTo>
                    <a:cubicBezTo>
                      <a:pt x="28" y="7"/>
                      <a:pt x="29" y="8"/>
                      <a:pt x="29" y="9"/>
                    </a:cubicBezTo>
                    <a:cubicBezTo>
                      <a:pt x="29" y="11"/>
                      <a:pt x="29" y="11"/>
                      <a:pt x="29" y="11"/>
                    </a:cubicBezTo>
                    <a:cubicBezTo>
                      <a:pt x="31" y="4"/>
                      <a:pt x="31" y="4"/>
                      <a:pt x="31" y="4"/>
                    </a:cubicBezTo>
                    <a:cubicBezTo>
                      <a:pt x="31" y="4"/>
                      <a:pt x="31" y="3"/>
                      <a:pt x="32" y="3"/>
                    </a:cubicBezTo>
                    <a:cubicBezTo>
                      <a:pt x="32" y="3"/>
                      <a:pt x="33" y="4"/>
                      <a:pt x="33" y="5"/>
                    </a:cubicBezTo>
                    <a:cubicBezTo>
                      <a:pt x="31" y="12"/>
                      <a:pt x="31" y="12"/>
                      <a:pt x="31" y="12"/>
                    </a:cubicBezTo>
                    <a:cubicBezTo>
                      <a:pt x="31" y="13"/>
                      <a:pt x="30" y="13"/>
                      <a:pt x="29" y="13"/>
                    </a:cubicBezTo>
                    <a:cubicBezTo>
                      <a:pt x="28" y="13"/>
                      <a:pt x="28" y="13"/>
                      <a:pt x="27" y="12"/>
                    </a:cubicBezTo>
                    <a:cubicBezTo>
                      <a:pt x="27" y="10"/>
                      <a:pt x="27" y="10"/>
                      <a:pt x="27" y="10"/>
                    </a:cubicBezTo>
                    <a:cubicBezTo>
                      <a:pt x="27" y="12"/>
                      <a:pt x="27" y="12"/>
                      <a:pt x="27" y="12"/>
                    </a:cubicBezTo>
                    <a:cubicBezTo>
                      <a:pt x="27" y="13"/>
                      <a:pt x="26" y="13"/>
                      <a:pt x="25" y="13"/>
                    </a:cubicBezTo>
                    <a:cubicBezTo>
                      <a:pt x="24" y="13"/>
                      <a:pt x="23" y="13"/>
                      <a:pt x="23" y="12"/>
                    </a:cubicBezTo>
                    <a:cubicBezTo>
                      <a:pt x="22" y="7"/>
                      <a:pt x="22" y="7"/>
                      <a:pt x="22" y="7"/>
                    </a:cubicBezTo>
                    <a:cubicBezTo>
                      <a:pt x="21" y="10"/>
                      <a:pt x="21" y="10"/>
                      <a:pt x="21" y="10"/>
                    </a:cubicBezTo>
                    <a:cubicBezTo>
                      <a:pt x="21" y="11"/>
                      <a:pt x="20" y="12"/>
                      <a:pt x="20" y="12"/>
                    </a:cubicBezTo>
                    <a:cubicBezTo>
                      <a:pt x="19" y="12"/>
                      <a:pt x="18" y="11"/>
                      <a:pt x="18" y="10"/>
                    </a:cubicBezTo>
                    <a:cubicBezTo>
                      <a:pt x="17" y="6"/>
                      <a:pt x="17" y="6"/>
                      <a:pt x="17" y="6"/>
                    </a:cubicBezTo>
                    <a:cubicBezTo>
                      <a:pt x="16" y="10"/>
                      <a:pt x="16" y="10"/>
                      <a:pt x="16" y="10"/>
                    </a:cubicBezTo>
                    <a:cubicBezTo>
                      <a:pt x="16" y="11"/>
                      <a:pt x="15" y="12"/>
                      <a:pt x="14" y="12"/>
                    </a:cubicBezTo>
                    <a:cubicBezTo>
                      <a:pt x="13" y="12"/>
                      <a:pt x="13" y="11"/>
                      <a:pt x="12" y="11"/>
                    </a:cubicBezTo>
                    <a:cubicBezTo>
                      <a:pt x="10" y="3"/>
                      <a:pt x="10" y="3"/>
                      <a:pt x="10" y="3"/>
                    </a:cubicBezTo>
                    <a:cubicBezTo>
                      <a:pt x="9" y="8"/>
                      <a:pt x="9" y="8"/>
                      <a:pt x="9" y="8"/>
                    </a:cubicBezTo>
                    <a:cubicBezTo>
                      <a:pt x="9" y="8"/>
                      <a:pt x="8" y="9"/>
                      <a:pt x="7" y="9"/>
                    </a:cubicBezTo>
                    <a:cubicBezTo>
                      <a:pt x="6" y="9"/>
                      <a:pt x="5" y="9"/>
                      <a:pt x="5" y="8"/>
                    </a:cubicBezTo>
                    <a:cubicBezTo>
                      <a:pt x="4" y="2"/>
                      <a:pt x="4" y="2"/>
                      <a:pt x="4" y="2"/>
                    </a:cubicBezTo>
                    <a:cubicBezTo>
                      <a:pt x="2" y="11"/>
                      <a:pt x="2" y="11"/>
                      <a:pt x="2" y="11"/>
                    </a:cubicBezTo>
                    <a:cubicBezTo>
                      <a:pt x="2" y="11"/>
                      <a:pt x="1" y="12"/>
                      <a:pt x="1" y="12"/>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77" name="îš1îḋe">
                <a:extLst>
                  <a:ext uri="{FF2B5EF4-FFF2-40B4-BE49-F238E27FC236}">
                    <a16:creationId xmlns:a16="http://schemas.microsoft.com/office/drawing/2014/main" xmlns="" id="{348DF262-A48D-454A-A30F-1A490281A7A3}"/>
                  </a:ext>
                </a:extLst>
              </p:cNvPr>
              <p:cNvSpPr/>
              <p:nvPr userDrawn="1"/>
            </p:nvSpPr>
            <p:spPr bwMode="auto">
              <a:xfrm>
                <a:off x="6891338" y="1962151"/>
                <a:ext cx="438150" cy="422275"/>
              </a:xfrm>
              <a:custGeom>
                <a:avLst/>
                <a:gdLst>
                  <a:gd name="T0" fmla="*/ 62 w 131"/>
                  <a:gd name="T1" fmla="*/ 96 h 126"/>
                  <a:gd name="T2" fmla="*/ 61 w 131"/>
                  <a:gd name="T3" fmla="*/ 97 h 126"/>
                  <a:gd name="T4" fmla="*/ 61 w 131"/>
                  <a:gd name="T5" fmla="*/ 90 h 126"/>
                  <a:gd name="T6" fmla="*/ 55 w 131"/>
                  <a:gd name="T7" fmla="*/ 95 h 126"/>
                  <a:gd name="T8" fmla="*/ 53 w 131"/>
                  <a:gd name="T9" fmla="*/ 126 h 126"/>
                  <a:gd name="T10" fmla="*/ 95 w 131"/>
                  <a:gd name="T11" fmla="*/ 103 h 126"/>
                  <a:gd name="T12" fmla="*/ 91 w 131"/>
                  <a:gd name="T13" fmla="*/ 97 h 126"/>
                  <a:gd name="T14" fmla="*/ 89 w 131"/>
                  <a:gd name="T15" fmla="*/ 98 h 126"/>
                  <a:gd name="T16" fmla="*/ 87 w 131"/>
                  <a:gd name="T17" fmla="*/ 95 h 126"/>
                  <a:gd name="T18" fmla="*/ 85 w 131"/>
                  <a:gd name="T19" fmla="*/ 98 h 126"/>
                  <a:gd name="T20" fmla="*/ 83 w 131"/>
                  <a:gd name="T21" fmla="*/ 97 h 126"/>
                  <a:gd name="T22" fmla="*/ 81 w 131"/>
                  <a:gd name="T23" fmla="*/ 95 h 126"/>
                  <a:gd name="T24" fmla="*/ 80 w 131"/>
                  <a:gd name="T25" fmla="*/ 97 h 126"/>
                  <a:gd name="T26" fmla="*/ 77 w 131"/>
                  <a:gd name="T27" fmla="*/ 91 h 126"/>
                  <a:gd name="T28" fmla="*/ 74 w 131"/>
                  <a:gd name="T29" fmla="*/ 97 h 126"/>
                  <a:gd name="T30" fmla="*/ 72 w 131"/>
                  <a:gd name="T31" fmla="*/ 96 h 126"/>
                  <a:gd name="T32" fmla="*/ 69 w 131"/>
                  <a:gd name="T33" fmla="*/ 93 h 126"/>
                  <a:gd name="T34" fmla="*/ 67 w 131"/>
                  <a:gd name="T35" fmla="*/ 94 h 126"/>
                  <a:gd name="T36" fmla="*/ 64 w 131"/>
                  <a:gd name="T37" fmla="*/ 87 h 126"/>
                  <a:gd name="T38" fmla="*/ 22 w 131"/>
                  <a:gd name="T39" fmla="*/ 31 h 126"/>
                  <a:gd name="T40" fmla="*/ 48 w 131"/>
                  <a:gd name="T41" fmla="*/ 125 h 126"/>
                  <a:gd name="T42" fmla="*/ 61 w 131"/>
                  <a:gd name="T43" fmla="*/ 87 h 126"/>
                  <a:gd name="T44" fmla="*/ 62 w 131"/>
                  <a:gd name="T45" fmla="*/ 86 h 126"/>
                  <a:gd name="T46" fmla="*/ 64 w 131"/>
                  <a:gd name="T47" fmla="*/ 85 h 126"/>
                  <a:gd name="T48" fmla="*/ 67 w 131"/>
                  <a:gd name="T49" fmla="*/ 92 h 126"/>
                  <a:gd name="T50" fmla="*/ 70 w 131"/>
                  <a:gd name="T51" fmla="*/ 85 h 126"/>
                  <a:gd name="T52" fmla="*/ 71 w 131"/>
                  <a:gd name="T53" fmla="*/ 87 h 126"/>
                  <a:gd name="T54" fmla="*/ 75 w 131"/>
                  <a:gd name="T55" fmla="*/ 89 h 126"/>
                  <a:gd name="T56" fmla="*/ 77 w 131"/>
                  <a:gd name="T57" fmla="*/ 88 h 126"/>
                  <a:gd name="T58" fmla="*/ 80 w 131"/>
                  <a:gd name="T59" fmla="*/ 94 h 126"/>
                  <a:gd name="T60" fmla="*/ 82 w 131"/>
                  <a:gd name="T61" fmla="*/ 89 h 126"/>
                  <a:gd name="T62" fmla="*/ 84 w 131"/>
                  <a:gd name="T63" fmla="*/ 91 h 126"/>
                  <a:gd name="T64" fmla="*/ 85 w 131"/>
                  <a:gd name="T65" fmla="*/ 93 h 126"/>
                  <a:gd name="T66" fmla="*/ 87 w 131"/>
                  <a:gd name="T67" fmla="*/ 92 h 126"/>
                  <a:gd name="T68" fmla="*/ 89 w 131"/>
                  <a:gd name="T69" fmla="*/ 96 h 126"/>
                  <a:gd name="T70" fmla="*/ 92 w 131"/>
                  <a:gd name="T71" fmla="*/ 88 h 126"/>
                  <a:gd name="T72" fmla="*/ 93 w 131"/>
                  <a:gd name="T73" fmla="*/ 90 h 126"/>
                  <a:gd name="T74" fmla="*/ 99 w 131"/>
                  <a:gd name="T75" fmla="*/ 104 h 126"/>
                  <a:gd name="T76" fmla="*/ 109 w 131"/>
                  <a:gd name="T77" fmla="*/ 95 h 126"/>
                  <a:gd name="T78" fmla="*/ 78 w 131"/>
                  <a:gd name="T7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 h="126">
                    <a:moveTo>
                      <a:pt x="64" y="87"/>
                    </a:moveTo>
                    <a:cubicBezTo>
                      <a:pt x="62" y="96"/>
                      <a:pt x="62" y="96"/>
                      <a:pt x="62" y="96"/>
                    </a:cubicBezTo>
                    <a:cubicBezTo>
                      <a:pt x="62" y="96"/>
                      <a:pt x="61" y="97"/>
                      <a:pt x="61" y="97"/>
                    </a:cubicBezTo>
                    <a:cubicBezTo>
                      <a:pt x="61" y="97"/>
                      <a:pt x="61" y="97"/>
                      <a:pt x="61" y="97"/>
                    </a:cubicBezTo>
                    <a:cubicBezTo>
                      <a:pt x="60" y="97"/>
                      <a:pt x="60" y="96"/>
                      <a:pt x="60" y="95"/>
                    </a:cubicBezTo>
                    <a:cubicBezTo>
                      <a:pt x="61" y="90"/>
                      <a:pt x="61" y="90"/>
                      <a:pt x="61" y="90"/>
                    </a:cubicBezTo>
                    <a:cubicBezTo>
                      <a:pt x="61" y="90"/>
                      <a:pt x="61" y="90"/>
                      <a:pt x="61" y="90"/>
                    </a:cubicBezTo>
                    <a:cubicBezTo>
                      <a:pt x="58" y="90"/>
                      <a:pt x="55" y="92"/>
                      <a:pt x="55" y="95"/>
                    </a:cubicBezTo>
                    <a:cubicBezTo>
                      <a:pt x="51" y="126"/>
                      <a:pt x="51" y="126"/>
                      <a:pt x="51" y="126"/>
                    </a:cubicBezTo>
                    <a:cubicBezTo>
                      <a:pt x="52" y="126"/>
                      <a:pt x="52" y="126"/>
                      <a:pt x="53" y="126"/>
                    </a:cubicBezTo>
                    <a:cubicBezTo>
                      <a:pt x="66" y="126"/>
                      <a:pt x="80" y="121"/>
                      <a:pt x="93" y="111"/>
                    </a:cubicBezTo>
                    <a:cubicBezTo>
                      <a:pt x="95" y="103"/>
                      <a:pt x="95" y="103"/>
                      <a:pt x="95" y="103"/>
                    </a:cubicBezTo>
                    <a:cubicBezTo>
                      <a:pt x="96" y="100"/>
                      <a:pt x="94" y="97"/>
                      <a:pt x="91" y="96"/>
                    </a:cubicBezTo>
                    <a:cubicBezTo>
                      <a:pt x="91" y="97"/>
                      <a:pt x="91" y="97"/>
                      <a:pt x="91" y="97"/>
                    </a:cubicBezTo>
                    <a:cubicBezTo>
                      <a:pt x="91" y="98"/>
                      <a:pt x="90" y="98"/>
                      <a:pt x="89" y="98"/>
                    </a:cubicBezTo>
                    <a:cubicBezTo>
                      <a:pt x="89" y="98"/>
                      <a:pt x="89" y="98"/>
                      <a:pt x="89" y="98"/>
                    </a:cubicBezTo>
                    <a:cubicBezTo>
                      <a:pt x="88" y="98"/>
                      <a:pt x="88" y="98"/>
                      <a:pt x="87" y="97"/>
                    </a:cubicBezTo>
                    <a:cubicBezTo>
                      <a:pt x="87" y="95"/>
                      <a:pt x="87" y="95"/>
                      <a:pt x="87" y="95"/>
                    </a:cubicBezTo>
                    <a:cubicBezTo>
                      <a:pt x="87" y="97"/>
                      <a:pt x="87" y="97"/>
                      <a:pt x="87" y="97"/>
                    </a:cubicBezTo>
                    <a:cubicBezTo>
                      <a:pt x="87" y="98"/>
                      <a:pt x="86" y="98"/>
                      <a:pt x="85" y="98"/>
                    </a:cubicBezTo>
                    <a:cubicBezTo>
                      <a:pt x="85" y="98"/>
                      <a:pt x="85" y="98"/>
                      <a:pt x="85" y="98"/>
                    </a:cubicBezTo>
                    <a:cubicBezTo>
                      <a:pt x="84" y="98"/>
                      <a:pt x="83" y="98"/>
                      <a:pt x="83" y="97"/>
                    </a:cubicBezTo>
                    <a:cubicBezTo>
                      <a:pt x="82" y="92"/>
                      <a:pt x="82" y="92"/>
                      <a:pt x="82" y="92"/>
                    </a:cubicBezTo>
                    <a:cubicBezTo>
                      <a:pt x="81" y="95"/>
                      <a:pt x="81" y="95"/>
                      <a:pt x="81" y="95"/>
                    </a:cubicBezTo>
                    <a:cubicBezTo>
                      <a:pt x="81" y="96"/>
                      <a:pt x="80" y="97"/>
                      <a:pt x="80" y="97"/>
                    </a:cubicBezTo>
                    <a:cubicBezTo>
                      <a:pt x="80" y="97"/>
                      <a:pt x="80" y="97"/>
                      <a:pt x="80" y="97"/>
                    </a:cubicBezTo>
                    <a:cubicBezTo>
                      <a:pt x="79" y="97"/>
                      <a:pt x="78" y="96"/>
                      <a:pt x="78" y="95"/>
                    </a:cubicBezTo>
                    <a:cubicBezTo>
                      <a:pt x="77" y="91"/>
                      <a:pt x="77" y="91"/>
                      <a:pt x="77" y="91"/>
                    </a:cubicBezTo>
                    <a:cubicBezTo>
                      <a:pt x="76" y="95"/>
                      <a:pt x="76" y="95"/>
                      <a:pt x="76" y="95"/>
                    </a:cubicBezTo>
                    <a:cubicBezTo>
                      <a:pt x="76" y="96"/>
                      <a:pt x="75" y="97"/>
                      <a:pt x="74" y="97"/>
                    </a:cubicBezTo>
                    <a:cubicBezTo>
                      <a:pt x="74" y="97"/>
                      <a:pt x="74" y="97"/>
                      <a:pt x="74" y="97"/>
                    </a:cubicBezTo>
                    <a:cubicBezTo>
                      <a:pt x="73" y="97"/>
                      <a:pt x="73" y="96"/>
                      <a:pt x="72" y="96"/>
                    </a:cubicBezTo>
                    <a:cubicBezTo>
                      <a:pt x="70" y="88"/>
                      <a:pt x="70" y="88"/>
                      <a:pt x="70" y="88"/>
                    </a:cubicBezTo>
                    <a:cubicBezTo>
                      <a:pt x="69" y="93"/>
                      <a:pt x="69" y="93"/>
                      <a:pt x="69" y="93"/>
                    </a:cubicBezTo>
                    <a:cubicBezTo>
                      <a:pt x="69" y="93"/>
                      <a:pt x="68" y="94"/>
                      <a:pt x="67" y="94"/>
                    </a:cubicBezTo>
                    <a:cubicBezTo>
                      <a:pt x="67" y="94"/>
                      <a:pt x="67" y="94"/>
                      <a:pt x="67" y="94"/>
                    </a:cubicBezTo>
                    <a:cubicBezTo>
                      <a:pt x="66" y="94"/>
                      <a:pt x="65" y="94"/>
                      <a:pt x="65" y="93"/>
                    </a:cubicBezTo>
                    <a:cubicBezTo>
                      <a:pt x="64" y="87"/>
                      <a:pt x="64" y="87"/>
                      <a:pt x="64" y="87"/>
                    </a:cubicBezTo>
                    <a:moveTo>
                      <a:pt x="78" y="0"/>
                    </a:moveTo>
                    <a:cubicBezTo>
                      <a:pt x="58" y="0"/>
                      <a:pt x="37" y="11"/>
                      <a:pt x="22" y="31"/>
                    </a:cubicBezTo>
                    <a:cubicBezTo>
                      <a:pt x="0" y="61"/>
                      <a:pt x="1" y="99"/>
                      <a:pt x="25" y="117"/>
                    </a:cubicBezTo>
                    <a:cubicBezTo>
                      <a:pt x="32" y="122"/>
                      <a:pt x="40" y="125"/>
                      <a:pt x="48" y="125"/>
                    </a:cubicBezTo>
                    <a:cubicBezTo>
                      <a:pt x="51" y="95"/>
                      <a:pt x="51" y="95"/>
                      <a:pt x="51" y="95"/>
                    </a:cubicBezTo>
                    <a:cubicBezTo>
                      <a:pt x="52" y="90"/>
                      <a:pt x="56" y="87"/>
                      <a:pt x="61" y="87"/>
                    </a:cubicBezTo>
                    <a:cubicBezTo>
                      <a:pt x="61" y="87"/>
                      <a:pt x="61" y="87"/>
                      <a:pt x="62" y="87"/>
                    </a:cubicBezTo>
                    <a:cubicBezTo>
                      <a:pt x="62" y="86"/>
                      <a:pt x="62" y="86"/>
                      <a:pt x="62" y="86"/>
                    </a:cubicBezTo>
                    <a:cubicBezTo>
                      <a:pt x="62" y="85"/>
                      <a:pt x="63" y="85"/>
                      <a:pt x="64" y="85"/>
                    </a:cubicBezTo>
                    <a:cubicBezTo>
                      <a:pt x="64" y="85"/>
                      <a:pt x="64" y="85"/>
                      <a:pt x="64" y="85"/>
                    </a:cubicBezTo>
                    <a:cubicBezTo>
                      <a:pt x="65" y="85"/>
                      <a:pt x="65" y="85"/>
                      <a:pt x="66" y="86"/>
                    </a:cubicBezTo>
                    <a:cubicBezTo>
                      <a:pt x="67" y="92"/>
                      <a:pt x="67" y="92"/>
                      <a:pt x="67" y="92"/>
                    </a:cubicBezTo>
                    <a:cubicBezTo>
                      <a:pt x="68" y="87"/>
                      <a:pt x="68" y="87"/>
                      <a:pt x="68" y="87"/>
                    </a:cubicBezTo>
                    <a:cubicBezTo>
                      <a:pt x="68" y="86"/>
                      <a:pt x="69" y="85"/>
                      <a:pt x="70" y="85"/>
                    </a:cubicBezTo>
                    <a:cubicBezTo>
                      <a:pt x="70" y="85"/>
                      <a:pt x="70" y="85"/>
                      <a:pt x="70" y="85"/>
                    </a:cubicBezTo>
                    <a:cubicBezTo>
                      <a:pt x="71" y="85"/>
                      <a:pt x="71" y="86"/>
                      <a:pt x="71" y="87"/>
                    </a:cubicBezTo>
                    <a:cubicBezTo>
                      <a:pt x="74" y="94"/>
                      <a:pt x="74" y="94"/>
                      <a:pt x="74" y="94"/>
                    </a:cubicBezTo>
                    <a:cubicBezTo>
                      <a:pt x="75" y="89"/>
                      <a:pt x="75" y="89"/>
                      <a:pt x="75" y="89"/>
                    </a:cubicBezTo>
                    <a:cubicBezTo>
                      <a:pt x="75" y="89"/>
                      <a:pt x="76" y="88"/>
                      <a:pt x="77" y="88"/>
                    </a:cubicBezTo>
                    <a:cubicBezTo>
                      <a:pt x="77" y="88"/>
                      <a:pt x="77" y="88"/>
                      <a:pt x="77" y="88"/>
                    </a:cubicBezTo>
                    <a:cubicBezTo>
                      <a:pt x="78" y="88"/>
                      <a:pt x="78" y="89"/>
                      <a:pt x="79" y="89"/>
                    </a:cubicBezTo>
                    <a:cubicBezTo>
                      <a:pt x="80" y="94"/>
                      <a:pt x="80" y="94"/>
                      <a:pt x="80" y="94"/>
                    </a:cubicBezTo>
                    <a:cubicBezTo>
                      <a:pt x="80" y="91"/>
                      <a:pt x="80" y="91"/>
                      <a:pt x="80" y="91"/>
                    </a:cubicBezTo>
                    <a:cubicBezTo>
                      <a:pt x="80" y="90"/>
                      <a:pt x="81" y="89"/>
                      <a:pt x="82" y="89"/>
                    </a:cubicBezTo>
                    <a:cubicBezTo>
                      <a:pt x="82" y="89"/>
                      <a:pt x="82" y="89"/>
                      <a:pt x="82" y="89"/>
                    </a:cubicBezTo>
                    <a:cubicBezTo>
                      <a:pt x="83" y="89"/>
                      <a:pt x="84" y="90"/>
                      <a:pt x="84" y="91"/>
                    </a:cubicBezTo>
                    <a:cubicBezTo>
                      <a:pt x="85" y="96"/>
                      <a:pt x="85" y="96"/>
                      <a:pt x="85" y="96"/>
                    </a:cubicBezTo>
                    <a:cubicBezTo>
                      <a:pt x="85" y="93"/>
                      <a:pt x="85" y="93"/>
                      <a:pt x="85" y="93"/>
                    </a:cubicBezTo>
                    <a:cubicBezTo>
                      <a:pt x="86" y="93"/>
                      <a:pt x="86" y="92"/>
                      <a:pt x="87" y="92"/>
                    </a:cubicBezTo>
                    <a:cubicBezTo>
                      <a:pt x="87" y="92"/>
                      <a:pt x="87" y="92"/>
                      <a:pt x="87" y="92"/>
                    </a:cubicBezTo>
                    <a:cubicBezTo>
                      <a:pt x="88" y="92"/>
                      <a:pt x="89" y="93"/>
                      <a:pt x="89" y="94"/>
                    </a:cubicBezTo>
                    <a:cubicBezTo>
                      <a:pt x="89" y="96"/>
                      <a:pt x="89" y="96"/>
                      <a:pt x="89" y="96"/>
                    </a:cubicBezTo>
                    <a:cubicBezTo>
                      <a:pt x="91" y="89"/>
                      <a:pt x="91" y="89"/>
                      <a:pt x="91" y="89"/>
                    </a:cubicBezTo>
                    <a:cubicBezTo>
                      <a:pt x="91" y="89"/>
                      <a:pt x="91" y="88"/>
                      <a:pt x="92" y="88"/>
                    </a:cubicBezTo>
                    <a:cubicBezTo>
                      <a:pt x="92" y="88"/>
                      <a:pt x="92" y="88"/>
                      <a:pt x="92" y="88"/>
                    </a:cubicBezTo>
                    <a:cubicBezTo>
                      <a:pt x="92" y="88"/>
                      <a:pt x="93" y="89"/>
                      <a:pt x="93" y="90"/>
                    </a:cubicBezTo>
                    <a:cubicBezTo>
                      <a:pt x="92" y="93"/>
                      <a:pt x="92" y="93"/>
                      <a:pt x="92" y="93"/>
                    </a:cubicBezTo>
                    <a:cubicBezTo>
                      <a:pt x="97" y="94"/>
                      <a:pt x="100" y="99"/>
                      <a:pt x="99" y="104"/>
                    </a:cubicBezTo>
                    <a:cubicBezTo>
                      <a:pt x="98" y="107"/>
                      <a:pt x="98" y="107"/>
                      <a:pt x="98" y="107"/>
                    </a:cubicBezTo>
                    <a:cubicBezTo>
                      <a:pt x="102" y="103"/>
                      <a:pt x="105" y="99"/>
                      <a:pt x="109" y="95"/>
                    </a:cubicBezTo>
                    <a:cubicBezTo>
                      <a:pt x="131" y="65"/>
                      <a:pt x="129" y="26"/>
                      <a:pt x="105" y="9"/>
                    </a:cubicBezTo>
                    <a:cubicBezTo>
                      <a:pt x="97" y="3"/>
                      <a:pt x="88" y="0"/>
                      <a:pt x="78" y="0"/>
                    </a:cubicBezTo>
                  </a:path>
                </a:pathLst>
              </a:custGeom>
              <a:solidFill>
                <a:srgbClr val="FFDB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78" name="íŝļïḓé">
                <a:extLst>
                  <a:ext uri="{FF2B5EF4-FFF2-40B4-BE49-F238E27FC236}">
                    <a16:creationId xmlns:a16="http://schemas.microsoft.com/office/drawing/2014/main" xmlns="" id="{759870D3-49F9-47B6-A1D3-1600AA7218A0}"/>
                  </a:ext>
                </a:extLst>
              </p:cNvPr>
              <p:cNvSpPr/>
              <p:nvPr userDrawn="1"/>
            </p:nvSpPr>
            <p:spPr bwMode="auto">
              <a:xfrm>
                <a:off x="7051675" y="2252663"/>
                <a:ext cx="47625" cy="131763"/>
              </a:xfrm>
              <a:custGeom>
                <a:avLst/>
                <a:gdLst>
                  <a:gd name="T0" fmla="*/ 13 w 14"/>
                  <a:gd name="T1" fmla="*/ 0 h 39"/>
                  <a:gd name="T2" fmla="*/ 3 w 14"/>
                  <a:gd name="T3" fmla="*/ 8 h 39"/>
                  <a:gd name="T4" fmla="*/ 0 w 14"/>
                  <a:gd name="T5" fmla="*/ 38 h 39"/>
                  <a:gd name="T6" fmla="*/ 3 w 14"/>
                  <a:gd name="T7" fmla="*/ 39 h 39"/>
                  <a:gd name="T8" fmla="*/ 7 w 14"/>
                  <a:gd name="T9" fmla="*/ 8 h 39"/>
                  <a:gd name="T10" fmla="*/ 13 w 14"/>
                  <a:gd name="T11" fmla="*/ 3 h 39"/>
                  <a:gd name="T12" fmla="*/ 13 w 14"/>
                  <a:gd name="T13" fmla="*/ 3 h 39"/>
                  <a:gd name="T14" fmla="*/ 14 w 14"/>
                  <a:gd name="T15" fmla="*/ 0 h 39"/>
                  <a:gd name="T16" fmla="*/ 13 w 14"/>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9">
                    <a:moveTo>
                      <a:pt x="13" y="0"/>
                    </a:moveTo>
                    <a:cubicBezTo>
                      <a:pt x="8" y="0"/>
                      <a:pt x="4" y="3"/>
                      <a:pt x="3" y="8"/>
                    </a:cubicBezTo>
                    <a:cubicBezTo>
                      <a:pt x="0" y="38"/>
                      <a:pt x="0" y="38"/>
                      <a:pt x="0" y="38"/>
                    </a:cubicBezTo>
                    <a:cubicBezTo>
                      <a:pt x="1" y="39"/>
                      <a:pt x="2" y="39"/>
                      <a:pt x="3" y="39"/>
                    </a:cubicBezTo>
                    <a:cubicBezTo>
                      <a:pt x="7" y="8"/>
                      <a:pt x="7" y="8"/>
                      <a:pt x="7" y="8"/>
                    </a:cubicBezTo>
                    <a:cubicBezTo>
                      <a:pt x="7" y="5"/>
                      <a:pt x="10" y="3"/>
                      <a:pt x="13" y="3"/>
                    </a:cubicBezTo>
                    <a:cubicBezTo>
                      <a:pt x="13" y="3"/>
                      <a:pt x="13" y="3"/>
                      <a:pt x="13" y="3"/>
                    </a:cubicBezTo>
                    <a:cubicBezTo>
                      <a:pt x="14" y="0"/>
                      <a:pt x="14" y="0"/>
                      <a:pt x="14" y="0"/>
                    </a:cubicBezTo>
                    <a:cubicBezTo>
                      <a:pt x="13" y="0"/>
                      <a:pt x="13" y="0"/>
                      <a:pt x="13"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79" name="ï$ḻiḍe">
                <a:extLst>
                  <a:ext uri="{FF2B5EF4-FFF2-40B4-BE49-F238E27FC236}">
                    <a16:creationId xmlns:a16="http://schemas.microsoft.com/office/drawing/2014/main" xmlns="" id="{1896D660-94A5-4D9E-A00A-3532150FFBCE}"/>
                  </a:ext>
                </a:extLst>
              </p:cNvPr>
              <p:cNvSpPr/>
              <p:nvPr userDrawn="1"/>
            </p:nvSpPr>
            <p:spPr bwMode="auto">
              <a:xfrm>
                <a:off x="7196138" y="2273301"/>
                <a:ext cx="30163" cy="60325"/>
              </a:xfrm>
              <a:custGeom>
                <a:avLst/>
                <a:gdLst>
                  <a:gd name="T0" fmla="*/ 1 w 9"/>
                  <a:gd name="T1" fmla="*/ 0 h 18"/>
                  <a:gd name="T2" fmla="*/ 0 w 9"/>
                  <a:gd name="T3" fmla="*/ 3 h 18"/>
                  <a:gd name="T4" fmla="*/ 4 w 9"/>
                  <a:gd name="T5" fmla="*/ 10 h 18"/>
                  <a:gd name="T6" fmla="*/ 2 w 9"/>
                  <a:gd name="T7" fmla="*/ 18 h 18"/>
                  <a:gd name="T8" fmla="*/ 7 w 9"/>
                  <a:gd name="T9" fmla="*/ 14 h 18"/>
                  <a:gd name="T10" fmla="*/ 8 w 9"/>
                  <a:gd name="T11" fmla="*/ 11 h 18"/>
                  <a:gd name="T12" fmla="*/ 1 w 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9" h="18">
                    <a:moveTo>
                      <a:pt x="1" y="0"/>
                    </a:moveTo>
                    <a:cubicBezTo>
                      <a:pt x="0" y="3"/>
                      <a:pt x="0" y="3"/>
                      <a:pt x="0" y="3"/>
                    </a:cubicBezTo>
                    <a:cubicBezTo>
                      <a:pt x="3" y="4"/>
                      <a:pt x="5" y="7"/>
                      <a:pt x="4" y="10"/>
                    </a:cubicBezTo>
                    <a:cubicBezTo>
                      <a:pt x="2" y="18"/>
                      <a:pt x="2" y="18"/>
                      <a:pt x="2" y="18"/>
                    </a:cubicBezTo>
                    <a:cubicBezTo>
                      <a:pt x="3" y="17"/>
                      <a:pt x="5" y="15"/>
                      <a:pt x="7" y="14"/>
                    </a:cubicBezTo>
                    <a:cubicBezTo>
                      <a:pt x="8" y="11"/>
                      <a:pt x="8" y="11"/>
                      <a:pt x="8" y="11"/>
                    </a:cubicBezTo>
                    <a:cubicBezTo>
                      <a:pt x="9" y="6"/>
                      <a:pt x="6" y="1"/>
                      <a:pt x="1"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80" name="îṩḻïḋe">
                <a:extLst>
                  <a:ext uri="{FF2B5EF4-FFF2-40B4-BE49-F238E27FC236}">
                    <a16:creationId xmlns:a16="http://schemas.microsoft.com/office/drawing/2014/main" xmlns="" id="{6A0C3329-DB26-4A9C-8460-8D0C084F85AB}"/>
                  </a:ext>
                </a:extLst>
              </p:cNvPr>
              <p:cNvSpPr/>
              <p:nvPr userDrawn="1"/>
            </p:nvSpPr>
            <p:spPr bwMode="auto">
              <a:xfrm>
                <a:off x="7091363" y="2246313"/>
                <a:ext cx="111125" cy="44450"/>
              </a:xfrm>
              <a:custGeom>
                <a:avLst/>
                <a:gdLst>
                  <a:gd name="T0" fmla="*/ 4 w 33"/>
                  <a:gd name="T1" fmla="*/ 0 h 13"/>
                  <a:gd name="T2" fmla="*/ 4 w 33"/>
                  <a:gd name="T3" fmla="*/ 0 h 13"/>
                  <a:gd name="T4" fmla="*/ 2 w 33"/>
                  <a:gd name="T5" fmla="*/ 1 h 13"/>
                  <a:gd name="T6" fmla="*/ 2 w 33"/>
                  <a:gd name="T7" fmla="*/ 2 h 13"/>
                  <a:gd name="T8" fmla="*/ 1 w 33"/>
                  <a:gd name="T9" fmla="*/ 5 h 13"/>
                  <a:gd name="T10" fmla="*/ 0 w 33"/>
                  <a:gd name="T11" fmla="*/ 10 h 13"/>
                  <a:gd name="T12" fmla="*/ 1 w 33"/>
                  <a:gd name="T13" fmla="*/ 12 h 13"/>
                  <a:gd name="T14" fmla="*/ 1 w 33"/>
                  <a:gd name="T15" fmla="*/ 12 h 13"/>
                  <a:gd name="T16" fmla="*/ 2 w 33"/>
                  <a:gd name="T17" fmla="*/ 11 h 13"/>
                  <a:gd name="T18" fmla="*/ 4 w 33"/>
                  <a:gd name="T19" fmla="*/ 2 h 13"/>
                  <a:gd name="T20" fmla="*/ 5 w 33"/>
                  <a:gd name="T21" fmla="*/ 8 h 13"/>
                  <a:gd name="T22" fmla="*/ 7 w 33"/>
                  <a:gd name="T23" fmla="*/ 9 h 13"/>
                  <a:gd name="T24" fmla="*/ 7 w 33"/>
                  <a:gd name="T25" fmla="*/ 9 h 13"/>
                  <a:gd name="T26" fmla="*/ 9 w 33"/>
                  <a:gd name="T27" fmla="*/ 8 h 13"/>
                  <a:gd name="T28" fmla="*/ 10 w 33"/>
                  <a:gd name="T29" fmla="*/ 3 h 13"/>
                  <a:gd name="T30" fmla="*/ 12 w 33"/>
                  <a:gd name="T31" fmla="*/ 11 h 13"/>
                  <a:gd name="T32" fmla="*/ 14 w 33"/>
                  <a:gd name="T33" fmla="*/ 12 h 13"/>
                  <a:gd name="T34" fmla="*/ 14 w 33"/>
                  <a:gd name="T35" fmla="*/ 12 h 13"/>
                  <a:gd name="T36" fmla="*/ 16 w 33"/>
                  <a:gd name="T37" fmla="*/ 10 h 13"/>
                  <a:gd name="T38" fmla="*/ 17 w 33"/>
                  <a:gd name="T39" fmla="*/ 6 h 13"/>
                  <a:gd name="T40" fmla="*/ 18 w 33"/>
                  <a:gd name="T41" fmla="*/ 10 h 13"/>
                  <a:gd name="T42" fmla="*/ 20 w 33"/>
                  <a:gd name="T43" fmla="*/ 12 h 13"/>
                  <a:gd name="T44" fmla="*/ 20 w 33"/>
                  <a:gd name="T45" fmla="*/ 12 h 13"/>
                  <a:gd name="T46" fmla="*/ 21 w 33"/>
                  <a:gd name="T47" fmla="*/ 10 h 13"/>
                  <a:gd name="T48" fmla="*/ 22 w 33"/>
                  <a:gd name="T49" fmla="*/ 7 h 13"/>
                  <a:gd name="T50" fmla="*/ 23 w 33"/>
                  <a:gd name="T51" fmla="*/ 12 h 13"/>
                  <a:gd name="T52" fmla="*/ 25 w 33"/>
                  <a:gd name="T53" fmla="*/ 13 h 13"/>
                  <a:gd name="T54" fmla="*/ 25 w 33"/>
                  <a:gd name="T55" fmla="*/ 13 h 13"/>
                  <a:gd name="T56" fmla="*/ 27 w 33"/>
                  <a:gd name="T57" fmla="*/ 12 h 13"/>
                  <a:gd name="T58" fmla="*/ 27 w 33"/>
                  <a:gd name="T59" fmla="*/ 10 h 13"/>
                  <a:gd name="T60" fmla="*/ 27 w 33"/>
                  <a:gd name="T61" fmla="*/ 12 h 13"/>
                  <a:gd name="T62" fmla="*/ 29 w 33"/>
                  <a:gd name="T63" fmla="*/ 13 h 13"/>
                  <a:gd name="T64" fmla="*/ 29 w 33"/>
                  <a:gd name="T65" fmla="*/ 13 h 13"/>
                  <a:gd name="T66" fmla="*/ 31 w 33"/>
                  <a:gd name="T67" fmla="*/ 12 h 13"/>
                  <a:gd name="T68" fmla="*/ 31 w 33"/>
                  <a:gd name="T69" fmla="*/ 11 h 13"/>
                  <a:gd name="T70" fmla="*/ 32 w 33"/>
                  <a:gd name="T71" fmla="*/ 8 h 13"/>
                  <a:gd name="T72" fmla="*/ 33 w 33"/>
                  <a:gd name="T73" fmla="*/ 5 h 13"/>
                  <a:gd name="T74" fmla="*/ 32 w 33"/>
                  <a:gd name="T75" fmla="*/ 3 h 13"/>
                  <a:gd name="T76" fmla="*/ 32 w 33"/>
                  <a:gd name="T77" fmla="*/ 3 h 13"/>
                  <a:gd name="T78" fmla="*/ 31 w 33"/>
                  <a:gd name="T79" fmla="*/ 4 h 13"/>
                  <a:gd name="T80" fmla="*/ 29 w 33"/>
                  <a:gd name="T81" fmla="*/ 11 h 13"/>
                  <a:gd name="T82" fmla="*/ 29 w 33"/>
                  <a:gd name="T83" fmla="*/ 9 h 13"/>
                  <a:gd name="T84" fmla="*/ 27 w 33"/>
                  <a:gd name="T85" fmla="*/ 7 h 13"/>
                  <a:gd name="T86" fmla="*/ 27 w 33"/>
                  <a:gd name="T87" fmla="*/ 7 h 13"/>
                  <a:gd name="T88" fmla="*/ 25 w 33"/>
                  <a:gd name="T89" fmla="*/ 8 h 13"/>
                  <a:gd name="T90" fmla="*/ 25 w 33"/>
                  <a:gd name="T91" fmla="*/ 11 h 13"/>
                  <a:gd name="T92" fmla="*/ 24 w 33"/>
                  <a:gd name="T93" fmla="*/ 6 h 13"/>
                  <a:gd name="T94" fmla="*/ 22 w 33"/>
                  <a:gd name="T95" fmla="*/ 4 h 13"/>
                  <a:gd name="T96" fmla="*/ 22 w 33"/>
                  <a:gd name="T97" fmla="*/ 4 h 13"/>
                  <a:gd name="T98" fmla="*/ 20 w 33"/>
                  <a:gd name="T99" fmla="*/ 6 h 13"/>
                  <a:gd name="T100" fmla="*/ 20 w 33"/>
                  <a:gd name="T101" fmla="*/ 9 h 13"/>
                  <a:gd name="T102" fmla="*/ 19 w 33"/>
                  <a:gd name="T103" fmla="*/ 4 h 13"/>
                  <a:gd name="T104" fmla="*/ 17 w 33"/>
                  <a:gd name="T105" fmla="*/ 3 h 13"/>
                  <a:gd name="T106" fmla="*/ 17 w 33"/>
                  <a:gd name="T107" fmla="*/ 3 h 13"/>
                  <a:gd name="T108" fmla="*/ 15 w 33"/>
                  <a:gd name="T109" fmla="*/ 4 h 13"/>
                  <a:gd name="T110" fmla="*/ 14 w 33"/>
                  <a:gd name="T111" fmla="*/ 9 h 13"/>
                  <a:gd name="T112" fmla="*/ 11 w 33"/>
                  <a:gd name="T113" fmla="*/ 2 h 13"/>
                  <a:gd name="T114" fmla="*/ 10 w 33"/>
                  <a:gd name="T115" fmla="*/ 0 h 13"/>
                  <a:gd name="T116" fmla="*/ 10 w 33"/>
                  <a:gd name="T117" fmla="*/ 0 h 13"/>
                  <a:gd name="T118" fmla="*/ 8 w 33"/>
                  <a:gd name="T119" fmla="*/ 2 h 13"/>
                  <a:gd name="T120" fmla="*/ 7 w 33"/>
                  <a:gd name="T121" fmla="*/ 7 h 13"/>
                  <a:gd name="T122" fmla="*/ 6 w 33"/>
                  <a:gd name="T123" fmla="*/ 1 h 13"/>
                  <a:gd name="T124" fmla="*/ 4 w 33"/>
                  <a:gd name="T1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 h="13">
                    <a:moveTo>
                      <a:pt x="4" y="0"/>
                    </a:moveTo>
                    <a:cubicBezTo>
                      <a:pt x="4" y="0"/>
                      <a:pt x="4" y="0"/>
                      <a:pt x="4" y="0"/>
                    </a:cubicBezTo>
                    <a:cubicBezTo>
                      <a:pt x="3" y="0"/>
                      <a:pt x="2" y="0"/>
                      <a:pt x="2" y="1"/>
                    </a:cubicBezTo>
                    <a:cubicBezTo>
                      <a:pt x="2" y="2"/>
                      <a:pt x="2" y="2"/>
                      <a:pt x="2" y="2"/>
                    </a:cubicBezTo>
                    <a:cubicBezTo>
                      <a:pt x="1" y="5"/>
                      <a:pt x="1" y="5"/>
                      <a:pt x="1" y="5"/>
                    </a:cubicBezTo>
                    <a:cubicBezTo>
                      <a:pt x="0" y="10"/>
                      <a:pt x="0" y="10"/>
                      <a:pt x="0" y="10"/>
                    </a:cubicBezTo>
                    <a:cubicBezTo>
                      <a:pt x="0" y="11"/>
                      <a:pt x="0" y="12"/>
                      <a:pt x="1" y="12"/>
                    </a:cubicBezTo>
                    <a:cubicBezTo>
                      <a:pt x="1" y="12"/>
                      <a:pt x="1" y="12"/>
                      <a:pt x="1" y="12"/>
                    </a:cubicBezTo>
                    <a:cubicBezTo>
                      <a:pt x="1" y="12"/>
                      <a:pt x="2" y="11"/>
                      <a:pt x="2" y="11"/>
                    </a:cubicBezTo>
                    <a:cubicBezTo>
                      <a:pt x="4" y="2"/>
                      <a:pt x="4" y="2"/>
                      <a:pt x="4" y="2"/>
                    </a:cubicBezTo>
                    <a:cubicBezTo>
                      <a:pt x="5" y="8"/>
                      <a:pt x="5" y="8"/>
                      <a:pt x="5" y="8"/>
                    </a:cubicBezTo>
                    <a:cubicBezTo>
                      <a:pt x="5" y="9"/>
                      <a:pt x="6" y="9"/>
                      <a:pt x="7" y="9"/>
                    </a:cubicBezTo>
                    <a:cubicBezTo>
                      <a:pt x="7" y="9"/>
                      <a:pt x="7" y="9"/>
                      <a:pt x="7" y="9"/>
                    </a:cubicBezTo>
                    <a:cubicBezTo>
                      <a:pt x="8" y="9"/>
                      <a:pt x="9" y="8"/>
                      <a:pt x="9" y="8"/>
                    </a:cubicBezTo>
                    <a:cubicBezTo>
                      <a:pt x="10" y="3"/>
                      <a:pt x="10" y="3"/>
                      <a:pt x="10" y="3"/>
                    </a:cubicBezTo>
                    <a:cubicBezTo>
                      <a:pt x="12" y="11"/>
                      <a:pt x="12" y="11"/>
                      <a:pt x="12" y="11"/>
                    </a:cubicBezTo>
                    <a:cubicBezTo>
                      <a:pt x="13" y="11"/>
                      <a:pt x="13" y="12"/>
                      <a:pt x="14" y="12"/>
                    </a:cubicBezTo>
                    <a:cubicBezTo>
                      <a:pt x="14" y="12"/>
                      <a:pt x="14" y="12"/>
                      <a:pt x="14" y="12"/>
                    </a:cubicBezTo>
                    <a:cubicBezTo>
                      <a:pt x="15" y="12"/>
                      <a:pt x="16" y="11"/>
                      <a:pt x="16" y="10"/>
                    </a:cubicBezTo>
                    <a:cubicBezTo>
                      <a:pt x="17" y="6"/>
                      <a:pt x="17" y="6"/>
                      <a:pt x="17" y="6"/>
                    </a:cubicBezTo>
                    <a:cubicBezTo>
                      <a:pt x="18" y="10"/>
                      <a:pt x="18" y="10"/>
                      <a:pt x="18" y="10"/>
                    </a:cubicBezTo>
                    <a:cubicBezTo>
                      <a:pt x="18" y="11"/>
                      <a:pt x="19" y="12"/>
                      <a:pt x="20" y="12"/>
                    </a:cubicBezTo>
                    <a:cubicBezTo>
                      <a:pt x="20" y="12"/>
                      <a:pt x="20" y="12"/>
                      <a:pt x="20" y="12"/>
                    </a:cubicBezTo>
                    <a:cubicBezTo>
                      <a:pt x="20" y="12"/>
                      <a:pt x="21" y="11"/>
                      <a:pt x="21" y="10"/>
                    </a:cubicBezTo>
                    <a:cubicBezTo>
                      <a:pt x="22" y="7"/>
                      <a:pt x="22" y="7"/>
                      <a:pt x="22" y="7"/>
                    </a:cubicBezTo>
                    <a:cubicBezTo>
                      <a:pt x="23" y="12"/>
                      <a:pt x="23" y="12"/>
                      <a:pt x="23" y="12"/>
                    </a:cubicBezTo>
                    <a:cubicBezTo>
                      <a:pt x="23" y="13"/>
                      <a:pt x="24" y="13"/>
                      <a:pt x="25" y="13"/>
                    </a:cubicBezTo>
                    <a:cubicBezTo>
                      <a:pt x="25" y="13"/>
                      <a:pt x="25" y="13"/>
                      <a:pt x="25" y="13"/>
                    </a:cubicBezTo>
                    <a:cubicBezTo>
                      <a:pt x="26" y="13"/>
                      <a:pt x="27" y="13"/>
                      <a:pt x="27" y="12"/>
                    </a:cubicBezTo>
                    <a:cubicBezTo>
                      <a:pt x="27" y="10"/>
                      <a:pt x="27" y="10"/>
                      <a:pt x="27" y="10"/>
                    </a:cubicBezTo>
                    <a:cubicBezTo>
                      <a:pt x="27" y="12"/>
                      <a:pt x="27" y="12"/>
                      <a:pt x="27" y="12"/>
                    </a:cubicBezTo>
                    <a:cubicBezTo>
                      <a:pt x="28" y="13"/>
                      <a:pt x="28" y="13"/>
                      <a:pt x="29" y="13"/>
                    </a:cubicBezTo>
                    <a:cubicBezTo>
                      <a:pt x="29" y="13"/>
                      <a:pt x="29" y="13"/>
                      <a:pt x="29" y="13"/>
                    </a:cubicBezTo>
                    <a:cubicBezTo>
                      <a:pt x="30" y="13"/>
                      <a:pt x="31" y="13"/>
                      <a:pt x="31" y="12"/>
                    </a:cubicBezTo>
                    <a:cubicBezTo>
                      <a:pt x="31" y="11"/>
                      <a:pt x="31" y="11"/>
                      <a:pt x="31" y="11"/>
                    </a:cubicBezTo>
                    <a:cubicBezTo>
                      <a:pt x="32" y="8"/>
                      <a:pt x="32" y="8"/>
                      <a:pt x="32" y="8"/>
                    </a:cubicBezTo>
                    <a:cubicBezTo>
                      <a:pt x="33" y="5"/>
                      <a:pt x="33" y="5"/>
                      <a:pt x="33" y="5"/>
                    </a:cubicBezTo>
                    <a:cubicBezTo>
                      <a:pt x="33" y="4"/>
                      <a:pt x="32" y="3"/>
                      <a:pt x="32" y="3"/>
                    </a:cubicBezTo>
                    <a:cubicBezTo>
                      <a:pt x="32" y="3"/>
                      <a:pt x="32" y="3"/>
                      <a:pt x="32" y="3"/>
                    </a:cubicBezTo>
                    <a:cubicBezTo>
                      <a:pt x="31" y="3"/>
                      <a:pt x="31" y="4"/>
                      <a:pt x="31" y="4"/>
                    </a:cubicBezTo>
                    <a:cubicBezTo>
                      <a:pt x="29" y="11"/>
                      <a:pt x="29" y="11"/>
                      <a:pt x="29" y="11"/>
                    </a:cubicBezTo>
                    <a:cubicBezTo>
                      <a:pt x="29" y="9"/>
                      <a:pt x="29" y="9"/>
                      <a:pt x="29" y="9"/>
                    </a:cubicBezTo>
                    <a:cubicBezTo>
                      <a:pt x="29" y="8"/>
                      <a:pt x="28" y="7"/>
                      <a:pt x="27" y="7"/>
                    </a:cubicBezTo>
                    <a:cubicBezTo>
                      <a:pt x="27" y="7"/>
                      <a:pt x="27" y="7"/>
                      <a:pt x="27" y="7"/>
                    </a:cubicBezTo>
                    <a:cubicBezTo>
                      <a:pt x="26" y="7"/>
                      <a:pt x="26" y="8"/>
                      <a:pt x="25" y="8"/>
                    </a:cubicBezTo>
                    <a:cubicBezTo>
                      <a:pt x="25" y="11"/>
                      <a:pt x="25" y="11"/>
                      <a:pt x="25" y="11"/>
                    </a:cubicBezTo>
                    <a:cubicBezTo>
                      <a:pt x="24" y="6"/>
                      <a:pt x="24" y="6"/>
                      <a:pt x="24" y="6"/>
                    </a:cubicBezTo>
                    <a:cubicBezTo>
                      <a:pt x="24" y="5"/>
                      <a:pt x="23" y="4"/>
                      <a:pt x="22" y="4"/>
                    </a:cubicBezTo>
                    <a:cubicBezTo>
                      <a:pt x="22" y="4"/>
                      <a:pt x="22" y="4"/>
                      <a:pt x="22" y="4"/>
                    </a:cubicBezTo>
                    <a:cubicBezTo>
                      <a:pt x="21" y="4"/>
                      <a:pt x="20" y="5"/>
                      <a:pt x="20" y="6"/>
                    </a:cubicBezTo>
                    <a:cubicBezTo>
                      <a:pt x="20" y="9"/>
                      <a:pt x="20" y="9"/>
                      <a:pt x="20" y="9"/>
                    </a:cubicBezTo>
                    <a:cubicBezTo>
                      <a:pt x="19" y="4"/>
                      <a:pt x="19" y="4"/>
                      <a:pt x="19" y="4"/>
                    </a:cubicBezTo>
                    <a:cubicBezTo>
                      <a:pt x="18" y="4"/>
                      <a:pt x="18" y="3"/>
                      <a:pt x="17" y="3"/>
                    </a:cubicBezTo>
                    <a:cubicBezTo>
                      <a:pt x="17" y="3"/>
                      <a:pt x="17" y="3"/>
                      <a:pt x="17" y="3"/>
                    </a:cubicBezTo>
                    <a:cubicBezTo>
                      <a:pt x="16" y="3"/>
                      <a:pt x="15" y="4"/>
                      <a:pt x="15" y="4"/>
                    </a:cubicBezTo>
                    <a:cubicBezTo>
                      <a:pt x="14" y="9"/>
                      <a:pt x="14" y="9"/>
                      <a:pt x="14" y="9"/>
                    </a:cubicBezTo>
                    <a:cubicBezTo>
                      <a:pt x="11" y="2"/>
                      <a:pt x="11" y="2"/>
                      <a:pt x="11" y="2"/>
                    </a:cubicBezTo>
                    <a:cubicBezTo>
                      <a:pt x="11" y="1"/>
                      <a:pt x="11" y="0"/>
                      <a:pt x="10" y="0"/>
                    </a:cubicBezTo>
                    <a:cubicBezTo>
                      <a:pt x="10" y="0"/>
                      <a:pt x="10" y="0"/>
                      <a:pt x="10" y="0"/>
                    </a:cubicBezTo>
                    <a:cubicBezTo>
                      <a:pt x="9" y="0"/>
                      <a:pt x="8" y="1"/>
                      <a:pt x="8" y="2"/>
                    </a:cubicBezTo>
                    <a:cubicBezTo>
                      <a:pt x="7" y="7"/>
                      <a:pt x="7" y="7"/>
                      <a:pt x="7" y="7"/>
                    </a:cubicBezTo>
                    <a:cubicBezTo>
                      <a:pt x="6" y="1"/>
                      <a:pt x="6" y="1"/>
                      <a:pt x="6" y="1"/>
                    </a:cubicBezTo>
                    <a:cubicBezTo>
                      <a:pt x="5" y="0"/>
                      <a:pt x="5" y="0"/>
                      <a:pt x="4" y="0"/>
                    </a:cubicBezTo>
                  </a:path>
                </a:pathLst>
              </a:custGeom>
              <a:solidFill>
                <a:srgbClr val="FFFB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81" name="îṥḷíḓê">
                <a:extLst>
                  <a:ext uri="{FF2B5EF4-FFF2-40B4-BE49-F238E27FC236}">
                    <a16:creationId xmlns:a16="http://schemas.microsoft.com/office/drawing/2014/main" xmlns="" id="{1911F047-20C2-4E43-8860-8AFB7E342EE0}"/>
                  </a:ext>
                </a:extLst>
              </p:cNvPr>
              <p:cNvSpPr/>
              <p:nvPr userDrawn="1"/>
            </p:nvSpPr>
            <p:spPr bwMode="auto">
              <a:xfrm>
                <a:off x="7061200" y="2795588"/>
                <a:ext cx="889000" cy="1062038"/>
              </a:xfrm>
              <a:custGeom>
                <a:avLst/>
                <a:gdLst>
                  <a:gd name="T0" fmla="*/ 161 w 560"/>
                  <a:gd name="T1" fmla="*/ 669 h 669"/>
                  <a:gd name="T2" fmla="*/ 0 w 560"/>
                  <a:gd name="T3" fmla="*/ 555 h 669"/>
                  <a:gd name="T4" fmla="*/ 402 w 560"/>
                  <a:gd name="T5" fmla="*/ 0 h 669"/>
                  <a:gd name="T6" fmla="*/ 560 w 560"/>
                  <a:gd name="T7" fmla="*/ 116 h 669"/>
                  <a:gd name="T8" fmla="*/ 161 w 560"/>
                  <a:gd name="T9" fmla="*/ 669 h 669"/>
                </a:gdLst>
                <a:ahLst/>
                <a:cxnLst>
                  <a:cxn ang="0">
                    <a:pos x="T0" y="T1"/>
                  </a:cxn>
                  <a:cxn ang="0">
                    <a:pos x="T2" y="T3"/>
                  </a:cxn>
                  <a:cxn ang="0">
                    <a:pos x="T4" y="T5"/>
                  </a:cxn>
                  <a:cxn ang="0">
                    <a:pos x="T6" y="T7"/>
                  </a:cxn>
                  <a:cxn ang="0">
                    <a:pos x="T8" y="T9"/>
                  </a:cxn>
                </a:cxnLst>
                <a:rect l="0" t="0" r="r" b="b"/>
                <a:pathLst>
                  <a:path w="560" h="669">
                    <a:moveTo>
                      <a:pt x="161" y="669"/>
                    </a:moveTo>
                    <a:lnTo>
                      <a:pt x="0" y="555"/>
                    </a:lnTo>
                    <a:lnTo>
                      <a:pt x="402" y="0"/>
                    </a:lnTo>
                    <a:lnTo>
                      <a:pt x="560" y="116"/>
                    </a:lnTo>
                    <a:lnTo>
                      <a:pt x="161" y="66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82" name="îṥļiďè">
                <a:extLst>
                  <a:ext uri="{FF2B5EF4-FFF2-40B4-BE49-F238E27FC236}">
                    <a16:creationId xmlns:a16="http://schemas.microsoft.com/office/drawing/2014/main" xmlns="" id="{5209B5D2-8166-4DA3-95BC-300EF6A32FE0}"/>
                  </a:ext>
                </a:extLst>
              </p:cNvPr>
              <p:cNvSpPr/>
              <p:nvPr userDrawn="1"/>
            </p:nvSpPr>
            <p:spPr bwMode="auto">
              <a:xfrm>
                <a:off x="7078663" y="2805113"/>
                <a:ext cx="660400" cy="898525"/>
              </a:xfrm>
              <a:custGeom>
                <a:avLst/>
                <a:gdLst>
                  <a:gd name="T0" fmla="*/ 17 w 416"/>
                  <a:gd name="T1" fmla="*/ 566 h 566"/>
                  <a:gd name="T2" fmla="*/ 0 w 416"/>
                  <a:gd name="T3" fmla="*/ 555 h 566"/>
                  <a:gd name="T4" fmla="*/ 399 w 416"/>
                  <a:gd name="T5" fmla="*/ 0 h 566"/>
                  <a:gd name="T6" fmla="*/ 416 w 416"/>
                  <a:gd name="T7" fmla="*/ 13 h 566"/>
                  <a:gd name="T8" fmla="*/ 17 w 416"/>
                  <a:gd name="T9" fmla="*/ 566 h 566"/>
                </a:gdLst>
                <a:ahLst/>
                <a:cxnLst>
                  <a:cxn ang="0">
                    <a:pos x="T0" y="T1"/>
                  </a:cxn>
                  <a:cxn ang="0">
                    <a:pos x="T2" y="T3"/>
                  </a:cxn>
                  <a:cxn ang="0">
                    <a:pos x="T4" y="T5"/>
                  </a:cxn>
                  <a:cxn ang="0">
                    <a:pos x="T6" y="T7"/>
                  </a:cxn>
                  <a:cxn ang="0">
                    <a:pos x="T8" y="T9"/>
                  </a:cxn>
                </a:cxnLst>
                <a:rect l="0" t="0" r="r" b="b"/>
                <a:pathLst>
                  <a:path w="416" h="566">
                    <a:moveTo>
                      <a:pt x="17" y="566"/>
                    </a:moveTo>
                    <a:lnTo>
                      <a:pt x="0" y="555"/>
                    </a:lnTo>
                    <a:lnTo>
                      <a:pt x="399" y="0"/>
                    </a:lnTo>
                    <a:lnTo>
                      <a:pt x="416" y="13"/>
                    </a:lnTo>
                    <a:lnTo>
                      <a:pt x="17" y="566"/>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83" name="ïṥļïḋé">
                <a:extLst>
                  <a:ext uri="{FF2B5EF4-FFF2-40B4-BE49-F238E27FC236}">
                    <a16:creationId xmlns:a16="http://schemas.microsoft.com/office/drawing/2014/main" xmlns="" id="{ACFEE179-367E-4040-A560-793634CCCEBB}"/>
                  </a:ext>
                </a:extLst>
              </p:cNvPr>
              <p:cNvSpPr/>
              <p:nvPr userDrawn="1"/>
            </p:nvSpPr>
            <p:spPr bwMode="auto">
              <a:xfrm>
                <a:off x="7189788" y="2889251"/>
                <a:ext cx="744538" cy="958850"/>
              </a:xfrm>
              <a:custGeom>
                <a:avLst/>
                <a:gdLst>
                  <a:gd name="T0" fmla="*/ 69 w 469"/>
                  <a:gd name="T1" fmla="*/ 604 h 604"/>
                  <a:gd name="T2" fmla="*/ 0 w 469"/>
                  <a:gd name="T3" fmla="*/ 553 h 604"/>
                  <a:gd name="T4" fmla="*/ 399 w 469"/>
                  <a:gd name="T5" fmla="*/ 0 h 604"/>
                  <a:gd name="T6" fmla="*/ 469 w 469"/>
                  <a:gd name="T7" fmla="*/ 49 h 604"/>
                  <a:gd name="T8" fmla="*/ 69 w 469"/>
                  <a:gd name="T9" fmla="*/ 604 h 604"/>
                </a:gdLst>
                <a:ahLst/>
                <a:cxnLst>
                  <a:cxn ang="0">
                    <a:pos x="T0" y="T1"/>
                  </a:cxn>
                  <a:cxn ang="0">
                    <a:pos x="T2" y="T3"/>
                  </a:cxn>
                  <a:cxn ang="0">
                    <a:pos x="T4" y="T5"/>
                  </a:cxn>
                  <a:cxn ang="0">
                    <a:pos x="T6" y="T7"/>
                  </a:cxn>
                  <a:cxn ang="0">
                    <a:pos x="T8" y="T9"/>
                  </a:cxn>
                </a:cxnLst>
                <a:rect l="0" t="0" r="r" b="b"/>
                <a:pathLst>
                  <a:path w="469" h="604">
                    <a:moveTo>
                      <a:pt x="69" y="604"/>
                    </a:moveTo>
                    <a:lnTo>
                      <a:pt x="0" y="553"/>
                    </a:lnTo>
                    <a:lnTo>
                      <a:pt x="399" y="0"/>
                    </a:lnTo>
                    <a:lnTo>
                      <a:pt x="469" y="49"/>
                    </a:lnTo>
                    <a:lnTo>
                      <a:pt x="69" y="604"/>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84" name="ïsļidê">
                <a:extLst>
                  <a:ext uri="{FF2B5EF4-FFF2-40B4-BE49-F238E27FC236}">
                    <a16:creationId xmlns:a16="http://schemas.microsoft.com/office/drawing/2014/main" xmlns="" id="{B3244366-6E4B-4E80-B45B-EC10392DC2B5}"/>
                  </a:ext>
                </a:extLst>
              </p:cNvPr>
              <p:cNvSpPr/>
              <p:nvPr userDrawn="1"/>
            </p:nvSpPr>
            <p:spPr bwMode="auto">
              <a:xfrm>
                <a:off x="7669213" y="2728913"/>
                <a:ext cx="344488" cy="268288"/>
              </a:xfrm>
              <a:custGeom>
                <a:avLst/>
                <a:gdLst>
                  <a:gd name="T0" fmla="*/ 98 w 103"/>
                  <a:gd name="T1" fmla="*/ 62 h 80"/>
                  <a:gd name="T2" fmla="*/ 16 w 103"/>
                  <a:gd name="T3" fmla="*/ 3 h 80"/>
                  <a:gd name="T4" fmla="*/ 3 w 103"/>
                  <a:gd name="T5" fmla="*/ 5 h 80"/>
                  <a:gd name="T6" fmla="*/ 5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9"/>
                      <a:pt x="1" y="15"/>
                      <a:pt x="5"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85" name="îṧļiḑé">
                <a:extLst>
                  <a:ext uri="{FF2B5EF4-FFF2-40B4-BE49-F238E27FC236}">
                    <a16:creationId xmlns:a16="http://schemas.microsoft.com/office/drawing/2014/main" xmlns="" id="{158A02DA-6C21-45D6-A8C3-D58B0170EA7C}"/>
                  </a:ext>
                </a:extLst>
              </p:cNvPr>
              <p:cNvSpPr/>
              <p:nvPr userDrawn="1"/>
            </p:nvSpPr>
            <p:spPr bwMode="auto">
              <a:xfrm>
                <a:off x="7675563" y="2728913"/>
                <a:ext cx="325438" cy="241300"/>
              </a:xfrm>
              <a:custGeom>
                <a:avLst/>
                <a:gdLst>
                  <a:gd name="T0" fmla="*/ 14 w 97"/>
                  <a:gd name="T1" fmla="*/ 3 h 72"/>
                  <a:gd name="T2" fmla="*/ 1 w 97"/>
                  <a:gd name="T3" fmla="*/ 5 h 72"/>
                  <a:gd name="T4" fmla="*/ 0 w 97"/>
                  <a:gd name="T5" fmla="*/ 8 h 72"/>
                  <a:gd name="T6" fmla="*/ 2 w 97"/>
                  <a:gd name="T7" fmla="*/ 10 h 72"/>
                  <a:gd name="T8" fmla="*/ 83 w 97"/>
                  <a:gd name="T9" fmla="*/ 69 h 72"/>
                  <a:gd name="T10" fmla="*/ 96 w 97"/>
                  <a:gd name="T11" fmla="*/ 67 h 72"/>
                  <a:gd name="T12" fmla="*/ 97 w 97"/>
                  <a:gd name="T13" fmla="*/ 64 h 72"/>
                  <a:gd name="T14" fmla="*/ 96 w 97"/>
                  <a:gd name="T15" fmla="*/ 62 h 72"/>
                  <a:gd name="T16" fmla="*/ 14 w 97"/>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72">
                    <a:moveTo>
                      <a:pt x="14" y="3"/>
                    </a:moveTo>
                    <a:cubicBezTo>
                      <a:pt x="10" y="0"/>
                      <a:pt x="4" y="1"/>
                      <a:pt x="1" y="5"/>
                    </a:cubicBezTo>
                    <a:cubicBezTo>
                      <a:pt x="1" y="6"/>
                      <a:pt x="0" y="7"/>
                      <a:pt x="0" y="8"/>
                    </a:cubicBezTo>
                    <a:cubicBezTo>
                      <a:pt x="0" y="9"/>
                      <a:pt x="1" y="9"/>
                      <a:pt x="2" y="10"/>
                    </a:cubicBezTo>
                    <a:cubicBezTo>
                      <a:pt x="83" y="69"/>
                      <a:pt x="83" y="69"/>
                      <a:pt x="83" y="69"/>
                    </a:cubicBezTo>
                    <a:cubicBezTo>
                      <a:pt x="87" y="72"/>
                      <a:pt x="93" y="71"/>
                      <a:pt x="96" y="67"/>
                    </a:cubicBezTo>
                    <a:cubicBezTo>
                      <a:pt x="97" y="66"/>
                      <a:pt x="97" y="65"/>
                      <a:pt x="97" y="64"/>
                    </a:cubicBezTo>
                    <a:cubicBezTo>
                      <a:pt x="97" y="63"/>
                      <a:pt x="96" y="62"/>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86" name="iŝḷïďé">
                <a:extLst>
                  <a:ext uri="{FF2B5EF4-FFF2-40B4-BE49-F238E27FC236}">
                    <a16:creationId xmlns:a16="http://schemas.microsoft.com/office/drawing/2014/main" xmlns="" id="{2A5298A9-4521-4328-A151-C7FC891ABE16}"/>
                  </a:ext>
                </a:extLst>
              </p:cNvPr>
              <p:cNvSpPr/>
              <p:nvPr userDrawn="1"/>
            </p:nvSpPr>
            <p:spPr bwMode="auto">
              <a:xfrm>
                <a:off x="6997700" y="3656013"/>
                <a:ext cx="346075" cy="268288"/>
              </a:xfrm>
              <a:custGeom>
                <a:avLst/>
                <a:gdLst>
                  <a:gd name="T0" fmla="*/ 98 w 103"/>
                  <a:gd name="T1" fmla="*/ 62 h 80"/>
                  <a:gd name="T2" fmla="*/ 16 w 103"/>
                  <a:gd name="T3" fmla="*/ 3 h 80"/>
                  <a:gd name="T4" fmla="*/ 3 w 103"/>
                  <a:gd name="T5" fmla="*/ 5 h 80"/>
                  <a:gd name="T6" fmla="*/ 6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10"/>
                      <a:pt x="1" y="15"/>
                      <a:pt x="6"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87" name="íS1îḍe">
                <a:extLst>
                  <a:ext uri="{FF2B5EF4-FFF2-40B4-BE49-F238E27FC236}">
                    <a16:creationId xmlns:a16="http://schemas.microsoft.com/office/drawing/2014/main" xmlns="" id="{38571D44-96B3-46B4-A1D0-E974F6B3E99B}"/>
                  </a:ext>
                </a:extLst>
              </p:cNvPr>
              <p:cNvSpPr/>
              <p:nvPr userDrawn="1"/>
            </p:nvSpPr>
            <p:spPr bwMode="auto">
              <a:xfrm>
                <a:off x="7004050" y="3656013"/>
                <a:ext cx="328613" cy="241300"/>
              </a:xfrm>
              <a:custGeom>
                <a:avLst/>
                <a:gdLst>
                  <a:gd name="T0" fmla="*/ 14 w 98"/>
                  <a:gd name="T1" fmla="*/ 3 h 72"/>
                  <a:gd name="T2" fmla="*/ 1 w 98"/>
                  <a:gd name="T3" fmla="*/ 5 h 72"/>
                  <a:gd name="T4" fmla="*/ 0 w 98"/>
                  <a:gd name="T5" fmla="*/ 9 h 72"/>
                  <a:gd name="T6" fmla="*/ 2 w 98"/>
                  <a:gd name="T7" fmla="*/ 10 h 72"/>
                  <a:gd name="T8" fmla="*/ 83 w 98"/>
                  <a:gd name="T9" fmla="*/ 69 h 72"/>
                  <a:gd name="T10" fmla="*/ 96 w 98"/>
                  <a:gd name="T11" fmla="*/ 67 h 72"/>
                  <a:gd name="T12" fmla="*/ 98 w 98"/>
                  <a:gd name="T13" fmla="*/ 64 h 72"/>
                  <a:gd name="T14" fmla="*/ 96 w 98"/>
                  <a:gd name="T15" fmla="*/ 62 h 72"/>
                  <a:gd name="T16" fmla="*/ 14 w 98"/>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72">
                    <a:moveTo>
                      <a:pt x="14" y="3"/>
                    </a:moveTo>
                    <a:cubicBezTo>
                      <a:pt x="10" y="0"/>
                      <a:pt x="4" y="1"/>
                      <a:pt x="1" y="5"/>
                    </a:cubicBezTo>
                    <a:cubicBezTo>
                      <a:pt x="1" y="6"/>
                      <a:pt x="0" y="8"/>
                      <a:pt x="0" y="9"/>
                    </a:cubicBezTo>
                    <a:cubicBezTo>
                      <a:pt x="0" y="9"/>
                      <a:pt x="1" y="10"/>
                      <a:pt x="2" y="10"/>
                    </a:cubicBezTo>
                    <a:cubicBezTo>
                      <a:pt x="83" y="69"/>
                      <a:pt x="83" y="69"/>
                      <a:pt x="83" y="69"/>
                    </a:cubicBezTo>
                    <a:cubicBezTo>
                      <a:pt x="87" y="72"/>
                      <a:pt x="93" y="71"/>
                      <a:pt x="96" y="67"/>
                    </a:cubicBezTo>
                    <a:cubicBezTo>
                      <a:pt x="97" y="66"/>
                      <a:pt x="97" y="65"/>
                      <a:pt x="98" y="64"/>
                    </a:cubicBezTo>
                    <a:cubicBezTo>
                      <a:pt x="97" y="63"/>
                      <a:pt x="97" y="63"/>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88" name="ïŝlîḋê">
                <a:extLst>
                  <a:ext uri="{FF2B5EF4-FFF2-40B4-BE49-F238E27FC236}">
                    <a16:creationId xmlns:a16="http://schemas.microsoft.com/office/drawing/2014/main" xmlns="" id="{61F25502-9374-4DAF-80AC-2A653C81ACD9}"/>
                  </a:ext>
                </a:extLst>
              </p:cNvPr>
              <p:cNvSpPr/>
              <p:nvPr userDrawn="1"/>
            </p:nvSpPr>
            <p:spPr bwMode="auto">
              <a:xfrm>
                <a:off x="7745413" y="2638426"/>
                <a:ext cx="312738" cy="280988"/>
              </a:xfrm>
              <a:custGeom>
                <a:avLst/>
                <a:gdLst>
                  <a:gd name="T0" fmla="*/ 144 w 197"/>
                  <a:gd name="T1" fmla="*/ 177 h 177"/>
                  <a:gd name="T2" fmla="*/ 0 w 197"/>
                  <a:gd name="T3" fmla="*/ 74 h 177"/>
                  <a:gd name="T4" fmla="*/ 55 w 197"/>
                  <a:gd name="T5" fmla="*/ 0 h 177"/>
                  <a:gd name="T6" fmla="*/ 197 w 197"/>
                  <a:gd name="T7" fmla="*/ 103 h 177"/>
                  <a:gd name="T8" fmla="*/ 144 w 197"/>
                  <a:gd name="T9" fmla="*/ 177 h 177"/>
                </a:gdLst>
                <a:ahLst/>
                <a:cxnLst>
                  <a:cxn ang="0">
                    <a:pos x="T0" y="T1"/>
                  </a:cxn>
                  <a:cxn ang="0">
                    <a:pos x="T2" y="T3"/>
                  </a:cxn>
                  <a:cxn ang="0">
                    <a:pos x="T4" y="T5"/>
                  </a:cxn>
                  <a:cxn ang="0">
                    <a:pos x="T6" y="T7"/>
                  </a:cxn>
                  <a:cxn ang="0">
                    <a:pos x="T8" y="T9"/>
                  </a:cxn>
                </a:cxnLst>
                <a:rect l="0" t="0" r="r" b="b"/>
                <a:pathLst>
                  <a:path w="197" h="177">
                    <a:moveTo>
                      <a:pt x="144" y="177"/>
                    </a:moveTo>
                    <a:lnTo>
                      <a:pt x="0" y="74"/>
                    </a:lnTo>
                    <a:lnTo>
                      <a:pt x="55" y="0"/>
                    </a:lnTo>
                    <a:lnTo>
                      <a:pt x="197" y="103"/>
                    </a:lnTo>
                    <a:lnTo>
                      <a:pt x="144" y="177"/>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89" name="íṧ1iďe">
                <a:extLst>
                  <a:ext uri="{FF2B5EF4-FFF2-40B4-BE49-F238E27FC236}">
                    <a16:creationId xmlns:a16="http://schemas.microsoft.com/office/drawing/2014/main" xmlns="" id="{5088FD37-A5A8-4AC6-A68E-B43E01606431}"/>
                  </a:ext>
                </a:extLst>
              </p:cNvPr>
              <p:cNvSpPr/>
              <p:nvPr userDrawn="1"/>
            </p:nvSpPr>
            <p:spPr bwMode="auto">
              <a:xfrm>
                <a:off x="6954838" y="3733801"/>
                <a:ext cx="311150" cy="284163"/>
              </a:xfrm>
              <a:custGeom>
                <a:avLst/>
                <a:gdLst>
                  <a:gd name="T0" fmla="*/ 143 w 196"/>
                  <a:gd name="T1" fmla="*/ 179 h 179"/>
                  <a:gd name="T2" fmla="*/ 0 w 196"/>
                  <a:gd name="T3" fmla="*/ 76 h 179"/>
                  <a:gd name="T4" fmla="*/ 55 w 196"/>
                  <a:gd name="T5" fmla="*/ 0 h 179"/>
                  <a:gd name="T6" fmla="*/ 196 w 196"/>
                  <a:gd name="T7" fmla="*/ 103 h 179"/>
                  <a:gd name="T8" fmla="*/ 143 w 196"/>
                  <a:gd name="T9" fmla="*/ 179 h 179"/>
                </a:gdLst>
                <a:ahLst/>
                <a:cxnLst>
                  <a:cxn ang="0">
                    <a:pos x="T0" y="T1"/>
                  </a:cxn>
                  <a:cxn ang="0">
                    <a:pos x="T2" y="T3"/>
                  </a:cxn>
                  <a:cxn ang="0">
                    <a:pos x="T4" y="T5"/>
                  </a:cxn>
                  <a:cxn ang="0">
                    <a:pos x="T6" y="T7"/>
                  </a:cxn>
                  <a:cxn ang="0">
                    <a:pos x="T8" y="T9"/>
                  </a:cxn>
                </a:cxnLst>
                <a:rect l="0" t="0" r="r" b="b"/>
                <a:pathLst>
                  <a:path w="196" h="179">
                    <a:moveTo>
                      <a:pt x="143" y="179"/>
                    </a:moveTo>
                    <a:lnTo>
                      <a:pt x="0" y="76"/>
                    </a:lnTo>
                    <a:lnTo>
                      <a:pt x="55" y="0"/>
                    </a:lnTo>
                    <a:lnTo>
                      <a:pt x="196" y="103"/>
                    </a:lnTo>
                    <a:lnTo>
                      <a:pt x="143" y="17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90" name="îṥľïḓê">
                <a:extLst>
                  <a:ext uri="{FF2B5EF4-FFF2-40B4-BE49-F238E27FC236}">
                    <a16:creationId xmlns:a16="http://schemas.microsoft.com/office/drawing/2014/main" xmlns="" id="{D77DB7A8-6256-48B8-B7F1-A162D58117DE}"/>
                  </a:ext>
                </a:extLst>
              </p:cNvPr>
              <p:cNvSpPr/>
              <p:nvPr userDrawn="1"/>
            </p:nvSpPr>
            <p:spPr bwMode="auto">
              <a:xfrm>
                <a:off x="6904038" y="3881438"/>
                <a:ext cx="241300" cy="227013"/>
              </a:xfrm>
              <a:custGeom>
                <a:avLst/>
                <a:gdLst>
                  <a:gd name="T0" fmla="*/ 97 w 152"/>
                  <a:gd name="T1" fmla="*/ 143 h 143"/>
                  <a:gd name="T2" fmla="*/ 0 w 152"/>
                  <a:gd name="T3" fmla="*/ 74 h 143"/>
                  <a:gd name="T4" fmla="*/ 55 w 152"/>
                  <a:gd name="T5" fmla="*/ 0 h 143"/>
                  <a:gd name="T6" fmla="*/ 152 w 152"/>
                  <a:gd name="T7" fmla="*/ 69 h 143"/>
                  <a:gd name="T8" fmla="*/ 97 w 152"/>
                  <a:gd name="T9" fmla="*/ 143 h 143"/>
                </a:gdLst>
                <a:ahLst/>
                <a:cxnLst>
                  <a:cxn ang="0">
                    <a:pos x="T0" y="T1"/>
                  </a:cxn>
                  <a:cxn ang="0">
                    <a:pos x="T2" y="T3"/>
                  </a:cxn>
                  <a:cxn ang="0">
                    <a:pos x="T4" y="T5"/>
                  </a:cxn>
                  <a:cxn ang="0">
                    <a:pos x="T6" y="T7"/>
                  </a:cxn>
                  <a:cxn ang="0">
                    <a:pos x="T8" y="T9"/>
                  </a:cxn>
                </a:cxnLst>
                <a:rect l="0" t="0" r="r" b="b"/>
                <a:pathLst>
                  <a:path w="152" h="143">
                    <a:moveTo>
                      <a:pt x="97" y="143"/>
                    </a:moveTo>
                    <a:lnTo>
                      <a:pt x="0" y="74"/>
                    </a:lnTo>
                    <a:lnTo>
                      <a:pt x="55" y="0"/>
                    </a:lnTo>
                    <a:lnTo>
                      <a:pt x="152" y="69"/>
                    </a:lnTo>
                    <a:lnTo>
                      <a:pt x="97" y="14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91" name="íṥḻïďè">
                <a:extLst>
                  <a:ext uri="{FF2B5EF4-FFF2-40B4-BE49-F238E27FC236}">
                    <a16:creationId xmlns:a16="http://schemas.microsoft.com/office/drawing/2014/main" xmlns="" id="{DBB21FEC-4BA3-4DF9-B628-8C3EC56E0D2F}"/>
                  </a:ext>
                </a:extLst>
              </p:cNvPr>
              <p:cNvSpPr/>
              <p:nvPr userDrawn="1"/>
            </p:nvSpPr>
            <p:spPr bwMode="auto">
              <a:xfrm>
                <a:off x="6964363" y="3921126"/>
                <a:ext cx="174625" cy="184150"/>
              </a:xfrm>
              <a:custGeom>
                <a:avLst/>
                <a:gdLst>
                  <a:gd name="T0" fmla="*/ 55 w 110"/>
                  <a:gd name="T1" fmla="*/ 116 h 116"/>
                  <a:gd name="T2" fmla="*/ 0 w 110"/>
                  <a:gd name="T3" fmla="*/ 74 h 116"/>
                  <a:gd name="T4" fmla="*/ 53 w 110"/>
                  <a:gd name="T5" fmla="*/ 0 h 116"/>
                  <a:gd name="T6" fmla="*/ 110 w 110"/>
                  <a:gd name="T7" fmla="*/ 40 h 116"/>
                  <a:gd name="T8" fmla="*/ 55 w 110"/>
                  <a:gd name="T9" fmla="*/ 116 h 116"/>
                </a:gdLst>
                <a:ahLst/>
                <a:cxnLst>
                  <a:cxn ang="0">
                    <a:pos x="T0" y="T1"/>
                  </a:cxn>
                  <a:cxn ang="0">
                    <a:pos x="T2" y="T3"/>
                  </a:cxn>
                  <a:cxn ang="0">
                    <a:pos x="T4" y="T5"/>
                  </a:cxn>
                  <a:cxn ang="0">
                    <a:pos x="T6" y="T7"/>
                  </a:cxn>
                  <a:cxn ang="0">
                    <a:pos x="T8" y="T9"/>
                  </a:cxn>
                </a:cxnLst>
                <a:rect l="0" t="0" r="r" b="b"/>
                <a:pathLst>
                  <a:path w="110" h="116">
                    <a:moveTo>
                      <a:pt x="55" y="116"/>
                    </a:moveTo>
                    <a:lnTo>
                      <a:pt x="0" y="74"/>
                    </a:lnTo>
                    <a:lnTo>
                      <a:pt x="53" y="0"/>
                    </a:lnTo>
                    <a:lnTo>
                      <a:pt x="110" y="40"/>
                    </a:lnTo>
                    <a:lnTo>
                      <a:pt x="55" y="116"/>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92" name="îşļiḍè">
                <a:extLst>
                  <a:ext uri="{FF2B5EF4-FFF2-40B4-BE49-F238E27FC236}">
                    <a16:creationId xmlns:a16="http://schemas.microsoft.com/office/drawing/2014/main" xmlns="" id="{FC0E539F-D98A-47FE-93A0-76A8E92BAC56}"/>
                  </a:ext>
                </a:extLst>
              </p:cNvPr>
              <p:cNvSpPr/>
              <p:nvPr userDrawn="1"/>
            </p:nvSpPr>
            <p:spPr bwMode="auto">
              <a:xfrm>
                <a:off x="7051675" y="3803651"/>
                <a:ext cx="201613" cy="201613"/>
              </a:xfrm>
              <a:custGeom>
                <a:avLst/>
                <a:gdLst>
                  <a:gd name="T0" fmla="*/ 72 w 127"/>
                  <a:gd name="T1" fmla="*/ 127 h 127"/>
                  <a:gd name="T2" fmla="*/ 0 w 127"/>
                  <a:gd name="T3" fmla="*/ 76 h 127"/>
                  <a:gd name="T4" fmla="*/ 55 w 127"/>
                  <a:gd name="T5" fmla="*/ 0 h 127"/>
                  <a:gd name="T6" fmla="*/ 127 w 127"/>
                  <a:gd name="T7" fmla="*/ 53 h 127"/>
                  <a:gd name="T8" fmla="*/ 72 w 127"/>
                  <a:gd name="T9" fmla="*/ 127 h 127"/>
                </a:gdLst>
                <a:ahLst/>
                <a:cxnLst>
                  <a:cxn ang="0">
                    <a:pos x="T0" y="T1"/>
                  </a:cxn>
                  <a:cxn ang="0">
                    <a:pos x="T2" y="T3"/>
                  </a:cxn>
                  <a:cxn ang="0">
                    <a:pos x="T4" y="T5"/>
                  </a:cxn>
                  <a:cxn ang="0">
                    <a:pos x="T6" y="T7"/>
                  </a:cxn>
                  <a:cxn ang="0">
                    <a:pos x="T8" y="T9"/>
                  </a:cxn>
                </a:cxnLst>
                <a:rect l="0" t="0" r="r" b="b"/>
                <a:pathLst>
                  <a:path w="127" h="127">
                    <a:moveTo>
                      <a:pt x="72" y="127"/>
                    </a:moveTo>
                    <a:lnTo>
                      <a:pt x="0" y="76"/>
                    </a:lnTo>
                    <a:lnTo>
                      <a:pt x="55" y="0"/>
                    </a:lnTo>
                    <a:lnTo>
                      <a:pt x="127" y="53"/>
                    </a:lnTo>
                    <a:lnTo>
                      <a:pt x="72" y="127"/>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93" name="î$ḷídè">
                <a:extLst>
                  <a:ext uri="{FF2B5EF4-FFF2-40B4-BE49-F238E27FC236}">
                    <a16:creationId xmlns:a16="http://schemas.microsoft.com/office/drawing/2014/main" xmlns="" id="{AF850447-8233-41CE-AA4C-C3340240FAC8}"/>
                  </a:ext>
                </a:extLst>
              </p:cNvPr>
              <p:cNvSpPr/>
              <p:nvPr userDrawn="1"/>
            </p:nvSpPr>
            <p:spPr bwMode="auto">
              <a:xfrm>
                <a:off x="6964363" y="3743326"/>
                <a:ext cx="117475" cy="141288"/>
              </a:xfrm>
              <a:custGeom>
                <a:avLst/>
                <a:gdLst>
                  <a:gd name="T0" fmla="*/ 21 w 74"/>
                  <a:gd name="T1" fmla="*/ 89 h 89"/>
                  <a:gd name="T2" fmla="*/ 0 w 74"/>
                  <a:gd name="T3" fmla="*/ 74 h 89"/>
                  <a:gd name="T4" fmla="*/ 55 w 74"/>
                  <a:gd name="T5" fmla="*/ 0 h 89"/>
                  <a:gd name="T6" fmla="*/ 74 w 74"/>
                  <a:gd name="T7" fmla="*/ 15 h 89"/>
                  <a:gd name="T8" fmla="*/ 21 w 74"/>
                  <a:gd name="T9" fmla="*/ 89 h 89"/>
                </a:gdLst>
                <a:ahLst/>
                <a:cxnLst>
                  <a:cxn ang="0">
                    <a:pos x="T0" y="T1"/>
                  </a:cxn>
                  <a:cxn ang="0">
                    <a:pos x="T2" y="T3"/>
                  </a:cxn>
                  <a:cxn ang="0">
                    <a:pos x="T4" y="T5"/>
                  </a:cxn>
                  <a:cxn ang="0">
                    <a:pos x="T6" y="T7"/>
                  </a:cxn>
                  <a:cxn ang="0">
                    <a:pos x="T8" y="T9"/>
                  </a:cxn>
                </a:cxnLst>
                <a:rect l="0" t="0" r="r" b="b"/>
                <a:pathLst>
                  <a:path w="74" h="89">
                    <a:moveTo>
                      <a:pt x="21" y="89"/>
                    </a:moveTo>
                    <a:lnTo>
                      <a:pt x="0" y="74"/>
                    </a:lnTo>
                    <a:lnTo>
                      <a:pt x="55" y="0"/>
                    </a:lnTo>
                    <a:lnTo>
                      <a:pt x="74" y="15"/>
                    </a:lnTo>
                    <a:lnTo>
                      <a:pt x="21"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94" name="íSļîḑê">
                <a:extLst>
                  <a:ext uri="{FF2B5EF4-FFF2-40B4-BE49-F238E27FC236}">
                    <a16:creationId xmlns:a16="http://schemas.microsoft.com/office/drawing/2014/main" xmlns="" id="{93D39D32-4B4F-4B25-BA37-7AC54AE7E282}"/>
                  </a:ext>
                </a:extLst>
              </p:cNvPr>
              <p:cNvSpPr/>
              <p:nvPr userDrawn="1"/>
            </p:nvSpPr>
            <p:spPr bwMode="auto">
              <a:xfrm>
                <a:off x="7866063" y="2722563"/>
                <a:ext cx="180975" cy="187325"/>
              </a:xfrm>
              <a:custGeom>
                <a:avLst/>
                <a:gdLst>
                  <a:gd name="T0" fmla="*/ 59 w 114"/>
                  <a:gd name="T1" fmla="*/ 118 h 118"/>
                  <a:gd name="T2" fmla="*/ 0 w 114"/>
                  <a:gd name="T3" fmla="*/ 76 h 118"/>
                  <a:gd name="T4" fmla="*/ 53 w 114"/>
                  <a:gd name="T5" fmla="*/ 0 h 118"/>
                  <a:gd name="T6" fmla="*/ 114 w 114"/>
                  <a:gd name="T7" fmla="*/ 44 h 118"/>
                  <a:gd name="T8" fmla="*/ 59 w 114"/>
                  <a:gd name="T9" fmla="*/ 118 h 118"/>
                </a:gdLst>
                <a:ahLst/>
                <a:cxnLst>
                  <a:cxn ang="0">
                    <a:pos x="T0" y="T1"/>
                  </a:cxn>
                  <a:cxn ang="0">
                    <a:pos x="T2" y="T3"/>
                  </a:cxn>
                  <a:cxn ang="0">
                    <a:pos x="T4" y="T5"/>
                  </a:cxn>
                  <a:cxn ang="0">
                    <a:pos x="T6" y="T7"/>
                  </a:cxn>
                  <a:cxn ang="0">
                    <a:pos x="T8" y="T9"/>
                  </a:cxn>
                </a:cxnLst>
                <a:rect l="0" t="0" r="r" b="b"/>
                <a:pathLst>
                  <a:path w="114" h="118">
                    <a:moveTo>
                      <a:pt x="59" y="118"/>
                    </a:moveTo>
                    <a:lnTo>
                      <a:pt x="0" y="76"/>
                    </a:lnTo>
                    <a:lnTo>
                      <a:pt x="53" y="0"/>
                    </a:lnTo>
                    <a:lnTo>
                      <a:pt x="114" y="44"/>
                    </a:lnTo>
                    <a:lnTo>
                      <a:pt x="59" y="118"/>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95" name="íSḷîḍè">
                <a:extLst>
                  <a:ext uri="{FF2B5EF4-FFF2-40B4-BE49-F238E27FC236}">
                    <a16:creationId xmlns:a16="http://schemas.microsoft.com/office/drawing/2014/main" xmlns="" id="{0E4D49CD-BAD2-4A37-B90E-4147574EEAC1}"/>
                  </a:ext>
                </a:extLst>
              </p:cNvPr>
              <p:cNvSpPr/>
              <p:nvPr userDrawn="1"/>
            </p:nvSpPr>
            <p:spPr bwMode="auto">
              <a:xfrm>
                <a:off x="7762875" y="2647951"/>
                <a:ext cx="114300" cy="141288"/>
              </a:xfrm>
              <a:custGeom>
                <a:avLst/>
                <a:gdLst>
                  <a:gd name="T0" fmla="*/ 19 w 72"/>
                  <a:gd name="T1" fmla="*/ 89 h 89"/>
                  <a:gd name="T2" fmla="*/ 0 w 72"/>
                  <a:gd name="T3" fmla="*/ 74 h 89"/>
                  <a:gd name="T4" fmla="*/ 53 w 72"/>
                  <a:gd name="T5" fmla="*/ 0 h 89"/>
                  <a:gd name="T6" fmla="*/ 72 w 72"/>
                  <a:gd name="T7" fmla="*/ 13 h 89"/>
                  <a:gd name="T8" fmla="*/ 19 w 72"/>
                  <a:gd name="T9" fmla="*/ 89 h 89"/>
                </a:gdLst>
                <a:ahLst/>
                <a:cxnLst>
                  <a:cxn ang="0">
                    <a:pos x="T0" y="T1"/>
                  </a:cxn>
                  <a:cxn ang="0">
                    <a:pos x="T2" y="T3"/>
                  </a:cxn>
                  <a:cxn ang="0">
                    <a:pos x="T4" y="T5"/>
                  </a:cxn>
                  <a:cxn ang="0">
                    <a:pos x="T6" y="T7"/>
                  </a:cxn>
                  <a:cxn ang="0">
                    <a:pos x="T8" y="T9"/>
                  </a:cxn>
                </a:cxnLst>
                <a:rect l="0" t="0" r="r" b="b"/>
                <a:pathLst>
                  <a:path w="72" h="89">
                    <a:moveTo>
                      <a:pt x="19" y="89"/>
                    </a:moveTo>
                    <a:lnTo>
                      <a:pt x="0" y="74"/>
                    </a:lnTo>
                    <a:lnTo>
                      <a:pt x="53" y="0"/>
                    </a:lnTo>
                    <a:lnTo>
                      <a:pt x="72" y="13"/>
                    </a:lnTo>
                    <a:lnTo>
                      <a:pt x="19"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96" name="iṡliḋê">
                <a:extLst>
                  <a:ext uri="{FF2B5EF4-FFF2-40B4-BE49-F238E27FC236}">
                    <a16:creationId xmlns:a16="http://schemas.microsoft.com/office/drawing/2014/main" xmlns="" id="{2AA32893-39AD-4FBF-9646-1029C35C717D}"/>
                  </a:ext>
                </a:extLst>
              </p:cNvPr>
              <p:cNvSpPr/>
              <p:nvPr userDrawn="1"/>
            </p:nvSpPr>
            <p:spPr bwMode="auto">
              <a:xfrm>
                <a:off x="7832725" y="2560638"/>
                <a:ext cx="265113" cy="241300"/>
              </a:xfrm>
              <a:custGeom>
                <a:avLst/>
                <a:gdLst>
                  <a:gd name="T0" fmla="*/ 167 w 167"/>
                  <a:gd name="T1" fmla="*/ 76 h 152"/>
                  <a:gd name="T2" fmla="*/ 116 w 167"/>
                  <a:gd name="T3" fmla="*/ 38 h 152"/>
                  <a:gd name="T4" fmla="*/ 64 w 167"/>
                  <a:gd name="T5" fmla="*/ 0 h 152"/>
                  <a:gd name="T6" fmla="*/ 0 w 167"/>
                  <a:gd name="T7" fmla="*/ 49 h 152"/>
                  <a:gd name="T8" fmla="*/ 72 w 167"/>
                  <a:gd name="T9" fmla="*/ 100 h 152"/>
                  <a:gd name="T10" fmla="*/ 142 w 167"/>
                  <a:gd name="T11" fmla="*/ 152 h 152"/>
                  <a:gd name="T12" fmla="*/ 167 w 167"/>
                  <a:gd name="T13" fmla="*/ 76 h 152"/>
                </a:gdLst>
                <a:ahLst/>
                <a:cxnLst>
                  <a:cxn ang="0">
                    <a:pos x="T0" y="T1"/>
                  </a:cxn>
                  <a:cxn ang="0">
                    <a:pos x="T2" y="T3"/>
                  </a:cxn>
                  <a:cxn ang="0">
                    <a:pos x="T4" y="T5"/>
                  </a:cxn>
                  <a:cxn ang="0">
                    <a:pos x="T6" y="T7"/>
                  </a:cxn>
                  <a:cxn ang="0">
                    <a:pos x="T8" y="T9"/>
                  </a:cxn>
                  <a:cxn ang="0">
                    <a:pos x="T10" y="T11"/>
                  </a:cxn>
                  <a:cxn ang="0">
                    <a:pos x="T12" y="T13"/>
                  </a:cxn>
                </a:cxnLst>
                <a:rect l="0" t="0" r="r" b="b"/>
                <a:pathLst>
                  <a:path w="167" h="152">
                    <a:moveTo>
                      <a:pt x="167" y="76"/>
                    </a:moveTo>
                    <a:lnTo>
                      <a:pt x="116" y="38"/>
                    </a:lnTo>
                    <a:lnTo>
                      <a:pt x="64" y="0"/>
                    </a:lnTo>
                    <a:lnTo>
                      <a:pt x="0" y="49"/>
                    </a:lnTo>
                    <a:lnTo>
                      <a:pt x="72" y="100"/>
                    </a:lnTo>
                    <a:lnTo>
                      <a:pt x="142" y="152"/>
                    </a:lnTo>
                    <a:lnTo>
                      <a:pt x="167" y="76"/>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97" name="işḻide">
                <a:extLst>
                  <a:ext uri="{FF2B5EF4-FFF2-40B4-BE49-F238E27FC236}">
                    <a16:creationId xmlns:a16="http://schemas.microsoft.com/office/drawing/2014/main" xmlns="" id="{1804A9F2-43AB-4D6C-AB50-33CE88B18D17}"/>
                  </a:ext>
                </a:extLst>
              </p:cNvPr>
              <p:cNvSpPr/>
              <p:nvPr userDrawn="1"/>
            </p:nvSpPr>
            <p:spPr bwMode="auto">
              <a:xfrm>
                <a:off x="7970838" y="2625726"/>
                <a:ext cx="114300" cy="166688"/>
              </a:xfrm>
              <a:custGeom>
                <a:avLst/>
                <a:gdLst>
                  <a:gd name="T0" fmla="*/ 16 w 34"/>
                  <a:gd name="T1" fmla="*/ 0 h 50"/>
                  <a:gd name="T2" fmla="*/ 0 w 34"/>
                  <a:gd name="T3" fmla="*/ 33 h 50"/>
                  <a:gd name="T4" fmla="*/ 23 w 34"/>
                  <a:gd name="T5" fmla="*/ 50 h 50"/>
                  <a:gd name="T6" fmla="*/ 34 w 34"/>
                  <a:gd name="T7" fmla="*/ 14 h 50"/>
                  <a:gd name="T8" fmla="*/ 16 w 34"/>
                  <a:gd name="T9" fmla="*/ 0 h 50"/>
                </a:gdLst>
                <a:ahLst/>
                <a:cxnLst>
                  <a:cxn ang="0">
                    <a:pos x="T0" y="T1"/>
                  </a:cxn>
                  <a:cxn ang="0">
                    <a:pos x="T2" y="T3"/>
                  </a:cxn>
                  <a:cxn ang="0">
                    <a:pos x="T4" y="T5"/>
                  </a:cxn>
                  <a:cxn ang="0">
                    <a:pos x="T6" y="T7"/>
                  </a:cxn>
                  <a:cxn ang="0">
                    <a:pos x="T8" y="T9"/>
                  </a:cxn>
                </a:cxnLst>
                <a:rect l="0" t="0" r="r" b="b"/>
                <a:pathLst>
                  <a:path w="34" h="50">
                    <a:moveTo>
                      <a:pt x="16" y="0"/>
                    </a:moveTo>
                    <a:cubicBezTo>
                      <a:pt x="16" y="1"/>
                      <a:pt x="0" y="33"/>
                      <a:pt x="0" y="33"/>
                    </a:cubicBezTo>
                    <a:cubicBezTo>
                      <a:pt x="23" y="50"/>
                      <a:pt x="23" y="50"/>
                      <a:pt x="23" y="50"/>
                    </a:cubicBezTo>
                    <a:cubicBezTo>
                      <a:pt x="34" y="14"/>
                      <a:pt x="34" y="14"/>
                      <a:pt x="34" y="14"/>
                    </a:cubicBezTo>
                    <a:lnTo>
                      <a:pt x="16" y="0"/>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98" name="íṡľïḑê">
                <a:extLst>
                  <a:ext uri="{FF2B5EF4-FFF2-40B4-BE49-F238E27FC236}">
                    <a16:creationId xmlns:a16="http://schemas.microsoft.com/office/drawing/2014/main" xmlns="" id="{A657BF74-BC02-4A68-9D2C-92B6849C7096}"/>
                  </a:ext>
                </a:extLst>
              </p:cNvPr>
              <p:cNvSpPr/>
              <p:nvPr userDrawn="1"/>
            </p:nvSpPr>
            <p:spPr bwMode="auto">
              <a:xfrm>
                <a:off x="6464300" y="4229101"/>
                <a:ext cx="1117600" cy="388938"/>
              </a:xfrm>
              <a:custGeom>
                <a:avLst/>
                <a:gdLst>
                  <a:gd name="T0" fmla="*/ 693 w 704"/>
                  <a:gd name="T1" fmla="*/ 245 h 245"/>
                  <a:gd name="T2" fmla="*/ 0 w 704"/>
                  <a:gd name="T3" fmla="*/ 32 h 245"/>
                  <a:gd name="T4" fmla="*/ 11 w 704"/>
                  <a:gd name="T5" fmla="*/ 0 h 245"/>
                  <a:gd name="T6" fmla="*/ 704 w 704"/>
                  <a:gd name="T7" fmla="*/ 213 h 245"/>
                  <a:gd name="T8" fmla="*/ 693 w 704"/>
                  <a:gd name="T9" fmla="*/ 245 h 245"/>
                </a:gdLst>
                <a:ahLst/>
                <a:cxnLst>
                  <a:cxn ang="0">
                    <a:pos x="T0" y="T1"/>
                  </a:cxn>
                  <a:cxn ang="0">
                    <a:pos x="T2" y="T3"/>
                  </a:cxn>
                  <a:cxn ang="0">
                    <a:pos x="T4" y="T5"/>
                  </a:cxn>
                  <a:cxn ang="0">
                    <a:pos x="T6" y="T7"/>
                  </a:cxn>
                  <a:cxn ang="0">
                    <a:pos x="T8" y="T9"/>
                  </a:cxn>
                </a:cxnLst>
                <a:rect l="0" t="0" r="r" b="b"/>
                <a:pathLst>
                  <a:path w="704" h="245">
                    <a:moveTo>
                      <a:pt x="693" y="245"/>
                    </a:moveTo>
                    <a:lnTo>
                      <a:pt x="0" y="32"/>
                    </a:lnTo>
                    <a:lnTo>
                      <a:pt x="11" y="0"/>
                    </a:lnTo>
                    <a:lnTo>
                      <a:pt x="704" y="213"/>
                    </a:lnTo>
                    <a:lnTo>
                      <a:pt x="693" y="245"/>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99" name="í$ľiḍé">
                <a:extLst>
                  <a:ext uri="{FF2B5EF4-FFF2-40B4-BE49-F238E27FC236}">
                    <a16:creationId xmlns:a16="http://schemas.microsoft.com/office/drawing/2014/main" xmlns="" id="{8B56204B-8E3E-45F9-8EC1-60AD433ADDEC}"/>
                  </a:ext>
                </a:extLst>
              </p:cNvPr>
              <p:cNvSpPr/>
              <p:nvPr userDrawn="1"/>
            </p:nvSpPr>
            <p:spPr bwMode="auto">
              <a:xfrm>
                <a:off x="7570788" y="3151188"/>
                <a:ext cx="785813" cy="1543050"/>
              </a:xfrm>
              <a:custGeom>
                <a:avLst/>
                <a:gdLst>
                  <a:gd name="T0" fmla="*/ 1 w 234"/>
                  <a:gd name="T1" fmla="*/ 461 h 461"/>
                  <a:gd name="T2" fmla="*/ 0 w 234"/>
                  <a:gd name="T3" fmla="*/ 400 h 461"/>
                  <a:gd name="T4" fmla="*/ 171 w 234"/>
                  <a:gd name="T5" fmla="*/ 222 h 461"/>
                  <a:gd name="T6" fmla="*/ 45 w 234"/>
                  <a:gd name="T7" fmla="*/ 58 h 461"/>
                  <a:gd name="T8" fmla="*/ 61 w 234"/>
                  <a:gd name="T9" fmla="*/ 0 h 461"/>
                  <a:gd name="T10" fmla="*/ 182 w 234"/>
                  <a:gd name="T11" fmla="*/ 81 h 461"/>
                  <a:gd name="T12" fmla="*/ 231 w 234"/>
                  <a:gd name="T13" fmla="*/ 221 h 461"/>
                  <a:gd name="T14" fmla="*/ 1 w 234"/>
                  <a:gd name="T15" fmla="*/ 461 h 4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461">
                    <a:moveTo>
                      <a:pt x="1" y="461"/>
                    </a:moveTo>
                    <a:cubicBezTo>
                      <a:pt x="0" y="400"/>
                      <a:pt x="0" y="400"/>
                      <a:pt x="0" y="400"/>
                    </a:cubicBezTo>
                    <a:cubicBezTo>
                      <a:pt x="96" y="398"/>
                      <a:pt x="173" y="318"/>
                      <a:pt x="171" y="222"/>
                    </a:cubicBezTo>
                    <a:cubicBezTo>
                      <a:pt x="169" y="145"/>
                      <a:pt x="118" y="79"/>
                      <a:pt x="45" y="58"/>
                    </a:cubicBezTo>
                    <a:cubicBezTo>
                      <a:pt x="61" y="0"/>
                      <a:pt x="61" y="0"/>
                      <a:pt x="61" y="0"/>
                    </a:cubicBezTo>
                    <a:cubicBezTo>
                      <a:pt x="109" y="13"/>
                      <a:pt x="151" y="42"/>
                      <a:pt x="182" y="81"/>
                    </a:cubicBezTo>
                    <a:cubicBezTo>
                      <a:pt x="213" y="121"/>
                      <a:pt x="230" y="169"/>
                      <a:pt x="231" y="221"/>
                    </a:cubicBezTo>
                    <a:cubicBezTo>
                      <a:pt x="234" y="350"/>
                      <a:pt x="131" y="458"/>
                      <a:pt x="1" y="461"/>
                    </a:cubicBez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00" name="íšḻiḑê">
                <a:extLst>
                  <a:ext uri="{FF2B5EF4-FFF2-40B4-BE49-F238E27FC236}">
                    <a16:creationId xmlns:a16="http://schemas.microsoft.com/office/drawing/2014/main" xmlns="" id="{7112032D-69C6-4B2D-8539-AB86C7BBCA47}"/>
                  </a:ext>
                </a:extLst>
              </p:cNvPr>
              <p:cNvSpPr/>
              <p:nvPr userDrawn="1"/>
            </p:nvSpPr>
            <p:spPr bwMode="auto">
              <a:xfrm>
                <a:off x="7570788" y="3475038"/>
                <a:ext cx="635000" cy="1065213"/>
              </a:xfrm>
              <a:custGeom>
                <a:avLst/>
                <a:gdLst>
                  <a:gd name="T0" fmla="*/ 175 w 189"/>
                  <a:gd name="T1" fmla="*/ 160 h 318"/>
                  <a:gd name="T2" fmla="*/ 115 w 189"/>
                  <a:gd name="T3" fmla="*/ 0 h 318"/>
                  <a:gd name="T4" fmla="*/ 115 w 189"/>
                  <a:gd name="T5" fmla="*/ 0 h 318"/>
                  <a:gd name="T6" fmla="*/ 171 w 189"/>
                  <a:gd name="T7" fmla="*/ 125 h 318"/>
                  <a:gd name="T8" fmla="*/ 0 w 189"/>
                  <a:gd name="T9" fmla="*/ 303 h 318"/>
                  <a:gd name="T10" fmla="*/ 2 w 189"/>
                  <a:gd name="T11" fmla="*/ 318 h 318"/>
                  <a:gd name="T12" fmla="*/ 175 w 189"/>
                  <a:gd name="T13" fmla="*/ 160 h 318"/>
                </a:gdLst>
                <a:ahLst/>
                <a:cxnLst>
                  <a:cxn ang="0">
                    <a:pos x="T0" y="T1"/>
                  </a:cxn>
                  <a:cxn ang="0">
                    <a:pos x="T2" y="T3"/>
                  </a:cxn>
                  <a:cxn ang="0">
                    <a:pos x="T4" y="T5"/>
                  </a:cxn>
                  <a:cxn ang="0">
                    <a:pos x="T6" y="T7"/>
                  </a:cxn>
                  <a:cxn ang="0">
                    <a:pos x="T8" y="T9"/>
                  </a:cxn>
                  <a:cxn ang="0">
                    <a:pos x="T10" y="T11"/>
                  </a:cxn>
                  <a:cxn ang="0">
                    <a:pos x="T12" y="T13"/>
                  </a:cxn>
                </a:cxnLst>
                <a:rect l="0" t="0" r="r" b="b"/>
                <a:pathLst>
                  <a:path w="189" h="318">
                    <a:moveTo>
                      <a:pt x="175" y="160"/>
                    </a:moveTo>
                    <a:cubicBezTo>
                      <a:pt x="189" y="43"/>
                      <a:pt x="115" y="0"/>
                      <a:pt x="115" y="0"/>
                    </a:cubicBezTo>
                    <a:cubicBezTo>
                      <a:pt x="115" y="0"/>
                      <a:pt x="115" y="0"/>
                      <a:pt x="115" y="0"/>
                    </a:cubicBezTo>
                    <a:cubicBezTo>
                      <a:pt x="149" y="32"/>
                      <a:pt x="170" y="76"/>
                      <a:pt x="171" y="125"/>
                    </a:cubicBezTo>
                    <a:cubicBezTo>
                      <a:pt x="173" y="221"/>
                      <a:pt x="96" y="301"/>
                      <a:pt x="0" y="303"/>
                    </a:cubicBezTo>
                    <a:cubicBezTo>
                      <a:pt x="2" y="318"/>
                      <a:pt x="2" y="318"/>
                      <a:pt x="2" y="318"/>
                    </a:cubicBezTo>
                    <a:cubicBezTo>
                      <a:pt x="40" y="312"/>
                      <a:pt x="161" y="286"/>
                      <a:pt x="175" y="160"/>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01" name="îşļiďe">
                <a:extLst>
                  <a:ext uri="{FF2B5EF4-FFF2-40B4-BE49-F238E27FC236}">
                    <a16:creationId xmlns:a16="http://schemas.microsoft.com/office/drawing/2014/main" xmlns="" id="{DA784EE0-026B-479A-80C4-CBA621AFCA8D}"/>
                  </a:ext>
                </a:extLst>
              </p:cNvPr>
              <p:cNvSpPr/>
              <p:nvPr userDrawn="1"/>
            </p:nvSpPr>
            <p:spPr bwMode="auto">
              <a:xfrm>
                <a:off x="7464425" y="4591051"/>
                <a:ext cx="227013" cy="365125"/>
              </a:xfrm>
              <a:custGeom>
                <a:avLst/>
                <a:gdLst>
                  <a:gd name="T0" fmla="*/ 143 w 143"/>
                  <a:gd name="T1" fmla="*/ 228 h 230"/>
                  <a:gd name="T2" fmla="*/ 6 w 143"/>
                  <a:gd name="T3" fmla="*/ 230 h 230"/>
                  <a:gd name="T4" fmla="*/ 0 w 143"/>
                  <a:gd name="T5" fmla="*/ 2 h 230"/>
                  <a:gd name="T6" fmla="*/ 137 w 143"/>
                  <a:gd name="T7" fmla="*/ 0 h 230"/>
                  <a:gd name="T8" fmla="*/ 143 w 143"/>
                  <a:gd name="T9" fmla="*/ 228 h 230"/>
                </a:gdLst>
                <a:ahLst/>
                <a:cxnLst>
                  <a:cxn ang="0">
                    <a:pos x="T0" y="T1"/>
                  </a:cxn>
                  <a:cxn ang="0">
                    <a:pos x="T2" y="T3"/>
                  </a:cxn>
                  <a:cxn ang="0">
                    <a:pos x="T4" y="T5"/>
                  </a:cxn>
                  <a:cxn ang="0">
                    <a:pos x="T6" y="T7"/>
                  </a:cxn>
                  <a:cxn ang="0">
                    <a:pos x="T8" y="T9"/>
                  </a:cxn>
                </a:cxnLst>
                <a:rect l="0" t="0" r="r" b="b"/>
                <a:pathLst>
                  <a:path w="143" h="230">
                    <a:moveTo>
                      <a:pt x="143" y="228"/>
                    </a:moveTo>
                    <a:lnTo>
                      <a:pt x="6" y="230"/>
                    </a:lnTo>
                    <a:lnTo>
                      <a:pt x="0" y="2"/>
                    </a:lnTo>
                    <a:lnTo>
                      <a:pt x="137" y="0"/>
                    </a:lnTo>
                    <a:lnTo>
                      <a:pt x="143" y="228"/>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02" name="iṥḻïḋe">
                <a:extLst>
                  <a:ext uri="{FF2B5EF4-FFF2-40B4-BE49-F238E27FC236}">
                    <a16:creationId xmlns:a16="http://schemas.microsoft.com/office/drawing/2014/main" xmlns="" id="{009C739D-DF4F-4E12-AF5F-4BAA5F5088B7}"/>
                  </a:ext>
                </a:extLst>
              </p:cNvPr>
              <p:cNvSpPr/>
              <p:nvPr userDrawn="1"/>
            </p:nvSpPr>
            <p:spPr bwMode="auto">
              <a:xfrm>
                <a:off x="7570788" y="4460876"/>
                <a:ext cx="219075" cy="233363"/>
              </a:xfrm>
              <a:custGeom>
                <a:avLst/>
                <a:gdLst>
                  <a:gd name="T0" fmla="*/ 65 w 65"/>
                  <a:gd name="T1" fmla="*/ 37 h 70"/>
                  <a:gd name="T2" fmla="*/ 52 w 65"/>
                  <a:gd name="T3" fmla="*/ 0 h 70"/>
                  <a:gd name="T4" fmla="*/ 0 w 65"/>
                  <a:gd name="T5" fmla="*/ 9 h 70"/>
                  <a:gd name="T6" fmla="*/ 1 w 65"/>
                  <a:gd name="T7" fmla="*/ 70 h 70"/>
                  <a:gd name="T8" fmla="*/ 61 w 65"/>
                  <a:gd name="T9" fmla="*/ 60 h 70"/>
                  <a:gd name="T10" fmla="*/ 65 w 65"/>
                  <a:gd name="T11" fmla="*/ 37 h 70"/>
                </a:gdLst>
                <a:ahLst/>
                <a:cxnLst>
                  <a:cxn ang="0">
                    <a:pos x="T0" y="T1"/>
                  </a:cxn>
                  <a:cxn ang="0">
                    <a:pos x="T2" y="T3"/>
                  </a:cxn>
                  <a:cxn ang="0">
                    <a:pos x="T4" y="T5"/>
                  </a:cxn>
                  <a:cxn ang="0">
                    <a:pos x="T6" y="T7"/>
                  </a:cxn>
                  <a:cxn ang="0">
                    <a:pos x="T8" y="T9"/>
                  </a:cxn>
                  <a:cxn ang="0">
                    <a:pos x="T10" y="T11"/>
                  </a:cxn>
                </a:cxnLst>
                <a:rect l="0" t="0" r="r" b="b"/>
                <a:pathLst>
                  <a:path w="65" h="70">
                    <a:moveTo>
                      <a:pt x="65" y="37"/>
                    </a:moveTo>
                    <a:cubicBezTo>
                      <a:pt x="65" y="23"/>
                      <a:pt x="60" y="10"/>
                      <a:pt x="52" y="0"/>
                    </a:cubicBezTo>
                    <a:cubicBezTo>
                      <a:pt x="36" y="5"/>
                      <a:pt x="18" y="9"/>
                      <a:pt x="0" y="9"/>
                    </a:cubicBezTo>
                    <a:cubicBezTo>
                      <a:pt x="1" y="70"/>
                      <a:pt x="1" y="70"/>
                      <a:pt x="1" y="70"/>
                    </a:cubicBezTo>
                    <a:cubicBezTo>
                      <a:pt x="22" y="69"/>
                      <a:pt x="42" y="66"/>
                      <a:pt x="61" y="60"/>
                    </a:cubicBezTo>
                    <a:cubicBezTo>
                      <a:pt x="64" y="53"/>
                      <a:pt x="65" y="45"/>
                      <a:pt x="65" y="37"/>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03" name="îṩḻíḋè">
                <a:extLst>
                  <a:ext uri="{FF2B5EF4-FFF2-40B4-BE49-F238E27FC236}">
                    <a16:creationId xmlns:a16="http://schemas.microsoft.com/office/drawing/2014/main" xmlns="" id="{94FAB583-7ECA-429B-9F2D-1C40D00D3BDC}"/>
                  </a:ext>
                </a:extLst>
              </p:cNvPr>
              <p:cNvSpPr/>
              <p:nvPr userDrawn="1"/>
            </p:nvSpPr>
            <p:spPr bwMode="auto">
              <a:xfrm>
                <a:off x="7464425" y="4591051"/>
                <a:ext cx="220663" cy="211138"/>
              </a:xfrm>
              <a:custGeom>
                <a:avLst/>
                <a:gdLst>
                  <a:gd name="T0" fmla="*/ 1 w 66"/>
                  <a:gd name="T1" fmla="*/ 54 h 63"/>
                  <a:gd name="T2" fmla="*/ 35 w 66"/>
                  <a:gd name="T3" fmla="*/ 63 h 63"/>
                  <a:gd name="T4" fmla="*/ 66 w 66"/>
                  <a:gd name="T5" fmla="*/ 54 h 63"/>
                  <a:gd name="T6" fmla="*/ 65 w 66"/>
                  <a:gd name="T7" fmla="*/ 0 h 63"/>
                  <a:gd name="T8" fmla="*/ 0 w 66"/>
                  <a:gd name="T9" fmla="*/ 1 h 63"/>
                  <a:gd name="T10" fmla="*/ 1 w 66"/>
                  <a:gd name="T11" fmla="*/ 54 h 63"/>
                </a:gdLst>
                <a:ahLst/>
                <a:cxnLst>
                  <a:cxn ang="0">
                    <a:pos x="T0" y="T1"/>
                  </a:cxn>
                  <a:cxn ang="0">
                    <a:pos x="T2" y="T3"/>
                  </a:cxn>
                  <a:cxn ang="0">
                    <a:pos x="T4" y="T5"/>
                  </a:cxn>
                  <a:cxn ang="0">
                    <a:pos x="T6" y="T7"/>
                  </a:cxn>
                  <a:cxn ang="0">
                    <a:pos x="T8" y="T9"/>
                  </a:cxn>
                  <a:cxn ang="0">
                    <a:pos x="T10" y="T11"/>
                  </a:cxn>
                </a:cxnLst>
                <a:rect l="0" t="0" r="r" b="b"/>
                <a:pathLst>
                  <a:path w="66" h="63">
                    <a:moveTo>
                      <a:pt x="1" y="54"/>
                    </a:moveTo>
                    <a:cubicBezTo>
                      <a:pt x="11" y="60"/>
                      <a:pt x="23" y="63"/>
                      <a:pt x="35" y="63"/>
                    </a:cubicBezTo>
                    <a:cubicBezTo>
                      <a:pt x="47" y="62"/>
                      <a:pt x="57" y="59"/>
                      <a:pt x="66" y="54"/>
                    </a:cubicBezTo>
                    <a:cubicBezTo>
                      <a:pt x="65" y="0"/>
                      <a:pt x="65" y="0"/>
                      <a:pt x="65" y="0"/>
                    </a:cubicBezTo>
                    <a:cubicBezTo>
                      <a:pt x="0" y="1"/>
                      <a:pt x="0" y="1"/>
                      <a:pt x="0" y="1"/>
                    </a:cubicBezTo>
                    <a:lnTo>
                      <a:pt x="1" y="54"/>
                    </a:ln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04" name="íṣľïḍe">
                <a:extLst>
                  <a:ext uri="{FF2B5EF4-FFF2-40B4-BE49-F238E27FC236}">
                    <a16:creationId xmlns:a16="http://schemas.microsoft.com/office/drawing/2014/main" xmlns="" id="{BC1261E7-A525-4F99-AA44-C6FD76C870D9}"/>
                  </a:ext>
                </a:extLst>
              </p:cNvPr>
              <p:cNvSpPr/>
              <p:nvPr userDrawn="1"/>
            </p:nvSpPr>
            <p:spPr bwMode="auto">
              <a:xfrm>
                <a:off x="7383463" y="4392613"/>
                <a:ext cx="388938" cy="392113"/>
              </a:xfrm>
              <a:custGeom>
                <a:avLst/>
                <a:gdLst>
                  <a:gd name="T0" fmla="*/ 116 w 116"/>
                  <a:gd name="T1" fmla="*/ 57 h 117"/>
                  <a:gd name="T2" fmla="*/ 59 w 116"/>
                  <a:gd name="T3" fmla="*/ 116 h 117"/>
                  <a:gd name="T4" fmla="*/ 1 w 116"/>
                  <a:gd name="T5" fmla="*/ 60 h 117"/>
                  <a:gd name="T6" fmla="*/ 57 w 116"/>
                  <a:gd name="T7" fmla="*/ 1 h 117"/>
                  <a:gd name="T8" fmla="*/ 116 w 116"/>
                  <a:gd name="T9" fmla="*/ 57 h 117"/>
                </a:gdLst>
                <a:ahLst/>
                <a:cxnLst>
                  <a:cxn ang="0">
                    <a:pos x="T0" y="T1"/>
                  </a:cxn>
                  <a:cxn ang="0">
                    <a:pos x="T2" y="T3"/>
                  </a:cxn>
                  <a:cxn ang="0">
                    <a:pos x="T4" y="T5"/>
                  </a:cxn>
                  <a:cxn ang="0">
                    <a:pos x="T6" y="T7"/>
                  </a:cxn>
                  <a:cxn ang="0">
                    <a:pos x="T8" y="T9"/>
                  </a:cxn>
                </a:cxnLst>
                <a:rect l="0" t="0" r="r" b="b"/>
                <a:pathLst>
                  <a:path w="116" h="117">
                    <a:moveTo>
                      <a:pt x="116" y="57"/>
                    </a:moveTo>
                    <a:cubicBezTo>
                      <a:pt x="116" y="89"/>
                      <a:pt x="91" y="115"/>
                      <a:pt x="59" y="116"/>
                    </a:cubicBezTo>
                    <a:cubicBezTo>
                      <a:pt x="27" y="117"/>
                      <a:pt x="1" y="92"/>
                      <a:pt x="1" y="60"/>
                    </a:cubicBezTo>
                    <a:cubicBezTo>
                      <a:pt x="0" y="28"/>
                      <a:pt x="25" y="2"/>
                      <a:pt x="57" y="1"/>
                    </a:cubicBezTo>
                    <a:cubicBezTo>
                      <a:pt x="89" y="0"/>
                      <a:pt x="115" y="26"/>
                      <a:pt x="116" y="5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05" name="ïsḻîḓè">
                <a:extLst>
                  <a:ext uri="{FF2B5EF4-FFF2-40B4-BE49-F238E27FC236}">
                    <a16:creationId xmlns:a16="http://schemas.microsoft.com/office/drawing/2014/main" xmlns="" id="{E79E4336-DB80-4FBB-A595-A8BB8DD47876}"/>
                  </a:ext>
                </a:extLst>
              </p:cNvPr>
              <p:cNvSpPr/>
              <p:nvPr userDrawn="1"/>
            </p:nvSpPr>
            <p:spPr bwMode="auto">
              <a:xfrm>
                <a:off x="7419975" y="4430713"/>
                <a:ext cx="315913" cy="317500"/>
              </a:xfrm>
              <a:custGeom>
                <a:avLst/>
                <a:gdLst>
                  <a:gd name="T0" fmla="*/ 94 w 94"/>
                  <a:gd name="T1" fmla="*/ 47 h 95"/>
                  <a:gd name="T2" fmla="*/ 48 w 94"/>
                  <a:gd name="T3" fmla="*/ 94 h 95"/>
                  <a:gd name="T4" fmla="*/ 0 w 94"/>
                  <a:gd name="T5" fmla="*/ 49 h 95"/>
                  <a:gd name="T6" fmla="*/ 46 w 94"/>
                  <a:gd name="T7" fmla="*/ 1 h 95"/>
                  <a:gd name="T8" fmla="*/ 94 w 94"/>
                  <a:gd name="T9" fmla="*/ 47 h 95"/>
                </a:gdLst>
                <a:ahLst/>
                <a:cxnLst>
                  <a:cxn ang="0">
                    <a:pos x="T0" y="T1"/>
                  </a:cxn>
                  <a:cxn ang="0">
                    <a:pos x="T2" y="T3"/>
                  </a:cxn>
                  <a:cxn ang="0">
                    <a:pos x="T4" y="T5"/>
                  </a:cxn>
                  <a:cxn ang="0">
                    <a:pos x="T6" y="T7"/>
                  </a:cxn>
                  <a:cxn ang="0">
                    <a:pos x="T8" y="T9"/>
                  </a:cxn>
                </a:cxnLst>
                <a:rect l="0" t="0" r="r" b="b"/>
                <a:pathLst>
                  <a:path w="94" h="95">
                    <a:moveTo>
                      <a:pt x="94" y="47"/>
                    </a:moveTo>
                    <a:cubicBezTo>
                      <a:pt x="94" y="72"/>
                      <a:pt x="74" y="94"/>
                      <a:pt x="48" y="94"/>
                    </a:cubicBezTo>
                    <a:cubicBezTo>
                      <a:pt x="22" y="95"/>
                      <a:pt x="1" y="74"/>
                      <a:pt x="0" y="49"/>
                    </a:cubicBezTo>
                    <a:cubicBezTo>
                      <a:pt x="0" y="23"/>
                      <a:pt x="20" y="1"/>
                      <a:pt x="46" y="1"/>
                    </a:cubicBezTo>
                    <a:cubicBezTo>
                      <a:pt x="72" y="0"/>
                      <a:pt x="93" y="21"/>
                      <a:pt x="94" y="47"/>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06" name="ïSľiḍe">
                <a:extLst>
                  <a:ext uri="{FF2B5EF4-FFF2-40B4-BE49-F238E27FC236}">
                    <a16:creationId xmlns:a16="http://schemas.microsoft.com/office/drawing/2014/main" xmlns="" id="{CCF7EAA3-4B47-49F5-BDDB-D47AA78DCB16}"/>
                  </a:ext>
                </a:extLst>
              </p:cNvPr>
              <p:cNvSpPr/>
              <p:nvPr userDrawn="1"/>
            </p:nvSpPr>
            <p:spPr bwMode="auto">
              <a:xfrm>
                <a:off x="7507288" y="4521201"/>
                <a:ext cx="141288" cy="139700"/>
              </a:xfrm>
              <a:custGeom>
                <a:avLst/>
                <a:gdLst>
                  <a:gd name="T0" fmla="*/ 42 w 42"/>
                  <a:gd name="T1" fmla="*/ 20 h 42"/>
                  <a:gd name="T2" fmla="*/ 21 w 42"/>
                  <a:gd name="T3" fmla="*/ 41 h 42"/>
                  <a:gd name="T4" fmla="*/ 0 w 42"/>
                  <a:gd name="T5" fmla="*/ 21 h 42"/>
                  <a:gd name="T6" fmla="*/ 21 w 42"/>
                  <a:gd name="T7" fmla="*/ 0 h 42"/>
                  <a:gd name="T8" fmla="*/ 42 w 42"/>
                  <a:gd name="T9" fmla="*/ 20 h 42"/>
                </a:gdLst>
                <a:ahLst/>
                <a:cxnLst>
                  <a:cxn ang="0">
                    <a:pos x="T0" y="T1"/>
                  </a:cxn>
                  <a:cxn ang="0">
                    <a:pos x="T2" y="T3"/>
                  </a:cxn>
                  <a:cxn ang="0">
                    <a:pos x="T4" y="T5"/>
                  </a:cxn>
                  <a:cxn ang="0">
                    <a:pos x="T6" y="T7"/>
                  </a:cxn>
                  <a:cxn ang="0">
                    <a:pos x="T8" y="T9"/>
                  </a:cxn>
                </a:cxnLst>
                <a:rect l="0" t="0" r="r" b="b"/>
                <a:pathLst>
                  <a:path w="42" h="42">
                    <a:moveTo>
                      <a:pt x="42" y="20"/>
                    </a:moveTo>
                    <a:cubicBezTo>
                      <a:pt x="42" y="32"/>
                      <a:pt x="33" y="41"/>
                      <a:pt x="21" y="41"/>
                    </a:cubicBezTo>
                    <a:cubicBezTo>
                      <a:pt x="10" y="42"/>
                      <a:pt x="1" y="32"/>
                      <a:pt x="0" y="21"/>
                    </a:cubicBezTo>
                    <a:cubicBezTo>
                      <a:pt x="0" y="10"/>
                      <a:pt x="9" y="0"/>
                      <a:pt x="21" y="0"/>
                    </a:cubicBezTo>
                    <a:cubicBezTo>
                      <a:pt x="32" y="0"/>
                      <a:pt x="41" y="9"/>
                      <a:pt x="42" y="20"/>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07" name="îsľíďe">
                <a:extLst>
                  <a:ext uri="{FF2B5EF4-FFF2-40B4-BE49-F238E27FC236}">
                    <a16:creationId xmlns:a16="http://schemas.microsoft.com/office/drawing/2014/main" xmlns="" id="{8679FEF9-2792-43BC-B325-116C04A1B2C0}"/>
                  </a:ext>
                </a:extLst>
              </p:cNvPr>
              <p:cNvSpPr/>
              <p:nvPr userDrawn="1"/>
            </p:nvSpPr>
            <p:spPr bwMode="auto">
              <a:xfrm>
                <a:off x="7597775" y="3090863"/>
                <a:ext cx="322263" cy="320675"/>
              </a:xfrm>
              <a:custGeom>
                <a:avLst/>
                <a:gdLst>
                  <a:gd name="T0" fmla="*/ 95 w 96"/>
                  <a:gd name="T1" fmla="*/ 47 h 96"/>
                  <a:gd name="T2" fmla="*/ 49 w 96"/>
                  <a:gd name="T3" fmla="*/ 95 h 96"/>
                  <a:gd name="T4" fmla="*/ 0 w 96"/>
                  <a:gd name="T5" fmla="*/ 49 h 96"/>
                  <a:gd name="T6" fmla="*/ 47 w 96"/>
                  <a:gd name="T7" fmla="*/ 0 h 96"/>
                  <a:gd name="T8" fmla="*/ 95 w 96"/>
                  <a:gd name="T9" fmla="*/ 47 h 96"/>
                </a:gdLst>
                <a:ahLst/>
                <a:cxnLst>
                  <a:cxn ang="0">
                    <a:pos x="T0" y="T1"/>
                  </a:cxn>
                  <a:cxn ang="0">
                    <a:pos x="T2" y="T3"/>
                  </a:cxn>
                  <a:cxn ang="0">
                    <a:pos x="T4" y="T5"/>
                  </a:cxn>
                  <a:cxn ang="0">
                    <a:pos x="T6" y="T7"/>
                  </a:cxn>
                  <a:cxn ang="0">
                    <a:pos x="T8" y="T9"/>
                  </a:cxn>
                </a:cxnLst>
                <a:rect l="0" t="0" r="r" b="b"/>
                <a:pathLst>
                  <a:path w="96" h="96">
                    <a:moveTo>
                      <a:pt x="95" y="47"/>
                    </a:moveTo>
                    <a:cubicBezTo>
                      <a:pt x="96" y="73"/>
                      <a:pt x="75" y="95"/>
                      <a:pt x="49" y="95"/>
                    </a:cubicBezTo>
                    <a:cubicBezTo>
                      <a:pt x="22" y="96"/>
                      <a:pt x="1" y="75"/>
                      <a:pt x="0" y="49"/>
                    </a:cubicBezTo>
                    <a:cubicBezTo>
                      <a:pt x="0" y="23"/>
                      <a:pt x="20" y="1"/>
                      <a:pt x="47" y="0"/>
                    </a:cubicBezTo>
                    <a:cubicBezTo>
                      <a:pt x="73" y="0"/>
                      <a:pt x="95" y="20"/>
                      <a:pt x="95" y="4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08" name="ïṩḻíḑe">
                <a:extLst>
                  <a:ext uri="{FF2B5EF4-FFF2-40B4-BE49-F238E27FC236}">
                    <a16:creationId xmlns:a16="http://schemas.microsoft.com/office/drawing/2014/main" xmlns="" id="{B0399EF9-1F7B-4574-B674-797B45D61B5E}"/>
                  </a:ext>
                </a:extLst>
              </p:cNvPr>
              <p:cNvSpPr/>
              <p:nvPr userDrawn="1"/>
            </p:nvSpPr>
            <p:spPr bwMode="auto">
              <a:xfrm>
                <a:off x="7624763" y="3117851"/>
                <a:ext cx="265113" cy="263525"/>
              </a:xfrm>
              <a:custGeom>
                <a:avLst/>
                <a:gdLst>
                  <a:gd name="T0" fmla="*/ 79 w 79"/>
                  <a:gd name="T1" fmla="*/ 39 h 79"/>
                  <a:gd name="T2" fmla="*/ 40 w 79"/>
                  <a:gd name="T3" fmla="*/ 79 h 79"/>
                  <a:gd name="T4" fmla="*/ 1 w 79"/>
                  <a:gd name="T5" fmla="*/ 41 h 79"/>
                  <a:gd name="T6" fmla="*/ 39 w 79"/>
                  <a:gd name="T7" fmla="*/ 1 h 79"/>
                  <a:gd name="T8" fmla="*/ 79 w 79"/>
                  <a:gd name="T9" fmla="*/ 39 h 79"/>
                </a:gdLst>
                <a:ahLst/>
                <a:cxnLst>
                  <a:cxn ang="0">
                    <a:pos x="T0" y="T1"/>
                  </a:cxn>
                  <a:cxn ang="0">
                    <a:pos x="T2" y="T3"/>
                  </a:cxn>
                  <a:cxn ang="0">
                    <a:pos x="T4" y="T5"/>
                  </a:cxn>
                  <a:cxn ang="0">
                    <a:pos x="T6" y="T7"/>
                  </a:cxn>
                  <a:cxn ang="0">
                    <a:pos x="T8" y="T9"/>
                  </a:cxn>
                </a:cxnLst>
                <a:rect l="0" t="0" r="r" b="b"/>
                <a:pathLst>
                  <a:path w="79" h="79">
                    <a:moveTo>
                      <a:pt x="79" y="39"/>
                    </a:moveTo>
                    <a:cubicBezTo>
                      <a:pt x="79" y="60"/>
                      <a:pt x="62" y="78"/>
                      <a:pt x="40" y="79"/>
                    </a:cubicBezTo>
                    <a:cubicBezTo>
                      <a:pt x="19" y="79"/>
                      <a:pt x="1" y="62"/>
                      <a:pt x="1" y="41"/>
                    </a:cubicBezTo>
                    <a:cubicBezTo>
                      <a:pt x="0" y="19"/>
                      <a:pt x="17" y="1"/>
                      <a:pt x="39" y="1"/>
                    </a:cubicBezTo>
                    <a:cubicBezTo>
                      <a:pt x="60" y="0"/>
                      <a:pt x="78" y="17"/>
                      <a:pt x="79" y="39"/>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09" name="ïşḷîḓê">
                <a:extLst>
                  <a:ext uri="{FF2B5EF4-FFF2-40B4-BE49-F238E27FC236}">
                    <a16:creationId xmlns:a16="http://schemas.microsoft.com/office/drawing/2014/main" xmlns="" id="{27E70376-FADA-4299-9676-856E52FCEB19}"/>
                  </a:ext>
                </a:extLst>
              </p:cNvPr>
              <p:cNvSpPr/>
              <p:nvPr userDrawn="1"/>
            </p:nvSpPr>
            <p:spPr bwMode="auto">
              <a:xfrm>
                <a:off x="7696200" y="3187701"/>
                <a:ext cx="127000" cy="127000"/>
              </a:xfrm>
              <a:custGeom>
                <a:avLst/>
                <a:gdLst>
                  <a:gd name="T0" fmla="*/ 38 w 38"/>
                  <a:gd name="T1" fmla="*/ 18 h 38"/>
                  <a:gd name="T2" fmla="*/ 19 w 38"/>
                  <a:gd name="T3" fmla="*/ 38 h 38"/>
                  <a:gd name="T4" fmla="*/ 0 w 38"/>
                  <a:gd name="T5" fmla="*/ 19 h 38"/>
                  <a:gd name="T6" fmla="*/ 18 w 38"/>
                  <a:gd name="T7" fmla="*/ 0 h 38"/>
                  <a:gd name="T8" fmla="*/ 38 w 38"/>
                  <a:gd name="T9" fmla="*/ 18 h 38"/>
                </a:gdLst>
                <a:ahLst/>
                <a:cxnLst>
                  <a:cxn ang="0">
                    <a:pos x="T0" y="T1"/>
                  </a:cxn>
                  <a:cxn ang="0">
                    <a:pos x="T2" y="T3"/>
                  </a:cxn>
                  <a:cxn ang="0">
                    <a:pos x="T4" y="T5"/>
                  </a:cxn>
                  <a:cxn ang="0">
                    <a:pos x="T6" y="T7"/>
                  </a:cxn>
                  <a:cxn ang="0">
                    <a:pos x="T8" y="T9"/>
                  </a:cxn>
                </a:cxnLst>
                <a:rect l="0" t="0" r="r" b="b"/>
                <a:pathLst>
                  <a:path w="38" h="38">
                    <a:moveTo>
                      <a:pt x="38" y="18"/>
                    </a:moveTo>
                    <a:cubicBezTo>
                      <a:pt x="38" y="29"/>
                      <a:pt x="29" y="37"/>
                      <a:pt x="19" y="38"/>
                    </a:cubicBezTo>
                    <a:cubicBezTo>
                      <a:pt x="9" y="38"/>
                      <a:pt x="0" y="30"/>
                      <a:pt x="0" y="19"/>
                    </a:cubicBezTo>
                    <a:cubicBezTo>
                      <a:pt x="0" y="9"/>
                      <a:pt x="8" y="0"/>
                      <a:pt x="18" y="0"/>
                    </a:cubicBezTo>
                    <a:cubicBezTo>
                      <a:pt x="29" y="0"/>
                      <a:pt x="37" y="8"/>
                      <a:pt x="38" y="18"/>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10" name="íṣļíḋê">
                <a:extLst>
                  <a:ext uri="{FF2B5EF4-FFF2-40B4-BE49-F238E27FC236}">
                    <a16:creationId xmlns:a16="http://schemas.microsoft.com/office/drawing/2014/main" xmlns="" id="{1063B655-952A-4AAB-BA3A-347427B80BA0}"/>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11" name="iṩḷîďe">
                <a:extLst>
                  <a:ext uri="{FF2B5EF4-FFF2-40B4-BE49-F238E27FC236}">
                    <a16:creationId xmlns:a16="http://schemas.microsoft.com/office/drawing/2014/main" xmlns="" id="{4797B9C8-0856-462C-8141-60121CD96256}"/>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12" name="îṩ1îḓe">
                <a:extLst>
                  <a:ext uri="{FF2B5EF4-FFF2-40B4-BE49-F238E27FC236}">
                    <a16:creationId xmlns:a16="http://schemas.microsoft.com/office/drawing/2014/main" xmlns="" id="{916E6826-795C-45DE-ABF5-A665F8F72382}"/>
                  </a:ext>
                </a:extLst>
              </p:cNvPr>
              <p:cNvSpPr/>
              <p:nvPr userDrawn="1"/>
            </p:nvSpPr>
            <p:spPr bwMode="auto">
              <a:xfrm>
                <a:off x="4133850" y="2357438"/>
                <a:ext cx="466725" cy="522288"/>
              </a:xfrm>
              <a:custGeom>
                <a:avLst/>
                <a:gdLst>
                  <a:gd name="T0" fmla="*/ 0 w 294"/>
                  <a:gd name="T1" fmla="*/ 10 h 329"/>
                  <a:gd name="T2" fmla="*/ 13 w 294"/>
                  <a:gd name="T3" fmla="*/ 0 h 329"/>
                  <a:gd name="T4" fmla="*/ 294 w 294"/>
                  <a:gd name="T5" fmla="*/ 318 h 329"/>
                  <a:gd name="T6" fmla="*/ 279 w 294"/>
                  <a:gd name="T7" fmla="*/ 329 h 329"/>
                  <a:gd name="T8" fmla="*/ 0 w 294"/>
                  <a:gd name="T9" fmla="*/ 10 h 329"/>
                </a:gdLst>
                <a:ahLst/>
                <a:cxnLst>
                  <a:cxn ang="0">
                    <a:pos x="T0" y="T1"/>
                  </a:cxn>
                  <a:cxn ang="0">
                    <a:pos x="T2" y="T3"/>
                  </a:cxn>
                  <a:cxn ang="0">
                    <a:pos x="T4" y="T5"/>
                  </a:cxn>
                  <a:cxn ang="0">
                    <a:pos x="T6" y="T7"/>
                  </a:cxn>
                  <a:cxn ang="0">
                    <a:pos x="T8" y="T9"/>
                  </a:cxn>
                </a:cxnLst>
                <a:rect l="0" t="0" r="r" b="b"/>
                <a:pathLst>
                  <a:path w="294" h="329">
                    <a:moveTo>
                      <a:pt x="0" y="10"/>
                    </a:moveTo>
                    <a:lnTo>
                      <a:pt x="13" y="0"/>
                    </a:lnTo>
                    <a:lnTo>
                      <a:pt x="294" y="318"/>
                    </a:lnTo>
                    <a:lnTo>
                      <a:pt x="279" y="329"/>
                    </a:lnTo>
                    <a:lnTo>
                      <a:pt x="0" y="1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13" name="ïsḷídê">
                <a:extLst>
                  <a:ext uri="{FF2B5EF4-FFF2-40B4-BE49-F238E27FC236}">
                    <a16:creationId xmlns:a16="http://schemas.microsoft.com/office/drawing/2014/main" xmlns="" id="{62B4EBDD-02C9-4341-AA3C-48AF951A670A}"/>
                  </a:ext>
                </a:extLst>
              </p:cNvPr>
              <p:cNvSpPr/>
              <p:nvPr userDrawn="1"/>
            </p:nvSpPr>
            <p:spPr bwMode="auto">
              <a:xfrm>
                <a:off x="4076700" y="2403476"/>
                <a:ext cx="466725" cy="527050"/>
              </a:xfrm>
              <a:custGeom>
                <a:avLst/>
                <a:gdLst>
                  <a:gd name="T0" fmla="*/ 0 w 294"/>
                  <a:gd name="T1" fmla="*/ 13 h 332"/>
                  <a:gd name="T2" fmla="*/ 15 w 294"/>
                  <a:gd name="T3" fmla="*/ 0 h 332"/>
                  <a:gd name="T4" fmla="*/ 294 w 294"/>
                  <a:gd name="T5" fmla="*/ 319 h 332"/>
                  <a:gd name="T6" fmla="*/ 281 w 294"/>
                  <a:gd name="T7" fmla="*/ 332 h 332"/>
                  <a:gd name="T8" fmla="*/ 0 w 294"/>
                  <a:gd name="T9" fmla="*/ 13 h 332"/>
                </a:gdLst>
                <a:ahLst/>
                <a:cxnLst>
                  <a:cxn ang="0">
                    <a:pos x="T0" y="T1"/>
                  </a:cxn>
                  <a:cxn ang="0">
                    <a:pos x="T2" y="T3"/>
                  </a:cxn>
                  <a:cxn ang="0">
                    <a:pos x="T4" y="T5"/>
                  </a:cxn>
                  <a:cxn ang="0">
                    <a:pos x="T6" y="T7"/>
                  </a:cxn>
                  <a:cxn ang="0">
                    <a:pos x="T8" y="T9"/>
                  </a:cxn>
                </a:cxnLst>
                <a:rect l="0" t="0" r="r" b="b"/>
                <a:pathLst>
                  <a:path w="294" h="332">
                    <a:moveTo>
                      <a:pt x="0" y="13"/>
                    </a:moveTo>
                    <a:lnTo>
                      <a:pt x="15" y="0"/>
                    </a:lnTo>
                    <a:lnTo>
                      <a:pt x="294" y="319"/>
                    </a:lnTo>
                    <a:lnTo>
                      <a:pt x="281" y="332"/>
                    </a:lnTo>
                    <a:lnTo>
                      <a:pt x="0" y="13"/>
                    </a:lnTo>
                    <a:close/>
                  </a:path>
                </a:pathLst>
              </a:custGeom>
              <a:solidFill>
                <a:srgbClr val="FFC5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14" name="iṣļïḓê">
                <a:extLst>
                  <a:ext uri="{FF2B5EF4-FFF2-40B4-BE49-F238E27FC236}">
                    <a16:creationId xmlns:a16="http://schemas.microsoft.com/office/drawing/2014/main" xmlns="" id="{4EBA61FF-A4A5-43F4-898F-087FC25A4CDF}"/>
                  </a:ext>
                </a:extLst>
              </p:cNvPr>
              <p:cNvSpPr/>
              <p:nvPr userDrawn="1"/>
            </p:nvSpPr>
            <p:spPr bwMode="auto">
              <a:xfrm>
                <a:off x="4100513" y="2373313"/>
                <a:ext cx="476250" cy="536575"/>
              </a:xfrm>
              <a:custGeom>
                <a:avLst/>
                <a:gdLst>
                  <a:gd name="T0" fmla="*/ 0 w 300"/>
                  <a:gd name="T1" fmla="*/ 19 h 338"/>
                  <a:gd name="T2" fmla="*/ 21 w 300"/>
                  <a:gd name="T3" fmla="*/ 0 h 338"/>
                  <a:gd name="T4" fmla="*/ 300 w 300"/>
                  <a:gd name="T5" fmla="*/ 319 h 338"/>
                  <a:gd name="T6" fmla="*/ 279 w 300"/>
                  <a:gd name="T7" fmla="*/ 338 h 338"/>
                  <a:gd name="T8" fmla="*/ 0 w 300"/>
                  <a:gd name="T9" fmla="*/ 19 h 338"/>
                </a:gdLst>
                <a:ahLst/>
                <a:cxnLst>
                  <a:cxn ang="0">
                    <a:pos x="T0" y="T1"/>
                  </a:cxn>
                  <a:cxn ang="0">
                    <a:pos x="T2" y="T3"/>
                  </a:cxn>
                  <a:cxn ang="0">
                    <a:pos x="T4" y="T5"/>
                  </a:cxn>
                  <a:cxn ang="0">
                    <a:pos x="T6" y="T7"/>
                  </a:cxn>
                  <a:cxn ang="0">
                    <a:pos x="T8" y="T9"/>
                  </a:cxn>
                </a:cxnLst>
                <a:rect l="0" t="0" r="r" b="b"/>
                <a:pathLst>
                  <a:path w="300" h="338">
                    <a:moveTo>
                      <a:pt x="0" y="19"/>
                    </a:moveTo>
                    <a:lnTo>
                      <a:pt x="21" y="0"/>
                    </a:lnTo>
                    <a:lnTo>
                      <a:pt x="300" y="319"/>
                    </a:lnTo>
                    <a:lnTo>
                      <a:pt x="279" y="338"/>
                    </a:lnTo>
                    <a:lnTo>
                      <a:pt x="0" y="19"/>
                    </a:ln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15" name="îśľîḑê">
                <a:extLst>
                  <a:ext uri="{FF2B5EF4-FFF2-40B4-BE49-F238E27FC236}">
                    <a16:creationId xmlns:a16="http://schemas.microsoft.com/office/drawing/2014/main" xmlns="" id="{DB9E36E9-8FBB-4513-B4EA-9027E75F730D}"/>
                  </a:ext>
                </a:extLst>
              </p:cNvPr>
              <p:cNvSpPr/>
              <p:nvPr userDrawn="1"/>
            </p:nvSpPr>
            <p:spPr bwMode="auto">
              <a:xfrm>
                <a:off x="4522788" y="2862263"/>
                <a:ext cx="188913" cy="204788"/>
              </a:xfrm>
              <a:custGeom>
                <a:avLst/>
                <a:gdLst>
                  <a:gd name="T0" fmla="*/ 49 w 119"/>
                  <a:gd name="T1" fmla="*/ 0 h 129"/>
                  <a:gd name="T2" fmla="*/ 119 w 119"/>
                  <a:gd name="T3" fmla="*/ 129 h 129"/>
                  <a:gd name="T4" fmla="*/ 0 w 119"/>
                  <a:gd name="T5" fmla="*/ 43 h 129"/>
                  <a:gd name="T6" fmla="*/ 49 w 119"/>
                  <a:gd name="T7" fmla="*/ 0 h 129"/>
                </a:gdLst>
                <a:ahLst/>
                <a:cxnLst>
                  <a:cxn ang="0">
                    <a:pos x="T0" y="T1"/>
                  </a:cxn>
                  <a:cxn ang="0">
                    <a:pos x="T2" y="T3"/>
                  </a:cxn>
                  <a:cxn ang="0">
                    <a:pos x="T4" y="T5"/>
                  </a:cxn>
                  <a:cxn ang="0">
                    <a:pos x="T6" y="T7"/>
                  </a:cxn>
                </a:cxnLst>
                <a:rect l="0" t="0" r="r" b="b"/>
                <a:pathLst>
                  <a:path w="119" h="129">
                    <a:moveTo>
                      <a:pt x="49" y="0"/>
                    </a:moveTo>
                    <a:lnTo>
                      <a:pt x="119" y="129"/>
                    </a:lnTo>
                    <a:lnTo>
                      <a:pt x="0" y="43"/>
                    </a:lnTo>
                    <a:lnTo>
                      <a:pt x="49" y="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16" name="îsḻîḋè">
                <a:extLst>
                  <a:ext uri="{FF2B5EF4-FFF2-40B4-BE49-F238E27FC236}">
                    <a16:creationId xmlns:a16="http://schemas.microsoft.com/office/drawing/2014/main" xmlns="" id="{09BCA34D-7129-4FEB-BEA3-58A9FFF33445}"/>
                  </a:ext>
                </a:extLst>
              </p:cNvPr>
              <p:cNvSpPr/>
              <p:nvPr userDrawn="1"/>
            </p:nvSpPr>
            <p:spPr bwMode="auto">
              <a:xfrm>
                <a:off x="4516438" y="2852738"/>
                <a:ext cx="195263" cy="214313"/>
              </a:xfrm>
              <a:custGeom>
                <a:avLst/>
                <a:gdLst>
                  <a:gd name="T0" fmla="*/ 58 w 58"/>
                  <a:gd name="T1" fmla="*/ 64 h 64"/>
                  <a:gd name="T2" fmla="*/ 25 w 58"/>
                  <a:gd name="T3" fmla="*/ 3 h 64"/>
                  <a:gd name="T4" fmla="*/ 15 w 58"/>
                  <a:gd name="T5" fmla="*/ 5 h 64"/>
                  <a:gd name="T6" fmla="*/ 8 w 58"/>
                  <a:gd name="T7" fmla="*/ 6 h 64"/>
                  <a:gd name="T8" fmla="*/ 5 w 58"/>
                  <a:gd name="T9" fmla="*/ 14 h 64"/>
                  <a:gd name="T10" fmla="*/ 2 w 58"/>
                  <a:gd name="T11" fmla="*/ 23 h 64"/>
                  <a:gd name="T12" fmla="*/ 58 w 5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8" h="64">
                    <a:moveTo>
                      <a:pt x="58" y="64"/>
                    </a:moveTo>
                    <a:cubicBezTo>
                      <a:pt x="25" y="3"/>
                      <a:pt x="25" y="3"/>
                      <a:pt x="25" y="3"/>
                    </a:cubicBezTo>
                    <a:cubicBezTo>
                      <a:pt x="25" y="3"/>
                      <a:pt x="19" y="0"/>
                      <a:pt x="15" y="5"/>
                    </a:cubicBezTo>
                    <a:cubicBezTo>
                      <a:pt x="15" y="5"/>
                      <a:pt x="11" y="3"/>
                      <a:pt x="8" y="6"/>
                    </a:cubicBezTo>
                    <a:cubicBezTo>
                      <a:pt x="4" y="9"/>
                      <a:pt x="5" y="14"/>
                      <a:pt x="5" y="14"/>
                    </a:cubicBezTo>
                    <a:cubicBezTo>
                      <a:pt x="5" y="14"/>
                      <a:pt x="0" y="17"/>
                      <a:pt x="2" y="23"/>
                    </a:cubicBezTo>
                    <a:lnTo>
                      <a:pt x="58" y="64"/>
                    </a:lnTo>
                    <a:close/>
                  </a:path>
                </a:pathLst>
              </a:custGeom>
              <a:solidFill>
                <a:srgbClr val="E5C4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17" name="íṡļïḑe">
                <a:extLst>
                  <a:ext uri="{FF2B5EF4-FFF2-40B4-BE49-F238E27FC236}">
                    <a16:creationId xmlns:a16="http://schemas.microsoft.com/office/drawing/2014/main" xmlns="" id="{A6CA5F4E-610C-4E03-83E7-320EE04ADE9D}"/>
                  </a:ext>
                </a:extLst>
              </p:cNvPr>
              <p:cNvSpPr/>
              <p:nvPr userDrawn="1"/>
            </p:nvSpPr>
            <p:spPr bwMode="auto">
              <a:xfrm>
                <a:off x="4549775" y="2852738"/>
                <a:ext cx="161925" cy="214313"/>
              </a:xfrm>
              <a:custGeom>
                <a:avLst/>
                <a:gdLst>
                  <a:gd name="T0" fmla="*/ 48 w 48"/>
                  <a:gd name="T1" fmla="*/ 64 h 64"/>
                  <a:gd name="T2" fmla="*/ 48 w 48"/>
                  <a:gd name="T3" fmla="*/ 64 h 64"/>
                  <a:gd name="T4" fmla="*/ 15 w 48"/>
                  <a:gd name="T5" fmla="*/ 3 h 64"/>
                  <a:gd name="T6" fmla="*/ 5 w 48"/>
                  <a:gd name="T7" fmla="*/ 5 h 64"/>
                  <a:gd name="T8" fmla="*/ 0 w 48"/>
                  <a:gd name="T9" fmla="*/ 5 h 64"/>
                  <a:gd name="T10" fmla="*/ 48 w 48"/>
                  <a:gd name="T11" fmla="*/ 64 h 64"/>
                </a:gdLst>
                <a:ahLst/>
                <a:cxnLst>
                  <a:cxn ang="0">
                    <a:pos x="T0" y="T1"/>
                  </a:cxn>
                  <a:cxn ang="0">
                    <a:pos x="T2" y="T3"/>
                  </a:cxn>
                  <a:cxn ang="0">
                    <a:pos x="T4" y="T5"/>
                  </a:cxn>
                  <a:cxn ang="0">
                    <a:pos x="T6" y="T7"/>
                  </a:cxn>
                  <a:cxn ang="0">
                    <a:pos x="T8" y="T9"/>
                  </a:cxn>
                  <a:cxn ang="0">
                    <a:pos x="T10" y="T11"/>
                  </a:cxn>
                </a:cxnLst>
                <a:rect l="0" t="0" r="r" b="b"/>
                <a:pathLst>
                  <a:path w="48" h="64">
                    <a:moveTo>
                      <a:pt x="48" y="64"/>
                    </a:moveTo>
                    <a:cubicBezTo>
                      <a:pt x="48" y="64"/>
                      <a:pt x="48" y="64"/>
                      <a:pt x="48" y="64"/>
                    </a:cubicBezTo>
                    <a:cubicBezTo>
                      <a:pt x="15" y="3"/>
                      <a:pt x="15" y="3"/>
                      <a:pt x="15" y="3"/>
                    </a:cubicBezTo>
                    <a:cubicBezTo>
                      <a:pt x="15" y="3"/>
                      <a:pt x="9" y="0"/>
                      <a:pt x="5" y="5"/>
                    </a:cubicBezTo>
                    <a:cubicBezTo>
                      <a:pt x="5" y="5"/>
                      <a:pt x="3" y="4"/>
                      <a:pt x="0" y="5"/>
                    </a:cubicBezTo>
                    <a:lnTo>
                      <a:pt x="48" y="64"/>
                    </a:lnTo>
                    <a:close/>
                  </a:path>
                </a:pathLst>
              </a:custGeom>
              <a:solidFill>
                <a:srgbClr val="C59B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18" name="iS1îďé">
                <a:extLst>
                  <a:ext uri="{FF2B5EF4-FFF2-40B4-BE49-F238E27FC236}">
                    <a16:creationId xmlns:a16="http://schemas.microsoft.com/office/drawing/2014/main" xmlns="" id="{815D4898-391D-45AF-A807-EF5BE14C972A}"/>
                  </a:ext>
                </a:extLst>
              </p:cNvPr>
              <p:cNvSpPr/>
              <p:nvPr userDrawn="1"/>
            </p:nvSpPr>
            <p:spPr bwMode="auto">
              <a:xfrm>
                <a:off x="4619625" y="2970213"/>
                <a:ext cx="92075" cy="96838"/>
              </a:xfrm>
              <a:custGeom>
                <a:avLst/>
                <a:gdLst>
                  <a:gd name="T0" fmla="*/ 11 w 27"/>
                  <a:gd name="T1" fmla="*/ 0 h 29"/>
                  <a:gd name="T2" fmla="*/ 4 w 27"/>
                  <a:gd name="T3" fmla="*/ 3 h 29"/>
                  <a:gd name="T4" fmla="*/ 0 w 27"/>
                  <a:gd name="T5" fmla="*/ 9 h 29"/>
                  <a:gd name="T6" fmla="*/ 27 w 27"/>
                  <a:gd name="T7" fmla="*/ 29 h 29"/>
                  <a:gd name="T8" fmla="*/ 11 w 27"/>
                  <a:gd name="T9" fmla="*/ 0 h 29"/>
                </a:gdLst>
                <a:ahLst/>
                <a:cxnLst>
                  <a:cxn ang="0">
                    <a:pos x="T0" y="T1"/>
                  </a:cxn>
                  <a:cxn ang="0">
                    <a:pos x="T2" y="T3"/>
                  </a:cxn>
                  <a:cxn ang="0">
                    <a:pos x="T4" y="T5"/>
                  </a:cxn>
                  <a:cxn ang="0">
                    <a:pos x="T6" y="T7"/>
                  </a:cxn>
                  <a:cxn ang="0">
                    <a:pos x="T8" y="T9"/>
                  </a:cxn>
                </a:cxnLst>
                <a:rect l="0" t="0" r="r" b="b"/>
                <a:pathLst>
                  <a:path w="27" h="29">
                    <a:moveTo>
                      <a:pt x="11" y="0"/>
                    </a:moveTo>
                    <a:cubicBezTo>
                      <a:pt x="9" y="0"/>
                      <a:pt x="6" y="2"/>
                      <a:pt x="4" y="3"/>
                    </a:cubicBezTo>
                    <a:cubicBezTo>
                      <a:pt x="2" y="5"/>
                      <a:pt x="1" y="7"/>
                      <a:pt x="0" y="9"/>
                    </a:cubicBezTo>
                    <a:cubicBezTo>
                      <a:pt x="27" y="29"/>
                      <a:pt x="27" y="29"/>
                      <a:pt x="27" y="29"/>
                    </a:cubicBezTo>
                    <a:lnTo>
                      <a:pt x="11"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19" name="işļîḋé">
                <a:extLst>
                  <a:ext uri="{FF2B5EF4-FFF2-40B4-BE49-F238E27FC236}">
                    <a16:creationId xmlns:a16="http://schemas.microsoft.com/office/drawing/2014/main" xmlns="" id="{45560648-3807-4E51-B96E-7E5B35F9B83B}"/>
                  </a:ext>
                </a:extLst>
              </p:cNvPr>
              <p:cNvSpPr/>
              <p:nvPr userDrawn="1"/>
            </p:nvSpPr>
            <p:spPr bwMode="auto">
              <a:xfrm>
                <a:off x="4067175" y="2343151"/>
                <a:ext cx="93663" cy="84138"/>
              </a:xfrm>
              <a:custGeom>
                <a:avLst/>
                <a:gdLst>
                  <a:gd name="T0" fmla="*/ 0 w 59"/>
                  <a:gd name="T1" fmla="*/ 51 h 53"/>
                  <a:gd name="T2" fmla="*/ 55 w 59"/>
                  <a:gd name="T3" fmla="*/ 0 h 53"/>
                  <a:gd name="T4" fmla="*/ 59 w 59"/>
                  <a:gd name="T5" fmla="*/ 5 h 53"/>
                  <a:gd name="T6" fmla="*/ 2 w 59"/>
                  <a:gd name="T7" fmla="*/ 53 h 53"/>
                  <a:gd name="T8" fmla="*/ 0 w 59"/>
                  <a:gd name="T9" fmla="*/ 51 h 53"/>
                </a:gdLst>
                <a:ahLst/>
                <a:cxnLst>
                  <a:cxn ang="0">
                    <a:pos x="T0" y="T1"/>
                  </a:cxn>
                  <a:cxn ang="0">
                    <a:pos x="T2" y="T3"/>
                  </a:cxn>
                  <a:cxn ang="0">
                    <a:pos x="T4" y="T5"/>
                  </a:cxn>
                  <a:cxn ang="0">
                    <a:pos x="T6" y="T7"/>
                  </a:cxn>
                  <a:cxn ang="0">
                    <a:pos x="T8" y="T9"/>
                  </a:cxn>
                </a:cxnLst>
                <a:rect l="0" t="0" r="r" b="b"/>
                <a:pathLst>
                  <a:path w="59" h="53">
                    <a:moveTo>
                      <a:pt x="0" y="51"/>
                    </a:moveTo>
                    <a:lnTo>
                      <a:pt x="55" y="0"/>
                    </a:lnTo>
                    <a:lnTo>
                      <a:pt x="59" y="5"/>
                    </a:lnTo>
                    <a:lnTo>
                      <a:pt x="2" y="53"/>
                    </a:lnTo>
                    <a:lnTo>
                      <a:pt x="0" y="51"/>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20" name="iśḷïḓé">
                <a:extLst>
                  <a:ext uri="{FF2B5EF4-FFF2-40B4-BE49-F238E27FC236}">
                    <a16:creationId xmlns:a16="http://schemas.microsoft.com/office/drawing/2014/main" xmlns="" id="{43F18B0E-8736-4AB8-BA2F-231A802C2AA6}"/>
                  </a:ext>
                </a:extLst>
              </p:cNvPr>
              <p:cNvSpPr/>
              <p:nvPr userDrawn="1"/>
            </p:nvSpPr>
            <p:spPr bwMode="auto">
              <a:xfrm>
                <a:off x="3992563" y="2260601"/>
                <a:ext cx="95250" cy="82550"/>
              </a:xfrm>
              <a:custGeom>
                <a:avLst/>
                <a:gdLst>
                  <a:gd name="T0" fmla="*/ 0 w 60"/>
                  <a:gd name="T1" fmla="*/ 48 h 52"/>
                  <a:gd name="T2" fmla="*/ 55 w 60"/>
                  <a:gd name="T3" fmla="*/ 0 h 52"/>
                  <a:gd name="T4" fmla="*/ 60 w 60"/>
                  <a:gd name="T5" fmla="*/ 4 h 52"/>
                  <a:gd name="T6" fmla="*/ 3 w 60"/>
                  <a:gd name="T7" fmla="*/ 52 h 52"/>
                  <a:gd name="T8" fmla="*/ 0 w 60"/>
                  <a:gd name="T9" fmla="*/ 48 h 52"/>
                </a:gdLst>
                <a:ahLst/>
                <a:cxnLst>
                  <a:cxn ang="0">
                    <a:pos x="T0" y="T1"/>
                  </a:cxn>
                  <a:cxn ang="0">
                    <a:pos x="T2" y="T3"/>
                  </a:cxn>
                  <a:cxn ang="0">
                    <a:pos x="T4" y="T5"/>
                  </a:cxn>
                  <a:cxn ang="0">
                    <a:pos x="T6" y="T7"/>
                  </a:cxn>
                  <a:cxn ang="0">
                    <a:pos x="T8" y="T9"/>
                  </a:cxn>
                </a:cxnLst>
                <a:rect l="0" t="0" r="r" b="b"/>
                <a:pathLst>
                  <a:path w="60" h="52">
                    <a:moveTo>
                      <a:pt x="0" y="48"/>
                    </a:moveTo>
                    <a:lnTo>
                      <a:pt x="55" y="0"/>
                    </a:lnTo>
                    <a:lnTo>
                      <a:pt x="60" y="4"/>
                    </a:lnTo>
                    <a:lnTo>
                      <a:pt x="3" y="52"/>
                    </a:lnTo>
                    <a:lnTo>
                      <a:pt x="0" y="48"/>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21" name="ïSḷidé">
                <a:extLst>
                  <a:ext uri="{FF2B5EF4-FFF2-40B4-BE49-F238E27FC236}">
                    <a16:creationId xmlns:a16="http://schemas.microsoft.com/office/drawing/2014/main" xmlns="" id="{D4EDE526-B4D9-4ED8-A561-B0EEFB57A936}"/>
                  </a:ext>
                </a:extLst>
              </p:cNvPr>
              <p:cNvSpPr/>
              <p:nvPr userDrawn="1"/>
            </p:nvSpPr>
            <p:spPr bwMode="auto">
              <a:xfrm>
                <a:off x="4003675" y="2270126"/>
                <a:ext cx="147638" cy="150813"/>
              </a:xfrm>
              <a:custGeom>
                <a:avLst/>
                <a:gdLst>
                  <a:gd name="T0" fmla="*/ 0 w 93"/>
                  <a:gd name="T1" fmla="*/ 44 h 95"/>
                  <a:gd name="T2" fmla="*/ 51 w 93"/>
                  <a:gd name="T3" fmla="*/ 0 h 95"/>
                  <a:gd name="T4" fmla="*/ 93 w 93"/>
                  <a:gd name="T5" fmla="*/ 51 h 95"/>
                  <a:gd name="T6" fmla="*/ 42 w 93"/>
                  <a:gd name="T7" fmla="*/ 95 h 95"/>
                  <a:gd name="T8" fmla="*/ 0 w 93"/>
                  <a:gd name="T9" fmla="*/ 44 h 95"/>
                </a:gdLst>
                <a:ahLst/>
                <a:cxnLst>
                  <a:cxn ang="0">
                    <a:pos x="T0" y="T1"/>
                  </a:cxn>
                  <a:cxn ang="0">
                    <a:pos x="T2" y="T3"/>
                  </a:cxn>
                  <a:cxn ang="0">
                    <a:pos x="T4" y="T5"/>
                  </a:cxn>
                  <a:cxn ang="0">
                    <a:pos x="T6" y="T7"/>
                  </a:cxn>
                  <a:cxn ang="0">
                    <a:pos x="T8" y="T9"/>
                  </a:cxn>
                </a:cxnLst>
                <a:rect l="0" t="0" r="r" b="b"/>
                <a:pathLst>
                  <a:path w="93" h="95">
                    <a:moveTo>
                      <a:pt x="0" y="44"/>
                    </a:moveTo>
                    <a:lnTo>
                      <a:pt x="51" y="0"/>
                    </a:lnTo>
                    <a:lnTo>
                      <a:pt x="93" y="51"/>
                    </a:lnTo>
                    <a:lnTo>
                      <a:pt x="42" y="95"/>
                    </a:lnTo>
                    <a:lnTo>
                      <a:pt x="0" y="44"/>
                    </a:lnTo>
                    <a:close/>
                  </a:path>
                </a:pathLst>
              </a:custGeom>
              <a:solidFill>
                <a:srgbClr val="FAC88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22" name="iSḻídé">
                <a:extLst>
                  <a:ext uri="{FF2B5EF4-FFF2-40B4-BE49-F238E27FC236}">
                    <a16:creationId xmlns:a16="http://schemas.microsoft.com/office/drawing/2014/main" xmlns="" id="{1D7B1350-CB59-40D8-8FCD-D4F7A64FE7EF}"/>
                  </a:ext>
                </a:extLst>
              </p:cNvPr>
              <p:cNvSpPr/>
              <p:nvPr userDrawn="1"/>
            </p:nvSpPr>
            <p:spPr bwMode="auto">
              <a:xfrm>
                <a:off x="4003675" y="2327276"/>
                <a:ext cx="84138" cy="93663"/>
              </a:xfrm>
              <a:custGeom>
                <a:avLst/>
                <a:gdLst>
                  <a:gd name="T0" fmla="*/ 0 w 53"/>
                  <a:gd name="T1" fmla="*/ 8 h 59"/>
                  <a:gd name="T2" fmla="*/ 8 w 53"/>
                  <a:gd name="T3" fmla="*/ 0 h 59"/>
                  <a:gd name="T4" fmla="*/ 53 w 53"/>
                  <a:gd name="T5" fmla="*/ 50 h 59"/>
                  <a:gd name="T6" fmla="*/ 42 w 53"/>
                  <a:gd name="T7" fmla="*/ 59 h 59"/>
                  <a:gd name="T8" fmla="*/ 0 w 53"/>
                  <a:gd name="T9" fmla="*/ 8 h 59"/>
                </a:gdLst>
                <a:ahLst/>
                <a:cxnLst>
                  <a:cxn ang="0">
                    <a:pos x="T0" y="T1"/>
                  </a:cxn>
                  <a:cxn ang="0">
                    <a:pos x="T2" y="T3"/>
                  </a:cxn>
                  <a:cxn ang="0">
                    <a:pos x="T4" y="T5"/>
                  </a:cxn>
                  <a:cxn ang="0">
                    <a:pos x="T6" y="T7"/>
                  </a:cxn>
                  <a:cxn ang="0">
                    <a:pos x="T8" y="T9"/>
                  </a:cxn>
                </a:cxnLst>
                <a:rect l="0" t="0" r="r" b="b"/>
                <a:pathLst>
                  <a:path w="53" h="59">
                    <a:moveTo>
                      <a:pt x="0" y="8"/>
                    </a:moveTo>
                    <a:lnTo>
                      <a:pt x="8" y="0"/>
                    </a:lnTo>
                    <a:lnTo>
                      <a:pt x="53" y="50"/>
                    </a:lnTo>
                    <a:lnTo>
                      <a:pt x="42" y="59"/>
                    </a:lnTo>
                    <a:lnTo>
                      <a:pt x="0" y="8"/>
                    </a:lnTo>
                    <a:close/>
                  </a:path>
                </a:pathLst>
              </a:custGeom>
              <a:solidFill>
                <a:srgbClr val="FFD6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23" name="íṡḻíďé">
                <a:extLst>
                  <a:ext uri="{FF2B5EF4-FFF2-40B4-BE49-F238E27FC236}">
                    <a16:creationId xmlns:a16="http://schemas.microsoft.com/office/drawing/2014/main" xmlns="" id="{39DF060D-57E2-442F-B496-42E75C9A9558}"/>
                  </a:ext>
                </a:extLst>
              </p:cNvPr>
              <p:cNvSpPr/>
              <p:nvPr userDrawn="1"/>
            </p:nvSpPr>
            <p:spPr bwMode="auto">
              <a:xfrm>
                <a:off x="4064000" y="2270126"/>
                <a:ext cx="87313" cy="96838"/>
              </a:xfrm>
              <a:custGeom>
                <a:avLst/>
                <a:gdLst>
                  <a:gd name="T0" fmla="*/ 0 w 55"/>
                  <a:gd name="T1" fmla="*/ 10 h 61"/>
                  <a:gd name="T2" fmla="*/ 13 w 55"/>
                  <a:gd name="T3" fmla="*/ 0 h 61"/>
                  <a:gd name="T4" fmla="*/ 55 w 55"/>
                  <a:gd name="T5" fmla="*/ 51 h 61"/>
                  <a:gd name="T6" fmla="*/ 44 w 55"/>
                  <a:gd name="T7" fmla="*/ 61 h 61"/>
                  <a:gd name="T8" fmla="*/ 0 w 55"/>
                  <a:gd name="T9" fmla="*/ 10 h 61"/>
                </a:gdLst>
                <a:ahLst/>
                <a:cxnLst>
                  <a:cxn ang="0">
                    <a:pos x="T0" y="T1"/>
                  </a:cxn>
                  <a:cxn ang="0">
                    <a:pos x="T2" y="T3"/>
                  </a:cxn>
                  <a:cxn ang="0">
                    <a:pos x="T4" y="T5"/>
                  </a:cxn>
                  <a:cxn ang="0">
                    <a:pos x="T6" y="T7"/>
                  </a:cxn>
                  <a:cxn ang="0">
                    <a:pos x="T8" y="T9"/>
                  </a:cxn>
                </a:cxnLst>
                <a:rect l="0" t="0" r="r" b="b"/>
                <a:pathLst>
                  <a:path w="55" h="61">
                    <a:moveTo>
                      <a:pt x="0" y="10"/>
                    </a:moveTo>
                    <a:lnTo>
                      <a:pt x="13" y="0"/>
                    </a:lnTo>
                    <a:lnTo>
                      <a:pt x="55" y="51"/>
                    </a:lnTo>
                    <a:lnTo>
                      <a:pt x="44" y="61"/>
                    </a:lnTo>
                    <a:lnTo>
                      <a:pt x="0" y="10"/>
                    </a:lnTo>
                    <a:close/>
                  </a:path>
                </a:pathLst>
              </a:custGeom>
              <a:solidFill>
                <a:srgbClr val="EDB6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24" name="îsľïḍé">
                <a:extLst>
                  <a:ext uri="{FF2B5EF4-FFF2-40B4-BE49-F238E27FC236}">
                    <a16:creationId xmlns:a16="http://schemas.microsoft.com/office/drawing/2014/main" xmlns="" id="{ED5242F9-C1CC-45BF-AB16-B48512EAC411}"/>
                  </a:ext>
                </a:extLst>
              </p:cNvPr>
              <p:cNvSpPr/>
              <p:nvPr userDrawn="1"/>
            </p:nvSpPr>
            <p:spPr bwMode="auto">
              <a:xfrm>
                <a:off x="3919538" y="2176463"/>
                <a:ext cx="153988" cy="157163"/>
              </a:xfrm>
              <a:custGeom>
                <a:avLst/>
                <a:gdLst>
                  <a:gd name="T0" fmla="*/ 46 w 46"/>
                  <a:gd name="T1" fmla="*/ 27 h 47"/>
                  <a:gd name="T2" fmla="*/ 26 w 46"/>
                  <a:gd name="T3" fmla="*/ 4 h 47"/>
                  <a:gd name="T4" fmla="*/ 13 w 46"/>
                  <a:gd name="T5" fmla="*/ 3 h 47"/>
                  <a:gd name="T6" fmla="*/ 4 w 46"/>
                  <a:gd name="T7" fmla="*/ 10 h 47"/>
                  <a:gd name="T8" fmla="*/ 4 w 46"/>
                  <a:gd name="T9" fmla="*/ 24 h 47"/>
                  <a:gd name="T10" fmla="*/ 24 w 46"/>
                  <a:gd name="T11" fmla="*/ 47 h 47"/>
                  <a:gd name="T12" fmla="*/ 46 w 46"/>
                  <a:gd name="T13" fmla="*/ 27 h 47"/>
                </a:gdLst>
                <a:ahLst/>
                <a:cxnLst>
                  <a:cxn ang="0">
                    <a:pos x="T0" y="T1"/>
                  </a:cxn>
                  <a:cxn ang="0">
                    <a:pos x="T2" y="T3"/>
                  </a:cxn>
                  <a:cxn ang="0">
                    <a:pos x="T4" y="T5"/>
                  </a:cxn>
                  <a:cxn ang="0">
                    <a:pos x="T6" y="T7"/>
                  </a:cxn>
                  <a:cxn ang="0">
                    <a:pos x="T8" y="T9"/>
                  </a:cxn>
                  <a:cxn ang="0">
                    <a:pos x="T10" y="T11"/>
                  </a:cxn>
                  <a:cxn ang="0">
                    <a:pos x="T12" y="T13"/>
                  </a:cxn>
                </a:cxnLst>
                <a:rect l="0" t="0" r="r" b="b"/>
                <a:pathLst>
                  <a:path w="46" h="47">
                    <a:moveTo>
                      <a:pt x="46" y="27"/>
                    </a:moveTo>
                    <a:cubicBezTo>
                      <a:pt x="26" y="4"/>
                      <a:pt x="26" y="4"/>
                      <a:pt x="26" y="4"/>
                    </a:cubicBezTo>
                    <a:cubicBezTo>
                      <a:pt x="23" y="0"/>
                      <a:pt x="17" y="0"/>
                      <a:pt x="13" y="3"/>
                    </a:cubicBezTo>
                    <a:cubicBezTo>
                      <a:pt x="4" y="10"/>
                      <a:pt x="4" y="10"/>
                      <a:pt x="4" y="10"/>
                    </a:cubicBezTo>
                    <a:cubicBezTo>
                      <a:pt x="1" y="14"/>
                      <a:pt x="0" y="20"/>
                      <a:pt x="4" y="24"/>
                    </a:cubicBezTo>
                    <a:cubicBezTo>
                      <a:pt x="24" y="47"/>
                      <a:pt x="24" y="47"/>
                      <a:pt x="24" y="47"/>
                    </a:cubicBezTo>
                    <a:lnTo>
                      <a:pt x="46" y="27"/>
                    </a:lnTo>
                    <a:close/>
                  </a:path>
                </a:pathLst>
              </a:custGeom>
              <a:solidFill>
                <a:srgbClr val="EA71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25" name="íšḻíḍê">
                <a:extLst>
                  <a:ext uri="{FF2B5EF4-FFF2-40B4-BE49-F238E27FC236}">
                    <a16:creationId xmlns:a16="http://schemas.microsoft.com/office/drawing/2014/main" xmlns="" id="{660D61A9-792F-44BA-B99E-2417348E00ED}"/>
                  </a:ext>
                </a:extLst>
              </p:cNvPr>
              <p:cNvSpPr/>
              <p:nvPr userDrawn="1"/>
            </p:nvSpPr>
            <p:spPr bwMode="auto">
              <a:xfrm>
                <a:off x="3922713" y="2192338"/>
                <a:ext cx="134938" cy="141288"/>
              </a:xfrm>
              <a:custGeom>
                <a:avLst/>
                <a:gdLst>
                  <a:gd name="T0" fmla="*/ 21 w 40"/>
                  <a:gd name="T1" fmla="*/ 5 h 42"/>
                  <a:gd name="T2" fmla="*/ 8 w 40"/>
                  <a:gd name="T3" fmla="*/ 3 h 42"/>
                  <a:gd name="T4" fmla="*/ 1 w 40"/>
                  <a:gd name="T5" fmla="*/ 9 h 42"/>
                  <a:gd name="T6" fmla="*/ 3 w 40"/>
                  <a:gd name="T7" fmla="*/ 19 h 42"/>
                  <a:gd name="T8" fmla="*/ 23 w 40"/>
                  <a:gd name="T9" fmla="*/ 42 h 42"/>
                  <a:gd name="T10" fmla="*/ 40 w 40"/>
                  <a:gd name="T11" fmla="*/ 27 h 42"/>
                  <a:gd name="T12" fmla="*/ 21 w 40"/>
                  <a:gd name="T13" fmla="*/ 5 h 42"/>
                </a:gdLst>
                <a:ahLst/>
                <a:cxnLst>
                  <a:cxn ang="0">
                    <a:pos x="T0" y="T1"/>
                  </a:cxn>
                  <a:cxn ang="0">
                    <a:pos x="T2" y="T3"/>
                  </a:cxn>
                  <a:cxn ang="0">
                    <a:pos x="T4" y="T5"/>
                  </a:cxn>
                  <a:cxn ang="0">
                    <a:pos x="T6" y="T7"/>
                  </a:cxn>
                  <a:cxn ang="0">
                    <a:pos x="T8" y="T9"/>
                  </a:cxn>
                  <a:cxn ang="0">
                    <a:pos x="T10" y="T11"/>
                  </a:cxn>
                  <a:cxn ang="0">
                    <a:pos x="T12" y="T13"/>
                  </a:cxn>
                </a:cxnLst>
                <a:rect l="0" t="0" r="r" b="b"/>
                <a:pathLst>
                  <a:path w="40" h="42">
                    <a:moveTo>
                      <a:pt x="21" y="5"/>
                    </a:moveTo>
                    <a:cubicBezTo>
                      <a:pt x="17" y="1"/>
                      <a:pt x="11" y="0"/>
                      <a:pt x="8" y="3"/>
                    </a:cubicBezTo>
                    <a:cubicBezTo>
                      <a:pt x="1" y="9"/>
                      <a:pt x="1" y="9"/>
                      <a:pt x="1" y="9"/>
                    </a:cubicBezTo>
                    <a:cubicBezTo>
                      <a:pt x="0" y="12"/>
                      <a:pt x="1" y="16"/>
                      <a:pt x="3" y="19"/>
                    </a:cubicBezTo>
                    <a:cubicBezTo>
                      <a:pt x="23" y="42"/>
                      <a:pt x="23" y="42"/>
                      <a:pt x="23" y="42"/>
                    </a:cubicBezTo>
                    <a:cubicBezTo>
                      <a:pt x="40" y="27"/>
                      <a:pt x="40" y="27"/>
                      <a:pt x="40" y="27"/>
                    </a:cubicBezTo>
                    <a:lnTo>
                      <a:pt x="21" y="5"/>
                    </a:lnTo>
                    <a:close/>
                  </a:path>
                </a:pathLst>
              </a:custGeom>
              <a:solidFill>
                <a:srgbClr val="FF8B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26" name="îṡļïdé">
                <a:extLst>
                  <a:ext uri="{FF2B5EF4-FFF2-40B4-BE49-F238E27FC236}">
                    <a16:creationId xmlns:a16="http://schemas.microsoft.com/office/drawing/2014/main" xmlns="" id="{A697462F-03B6-4BBF-A0E8-16E1050C54A3}"/>
                  </a:ext>
                </a:extLst>
              </p:cNvPr>
              <p:cNvSpPr/>
              <p:nvPr userDrawn="1"/>
            </p:nvSpPr>
            <p:spPr bwMode="auto">
              <a:xfrm>
                <a:off x="7691438" y="4041776"/>
                <a:ext cx="620713" cy="1192213"/>
              </a:xfrm>
              <a:custGeom>
                <a:avLst/>
                <a:gdLst>
                  <a:gd name="T0" fmla="*/ 45 w 185"/>
                  <a:gd name="T1" fmla="*/ 184 h 356"/>
                  <a:gd name="T2" fmla="*/ 56 w 185"/>
                  <a:gd name="T3" fmla="*/ 165 h 356"/>
                  <a:gd name="T4" fmla="*/ 53 w 185"/>
                  <a:gd name="T5" fmla="*/ 1 h 356"/>
                  <a:gd name="T6" fmla="*/ 124 w 185"/>
                  <a:gd name="T7" fmla="*/ 0 h 356"/>
                  <a:gd name="T8" fmla="*/ 127 w 185"/>
                  <a:gd name="T9" fmla="*/ 164 h 356"/>
                  <a:gd name="T10" fmla="*/ 137 w 185"/>
                  <a:gd name="T11" fmla="*/ 182 h 356"/>
                  <a:gd name="T12" fmla="*/ 184 w 185"/>
                  <a:gd name="T13" fmla="*/ 261 h 356"/>
                  <a:gd name="T14" fmla="*/ 95 w 185"/>
                  <a:gd name="T15" fmla="*/ 355 h 356"/>
                  <a:gd name="T16" fmla="*/ 0 w 185"/>
                  <a:gd name="T17" fmla="*/ 264 h 356"/>
                  <a:gd name="T18" fmla="*/ 45 w 185"/>
                  <a:gd name="T19" fmla="*/ 18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356">
                    <a:moveTo>
                      <a:pt x="45" y="184"/>
                    </a:moveTo>
                    <a:cubicBezTo>
                      <a:pt x="52" y="180"/>
                      <a:pt x="56" y="173"/>
                      <a:pt x="56" y="165"/>
                    </a:cubicBezTo>
                    <a:cubicBezTo>
                      <a:pt x="53" y="1"/>
                      <a:pt x="53" y="1"/>
                      <a:pt x="53" y="1"/>
                    </a:cubicBezTo>
                    <a:cubicBezTo>
                      <a:pt x="124" y="0"/>
                      <a:pt x="124" y="0"/>
                      <a:pt x="124" y="0"/>
                    </a:cubicBezTo>
                    <a:cubicBezTo>
                      <a:pt x="127" y="164"/>
                      <a:pt x="127" y="164"/>
                      <a:pt x="127" y="164"/>
                    </a:cubicBezTo>
                    <a:cubicBezTo>
                      <a:pt x="127" y="172"/>
                      <a:pt x="131" y="179"/>
                      <a:pt x="137" y="182"/>
                    </a:cubicBezTo>
                    <a:cubicBezTo>
                      <a:pt x="165" y="198"/>
                      <a:pt x="184" y="227"/>
                      <a:pt x="184" y="261"/>
                    </a:cubicBezTo>
                    <a:cubicBezTo>
                      <a:pt x="185" y="311"/>
                      <a:pt x="145" y="353"/>
                      <a:pt x="95" y="355"/>
                    </a:cubicBezTo>
                    <a:cubicBezTo>
                      <a:pt x="44" y="356"/>
                      <a:pt x="1" y="315"/>
                      <a:pt x="0" y="264"/>
                    </a:cubicBezTo>
                    <a:cubicBezTo>
                      <a:pt x="0" y="230"/>
                      <a:pt x="18" y="200"/>
                      <a:pt x="45" y="1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27" name="íšḻíḍê">
                <a:extLst>
                  <a:ext uri="{FF2B5EF4-FFF2-40B4-BE49-F238E27FC236}">
                    <a16:creationId xmlns:a16="http://schemas.microsoft.com/office/drawing/2014/main" xmlns="" id="{683B3F5E-84C0-45D9-A54C-CE233D171E75}"/>
                  </a:ext>
                </a:extLst>
              </p:cNvPr>
              <p:cNvSpPr/>
              <p:nvPr userDrawn="1"/>
            </p:nvSpPr>
            <p:spPr bwMode="auto">
              <a:xfrm>
                <a:off x="7675563" y="4021138"/>
                <a:ext cx="654050" cy="1225550"/>
              </a:xfrm>
              <a:custGeom>
                <a:avLst/>
                <a:gdLst>
                  <a:gd name="T0" fmla="*/ 55 w 195"/>
                  <a:gd name="T1" fmla="*/ 171 h 366"/>
                  <a:gd name="T2" fmla="*/ 48 w 195"/>
                  <a:gd name="T3" fmla="*/ 185 h 366"/>
                  <a:gd name="T4" fmla="*/ 0 w 195"/>
                  <a:gd name="T5" fmla="*/ 270 h 366"/>
                  <a:gd name="T6" fmla="*/ 30 w 195"/>
                  <a:gd name="T7" fmla="*/ 339 h 366"/>
                  <a:gd name="T8" fmla="*/ 99 w 195"/>
                  <a:gd name="T9" fmla="*/ 366 h 366"/>
                  <a:gd name="T10" fmla="*/ 100 w 195"/>
                  <a:gd name="T11" fmla="*/ 366 h 366"/>
                  <a:gd name="T12" fmla="*/ 195 w 195"/>
                  <a:gd name="T13" fmla="*/ 267 h 366"/>
                  <a:gd name="T14" fmla="*/ 145 w 195"/>
                  <a:gd name="T15" fmla="*/ 184 h 366"/>
                  <a:gd name="T16" fmla="*/ 137 w 195"/>
                  <a:gd name="T17" fmla="*/ 170 h 366"/>
                  <a:gd name="T18" fmla="*/ 135 w 195"/>
                  <a:gd name="T19" fmla="*/ 0 h 366"/>
                  <a:gd name="T20" fmla="*/ 53 w 195"/>
                  <a:gd name="T21" fmla="*/ 1 h 366"/>
                  <a:gd name="T22" fmla="*/ 55 w 195"/>
                  <a:gd name="T23" fmla="*/ 17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366">
                    <a:moveTo>
                      <a:pt x="55" y="171"/>
                    </a:moveTo>
                    <a:cubicBezTo>
                      <a:pt x="55" y="177"/>
                      <a:pt x="52" y="182"/>
                      <a:pt x="48" y="185"/>
                    </a:cubicBezTo>
                    <a:cubicBezTo>
                      <a:pt x="18" y="203"/>
                      <a:pt x="0" y="235"/>
                      <a:pt x="0" y="270"/>
                    </a:cubicBezTo>
                    <a:cubicBezTo>
                      <a:pt x="1" y="296"/>
                      <a:pt x="11" y="321"/>
                      <a:pt x="30" y="339"/>
                    </a:cubicBezTo>
                    <a:cubicBezTo>
                      <a:pt x="49" y="357"/>
                      <a:pt x="73" y="366"/>
                      <a:pt x="99" y="366"/>
                    </a:cubicBezTo>
                    <a:cubicBezTo>
                      <a:pt x="99" y="366"/>
                      <a:pt x="100" y="366"/>
                      <a:pt x="100" y="366"/>
                    </a:cubicBezTo>
                    <a:cubicBezTo>
                      <a:pt x="153" y="364"/>
                      <a:pt x="195" y="320"/>
                      <a:pt x="195" y="267"/>
                    </a:cubicBezTo>
                    <a:cubicBezTo>
                      <a:pt x="194" y="233"/>
                      <a:pt x="175" y="201"/>
                      <a:pt x="145" y="184"/>
                    </a:cubicBezTo>
                    <a:cubicBezTo>
                      <a:pt x="140" y="181"/>
                      <a:pt x="137" y="176"/>
                      <a:pt x="137" y="170"/>
                    </a:cubicBezTo>
                    <a:cubicBezTo>
                      <a:pt x="135" y="0"/>
                      <a:pt x="135" y="0"/>
                      <a:pt x="135" y="0"/>
                    </a:cubicBezTo>
                    <a:cubicBezTo>
                      <a:pt x="53" y="1"/>
                      <a:pt x="53" y="1"/>
                      <a:pt x="53" y="1"/>
                    </a:cubicBezTo>
                    <a:cubicBezTo>
                      <a:pt x="55" y="171"/>
                      <a:pt x="55" y="171"/>
                      <a:pt x="55" y="171"/>
                    </a:cubicBezTo>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28" name="îṧḷïḋê">
                <a:extLst>
                  <a:ext uri="{FF2B5EF4-FFF2-40B4-BE49-F238E27FC236}">
                    <a16:creationId xmlns:a16="http://schemas.microsoft.com/office/drawing/2014/main" xmlns="" id="{79104F3B-2885-4B63-891E-91BA858517D6}"/>
                  </a:ext>
                </a:extLst>
              </p:cNvPr>
              <p:cNvSpPr/>
              <p:nvPr userDrawn="1"/>
            </p:nvSpPr>
            <p:spPr bwMode="auto">
              <a:xfrm>
                <a:off x="7691438" y="4784726"/>
                <a:ext cx="620713" cy="446088"/>
              </a:xfrm>
              <a:custGeom>
                <a:avLst/>
                <a:gdLst>
                  <a:gd name="T0" fmla="*/ 102 w 185"/>
                  <a:gd name="T1" fmla="*/ 12 h 133"/>
                  <a:gd name="T2" fmla="*/ 180 w 185"/>
                  <a:gd name="T3" fmla="*/ 13 h 133"/>
                  <a:gd name="T4" fmla="*/ 184 w 185"/>
                  <a:gd name="T5" fmla="*/ 39 h 133"/>
                  <a:gd name="T6" fmla="*/ 95 w 185"/>
                  <a:gd name="T7" fmla="*/ 132 h 133"/>
                  <a:gd name="T8" fmla="*/ 29 w 185"/>
                  <a:gd name="T9" fmla="*/ 106 h 133"/>
                  <a:gd name="T10" fmla="*/ 0 w 185"/>
                  <a:gd name="T11" fmla="*/ 41 h 133"/>
                  <a:gd name="T12" fmla="*/ 9 w 185"/>
                  <a:gd name="T13" fmla="*/ 0 h 133"/>
                  <a:gd name="T14" fmla="*/ 102 w 185"/>
                  <a:gd name="T15" fmla="*/ 12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33">
                    <a:moveTo>
                      <a:pt x="102" y="12"/>
                    </a:moveTo>
                    <a:cubicBezTo>
                      <a:pt x="135" y="5"/>
                      <a:pt x="166" y="9"/>
                      <a:pt x="180" y="13"/>
                    </a:cubicBezTo>
                    <a:cubicBezTo>
                      <a:pt x="183" y="21"/>
                      <a:pt x="184" y="30"/>
                      <a:pt x="184" y="39"/>
                    </a:cubicBezTo>
                    <a:cubicBezTo>
                      <a:pt x="185" y="89"/>
                      <a:pt x="145" y="131"/>
                      <a:pt x="95" y="132"/>
                    </a:cubicBezTo>
                    <a:cubicBezTo>
                      <a:pt x="70" y="133"/>
                      <a:pt x="47" y="124"/>
                      <a:pt x="29" y="106"/>
                    </a:cubicBezTo>
                    <a:cubicBezTo>
                      <a:pt x="11" y="89"/>
                      <a:pt x="1" y="66"/>
                      <a:pt x="0" y="41"/>
                    </a:cubicBezTo>
                    <a:cubicBezTo>
                      <a:pt x="0" y="27"/>
                      <a:pt x="3" y="13"/>
                      <a:pt x="9" y="0"/>
                    </a:cubicBezTo>
                    <a:cubicBezTo>
                      <a:pt x="39" y="12"/>
                      <a:pt x="75" y="18"/>
                      <a:pt x="102" y="12"/>
                    </a:cubicBezTo>
                  </a:path>
                </a:pathLst>
              </a:custGeom>
              <a:solidFill>
                <a:srgbClr val="25A8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29" name="îṧľiḋé">
                <a:extLst>
                  <a:ext uri="{FF2B5EF4-FFF2-40B4-BE49-F238E27FC236}">
                    <a16:creationId xmlns:a16="http://schemas.microsoft.com/office/drawing/2014/main" xmlns="" id="{F4C8FB7E-DDED-4449-BE17-62E17852E935}"/>
                  </a:ext>
                </a:extLst>
              </p:cNvPr>
              <p:cNvSpPr/>
              <p:nvPr userDrawn="1"/>
            </p:nvSpPr>
            <p:spPr bwMode="auto">
              <a:xfrm>
                <a:off x="7778750" y="3930651"/>
                <a:ext cx="423863" cy="114300"/>
              </a:xfrm>
              <a:custGeom>
                <a:avLst/>
                <a:gdLst>
                  <a:gd name="T0" fmla="*/ 16 w 126"/>
                  <a:gd name="T1" fmla="*/ 2 h 34"/>
                  <a:gd name="T2" fmla="*/ 109 w 126"/>
                  <a:gd name="T3" fmla="*/ 0 h 34"/>
                  <a:gd name="T4" fmla="*/ 125 w 126"/>
                  <a:gd name="T5" fmla="*/ 16 h 34"/>
                  <a:gd name="T6" fmla="*/ 110 w 126"/>
                  <a:gd name="T7" fmla="*/ 32 h 34"/>
                  <a:gd name="T8" fmla="*/ 16 w 126"/>
                  <a:gd name="T9" fmla="*/ 34 h 34"/>
                  <a:gd name="T10" fmla="*/ 0 w 126"/>
                  <a:gd name="T11" fmla="*/ 18 h 34"/>
                  <a:gd name="T12" fmla="*/ 16 w 126"/>
                  <a:gd name="T13" fmla="*/ 2 h 34"/>
                </a:gdLst>
                <a:ahLst/>
                <a:cxnLst>
                  <a:cxn ang="0">
                    <a:pos x="T0" y="T1"/>
                  </a:cxn>
                  <a:cxn ang="0">
                    <a:pos x="T2" y="T3"/>
                  </a:cxn>
                  <a:cxn ang="0">
                    <a:pos x="T4" y="T5"/>
                  </a:cxn>
                  <a:cxn ang="0">
                    <a:pos x="T6" y="T7"/>
                  </a:cxn>
                  <a:cxn ang="0">
                    <a:pos x="T8" y="T9"/>
                  </a:cxn>
                  <a:cxn ang="0">
                    <a:pos x="T10" y="T11"/>
                  </a:cxn>
                  <a:cxn ang="0">
                    <a:pos x="T12" y="T13"/>
                  </a:cxn>
                </a:cxnLst>
                <a:rect l="0" t="0" r="r" b="b"/>
                <a:pathLst>
                  <a:path w="126" h="34">
                    <a:moveTo>
                      <a:pt x="16" y="2"/>
                    </a:moveTo>
                    <a:cubicBezTo>
                      <a:pt x="109" y="0"/>
                      <a:pt x="109" y="0"/>
                      <a:pt x="109" y="0"/>
                    </a:cubicBezTo>
                    <a:cubicBezTo>
                      <a:pt x="118" y="0"/>
                      <a:pt x="125" y="7"/>
                      <a:pt x="125" y="16"/>
                    </a:cubicBezTo>
                    <a:cubicBezTo>
                      <a:pt x="126" y="25"/>
                      <a:pt x="119" y="32"/>
                      <a:pt x="110" y="32"/>
                    </a:cubicBezTo>
                    <a:cubicBezTo>
                      <a:pt x="16" y="34"/>
                      <a:pt x="16" y="34"/>
                      <a:pt x="16" y="34"/>
                    </a:cubicBezTo>
                    <a:cubicBezTo>
                      <a:pt x="7" y="34"/>
                      <a:pt x="0" y="27"/>
                      <a:pt x="0" y="18"/>
                    </a:cubicBezTo>
                    <a:cubicBezTo>
                      <a:pt x="0" y="9"/>
                      <a:pt x="7" y="2"/>
                      <a:pt x="16" y="2"/>
                    </a:cubicBezTo>
                    <a:close/>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30" name="işļiďè">
                <a:extLst>
                  <a:ext uri="{FF2B5EF4-FFF2-40B4-BE49-F238E27FC236}">
                    <a16:creationId xmlns:a16="http://schemas.microsoft.com/office/drawing/2014/main" xmlns="" id="{70C68CFA-D04E-401D-8CB3-2DED2478E976}"/>
                  </a:ext>
                </a:extLst>
              </p:cNvPr>
              <p:cNvSpPr/>
              <p:nvPr userDrawn="1"/>
            </p:nvSpPr>
            <p:spPr bwMode="auto">
              <a:xfrm>
                <a:off x="8047038" y="4111626"/>
                <a:ext cx="44450" cy="449263"/>
              </a:xfrm>
              <a:custGeom>
                <a:avLst/>
                <a:gdLst>
                  <a:gd name="T0" fmla="*/ 7 w 13"/>
                  <a:gd name="T1" fmla="*/ 134 h 134"/>
                  <a:gd name="T2" fmla="*/ 13 w 13"/>
                  <a:gd name="T3" fmla="*/ 128 h 134"/>
                  <a:gd name="T4" fmla="*/ 11 w 13"/>
                  <a:gd name="T5" fmla="*/ 6 h 134"/>
                  <a:gd name="T6" fmla="*/ 6 w 13"/>
                  <a:gd name="T7" fmla="*/ 0 h 134"/>
                  <a:gd name="T8" fmla="*/ 0 w 13"/>
                  <a:gd name="T9" fmla="*/ 6 h 134"/>
                  <a:gd name="T10" fmla="*/ 2 w 13"/>
                  <a:gd name="T11" fmla="*/ 128 h 134"/>
                  <a:gd name="T12" fmla="*/ 7 w 13"/>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13" h="134">
                    <a:moveTo>
                      <a:pt x="7" y="134"/>
                    </a:moveTo>
                    <a:cubicBezTo>
                      <a:pt x="10" y="134"/>
                      <a:pt x="13" y="131"/>
                      <a:pt x="13" y="128"/>
                    </a:cubicBezTo>
                    <a:cubicBezTo>
                      <a:pt x="11" y="6"/>
                      <a:pt x="11" y="6"/>
                      <a:pt x="11" y="6"/>
                    </a:cubicBezTo>
                    <a:cubicBezTo>
                      <a:pt x="11" y="3"/>
                      <a:pt x="9" y="0"/>
                      <a:pt x="6" y="0"/>
                    </a:cubicBezTo>
                    <a:cubicBezTo>
                      <a:pt x="3" y="0"/>
                      <a:pt x="0" y="3"/>
                      <a:pt x="0" y="6"/>
                    </a:cubicBezTo>
                    <a:cubicBezTo>
                      <a:pt x="2" y="128"/>
                      <a:pt x="2" y="128"/>
                      <a:pt x="2" y="128"/>
                    </a:cubicBezTo>
                    <a:cubicBezTo>
                      <a:pt x="2" y="131"/>
                      <a:pt x="5" y="134"/>
                      <a:pt x="7" y="1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31" name="ïṧļiḓê">
                <a:extLst>
                  <a:ext uri="{FF2B5EF4-FFF2-40B4-BE49-F238E27FC236}">
                    <a16:creationId xmlns:a16="http://schemas.microsoft.com/office/drawing/2014/main" xmlns="" id="{F8A98035-6907-40B0-85B4-AA146753F76F}"/>
                  </a:ext>
                </a:extLst>
              </p:cNvPr>
              <p:cNvSpPr/>
              <p:nvPr userDrawn="1"/>
            </p:nvSpPr>
            <p:spPr bwMode="auto">
              <a:xfrm>
                <a:off x="7953375" y="4630738"/>
                <a:ext cx="328613" cy="201613"/>
              </a:xfrm>
              <a:custGeom>
                <a:avLst/>
                <a:gdLst>
                  <a:gd name="T0" fmla="*/ 37 w 98"/>
                  <a:gd name="T1" fmla="*/ 0 h 60"/>
                  <a:gd name="T2" fmla="*/ 22 w 98"/>
                  <a:gd name="T3" fmla="*/ 4 h 60"/>
                  <a:gd name="T4" fmla="*/ 7 w 98"/>
                  <a:gd name="T5" fmla="*/ 60 h 60"/>
                  <a:gd name="T6" fmla="*/ 24 w 98"/>
                  <a:gd name="T7" fmla="*/ 58 h 60"/>
                  <a:gd name="T8" fmla="*/ 62 w 98"/>
                  <a:gd name="T9" fmla="*/ 54 h 60"/>
                  <a:gd name="T10" fmla="*/ 98 w 98"/>
                  <a:gd name="T11" fmla="*/ 58 h 60"/>
                  <a:gd name="T12" fmla="*/ 90 w 98"/>
                  <a:gd name="T13" fmla="*/ 40 h 60"/>
                  <a:gd name="T14" fmla="*/ 37 w 98"/>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0">
                    <a:moveTo>
                      <a:pt x="37" y="0"/>
                    </a:moveTo>
                    <a:cubicBezTo>
                      <a:pt x="32" y="0"/>
                      <a:pt x="27" y="2"/>
                      <a:pt x="22" y="4"/>
                    </a:cubicBezTo>
                    <a:cubicBezTo>
                      <a:pt x="6" y="13"/>
                      <a:pt x="0" y="36"/>
                      <a:pt x="7" y="60"/>
                    </a:cubicBezTo>
                    <a:cubicBezTo>
                      <a:pt x="13" y="60"/>
                      <a:pt x="18" y="60"/>
                      <a:pt x="24" y="58"/>
                    </a:cubicBezTo>
                    <a:cubicBezTo>
                      <a:pt x="37" y="55"/>
                      <a:pt x="50" y="54"/>
                      <a:pt x="62" y="54"/>
                    </a:cubicBezTo>
                    <a:cubicBezTo>
                      <a:pt x="77" y="54"/>
                      <a:pt x="89" y="56"/>
                      <a:pt x="98" y="58"/>
                    </a:cubicBezTo>
                    <a:cubicBezTo>
                      <a:pt x="96" y="52"/>
                      <a:pt x="94" y="46"/>
                      <a:pt x="90" y="40"/>
                    </a:cubicBezTo>
                    <a:cubicBezTo>
                      <a:pt x="77" y="16"/>
                      <a:pt x="56" y="0"/>
                      <a:pt x="37" y="0"/>
                    </a:cubicBezTo>
                  </a:path>
                </a:pathLst>
              </a:custGeom>
              <a:solidFill>
                <a:srgbClr val="E1F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32" name="iṩlídê">
                <a:extLst>
                  <a:ext uri="{FF2B5EF4-FFF2-40B4-BE49-F238E27FC236}">
                    <a16:creationId xmlns:a16="http://schemas.microsoft.com/office/drawing/2014/main" xmlns="" id="{B76ECED9-E44D-4C93-BB9E-F65D990B1E95}"/>
                  </a:ext>
                </a:extLst>
              </p:cNvPr>
              <p:cNvSpPr/>
              <p:nvPr userDrawn="1"/>
            </p:nvSpPr>
            <p:spPr bwMode="auto">
              <a:xfrm>
                <a:off x="7977188" y="4811713"/>
                <a:ext cx="328613" cy="220663"/>
              </a:xfrm>
              <a:custGeom>
                <a:avLst/>
                <a:gdLst>
                  <a:gd name="T0" fmla="*/ 55 w 98"/>
                  <a:gd name="T1" fmla="*/ 0 h 66"/>
                  <a:gd name="T2" fmla="*/ 17 w 98"/>
                  <a:gd name="T3" fmla="*/ 4 h 66"/>
                  <a:gd name="T4" fmla="*/ 0 w 98"/>
                  <a:gd name="T5" fmla="*/ 6 h 66"/>
                  <a:gd name="T6" fmla="*/ 8 w 98"/>
                  <a:gd name="T7" fmla="*/ 27 h 66"/>
                  <a:gd name="T8" fmla="*/ 61 w 98"/>
                  <a:gd name="T9" fmla="*/ 66 h 66"/>
                  <a:gd name="T10" fmla="*/ 76 w 98"/>
                  <a:gd name="T11" fmla="*/ 63 h 66"/>
                  <a:gd name="T12" fmla="*/ 91 w 98"/>
                  <a:gd name="T13" fmla="*/ 4 h 66"/>
                  <a:gd name="T14" fmla="*/ 55 w 98"/>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6">
                    <a:moveTo>
                      <a:pt x="55" y="0"/>
                    </a:moveTo>
                    <a:cubicBezTo>
                      <a:pt x="43" y="0"/>
                      <a:pt x="30" y="1"/>
                      <a:pt x="17" y="4"/>
                    </a:cubicBezTo>
                    <a:cubicBezTo>
                      <a:pt x="11" y="6"/>
                      <a:pt x="6" y="6"/>
                      <a:pt x="0" y="6"/>
                    </a:cubicBezTo>
                    <a:cubicBezTo>
                      <a:pt x="2" y="13"/>
                      <a:pt x="4" y="20"/>
                      <a:pt x="8" y="27"/>
                    </a:cubicBezTo>
                    <a:cubicBezTo>
                      <a:pt x="21" y="51"/>
                      <a:pt x="43" y="66"/>
                      <a:pt x="61" y="66"/>
                    </a:cubicBezTo>
                    <a:cubicBezTo>
                      <a:pt x="67" y="66"/>
                      <a:pt x="72" y="65"/>
                      <a:pt x="76" y="63"/>
                    </a:cubicBezTo>
                    <a:cubicBezTo>
                      <a:pt x="93" y="53"/>
                      <a:pt x="98" y="29"/>
                      <a:pt x="91" y="4"/>
                    </a:cubicBezTo>
                    <a:cubicBezTo>
                      <a:pt x="82" y="2"/>
                      <a:pt x="70" y="0"/>
                      <a:pt x="55" y="0"/>
                    </a:cubicBezTo>
                  </a:path>
                </a:pathLst>
              </a:custGeom>
              <a:solidFill>
                <a:srgbClr val="7CCB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33" name="ïśļíḋé">
                <a:extLst>
                  <a:ext uri="{FF2B5EF4-FFF2-40B4-BE49-F238E27FC236}">
                    <a16:creationId xmlns:a16="http://schemas.microsoft.com/office/drawing/2014/main" xmlns="" id="{FF752CD0-52A4-4B75-BA8A-CA7A76FFB339}"/>
                  </a:ext>
                </a:extLst>
              </p:cNvPr>
              <p:cNvSpPr/>
              <p:nvPr userDrawn="1"/>
            </p:nvSpPr>
            <p:spPr bwMode="auto">
              <a:xfrm>
                <a:off x="7621588" y="1409701"/>
                <a:ext cx="898525" cy="896938"/>
              </a:xfrm>
              <a:custGeom>
                <a:avLst/>
                <a:gdLst>
                  <a:gd name="T0" fmla="*/ 176 w 268"/>
                  <a:gd name="T1" fmla="*/ 245 h 268"/>
                  <a:gd name="T2" fmla="*/ 23 w 268"/>
                  <a:gd name="T3" fmla="*/ 176 h 268"/>
                  <a:gd name="T4" fmla="*/ 92 w 268"/>
                  <a:gd name="T5" fmla="*/ 23 h 268"/>
                  <a:gd name="T6" fmla="*/ 244 w 268"/>
                  <a:gd name="T7" fmla="*/ 92 h 268"/>
                  <a:gd name="T8" fmla="*/ 176 w 268"/>
                  <a:gd name="T9" fmla="*/ 245 h 268"/>
                  <a:gd name="T10" fmla="*/ 94 w 268"/>
                  <a:gd name="T11" fmla="*/ 31 h 268"/>
                  <a:gd name="T12" fmla="*/ 30 w 268"/>
                  <a:gd name="T13" fmla="*/ 173 h 268"/>
                  <a:gd name="T14" fmla="*/ 173 w 268"/>
                  <a:gd name="T15" fmla="*/ 237 h 268"/>
                  <a:gd name="T16" fmla="*/ 237 w 268"/>
                  <a:gd name="T17" fmla="*/ 95 h 268"/>
                  <a:gd name="T18" fmla="*/ 94 w 268"/>
                  <a:gd name="T19" fmla="*/ 3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8">
                    <a:moveTo>
                      <a:pt x="176" y="245"/>
                    </a:moveTo>
                    <a:cubicBezTo>
                      <a:pt x="114" y="268"/>
                      <a:pt x="46" y="237"/>
                      <a:pt x="23" y="176"/>
                    </a:cubicBezTo>
                    <a:cubicBezTo>
                      <a:pt x="0" y="115"/>
                      <a:pt x="31" y="46"/>
                      <a:pt x="92" y="23"/>
                    </a:cubicBezTo>
                    <a:cubicBezTo>
                      <a:pt x="153" y="0"/>
                      <a:pt x="221" y="31"/>
                      <a:pt x="244" y="92"/>
                    </a:cubicBezTo>
                    <a:cubicBezTo>
                      <a:pt x="268" y="153"/>
                      <a:pt x="237" y="222"/>
                      <a:pt x="176" y="245"/>
                    </a:cubicBezTo>
                    <a:close/>
                    <a:moveTo>
                      <a:pt x="94" y="31"/>
                    </a:moveTo>
                    <a:cubicBezTo>
                      <a:pt x="37" y="52"/>
                      <a:pt x="9" y="116"/>
                      <a:pt x="30" y="173"/>
                    </a:cubicBezTo>
                    <a:cubicBezTo>
                      <a:pt x="52" y="230"/>
                      <a:pt x="116" y="259"/>
                      <a:pt x="173" y="237"/>
                    </a:cubicBezTo>
                    <a:cubicBezTo>
                      <a:pt x="230" y="216"/>
                      <a:pt x="258" y="152"/>
                      <a:pt x="237" y="95"/>
                    </a:cubicBezTo>
                    <a:cubicBezTo>
                      <a:pt x="215" y="38"/>
                      <a:pt x="151" y="9"/>
                      <a:pt x="94" y="31"/>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34" name="ïṡļïḓé">
                <a:extLst>
                  <a:ext uri="{FF2B5EF4-FFF2-40B4-BE49-F238E27FC236}">
                    <a16:creationId xmlns:a16="http://schemas.microsoft.com/office/drawing/2014/main" xmlns="" id="{837B4922-AC96-472F-A370-BBB2AE5F0C1A}"/>
                  </a:ext>
                </a:extLst>
              </p:cNvPr>
              <p:cNvSpPr/>
              <p:nvPr userDrawn="1"/>
            </p:nvSpPr>
            <p:spPr bwMode="auto">
              <a:xfrm>
                <a:off x="7691438" y="1660526"/>
                <a:ext cx="755650" cy="395288"/>
              </a:xfrm>
              <a:custGeom>
                <a:avLst/>
                <a:gdLst>
                  <a:gd name="T0" fmla="*/ 113 w 225"/>
                  <a:gd name="T1" fmla="*/ 105 h 118"/>
                  <a:gd name="T2" fmla="*/ 125 w 225"/>
                  <a:gd name="T3" fmla="*/ 93 h 118"/>
                  <a:gd name="T4" fmla="*/ 143 w 225"/>
                  <a:gd name="T5" fmla="*/ 94 h 118"/>
                  <a:gd name="T6" fmla="*/ 154 w 225"/>
                  <a:gd name="T7" fmla="*/ 80 h 118"/>
                  <a:gd name="T8" fmla="*/ 143 w 225"/>
                  <a:gd name="T9" fmla="*/ 94 h 118"/>
                  <a:gd name="T10" fmla="*/ 81 w 225"/>
                  <a:gd name="T11" fmla="*/ 114 h 118"/>
                  <a:gd name="T12" fmla="*/ 95 w 225"/>
                  <a:gd name="T13" fmla="*/ 102 h 118"/>
                  <a:gd name="T14" fmla="*/ 172 w 225"/>
                  <a:gd name="T15" fmla="*/ 80 h 118"/>
                  <a:gd name="T16" fmla="*/ 182 w 225"/>
                  <a:gd name="T17" fmla="*/ 64 h 118"/>
                  <a:gd name="T18" fmla="*/ 172 w 225"/>
                  <a:gd name="T19" fmla="*/ 79 h 118"/>
                  <a:gd name="T20" fmla="*/ 65 w 225"/>
                  <a:gd name="T21" fmla="*/ 117 h 118"/>
                  <a:gd name="T22" fmla="*/ 49 w 225"/>
                  <a:gd name="T23" fmla="*/ 110 h 118"/>
                  <a:gd name="T24" fmla="*/ 66 w 225"/>
                  <a:gd name="T25" fmla="*/ 116 h 118"/>
                  <a:gd name="T26" fmla="*/ 194 w 225"/>
                  <a:gd name="T27" fmla="*/ 55 h 118"/>
                  <a:gd name="T28" fmla="*/ 212 w 225"/>
                  <a:gd name="T29" fmla="*/ 50 h 118"/>
                  <a:gd name="T30" fmla="*/ 34 w 225"/>
                  <a:gd name="T31" fmla="*/ 117 h 118"/>
                  <a:gd name="T32" fmla="*/ 13 w 225"/>
                  <a:gd name="T33" fmla="*/ 109 h 118"/>
                  <a:gd name="T34" fmla="*/ 37 w 225"/>
                  <a:gd name="T35" fmla="*/ 114 h 118"/>
                  <a:gd name="T36" fmla="*/ 216 w 225"/>
                  <a:gd name="T37" fmla="*/ 38 h 118"/>
                  <a:gd name="T38" fmla="*/ 218 w 225"/>
                  <a:gd name="T39" fmla="*/ 15 h 118"/>
                  <a:gd name="T40" fmla="*/ 222 w 225"/>
                  <a:gd name="T41" fmla="*/ 36 h 118"/>
                  <a:gd name="T42" fmla="*/ 2 w 225"/>
                  <a:gd name="T43" fmla="*/ 101 h 118"/>
                  <a:gd name="T44" fmla="*/ 9 w 225"/>
                  <a:gd name="T45" fmla="*/ 81 h 118"/>
                  <a:gd name="T46" fmla="*/ 7 w 225"/>
                  <a:gd name="T47" fmla="*/ 103 h 118"/>
                  <a:gd name="T48" fmla="*/ 192 w 225"/>
                  <a:gd name="T49" fmla="*/ 8 h 118"/>
                  <a:gd name="T50" fmla="*/ 209 w 225"/>
                  <a:gd name="T51" fmla="*/ 4 h 118"/>
                  <a:gd name="T52" fmla="*/ 18 w 225"/>
                  <a:gd name="T53" fmla="*/ 75 h 118"/>
                  <a:gd name="T54" fmla="*/ 26 w 225"/>
                  <a:gd name="T55" fmla="*/ 57 h 118"/>
                  <a:gd name="T56" fmla="*/ 19 w 225"/>
                  <a:gd name="T57" fmla="*/ 74 h 118"/>
                  <a:gd name="T58" fmla="*/ 176 w 225"/>
                  <a:gd name="T59" fmla="*/ 8 h 118"/>
                  <a:gd name="T60" fmla="*/ 160 w 225"/>
                  <a:gd name="T61" fmla="*/ 2 h 118"/>
                  <a:gd name="T62" fmla="*/ 178 w 225"/>
                  <a:gd name="T63" fmla="*/ 8 h 118"/>
                  <a:gd name="T64" fmla="*/ 39 w 225"/>
                  <a:gd name="T65" fmla="*/ 47 h 118"/>
                  <a:gd name="T66" fmla="*/ 57 w 225"/>
                  <a:gd name="T67" fmla="*/ 46 h 118"/>
                  <a:gd name="T68" fmla="*/ 146 w 225"/>
                  <a:gd name="T69" fmla="*/ 12 h 118"/>
                  <a:gd name="T70" fmla="*/ 125 w 225"/>
                  <a:gd name="T71" fmla="*/ 13 h 118"/>
                  <a:gd name="T72" fmla="*/ 148 w 225"/>
                  <a:gd name="T73" fmla="*/ 7 h 118"/>
                  <a:gd name="T74" fmla="*/ 65 w 225"/>
                  <a:gd name="T75" fmla="*/ 36 h 118"/>
                  <a:gd name="T76" fmla="*/ 87 w 225"/>
                  <a:gd name="T77" fmla="*/ 26 h 118"/>
                  <a:gd name="T78" fmla="*/ 70 w 225"/>
                  <a:gd name="T79" fmla="*/ 38 h 118"/>
                  <a:gd name="T80" fmla="*/ 100 w 225"/>
                  <a:gd name="T81" fmla="*/ 25 h 118"/>
                  <a:gd name="T82" fmla="*/ 97 w 225"/>
                  <a:gd name="T83" fmla="*/ 18 h 118"/>
                  <a:gd name="T84" fmla="*/ 115 w 225"/>
                  <a:gd name="T85" fmla="*/ 2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5" h="118">
                    <a:moveTo>
                      <a:pt x="128" y="100"/>
                    </a:moveTo>
                    <a:cubicBezTo>
                      <a:pt x="128" y="100"/>
                      <a:pt x="128" y="100"/>
                      <a:pt x="128" y="100"/>
                    </a:cubicBezTo>
                    <a:cubicBezTo>
                      <a:pt x="123" y="102"/>
                      <a:pt x="118" y="104"/>
                      <a:pt x="113" y="105"/>
                    </a:cubicBezTo>
                    <a:cubicBezTo>
                      <a:pt x="111" y="106"/>
                      <a:pt x="109" y="105"/>
                      <a:pt x="108" y="103"/>
                    </a:cubicBezTo>
                    <a:cubicBezTo>
                      <a:pt x="107" y="101"/>
                      <a:pt x="108" y="98"/>
                      <a:pt x="110" y="98"/>
                    </a:cubicBezTo>
                    <a:cubicBezTo>
                      <a:pt x="115" y="96"/>
                      <a:pt x="120" y="94"/>
                      <a:pt x="125" y="93"/>
                    </a:cubicBezTo>
                    <a:cubicBezTo>
                      <a:pt x="127" y="92"/>
                      <a:pt x="130" y="93"/>
                      <a:pt x="130" y="95"/>
                    </a:cubicBezTo>
                    <a:cubicBezTo>
                      <a:pt x="131" y="97"/>
                      <a:pt x="130" y="99"/>
                      <a:pt x="128" y="100"/>
                    </a:cubicBezTo>
                    <a:close/>
                    <a:moveTo>
                      <a:pt x="143" y="94"/>
                    </a:moveTo>
                    <a:cubicBezTo>
                      <a:pt x="141" y="95"/>
                      <a:pt x="139" y="94"/>
                      <a:pt x="138" y="92"/>
                    </a:cubicBezTo>
                    <a:cubicBezTo>
                      <a:pt x="137" y="90"/>
                      <a:pt x="138" y="87"/>
                      <a:pt x="140" y="87"/>
                    </a:cubicBezTo>
                    <a:cubicBezTo>
                      <a:pt x="145" y="84"/>
                      <a:pt x="150" y="82"/>
                      <a:pt x="154" y="80"/>
                    </a:cubicBezTo>
                    <a:cubicBezTo>
                      <a:pt x="156" y="79"/>
                      <a:pt x="159" y="80"/>
                      <a:pt x="160" y="82"/>
                    </a:cubicBezTo>
                    <a:cubicBezTo>
                      <a:pt x="161" y="84"/>
                      <a:pt x="160" y="86"/>
                      <a:pt x="158" y="87"/>
                    </a:cubicBezTo>
                    <a:cubicBezTo>
                      <a:pt x="153" y="89"/>
                      <a:pt x="148" y="92"/>
                      <a:pt x="143" y="94"/>
                    </a:cubicBezTo>
                    <a:close/>
                    <a:moveTo>
                      <a:pt x="98" y="110"/>
                    </a:moveTo>
                    <a:cubicBezTo>
                      <a:pt x="97" y="110"/>
                      <a:pt x="97" y="110"/>
                      <a:pt x="97" y="110"/>
                    </a:cubicBezTo>
                    <a:cubicBezTo>
                      <a:pt x="92" y="111"/>
                      <a:pt x="87" y="113"/>
                      <a:pt x="81" y="114"/>
                    </a:cubicBezTo>
                    <a:cubicBezTo>
                      <a:pt x="79" y="114"/>
                      <a:pt x="77" y="113"/>
                      <a:pt x="77" y="111"/>
                    </a:cubicBezTo>
                    <a:cubicBezTo>
                      <a:pt x="76" y="108"/>
                      <a:pt x="78" y="106"/>
                      <a:pt x="80" y="106"/>
                    </a:cubicBezTo>
                    <a:cubicBezTo>
                      <a:pt x="85" y="105"/>
                      <a:pt x="90" y="104"/>
                      <a:pt x="95" y="102"/>
                    </a:cubicBezTo>
                    <a:cubicBezTo>
                      <a:pt x="97" y="102"/>
                      <a:pt x="100" y="103"/>
                      <a:pt x="100" y="105"/>
                    </a:cubicBezTo>
                    <a:cubicBezTo>
                      <a:pt x="101" y="107"/>
                      <a:pt x="100" y="109"/>
                      <a:pt x="98" y="110"/>
                    </a:cubicBezTo>
                    <a:close/>
                    <a:moveTo>
                      <a:pt x="172" y="80"/>
                    </a:moveTo>
                    <a:cubicBezTo>
                      <a:pt x="170" y="80"/>
                      <a:pt x="168" y="80"/>
                      <a:pt x="167" y="78"/>
                    </a:cubicBezTo>
                    <a:cubicBezTo>
                      <a:pt x="166" y="76"/>
                      <a:pt x="166" y="73"/>
                      <a:pt x="168" y="72"/>
                    </a:cubicBezTo>
                    <a:cubicBezTo>
                      <a:pt x="173" y="70"/>
                      <a:pt x="178" y="67"/>
                      <a:pt x="182" y="64"/>
                    </a:cubicBezTo>
                    <a:cubicBezTo>
                      <a:pt x="184" y="63"/>
                      <a:pt x="186" y="63"/>
                      <a:pt x="187" y="65"/>
                    </a:cubicBezTo>
                    <a:cubicBezTo>
                      <a:pt x="189" y="67"/>
                      <a:pt x="188" y="69"/>
                      <a:pt x="186" y="71"/>
                    </a:cubicBezTo>
                    <a:cubicBezTo>
                      <a:pt x="182" y="74"/>
                      <a:pt x="177" y="77"/>
                      <a:pt x="172" y="79"/>
                    </a:cubicBezTo>
                    <a:lnTo>
                      <a:pt x="172" y="80"/>
                    </a:lnTo>
                    <a:close/>
                    <a:moveTo>
                      <a:pt x="66" y="116"/>
                    </a:moveTo>
                    <a:cubicBezTo>
                      <a:pt x="65" y="117"/>
                      <a:pt x="65" y="117"/>
                      <a:pt x="65" y="117"/>
                    </a:cubicBezTo>
                    <a:cubicBezTo>
                      <a:pt x="60" y="117"/>
                      <a:pt x="54" y="118"/>
                      <a:pt x="49" y="118"/>
                    </a:cubicBezTo>
                    <a:cubicBezTo>
                      <a:pt x="47" y="118"/>
                      <a:pt x="45" y="116"/>
                      <a:pt x="45" y="114"/>
                    </a:cubicBezTo>
                    <a:cubicBezTo>
                      <a:pt x="45" y="112"/>
                      <a:pt x="46" y="110"/>
                      <a:pt x="49" y="110"/>
                    </a:cubicBezTo>
                    <a:cubicBezTo>
                      <a:pt x="54" y="110"/>
                      <a:pt x="59" y="109"/>
                      <a:pt x="64" y="109"/>
                    </a:cubicBezTo>
                    <a:cubicBezTo>
                      <a:pt x="66" y="108"/>
                      <a:pt x="68" y="110"/>
                      <a:pt x="69" y="112"/>
                    </a:cubicBezTo>
                    <a:cubicBezTo>
                      <a:pt x="69" y="114"/>
                      <a:pt x="68" y="116"/>
                      <a:pt x="66" y="116"/>
                    </a:cubicBezTo>
                    <a:close/>
                    <a:moveTo>
                      <a:pt x="198" y="62"/>
                    </a:moveTo>
                    <a:cubicBezTo>
                      <a:pt x="197" y="62"/>
                      <a:pt x="195" y="62"/>
                      <a:pt x="194" y="60"/>
                    </a:cubicBezTo>
                    <a:cubicBezTo>
                      <a:pt x="192" y="59"/>
                      <a:pt x="193" y="56"/>
                      <a:pt x="194" y="55"/>
                    </a:cubicBezTo>
                    <a:cubicBezTo>
                      <a:pt x="199" y="51"/>
                      <a:pt x="203" y="48"/>
                      <a:pt x="206" y="44"/>
                    </a:cubicBezTo>
                    <a:cubicBezTo>
                      <a:pt x="207" y="43"/>
                      <a:pt x="210" y="42"/>
                      <a:pt x="211" y="44"/>
                    </a:cubicBezTo>
                    <a:cubicBezTo>
                      <a:pt x="213" y="45"/>
                      <a:pt x="213" y="48"/>
                      <a:pt x="212" y="50"/>
                    </a:cubicBezTo>
                    <a:cubicBezTo>
                      <a:pt x="208" y="53"/>
                      <a:pt x="204" y="57"/>
                      <a:pt x="199" y="61"/>
                    </a:cubicBezTo>
                    <a:cubicBezTo>
                      <a:pt x="199" y="61"/>
                      <a:pt x="199" y="61"/>
                      <a:pt x="198" y="62"/>
                    </a:cubicBezTo>
                    <a:close/>
                    <a:moveTo>
                      <a:pt x="34" y="117"/>
                    </a:moveTo>
                    <a:cubicBezTo>
                      <a:pt x="34" y="118"/>
                      <a:pt x="33" y="118"/>
                      <a:pt x="32" y="118"/>
                    </a:cubicBezTo>
                    <a:cubicBezTo>
                      <a:pt x="26" y="117"/>
                      <a:pt x="20" y="116"/>
                      <a:pt x="16" y="114"/>
                    </a:cubicBezTo>
                    <a:cubicBezTo>
                      <a:pt x="14" y="113"/>
                      <a:pt x="13" y="111"/>
                      <a:pt x="13" y="109"/>
                    </a:cubicBezTo>
                    <a:cubicBezTo>
                      <a:pt x="14" y="106"/>
                      <a:pt x="17" y="105"/>
                      <a:pt x="19" y="106"/>
                    </a:cubicBezTo>
                    <a:cubicBezTo>
                      <a:pt x="23" y="108"/>
                      <a:pt x="27" y="109"/>
                      <a:pt x="33" y="110"/>
                    </a:cubicBezTo>
                    <a:cubicBezTo>
                      <a:pt x="35" y="110"/>
                      <a:pt x="37" y="112"/>
                      <a:pt x="37" y="114"/>
                    </a:cubicBezTo>
                    <a:cubicBezTo>
                      <a:pt x="37" y="116"/>
                      <a:pt x="36" y="117"/>
                      <a:pt x="34" y="117"/>
                    </a:cubicBezTo>
                    <a:close/>
                    <a:moveTo>
                      <a:pt x="219" y="38"/>
                    </a:moveTo>
                    <a:cubicBezTo>
                      <a:pt x="218" y="38"/>
                      <a:pt x="217" y="38"/>
                      <a:pt x="216" y="38"/>
                    </a:cubicBezTo>
                    <a:cubicBezTo>
                      <a:pt x="214" y="37"/>
                      <a:pt x="213" y="34"/>
                      <a:pt x="214" y="32"/>
                    </a:cubicBezTo>
                    <a:cubicBezTo>
                      <a:pt x="217" y="27"/>
                      <a:pt x="217" y="23"/>
                      <a:pt x="216" y="20"/>
                    </a:cubicBezTo>
                    <a:cubicBezTo>
                      <a:pt x="215" y="18"/>
                      <a:pt x="216" y="15"/>
                      <a:pt x="218" y="15"/>
                    </a:cubicBezTo>
                    <a:cubicBezTo>
                      <a:pt x="220" y="14"/>
                      <a:pt x="222" y="15"/>
                      <a:pt x="223" y="17"/>
                    </a:cubicBezTo>
                    <a:cubicBezTo>
                      <a:pt x="223" y="17"/>
                      <a:pt x="223" y="17"/>
                      <a:pt x="223" y="17"/>
                    </a:cubicBezTo>
                    <a:cubicBezTo>
                      <a:pt x="225" y="23"/>
                      <a:pt x="225" y="29"/>
                      <a:pt x="222" y="36"/>
                    </a:cubicBezTo>
                    <a:cubicBezTo>
                      <a:pt x="221" y="37"/>
                      <a:pt x="220" y="37"/>
                      <a:pt x="219" y="38"/>
                    </a:cubicBezTo>
                    <a:close/>
                    <a:moveTo>
                      <a:pt x="7" y="103"/>
                    </a:moveTo>
                    <a:cubicBezTo>
                      <a:pt x="5" y="104"/>
                      <a:pt x="3" y="103"/>
                      <a:pt x="2" y="101"/>
                    </a:cubicBezTo>
                    <a:cubicBezTo>
                      <a:pt x="2" y="101"/>
                      <a:pt x="2" y="101"/>
                      <a:pt x="2" y="101"/>
                    </a:cubicBezTo>
                    <a:cubicBezTo>
                      <a:pt x="0" y="95"/>
                      <a:pt x="0" y="89"/>
                      <a:pt x="4" y="82"/>
                    </a:cubicBezTo>
                    <a:cubicBezTo>
                      <a:pt x="5" y="81"/>
                      <a:pt x="7" y="80"/>
                      <a:pt x="9" y="81"/>
                    </a:cubicBezTo>
                    <a:cubicBezTo>
                      <a:pt x="11" y="82"/>
                      <a:pt x="12" y="84"/>
                      <a:pt x="11" y="86"/>
                    </a:cubicBezTo>
                    <a:cubicBezTo>
                      <a:pt x="8" y="91"/>
                      <a:pt x="8" y="95"/>
                      <a:pt x="9" y="98"/>
                    </a:cubicBezTo>
                    <a:cubicBezTo>
                      <a:pt x="10" y="100"/>
                      <a:pt x="9" y="103"/>
                      <a:pt x="7" y="103"/>
                    </a:cubicBezTo>
                    <a:close/>
                    <a:moveTo>
                      <a:pt x="209" y="12"/>
                    </a:moveTo>
                    <a:cubicBezTo>
                      <a:pt x="208" y="12"/>
                      <a:pt x="207" y="12"/>
                      <a:pt x="206" y="12"/>
                    </a:cubicBezTo>
                    <a:cubicBezTo>
                      <a:pt x="202" y="10"/>
                      <a:pt x="198" y="9"/>
                      <a:pt x="192" y="8"/>
                    </a:cubicBezTo>
                    <a:cubicBezTo>
                      <a:pt x="190" y="8"/>
                      <a:pt x="188" y="6"/>
                      <a:pt x="188" y="4"/>
                    </a:cubicBezTo>
                    <a:cubicBezTo>
                      <a:pt x="188" y="2"/>
                      <a:pt x="190" y="0"/>
                      <a:pt x="193" y="0"/>
                    </a:cubicBezTo>
                    <a:cubicBezTo>
                      <a:pt x="199" y="1"/>
                      <a:pt x="205" y="2"/>
                      <a:pt x="209" y="4"/>
                    </a:cubicBezTo>
                    <a:cubicBezTo>
                      <a:pt x="211" y="5"/>
                      <a:pt x="212" y="7"/>
                      <a:pt x="212" y="9"/>
                    </a:cubicBezTo>
                    <a:cubicBezTo>
                      <a:pt x="211" y="10"/>
                      <a:pt x="210" y="11"/>
                      <a:pt x="209" y="12"/>
                    </a:cubicBezTo>
                    <a:close/>
                    <a:moveTo>
                      <a:pt x="18" y="75"/>
                    </a:moveTo>
                    <a:cubicBezTo>
                      <a:pt x="16" y="75"/>
                      <a:pt x="15" y="75"/>
                      <a:pt x="14" y="74"/>
                    </a:cubicBezTo>
                    <a:cubicBezTo>
                      <a:pt x="12" y="73"/>
                      <a:pt x="12" y="70"/>
                      <a:pt x="13" y="68"/>
                    </a:cubicBezTo>
                    <a:cubicBezTo>
                      <a:pt x="17" y="65"/>
                      <a:pt x="21" y="61"/>
                      <a:pt x="26" y="57"/>
                    </a:cubicBezTo>
                    <a:cubicBezTo>
                      <a:pt x="27" y="56"/>
                      <a:pt x="30" y="56"/>
                      <a:pt x="31" y="58"/>
                    </a:cubicBezTo>
                    <a:cubicBezTo>
                      <a:pt x="33" y="59"/>
                      <a:pt x="32" y="62"/>
                      <a:pt x="31" y="63"/>
                    </a:cubicBezTo>
                    <a:cubicBezTo>
                      <a:pt x="26" y="67"/>
                      <a:pt x="23" y="70"/>
                      <a:pt x="19" y="74"/>
                    </a:cubicBezTo>
                    <a:cubicBezTo>
                      <a:pt x="19" y="74"/>
                      <a:pt x="18" y="75"/>
                      <a:pt x="18" y="75"/>
                    </a:cubicBezTo>
                    <a:close/>
                    <a:moveTo>
                      <a:pt x="178" y="8"/>
                    </a:moveTo>
                    <a:cubicBezTo>
                      <a:pt x="177" y="8"/>
                      <a:pt x="177" y="8"/>
                      <a:pt x="176" y="8"/>
                    </a:cubicBezTo>
                    <a:cubicBezTo>
                      <a:pt x="171" y="8"/>
                      <a:pt x="166" y="9"/>
                      <a:pt x="161" y="9"/>
                    </a:cubicBezTo>
                    <a:cubicBezTo>
                      <a:pt x="159" y="10"/>
                      <a:pt x="157" y="8"/>
                      <a:pt x="156" y="6"/>
                    </a:cubicBezTo>
                    <a:cubicBezTo>
                      <a:pt x="156" y="4"/>
                      <a:pt x="157" y="2"/>
                      <a:pt x="160" y="2"/>
                    </a:cubicBezTo>
                    <a:cubicBezTo>
                      <a:pt x="165" y="1"/>
                      <a:pt x="171" y="0"/>
                      <a:pt x="176" y="0"/>
                    </a:cubicBezTo>
                    <a:cubicBezTo>
                      <a:pt x="178" y="0"/>
                      <a:pt x="180" y="2"/>
                      <a:pt x="180" y="4"/>
                    </a:cubicBezTo>
                    <a:cubicBezTo>
                      <a:pt x="180" y="6"/>
                      <a:pt x="179" y="7"/>
                      <a:pt x="178" y="8"/>
                    </a:cubicBezTo>
                    <a:close/>
                    <a:moveTo>
                      <a:pt x="42" y="54"/>
                    </a:moveTo>
                    <a:cubicBezTo>
                      <a:pt x="41" y="55"/>
                      <a:pt x="39" y="55"/>
                      <a:pt x="38" y="53"/>
                    </a:cubicBezTo>
                    <a:cubicBezTo>
                      <a:pt x="36" y="51"/>
                      <a:pt x="37" y="49"/>
                      <a:pt x="39" y="47"/>
                    </a:cubicBezTo>
                    <a:cubicBezTo>
                      <a:pt x="43" y="44"/>
                      <a:pt x="48" y="42"/>
                      <a:pt x="53" y="39"/>
                    </a:cubicBezTo>
                    <a:cubicBezTo>
                      <a:pt x="55" y="38"/>
                      <a:pt x="57" y="38"/>
                      <a:pt x="58" y="40"/>
                    </a:cubicBezTo>
                    <a:cubicBezTo>
                      <a:pt x="59" y="42"/>
                      <a:pt x="59" y="45"/>
                      <a:pt x="57" y="46"/>
                    </a:cubicBezTo>
                    <a:cubicBezTo>
                      <a:pt x="52" y="48"/>
                      <a:pt x="47" y="51"/>
                      <a:pt x="43" y="54"/>
                    </a:cubicBezTo>
                    <a:lnTo>
                      <a:pt x="42" y="54"/>
                    </a:lnTo>
                    <a:close/>
                    <a:moveTo>
                      <a:pt x="146" y="12"/>
                    </a:moveTo>
                    <a:cubicBezTo>
                      <a:pt x="145" y="12"/>
                      <a:pt x="145" y="12"/>
                      <a:pt x="145" y="12"/>
                    </a:cubicBezTo>
                    <a:cubicBezTo>
                      <a:pt x="140" y="13"/>
                      <a:pt x="135" y="14"/>
                      <a:pt x="130" y="16"/>
                    </a:cubicBezTo>
                    <a:cubicBezTo>
                      <a:pt x="128" y="16"/>
                      <a:pt x="125" y="15"/>
                      <a:pt x="125" y="13"/>
                    </a:cubicBezTo>
                    <a:cubicBezTo>
                      <a:pt x="124" y="11"/>
                      <a:pt x="126" y="9"/>
                      <a:pt x="128" y="8"/>
                    </a:cubicBezTo>
                    <a:cubicBezTo>
                      <a:pt x="133" y="7"/>
                      <a:pt x="138" y="5"/>
                      <a:pt x="144" y="4"/>
                    </a:cubicBezTo>
                    <a:cubicBezTo>
                      <a:pt x="146" y="4"/>
                      <a:pt x="148" y="5"/>
                      <a:pt x="148" y="7"/>
                    </a:cubicBezTo>
                    <a:cubicBezTo>
                      <a:pt x="149" y="9"/>
                      <a:pt x="148" y="11"/>
                      <a:pt x="146" y="12"/>
                    </a:cubicBezTo>
                    <a:close/>
                    <a:moveTo>
                      <a:pt x="70" y="38"/>
                    </a:moveTo>
                    <a:cubicBezTo>
                      <a:pt x="68" y="39"/>
                      <a:pt x="66" y="38"/>
                      <a:pt x="65" y="36"/>
                    </a:cubicBezTo>
                    <a:cubicBezTo>
                      <a:pt x="64" y="34"/>
                      <a:pt x="65" y="32"/>
                      <a:pt x="67" y="31"/>
                    </a:cubicBezTo>
                    <a:cubicBezTo>
                      <a:pt x="72" y="29"/>
                      <a:pt x="77" y="26"/>
                      <a:pt x="82" y="24"/>
                    </a:cubicBezTo>
                    <a:cubicBezTo>
                      <a:pt x="84" y="23"/>
                      <a:pt x="86" y="24"/>
                      <a:pt x="87" y="26"/>
                    </a:cubicBezTo>
                    <a:cubicBezTo>
                      <a:pt x="88" y="28"/>
                      <a:pt x="87" y="31"/>
                      <a:pt x="85" y="32"/>
                    </a:cubicBezTo>
                    <a:cubicBezTo>
                      <a:pt x="80" y="34"/>
                      <a:pt x="75" y="36"/>
                      <a:pt x="71" y="38"/>
                    </a:cubicBezTo>
                    <a:lnTo>
                      <a:pt x="70" y="38"/>
                    </a:lnTo>
                    <a:close/>
                    <a:moveTo>
                      <a:pt x="115" y="20"/>
                    </a:moveTo>
                    <a:cubicBezTo>
                      <a:pt x="115" y="20"/>
                      <a:pt x="115" y="20"/>
                      <a:pt x="115" y="20"/>
                    </a:cubicBezTo>
                    <a:cubicBezTo>
                      <a:pt x="110" y="22"/>
                      <a:pt x="105" y="24"/>
                      <a:pt x="100" y="25"/>
                    </a:cubicBezTo>
                    <a:cubicBezTo>
                      <a:pt x="98" y="26"/>
                      <a:pt x="95" y="25"/>
                      <a:pt x="95" y="23"/>
                    </a:cubicBezTo>
                    <a:cubicBezTo>
                      <a:pt x="94" y="21"/>
                      <a:pt x="95" y="19"/>
                      <a:pt x="97" y="18"/>
                    </a:cubicBezTo>
                    <a:cubicBezTo>
                      <a:pt x="97" y="18"/>
                      <a:pt x="97" y="18"/>
                      <a:pt x="97" y="18"/>
                    </a:cubicBezTo>
                    <a:cubicBezTo>
                      <a:pt x="102" y="16"/>
                      <a:pt x="107" y="14"/>
                      <a:pt x="112" y="13"/>
                    </a:cubicBezTo>
                    <a:cubicBezTo>
                      <a:pt x="114" y="12"/>
                      <a:pt x="116" y="13"/>
                      <a:pt x="117" y="15"/>
                    </a:cubicBezTo>
                    <a:cubicBezTo>
                      <a:pt x="118" y="17"/>
                      <a:pt x="117" y="19"/>
                      <a:pt x="115" y="20"/>
                    </a:cubicBezTo>
                    <a:close/>
                  </a:path>
                </a:pathLst>
              </a:custGeom>
              <a:solidFill>
                <a:srgbClr val="F5F5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35" name="íṣ1ïḓe">
                <a:extLst>
                  <a:ext uri="{FF2B5EF4-FFF2-40B4-BE49-F238E27FC236}">
                    <a16:creationId xmlns:a16="http://schemas.microsoft.com/office/drawing/2014/main" xmlns="" id="{CFF369F2-C5F9-40CA-A5EE-DDC1AC5CC396}"/>
                  </a:ext>
                </a:extLst>
              </p:cNvPr>
              <p:cNvSpPr/>
              <p:nvPr userDrawn="1"/>
            </p:nvSpPr>
            <p:spPr bwMode="auto">
              <a:xfrm>
                <a:off x="7874000" y="1479551"/>
                <a:ext cx="395288" cy="757238"/>
              </a:xfrm>
              <a:custGeom>
                <a:avLst/>
                <a:gdLst>
                  <a:gd name="T0" fmla="*/ 100 w 118"/>
                  <a:gd name="T1" fmla="*/ 224 h 226"/>
                  <a:gd name="T2" fmla="*/ 80 w 118"/>
                  <a:gd name="T3" fmla="*/ 217 h 226"/>
                  <a:gd name="T4" fmla="*/ 98 w 118"/>
                  <a:gd name="T5" fmla="*/ 216 h 226"/>
                  <a:gd name="T6" fmla="*/ 101 w 118"/>
                  <a:gd name="T7" fmla="*/ 224 h 226"/>
                  <a:gd name="T8" fmla="*/ 108 w 118"/>
                  <a:gd name="T9" fmla="*/ 212 h 226"/>
                  <a:gd name="T10" fmla="*/ 109 w 118"/>
                  <a:gd name="T11" fmla="*/ 192 h 226"/>
                  <a:gd name="T12" fmla="*/ 117 w 118"/>
                  <a:gd name="T13" fmla="*/ 193 h 226"/>
                  <a:gd name="T14" fmla="*/ 111 w 118"/>
                  <a:gd name="T15" fmla="*/ 212 h 226"/>
                  <a:gd name="T16" fmla="*/ 68 w 118"/>
                  <a:gd name="T17" fmla="*/ 212 h 226"/>
                  <a:gd name="T18" fmla="*/ 57 w 118"/>
                  <a:gd name="T19" fmla="*/ 194 h 226"/>
                  <a:gd name="T20" fmla="*/ 73 w 118"/>
                  <a:gd name="T21" fmla="*/ 206 h 226"/>
                  <a:gd name="T22" fmla="*/ 72 w 118"/>
                  <a:gd name="T23" fmla="*/ 213 h 226"/>
                  <a:gd name="T24" fmla="*/ 114 w 118"/>
                  <a:gd name="T25" fmla="*/ 181 h 226"/>
                  <a:gd name="T26" fmla="*/ 108 w 118"/>
                  <a:gd name="T27" fmla="*/ 161 h 226"/>
                  <a:gd name="T28" fmla="*/ 116 w 118"/>
                  <a:gd name="T29" fmla="*/ 160 h 226"/>
                  <a:gd name="T30" fmla="*/ 115 w 118"/>
                  <a:gd name="T31" fmla="*/ 180 h 226"/>
                  <a:gd name="T32" fmla="*/ 47 w 118"/>
                  <a:gd name="T33" fmla="*/ 187 h 226"/>
                  <a:gd name="T34" fmla="*/ 40 w 118"/>
                  <a:gd name="T35" fmla="*/ 167 h 226"/>
                  <a:gd name="T36" fmla="*/ 54 w 118"/>
                  <a:gd name="T37" fmla="*/ 182 h 226"/>
                  <a:gd name="T38" fmla="*/ 111 w 118"/>
                  <a:gd name="T39" fmla="*/ 149 h 226"/>
                  <a:gd name="T40" fmla="*/ 105 w 118"/>
                  <a:gd name="T41" fmla="*/ 146 h 226"/>
                  <a:gd name="T42" fmla="*/ 105 w 118"/>
                  <a:gd name="T43" fmla="*/ 125 h 226"/>
                  <a:gd name="T44" fmla="*/ 113 w 118"/>
                  <a:gd name="T45" fmla="*/ 144 h 226"/>
                  <a:gd name="T46" fmla="*/ 36 w 118"/>
                  <a:gd name="T47" fmla="*/ 160 h 226"/>
                  <a:gd name="T48" fmla="*/ 24 w 118"/>
                  <a:gd name="T49" fmla="*/ 144 h 226"/>
                  <a:gd name="T50" fmla="*/ 31 w 118"/>
                  <a:gd name="T51" fmla="*/ 140 h 226"/>
                  <a:gd name="T52" fmla="*/ 36 w 118"/>
                  <a:gd name="T53" fmla="*/ 160 h 226"/>
                  <a:gd name="T54" fmla="*/ 102 w 118"/>
                  <a:gd name="T55" fmla="*/ 118 h 226"/>
                  <a:gd name="T56" fmla="*/ 92 w 118"/>
                  <a:gd name="T57" fmla="*/ 100 h 226"/>
                  <a:gd name="T58" fmla="*/ 100 w 118"/>
                  <a:gd name="T59" fmla="*/ 97 h 226"/>
                  <a:gd name="T60" fmla="*/ 105 w 118"/>
                  <a:gd name="T61" fmla="*/ 113 h 226"/>
                  <a:gd name="T62" fmla="*/ 23 w 118"/>
                  <a:gd name="T63" fmla="*/ 131 h 226"/>
                  <a:gd name="T64" fmla="*/ 18 w 118"/>
                  <a:gd name="T65" fmla="*/ 129 h 226"/>
                  <a:gd name="T66" fmla="*/ 15 w 118"/>
                  <a:gd name="T67" fmla="*/ 108 h 226"/>
                  <a:gd name="T68" fmla="*/ 25 w 118"/>
                  <a:gd name="T69" fmla="*/ 126 h 226"/>
                  <a:gd name="T70" fmla="*/ 91 w 118"/>
                  <a:gd name="T71" fmla="*/ 88 h 226"/>
                  <a:gd name="T72" fmla="*/ 79 w 118"/>
                  <a:gd name="T73" fmla="*/ 71 h 226"/>
                  <a:gd name="T74" fmla="*/ 87 w 118"/>
                  <a:gd name="T75" fmla="*/ 67 h 226"/>
                  <a:gd name="T76" fmla="*/ 91 w 118"/>
                  <a:gd name="T77" fmla="*/ 87 h 226"/>
                  <a:gd name="T78" fmla="*/ 13 w 118"/>
                  <a:gd name="T79" fmla="*/ 100 h 226"/>
                  <a:gd name="T80" fmla="*/ 8 w 118"/>
                  <a:gd name="T81" fmla="*/ 98 h 226"/>
                  <a:gd name="T82" fmla="*/ 7 w 118"/>
                  <a:gd name="T83" fmla="*/ 77 h 226"/>
                  <a:gd name="T84" fmla="*/ 15 w 118"/>
                  <a:gd name="T85" fmla="*/ 96 h 226"/>
                  <a:gd name="T86" fmla="*/ 77 w 118"/>
                  <a:gd name="T87" fmla="*/ 59 h 226"/>
                  <a:gd name="T88" fmla="*/ 64 w 118"/>
                  <a:gd name="T89" fmla="*/ 44 h 226"/>
                  <a:gd name="T90" fmla="*/ 70 w 118"/>
                  <a:gd name="T91" fmla="*/ 39 h 226"/>
                  <a:gd name="T92" fmla="*/ 77 w 118"/>
                  <a:gd name="T93" fmla="*/ 59 h 226"/>
                  <a:gd name="T94" fmla="*/ 6 w 118"/>
                  <a:gd name="T95" fmla="*/ 69 h 226"/>
                  <a:gd name="T96" fmla="*/ 0 w 118"/>
                  <a:gd name="T97" fmla="*/ 49 h 226"/>
                  <a:gd name="T98" fmla="*/ 8 w 118"/>
                  <a:gd name="T99" fmla="*/ 49 h 226"/>
                  <a:gd name="T100" fmla="*/ 6 w 118"/>
                  <a:gd name="T101" fmla="*/ 69 h 226"/>
                  <a:gd name="T102" fmla="*/ 54 w 118"/>
                  <a:gd name="T103" fmla="*/ 31 h 226"/>
                  <a:gd name="T104" fmla="*/ 43 w 118"/>
                  <a:gd name="T105" fmla="*/ 14 h 226"/>
                  <a:gd name="T106" fmla="*/ 60 w 118"/>
                  <a:gd name="T107" fmla="*/ 26 h 226"/>
                  <a:gd name="T108" fmla="*/ 59 w 118"/>
                  <a:gd name="T109" fmla="*/ 32 h 226"/>
                  <a:gd name="T110" fmla="*/ 4 w 118"/>
                  <a:gd name="T111" fmla="*/ 37 h 226"/>
                  <a:gd name="T112" fmla="*/ 4 w 118"/>
                  <a:gd name="T113" fmla="*/ 16 h 226"/>
                  <a:gd name="T114" fmla="*/ 11 w 118"/>
                  <a:gd name="T115" fmla="*/ 19 h 226"/>
                  <a:gd name="T116" fmla="*/ 5 w 118"/>
                  <a:gd name="T117" fmla="*/ 37 h 226"/>
                  <a:gd name="T118" fmla="*/ 32 w 118"/>
                  <a:gd name="T119" fmla="*/ 11 h 226"/>
                  <a:gd name="T120" fmla="*/ 14 w 118"/>
                  <a:gd name="T121" fmla="*/ 7 h 226"/>
                  <a:gd name="T122" fmla="*/ 17 w 118"/>
                  <a:gd name="T123" fmla="*/ 2 h 226"/>
                  <a:gd name="T124" fmla="*/ 37 w 118"/>
                  <a:gd name="T125"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 h="226">
                    <a:moveTo>
                      <a:pt x="101" y="224"/>
                    </a:moveTo>
                    <a:cubicBezTo>
                      <a:pt x="100" y="224"/>
                      <a:pt x="100" y="224"/>
                      <a:pt x="100" y="224"/>
                    </a:cubicBezTo>
                    <a:cubicBezTo>
                      <a:pt x="95" y="226"/>
                      <a:pt x="89" y="225"/>
                      <a:pt x="82" y="222"/>
                    </a:cubicBezTo>
                    <a:cubicBezTo>
                      <a:pt x="80" y="221"/>
                      <a:pt x="79" y="219"/>
                      <a:pt x="80" y="217"/>
                    </a:cubicBezTo>
                    <a:cubicBezTo>
                      <a:pt x="81" y="215"/>
                      <a:pt x="83" y="214"/>
                      <a:pt x="85" y="215"/>
                    </a:cubicBezTo>
                    <a:cubicBezTo>
                      <a:pt x="90" y="217"/>
                      <a:pt x="94" y="218"/>
                      <a:pt x="98" y="216"/>
                    </a:cubicBezTo>
                    <a:cubicBezTo>
                      <a:pt x="100" y="216"/>
                      <a:pt x="102" y="217"/>
                      <a:pt x="103" y="219"/>
                    </a:cubicBezTo>
                    <a:cubicBezTo>
                      <a:pt x="104" y="221"/>
                      <a:pt x="103" y="223"/>
                      <a:pt x="101" y="224"/>
                    </a:cubicBezTo>
                    <a:close/>
                    <a:moveTo>
                      <a:pt x="111" y="212"/>
                    </a:moveTo>
                    <a:cubicBezTo>
                      <a:pt x="110" y="212"/>
                      <a:pt x="109" y="212"/>
                      <a:pt x="108" y="212"/>
                    </a:cubicBezTo>
                    <a:cubicBezTo>
                      <a:pt x="106" y="211"/>
                      <a:pt x="105" y="209"/>
                      <a:pt x="106" y="207"/>
                    </a:cubicBezTo>
                    <a:cubicBezTo>
                      <a:pt x="108" y="203"/>
                      <a:pt x="109" y="198"/>
                      <a:pt x="109" y="192"/>
                    </a:cubicBezTo>
                    <a:cubicBezTo>
                      <a:pt x="109" y="190"/>
                      <a:pt x="111" y="188"/>
                      <a:pt x="114" y="189"/>
                    </a:cubicBezTo>
                    <a:cubicBezTo>
                      <a:pt x="116" y="189"/>
                      <a:pt x="117" y="191"/>
                      <a:pt x="117" y="193"/>
                    </a:cubicBezTo>
                    <a:cubicBezTo>
                      <a:pt x="117" y="200"/>
                      <a:pt x="115" y="205"/>
                      <a:pt x="113" y="210"/>
                    </a:cubicBezTo>
                    <a:cubicBezTo>
                      <a:pt x="113" y="211"/>
                      <a:pt x="112" y="212"/>
                      <a:pt x="111" y="212"/>
                    </a:cubicBezTo>
                    <a:close/>
                    <a:moveTo>
                      <a:pt x="72" y="213"/>
                    </a:moveTo>
                    <a:cubicBezTo>
                      <a:pt x="71" y="213"/>
                      <a:pt x="69" y="213"/>
                      <a:pt x="68" y="212"/>
                    </a:cubicBezTo>
                    <a:cubicBezTo>
                      <a:pt x="64" y="209"/>
                      <a:pt x="60" y="204"/>
                      <a:pt x="57" y="200"/>
                    </a:cubicBezTo>
                    <a:cubicBezTo>
                      <a:pt x="55" y="198"/>
                      <a:pt x="55" y="196"/>
                      <a:pt x="57" y="194"/>
                    </a:cubicBezTo>
                    <a:cubicBezTo>
                      <a:pt x="59" y="193"/>
                      <a:pt x="61" y="193"/>
                      <a:pt x="63" y="195"/>
                    </a:cubicBezTo>
                    <a:cubicBezTo>
                      <a:pt x="66" y="199"/>
                      <a:pt x="70" y="203"/>
                      <a:pt x="73" y="206"/>
                    </a:cubicBezTo>
                    <a:cubicBezTo>
                      <a:pt x="75" y="208"/>
                      <a:pt x="75" y="210"/>
                      <a:pt x="74" y="212"/>
                    </a:cubicBezTo>
                    <a:cubicBezTo>
                      <a:pt x="73" y="212"/>
                      <a:pt x="73" y="213"/>
                      <a:pt x="72" y="213"/>
                    </a:cubicBezTo>
                    <a:close/>
                    <a:moveTo>
                      <a:pt x="115" y="180"/>
                    </a:moveTo>
                    <a:cubicBezTo>
                      <a:pt x="115" y="180"/>
                      <a:pt x="114" y="181"/>
                      <a:pt x="114" y="181"/>
                    </a:cubicBezTo>
                    <a:cubicBezTo>
                      <a:pt x="111" y="181"/>
                      <a:pt x="110" y="179"/>
                      <a:pt x="110" y="177"/>
                    </a:cubicBezTo>
                    <a:cubicBezTo>
                      <a:pt x="109" y="172"/>
                      <a:pt x="109" y="167"/>
                      <a:pt x="108" y="161"/>
                    </a:cubicBezTo>
                    <a:cubicBezTo>
                      <a:pt x="108" y="159"/>
                      <a:pt x="109" y="157"/>
                      <a:pt x="112" y="157"/>
                    </a:cubicBezTo>
                    <a:cubicBezTo>
                      <a:pt x="114" y="156"/>
                      <a:pt x="116" y="158"/>
                      <a:pt x="116" y="160"/>
                    </a:cubicBezTo>
                    <a:cubicBezTo>
                      <a:pt x="117" y="166"/>
                      <a:pt x="117" y="171"/>
                      <a:pt x="118" y="176"/>
                    </a:cubicBezTo>
                    <a:cubicBezTo>
                      <a:pt x="118" y="178"/>
                      <a:pt x="117" y="180"/>
                      <a:pt x="115" y="180"/>
                    </a:cubicBezTo>
                    <a:close/>
                    <a:moveTo>
                      <a:pt x="52" y="188"/>
                    </a:moveTo>
                    <a:cubicBezTo>
                      <a:pt x="50" y="189"/>
                      <a:pt x="48" y="188"/>
                      <a:pt x="47" y="187"/>
                    </a:cubicBezTo>
                    <a:cubicBezTo>
                      <a:pt x="44" y="182"/>
                      <a:pt x="41" y="178"/>
                      <a:pt x="38" y="173"/>
                    </a:cubicBezTo>
                    <a:cubicBezTo>
                      <a:pt x="37" y="171"/>
                      <a:pt x="38" y="168"/>
                      <a:pt x="40" y="167"/>
                    </a:cubicBezTo>
                    <a:cubicBezTo>
                      <a:pt x="42" y="166"/>
                      <a:pt x="44" y="167"/>
                      <a:pt x="45" y="169"/>
                    </a:cubicBezTo>
                    <a:cubicBezTo>
                      <a:pt x="48" y="173"/>
                      <a:pt x="51" y="178"/>
                      <a:pt x="54" y="182"/>
                    </a:cubicBezTo>
                    <a:cubicBezTo>
                      <a:pt x="55" y="184"/>
                      <a:pt x="54" y="186"/>
                      <a:pt x="52" y="188"/>
                    </a:cubicBezTo>
                    <a:close/>
                    <a:moveTo>
                      <a:pt x="111" y="149"/>
                    </a:moveTo>
                    <a:cubicBezTo>
                      <a:pt x="110" y="149"/>
                      <a:pt x="110" y="149"/>
                      <a:pt x="110" y="149"/>
                    </a:cubicBezTo>
                    <a:cubicBezTo>
                      <a:pt x="108" y="149"/>
                      <a:pt x="106" y="148"/>
                      <a:pt x="105" y="146"/>
                    </a:cubicBezTo>
                    <a:cubicBezTo>
                      <a:pt x="104" y="141"/>
                      <a:pt x="103" y="135"/>
                      <a:pt x="102" y="130"/>
                    </a:cubicBezTo>
                    <a:cubicBezTo>
                      <a:pt x="101" y="128"/>
                      <a:pt x="103" y="126"/>
                      <a:pt x="105" y="125"/>
                    </a:cubicBezTo>
                    <a:cubicBezTo>
                      <a:pt x="107" y="125"/>
                      <a:pt x="109" y="126"/>
                      <a:pt x="110" y="128"/>
                    </a:cubicBezTo>
                    <a:cubicBezTo>
                      <a:pt x="111" y="133"/>
                      <a:pt x="112" y="139"/>
                      <a:pt x="113" y="144"/>
                    </a:cubicBezTo>
                    <a:cubicBezTo>
                      <a:pt x="114" y="146"/>
                      <a:pt x="113" y="148"/>
                      <a:pt x="111" y="149"/>
                    </a:cubicBezTo>
                    <a:close/>
                    <a:moveTo>
                      <a:pt x="36" y="160"/>
                    </a:moveTo>
                    <a:cubicBezTo>
                      <a:pt x="34" y="161"/>
                      <a:pt x="31" y="160"/>
                      <a:pt x="31" y="158"/>
                    </a:cubicBezTo>
                    <a:cubicBezTo>
                      <a:pt x="28" y="154"/>
                      <a:pt x="26" y="149"/>
                      <a:pt x="24" y="144"/>
                    </a:cubicBezTo>
                    <a:cubicBezTo>
                      <a:pt x="23" y="142"/>
                      <a:pt x="24" y="139"/>
                      <a:pt x="26" y="138"/>
                    </a:cubicBezTo>
                    <a:cubicBezTo>
                      <a:pt x="28" y="138"/>
                      <a:pt x="30" y="138"/>
                      <a:pt x="31" y="140"/>
                    </a:cubicBezTo>
                    <a:cubicBezTo>
                      <a:pt x="33" y="145"/>
                      <a:pt x="35" y="150"/>
                      <a:pt x="38" y="155"/>
                    </a:cubicBezTo>
                    <a:cubicBezTo>
                      <a:pt x="39" y="157"/>
                      <a:pt x="38" y="159"/>
                      <a:pt x="36" y="160"/>
                    </a:cubicBezTo>
                    <a:close/>
                    <a:moveTo>
                      <a:pt x="103" y="118"/>
                    </a:moveTo>
                    <a:cubicBezTo>
                      <a:pt x="102" y="118"/>
                      <a:pt x="102" y="118"/>
                      <a:pt x="102" y="118"/>
                    </a:cubicBezTo>
                    <a:cubicBezTo>
                      <a:pt x="100" y="118"/>
                      <a:pt x="98" y="117"/>
                      <a:pt x="97" y="115"/>
                    </a:cubicBezTo>
                    <a:cubicBezTo>
                      <a:pt x="96" y="110"/>
                      <a:pt x="94" y="105"/>
                      <a:pt x="92" y="100"/>
                    </a:cubicBezTo>
                    <a:cubicBezTo>
                      <a:pt x="91" y="98"/>
                      <a:pt x="92" y="96"/>
                      <a:pt x="94" y="95"/>
                    </a:cubicBezTo>
                    <a:cubicBezTo>
                      <a:pt x="96" y="94"/>
                      <a:pt x="99" y="95"/>
                      <a:pt x="100" y="97"/>
                    </a:cubicBezTo>
                    <a:cubicBezTo>
                      <a:pt x="100" y="97"/>
                      <a:pt x="100" y="97"/>
                      <a:pt x="100" y="97"/>
                    </a:cubicBezTo>
                    <a:cubicBezTo>
                      <a:pt x="102" y="102"/>
                      <a:pt x="103" y="108"/>
                      <a:pt x="105" y="113"/>
                    </a:cubicBezTo>
                    <a:cubicBezTo>
                      <a:pt x="106" y="115"/>
                      <a:pt x="105" y="117"/>
                      <a:pt x="103" y="118"/>
                    </a:cubicBezTo>
                    <a:close/>
                    <a:moveTo>
                      <a:pt x="23" y="131"/>
                    </a:moveTo>
                    <a:cubicBezTo>
                      <a:pt x="21" y="132"/>
                      <a:pt x="18" y="131"/>
                      <a:pt x="18" y="129"/>
                    </a:cubicBezTo>
                    <a:cubicBezTo>
                      <a:pt x="18" y="129"/>
                      <a:pt x="18" y="129"/>
                      <a:pt x="18" y="129"/>
                    </a:cubicBezTo>
                    <a:cubicBezTo>
                      <a:pt x="16" y="123"/>
                      <a:pt x="14" y="118"/>
                      <a:pt x="12" y="113"/>
                    </a:cubicBezTo>
                    <a:cubicBezTo>
                      <a:pt x="11" y="111"/>
                      <a:pt x="13" y="109"/>
                      <a:pt x="15" y="108"/>
                    </a:cubicBezTo>
                    <a:cubicBezTo>
                      <a:pt x="17" y="108"/>
                      <a:pt x="19" y="109"/>
                      <a:pt x="20" y="111"/>
                    </a:cubicBezTo>
                    <a:cubicBezTo>
                      <a:pt x="21" y="116"/>
                      <a:pt x="23" y="121"/>
                      <a:pt x="25" y="126"/>
                    </a:cubicBezTo>
                    <a:cubicBezTo>
                      <a:pt x="26" y="128"/>
                      <a:pt x="25" y="130"/>
                      <a:pt x="23" y="131"/>
                    </a:cubicBezTo>
                    <a:close/>
                    <a:moveTo>
                      <a:pt x="91" y="88"/>
                    </a:moveTo>
                    <a:cubicBezTo>
                      <a:pt x="89" y="88"/>
                      <a:pt x="87" y="87"/>
                      <a:pt x="86" y="85"/>
                    </a:cubicBezTo>
                    <a:cubicBezTo>
                      <a:pt x="84" y="80"/>
                      <a:pt x="82" y="76"/>
                      <a:pt x="79" y="71"/>
                    </a:cubicBezTo>
                    <a:cubicBezTo>
                      <a:pt x="78" y="69"/>
                      <a:pt x="79" y="67"/>
                      <a:pt x="81" y="66"/>
                    </a:cubicBezTo>
                    <a:cubicBezTo>
                      <a:pt x="83" y="65"/>
                      <a:pt x="86" y="65"/>
                      <a:pt x="87" y="67"/>
                    </a:cubicBezTo>
                    <a:cubicBezTo>
                      <a:pt x="89" y="72"/>
                      <a:pt x="91" y="77"/>
                      <a:pt x="93" y="82"/>
                    </a:cubicBezTo>
                    <a:cubicBezTo>
                      <a:pt x="94" y="84"/>
                      <a:pt x="93" y="87"/>
                      <a:pt x="91" y="87"/>
                    </a:cubicBezTo>
                    <a:lnTo>
                      <a:pt x="91" y="88"/>
                    </a:lnTo>
                    <a:close/>
                    <a:moveTo>
                      <a:pt x="13" y="100"/>
                    </a:moveTo>
                    <a:cubicBezTo>
                      <a:pt x="12" y="101"/>
                      <a:pt x="12" y="101"/>
                      <a:pt x="12" y="101"/>
                    </a:cubicBezTo>
                    <a:cubicBezTo>
                      <a:pt x="10" y="101"/>
                      <a:pt x="8" y="100"/>
                      <a:pt x="8" y="98"/>
                    </a:cubicBezTo>
                    <a:cubicBezTo>
                      <a:pt x="6" y="92"/>
                      <a:pt x="5" y="87"/>
                      <a:pt x="4" y="82"/>
                    </a:cubicBezTo>
                    <a:cubicBezTo>
                      <a:pt x="3" y="80"/>
                      <a:pt x="5" y="78"/>
                      <a:pt x="7" y="77"/>
                    </a:cubicBezTo>
                    <a:cubicBezTo>
                      <a:pt x="9" y="77"/>
                      <a:pt x="11" y="78"/>
                      <a:pt x="12" y="80"/>
                    </a:cubicBezTo>
                    <a:cubicBezTo>
                      <a:pt x="13" y="85"/>
                      <a:pt x="14" y="90"/>
                      <a:pt x="15" y="96"/>
                    </a:cubicBezTo>
                    <a:cubicBezTo>
                      <a:pt x="16" y="98"/>
                      <a:pt x="15" y="100"/>
                      <a:pt x="13" y="100"/>
                    </a:cubicBezTo>
                    <a:close/>
                    <a:moveTo>
                      <a:pt x="77" y="59"/>
                    </a:moveTo>
                    <a:cubicBezTo>
                      <a:pt x="75" y="60"/>
                      <a:pt x="73" y="59"/>
                      <a:pt x="72" y="57"/>
                    </a:cubicBezTo>
                    <a:cubicBezTo>
                      <a:pt x="69" y="52"/>
                      <a:pt x="66" y="48"/>
                      <a:pt x="64" y="44"/>
                    </a:cubicBezTo>
                    <a:cubicBezTo>
                      <a:pt x="62" y="42"/>
                      <a:pt x="63" y="39"/>
                      <a:pt x="65" y="38"/>
                    </a:cubicBezTo>
                    <a:cubicBezTo>
                      <a:pt x="66" y="37"/>
                      <a:pt x="69" y="37"/>
                      <a:pt x="70" y="39"/>
                    </a:cubicBezTo>
                    <a:cubicBezTo>
                      <a:pt x="73" y="44"/>
                      <a:pt x="76" y="48"/>
                      <a:pt x="79" y="53"/>
                    </a:cubicBezTo>
                    <a:cubicBezTo>
                      <a:pt x="80" y="55"/>
                      <a:pt x="79" y="57"/>
                      <a:pt x="77" y="59"/>
                    </a:cubicBezTo>
                    <a:close/>
                    <a:moveTo>
                      <a:pt x="6" y="69"/>
                    </a:moveTo>
                    <a:cubicBezTo>
                      <a:pt x="6" y="69"/>
                      <a:pt x="6" y="69"/>
                      <a:pt x="6" y="69"/>
                    </a:cubicBezTo>
                    <a:cubicBezTo>
                      <a:pt x="3" y="69"/>
                      <a:pt x="1" y="68"/>
                      <a:pt x="1" y="66"/>
                    </a:cubicBezTo>
                    <a:cubicBezTo>
                      <a:pt x="0" y="60"/>
                      <a:pt x="0" y="55"/>
                      <a:pt x="0" y="49"/>
                    </a:cubicBezTo>
                    <a:cubicBezTo>
                      <a:pt x="0" y="47"/>
                      <a:pt x="1" y="45"/>
                      <a:pt x="3" y="45"/>
                    </a:cubicBezTo>
                    <a:cubicBezTo>
                      <a:pt x="6" y="45"/>
                      <a:pt x="8" y="47"/>
                      <a:pt x="8" y="49"/>
                    </a:cubicBezTo>
                    <a:cubicBezTo>
                      <a:pt x="8" y="54"/>
                      <a:pt x="8" y="59"/>
                      <a:pt x="9" y="65"/>
                    </a:cubicBezTo>
                    <a:cubicBezTo>
                      <a:pt x="9" y="67"/>
                      <a:pt x="8" y="68"/>
                      <a:pt x="6" y="69"/>
                    </a:cubicBezTo>
                    <a:close/>
                    <a:moveTo>
                      <a:pt x="59" y="32"/>
                    </a:moveTo>
                    <a:cubicBezTo>
                      <a:pt x="57" y="33"/>
                      <a:pt x="55" y="32"/>
                      <a:pt x="54" y="31"/>
                    </a:cubicBezTo>
                    <a:cubicBezTo>
                      <a:pt x="51" y="27"/>
                      <a:pt x="47" y="23"/>
                      <a:pt x="44" y="20"/>
                    </a:cubicBezTo>
                    <a:cubicBezTo>
                      <a:pt x="42" y="18"/>
                      <a:pt x="42" y="16"/>
                      <a:pt x="43" y="14"/>
                    </a:cubicBezTo>
                    <a:cubicBezTo>
                      <a:pt x="45" y="13"/>
                      <a:pt x="47" y="12"/>
                      <a:pt x="49" y="14"/>
                    </a:cubicBezTo>
                    <a:cubicBezTo>
                      <a:pt x="53" y="17"/>
                      <a:pt x="57" y="21"/>
                      <a:pt x="60" y="26"/>
                    </a:cubicBezTo>
                    <a:cubicBezTo>
                      <a:pt x="62" y="28"/>
                      <a:pt x="62" y="30"/>
                      <a:pt x="60" y="32"/>
                    </a:cubicBezTo>
                    <a:cubicBezTo>
                      <a:pt x="60" y="32"/>
                      <a:pt x="59" y="32"/>
                      <a:pt x="59" y="32"/>
                    </a:cubicBezTo>
                    <a:close/>
                    <a:moveTo>
                      <a:pt x="5" y="37"/>
                    </a:moveTo>
                    <a:cubicBezTo>
                      <a:pt x="5" y="37"/>
                      <a:pt x="4" y="37"/>
                      <a:pt x="4" y="37"/>
                    </a:cubicBezTo>
                    <a:cubicBezTo>
                      <a:pt x="1" y="37"/>
                      <a:pt x="0" y="35"/>
                      <a:pt x="0" y="33"/>
                    </a:cubicBezTo>
                    <a:cubicBezTo>
                      <a:pt x="1" y="26"/>
                      <a:pt x="2" y="21"/>
                      <a:pt x="4" y="16"/>
                    </a:cubicBezTo>
                    <a:cubicBezTo>
                      <a:pt x="5" y="14"/>
                      <a:pt x="7" y="13"/>
                      <a:pt x="9" y="14"/>
                    </a:cubicBezTo>
                    <a:cubicBezTo>
                      <a:pt x="11" y="15"/>
                      <a:pt x="12" y="17"/>
                      <a:pt x="11" y="19"/>
                    </a:cubicBezTo>
                    <a:cubicBezTo>
                      <a:pt x="10" y="23"/>
                      <a:pt x="9" y="28"/>
                      <a:pt x="8" y="34"/>
                    </a:cubicBezTo>
                    <a:cubicBezTo>
                      <a:pt x="8" y="35"/>
                      <a:pt x="7" y="36"/>
                      <a:pt x="5" y="37"/>
                    </a:cubicBezTo>
                    <a:close/>
                    <a:moveTo>
                      <a:pt x="35" y="11"/>
                    </a:moveTo>
                    <a:cubicBezTo>
                      <a:pt x="34" y="12"/>
                      <a:pt x="33" y="12"/>
                      <a:pt x="32" y="11"/>
                    </a:cubicBezTo>
                    <a:cubicBezTo>
                      <a:pt x="27" y="9"/>
                      <a:pt x="23" y="8"/>
                      <a:pt x="19" y="10"/>
                    </a:cubicBezTo>
                    <a:cubicBezTo>
                      <a:pt x="17" y="10"/>
                      <a:pt x="15" y="9"/>
                      <a:pt x="14" y="7"/>
                    </a:cubicBezTo>
                    <a:cubicBezTo>
                      <a:pt x="13" y="5"/>
                      <a:pt x="14" y="3"/>
                      <a:pt x="16" y="2"/>
                    </a:cubicBezTo>
                    <a:cubicBezTo>
                      <a:pt x="17" y="2"/>
                      <a:pt x="17" y="2"/>
                      <a:pt x="17" y="2"/>
                    </a:cubicBezTo>
                    <a:cubicBezTo>
                      <a:pt x="22" y="0"/>
                      <a:pt x="28" y="1"/>
                      <a:pt x="35" y="4"/>
                    </a:cubicBezTo>
                    <a:cubicBezTo>
                      <a:pt x="37" y="5"/>
                      <a:pt x="38" y="7"/>
                      <a:pt x="37" y="9"/>
                    </a:cubicBezTo>
                    <a:cubicBezTo>
                      <a:pt x="36" y="10"/>
                      <a:pt x="36" y="11"/>
                      <a:pt x="35" y="11"/>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36" name="ï$1îḑé">
                <a:extLst>
                  <a:ext uri="{FF2B5EF4-FFF2-40B4-BE49-F238E27FC236}">
                    <a16:creationId xmlns:a16="http://schemas.microsoft.com/office/drawing/2014/main" xmlns="" id="{FE08185A-8C77-451D-A8F5-793A6E92B27B}"/>
                  </a:ext>
                </a:extLst>
              </p:cNvPr>
              <p:cNvSpPr/>
              <p:nvPr userDrawn="1"/>
            </p:nvSpPr>
            <p:spPr bwMode="auto">
              <a:xfrm>
                <a:off x="5180013" y="1901826"/>
                <a:ext cx="400050" cy="565150"/>
              </a:xfrm>
              <a:custGeom>
                <a:avLst/>
                <a:gdLst>
                  <a:gd name="T0" fmla="*/ 19 w 119"/>
                  <a:gd name="T1" fmla="*/ 169 h 169"/>
                  <a:gd name="T2" fmla="*/ 12 w 119"/>
                  <a:gd name="T3" fmla="*/ 167 h 169"/>
                  <a:gd name="T4" fmla="*/ 3 w 119"/>
                  <a:gd name="T5" fmla="*/ 131 h 169"/>
                  <a:gd name="T6" fmla="*/ 27 w 119"/>
                  <a:gd name="T7" fmla="*/ 69 h 169"/>
                  <a:gd name="T8" fmla="*/ 67 w 119"/>
                  <a:gd name="T9" fmla="*/ 17 h 169"/>
                  <a:gd name="T10" fmla="*/ 102 w 119"/>
                  <a:gd name="T11" fmla="*/ 5 h 169"/>
                  <a:gd name="T12" fmla="*/ 87 w 119"/>
                  <a:gd name="T13" fmla="*/ 103 h 169"/>
                  <a:gd name="T14" fmla="*/ 47 w 119"/>
                  <a:gd name="T15" fmla="*/ 155 h 169"/>
                  <a:gd name="T16" fmla="*/ 19 w 119"/>
                  <a:gd name="T17" fmla="*/ 169 h 169"/>
                  <a:gd name="T18" fmla="*/ 95 w 119"/>
                  <a:gd name="T19" fmla="*/ 7 h 169"/>
                  <a:gd name="T20" fmla="*/ 69 w 119"/>
                  <a:gd name="T21" fmla="*/ 20 h 169"/>
                  <a:gd name="T22" fmla="*/ 30 w 119"/>
                  <a:gd name="T23" fmla="*/ 71 h 169"/>
                  <a:gd name="T24" fmla="*/ 7 w 119"/>
                  <a:gd name="T25" fmla="*/ 131 h 169"/>
                  <a:gd name="T26" fmla="*/ 14 w 119"/>
                  <a:gd name="T27" fmla="*/ 164 h 169"/>
                  <a:gd name="T28" fmla="*/ 44 w 119"/>
                  <a:gd name="T29" fmla="*/ 152 h 169"/>
                  <a:gd name="T30" fmla="*/ 84 w 119"/>
                  <a:gd name="T31" fmla="*/ 101 h 169"/>
                  <a:gd name="T32" fmla="*/ 100 w 119"/>
                  <a:gd name="T33" fmla="*/ 8 h 169"/>
                  <a:gd name="T34" fmla="*/ 95 w 119"/>
                  <a:gd name="T35" fmla="*/ 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 h="169">
                    <a:moveTo>
                      <a:pt x="19" y="169"/>
                    </a:moveTo>
                    <a:cubicBezTo>
                      <a:pt x="16" y="169"/>
                      <a:pt x="14" y="169"/>
                      <a:pt x="12" y="167"/>
                    </a:cubicBezTo>
                    <a:cubicBezTo>
                      <a:pt x="3" y="163"/>
                      <a:pt x="0" y="150"/>
                      <a:pt x="3" y="131"/>
                    </a:cubicBezTo>
                    <a:cubicBezTo>
                      <a:pt x="7" y="112"/>
                      <a:pt x="15" y="91"/>
                      <a:pt x="27" y="69"/>
                    </a:cubicBezTo>
                    <a:cubicBezTo>
                      <a:pt x="39" y="48"/>
                      <a:pt x="53" y="29"/>
                      <a:pt x="67" y="17"/>
                    </a:cubicBezTo>
                    <a:cubicBezTo>
                      <a:pt x="81" y="4"/>
                      <a:pt x="94" y="0"/>
                      <a:pt x="102" y="5"/>
                    </a:cubicBezTo>
                    <a:cubicBezTo>
                      <a:pt x="119" y="14"/>
                      <a:pt x="113" y="57"/>
                      <a:pt x="87" y="103"/>
                    </a:cubicBezTo>
                    <a:cubicBezTo>
                      <a:pt x="75" y="124"/>
                      <a:pt x="61" y="143"/>
                      <a:pt x="47" y="155"/>
                    </a:cubicBezTo>
                    <a:cubicBezTo>
                      <a:pt x="36" y="164"/>
                      <a:pt x="27" y="169"/>
                      <a:pt x="19" y="169"/>
                    </a:cubicBezTo>
                    <a:close/>
                    <a:moveTo>
                      <a:pt x="95" y="7"/>
                    </a:moveTo>
                    <a:cubicBezTo>
                      <a:pt x="88" y="7"/>
                      <a:pt x="79" y="11"/>
                      <a:pt x="69" y="20"/>
                    </a:cubicBezTo>
                    <a:cubicBezTo>
                      <a:pt x="56" y="32"/>
                      <a:pt x="42" y="50"/>
                      <a:pt x="30" y="71"/>
                    </a:cubicBezTo>
                    <a:cubicBezTo>
                      <a:pt x="18" y="92"/>
                      <a:pt x="10" y="114"/>
                      <a:pt x="7" y="131"/>
                    </a:cubicBezTo>
                    <a:cubicBezTo>
                      <a:pt x="5" y="148"/>
                      <a:pt x="7" y="160"/>
                      <a:pt x="14" y="164"/>
                    </a:cubicBezTo>
                    <a:cubicBezTo>
                      <a:pt x="20" y="168"/>
                      <a:pt x="32" y="163"/>
                      <a:pt x="44" y="152"/>
                    </a:cubicBezTo>
                    <a:cubicBezTo>
                      <a:pt x="58" y="140"/>
                      <a:pt x="72" y="122"/>
                      <a:pt x="84" y="101"/>
                    </a:cubicBezTo>
                    <a:cubicBezTo>
                      <a:pt x="107" y="59"/>
                      <a:pt x="115" y="16"/>
                      <a:pt x="100" y="8"/>
                    </a:cubicBezTo>
                    <a:cubicBezTo>
                      <a:pt x="99" y="7"/>
                      <a:pt x="97" y="7"/>
                      <a:pt x="95" y="7"/>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37" name="íṣ1iḓê">
                <a:extLst>
                  <a:ext uri="{FF2B5EF4-FFF2-40B4-BE49-F238E27FC236}">
                    <a16:creationId xmlns:a16="http://schemas.microsoft.com/office/drawing/2014/main" xmlns="" id="{03F98B6E-D62B-4DB8-9E35-7850A808E14B}"/>
                  </a:ext>
                </a:extLst>
              </p:cNvPr>
              <p:cNvSpPr/>
              <p:nvPr userDrawn="1"/>
            </p:nvSpPr>
            <p:spPr bwMode="auto">
              <a:xfrm>
                <a:off x="5176838" y="1905001"/>
                <a:ext cx="406400" cy="569913"/>
              </a:xfrm>
              <a:custGeom>
                <a:avLst/>
                <a:gdLst>
                  <a:gd name="T0" fmla="*/ 97 w 121"/>
                  <a:gd name="T1" fmla="*/ 167 h 170"/>
                  <a:gd name="T2" fmla="*/ 28 w 121"/>
                  <a:gd name="T3" fmla="*/ 102 h 170"/>
                  <a:gd name="T4" fmla="*/ 4 w 121"/>
                  <a:gd name="T5" fmla="*/ 41 h 170"/>
                  <a:gd name="T6" fmla="*/ 11 w 121"/>
                  <a:gd name="T7" fmla="*/ 4 h 170"/>
                  <a:gd name="T8" fmla="*/ 47 w 121"/>
                  <a:gd name="T9" fmla="*/ 16 h 170"/>
                  <a:gd name="T10" fmla="*/ 88 w 121"/>
                  <a:gd name="T11" fmla="*/ 68 h 170"/>
                  <a:gd name="T12" fmla="*/ 104 w 121"/>
                  <a:gd name="T13" fmla="*/ 166 h 170"/>
                  <a:gd name="T14" fmla="*/ 97 w 121"/>
                  <a:gd name="T15" fmla="*/ 167 h 170"/>
                  <a:gd name="T16" fmla="*/ 19 w 121"/>
                  <a:gd name="T17" fmla="*/ 6 h 170"/>
                  <a:gd name="T18" fmla="*/ 13 w 121"/>
                  <a:gd name="T19" fmla="*/ 8 h 170"/>
                  <a:gd name="T20" fmla="*/ 8 w 121"/>
                  <a:gd name="T21" fmla="*/ 40 h 170"/>
                  <a:gd name="T22" fmla="*/ 31 w 121"/>
                  <a:gd name="T23" fmla="*/ 100 h 170"/>
                  <a:gd name="T24" fmla="*/ 102 w 121"/>
                  <a:gd name="T25" fmla="*/ 162 h 170"/>
                  <a:gd name="T26" fmla="*/ 84 w 121"/>
                  <a:gd name="T27" fmla="*/ 70 h 170"/>
                  <a:gd name="T28" fmla="*/ 44 w 121"/>
                  <a:gd name="T29" fmla="*/ 19 h 170"/>
                  <a:gd name="T30" fmla="*/ 19 w 121"/>
                  <a:gd name="T31" fmla="*/ 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 h="170">
                    <a:moveTo>
                      <a:pt x="97" y="167"/>
                    </a:moveTo>
                    <a:cubicBezTo>
                      <a:pt x="79" y="167"/>
                      <a:pt x="51" y="141"/>
                      <a:pt x="28" y="102"/>
                    </a:cubicBezTo>
                    <a:cubicBezTo>
                      <a:pt x="16" y="81"/>
                      <a:pt x="7" y="59"/>
                      <a:pt x="4" y="41"/>
                    </a:cubicBezTo>
                    <a:cubicBezTo>
                      <a:pt x="0" y="22"/>
                      <a:pt x="3" y="9"/>
                      <a:pt x="11" y="4"/>
                    </a:cubicBezTo>
                    <a:cubicBezTo>
                      <a:pt x="20" y="0"/>
                      <a:pt x="32" y="4"/>
                      <a:pt x="47" y="16"/>
                    </a:cubicBezTo>
                    <a:cubicBezTo>
                      <a:pt x="61" y="28"/>
                      <a:pt x="76" y="46"/>
                      <a:pt x="88" y="68"/>
                    </a:cubicBezTo>
                    <a:cubicBezTo>
                      <a:pt x="114" y="113"/>
                      <a:pt x="121" y="156"/>
                      <a:pt x="104" y="166"/>
                    </a:cubicBezTo>
                    <a:cubicBezTo>
                      <a:pt x="102" y="167"/>
                      <a:pt x="100" y="167"/>
                      <a:pt x="97" y="167"/>
                    </a:cubicBezTo>
                    <a:close/>
                    <a:moveTo>
                      <a:pt x="19" y="6"/>
                    </a:moveTo>
                    <a:cubicBezTo>
                      <a:pt x="17" y="6"/>
                      <a:pt x="15" y="7"/>
                      <a:pt x="13" y="8"/>
                    </a:cubicBezTo>
                    <a:cubicBezTo>
                      <a:pt x="7" y="12"/>
                      <a:pt x="5" y="24"/>
                      <a:pt x="8" y="40"/>
                    </a:cubicBezTo>
                    <a:cubicBezTo>
                      <a:pt x="11" y="58"/>
                      <a:pt x="19" y="79"/>
                      <a:pt x="31" y="100"/>
                    </a:cubicBezTo>
                    <a:cubicBezTo>
                      <a:pt x="56" y="142"/>
                      <a:pt x="88" y="170"/>
                      <a:pt x="102" y="162"/>
                    </a:cubicBezTo>
                    <a:cubicBezTo>
                      <a:pt x="117" y="154"/>
                      <a:pt x="109" y="111"/>
                      <a:pt x="84" y="70"/>
                    </a:cubicBezTo>
                    <a:cubicBezTo>
                      <a:pt x="72" y="49"/>
                      <a:pt x="58" y="31"/>
                      <a:pt x="44" y="19"/>
                    </a:cubicBezTo>
                    <a:cubicBezTo>
                      <a:pt x="35" y="11"/>
                      <a:pt x="26" y="6"/>
                      <a:pt x="19" y="6"/>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38" name="îsḷíḋê">
                <a:extLst>
                  <a:ext uri="{FF2B5EF4-FFF2-40B4-BE49-F238E27FC236}">
                    <a16:creationId xmlns:a16="http://schemas.microsoft.com/office/drawing/2014/main" xmlns="" id="{47E28781-2BAB-4D6F-A01C-A46D6879CC95}"/>
                  </a:ext>
                </a:extLst>
              </p:cNvPr>
              <p:cNvSpPr/>
              <p:nvPr userDrawn="1"/>
            </p:nvSpPr>
            <p:spPr bwMode="auto">
              <a:xfrm>
                <a:off x="5056188" y="2071688"/>
                <a:ext cx="630238" cy="234950"/>
              </a:xfrm>
              <a:custGeom>
                <a:avLst/>
                <a:gdLst>
                  <a:gd name="T0" fmla="*/ 87 w 188"/>
                  <a:gd name="T1" fmla="*/ 70 h 70"/>
                  <a:gd name="T2" fmla="*/ 30 w 188"/>
                  <a:gd name="T3" fmla="*/ 62 h 70"/>
                  <a:gd name="T4" fmla="*/ 1 w 188"/>
                  <a:gd name="T5" fmla="*/ 38 h 70"/>
                  <a:gd name="T6" fmla="*/ 93 w 188"/>
                  <a:gd name="T7" fmla="*/ 0 h 70"/>
                  <a:gd name="T8" fmla="*/ 158 w 188"/>
                  <a:gd name="T9" fmla="*/ 8 h 70"/>
                  <a:gd name="T10" fmla="*/ 187 w 188"/>
                  <a:gd name="T11" fmla="*/ 32 h 70"/>
                  <a:gd name="T12" fmla="*/ 95 w 188"/>
                  <a:gd name="T13" fmla="*/ 70 h 70"/>
                  <a:gd name="T14" fmla="*/ 87 w 188"/>
                  <a:gd name="T15" fmla="*/ 70 h 70"/>
                  <a:gd name="T16" fmla="*/ 101 w 188"/>
                  <a:gd name="T17" fmla="*/ 4 h 70"/>
                  <a:gd name="T18" fmla="*/ 93 w 188"/>
                  <a:gd name="T19" fmla="*/ 4 h 70"/>
                  <a:gd name="T20" fmla="*/ 5 w 188"/>
                  <a:gd name="T21" fmla="*/ 38 h 70"/>
                  <a:gd name="T22" fmla="*/ 31 w 188"/>
                  <a:gd name="T23" fmla="*/ 58 h 70"/>
                  <a:gd name="T24" fmla="*/ 95 w 188"/>
                  <a:gd name="T25" fmla="*/ 66 h 70"/>
                  <a:gd name="T26" fmla="*/ 183 w 188"/>
                  <a:gd name="T27" fmla="*/ 32 h 70"/>
                  <a:gd name="T28" fmla="*/ 157 w 188"/>
                  <a:gd name="T29" fmla="*/ 12 h 70"/>
                  <a:gd name="T30" fmla="*/ 101 w 188"/>
                  <a:gd name="T31"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70">
                    <a:moveTo>
                      <a:pt x="87" y="70"/>
                    </a:moveTo>
                    <a:cubicBezTo>
                      <a:pt x="65" y="70"/>
                      <a:pt x="45" y="67"/>
                      <a:pt x="30" y="62"/>
                    </a:cubicBezTo>
                    <a:cubicBezTo>
                      <a:pt x="11" y="56"/>
                      <a:pt x="1" y="48"/>
                      <a:pt x="1" y="38"/>
                    </a:cubicBezTo>
                    <a:cubicBezTo>
                      <a:pt x="0" y="19"/>
                      <a:pt x="41" y="2"/>
                      <a:pt x="93" y="0"/>
                    </a:cubicBezTo>
                    <a:cubicBezTo>
                      <a:pt x="117" y="0"/>
                      <a:pt x="140" y="2"/>
                      <a:pt x="158" y="8"/>
                    </a:cubicBezTo>
                    <a:cubicBezTo>
                      <a:pt x="176" y="14"/>
                      <a:pt x="187" y="22"/>
                      <a:pt x="187" y="32"/>
                    </a:cubicBezTo>
                    <a:cubicBezTo>
                      <a:pt x="188" y="51"/>
                      <a:pt x="147" y="68"/>
                      <a:pt x="95" y="70"/>
                    </a:cubicBezTo>
                    <a:cubicBezTo>
                      <a:pt x="92" y="70"/>
                      <a:pt x="89" y="70"/>
                      <a:pt x="87" y="70"/>
                    </a:cubicBezTo>
                    <a:close/>
                    <a:moveTo>
                      <a:pt x="101" y="4"/>
                    </a:moveTo>
                    <a:cubicBezTo>
                      <a:pt x="99" y="4"/>
                      <a:pt x="96" y="4"/>
                      <a:pt x="93" y="4"/>
                    </a:cubicBezTo>
                    <a:cubicBezTo>
                      <a:pt x="45" y="6"/>
                      <a:pt x="4" y="21"/>
                      <a:pt x="5" y="38"/>
                    </a:cubicBezTo>
                    <a:cubicBezTo>
                      <a:pt x="5" y="46"/>
                      <a:pt x="15" y="53"/>
                      <a:pt x="31" y="58"/>
                    </a:cubicBezTo>
                    <a:cubicBezTo>
                      <a:pt x="48" y="64"/>
                      <a:pt x="71" y="66"/>
                      <a:pt x="95" y="66"/>
                    </a:cubicBezTo>
                    <a:cubicBezTo>
                      <a:pt x="143" y="64"/>
                      <a:pt x="183" y="49"/>
                      <a:pt x="183" y="32"/>
                    </a:cubicBezTo>
                    <a:cubicBezTo>
                      <a:pt x="183" y="24"/>
                      <a:pt x="173" y="17"/>
                      <a:pt x="157" y="12"/>
                    </a:cubicBezTo>
                    <a:cubicBezTo>
                      <a:pt x="142" y="7"/>
                      <a:pt x="122" y="4"/>
                      <a:pt x="101" y="4"/>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39" name="iŝḷïḋè">
                <a:extLst>
                  <a:ext uri="{FF2B5EF4-FFF2-40B4-BE49-F238E27FC236}">
                    <a16:creationId xmlns:a16="http://schemas.microsoft.com/office/drawing/2014/main" xmlns="" id="{237DB1B6-0F77-4C32-9628-74172CAFCA9D}"/>
                  </a:ext>
                </a:extLst>
              </p:cNvPr>
              <p:cNvSpPr/>
              <p:nvPr userDrawn="1"/>
            </p:nvSpPr>
            <p:spPr bwMode="auto">
              <a:xfrm>
                <a:off x="5281613" y="1917701"/>
                <a:ext cx="49213" cy="50800"/>
              </a:xfrm>
              <a:custGeom>
                <a:avLst/>
                <a:gdLst>
                  <a:gd name="T0" fmla="*/ 13 w 15"/>
                  <a:gd name="T1" fmla="*/ 11 h 15"/>
                  <a:gd name="T2" fmla="*/ 4 w 15"/>
                  <a:gd name="T3" fmla="*/ 14 h 15"/>
                  <a:gd name="T4" fmla="*/ 1 w 15"/>
                  <a:gd name="T5" fmla="*/ 4 h 15"/>
                  <a:gd name="T6" fmla="*/ 11 w 15"/>
                  <a:gd name="T7" fmla="*/ 2 h 15"/>
                  <a:gd name="T8" fmla="*/ 13 w 15"/>
                  <a:gd name="T9" fmla="*/ 11 h 15"/>
                </a:gdLst>
                <a:ahLst/>
                <a:cxnLst>
                  <a:cxn ang="0">
                    <a:pos x="T0" y="T1"/>
                  </a:cxn>
                  <a:cxn ang="0">
                    <a:pos x="T2" y="T3"/>
                  </a:cxn>
                  <a:cxn ang="0">
                    <a:pos x="T4" y="T5"/>
                  </a:cxn>
                  <a:cxn ang="0">
                    <a:pos x="T6" y="T7"/>
                  </a:cxn>
                  <a:cxn ang="0">
                    <a:pos x="T8" y="T9"/>
                  </a:cxn>
                </a:cxnLst>
                <a:rect l="0" t="0" r="r" b="b"/>
                <a:pathLst>
                  <a:path w="15" h="15">
                    <a:moveTo>
                      <a:pt x="13" y="11"/>
                    </a:moveTo>
                    <a:cubicBezTo>
                      <a:pt x="12" y="14"/>
                      <a:pt x="7" y="15"/>
                      <a:pt x="4" y="14"/>
                    </a:cubicBezTo>
                    <a:cubicBezTo>
                      <a:pt x="1" y="12"/>
                      <a:pt x="0" y="8"/>
                      <a:pt x="1" y="4"/>
                    </a:cubicBezTo>
                    <a:cubicBezTo>
                      <a:pt x="3" y="1"/>
                      <a:pt x="7" y="0"/>
                      <a:pt x="11" y="2"/>
                    </a:cubicBezTo>
                    <a:cubicBezTo>
                      <a:pt x="14" y="3"/>
                      <a:pt x="15" y="8"/>
                      <a:pt x="13" y="11"/>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40" name="îş1ïḑe">
                <a:extLst>
                  <a:ext uri="{FF2B5EF4-FFF2-40B4-BE49-F238E27FC236}">
                    <a16:creationId xmlns:a16="http://schemas.microsoft.com/office/drawing/2014/main" xmlns="" id="{7DB36C3B-65D9-4DA7-9C64-5FF3BD41CFC9}"/>
                  </a:ext>
                </a:extLst>
              </p:cNvPr>
              <p:cNvSpPr/>
              <p:nvPr userDrawn="1"/>
            </p:nvSpPr>
            <p:spPr bwMode="auto">
              <a:xfrm>
                <a:off x="5273675" y="1911351"/>
                <a:ext cx="65088" cy="60325"/>
              </a:xfrm>
              <a:custGeom>
                <a:avLst/>
                <a:gdLst>
                  <a:gd name="T0" fmla="*/ 9 w 19"/>
                  <a:gd name="T1" fmla="*/ 18 h 18"/>
                  <a:gd name="T2" fmla="*/ 5 w 19"/>
                  <a:gd name="T3" fmla="*/ 17 h 18"/>
                  <a:gd name="T4" fmla="*/ 1 w 19"/>
                  <a:gd name="T5" fmla="*/ 12 h 18"/>
                  <a:gd name="T6" fmla="*/ 2 w 19"/>
                  <a:gd name="T7" fmla="*/ 5 h 18"/>
                  <a:gd name="T8" fmla="*/ 14 w 19"/>
                  <a:gd name="T9" fmla="*/ 2 h 18"/>
                  <a:gd name="T10" fmla="*/ 18 w 19"/>
                  <a:gd name="T11" fmla="*/ 7 h 18"/>
                  <a:gd name="T12" fmla="*/ 17 w 19"/>
                  <a:gd name="T13" fmla="*/ 14 h 18"/>
                  <a:gd name="T14" fmla="*/ 9 w 19"/>
                  <a:gd name="T15" fmla="*/ 18 h 18"/>
                  <a:gd name="T16" fmla="*/ 9 w 19"/>
                  <a:gd name="T17" fmla="*/ 5 h 18"/>
                  <a:gd name="T18" fmla="*/ 5 w 19"/>
                  <a:gd name="T19" fmla="*/ 7 h 18"/>
                  <a:gd name="T20" fmla="*/ 5 w 19"/>
                  <a:gd name="T21" fmla="*/ 11 h 18"/>
                  <a:gd name="T22" fmla="*/ 7 w 19"/>
                  <a:gd name="T23" fmla="*/ 14 h 18"/>
                  <a:gd name="T24" fmla="*/ 14 w 19"/>
                  <a:gd name="T25" fmla="*/ 12 h 18"/>
                  <a:gd name="T26" fmla="*/ 14 w 19"/>
                  <a:gd name="T27" fmla="*/ 8 h 18"/>
                  <a:gd name="T28" fmla="*/ 12 w 19"/>
                  <a:gd name="T29" fmla="*/ 5 h 18"/>
                  <a:gd name="T30" fmla="*/ 9 w 19"/>
                  <a:gd name="T31"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8">
                    <a:moveTo>
                      <a:pt x="9" y="18"/>
                    </a:moveTo>
                    <a:cubicBezTo>
                      <a:pt x="8" y="18"/>
                      <a:pt x="7" y="18"/>
                      <a:pt x="5" y="17"/>
                    </a:cubicBezTo>
                    <a:cubicBezTo>
                      <a:pt x="3" y="16"/>
                      <a:pt x="2" y="14"/>
                      <a:pt x="1" y="12"/>
                    </a:cubicBezTo>
                    <a:cubicBezTo>
                      <a:pt x="0" y="10"/>
                      <a:pt x="1" y="7"/>
                      <a:pt x="2" y="5"/>
                    </a:cubicBezTo>
                    <a:cubicBezTo>
                      <a:pt x="4" y="1"/>
                      <a:pt x="9" y="0"/>
                      <a:pt x="14" y="2"/>
                    </a:cubicBezTo>
                    <a:cubicBezTo>
                      <a:pt x="16" y="3"/>
                      <a:pt x="17" y="5"/>
                      <a:pt x="18" y="7"/>
                    </a:cubicBezTo>
                    <a:cubicBezTo>
                      <a:pt x="19" y="9"/>
                      <a:pt x="18" y="12"/>
                      <a:pt x="17" y="14"/>
                    </a:cubicBezTo>
                    <a:cubicBezTo>
                      <a:pt x="16" y="17"/>
                      <a:pt x="13" y="18"/>
                      <a:pt x="9" y="18"/>
                    </a:cubicBezTo>
                    <a:close/>
                    <a:moveTo>
                      <a:pt x="9" y="5"/>
                    </a:moveTo>
                    <a:cubicBezTo>
                      <a:pt x="8" y="5"/>
                      <a:pt x="6" y="6"/>
                      <a:pt x="5" y="7"/>
                    </a:cubicBezTo>
                    <a:cubicBezTo>
                      <a:pt x="5" y="8"/>
                      <a:pt x="4" y="10"/>
                      <a:pt x="5" y="11"/>
                    </a:cubicBezTo>
                    <a:cubicBezTo>
                      <a:pt x="5" y="12"/>
                      <a:pt x="6" y="13"/>
                      <a:pt x="7" y="14"/>
                    </a:cubicBezTo>
                    <a:cubicBezTo>
                      <a:pt x="9" y="15"/>
                      <a:pt x="12" y="14"/>
                      <a:pt x="14" y="12"/>
                    </a:cubicBezTo>
                    <a:cubicBezTo>
                      <a:pt x="14" y="11"/>
                      <a:pt x="14" y="10"/>
                      <a:pt x="14" y="8"/>
                    </a:cubicBezTo>
                    <a:cubicBezTo>
                      <a:pt x="14" y="7"/>
                      <a:pt x="13" y="6"/>
                      <a:pt x="12" y="5"/>
                    </a:cubicBezTo>
                    <a:cubicBezTo>
                      <a:pt x="11" y="5"/>
                      <a:pt x="10" y="5"/>
                      <a:pt x="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41" name="î$ḷiḍê">
                <a:extLst>
                  <a:ext uri="{FF2B5EF4-FFF2-40B4-BE49-F238E27FC236}">
                    <a16:creationId xmlns:a16="http://schemas.microsoft.com/office/drawing/2014/main" xmlns="" id="{5C504551-24A0-4E46-B756-63F9089F951C}"/>
                  </a:ext>
                </a:extLst>
              </p:cNvPr>
              <p:cNvSpPr/>
              <p:nvPr userDrawn="1"/>
            </p:nvSpPr>
            <p:spPr bwMode="auto">
              <a:xfrm>
                <a:off x="5303838" y="2400301"/>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5"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42" name="ï$ḷïdé">
                <a:extLst>
                  <a:ext uri="{FF2B5EF4-FFF2-40B4-BE49-F238E27FC236}">
                    <a16:creationId xmlns:a16="http://schemas.microsoft.com/office/drawing/2014/main" xmlns="" id="{9E27A88E-33D9-4409-B7BF-819B038CDBB0}"/>
                  </a:ext>
                </a:extLst>
              </p:cNvPr>
              <p:cNvSpPr/>
              <p:nvPr userDrawn="1"/>
            </p:nvSpPr>
            <p:spPr bwMode="auto">
              <a:xfrm>
                <a:off x="5297488" y="2393951"/>
                <a:ext cx="66675" cy="63500"/>
              </a:xfrm>
              <a:custGeom>
                <a:avLst/>
                <a:gdLst>
                  <a:gd name="T0" fmla="*/ 10 w 20"/>
                  <a:gd name="T1" fmla="*/ 19 h 19"/>
                  <a:gd name="T2" fmla="*/ 6 w 20"/>
                  <a:gd name="T3" fmla="*/ 18 h 19"/>
                  <a:gd name="T4" fmla="*/ 2 w 20"/>
                  <a:gd name="T5" fmla="*/ 6 h 19"/>
                  <a:gd name="T6" fmla="*/ 14 w 20"/>
                  <a:gd name="T7" fmla="*/ 2 h 19"/>
                  <a:gd name="T8" fmla="*/ 18 w 20"/>
                  <a:gd name="T9" fmla="*/ 15 h 19"/>
                  <a:gd name="T10" fmla="*/ 12 w 20"/>
                  <a:gd name="T11" fmla="*/ 19 h 19"/>
                  <a:gd name="T12" fmla="*/ 10 w 20"/>
                  <a:gd name="T13" fmla="*/ 19 h 19"/>
                  <a:gd name="T14" fmla="*/ 10 w 20"/>
                  <a:gd name="T15" fmla="*/ 5 h 19"/>
                  <a:gd name="T16" fmla="*/ 6 w 20"/>
                  <a:gd name="T17" fmla="*/ 8 h 19"/>
                  <a:gd name="T18" fmla="*/ 8 w 20"/>
                  <a:gd name="T19" fmla="*/ 14 h 19"/>
                  <a:gd name="T20" fmla="*/ 14 w 20"/>
                  <a:gd name="T21" fmla="*/ 13 h 19"/>
                  <a:gd name="T22" fmla="*/ 14 w 20"/>
                  <a:gd name="T23" fmla="*/ 13 h 19"/>
                  <a:gd name="T24" fmla="*/ 12 w 20"/>
                  <a:gd name="T25" fmla="*/ 6 h 19"/>
                  <a:gd name="T26" fmla="*/ 10 w 20"/>
                  <a:gd name="T2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9">
                    <a:moveTo>
                      <a:pt x="10" y="19"/>
                    </a:moveTo>
                    <a:cubicBezTo>
                      <a:pt x="9" y="19"/>
                      <a:pt x="7" y="19"/>
                      <a:pt x="6" y="18"/>
                    </a:cubicBezTo>
                    <a:cubicBezTo>
                      <a:pt x="2" y="16"/>
                      <a:pt x="0" y="10"/>
                      <a:pt x="2" y="6"/>
                    </a:cubicBezTo>
                    <a:cubicBezTo>
                      <a:pt x="5" y="2"/>
                      <a:pt x="10" y="0"/>
                      <a:pt x="14" y="2"/>
                    </a:cubicBezTo>
                    <a:cubicBezTo>
                      <a:pt x="19" y="5"/>
                      <a:pt x="20" y="10"/>
                      <a:pt x="18" y="15"/>
                    </a:cubicBezTo>
                    <a:cubicBezTo>
                      <a:pt x="17" y="17"/>
                      <a:pt x="15" y="18"/>
                      <a:pt x="12" y="19"/>
                    </a:cubicBezTo>
                    <a:cubicBezTo>
                      <a:pt x="12" y="19"/>
                      <a:pt x="11" y="19"/>
                      <a:pt x="10" y="19"/>
                    </a:cubicBezTo>
                    <a:close/>
                    <a:moveTo>
                      <a:pt x="10" y="5"/>
                    </a:moveTo>
                    <a:cubicBezTo>
                      <a:pt x="8" y="5"/>
                      <a:pt x="7" y="6"/>
                      <a:pt x="6" y="8"/>
                    </a:cubicBezTo>
                    <a:cubicBezTo>
                      <a:pt x="5" y="10"/>
                      <a:pt x="5" y="13"/>
                      <a:pt x="8" y="14"/>
                    </a:cubicBezTo>
                    <a:cubicBezTo>
                      <a:pt x="10" y="16"/>
                      <a:pt x="13" y="15"/>
                      <a:pt x="14" y="13"/>
                    </a:cubicBezTo>
                    <a:cubicBezTo>
                      <a:pt x="14" y="13"/>
                      <a:pt x="14" y="13"/>
                      <a:pt x="14" y="13"/>
                    </a:cubicBezTo>
                    <a:cubicBezTo>
                      <a:pt x="16" y="10"/>
                      <a:pt x="15" y="7"/>
                      <a:pt x="12" y="6"/>
                    </a:cubicBezTo>
                    <a:cubicBezTo>
                      <a:pt x="12" y="6"/>
                      <a:pt x="11" y="5"/>
                      <a:pt x="1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43" name="îšļïḋé">
                <a:extLst>
                  <a:ext uri="{FF2B5EF4-FFF2-40B4-BE49-F238E27FC236}">
                    <a16:creationId xmlns:a16="http://schemas.microsoft.com/office/drawing/2014/main" xmlns="" id="{0C11DB30-A05E-4F09-BC17-C00A5454B3DB}"/>
                  </a:ext>
                </a:extLst>
              </p:cNvPr>
              <p:cNvSpPr/>
              <p:nvPr userDrawn="1"/>
            </p:nvSpPr>
            <p:spPr bwMode="auto">
              <a:xfrm>
                <a:off x="5586413" y="2225676"/>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4"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44" name="ïşľiďê">
                <a:extLst>
                  <a:ext uri="{FF2B5EF4-FFF2-40B4-BE49-F238E27FC236}">
                    <a16:creationId xmlns:a16="http://schemas.microsoft.com/office/drawing/2014/main" xmlns="" id="{0B5E9149-B413-4B00-87BD-C9EDE1283BD6}"/>
                  </a:ext>
                </a:extLst>
              </p:cNvPr>
              <p:cNvSpPr/>
              <p:nvPr userDrawn="1"/>
            </p:nvSpPr>
            <p:spPr bwMode="auto">
              <a:xfrm>
                <a:off x="5580063" y="2222501"/>
                <a:ext cx="66675" cy="60325"/>
              </a:xfrm>
              <a:custGeom>
                <a:avLst/>
                <a:gdLst>
                  <a:gd name="T0" fmla="*/ 10 w 20"/>
                  <a:gd name="T1" fmla="*/ 18 h 18"/>
                  <a:gd name="T2" fmla="*/ 6 w 20"/>
                  <a:gd name="T3" fmla="*/ 17 h 18"/>
                  <a:gd name="T4" fmla="*/ 2 w 20"/>
                  <a:gd name="T5" fmla="*/ 5 h 18"/>
                  <a:gd name="T6" fmla="*/ 7 w 20"/>
                  <a:gd name="T7" fmla="*/ 1 h 18"/>
                  <a:gd name="T8" fmla="*/ 14 w 20"/>
                  <a:gd name="T9" fmla="*/ 2 h 18"/>
                  <a:gd name="T10" fmla="*/ 18 w 20"/>
                  <a:gd name="T11" fmla="*/ 14 h 18"/>
                  <a:gd name="T12" fmla="*/ 10 w 20"/>
                  <a:gd name="T13" fmla="*/ 18 h 18"/>
                  <a:gd name="T14" fmla="*/ 10 w 20"/>
                  <a:gd name="T15" fmla="*/ 4 h 18"/>
                  <a:gd name="T16" fmla="*/ 6 w 20"/>
                  <a:gd name="T17" fmla="*/ 7 h 18"/>
                  <a:gd name="T18" fmla="*/ 7 w 20"/>
                  <a:gd name="T19" fmla="*/ 13 h 18"/>
                  <a:gd name="T20" fmla="*/ 14 w 20"/>
                  <a:gd name="T21" fmla="*/ 12 h 18"/>
                  <a:gd name="T22" fmla="*/ 12 w 20"/>
                  <a:gd name="T23" fmla="*/ 5 h 18"/>
                  <a:gd name="T24" fmla="*/ 10 w 20"/>
                  <a:gd name="T2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8">
                    <a:moveTo>
                      <a:pt x="10" y="18"/>
                    </a:moveTo>
                    <a:cubicBezTo>
                      <a:pt x="8" y="18"/>
                      <a:pt x="7" y="18"/>
                      <a:pt x="6" y="17"/>
                    </a:cubicBezTo>
                    <a:cubicBezTo>
                      <a:pt x="1" y="15"/>
                      <a:pt x="0" y="9"/>
                      <a:pt x="2" y="5"/>
                    </a:cubicBezTo>
                    <a:cubicBezTo>
                      <a:pt x="3" y="3"/>
                      <a:pt x="5" y="1"/>
                      <a:pt x="7" y="1"/>
                    </a:cubicBezTo>
                    <a:cubicBezTo>
                      <a:pt x="10" y="0"/>
                      <a:pt x="12" y="0"/>
                      <a:pt x="14" y="2"/>
                    </a:cubicBezTo>
                    <a:cubicBezTo>
                      <a:pt x="18" y="4"/>
                      <a:pt x="20" y="9"/>
                      <a:pt x="18" y="14"/>
                    </a:cubicBezTo>
                    <a:cubicBezTo>
                      <a:pt x="16" y="16"/>
                      <a:pt x="13" y="18"/>
                      <a:pt x="10" y="18"/>
                    </a:cubicBezTo>
                    <a:close/>
                    <a:moveTo>
                      <a:pt x="10" y="4"/>
                    </a:moveTo>
                    <a:cubicBezTo>
                      <a:pt x="8" y="4"/>
                      <a:pt x="6" y="5"/>
                      <a:pt x="6" y="7"/>
                    </a:cubicBezTo>
                    <a:cubicBezTo>
                      <a:pt x="4" y="9"/>
                      <a:pt x="5" y="12"/>
                      <a:pt x="7" y="13"/>
                    </a:cubicBezTo>
                    <a:cubicBezTo>
                      <a:pt x="10" y="15"/>
                      <a:pt x="13" y="14"/>
                      <a:pt x="14" y="12"/>
                    </a:cubicBezTo>
                    <a:cubicBezTo>
                      <a:pt x="15" y="9"/>
                      <a:pt x="15" y="6"/>
                      <a:pt x="12" y="5"/>
                    </a:cubicBezTo>
                    <a:cubicBezTo>
                      <a:pt x="11" y="5"/>
                      <a:pt x="11" y="4"/>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45" name="íş1îďé">
                <a:extLst>
                  <a:ext uri="{FF2B5EF4-FFF2-40B4-BE49-F238E27FC236}">
                    <a16:creationId xmlns:a16="http://schemas.microsoft.com/office/drawing/2014/main" xmlns="" id="{A279DB36-9BA2-4F62-BC8B-822B5BEF7644}"/>
                  </a:ext>
                </a:extLst>
              </p:cNvPr>
              <p:cNvSpPr/>
              <p:nvPr userDrawn="1"/>
            </p:nvSpPr>
            <p:spPr bwMode="auto">
              <a:xfrm>
                <a:off x="5314950" y="2132013"/>
                <a:ext cx="114300" cy="114300"/>
              </a:xfrm>
              <a:custGeom>
                <a:avLst/>
                <a:gdLst>
                  <a:gd name="T0" fmla="*/ 30 w 34"/>
                  <a:gd name="T1" fmla="*/ 24 h 34"/>
                  <a:gd name="T2" fmla="*/ 10 w 34"/>
                  <a:gd name="T3" fmla="*/ 30 h 34"/>
                  <a:gd name="T4" fmla="*/ 4 w 34"/>
                  <a:gd name="T5" fmla="*/ 10 h 34"/>
                  <a:gd name="T6" fmla="*/ 24 w 34"/>
                  <a:gd name="T7" fmla="*/ 4 h 34"/>
                  <a:gd name="T8" fmla="*/ 30 w 34"/>
                  <a:gd name="T9" fmla="*/ 24 h 34"/>
                </a:gdLst>
                <a:ahLst/>
                <a:cxnLst>
                  <a:cxn ang="0">
                    <a:pos x="T0" y="T1"/>
                  </a:cxn>
                  <a:cxn ang="0">
                    <a:pos x="T2" y="T3"/>
                  </a:cxn>
                  <a:cxn ang="0">
                    <a:pos x="T4" y="T5"/>
                  </a:cxn>
                  <a:cxn ang="0">
                    <a:pos x="T6" y="T7"/>
                  </a:cxn>
                  <a:cxn ang="0">
                    <a:pos x="T8" y="T9"/>
                  </a:cxn>
                </a:cxnLst>
                <a:rect l="0" t="0" r="r" b="b"/>
                <a:pathLst>
                  <a:path w="34" h="34">
                    <a:moveTo>
                      <a:pt x="30" y="24"/>
                    </a:moveTo>
                    <a:cubicBezTo>
                      <a:pt x="26" y="32"/>
                      <a:pt x="17" y="34"/>
                      <a:pt x="10" y="30"/>
                    </a:cubicBezTo>
                    <a:cubicBezTo>
                      <a:pt x="2" y="26"/>
                      <a:pt x="0" y="17"/>
                      <a:pt x="4" y="10"/>
                    </a:cubicBezTo>
                    <a:cubicBezTo>
                      <a:pt x="8" y="2"/>
                      <a:pt x="17" y="0"/>
                      <a:pt x="24" y="4"/>
                    </a:cubicBezTo>
                    <a:cubicBezTo>
                      <a:pt x="31" y="8"/>
                      <a:pt x="34" y="17"/>
                      <a:pt x="30" y="24"/>
                    </a:cubicBezTo>
                    <a:close/>
                  </a:path>
                </a:pathLst>
              </a:custGeom>
              <a:solidFill>
                <a:srgbClr val="F05A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46" name="îṥḻiḍé">
                <a:extLst>
                  <a:ext uri="{FF2B5EF4-FFF2-40B4-BE49-F238E27FC236}">
                    <a16:creationId xmlns:a16="http://schemas.microsoft.com/office/drawing/2014/main" xmlns="" id="{9135093C-D127-4B9A-A016-CF71E654C50E}"/>
                  </a:ext>
                </a:extLst>
              </p:cNvPr>
              <p:cNvSpPr/>
              <p:nvPr userDrawn="1"/>
            </p:nvSpPr>
            <p:spPr bwMode="auto">
              <a:xfrm>
                <a:off x="5303838" y="2125663"/>
                <a:ext cx="128588" cy="120650"/>
              </a:xfrm>
              <a:custGeom>
                <a:avLst/>
                <a:gdLst>
                  <a:gd name="T0" fmla="*/ 20 w 38"/>
                  <a:gd name="T1" fmla="*/ 36 h 36"/>
                  <a:gd name="T2" fmla="*/ 12 w 38"/>
                  <a:gd name="T3" fmla="*/ 34 h 36"/>
                  <a:gd name="T4" fmla="*/ 5 w 38"/>
                  <a:gd name="T5" fmla="*/ 11 h 36"/>
                  <a:gd name="T6" fmla="*/ 28 w 38"/>
                  <a:gd name="T7" fmla="*/ 4 h 36"/>
                  <a:gd name="T8" fmla="*/ 36 w 38"/>
                  <a:gd name="T9" fmla="*/ 14 h 36"/>
                  <a:gd name="T10" fmla="*/ 35 w 38"/>
                  <a:gd name="T11" fmla="*/ 27 h 36"/>
                  <a:gd name="T12" fmla="*/ 25 w 38"/>
                  <a:gd name="T13" fmla="*/ 35 h 36"/>
                  <a:gd name="T14" fmla="*/ 20 w 38"/>
                  <a:gd name="T15" fmla="*/ 36 h 36"/>
                  <a:gd name="T16" fmla="*/ 20 w 38"/>
                  <a:gd name="T17" fmla="*/ 6 h 36"/>
                  <a:gd name="T18" fmla="*/ 8 w 38"/>
                  <a:gd name="T19" fmla="*/ 13 h 36"/>
                  <a:gd name="T20" fmla="*/ 14 w 38"/>
                  <a:gd name="T21" fmla="*/ 30 h 36"/>
                  <a:gd name="T22" fmla="*/ 23 w 38"/>
                  <a:gd name="T23" fmla="*/ 32 h 36"/>
                  <a:gd name="T24" fmla="*/ 31 w 38"/>
                  <a:gd name="T25" fmla="*/ 25 h 36"/>
                  <a:gd name="T26" fmla="*/ 32 w 38"/>
                  <a:gd name="T27" fmla="*/ 15 h 36"/>
                  <a:gd name="T28" fmla="*/ 26 w 38"/>
                  <a:gd name="T29" fmla="*/ 8 h 36"/>
                  <a:gd name="T30" fmla="*/ 20 w 38"/>
                  <a:gd name="T3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6">
                    <a:moveTo>
                      <a:pt x="20" y="36"/>
                    </a:moveTo>
                    <a:cubicBezTo>
                      <a:pt x="17" y="36"/>
                      <a:pt x="14" y="35"/>
                      <a:pt x="12" y="34"/>
                    </a:cubicBezTo>
                    <a:cubicBezTo>
                      <a:pt x="3" y="29"/>
                      <a:pt x="0" y="19"/>
                      <a:pt x="5" y="11"/>
                    </a:cubicBezTo>
                    <a:cubicBezTo>
                      <a:pt x="10" y="2"/>
                      <a:pt x="20" y="0"/>
                      <a:pt x="28" y="4"/>
                    </a:cubicBezTo>
                    <a:cubicBezTo>
                      <a:pt x="32" y="6"/>
                      <a:pt x="35" y="10"/>
                      <a:pt x="36" y="14"/>
                    </a:cubicBezTo>
                    <a:cubicBezTo>
                      <a:pt x="38" y="19"/>
                      <a:pt x="37" y="23"/>
                      <a:pt x="35" y="27"/>
                    </a:cubicBezTo>
                    <a:cubicBezTo>
                      <a:pt x="33" y="31"/>
                      <a:pt x="29" y="34"/>
                      <a:pt x="25" y="35"/>
                    </a:cubicBezTo>
                    <a:cubicBezTo>
                      <a:pt x="23" y="36"/>
                      <a:pt x="21" y="36"/>
                      <a:pt x="20" y="36"/>
                    </a:cubicBezTo>
                    <a:close/>
                    <a:moveTo>
                      <a:pt x="20" y="6"/>
                    </a:moveTo>
                    <a:cubicBezTo>
                      <a:pt x="15" y="6"/>
                      <a:pt x="11" y="8"/>
                      <a:pt x="8" y="13"/>
                    </a:cubicBezTo>
                    <a:cubicBezTo>
                      <a:pt x="5" y="19"/>
                      <a:pt x="7" y="27"/>
                      <a:pt x="14" y="30"/>
                    </a:cubicBezTo>
                    <a:cubicBezTo>
                      <a:pt x="17" y="32"/>
                      <a:pt x="20" y="32"/>
                      <a:pt x="23" y="32"/>
                    </a:cubicBezTo>
                    <a:cubicBezTo>
                      <a:pt x="27" y="31"/>
                      <a:pt x="30" y="28"/>
                      <a:pt x="31" y="25"/>
                    </a:cubicBezTo>
                    <a:cubicBezTo>
                      <a:pt x="33" y="22"/>
                      <a:pt x="33" y="19"/>
                      <a:pt x="32" y="15"/>
                    </a:cubicBezTo>
                    <a:cubicBezTo>
                      <a:pt x="31" y="12"/>
                      <a:pt x="29" y="9"/>
                      <a:pt x="26" y="8"/>
                    </a:cubicBezTo>
                    <a:cubicBezTo>
                      <a:pt x="24" y="6"/>
                      <a:pt x="22" y="6"/>
                      <a:pt x="2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47" name="iṥḷïḑe">
                <a:extLst>
                  <a:ext uri="{FF2B5EF4-FFF2-40B4-BE49-F238E27FC236}">
                    <a16:creationId xmlns:a16="http://schemas.microsoft.com/office/drawing/2014/main" xmlns="" id="{1CF23861-D498-4F76-8E98-DCA9C13584BE}"/>
                  </a:ext>
                </a:extLst>
              </p:cNvPr>
              <p:cNvSpPr/>
              <p:nvPr userDrawn="1"/>
            </p:nvSpPr>
            <p:spPr bwMode="auto">
              <a:xfrm>
                <a:off x="5351463" y="2149476"/>
                <a:ext cx="39688" cy="39688"/>
              </a:xfrm>
              <a:custGeom>
                <a:avLst/>
                <a:gdLst>
                  <a:gd name="T0" fmla="*/ 10 w 12"/>
                  <a:gd name="T1" fmla="*/ 8 h 12"/>
                  <a:gd name="T2" fmla="*/ 3 w 12"/>
                  <a:gd name="T3" fmla="*/ 10 h 12"/>
                  <a:gd name="T4" fmla="*/ 1 w 12"/>
                  <a:gd name="T5" fmla="*/ 3 h 12"/>
                  <a:gd name="T6" fmla="*/ 8 w 12"/>
                  <a:gd name="T7" fmla="*/ 1 h 12"/>
                  <a:gd name="T8" fmla="*/ 10 w 12"/>
                  <a:gd name="T9" fmla="*/ 8 h 12"/>
                </a:gdLst>
                <a:ahLst/>
                <a:cxnLst>
                  <a:cxn ang="0">
                    <a:pos x="T0" y="T1"/>
                  </a:cxn>
                  <a:cxn ang="0">
                    <a:pos x="T2" y="T3"/>
                  </a:cxn>
                  <a:cxn ang="0">
                    <a:pos x="T4" y="T5"/>
                  </a:cxn>
                  <a:cxn ang="0">
                    <a:pos x="T6" y="T7"/>
                  </a:cxn>
                  <a:cxn ang="0">
                    <a:pos x="T8" y="T9"/>
                  </a:cxn>
                </a:cxnLst>
                <a:rect l="0" t="0" r="r" b="b"/>
                <a:pathLst>
                  <a:path w="12" h="12">
                    <a:moveTo>
                      <a:pt x="10" y="8"/>
                    </a:moveTo>
                    <a:cubicBezTo>
                      <a:pt x="9" y="11"/>
                      <a:pt x="6" y="12"/>
                      <a:pt x="3" y="10"/>
                    </a:cubicBezTo>
                    <a:cubicBezTo>
                      <a:pt x="1" y="9"/>
                      <a:pt x="0" y="6"/>
                      <a:pt x="1" y="3"/>
                    </a:cubicBezTo>
                    <a:cubicBezTo>
                      <a:pt x="3" y="1"/>
                      <a:pt x="6" y="0"/>
                      <a:pt x="8" y="1"/>
                    </a:cubicBezTo>
                    <a:cubicBezTo>
                      <a:pt x="11" y="3"/>
                      <a:pt x="12" y="6"/>
                      <a:pt x="10" y="8"/>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48" name="ísļiḍè">
                <a:extLst>
                  <a:ext uri="{FF2B5EF4-FFF2-40B4-BE49-F238E27FC236}">
                    <a16:creationId xmlns:a16="http://schemas.microsoft.com/office/drawing/2014/main" xmlns="" id="{76841895-F72F-4F68-90DD-B36CEFF822D0}"/>
                  </a:ext>
                </a:extLst>
              </p:cNvPr>
              <p:cNvSpPr/>
              <p:nvPr userDrawn="1"/>
            </p:nvSpPr>
            <p:spPr bwMode="auto">
              <a:xfrm>
                <a:off x="6330950" y="2270126"/>
                <a:ext cx="442913" cy="509588"/>
              </a:xfrm>
              <a:custGeom>
                <a:avLst/>
                <a:gdLst>
                  <a:gd name="T0" fmla="*/ 73 w 132"/>
                  <a:gd name="T1" fmla="*/ 152 h 152"/>
                  <a:gd name="T2" fmla="*/ 18 w 132"/>
                  <a:gd name="T3" fmla="*/ 102 h 152"/>
                  <a:gd name="T4" fmla="*/ 17 w 132"/>
                  <a:gd name="T5" fmla="*/ 21 h 152"/>
                  <a:gd name="T6" fmla="*/ 64 w 132"/>
                  <a:gd name="T7" fmla="*/ 7 h 152"/>
                  <a:gd name="T8" fmla="*/ 94 w 132"/>
                  <a:gd name="T9" fmla="*/ 34 h 152"/>
                  <a:gd name="T10" fmla="*/ 95 w 132"/>
                  <a:gd name="T11" fmla="*/ 37 h 152"/>
                  <a:gd name="T12" fmla="*/ 71 w 132"/>
                  <a:gd name="T13" fmla="*/ 53 h 152"/>
                  <a:gd name="T14" fmla="*/ 69 w 132"/>
                  <a:gd name="T15" fmla="*/ 50 h 152"/>
                  <a:gd name="T16" fmla="*/ 43 w 132"/>
                  <a:gd name="T17" fmla="*/ 44 h 152"/>
                  <a:gd name="T18" fmla="*/ 50 w 132"/>
                  <a:gd name="T19" fmla="*/ 98 h 152"/>
                  <a:gd name="T20" fmla="*/ 75 w 132"/>
                  <a:gd name="T21" fmla="*/ 120 h 152"/>
                  <a:gd name="T22" fmla="*/ 89 w 132"/>
                  <a:gd name="T23" fmla="*/ 108 h 152"/>
                  <a:gd name="T24" fmla="*/ 89 w 132"/>
                  <a:gd name="T25" fmla="*/ 86 h 152"/>
                  <a:gd name="T26" fmla="*/ 86 w 132"/>
                  <a:gd name="T27" fmla="*/ 83 h 152"/>
                  <a:gd name="T28" fmla="*/ 113 w 132"/>
                  <a:gd name="T29" fmla="*/ 68 h 152"/>
                  <a:gd name="T30" fmla="*/ 115 w 132"/>
                  <a:gd name="T31" fmla="*/ 72 h 152"/>
                  <a:gd name="T32" fmla="*/ 105 w 132"/>
                  <a:gd name="T33" fmla="*/ 140 h 152"/>
                  <a:gd name="T34" fmla="*/ 73 w 132"/>
                  <a:gd name="T35" fmla="*/ 152 h 152"/>
                  <a:gd name="T36" fmla="*/ 51 w 132"/>
                  <a:gd name="T37" fmla="*/ 12 h 152"/>
                  <a:gd name="T38" fmla="*/ 24 w 132"/>
                  <a:gd name="T39" fmla="*/ 26 h 152"/>
                  <a:gd name="T40" fmla="*/ 25 w 132"/>
                  <a:gd name="T41" fmla="*/ 98 h 152"/>
                  <a:gd name="T42" fmla="*/ 101 w 132"/>
                  <a:gd name="T43" fmla="*/ 133 h 152"/>
                  <a:gd name="T44" fmla="*/ 109 w 132"/>
                  <a:gd name="T45" fmla="*/ 79 h 152"/>
                  <a:gd name="T46" fmla="*/ 97 w 132"/>
                  <a:gd name="T47" fmla="*/ 86 h 152"/>
                  <a:gd name="T48" fmla="*/ 97 w 132"/>
                  <a:gd name="T49" fmla="*/ 111 h 152"/>
                  <a:gd name="T50" fmla="*/ 75 w 132"/>
                  <a:gd name="T51" fmla="*/ 128 h 152"/>
                  <a:gd name="T52" fmla="*/ 43 w 132"/>
                  <a:gd name="T53" fmla="*/ 102 h 152"/>
                  <a:gd name="T54" fmla="*/ 38 w 132"/>
                  <a:gd name="T55" fmla="*/ 37 h 152"/>
                  <a:gd name="T56" fmla="*/ 72 w 132"/>
                  <a:gd name="T57" fmla="*/ 43 h 152"/>
                  <a:gd name="T58" fmla="*/ 85 w 132"/>
                  <a:gd name="T59" fmla="*/ 34 h 152"/>
                  <a:gd name="T60" fmla="*/ 61 w 132"/>
                  <a:gd name="T61" fmla="*/ 14 h 152"/>
                  <a:gd name="T62" fmla="*/ 51 w 132"/>
                  <a:gd name="T63" fmla="*/ 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52">
                    <a:moveTo>
                      <a:pt x="73" y="152"/>
                    </a:moveTo>
                    <a:cubicBezTo>
                      <a:pt x="56" y="152"/>
                      <a:pt x="40" y="138"/>
                      <a:pt x="18" y="102"/>
                    </a:cubicBezTo>
                    <a:cubicBezTo>
                      <a:pt x="0" y="72"/>
                      <a:pt x="0" y="42"/>
                      <a:pt x="17" y="21"/>
                    </a:cubicBezTo>
                    <a:cubicBezTo>
                      <a:pt x="30" y="6"/>
                      <a:pt x="49" y="0"/>
                      <a:pt x="64" y="7"/>
                    </a:cubicBezTo>
                    <a:cubicBezTo>
                      <a:pt x="86" y="16"/>
                      <a:pt x="94" y="33"/>
                      <a:pt x="94" y="34"/>
                    </a:cubicBezTo>
                    <a:cubicBezTo>
                      <a:pt x="95" y="37"/>
                      <a:pt x="95" y="37"/>
                      <a:pt x="95" y="37"/>
                    </a:cubicBezTo>
                    <a:cubicBezTo>
                      <a:pt x="71" y="53"/>
                      <a:pt x="71" y="53"/>
                      <a:pt x="71" y="53"/>
                    </a:cubicBezTo>
                    <a:cubicBezTo>
                      <a:pt x="69" y="50"/>
                      <a:pt x="69" y="50"/>
                      <a:pt x="69" y="50"/>
                    </a:cubicBezTo>
                    <a:cubicBezTo>
                      <a:pt x="69" y="50"/>
                      <a:pt x="54" y="37"/>
                      <a:pt x="43" y="44"/>
                    </a:cubicBezTo>
                    <a:cubicBezTo>
                      <a:pt x="31" y="51"/>
                      <a:pt x="29" y="61"/>
                      <a:pt x="50" y="98"/>
                    </a:cubicBezTo>
                    <a:cubicBezTo>
                      <a:pt x="58" y="112"/>
                      <a:pt x="67" y="120"/>
                      <a:pt x="75" y="120"/>
                    </a:cubicBezTo>
                    <a:cubicBezTo>
                      <a:pt x="82" y="119"/>
                      <a:pt x="87" y="113"/>
                      <a:pt x="89" y="108"/>
                    </a:cubicBezTo>
                    <a:cubicBezTo>
                      <a:pt x="95" y="96"/>
                      <a:pt x="89" y="86"/>
                      <a:pt x="89" y="86"/>
                    </a:cubicBezTo>
                    <a:cubicBezTo>
                      <a:pt x="86" y="83"/>
                      <a:pt x="86" y="83"/>
                      <a:pt x="86" y="83"/>
                    </a:cubicBezTo>
                    <a:cubicBezTo>
                      <a:pt x="113" y="68"/>
                      <a:pt x="113" y="68"/>
                      <a:pt x="113" y="68"/>
                    </a:cubicBezTo>
                    <a:cubicBezTo>
                      <a:pt x="115" y="72"/>
                      <a:pt x="115" y="72"/>
                      <a:pt x="115" y="72"/>
                    </a:cubicBezTo>
                    <a:cubicBezTo>
                      <a:pt x="123" y="88"/>
                      <a:pt x="132" y="123"/>
                      <a:pt x="105" y="140"/>
                    </a:cubicBezTo>
                    <a:cubicBezTo>
                      <a:pt x="93" y="147"/>
                      <a:pt x="83" y="152"/>
                      <a:pt x="73" y="152"/>
                    </a:cubicBezTo>
                    <a:close/>
                    <a:moveTo>
                      <a:pt x="51" y="12"/>
                    </a:moveTo>
                    <a:cubicBezTo>
                      <a:pt x="42" y="12"/>
                      <a:pt x="31" y="17"/>
                      <a:pt x="24" y="26"/>
                    </a:cubicBezTo>
                    <a:cubicBezTo>
                      <a:pt x="8" y="44"/>
                      <a:pt x="8" y="71"/>
                      <a:pt x="25" y="98"/>
                    </a:cubicBezTo>
                    <a:cubicBezTo>
                      <a:pt x="58" y="152"/>
                      <a:pt x="73" y="150"/>
                      <a:pt x="101" y="133"/>
                    </a:cubicBezTo>
                    <a:cubicBezTo>
                      <a:pt x="123" y="119"/>
                      <a:pt x="113" y="90"/>
                      <a:pt x="109" y="79"/>
                    </a:cubicBezTo>
                    <a:cubicBezTo>
                      <a:pt x="97" y="86"/>
                      <a:pt x="97" y="86"/>
                      <a:pt x="97" y="86"/>
                    </a:cubicBezTo>
                    <a:cubicBezTo>
                      <a:pt x="99" y="91"/>
                      <a:pt x="102" y="100"/>
                      <a:pt x="97" y="111"/>
                    </a:cubicBezTo>
                    <a:cubicBezTo>
                      <a:pt x="93" y="119"/>
                      <a:pt x="86" y="127"/>
                      <a:pt x="75" y="128"/>
                    </a:cubicBezTo>
                    <a:cubicBezTo>
                      <a:pt x="67" y="128"/>
                      <a:pt x="55" y="124"/>
                      <a:pt x="43" y="102"/>
                    </a:cubicBezTo>
                    <a:cubicBezTo>
                      <a:pt x="25" y="70"/>
                      <a:pt x="18" y="49"/>
                      <a:pt x="38" y="37"/>
                    </a:cubicBezTo>
                    <a:cubicBezTo>
                      <a:pt x="52" y="29"/>
                      <a:pt x="66" y="38"/>
                      <a:pt x="72" y="43"/>
                    </a:cubicBezTo>
                    <a:cubicBezTo>
                      <a:pt x="85" y="34"/>
                      <a:pt x="85" y="34"/>
                      <a:pt x="85" y="34"/>
                    </a:cubicBezTo>
                    <a:cubicBezTo>
                      <a:pt x="82" y="29"/>
                      <a:pt x="75" y="20"/>
                      <a:pt x="61" y="14"/>
                    </a:cubicBezTo>
                    <a:cubicBezTo>
                      <a:pt x="58" y="13"/>
                      <a:pt x="55" y="12"/>
                      <a:pt x="51" y="12"/>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49" name="ïšļíďé">
                <a:extLst>
                  <a:ext uri="{FF2B5EF4-FFF2-40B4-BE49-F238E27FC236}">
                    <a16:creationId xmlns:a16="http://schemas.microsoft.com/office/drawing/2014/main" xmlns="" id="{C8AAC0C2-04DE-4DAF-B13E-C127CEFEB9ED}"/>
                  </a:ext>
                </a:extLst>
              </p:cNvPr>
              <p:cNvSpPr/>
              <p:nvPr userDrawn="1"/>
            </p:nvSpPr>
            <p:spPr bwMode="auto">
              <a:xfrm>
                <a:off x="6686550" y="993776"/>
                <a:ext cx="374650" cy="522288"/>
              </a:xfrm>
              <a:custGeom>
                <a:avLst/>
                <a:gdLst>
                  <a:gd name="T0" fmla="*/ 38 w 112"/>
                  <a:gd name="T1" fmla="*/ 156 h 156"/>
                  <a:gd name="T2" fmla="*/ 0 w 112"/>
                  <a:gd name="T3" fmla="*/ 15 h 156"/>
                  <a:gd name="T4" fmla="*/ 4 w 112"/>
                  <a:gd name="T5" fmla="*/ 13 h 156"/>
                  <a:gd name="T6" fmla="*/ 62 w 112"/>
                  <a:gd name="T7" fmla="*/ 16 h 156"/>
                  <a:gd name="T8" fmla="*/ 70 w 112"/>
                  <a:gd name="T9" fmla="*/ 64 h 156"/>
                  <a:gd name="T10" fmla="*/ 108 w 112"/>
                  <a:gd name="T11" fmla="*/ 92 h 156"/>
                  <a:gd name="T12" fmla="*/ 108 w 112"/>
                  <a:gd name="T13" fmla="*/ 118 h 156"/>
                  <a:gd name="T14" fmla="*/ 41 w 112"/>
                  <a:gd name="T15" fmla="*/ 155 h 156"/>
                  <a:gd name="T16" fmla="*/ 38 w 112"/>
                  <a:gd name="T17" fmla="*/ 156 h 156"/>
                  <a:gd name="T18" fmla="*/ 10 w 112"/>
                  <a:gd name="T19" fmla="*/ 20 h 156"/>
                  <a:gd name="T20" fmla="*/ 43 w 112"/>
                  <a:gd name="T21" fmla="*/ 146 h 156"/>
                  <a:gd name="T22" fmla="*/ 101 w 112"/>
                  <a:gd name="T23" fmla="*/ 114 h 156"/>
                  <a:gd name="T24" fmla="*/ 101 w 112"/>
                  <a:gd name="T25" fmla="*/ 96 h 156"/>
                  <a:gd name="T26" fmla="*/ 64 w 112"/>
                  <a:gd name="T27" fmla="*/ 71 h 156"/>
                  <a:gd name="T28" fmla="*/ 57 w 112"/>
                  <a:gd name="T29" fmla="*/ 72 h 156"/>
                  <a:gd name="T30" fmla="*/ 60 w 112"/>
                  <a:gd name="T31" fmla="*/ 66 h 156"/>
                  <a:gd name="T32" fmla="*/ 57 w 112"/>
                  <a:gd name="T33" fmla="*/ 22 h 156"/>
                  <a:gd name="T34" fmla="*/ 10 w 112"/>
                  <a:gd name="T35" fmla="*/ 20 h 156"/>
                  <a:gd name="T36" fmla="*/ 51 w 112"/>
                  <a:gd name="T37" fmla="*/ 137 h 156"/>
                  <a:gd name="T38" fmla="*/ 39 w 112"/>
                  <a:gd name="T39" fmla="*/ 92 h 156"/>
                  <a:gd name="T40" fmla="*/ 42 w 112"/>
                  <a:gd name="T41" fmla="*/ 90 h 156"/>
                  <a:gd name="T42" fmla="*/ 77 w 112"/>
                  <a:gd name="T43" fmla="*/ 88 h 156"/>
                  <a:gd name="T44" fmla="*/ 88 w 112"/>
                  <a:gd name="T45" fmla="*/ 102 h 156"/>
                  <a:gd name="T46" fmla="*/ 56 w 112"/>
                  <a:gd name="T47" fmla="*/ 135 h 156"/>
                  <a:gd name="T48" fmla="*/ 51 w 112"/>
                  <a:gd name="T49" fmla="*/ 137 h 156"/>
                  <a:gd name="T50" fmla="*/ 49 w 112"/>
                  <a:gd name="T51" fmla="*/ 96 h 156"/>
                  <a:gd name="T52" fmla="*/ 56 w 112"/>
                  <a:gd name="T53" fmla="*/ 126 h 156"/>
                  <a:gd name="T54" fmla="*/ 81 w 112"/>
                  <a:gd name="T55" fmla="*/ 104 h 156"/>
                  <a:gd name="T56" fmla="*/ 74 w 112"/>
                  <a:gd name="T57" fmla="*/ 95 h 156"/>
                  <a:gd name="T58" fmla="*/ 49 w 112"/>
                  <a:gd name="T59" fmla="*/ 96 h 156"/>
                  <a:gd name="T60" fmla="*/ 36 w 112"/>
                  <a:gd name="T61" fmla="*/ 80 h 156"/>
                  <a:gd name="T62" fmla="*/ 23 w 112"/>
                  <a:gd name="T63" fmla="*/ 30 h 156"/>
                  <a:gd name="T64" fmla="*/ 26 w 112"/>
                  <a:gd name="T65" fmla="*/ 28 h 156"/>
                  <a:gd name="T66" fmla="*/ 47 w 112"/>
                  <a:gd name="T67" fmla="*/ 28 h 156"/>
                  <a:gd name="T68" fmla="*/ 55 w 112"/>
                  <a:gd name="T69" fmla="*/ 38 h 156"/>
                  <a:gd name="T70" fmla="*/ 41 w 112"/>
                  <a:gd name="T71" fmla="*/ 74 h 156"/>
                  <a:gd name="T72" fmla="*/ 36 w 112"/>
                  <a:gd name="T73" fmla="*/ 80 h 156"/>
                  <a:gd name="T74" fmla="*/ 32 w 112"/>
                  <a:gd name="T75" fmla="*/ 35 h 156"/>
                  <a:gd name="T76" fmla="*/ 40 w 112"/>
                  <a:gd name="T77" fmla="*/ 63 h 156"/>
                  <a:gd name="T78" fmla="*/ 47 w 112"/>
                  <a:gd name="T79" fmla="*/ 40 h 156"/>
                  <a:gd name="T80" fmla="*/ 43 w 112"/>
                  <a:gd name="T81" fmla="*/ 35 h 156"/>
                  <a:gd name="T82" fmla="*/ 32 w 112"/>
                  <a:gd name="T83" fmla="*/ 3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56">
                    <a:moveTo>
                      <a:pt x="38" y="156"/>
                    </a:moveTo>
                    <a:cubicBezTo>
                      <a:pt x="0" y="15"/>
                      <a:pt x="0" y="15"/>
                      <a:pt x="0" y="15"/>
                    </a:cubicBezTo>
                    <a:cubicBezTo>
                      <a:pt x="4" y="13"/>
                      <a:pt x="4" y="13"/>
                      <a:pt x="4" y="13"/>
                    </a:cubicBezTo>
                    <a:cubicBezTo>
                      <a:pt x="5" y="13"/>
                      <a:pt x="41" y="0"/>
                      <a:pt x="62" y="16"/>
                    </a:cubicBezTo>
                    <a:cubicBezTo>
                      <a:pt x="79" y="29"/>
                      <a:pt x="73" y="53"/>
                      <a:pt x="70" y="64"/>
                    </a:cubicBezTo>
                    <a:cubicBezTo>
                      <a:pt x="79" y="65"/>
                      <a:pt x="98" y="70"/>
                      <a:pt x="108" y="92"/>
                    </a:cubicBezTo>
                    <a:cubicBezTo>
                      <a:pt x="112" y="101"/>
                      <a:pt x="112" y="110"/>
                      <a:pt x="108" y="118"/>
                    </a:cubicBezTo>
                    <a:cubicBezTo>
                      <a:pt x="95" y="143"/>
                      <a:pt x="43" y="154"/>
                      <a:pt x="41" y="155"/>
                    </a:cubicBezTo>
                    <a:lnTo>
                      <a:pt x="38" y="156"/>
                    </a:lnTo>
                    <a:close/>
                    <a:moveTo>
                      <a:pt x="10" y="20"/>
                    </a:moveTo>
                    <a:cubicBezTo>
                      <a:pt x="43" y="146"/>
                      <a:pt x="43" y="146"/>
                      <a:pt x="43" y="146"/>
                    </a:cubicBezTo>
                    <a:cubicBezTo>
                      <a:pt x="55" y="143"/>
                      <a:pt x="91" y="133"/>
                      <a:pt x="101" y="114"/>
                    </a:cubicBezTo>
                    <a:cubicBezTo>
                      <a:pt x="104" y="108"/>
                      <a:pt x="104" y="102"/>
                      <a:pt x="101" y="96"/>
                    </a:cubicBezTo>
                    <a:cubicBezTo>
                      <a:pt x="90" y="70"/>
                      <a:pt x="64" y="71"/>
                      <a:pt x="64" y="71"/>
                    </a:cubicBezTo>
                    <a:cubicBezTo>
                      <a:pt x="57" y="72"/>
                      <a:pt x="57" y="72"/>
                      <a:pt x="57" y="72"/>
                    </a:cubicBezTo>
                    <a:cubicBezTo>
                      <a:pt x="60" y="66"/>
                      <a:pt x="60" y="66"/>
                      <a:pt x="60" y="66"/>
                    </a:cubicBezTo>
                    <a:cubicBezTo>
                      <a:pt x="60" y="66"/>
                      <a:pt x="74" y="35"/>
                      <a:pt x="57" y="22"/>
                    </a:cubicBezTo>
                    <a:cubicBezTo>
                      <a:pt x="43" y="12"/>
                      <a:pt x="19" y="17"/>
                      <a:pt x="10" y="20"/>
                    </a:cubicBezTo>
                    <a:close/>
                    <a:moveTo>
                      <a:pt x="51" y="137"/>
                    </a:moveTo>
                    <a:cubicBezTo>
                      <a:pt x="39" y="92"/>
                      <a:pt x="39" y="92"/>
                      <a:pt x="39" y="92"/>
                    </a:cubicBezTo>
                    <a:cubicBezTo>
                      <a:pt x="42" y="90"/>
                      <a:pt x="42" y="90"/>
                      <a:pt x="42" y="90"/>
                    </a:cubicBezTo>
                    <a:cubicBezTo>
                      <a:pt x="43" y="90"/>
                      <a:pt x="63" y="81"/>
                      <a:pt x="77" y="88"/>
                    </a:cubicBezTo>
                    <a:cubicBezTo>
                      <a:pt x="83" y="91"/>
                      <a:pt x="87" y="96"/>
                      <a:pt x="88" y="102"/>
                    </a:cubicBezTo>
                    <a:cubicBezTo>
                      <a:pt x="92" y="117"/>
                      <a:pt x="62" y="132"/>
                      <a:pt x="56" y="135"/>
                    </a:cubicBezTo>
                    <a:lnTo>
                      <a:pt x="51" y="137"/>
                    </a:lnTo>
                    <a:close/>
                    <a:moveTo>
                      <a:pt x="49" y="96"/>
                    </a:moveTo>
                    <a:cubicBezTo>
                      <a:pt x="56" y="126"/>
                      <a:pt x="56" y="126"/>
                      <a:pt x="56" y="126"/>
                    </a:cubicBezTo>
                    <a:cubicBezTo>
                      <a:pt x="69" y="120"/>
                      <a:pt x="82" y="110"/>
                      <a:pt x="81" y="104"/>
                    </a:cubicBezTo>
                    <a:cubicBezTo>
                      <a:pt x="79" y="100"/>
                      <a:pt x="77" y="97"/>
                      <a:pt x="74" y="95"/>
                    </a:cubicBezTo>
                    <a:cubicBezTo>
                      <a:pt x="66" y="92"/>
                      <a:pt x="55" y="94"/>
                      <a:pt x="49" y="96"/>
                    </a:cubicBezTo>
                    <a:close/>
                    <a:moveTo>
                      <a:pt x="36" y="80"/>
                    </a:moveTo>
                    <a:cubicBezTo>
                      <a:pt x="23" y="30"/>
                      <a:pt x="23" y="30"/>
                      <a:pt x="23" y="30"/>
                    </a:cubicBezTo>
                    <a:cubicBezTo>
                      <a:pt x="26" y="28"/>
                      <a:pt x="26" y="28"/>
                      <a:pt x="26" y="28"/>
                    </a:cubicBezTo>
                    <a:cubicBezTo>
                      <a:pt x="27" y="28"/>
                      <a:pt x="39" y="24"/>
                      <a:pt x="47" y="28"/>
                    </a:cubicBezTo>
                    <a:cubicBezTo>
                      <a:pt x="51" y="30"/>
                      <a:pt x="53" y="33"/>
                      <a:pt x="55" y="38"/>
                    </a:cubicBezTo>
                    <a:cubicBezTo>
                      <a:pt x="58" y="54"/>
                      <a:pt x="42" y="73"/>
                      <a:pt x="41" y="74"/>
                    </a:cubicBezTo>
                    <a:lnTo>
                      <a:pt x="36" y="80"/>
                    </a:lnTo>
                    <a:close/>
                    <a:moveTo>
                      <a:pt x="32" y="35"/>
                    </a:moveTo>
                    <a:cubicBezTo>
                      <a:pt x="40" y="63"/>
                      <a:pt x="40" y="63"/>
                      <a:pt x="40" y="63"/>
                    </a:cubicBezTo>
                    <a:cubicBezTo>
                      <a:pt x="44" y="56"/>
                      <a:pt x="48" y="47"/>
                      <a:pt x="47" y="40"/>
                    </a:cubicBezTo>
                    <a:cubicBezTo>
                      <a:pt x="46" y="37"/>
                      <a:pt x="45" y="36"/>
                      <a:pt x="43" y="35"/>
                    </a:cubicBezTo>
                    <a:cubicBezTo>
                      <a:pt x="40" y="33"/>
                      <a:pt x="36" y="34"/>
                      <a:pt x="32" y="35"/>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50" name="îṥlïḓé">
                <a:extLst>
                  <a:ext uri="{FF2B5EF4-FFF2-40B4-BE49-F238E27FC236}">
                    <a16:creationId xmlns:a16="http://schemas.microsoft.com/office/drawing/2014/main" xmlns="" id="{6AB43928-8FA1-4A90-A2B5-AAEF113472F4}"/>
                  </a:ext>
                </a:extLst>
              </p:cNvPr>
              <p:cNvSpPr/>
              <p:nvPr userDrawn="1"/>
            </p:nvSpPr>
            <p:spPr bwMode="auto">
              <a:xfrm>
                <a:off x="3482975" y="3063876"/>
                <a:ext cx="355600" cy="525463"/>
              </a:xfrm>
              <a:custGeom>
                <a:avLst/>
                <a:gdLst>
                  <a:gd name="T0" fmla="*/ 218 w 224"/>
                  <a:gd name="T1" fmla="*/ 331 h 331"/>
                  <a:gd name="T2" fmla="*/ 148 w 224"/>
                  <a:gd name="T3" fmla="*/ 316 h 331"/>
                  <a:gd name="T4" fmla="*/ 157 w 224"/>
                  <a:gd name="T5" fmla="*/ 219 h 331"/>
                  <a:gd name="T6" fmla="*/ 117 w 224"/>
                  <a:gd name="T7" fmla="*/ 209 h 331"/>
                  <a:gd name="T8" fmla="*/ 66 w 224"/>
                  <a:gd name="T9" fmla="*/ 295 h 331"/>
                  <a:gd name="T10" fmla="*/ 0 w 224"/>
                  <a:gd name="T11" fmla="*/ 281 h 331"/>
                  <a:gd name="T12" fmla="*/ 167 w 224"/>
                  <a:gd name="T13" fmla="*/ 0 h 331"/>
                  <a:gd name="T14" fmla="*/ 224 w 224"/>
                  <a:gd name="T15" fmla="*/ 15 h 331"/>
                  <a:gd name="T16" fmla="*/ 218 w 224"/>
                  <a:gd name="T17" fmla="*/ 331 h 331"/>
                  <a:gd name="T18" fmla="*/ 167 w 224"/>
                  <a:gd name="T19" fmla="*/ 302 h 331"/>
                  <a:gd name="T20" fmla="*/ 201 w 224"/>
                  <a:gd name="T21" fmla="*/ 310 h 331"/>
                  <a:gd name="T22" fmla="*/ 207 w 224"/>
                  <a:gd name="T23" fmla="*/ 27 h 331"/>
                  <a:gd name="T24" fmla="*/ 176 w 224"/>
                  <a:gd name="T25" fmla="*/ 19 h 331"/>
                  <a:gd name="T26" fmla="*/ 26 w 224"/>
                  <a:gd name="T27" fmla="*/ 270 h 331"/>
                  <a:gd name="T28" fmla="*/ 57 w 224"/>
                  <a:gd name="T29" fmla="*/ 276 h 331"/>
                  <a:gd name="T30" fmla="*/ 108 w 224"/>
                  <a:gd name="T31" fmla="*/ 190 h 331"/>
                  <a:gd name="T32" fmla="*/ 174 w 224"/>
                  <a:gd name="T33" fmla="*/ 205 h 331"/>
                  <a:gd name="T34" fmla="*/ 167 w 224"/>
                  <a:gd name="T35" fmla="*/ 302 h 331"/>
                  <a:gd name="T36" fmla="*/ 176 w 224"/>
                  <a:gd name="T37" fmla="*/ 188 h 331"/>
                  <a:gd name="T38" fmla="*/ 117 w 224"/>
                  <a:gd name="T39" fmla="*/ 173 h 331"/>
                  <a:gd name="T40" fmla="*/ 186 w 224"/>
                  <a:gd name="T41" fmla="*/ 53 h 331"/>
                  <a:gd name="T42" fmla="*/ 176 w 224"/>
                  <a:gd name="T43" fmla="*/ 188 h 331"/>
                  <a:gd name="T44" fmla="*/ 142 w 224"/>
                  <a:gd name="T45" fmla="*/ 162 h 331"/>
                  <a:gd name="T46" fmla="*/ 161 w 224"/>
                  <a:gd name="T47" fmla="*/ 167 h 331"/>
                  <a:gd name="T48" fmla="*/ 163 w 224"/>
                  <a:gd name="T49" fmla="*/ 127 h 331"/>
                  <a:gd name="T50" fmla="*/ 142 w 224"/>
                  <a:gd name="T51" fmla="*/ 162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331">
                    <a:moveTo>
                      <a:pt x="218" y="331"/>
                    </a:moveTo>
                    <a:lnTo>
                      <a:pt x="148" y="316"/>
                    </a:lnTo>
                    <a:lnTo>
                      <a:pt x="157" y="219"/>
                    </a:lnTo>
                    <a:lnTo>
                      <a:pt x="117" y="209"/>
                    </a:lnTo>
                    <a:lnTo>
                      <a:pt x="66" y="295"/>
                    </a:lnTo>
                    <a:lnTo>
                      <a:pt x="0" y="281"/>
                    </a:lnTo>
                    <a:lnTo>
                      <a:pt x="167" y="0"/>
                    </a:lnTo>
                    <a:lnTo>
                      <a:pt x="224" y="15"/>
                    </a:lnTo>
                    <a:lnTo>
                      <a:pt x="218" y="331"/>
                    </a:lnTo>
                    <a:close/>
                    <a:moveTo>
                      <a:pt x="167" y="302"/>
                    </a:moveTo>
                    <a:lnTo>
                      <a:pt x="201" y="310"/>
                    </a:lnTo>
                    <a:lnTo>
                      <a:pt x="207" y="27"/>
                    </a:lnTo>
                    <a:lnTo>
                      <a:pt x="176" y="19"/>
                    </a:lnTo>
                    <a:lnTo>
                      <a:pt x="26" y="270"/>
                    </a:lnTo>
                    <a:lnTo>
                      <a:pt x="57" y="276"/>
                    </a:lnTo>
                    <a:lnTo>
                      <a:pt x="108" y="190"/>
                    </a:lnTo>
                    <a:lnTo>
                      <a:pt x="174" y="205"/>
                    </a:lnTo>
                    <a:lnTo>
                      <a:pt x="167" y="302"/>
                    </a:lnTo>
                    <a:close/>
                    <a:moveTo>
                      <a:pt x="176" y="188"/>
                    </a:moveTo>
                    <a:lnTo>
                      <a:pt x="117" y="173"/>
                    </a:lnTo>
                    <a:lnTo>
                      <a:pt x="186" y="53"/>
                    </a:lnTo>
                    <a:lnTo>
                      <a:pt x="176" y="188"/>
                    </a:lnTo>
                    <a:close/>
                    <a:moveTo>
                      <a:pt x="142" y="162"/>
                    </a:moveTo>
                    <a:lnTo>
                      <a:pt x="161" y="167"/>
                    </a:lnTo>
                    <a:lnTo>
                      <a:pt x="163" y="127"/>
                    </a:lnTo>
                    <a:lnTo>
                      <a:pt x="142" y="162"/>
                    </a:ln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51" name="ïṩliḋé">
                <a:extLst>
                  <a:ext uri="{FF2B5EF4-FFF2-40B4-BE49-F238E27FC236}">
                    <a16:creationId xmlns:a16="http://schemas.microsoft.com/office/drawing/2014/main" xmlns="" id="{3B2F1115-C1CE-40AB-B648-8385BAC37AD8}"/>
                  </a:ext>
                </a:extLst>
              </p:cNvPr>
              <p:cNvSpPr/>
              <p:nvPr userDrawn="1"/>
            </p:nvSpPr>
            <p:spPr bwMode="auto">
              <a:xfrm>
                <a:off x="8228013" y="2644776"/>
                <a:ext cx="433388" cy="434975"/>
              </a:xfrm>
              <a:custGeom>
                <a:avLst/>
                <a:gdLst>
                  <a:gd name="T0" fmla="*/ 65 w 129"/>
                  <a:gd name="T1" fmla="*/ 130 h 130"/>
                  <a:gd name="T2" fmla="*/ 61 w 129"/>
                  <a:gd name="T3" fmla="*/ 127 h 130"/>
                  <a:gd name="T4" fmla="*/ 52 w 129"/>
                  <a:gd name="T5" fmla="*/ 97 h 130"/>
                  <a:gd name="T6" fmla="*/ 33 w 129"/>
                  <a:gd name="T7" fmla="*/ 77 h 130"/>
                  <a:gd name="T8" fmla="*/ 3 w 129"/>
                  <a:gd name="T9" fmla="*/ 69 h 130"/>
                  <a:gd name="T10" fmla="*/ 0 w 129"/>
                  <a:gd name="T11" fmla="*/ 65 h 130"/>
                  <a:gd name="T12" fmla="*/ 3 w 129"/>
                  <a:gd name="T13" fmla="*/ 61 h 130"/>
                  <a:gd name="T14" fmla="*/ 33 w 129"/>
                  <a:gd name="T15" fmla="*/ 53 h 130"/>
                  <a:gd name="T16" fmla="*/ 52 w 129"/>
                  <a:gd name="T17" fmla="*/ 33 h 130"/>
                  <a:gd name="T18" fmla="*/ 61 w 129"/>
                  <a:gd name="T19" fmla="*/ 3 h 130"/>
                  <a:gd name="T20" fmla="*/ 65 w 129"/>
                  <a:gd name="T21" fmla="*/ 0 h 130"/>
                  <a:gd name="T22" fmla="*/ 68 w 129"/>
                  <a:gd name="T23" fmla="*/ 3 h 130"/>
                  <a:gd name="T24" fmla="*/ 77 w 129"/>
                  <a:gd name="T25" fmla="*/ 33 h 130"/>
                  <a:gd name="T26" fmla="*/ 96 w 129"/>
                  <a:gd name="T27" fmla="*/ 53 h 130"/>
                  <a:gd name="T28" fmla="*/ 126 w 129"/>
                  <a:gd name="T29" fmla="*/ 61 h 130"/>
                  <a:gd name="T30" fmla="*/ 129 w 129"/>
                  <a:gd name="T31" fmla="*/ 65 h 130"/>
                  <a:gd name="T32" fmla="*/ 126 w 129"/>
                  <a:gd name="T33" fmla="*/ 69 h 130"/>
                  <a:gd name="T34" fmla="*/ 96 w 129"/>
                  <a:gd name="T35" fmla="*/ 77 h 130"/>
                  <a:gd name="T36" fmla="*/ 77 w 129"/>
                  <a:gd name="T37" fmla="*/ 97 h 130"/>
                  <a:gd name="T38" fmla="*/ 68 w 129"/>
                  <a:gd name="T39" fmla="*/ 127 h 130"/>
                  <a:gd name="T40" fmla="*/ 65 w 129"/>
                  <a:gd name="T41" fmla="*/ 130 h 130"/>
                  <a:gd name="T42" fmla="*/ 19 w 129"/>
                  <a:gd name="T43" fmla="*/ 65 h 130"/>
                  <a:gd name="T44" fmla="*/ 35 w 129"/>
                  <a:gd name="T45" fmla="*/ 70 h 130"/>
                  <a:gd name="T46" fmla="*/ 60 w 129"/>
                  <a:gd name="T47" fmla="*/ 94 h 130"/>
                  <a:gd name="T48" fmla="*/ 65 w 129"/>
                  <a:gd name="T49" fmla="*/ 111 h 130"/>
                  <a:gd name="T50" fmla="*/ 69 w 129"/>
                  <a:gd name="T51" fmla="*/ 94 h 130"/>
                  <a:gd name="T52" fmla="*/ 94 w 129"/>
                  <a:gd name="T53" fmla="*/ 70 h 130"/>
                  <a:gd name="T54" fmla="*/ 111 w 129"/>
                  <a:gd name="T55" fmla="*/ 65 h 130"/>
                  <a:gd name="T56" fmla="*/ 94 w 129"/>
                  <a:gd name="T57" fmla="*/ 60 h 130"/>
                  <a:gd name="T58" fmla="*/ 69 w 129"/>
                  <a:gd name="T59" fmla="*/ 36 h 130"/>
                  <a:gd name="T60" fmla="*/ 65 w 129"/>
                  <a:gd name="T61" fmla="*/ 19 h 130"/>
                  <a:gd name="T62" fmla="*/ 60 w 129"/>
                  <a:gd name="T63" fmla="*/ 36 h 130"/>
                  <a:gd name="T64" fmla="*/ 35 w 129"/>
                  <a:gd name="T65" fmla="*/ 60 h 130"/>
                  <a:gd name="T66" fmla="*/ 19 w 129"/>
                  <a:gd name="T67" fmla="*/ 65 h 130"/>
                  <a:gd name="T68" fmla="*/ 95 w 129"/>
                  <a:gd name="T69" fmla="*/ 74 h 130"/>
                  <a:gd name="T70" fmla="*/ 95 w 129"/>
                  <a:gd name="T71" fmla="*/ 7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130">
                    <a:moveTo>
                      <a:pt x="65" y="130"/>
                    </a:moveTo>
                    <a:cubicBezTo>
                      <a:pt x="63" y="130"/>
                      <a:pt x="61" y="129"/>
                      <a:pt x="61" y="127"/>
                    </a:cubicBezTo>
                    <a:cubicBezTo>
                      <a:pt x="52" y="97"/>
                      <a:pt x="52" y="97"/>
                      <a:pt x="52" y="97"/>
                    </a:cubicBezTo>
                    <a:cubicBezTo>
                      <a:pt x="50" y="87"/>
                      <a:pt x="42" y="80"/>
                      <a:pt x="33" y="77"/>
                    </a:cubicBezTo>
                    <a:cubicBezTo>
                      <a:pt x="3" y="69"/>
                      <a:pt x="3" y="69"/>
                      <a:pt x="3" y="69"/>
                    </a:cubicBezTo>
                    <a:cubicBezTo>
                      <a:pt x="1" y="68"/>
                      <a:pt x="0" y="67"/>
                      <a:pt x="0" y="65"/>
                    </a:cubicBezTo>
                    <a:cubicBezTo>
                      <a:pt x="0" y="63"/>
                      <a:pt x="1" y="62"/>
                      <a:pt x="3" y="61"/>
                    </a:cubicBezTo>
                    <a:cubicBezTo>
                      <a:pt x="33" y="53"/>
                      <a:pt x="33" y="53"/>
                      <a:pt x="33" y="53"/>
                    </a:cubicBezTo>
                    <a:cubicBezTo>
                      <a:pt x="42" y="50"/>
                      <a:pt x="50" y="43"/>
                      <a:pt x="52" y="33"/>
                    </a:cubicBezTo>
                    <a:cubicBezTo>
                      <a:pt x="61" y="3"/>
                      <a:pt x="61" y="3"/>
                      <a:pt x="61" y="3"/>
                    </a:cubicBezTo>
                    <a:cubicBezTo>
                      <a:pt x="61" y="1"/>
                      <a:pt x="63" y="0"/>
                      <a:pt x="65" y="0"/>
                    </a:cubicBezTo>
                    <a:cubicBezTo>
                      <a:pt x="66" y="0"/>
                      <a:pt x="68" y="1"/>
                      <a:pt x="68" y="3"/>
                    </a:cubicBezTo>
                    <a:cubicBezTo>
                      <a:pt x="77" y="33"/>
                      <a:pt x="77" y="33"/>
                      <a:pt x="77" y="33"/>
                    </a:cubicBezTo>
                    <a:cubicBezTo>
                      <a:pt x="80" y="43"/>
                      <a:pt x="87" y="50"/>
                      <a:pt x="96" y="53"/>
                    </a:cubicBezTo>
                    <a:cubicBezTo>
                      <a:pt x="126" y="61"/>
                      <a:pt x="126" y="61"/>
                      <a:pt x="126" y="61"/>
                    </a:cubicBezTo>
                    <a:cubicBezTo>
                      <a:pt x="128" y="62"/>
                      <a:pt x="129" y="63"/>
                      <a:pt x="129" y="65"/>
                    </a:cubicBezTo>
                    <a:cubicBezTo>
                      <a:pt x="129" y="67"/>
                      <a:pt x="128" y="68"/>
                      <a:pt x="126" y="69"/>
                    </a:cubicBezTo>
                    <a:cubicBezTo>
                      <a:pt x="96" y="77"/>
                      <a:pt x="96" y="77"/>
                      <a:pt x="96" y="77"/>
                    </a:cubicBezTo>
                    <a:cubicBezTo>
                      <a:pt x="87" y="80"/>
                      <a:pt x="80" y="87"/>
                      <a:pt x="77" y="97"/>
                    </a:cubicBezTo>
                    <a:cubicBezTo>
                      <a:pt x="68" y="127"/>
                      <a:pt x="68" y="127"/>
                      <a:pt x="68" y="127"/>
                    </a:cubicBezTo>
                    <a:cubicBezTo>
                      <a:pt x="68" y="129"/>
                      <a:pt x="66" y="130"/>
                      <a:pt x="65" y="130"/>
                    </a:cubicBezTo>
                    <a:close/>
                    <a:moveTo>
                      <a:pt x="19" y="65"/>
                    </a:moveTo>
                    <a:cubicBezTo>
                      <a:pt x="35" y="70"/>
                      <a:pt x="35" y="70"/>
                      <a:pt x="35" y="70"/>
                    </a:cubicBezTo>
                    <a:cubicBezTo>
                      <a:pt x="47" y="73"/>
                      <a:pt x="57" y="83"/>
                      <a:pt x="60" y="94"/>
                    </a:cubicBezTo>
                    <a:cubicBezTo>
                      <a:pt x="65" y="111"/>
                      <a:pt x="65" y="111"/>
                      <a:pt x="65" y="111"/>
                    </a:cubicBezTo>
                    <a:cubicBezTo>
                      <a:pt x="69" y="94"/>
                      <a:pt x="69" y="94"/>
                      <a:pt x="69" y="94"/>
                    </a:cubicBezTo>
                    <a:cubicBezTo>
                      <a:pt x="73" y="83"/>
                      <a:pt x="82" y="73"/>
                      <a:pt x="94" y="70"/>
                    </a:cubicBezTo>
                    <a:cubicBezTo>
                      <a:pt x="111" y="65"/>
                      <a:pt x="111" y="65"/>
                      <a:pt x="111" y="65"/>
                    </a:cubicBezTo>
                    <a:cubicBezTo>
                      <a:pt x="94" y="60"/>
                      <a:pt x="94" y="60"/>
                      <a:pt x="94" y="60"/>
                    </a:cubicBezTo>
                    <a:cubicBezTo>
                      <a:pt x="82" y="57"/>
                      <a:pt x="73" y="47"/>
                      <a:pt x="69" y="36"/>
                    </a:cubicBezTo>
                    <a:cubicBezTo>
                      <a:pt x="65" y="19"/>
                      <a:pt x="65" y="19"/>
                      <a:pt x="65" y="19"/>
                    </a:cubicBezTo>
                    <a:cubicBezTo>
                      <a:pt x="60" y="36"/>
                      <a:pt x="60" y="36"/>
                      <a:pt x="60" y="36"/>
                    </a:cubicBezTo>
                    <a:cubicBezTo>
                      <a:pt x="57" y="47"/>
                      <a:pt x="47" y="57"/>
                      <a:pt x="35" y="60"/>
                    </a:cubicBezTo>
                    <a:lnTo>
                      <a:pt x="19" y="65"/>
                    </a:lnTo>
                    <a:close/>
                    <a:moveTo>
                      <a:pt x="95" y="74"/>
                    </a:moveTo>
                    <a:cubicBezTo>
                      <a:pt x="95" y="74"/>
                      <a:pt x="95" y="74"/>
                      <a:pt x="95" y="74"/>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52" name="îṥļiḓé">
                <a:extLst>
                  <a:ext uri="{FF2B5EF4-FFF2-40B4-BE49-F238E27FC236}">
                    <a16:creationId xmlns:a16="http://schemas.microsoft.com/office/drawing/2014/main" xmlns="" id="{017F269B-399C-465B-8730-4BD04F409BD2}"/>
                  </a:ext>
                </a:extLst>
              </p:cNvPr>
              <p:cNvSpPr/>
              <p:nvPr userDrawn="1"/>
            </p:nvSpPr>
            <p:spPr bwMode="auto">
              <a:xfrm>
                <a:off x="4121150" y="1171576"/>
                <a:ext cx="434975" cy="431800"/>
              </a:xfrm>
              <a:custGeom>
                <a:avLst/>
                <a:gdLst>
                  <a:gd name="T0" fmla="*/ 65 w 130"/>
                  <a:gd name="T1" fmla="*/ 129 h 129"/>
                  <a:gd name="T2" fmla="*/ 61 w 130"/>
                  <a:gd name="T3" fmla="*/ 126 h 129"/>
                  <a:gd name="T4" fmla="*/ 53 w 130"/>
                  <a:gd name="T5" fmla="*/ 96 h 129"/>
                  <a:gd name="T6" fmla="*/ 33 w 130"/>
                  <a:gd name="T7" fmla="*/ 77 h 129"/>
                  <a:gd name="T8" fmla="*/ 3 w 130"/>
                  <a:gd name="T9" fmla="*/ 68 h 129"/>
                  <a:gd name="T10" fmla="*/ 0 w 130"/>
                  <a:gd name="T11" fmla="*/ 64 h 129"/>
                  <a:gd name="T12" fmla="*/ 3 w 130"/>
                  <a:gd name="T13" fmla="*/ 60 h 129"/>
                  <a:gd name="T14" fmla="*/ 33 w 130"/>
                  <a:gd name="T15" fmla="*/ 52 h 129"/>
                  <a:gd name="T16" fmla="*/ 53 w 130"/>
                  <a:gd name="T17" fmla="*/ 33 h 129"/>
                  <a:gd name="T18" fmla="*/ 61 w 130"/>
                  <a:gd name="T19" fmla="*/ 2 h 129"/>
                  <a:gd name="T20" fmla="*/ 65 w 130"/>
                  <a:gd name="T21" fmla="*/ 0 h 129"/>
                  <a:gd name="T22" fmla="*/ 69 w 130"/>
                  <a:gd name="T23" fmla="*/ 2 h 129"/>
                  <a:gd name="T24" fmla="*/ 77 w 130"/>
                  <a:gd name="T25" fmla="*/ 33 h 129"/>
                  <a:gd name="T26" fmla="*/ 97 w 130"/>
                  <a:gd name="T27" fmla="*/ 52 h 129"/>
                  <a:gd name="T28" fmla="*/ 127 w 130"/>
                  <a:gd name="T29" fmla="*/ 60 h 129"/>
                  <a:gd name="T30" fmla="*/ 130 w 130"/>
                  <a:gd name="T31" fmla="*/ 64 h 129"/>
                  <a:gd name="T32" fmla="*/ 127 w 130"/>
                  <a:gd name="T33" fmla="*/ 68 h 129"/>
                  <a:gd name="T34" fmla="*/ 97 w 130"/>
                  <a:gd name="T35" fmla="*/ 77 h 129"/>
                  <a:gd name="T36" fmla="*/ 77 w 130"/>
                  <a:gd name="T37" fmla="*/ 96 h 129"/>
                  <a:gd name="T38" fmla="*/ 69 w 130"/>
                  <a:gd name="T39" fmla="*/ 126 h 129"/>
                  <a:gd name="T40" fmla="*/ 65 w 130"/>
                  <a:gd name="T41" fmla="*/ 129 h 129"/>
                  <a:gd name="T42" fmla="*/ 19 w 130"/>
                  <a:gd name="T43" fmla="*/ 64 h 129"/>
                  <a:gd name="T44" fmla="*/ 36 w 130"/>
                  <a:gd name="T45" fmla="*/ 69 h 129"/>
                  <a:gd name="T46" fmla="*/ 60 w 130"/>
                  <a:gd name="T47" fmla="*/ 94 h 129"/>
                  <a:gd name="T48" fmla="*/ 65 w 130"/>
                  <a:gd name="T49" fmla="*/ 110 h 129"/>
                  <a:gd name="T50" fmla="*/ 70 w 130"/>
                  <a:gd name="T51" fmla="*/ 94 h 129"/>
                  <a:gd name="T52" fmla="*/ 95 w 130"/>
                  <a:gd name="T53" fmla="*/ 69 h 129"/>
                  <a:gd name="T54" fmla="*/ 111 w 130"/>
                  <a:gd name="T55" fmla="*/ 64 h 129"/>
                  <a:gd name="T56" fmla="*/ 95 w 130"/>
                  <a:gd name="T57" fmla="*/ 60 h 129"/>
                  <a:gd name="T58" fmla="*/ 70 w 130"/>
                  <a:gd name="T59" fmla="*/ 35 h 129"/>
                  <a:gd name="T60" fmla="*/ 65 w 130"/>
                  <a:gd name="T61" fmla="*/ 18 h 129"/>
                  <a:gd name="T62" fmla="*/ 60 w 130"/>
                  <a:gd name="T63" fmla="*/ 35 h 129"/>
                  <a:gd name="T64" fmla="*/ 36 w 130"/>
                  <a:gd name="T65" fmla="*/ 60 h 129"/>
                  <a:gd name="T66" fmla="*/ 19 w 130"/>
                  <a:gd name="T67" fmla="*/ 64 h 129"/>
                  <a:gd name="T68" fmla="*/ 96 w 130"/>
                  <a:gd name="T69" fmla="*/ 73 h 129"/>
                  <a:gd name="T70" fmla="*/ 96 w 130"/>
                  <a:gd name="T71" fmla="*/ 7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29">
                    <a:moveTo>
                      <a:pt x="65" y="129"/>
                    </a:moveTo>
                    <a:cubicBezTo>
                      <a:pt x="63" y="129"/>
                      <a:pt x="62" y="128"/>
                      <a:pt x="61" y="126"/>
                    </a:cubicBezTo>
                    <a:cubicBezTo>
                      <a:pt x="53" y="96"/>
                      <a:pt x="53" y="96"/>
                      <a:pt x="53" y="96"/>
                    </a:cubicBezTo>
                    <a:cubicBezTo>
                      <a:pt x="50" y="87"/>
                      <a:pt x="43" y="79"/>
                      <a:pt x="33" y="77"/>
                    </a:cubicBezTo>
                    <a:cubicBezTo>
                      <a:pt x="3" y="68"/>
                      <a:pt x="3" y="68"/>
                      <a:pt x="3" y="68"/>
                    </a:cubicBezTo>
                    <a:cubicBezTo>
                      <a:pt x="1" y="68"/>
                      <a:pt x="0" y="66"/>
                      <a:pt x="0" y="64"/>
                    </a:cubicBezTo>
                    <a:cubicBezTo>
                      <a:pt x="0" y="62"/>
                      <a:pt x="1" y="61"/>
                      <a:pt x="3" y="60"/>
                    </a:cubicBezTo>
                    <a:cubicBezTo>
                      <a:pt x="33" y="52"/>
                      <a:pt x="33" y="52"/>
                      <a:pt x="33" y="52"/>
                    </a:cubicBezTo>
                    <a:cubicBezTo>
                      <a:pt x="43" y="49"/>
                      <a:pt x="50" y="42"/>
                      <a:pt x="53" y="33"/>
                    </a:cubicBezTo>
                    <a:cubicBezTo>
                      <a:pt x="61" y="2"/>
                      <a:pt x="61" y="2"/>
                      <a:pt x="61" y="2"/>
                    </a:cubicBezTo>
                    <a:cubicBezTo>
                      <a:pt x="62" y="1"/>
                      <a:pt x="63" y="0"/>
                      <a:pt x="65" y="0"/>
                    </a:cubicBezTo>
                    <a:cubicBezTo>
                      <a:pt x="67" y="0"/>
                      <a:pt x="68" y="1"/>
                      <a:pt x="69" y="2"/>
                    </a:cubicBezTo>
                    <a:cubicBezTo>
                      <a:pt x="77" y="33"/>
                      <a:pt x="77" y="33"/>
                      <a:pt x="77" y="33"/>
                    </a:cubicBezTo>
                    <a:cubicBezTo>
                      <a:pt x="80" y="42"/>
                      <a:pt x="87" y="49"/>
                      <a:pt x="97" y="52"/>
                    </a:cubicBezTo>
                    <a:cubicBezTo>
                      <a:pt x="127" y="60"/>
                      <a:pt x="127" y="60"/>
                      <a:pt x="127" y="60"/>
                    </a:cubicBezTo>
                    <a:cubicBezTo>
                      <a:pt x="129" y="61"/>
                      <a:pt x="130" y="62"/>
                      <a:pt x="130" y="64"/>
                    </a:cubicBezTo>
                    <a:cubicBezTo>
                      <a:pt x="130" y="66"/>
                      <a:pt x="129" y="68"/>
                      <a:pt x="127" y="68"/>
                    </a:cubicBezTo>
                    <a:cubicBezTo>
                      <a:pt x="97" y="77"/>
                      <a:pt x="97" y="77"/>
                      <a:pt x="97" y="77"/>
                    </a:cubicBezTo>
                    <a:cubicBezTo>
                      <a:pt x="87" y="79"/>
                      <a:pt x="80" y="87"/>
                      <a:pt x="77" y="96"/>
                    </a:cubicBezTo>
                    <a:cubicBezTo>
                      <a:pt x="69" y="126"/>
                      <a:pt x="69" y="126"/>
                      <a:pt x="69" y="126"/>
                    </a:cubicBezTo>
                    <a:cubicBezTo>
                      <a:pt x="68" y="128"/>
                      <a:pt x="67" y="129"/>
                      <a:pt x="65" y="129"/>
                    </a:cubicBezTo>
                    <a:close/>
                    <a:moveTo>
                      <a:pt x="19" y="64"/>
                    </a:moveTo>
                    <a:cubicBezTo>
                      <a:pt x="36" y="69"/>
                      <a:pt x="36" y="69"/>
                      <a:pt x="36" y="69"/>
                    </a:cubicBezTo>
                    <a:cubicBezTo>
                      <a:pt x="47" y="72"/>
                      <a:pt x="57" y="82"/>
                      <a:pt x="60" y="94"/>
                    </a:cubicBezTo>
                    <a:cubicBezTo>
                      <a:pt x="65" y="110"/>
                      <a:pt x="65" y="110"/>
                      <a:pt x="65" y="110"/>
                    </a:cubicBezTo>
                    <a:cubicBezTo>
                      <a:pt x="70" y="94"/>
                      <a:pt x="70" y="94"/>
                      <a:pt x="70" y="94"/>
                    </a:cubicBezTo>
                    <a:cubicBezTo>
                      <a:pt x="73" y="82"/>
                      <a:pt x="83" y="72"/>
                      <a:pt x="95" y="69"/>
                    </a:cubicBezTo>
                    <a:cubicBezTo>
                      <a:pt x="111" y="64"/>
                      <a:pt x="111" y="64"/>
                      <a:pt x="111" y="64"/>
                    </a:cubicBezTo>
                    <a:cubicBezTo>
                      <a:pt x="95" y="60"/>
                      <a:pt x="95" y="60"/>
                      <a:pt x="95" y="60"/>
                    </a:cubicBezTo>
                    <a:cubicBezTo>
                      <a:pt x="83" y="56"/>
                      <a:pt x="73" y="47"/>
                      <a:pt x="70" y="35"/>
                    </a:cubicBezTo>
                    <a:cubicBezTo>
                      <a:pt x="65" y="18"/>
                      <a:pt x="65" y="18"/>
                      <a:pt x="65" y="18"/>
                    </a:cubicBezTo>
                    <a:cubicBezTo>
                      <a:pt x="60" y="35"/>
                      <a:pt x="60" y="35"/>
                      <a:pt x="60" y="35"/>
                    </a:cubicBezTo>
                    <a:cubicBezTo>
                      <a:pt x="57" y="47"/>
                      <a:pt x="47" y="56"/>
                      <a:pt x="36" y="60"/>
                    </a:cubicBezTo>
                    <a:lnTo>
                      <a:pt x="19" y="64"/>
                    </a:lnTo>
                    <a:close/>
                    <a:moveTo>
                      <a:pt x="96" y="73"/>
                    </a:moveTo>
                    <a:cubicBezTo>
                      <a:pt x="96" y="73"/>
                      <a:pt x="96" y="73"/>
                      <a:pt x="96" y="73"/>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53" name="ï$ľíďé">
                <a:extLst>
                  <a:ext uri="{FF2B5EF4-FFF2-40B4-BE49-F238E27FC236}">
                    <a16:creationId xmlns:a16="http://schemas.microsoft.com/office/drawing/2014/main" xmlns="" id="{AB0945A1-0D75-4B93-8AE9-FBB375D669E4}"/>
                  </a:ext>
                </a:extLst>
              </p:cNvPr>
              <p:cNvSpPr/>
              <p:nvPr userDrawn="1"/>
            </p:nvSpPr>
            <p:spPr bwMode="auto">
              <a:xfrm>
                <a:off x="8486775" y="3254376"/>
                <a:ext cx="225425" cy="225425"/>
              </a:xfrm>
              <a:custGeom>
                <a:avLst/>
                <a:gdLst>
                  <a:gd name="T0" fmla="*/ 34 w 67"/>
                  <a:gd name="T1" fmla="*/ 67 h 67"/>
                  <a:gd name="T2" fmla="*/ 30 w 67"/>
                  <a:gd name="T3" fmla="*/ 64 h 67"/>
                  <a:gd name="T4" fmla="*/ 26 w 67"/>
                  <a:gd name="T5" fmla="*/ 50 h 67"/>
                  <a:gd name="T6" fmla="*/ 18 w 67"/>
                  <a:gd name="T7" fmla="*/ 42 h 67"/>
                  <a:gd name="T8" fmla="*/ 3 w 67"/>
                  <a:gd name="T9" fmla="*/ 37 h 67"/>
                  <a:gd name="T10" fmla="*/ 0 w 67"/>
                  <a:gd name="T11" fmla="*/ 34 h 67"/>
                  <a:gd name="T12" fmla="*/ 3 w 67"/>
                  <a:gd name="T13" fmla="*/ 30 h 67"/>
                  <a:gd name="T14" fmla="*/ 18 w 67"/>
                  <a:gd name="T15" fmla="*/ 26 h 67"/>
                  <a:gd name="T16" fmla="*/ 26 w 67"/>
                  <a:gd name="T17" fmla="*/ 18 h 67"/>
                  <a:gd name="T18" fmla="*/ 30 w 67"/>
                  <a:gd name="T19" fmla="*/ 3 h 67"/>
                  <a:gd name="T20" fmla="*/ 34 w 67"/>
                  <a:gd name="T21" fmla="*/ 0 h 67"/>
                  <a:gd name="T22" fmla="*/ 38 w 67"/>
                  <a:gd name="T23" fmla="*/ 3 h 67"/>
                  <a:gd name="T24" fmla="*/ 42 w 67"/>
                  <a:gd name="T25" fmla="*/ 18 h 67"/>
                  <a:gd name="T26" fmla="*/ 50 w 67"/>
                  <a:gd name="T27" fmla="*/ 26 h 67"/>
                  <a:gd name="T28" fmla="*/ 64 w 67"/>
                  <a:gd name="T29" fmla="*/ 30 h 67"/>
                  <a:gd name="T30" fmla="*/ 67 w 67"/>
                  <a:gd name="T31" fmla="*/ 34 h 67"/>
                  <a:gd name="T32" fmla="*/ 64 w 67"/>
                  <a:gd name="T33" fmla="*/ 37 h 67"/>
                  <a:gd name="T34" fmla="*/ 50 w 67"/>
                  <a:gd name="T35" fmla="*/ 42 h 67"/>
                  <a:gd name="T36" fmla="*/ 42 w 67"/>
                  <a:gd name="T37" fmla="*/ 50 h 67"/>
                  <a:gd name="T38" fmla="*/ 38 w 67"/>
                  <a:gd name="T39" fmla="*/ 64 h 67"/>
                  <a:gd name="T40" fmla="*/ 34 w 67"/>
                  <a:gd name="T41" fmla="*/ 67 h 67"/>
                  <a:gd name="T42" fmla="*/ 19 w 67"/>
                  <a:gd name="T43" fmla="*/ 34 h 67"/>
                  <a:gd name="T44" fmla="*/ 20 w 67"/>
                  <a:gd name="T45" fmla="*/ 34 h 67"/>
                  <a:gd name="T46" fmla="*/ 33 w 67"/>
                  <a:gd name="T47" fmla="*/ 47 h 67"/>
                  <a:gd name="T48" fmla="*/ 34 w 67"/>
                  <a:gd name="T49" fmla="*/ 48 h 67"/>
                  <a:gd name="T50" fmla="*/ 34 w 67"/>
                  <a:gd name="T51" fmla="*/ 47 h 67"/>
                  <a:gd name="T52" fmla="*/ 47 w 67"/>
                  <a:gd name="T53" fmla="*/ 34 h 67"/>
                  <a:gd name="T54" fmla="*/ 48 w 67"/>
                  <a:gd name="T55" fmla="*/ 34 h 67"/>
                  <a:gd name="T56" fmla="*/ 47 w 67"/>
                  <a:gd name="T57" fmla="*/ 33 h 67"/>
                  <a:gd name="T58" fmla="*/ 34 w 67"/>
                  <a:gd name="T59" fmla="*/ 20 h 67"/>
                  <a:gd name="T60" fmla="*/ 34 w 67"/>
                  <a:gd name="T61" fmla="*/ 19 h 67"/>
                  <a:gd name="T62" fmla="*/ 33 w 67"/>
                  <a:gd name="T63" fmla="*/ 20 h 67"/>
                  <a:gd name="T64" fmla="*/ 20 w 67"/>
                  <a:gd name="T65" fmla="*/ 33 h 67"/>
                  <a:gd name="T66" fmla="*/ 19 w 67"/>
                  <a:gd name="T67" fmla="*/ 3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4" y="67"/>
                    </a:moveTo>
                    <a:cubicBezTo>
                      <a:pt x="32" y="67"/>
                      <a:pt x="30" y="66"/>
                      <a:pt x="30" y="64"/>
                    </a:cubicBezTo>
                    <a:cubicBezTo>
                      <a:pt x="26" y="50"/>
                      <a:pt x="26" y="50"/>
                      <a:pt x="26" y="50"/>
                    </a:cubicBezTo>
                    <a:cubicBezTo>
                      <a:pt x="25" y="46"/>
                      <a:pt x="22" y="43"/>
                      <a:pt x="18" y="42"/>
                    </a:cubicBezTo>
                    <a:cubicBezTo>
                      <a:pt x="3" y="37"/>
                      <a:pt x="3" y="37"/>
                      <a:pt x="3" y="37"/>
                    </a:cubicBezTo>
                    <a:cubicBezTo>
                      <a:pt x="1" y="37"/>
                      <a:pt x="0" y="35"/>
                      <a:pt x="0" y="34"/>
                    </a:cubicBezTo>
                    <a:cubicBezTo>
                      <a:pt x="0" y="32"/>
                      <a:pt x="1" y="30"/>
                      <a:pt x="3" y="30"/>
                    </a:cubicBezTo>
                    <a:cubicBezTo>
                      <a:pt x="18" y="26"/>
                      <a:pt x="18" y="26"/>
                      <a:pt x="18" y="26"/>
                    </a:cubicBezTo>
                    <a:cubicBezTo>
                      <a:pt x="22" y="25"/>
                      <a:pt x="25" y="22"/>
                      <a:pt x="26" y="18"/>
                    </a:cubicBezTo>
                    <a:cubicBezTo>
                      <a:pt x="30" y="3"/>
                      <a:pt x="30" y="3"/>
                      <a:pt x="30" y="3"/>
                    </a:cubicBezTo>
                    <a:cubicBezTo>
                      <a:pt x="30" y="1"/>
                      <a:pt x="32" y="0"/>
                      <a:pt x="34" y="0"/>
                    </a:cubicBezTo>
                    <a:cubicBezTo>
                      <a:pt x="36" y="0"/>
                      <a:pt x="37" y="1"/>
                      <a:pt x="38" y="3"/>
                    </a:cubicBezTo>
                    <a:cubicBezTo>
                      <a:pt x="42" y="18"/>
                      <a:pt x="42" y="18"/>
                      <a:pt x="42" y="18"/>
                    </a:cubicBezTo>
                    <a:cubicBezTo>
                      <a:pt x="43" y="22"/>
                      <a:pt x="46" y="25"/>
                      <a:pt x="50" y="26"/>
                    </a:cubicBezTo>
                    <a:cubicBezTo>
                      <a:pt x="64" y="30"/>
                      <a:pt x="64" y="30"/>
                      <a:pt x="64" y="30"/>
                    </a:cubicBezTo>
                    <a:cubicBezTo>
                      <a:pt x="66" y="30"/>
                      <a:pt x="67" y="32"/>
                      <a:pt x="67" y="34"/>
                    </a:cubicBezTo>
                    <a:cubicBezTo>
                      <a:pt x="67" y="35"/>
                      <a:pt x="66" y="37"/>
                      <a:pt x="64" y="37"/>
                    </a:cubicBezTo>
                    <a:cubicBezTo>
                      <a:pt x="50" y="42"/>
                      <a:pt x="50" y="42"/>
                      <a:pt x="50" y="42"/>
                    </a:cubicBezTo>
                    <a:cubicBezTo>
                      <a:pt x="46" y="43"/>
                      <a:pt x="43" y="46"/>
                      <a:pt x="42" y="50"/>
                    </a:cubicBezTo>
                    <a:cubicBezTo>
                      <a:pt x="38" y="64"/>
                      <a:pt x="38" y="64"/>
                      <a:pt x="38" y="64"/>
                    </a:cubicBezTo>
                    <a:cubicBezTo>
                      <a:pt x="37" y="66"/>
                      <a:pt x="36" y="67"/>
                      <a:pt x="34" y="67"/>
                    </a:cubicBezTo>
                    <a:close/>
                    <a:moveTo>
                      <a:pt x="19" y="34"/>
                    </a:moveTo>
                    <a:cubicBezTo>
                      <a:pt x="20" y="34"/>
                      <a:pt x="20" y="34"/>
                      <a:pt x="20" y="34"/>
                    </a:cubicBezTo>
                    <a:cubicBezTo>
                      <a:pt x="26" y="36"/>
                      <a:pt x="32" y="41"/>
                      <a:pt x="33" y="47"/>
                    </a:cubicBezTo>
                    <a:cubicBezTo>
                      <a:pt x="34" y="48"/>
                      <a:pt x="34" y="48"/>
                      <a:pt x="34" y="48"/>
                    </a:cubicBezTo>
                    <a:cubicBezTo>
                      <a:pt x="34" y="47"/>
                      <a:pt x="34" y="47"/>
                      <a:pt x="34" y="47"/>
                    </a:cubicBezTo>
                    <a:cubicBezTo>
                      <a:pt x="36" y="41"/>
                      <a:pt x="41" y="36"/>
                      <a:pt x="47" y="34"/>
                    </a:cubicBezTo>
                    <a:cubicBezTo>
                      <a:pt x="48" y="34"/>
                      <a:pt x="48" y="34"/>
                      <a:pt x="48" y="34"/>
                    </a:cubicBezTo>
                    <a:cubicBezTo>
                      <a:pt x="47" y="33"/>
                      <a:pt x="47" y="33"/>
                      <a:pt x="47" y="33"/>
                    </a:cubicBezTo>
                    <a:cubicBezTo>
                      <a:pt x="41" y="32"/>
                      <a:pt x="36" y="26"/>
                      <a:pt x="34" y="20"/>
                    </a:cubicBezTo>
                    <a:cubicBezTo>
                      <a:pt x="34" y="19"/>
                      <a:pt x="34" y="19"/>
                      <a:pt x="34" y="19"/>
                    </a:cubicBezTo>
                    <a:cubicBezTo>
                      <a:pt x="33" y="20"/>
                      <a:pt x="33" y="20"/>
                      <a:pt x="33" y="20"/>
                    </a:cubicBezTo>
                    <a:cubicBezTo>
                      <a:pt x="32" y="26"/>
                      <a:pt x="26" y="32"/>
                      <a:pt x="20" y="33"/>
                    </a:cubicBezTo>
                    <a:lnTo>
                      <a:pt x="19" y="34"/>
                    </a:ln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54" name="í$ļïḓe">
                <a:extLst>
                  <a:ext uri="{FF2B5EF4-FFF2-40B4-BE49-F238E27FC236}">
                    <a16:creationId xmlns:a16="http://schemas.microsoft.com/office/drawing/2014/main" xmlns="" id="{8E84742D-D891-495E-B97E-60688FBDB9B5}"/>
                  </a:ext>
                </a:extLst>
              </p:cNvPr>
              <p:cNvSpPr/>
              <p:nvPr userDrawn="1"/>
            </p:nvSpPr>
            <p:spPr bwMode="auto">
              <a:xfrm>
                <a:off x="3879850" y="1579563"/>
                <a:ext cx="223838" cy="225425"/>
              </a:xfrm>
              <a:custGeom>
                <a:avLst/>
                <a:gdLst>
                  <a:gd name="T0" fmla="*/ 33 w 67"/>
                  <a:gd name="T1" fmla="*/ 67 h 67"/>
                  <a:gd name="T2" fmla="*/ 29 w 67"/>
                  <a:gd name="T3" fmla="*/ 64 h 67"/>
                  <a:gd name="T4" fmla="*/ 25 w 67"/>
                  <a:gd name="T5" fmla="*/ 49 h 67"/>
                  <a:gd name="T6" fmla="*/ 17 w 67"/>
                  <a:gd name="T7" fmla="*/ 41 h 67"/>
                  <a:gd name="T8" fmla="*/ 3 w 67"/>
                  <a:gd name="T9" fmla="*/ 37 h 67"/>
                  <a:gd name="T10" fmla="*/ 0 w 67"/>
                  <a:gd name="T11" fmla="*/ 33 h 67"/>
                  <a:gd name="T12" fmla="*/ 3 w 67"/>
                  <a:gd name="T13" fmla="*/ 29 h 67"/>
                  <a:gd name="T14" fmla="*/ 17 w 67"/>
                  <a:gd name="T15" fmla="*/ 25 h 67"/>
                  <a:gd name="T16" fmla="*/ 25 w 67"/>
                  <a:gd name="T17" fmla="*/ 17 h 67"/>
                  <a:gd name="T18" fmla="*/ 29 w 67"/>
                  <a:gd name="T19" fmla="*/ 3 h 67"/>
                  <a:gd name="T20" fmla="*/ 33 w 67"/>
                  <a:gd name="T21" fmla="*/ 0 h 67"/>
                  <a:gd name="T22" fmla="*/ 37 w 67"/>
                  <a:gd name="T23" fmla="*/ 3 h 67"/>
                  <a:gd name="T24" fmla="*/ 41 w 67"/>
                  <a:gd name="T25" fmla="*/ 17 h 67"/>
                  <a:gd name="T26" fmla="*/ 49 w 67"/>
                  <a:gd name="T27" fmla="*/ 25 h 67"/>
                  <a:gd name="T28" fmla="*/ 64 w 67"/>
                  <a:gd name="T29" fmla="*/ 29 h 67"/>
                  <a:gd name="T30" fmla="*/ 67 w 67"/>
                  <a:gd name="T31" fmla="*/ 33 h 67"/>
                  <a:gd name="T32" fmla="*/ 64 w 67"/>
                  <a:gd name="T33" fmla="*/ 37 h 67"/>
                  <a:gd name="T34" fmla="*/ 49 w 67"/>
                  <a:gd name="T35" fmla="*/ 41 h 67"/>
                  <a:gd name="T36" fmla="*/ 41 w 67"/>
                  <a:gd name="T37" fmla="*/ 49 h 67"/>
                  <a:gd name="T38" fmla="*/ 37 w 67"/>
                  <a:gd name="T39" fmla="*/ 64 h 67"/>
                  <a:gd name="T40" fmla="*/ 33 w 67"/>
                  <a:gd name="T41" fmla="*/ 67 h 67"/>
                  <a:gd name="T42" fmla="*/ 18 w 67"/>
                  <a:gd name="T43" fmla="*/ 33 h 67"/>
                  <a:gd name="T44" fmla="*/ 19 w 67"/>
                  <a:gd name="T45" fmla="*/ 33 h 67"/>
                  <a:gd name="T46" fmla="*/ 33 w 67"/>
                  <a:gd name="T47" fmla="*/ 47 h 67"/>
                  <a:gd name="T48" fmla="*/ 33 w 67"/>
                  <a:gd name="T49" fmla="*/ 48 h 67"/>
                  <a:gd name="T50" fmla="*/ 33 w 67"/>
                  <a:gd name="T51" fmla="*/ 47 h 67"/>
                  <a:gd name="T52" fmla="*/ 47 w 67"/>
                  <a:gd name="T53" fmla="*/ 33 h 67"/>
                  <a:gd name="T54" fmla="*/ 48 w 67"/>
                  <a:gd name="T55" fmla="*/ 33 h 67"/>
                  <a:gd name="T56" fmla="*/ 47 w 67"/>
                  <a:gd name="T57" fmla="*/ 33 h 67"/>
                  <a:gd name="T58" fmla="*/ 33 w 67"/>
                  <a:gd name="T59" fmla="*/ 19 h 67"/>
                  <a:gd name="T60" fmla="*/ 33 w 67"/>
                  <a:gd name="T61" fmla="*/ 18 h 67"/>
                  <a:gd name="T62" fmla="*/ 33 w 67"/>
                  <a:gd name="T63" fmla="*/ 19 h 67"/>
                  <a:gd name="T64" fmla="*/ 19 w 67"/>
                  <a:gd name="T65" fmla="*/ 33 h 67"/>
                  <a:gd name="T66" fmla="*/ 18 w 67"/>
                  <a:gd name="T67"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3" y="67"/>
                    </a:moveTo>
                    <a:cubicBezTo>
                      <a:pt x="31" y="67"/>
                      <a:pt x="30" y="65"/>
                      <a:pt x="29" y="64"/>
                    </a:cubicBezTo>
                    <a:cubicBezTo>
                      <a:pt x="25" y="49"/>
                      <a:pt x="25" y="49"/>
                      <a:pt x="25" y="49"/>
                    </a:cubicBezTo>
                    <a:cubicBezTo>
                      <a:pt x="24" y="45"/>
                      <a:pt x="21" y="42"/>
                      <a:pt x="17" y="41"/>
                    </a:cubicBezTo>
                    <a:cubicBezTo>
                      <a:pt x="3" y="37"/>
                      <a:pt x="3" y="37"/>
                      <a:pt x="3" y="37"/>
                    </a:cubicBezTo>
                    <a:cubicBezTo>
                      <a:pt x="1" y="36"/>
                      <a:pt x="0" y="35"/>
                      <a:pt x="0" y="33"/>
                    </a:cubicBezTo>
                    <a:cubicBezTo>
                      <a:pt x="0" y="31"/>
                      <a:pt x="1" y="30"/>
                      <a:pt x="3" y="29"/>
                    </a:cubicBezTo>
                    <a:cubicBezTo>
                      <a:pt x="17" y="25"/>
                      <a:pt x="17" y="25"/>
                      <a:pt x="17" y="25"/>
                    </a:cubicBezTo>
                    <a:cubicBezTo>
                      <a:pt x="21" y="24"/>
                      <a:pt x="24" y="21"/>
                      <a:pt x="25" y="17"/>
                    </a:cubicBezTo>
                    <a:cubicBezTo>
                      <a:pt x="29" y="3"/>
                      <a:pt x="29" y="3"/>
                      <a:pt x="29" y="3"/>
                    </a:cubicBezTo>
                    <a:cubicBezTo>
                      <a:pt x="30" y="1"/>
                      <a:pt x="31" y="0"/>
                      <a:pt x="33" y="0"/>
                    </a:cubicBezTo>
                    <a:cubicBezTo>
                      <a:pt x="35" y="0"/>
                      <a:pt x="37" y="1"/>
                      <a:pt x="37" y="3"/>
                    </a:cubicBezTo>
                    <a:cubicBezTo>
                      <a:pt x="41" y="17"/>
                      <a:pt x="41" y="17"/>
                      <a:pt x="41" y="17"/>
                    </a:cubicBezTo>
                    <a:cubicBezTo>
                      <a:pt x="42" y="21"/>
                      <a:pt x="45" y="24"/>
                      <a:pt x="49" y="25"/>
                    </a:cubicBezTo>
                    <a:cubicBezTo>
                      <a:pt x="64" y="29"/>
                      <a:pt x="64" y="29"/>
                      <a:pt x="64" y="29"/>
                    </a:cubicBezTo>
                    <a:cubicBezTo>
                      <a:pt x="66" y="30"/>
                      <a:pt x="67" y="31"/>
                      <a:pt x="67" y="33"/>
                    </a:cubicBezTo>
                    <a:cubicBezTo>
                      <a:pt x="67" y="35"/>
                      <a:pt x="66" y="36"/>
                      <a:pt x="64" y="37"/>
                    </a:cubicBezTo>
                    <a:cubicBezTo>
                      <a:pt x="49" y="41"/>
                      <a:pt x="49" y="41"/>
                      <a:pt x="49" y="41"/>
                    </a:cubicBezTo>
                    <a:cubicBezTo>
                      <a:pt x="45" y="42"/>
                      <a:pt x="42" y="45"/>
                      <a:pt x="41" y="49"/>
                    </a:cubicBezTo>
                    <a:cubicBezTo>
                      <a:pt x="37" y="64"/>
                      <a:pt x="37" y="64"/>
                      <a:pt x="37" y="64"/>
                    </a:cubicBezTo>
                    <a:cubicBezTo>
                      <a:pt x="37" y="65"/>
                      <a:pt x="35" y="67"/>
                      <a:pt x="33" y="67"/>
                    </a:cubicBezTo>
                    <a:close/>
                    <a:moveTo>
                      <a:pt x="18" y="33"/>
                    </a:moveTo>
                    <a:cubicBezTo>
                      <a:pt x="19" y="33"/>
                      <a:pt x="19" y="33"/>
                      <a:pt x="19" y="33"/>
                    </a:cubicBezTo>
                    <a:cubicBezTo>
                      <a:pt x="26" y="35"/>
                      <a:pt x="31" y="40"/>
                      <a:pt x="33" y="47"/>
                    </a:cubicBezTo>
                    <a:cubicBezTo>
                      <a:pt x="33" y="48"/>
                      <a:pt x="33" y="48"/>
                      <a:pt x="33" y="48"/>
                    </a:cubicBezTo>
                    <a:cubicBezTo>
                      <a:pt x="33" y="47"/>
                      <a:pt x="33" y="47"/>
                      <a:pt x="33" y="47"/>
                    </a:cubicBezTo>
                    <a:cubicBezTo>
                      <a:pt x="35" y="40"/>
                      <a:pt x="40" y="35"/>
                      <a:pt x="47" y="33"/>
                    </a:cubicBezTo>
                    <a:cubicBezTo>
                      <a:pt x="48" y="33"/>
                      <a:pt x="48" y="33"/>
                      <a:pt x="48" y="33"/>
                    </a:cubicBezTo>
                    <a:cubicBezTo>
                      <a:pt x="47" y="33"/>
                      <a:pt x="47" y="33"/>
                      <a:pt x="47" y="33"/>
                    </a:cubicBezTo>
                    <a:cubicBezTo>
                      <a:pt x="40" y="31"/>
                      <a:pt x="35" y="26"/>
                      <a:pt x="33" y="19"/>
                    </a:cubicBezTo>
                    <a:cubicBezTo>
                      <a:pt x="33" y="18"/>
                      <a:pt x="33" y="18"/>
                      <a:pt x="33" y="18"/>
                    </a:cubicBezTo>
                    <a:cubicBezTo>
                      <a:pt x="33" y="19"/>
                      <a:pt x="33" y="19"/>
                      <a:pt x="33" y="19"/>
                    </a:cubicBezTo>
                    <a:cubicBezTo>
                      <a:pt x="31" y="26"/>
                      <a:pt x="26" y="31"/>
                      <a:pt x="19" y="33"/>
                    </a:cubicBezTo>
                    <a:lnTo>
                      <a:pt x="18" y="33"/>
                    </a:ln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55" name="i$ḷíḍê">
                <a:extLst>
                  <a:ext uri="{FF2B5EF4-FFF2-40B4-BE49-F238E27FC236}">
                    <a16:creationId xmlns:a16="http://schemas.microsoft.com/office/drawing/2014/main" xmlns="" id="{E737AB16-88A1-4AC0-AEAF-32E41158FBA9}"/>
                  </a:ext>
                </a:extLst>
              </p:cNvPr>
              <p:cNvSpPr/>
              <p:nvPr userDrawn="1"/>
            </p:nvSpPr>
            <p:spPr bwMode="auto">
              <a:xfrm>
                <a:off x="5848350" y="1385888"/>
                <a:ext cx="150813" cy="150813"/>
              </a:xfrm>
              <a:custGeom>
                <a:avLst/>
                <a:gdLst>
                  <a:gd name="T0" fmla="*/ 23 w 45"/>
                  <a:gd name="T1" fmla="*/ 45 h 45"/>
                  <a:gd name="T2" fmla="*/ 0 w 45"/>
                  <a:gd name="T3" fmla="*/ 23 h 45"/>
                  <a:gd name="T4" fmla="*/ 23 w 45"/>
                  <a:gd name="T5" fmla="*/ 0 h 45"/>
                  <a:gd name="T6" fmla="*/ 45 w 45"/>
                  <a:gd name="T7" fmla="*/ 23 h 45"/>
                  <a:gd name="T8" fmla="*/ 23 w 45"/>
                  <a:gd name="T9" fmla="*/ 45 h 45"/>
                  <a:gd name="T10" fmla="*/ 23 w 45"/>
                  <a:gd name="T11" fmla="*/ 8 h 45"/>
                  <a:gd name="T12" fmla="*/ 8 w 45"/>
                  <a:gd name="T13" fmla="*/ 23 h 45"/>
                  <a:gd name="T14" fmla="*/ 23 w 45"/>
                  <a:gd name="T15" fmla="*/ 37 h 45"/>
                  <a:gd name="T16" fmla="*/ 37 w 45"/>
                  <a:gd name="T17" fmla="*/ 23 h 45"/>
                  <a:gd name="T18" fmla="*/ 23 w 45"/>
                  <a:gd name="T19"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5">
                    <a:moveTo>
                      <a:pt x="23" y="45"/>
                    </a:moveTo>
                    <a:cubicBezTo>
                      <a:pt x="10" y="45"/>
                      <a:pt x="0" y="35"/>
                      <a:pt x="0" y="23"/>
                    </a:cubicBezTo>
                    <a:cubicBezTo>
                      <a:pt x="0" y="10"/>
                      <a:pt x="10" y="0"/>
                      <a:pt x="23" y="0"/>
                    </a:cubicBezTo>
                    <a:cubicBezTo>
                      <a:pt x="35" y="0"/>
                      <a:pt x="45" y="10"/>
                      <a:pt x="45" y="23"/>
                    </a:cubicBezTo>
                    <a:cubicBezTo>
                      <a:pt x="45" y="35"/>
                      <a:pt x="35" y="45"/>
                      <a:pt x="23" y="45"/>
                    </a:cubicBezTo>
                    <a:close/>
                    <a:moveTo>
                      <a:pt x="23" y="8"/>
                    </a:moveTo>
                    <a:cubicBezTo>
                      <a:pt x="15" y="8"/>
                      <a:pt x="8" y="15"/>
                      <a:pt x="8" y="23"/>
                    </a:cubicBezTo>
                    <a:cubicBezTo>
                      <a:pt x="8" y="30"/>
                      <a:pt x="15" y="37"/>
                      <a:pt x="23" y="37"/>
                    </a:cubicBezTo>
                    <a:cubicBezTo>
                      <a:pt x="31" y="37"/>
                      <a:pt x="37" y="30"/>
                      <a:pt x="37" y="23"/>
                    </a:cubicBezTo>
                    <a:cubicBezTo>
                      <a:pt x="37" y="15"/>
                      <a:pt x="31" y="8"/>
                      <a:pt x="23"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56" name="íśḷiďe">
                <a:extLst>
                  <a:ext uri="{FF2B5EF4-FFF2-40B4-BE49-F238E27FC236}">
                    <a16:creationId xmlns:a16="http://schemas.microsoft.com/office/drawing/2014/main" xmlns="" id="{CBFF458E-292F-47AD-9ADF-E4EEDA4ACDEA}"/>
                  </a:ext>
                </a:extLst>
              </p:cNvPr>
              <p:cNvSpPr/>
              <p:nvPr userDrawn="1"/>
            </p:nvSpPr>
            <p:spPr bwMode="auto">
              <a:xfrm>
                <a:off x="3406775" y="4054476"/>
                <a:ext cx="150813" cy="147638"/>
              </a:xfrm>
              <a:custGeom>
                <a:avLst/>
                <a:gdLst>
                  <a:gd name="T0" fmla="*/ 23 w 45"/>
                  <a:gd name="T1" fmla="*/ 44 h 44"/>
                  <a:gd name="T2" fmla="*/ 0 w 45"/>
                  <a:gd name="T3" fmla="*/ 22 h 44"/>
                  <a:gd name="T4" fmla="*/ 23 w 45"/>
                  <a:gd name="T5" fmla="*/ 0 h 44"/>
                  <a:gd name="T6" fmla="*/ 45 w 45"/>
                  <a:gd name="T7" fmla="*/ 22 h 44"/>
                  <a:gd name="T8" fmla="*/ 23 w 45"/>
                  <a:gd name="T9" fmla="*/ 44 h 44"/>
                  <a:gd name="T10" fmla="*/ 23 w 45"/>
                  <a:gd name="T11" fmla="*/ 8 h 44"/>
                  <a:gd name="T12" fmla="*/ 8 w 45"/>
                  <a:gd name="T13" fmla="*/ 22 h 44"/>
                  <a:gd name="T14" fmla="*/ 23 w 45"/>
                  <a:gd name="T15" fmla="*/ 36 h 44"/>
                  <a:gd name="T16" fmla="*/ 37 w 45"/>
                  <a:gd name="T17" fmla="*/ 22 h 44"/>
                  <a:gd name="T18" fmla="*/ 23 w 45"/>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4">
                    <a:moveTo>
                      <a:pt x="23" y="44"/>
                    </a:moveTo>
                    <a:cubicBezTo>
                      <a:pt x="10" y="44"/>
                      <a:pt x="0" y="34"/>
                      <a:pt x="0" y="22"/>
                    </a:cubicBezTo>
                    <a:cubicBezTo>
                      <a:pt x="0" y="10"/>
                      <a:pt x="10" y="0"/>
                      <a:pt x="23" y="0"/>
                    </a:cubicBezTo>
                    <a:cubicBezTo>
                      <a:pt x="35" y="0"/>
                      <a:pt x="45" y="10"/>
                      <a:pt x="45" y="22"/>
                    </a:cubicBezTo>
                    <a:cubicBezTo>
                      <a:pt x="45" y="34"/>
                      <a:pt x="35" y="44"/>
                      <a:pt x="23" y="44"/>
                    </a:cubicBezTo>
                    <a:close/>
                    <a:moveTo>
                      <a:pt x="23" y="8"/>
                    </a:moveTo>
                    <a:cubicBezTo>
                      <a:pt x="15" y="8"/>
                      <a:pt x="8" y="14"/>
                      <a:pt x="8" y="22"/>
                    </a:cubicBezTo>
                    <a:cubicBezTo>
                      <a:pt x="8" y="30"/>
                      <a:pt x="15" y="36"/>
                      <a:pt x="23" y="36"/>
                    </a:cubicBezTo>
                    <a:cubicBezTo>
                      <a:pt x="31" y="36"/>
                      <a:pt x="37" y="30"/>
                      <a:pt x="37" y="22"/>
                    </a:cubicBezTo>
                    <a:cubicBezTo>
                      <a:pt x="37" y="14"/>
                      <a:pt x="31" y="8"/>
                      <a:pt x="23"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57" name="ï$ḻiḑê">
                <a:extLst>
                  <a:ext uri="{FF2B5EF4-FFF2-40B4-BE49-F238E27FC236}">
                    <a16:creationId xmlns:a16="http://schemas.microsoft.com/office/drawing/2014/main" xmlns="" id="{B71F3B24-11CF-4A34-9159-778874934118}"/>
                  </a:ext>
                </a:extLst>
              </p:cNvPr>
              <p:cNvSpPr/>
              <p:nvPr userDrawn="1"/>
            </p:nvSpPr>
            <p:spPr bwMode="auto">
              <a:xfrm>
                <a:off x="8637588" y="4427538"/>
                <a:ext cx="147638" cy="146050"/>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58" name="îṧlïḑé">
                <a:extLst>
                  <a:ext uri="{FF2B5EF4-FFF2-40B4-BE49-F238E27FC236}">
                    <a16:creationId xmlns:a16="http://schemas.microsoft.com/office/drawing/2014/main" xmlns="" id="{A3987B1C-75B0-4283-8EFC-55D64E294981}"/>
                  </a:ext>
                </a:extLst>
              </p:cNvPr>
              <p:cNvSpPr/>
              <p:nvPr userDrawn="1"/>
            </p:nvSpPr>
            <p:spPr bwMode="auto">
              <a:xfrm>
                <a:off x="4181475" y="3079751"/>
                <a:ext cx="147638" cy="147638"/>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5" y="0"/>
                      <a:pt x="44" y="10"/>
                      <a:pt x="44" y="22"/>
                    </a:cubicBezTo>
                    <a:cubicBezTo>
                      <a:pt x="44" y="34"/>
                      <a:pt x="35"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59" name="í$ļîḍé">
                <a:extLst>
                  <a:ext uri="{FF2B5EF4-FFF2-40B4-BE49-F238E27FC236}">
                    <a16:creationId xmlns:a16="http://schemas.microsoft.com/office/drawing/2014/main" xmlns="" id="{5AC52407-8612-415E-B1DA-D328CF4094D4}"/>
                  </a:ext>
                </a:extLst>
              </p:cNvPr>
              <p:cNvSpPr/>
              <p:nvPr userDrawn="1"/>
            </p:nvSpPr>
            <p:spPr bwMode="auto">
              <a:xfrm>
                <a:off x="3879850" y="5167313"/>
                <a:ext cx="2138363" cy="619125"/>
              </a:xfrm>
              <a:custGeom>
                <a:avLst/>
                <a:gdLst>
                  <a:gd name="T0" fmla="*/ 638 w 638"/>
                  <a:gd name="T1" fmla="*/ 179 h 185"/>
                  <a:gd name="T2" fmla="*/ 638 w 638"/>
                  <a:gd name="T3" fmla="*/ 0 h 185"/>
                  <a:gd name="T4" fmla="*/ 0 w 638"/>
                  <a:gd name="T5" fmla="*/ 185 h 185"/>
                  <a:gd name="T6" fmla="*/ 574 w 638"/>
                  <a:gd name="T7" fmla="*/ 153 h 185"/>
                  <a:gd name="T8" fmla="*/ 619 w 638"/>
                  <a:gd name="T9" fmla="*/ 185 h 185"/>
                  <a:gd name="T10" fmla="*/ 638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638" y="179"/>
                    </a:moveTo>
                    <a:cubicBezTo>
                      <a:pt x="638" y="0"/>
                      <a:pt x="638" y="0"/>
                      <a:pt x="638" y="0"/>
                    </a:cubicBezTo>
                    <a:cubicBezTo>
                      <a:pt x="0" y="185"/>
                      <a:pt x="0" y="185"/>
                      <a:pt x="0" y="185"/>
                    </a:cubicBezTo>
                    <a:cubicBezTo>
                      <a:pt x="574" y="153"/>
                      <a:pt x="574" y="153"/>
                      <a:pt x="574" y="153"/>
                    </a:cubicBezTo>
                    <a:cubicBezTo>
                      <a:pt x="574" y="153"/>
                      <a:pt x="607" y="185"/>
                      <a:pt x="619" y="185"/>
                    </a:cubicBezTo>
                    <a:cubicBezTo>
                      <a:pt x="632" y="185"/>
                      <a:pt x="638" y="179"/>
                      <a:pt x="638"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60" name="isḷide">
                <a:extLst>
                  <a:ext uri="{FF2B5EF4-FFF2-40B4-BE49-F238E27FC236}">
                    <a16:creationId xmlns:a16="http://schemas.microsoft.com/office/drawing/2014/main" xmlns="" id="{E9EF0E23-9BAB-4E9E-9E54-6701F3D3AF98}"/>
                  </a:ext>
                </a:extLst>
              </p:cNvPr>
              <p:cNvSpPr/>
              <p:nvPr userDrawn="1"/>
            </p:nvSpPr>
            <p:spPr bwMode="auto">
              <a:xfrm>
                <a:off x="4019550" y="4633913"/>
                <a:ext cx="1998663" cy="938213"/>
              </a:xfrm>
              <a:custGeom>
                <a:avLst/>
                <a:gdLst>
                  <a:gd name="T0" fmla="*/ 0 w 596"/>
                  <a:gd name="T1" fmla="*/ 237 h 280"/>
                  <a:gd name="T2" fmla="*/ 122 w 596"/>
                  <a:gd name="T3" fmla="*/ 106 h 280"/>
                  <a:gd name="T4" fmla="*/ 208 w 596"/>
                  <a:gd name="T5" fmla="*/ 76 h 280"/>
                  <a:gd name="T6" fmla="*/ 450 w 596"/>
                  <a:gd name="T7" fmla="*/ 14 h 280"/>
                  <a:gd name="T8" fmla="*/ 596 w 596"/>
                  <a:gd name="T9" fmla="*/ 114 h 280"/>
                  <a:gd name="T10" fmla="*/ 596 w 596"/>
                  <a:gd name="T11" fmla="*/ 240 h 280"/>
                  <a:gd name="T12" fmla="*/ 28 w 596"/>
                  <a:gd name="T13" fmla="*/ 280 h 280"/>
                  <a:gd name="T14" fmla="*/ 0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0" y="237"/>
                    </a:moveTo>
                    <a:cubicBezTo>
                      <a:pt x="122" y="106"/>
                      <a:pt x="122" y="106"/>
                      <a:pt x="122" y="106"/>
                    </a:cubicBezTo>
                    <a:cubicBezTo>
                      <a:pt x="122" y="106"/>
                      <a:pt x="153" y="115"/>
                      <a:pt x="208" y="76"/>
                    </a:cubicBezTo>
                    <a:cubicBezTo>
                      <a:pt x="270" y="33"/>
                      <a:pt x="379" y="0"/>
                      <a:pt x="450" y="14"/>
                    </a:cubicBezTo>
                    <a:cubicBezTo>
                      <a:pt x="520" y="29"/>
                      <a:pt x="596" y="114"/>
                      <a:pt x="596" y="114"/>
                    </a:cubicBezTo>
                    <a:cubicBezTo>
                      <a:pt x="596" y="240"/>
                      <a:pt x="596" y="240"/>
                      <a:pt x="596" y="240"/>
                    </a:cubicBezTo>
                    <a:cubicBezTo>
                      <a:pt x="28" y="280"/>
                      <a:pt x="28" y="280"/>
                      <a:pt x="28" y="280"/>
                    </a:cubicBezTo>
                    <a:lnTo>
                      <a:pt x="0" y="23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61" name="ïś1îḓè">
                <a:extLst>
                  <a:ext uri="{FF2B5EF4-FFF2-40B4-BE49-F238E27FC236}">
                    <a16:creationId xmlns:a16="http://schemas.microsoft.com/office/drawing/2014/main" xmlns="" id="{9B36BA8A-A211-4673-992D-9492AC047BEB}"/>
                  </a:ext>
                </a:extLst>
              </p:cNvPr>
              <p:cNvSpPr/>
              <p:nvPr userDrawn="1"/>
            </p:nvSpPr>
            <p:spPr bwMode="auto">
              <a:xfrm>
                <a:off x="4459288" y="4672013"/>
                <a:ext cx="1558925" cy="773113"/>
              </a:xfrm>
              <a:custGeom>
                <a:avLst/>
                <a:gdLst>
                  <a:gd name="T0" fmla="*/ 465 w 465"/>
                  <a:gd name="T1" fmla="*/ 220 h 231"/>
                  <a:gd name="T2" fmla="*/ 432 w 465"/>
                  <a:gd name="T3" fmla="*/ 148 h 231"/>
                  <a:gd name="T4" fmla="*/ 281 w 465"/>
                  <a:gd name="T5" fmla="*/ 0 h 231"/>
                  <a:gd name="T6" fmla="*/ 281 w 465"/>
                  <a:gd name="T7" fmla="*/ 0 h 231"/>
                  <a:gd name="T8" fmla="*/ 135 w 465"/>
                  <a:gd name="T9" fmla="*/ 33 h 231"/>
                  <a:gd name="T10" fmla="*/ 87 w 465"/>
                  <a:gd name="T11" fmla="*/ 58 h 231"/>
                  <a:gd name="T12" fmla="*/ 0 w 465"/>
                  <a:gd name="T13" fmla="*/ 221 h 231"/>
                  <a:gd name="T14" fmla="*/ 411 w 465"/>
                  <a:gd name="T15" fmla="*/ 216 h 231"/>
                  <a:gd name="T16" fmla="*/ 440 w 465"/>
                  <a:gd name="T17" fmla="*/ 231 h 231"/>
                  <a:gd name="T18" fmla="*/ 465 w 465"/>
                  <a:gd name="T19" fmla="*/ 229 h 231"/>
                  <a:gd name="T20" fmla="*/ 465 w 465"/>
                  <a:gd name="T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5" h="231">
                    <a:moveTo>
                      <a:pt x="465" y="220"/>
                    </a:moveTo>
                    <a:cubicBezTo>
                      <a:pt x="432" y="148"/>
                      <a:pt x="432" y="148"/>
                      <a:pt x="432" y="148"/>
                    </a:cubicBezTo>
                    <a:cubicBezTo>
                      <a:pt x="281" y="0"/>
                      <a:pt x="281" y="0"/>
                      <a:pt x="281" y="0"/>
                    </a:cubicBezTo>
                    <a:cubicBezTo>
                      <a:pt x="281" y="0"/>
                      <a:pt x="281" y="0"/>
                      <a:pt x="281" y="0"/>
                    </a:cubicBezTo>
                    <a:cubicBezTo>
                      <a:pt x="135" y="33"/>
                      <a:pt x="135" y="33"/>
                      <a:pt x="135" y="33"/>
                    </a:cubicBezTo>
                    <a:cubicBezTo>
                      <a:pt x="118" y="41"/>
                      <a:pt x="102" y="49"/>
                      <a:pt x="87" y="58"/>
                    </a:cubicBezTo>
                    <a:cubicBezTo>
                      <a:pt x="0" y="221"/>
                      <a:pt x="0" y="221"/>
                      <a:pt x="0" y="221"/>
                    </a:cubicBezTo>
                    <a:cubicBezTo>
                      <a:pt x="0" y="221"/>
                      <a:pt x="379" y="194"/>
                      <a:pt x="411" y="216"/>
                    </a:cubicBezTo>
                    <a:cubicBezTo>
                      <a:pt x="422" y="222"/>
                      <a:pt x="431" y="227"/>
                      <a:pt x="440" y="231"/>
                    </a:cubicBezTo>
                    <a:cubicBezTo>
                      <a:pt x="465" y="229"/>
                      <a:pt x="465" y="229"/>
                      <a:pt x="465" y="229"/>
                    </a:cubicBezTo>
                    <a:lnTo>
                      <a:pt x="465" y="22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62" name="ïṧľíḑé">
                <a:extLst>
                  <a:ext uri="{FF2B5EF4-FFF2-40B4-BE49-F238E27FC236}">
                    <a16:creationId xmlns:a16="http://schemas.microsoft.com/office/drawing/2014/main" xmlns="" id="{BFAF9498-464F-4426-9950-ED19FA14CFA4}"/>
                  </a:ext>
                </a:extLst>
              </p:cNvPr>
              <p:cNvSpPr/>
              <p:nvPr userDrawn="1"/>
            </p:nvSpPr>
            <p:spPr bwMode="auto">
              <a:xfrm>
                <a:off x="3879850" y="4976813"/>
                <a:ext cx="2138363" cy="809625"/>
              </a:xfrm>
              <a:custGeom>
                <a:avLst/>
                <a:gdLst>
                  <a:gd name="T0" fmla="*/ 569 w 638"/>
                  <a:gd name="T1" fmla="*/ 199 h 242"/>
                  <a:gd name="T2" fmla="*/ 414 w 638"/>
                  <a:gd name="T3" fmla="*/ 193 h 242"/>
                  <a:gd name="T4" fmla="*/ 0 w 638"/>
                  <a:gd name="T5" fmla="*/ 242 h 242"/>
                  <a:gd name="T6" fmla="*/ 42 w 638"/>
                  <a:gd name="T7" fmla="*/ 135 h 242"/>
                  <a:gd name="T8" fmla="*/ 193 w 638"/>
                  <a:gd name="T9" fmla="*/ 99 h 242"/>
                  <a:gd name="T10" fmla="*/ 463 w 638"/>
                  <a:gd name="T11" fmla="*/ 37 h 242"/>
                  <a:gd name="T12" fmla="*/ 638 w 638"/>
                  <a:gd name="T13" fmla="*/ 138 h 242"/>
                  <a:gd name="T14" fmla="*/ 5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569" y="199"/>
                    </a:moveTo>
                    <a:cubicBezTo>
                      <a:pt x="569" y="199"/>
                      <a:pt x="498" y="190"/>
                      <a:pt x="414" y="193"/>
                    </a:cubicBezTo>
                    <a:cubicBezTo>
                      <a:pt x="331" y="196"/>
                      <a:pt x="91" y="242"/>
                      <a:pt x="0" y="242"/>
                    </a:cubicBezTo>
                    <a:cubicBezTo>
                      <a:pt x="42" y="135"/>
                      <a:pt x="42" y="135"/>
                      <a:pt x="42" y="135"/>
                    </a:cubicBezTo>
                    <a:cubicBezTo>
                      <a:pt x="42" y="135"/>
                      <a:pt x="148" y="127"/>
                      <a:pt x="193" y="99"/>
                    </a:cubicBezTo>
                    <a:cubicBezTo>
                      <a:pt x="239" y="71"/>
                      <a:pt x="355" y="0"/>
                      <a:pt x="463" y="37"/>
                    </a:cubicBezTo>
                    <a:cubicBezTo>
                      <a:pt x="577" y="78"/>
                      <a:pt x="638" y="138"/>
                      <a:pt x="638" y="138"/>
                    </a:cubicBezTo>
                    <a:cubicBezTo>
                      <a:pt x="638" y="138"/>
                      <a:pt x="600" y="147"/>
                      <a:pt x="5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63" name="ïśļîdê">
                <a:extLst>
                  <a:ext uri="{FF2B5EF4-FFF2-40B4-BE49-F238E27FC236}">
                    <a16:creationId xmlns:a16="http://schemas.microsoft.com/office/drawing/2014/main" xmlns="" id="{689CD297-0AC9-4FF3-802B-B79B421FB929}"/>
                  </a:ext>
                </a:extLst>
              </p:cNvPr>
              <p:cNvSpPr/>
              <p:nvPr userDrawn="1"/>
            </p:nvSpPr>
            <p:spPr bwMode="auto">
              <a:xfrm>
                <a:off x="4197350" y="5167313"/>
                <a:ext cx="1711325" cy="341313"/>
              </a:xfrm>
              <a:custGeom>
                <a:avLst/>
                <a:gdLst>
                  <a:gd name="T0" fmla="*/ 510 w 510"/>
                  <a:gd name="T1" fmla="*/ 74 h 102"/>
                  <a:gd name="T2" fmla="*/ 449 w 510"/>
                  <a:gd name="T3" fmla="*/ 42 h 102"/>
                  <a:gd name="T4" fmla="*/ 386 w 510"/>
                  <a:gd name="T5" fmla="*/ 16 h 102"/>
                  <a:gd name="T6" fmla="*/ 321 w 510"/>
                  <a:gd name="T7" fmla="*/ 3 h 102"/>
                  <a:gd name="T8" fmla="*/ 312 w 510"/>
                  <a:gd name="T9" fmla="*/ 3 h 102"/>
                  <a:gd name="T10" fmla="*/ 304 w 510"/>
                  <a:gd name="T11" fmla="*/ 3 h 102"/>
                  <a:gd name="T12" fmla="*/ 287 w 510"/>
                  <a:gd name="T13" fmla="*/ 5 h 102"/>
                  <a:gd name="T14" fmla="*/ 254 w 510"/>
                  <a:gd name="T15" fmla="*/ 10 h 102"/>
                  <a:gd name="T16" fmla="*/ 190 w 510"/>
                  <a:gd name="T17" fmla="*/ 32 h 102"/>
                  <a:gd name="T18" fmla="*/ 129 w 510"/>
                  <a:gd name="T19" fmla="*/ 63 h 102"/>
                  <a:gd name="T20" fmla="*/ 66 w 510"/>
                  <a:gd name="T21" fmla="*/ 91 h 102"/>
                  <a:gd name="T22" fmla="*/ 0 w 510"/>
                  <a:gd name="T23" fmla="*/ 101 h 102"/>
                  <a:gd name="T24" fmla="*/ 33 w 510"/>
                  <a:gd name="T25" fmla="*/ 98 h 102"/>
                  <a:gd name="T26" fmla="*/ 66 w 510"/>
                  <a:gd name="T27" fmla="*/ 89 h 102"/>
                  <a:gd name="T28" fmla="*/ 128 w 510"/>
                  <a:gd name="T29" fmla="*/ 61 h 102"/>
                  <a:gd name="T30" fmla="*/ 189 w 510"/>
                  <a:gd name="T31" fmla="*/ 30 h 102"/>
                  <a:gd name="T32" fmla="*/ 254 w 510"/>
                  <a:gd name="T33" fmla="*/ 7 h 102"/>
                  <a:gd name="T34" fmla="*/ 287 w 510"/>
                  <a:gd name="T35" fmla="*/ 2 h 102"/>
                  <a:gd name="T36" fmla="*/ 304 w 510"/>
                  <a:gd name="T37" fmla="*/ 0 h 102"/>
                  <a:gd name="T38" fmla="*/ 312 w 510"/>
                  <a:gd name="T39" fmla="*/ 0 h 102"/>
                  <a:gd name="T40" fmla="*/ 321 w 510"/>
                  <a:gd name="T41" fmla="*/ 0 h 102"/>
                  <a:gd name="T42" fmla="*/ 354 w 510"/>
                  <a:gd name="T43" fmla="*/ 4 h 102"/>
                  <a:gd name="T44" fmla="*/ 387 w 510"/>
                  <a:gd name="T45" fmla="*/ 13 h 102"/>
                  <a:gd name="T46" fmla="*/ 450 w 510"/>
                  <a:gd name="T47" fmla="*/ 40 h 102"/>
                  <a:gd name="T48" fmla="*/ 480 w 510"/>
                  <a:gd name="T49" fmla="*/ 56 h 102"/>
                  <a:gd name="T50" fmla="*/ 51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510" y="74"/>
                    </a:moveTo>
                    <a:cubicBezTo>
                      <a:pt x="490" y="62"/>
                      <a:pt x="470" y="51"/>
                      <a:pt x="449" y="42"/>
                    </a:cubicBezTo>
                    <a:cubicBezTo>
                      <a:pt x="429" y="32"/>
                      <a:pt x="408" y="23"/>
                      <a:pt x="386" y="16"/>
                    </a:cubicBezTo>
                    <a:cubicBezTo>
                      <a:pt x="365" y="9"/>
                      <a:pt x="343" y="3"/>
                      <a:pt x="321" y="3"/>
                    </a:cubicBezTo>
                    <a:cubicBezTo>
                      <a:pt x="318" y="3"/>
                      <a:pt x="315" y="3"/>
                      <a:pt x="312" y="3"/>
                    </a:cubicBezTo>
                    <a:cubicBezTo>
                      <a:pt x="310" y="3"/>
                      <a:pt x="307" y="3"/>
                      <a:pt x="304" y="3"/>
                    </a:cubicBezTo>
                    <a:cubicBezTo>
                      <a:pt x="298" y="4"/>
                      <a:pt x="293" y="4"/>
                      <a:pt x="287" y="5"/>
                    </a:cubicBezTo>
                    <a:cubicBezTo>
                      <a:pt x="276" y="6"/>
                      <a:pt x="265" y="8"/>
                      <a:pt x="254" y="10"/>
                    </a:cubicBezTo>
                    <a:cubicBezTo>
                      <a:pt x="232" y="15"/>
                      <a:pt x="211" y="23"/>
                      <a:pt x="190" y="32"/>
                    </a:cubicBezTo>
                    <a:cubicBezTo>
                      <a:pt x="169" y="42"/>
                      <a:pt x="149" y="53"/>
                      <a:pt x="129" y="63"/>
                    </a:cubicBezTo>
                    <a:cubicBezTo>
                      <a:pt x="109" y="74"/>
                      <a:pt x="88" y="84"/>
                      <a:pt x="66" y="91"/>
                    </a:cubicBezTo>
                    <a:cubicBezTo>
                      <a:pt x="45" y="98"/>
                      <a:pt x="22" y="102"/>
                      <a:pt x="0" y="101"/>
                    </a:cubicBezTo>
                    <a:cubicBezTo>
                      <a:pt x="11" y="101"/>
                      <a:pt x="22" y="100"/>
                      <a:pt x="33" y="98"/>
                    </a:cubicBezTo>
                    <a:cubicBezTo>
                      <a:pt x="44" y="96"/>
                      <a:pt x="55" y="93"/>
                      <a:pt x="66" y="89"/>
                    </a:cubicBezTo>
                    <a:cubicBezTo>
                      <a:pt x="87" y="82"/>
                      <a:pt x="108" y="72"/>
                      <a:pt x="128" y="61"/>
                    </a:cubicBezTo>
                    <a:cubicBezTo>
                      <a:pt x="148" y="50"/>
                      <a:pt x="168" y="39"/>
                      <a:pt x="189" y="30"/>
                    </a:cubicBezTo>
                    <a:cubicBezTo>
                      <a:pt x="210" y="20"/>
                      <a:pt x="232" y="12"/>
                      <a:pt x="254" y="7"/>
                    </a:cubicBezTo>
                    <a:cubicBezTo>
                      <a:pt x="265" y="5"/>
                      <a:pt x="276" y="3"/>
                      <a:pt x="287" y="2"/>
                    </a:cubicBezTo>
                    <a:cubicBezTo>
                      <a:pt x="293" y="1"/>
                      <a:pt x="298" y="1"/>
                      <a:pt x="304" y="0"/>
                    </a:cubicBezTo>
                    <a:cubicBezTo>
                      <a:pt x="307" y="0"/>
                      <a:pt x="309" y="0"/>
                      <a:pt x="312" y="0"/>
                    </a:cubicBezTo>
                    <a:cubicBezTo>
                      <a:pt x="315" y="0"/>
                      <a:pt x="318" y="0"/>
                      <a:pt x="321" y="0"/>
                    </a:cubicBezTo>
                    <a:cubicBezTo>
                      <a:pt x="332" y="0"/>
                      <a:pt x="343" y="2"/>
                      <a:pt x="354" y="4"/>
                    </a:cubicBezTo>
                    <a:cubicBezTo>
                      <a:pt x="365" y="7"/>
                      <a:pt x="376" y="10"/>
                      <a:pt x="387" y="13"/>
                    </a:cubicBezTo>
                    <a:cubicBezTo>
                      <a:pt x="409" y="21"/>
                      <a:pt x="430" y="30"/>
                      <a:pt x="450" y="40"/>
                    </a:cubicBezTo>
                    <a:cubicBezTo>
                      <a:pt x="460" y="45"/>
                      <a:pt x="470" y="51"/>
                      <a:pt x="480" y="56"/>
                    </a:cubicBezTo>
                    <a:cubicBezTo>
                      <a:pt x="491" y="62"/>
                      <a:pt x="500" y="68"/>
                      <a:pt x="51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64" name="ïsḷide">
                <a:extLst>
                  <a:ext uri="{FF2B5EF4-FFF2-40B4-BE49-F238E27FC236}">
                    <a16:creationId xmlns:a16="http://schemas.microsoft.com/office/drawing/2014/main" xmlns="" id="{045953C8-9DA9-4C70-842B-ABCDF8442D09}"/>
                  </a:ext>
                </a:extLst>
              </p:cNvPr>
              <p:cNvSpPr/>
              <p:nvPr userDrawn="1"/>
            </p:nvSpPr>
            <p:spPr bwMode="auto">
              <a:xfrm>
                <a:off x="4254500" y="5287963"/>
                <a:ext cx="1582738" cy="287338"/>
              </a:xfrm>
              <a:custGeom>
                <a:avLst/>
                <a:gdLst>
                  <a:gd name="T0" fmla="*/ 472 w 472"/>
                  <a:gd name="T1" fmla="*/ 46 h 86"/>
                  <a:gd name="T2" fmla="*/ 414 w 472"/>
                  <a:gd name="T3" fmla="*/ 25 h 86"/>
                  <a:gd name="T4" fmla="*/ 355 w 472"/>
                  <a:gd name="T5" fmla="*/ 10 h 86"/>
                  <a:gd name="T6" fmla="*/ 294 w 472"/>
                  <a:gd name="T7" fmla="*/ 3 h 86"/>
                  <a:gd name="T8" fmla="*/ 234 w 472"/>
                  <a:gd name="T9" fmla="*/ 12 h 86"/>
                  <a:gd name="T10" fmla="*/ 119 w 472"/>
                  <a:gd name="T11" fmla="*/ 56 h 86"/>
                  <a:gd name="T12" fmla="*/ 90 w 472"/>
                  <a:gd name="T13" fmla="*/ 67 h 86"/>
                  <a:gd name="T14" fmla="*/ 61 w 472"/>
                  <a:gd name="T15" fmla="*/ 77 h 86"/>
                  <a:gd name="T16" fmla="*/ 31 w 472"/>
                  <a:gd name="T17" fmla="*/ 83 h 86"/>
                  <a:gd name="T18" fmla="*/ 0 w 472"/>
                  <a:gd name="T19" fmla="*/ 85 h 86"/>
                  <a:gd name="T20" fmla="*/ 60 w 472"/>
                  <a:gd name="T21" fmla="*/ 75 h 86"/>
                  <a:gd name="T22" fmla="*/ 118 w 472"/>
                  <a:gd name="T23" fmla="*/ 53 h 86"/>
                  <a:gd name="T24" fmla="*/ 175 w 472"/>
                  <a:gd name="T25" fmla="*/ 29 h 86"/>
                  <a:gd name="T26" fmla="*/ 234 w 472"/>
                  <a:gd name="T27" fmla="*/ 9 h 86"/>
                  <a:gd name="T28" fmla="*/ 294 w 472"/>
                  <a:gd name="T29" fmla="*/ 0 h 86"/>
                  <a:gd name="T30" fmla="*/ 310 w 472"/>
                  <a:gd name="T31" fmla="*/ 0 h 86"/>
                  <a:gd name="T32" fmla="*/ 325 w 472"/>
                  <a:gd name="T33" fmla="*/ 2 h 86"/>
                  <a:gd name="T34" fmla="*/ 340 w 472"/>
                  <a:gd name="T35" fmla="*/ 4 h 86"/>
                  <a:gd name="T36" fmla="*/ 355 w 472"/>
                  <a:gd name="T37" fmla="*/ 7 h 86"/>
                  <a:gd name="T38" fmla="*/ 472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472" y="46"/>
                    </a:moveTo>
                    <a:cubicBezTo>
                      <a:pt x="453" y="38"/>
                      <a:pt x="434" y="31"/>
                      <a:pt x="414" y="25"/>
                    </a:cubicBezTo>
                    <a:cubicBezTo>
                      <a:pt x="394" y="19"/>
                      <a:pt x="375" y="14"/>
                      <a:pt x="355" y="10"/>
                    </a:cubicBezTo>
                    <a:cubicBezTo>
                      <a:pt x="335" y="6"/>
                      <a:pt x="315" y="3"/>
                      <a:pt x="294" y="3"/>
                    </a:cubicBezTo>
                    <a:cubicBezTo>
                      <a:pt x="274" y="3"/>
                      <a:pt x="254" y="7"/>
                      <a:pt x="234" y="12"/>
                    </a:cubicBezTo>
                    <a:cubicBezTo>
                      <a:pt x="195" y="22"/>
                      <a:pt x="157" y="40"/>
                      <a:pt x="119" y="56"/>
                    </a:cubicBezTo>
                    <a:cubicBezTo>
                      <a:pt x="109" y="60"/>
                      <a:pt x="100" y="63"/>
                      <a:pt x="90" y="67"/>
                    </a:cubicBezTo>
                    <a:cubicBezTo>
                      <a:pt x="80" y="71"/>
                      <a:pt x="71" y="74"/>
                      <a:pt x="61" y="77"/>
                    </a:cubicBezTo>
                    <a:cubicBezTo>
                      <a:pt x="51" y="80"/>
                      <a:pt x="41" y="82"/>
                      <a:pt x="31" y="83"/>
                    </a:cubicBezTo>
                    <a:cubicBezTo>
                      <a:pt x="21" y="85"/>
                      <a:pt x="10" y="86"/>
                      <a:pt x="0" y="85"/>
                    </a:cubicBezTo>
                    <a:cubicBezTo>
                      <a:pt x="21" y="86"/>
                      <a:pt x="41" y="81"/>
                      <a:pt x="60" y="75"/>
                    </a:cubicBezTo>
                    <a:cubicBezTo>
                      <a:pt x="80" y="69"/>
                      <a:pt x="99" y="61"/>
                      <a:pt x="118" y="53"/>
                    </a:cubicBezTo>
                    <a:cubicBezTo>
                      <a:pt x="137" y="45"/>
                      <a:pt x="156" y="37"/>
                      <a:pt x="175" y="29"/>
                    </a:cubicBezTo>
                    <a:cubicBezTo>
                      <a:pt x="194" y="21"/>
                      <a:pt x="214" y="14"/>
                      <a:pt x="234" y="9"/>
                    </a:cubicBezTo>
                    <a:cubicBezTo>
                      <a:pt x="253" y="3"/>
                      <a:pt x="274" y="0"/>
                      <a:pt x="294" y="0"/>
                    </a:cubicBezTo>
                    <a:cubicBezTo>
                      <a:pt x="299" y="0"/>
                      <a:pt x="304" y="0"/>
                      <a:pt x="310" y="0"/>
                    </a:cubicBezTo>
                    <a:cubicBezTo>
                      <a:pt x="315" y="1"/>
                      <a:pt x="320" y="1"/>
                      <a:pt x="325" y="2"/>
                    </a:cubicBezTo>
                    <a:cubicBezTo>
                      <a:pt x="330" y="3"/>
                      <a:pt x="335" y="3"/>
                      <a:pt x="340" y="4"/>
                    </a:cubicBezTo>
                    <a:cubicBezTo>
                      <a:pt x="345" y="5"/>
                      <a:pt x="350" y="6"/>
                      <a:pt x="355" y="7"/>
                    </a:cubicBezTo>
                    <a:cubicBezTo>
                      <a:pt x="395" y="16"/>
                      <a:pt x="434" y="30"/>
                      <a:pt x="472"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65" name="iṣḷidé">
                <a:extLst>
                  <a:ext uri="{FF2B5EF4-FFF2-40B4-BE49-F238E27FC236}">
                    <a16:creationId xmlns:a16="http://schemas.microsoft.com/office/drawing/2014/main" xmlns="" id="{0990D76C-53A3-4477-91FF-6935E6DF3C1C}"/>
                  </a:ext>
                </a:extLst>
              </p:cNvPr>
              <p:cNvSpPr/>
              <p:nvPr userDrawn="1"/>
            </p:nvSpPr>
            <p:spPr bwMode="auto">
              <a:xfrm>
                <a:off x="4214813" y="5357813"/>
                <a:ext cx="1589088" cy="261938"/>
              </a:xfrm>
              <a:custGeom>
                <a:avLst/>
                <a:gdLst>
                  <a:gd name="T0" fmla="*/ 474 w 474"/>
                  <a:gd name="T1" fmla="*/ 36 h 78"/>
                  <a:gd name="T2" fmla="*/ 415 w 474"/>
                  <a:gd name="T3" fmla="*/ 18 h 78"/>
                  <a:gd name="T4" fmla="*/ 356 w 474"/>
                  <a:gd name="T5" fmla="*/ 6 h 78"/>
                  <a:gd name="T6" fmla="*/ 295 w 474"/>
                  <a:gd name="T7" fmla="*/ 4 h 78"/>
                  <a:gd name="T8" fmla="*/ 265 w 474"/>
                  <a:gd name="T9" fmla="*/ 9 h 78"/>
                  <a:gd name="T10" fmla="*/ 236 w 474"/>
                  <a:gd name="T11" fmla="*/ 17 h 78"/>
                  <a:gd name="T12" fmla="*/ 120 w 474"/>
                  <a:gd name="T13" fmla="*/ 58 h 78"/>
                  <a:gd name="T14" fmla="*/ 61 w 474"/>
                  <a:gd name="T15" fmla="*/ 74 h 78"/>
                  <a:gd name="T16" fmla="*/ 31 w 474"/>
                  <a:gd name="T17" fmla="*/ 77 h 78"/>
                  <a:gd name="T18" fmla="*/ 0 w 474"/>
                  <a:gd name="T19" fmla="*/ 77 h 78"/>
                  <a:gd name="T20" fmla="*/ 61 w 474"/>
                  <a:gd name="T21" fmla="*/ 72 h 78"/>
                  <a:gd name="T22" fmla="*/ 119 w 474"/>
                  <a:gd name="T23" fmla="*/ 55 h 78"/>
                  <a:gd name="T24" fmla="*/ 177 w 474"/>
                  <a:gd name="T25" fmla="*/ 34 h 78"/>
                  <a:gd name="T26" fmla="*/ 235 w 474"/>
                  <a:gd name="T27" fmla="*/ 14 h 78"/>
                  <a:gd name="T28" fmla="*/ 265 w 474"/>
                  <a:gd name="T29" fmla="*/ 6 h 78"/>
                  <a:gd name="T30" fmla="*/ 295 w 474"/>
                  <a:gd name="T31" fmla="*/ 1 h 78"/>
                  <a:gd name="T32" fmla="*/ 356 w 474"/>
                  <a:gd name="T33" fmla="*/ 4 h 78"/>
                  <a:gd name="T34" fmla="*/ 416 w 474"/>
                  <a:gd name="T35" fmla="*/ 17 h 78"/>
                  <a:gd name="T36" fmla="*/ 445 w 474"/>
                  <a:gd name="T37" fmla="*/ 26 h 78"/>
                  <a:gd name="T38" fmla="*/ 474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474" y="36"/>
                    </a:moveTo>
                    <a:cubicBezTo>
                      <a:pt x="455" y="29"/>
                      <a:pt x="435" y="23"/>
                      <a:pt x="415" y="18"/>
                    </a:cubicBezTo>
                    <a:cubicBezTo>
                      <a:pt x="396" y="13"/>
                      <a:pt x="376" y="9"/>
                      <a:pt x="356" y="6"/>
                    </a:cubicBezTo>
                    <a:cubicBezTo>
                      <a:pt x="336" y="4"/>
                      <a:pt x="315" y="3"/>
                      <a:pt x="295" y="4"/>
                    </a:cubicBezTo>
                    <a:cubicBezTo>
                      <a:pt x="285" y="5"/>
                      <a:pt x="275" y="6"/>
                      <a:pt x="265" y="9"/>
                    </a:cubicBezTo>
                    <a:cubicBezTo>
                      <a:pt x="256" y="11"/>
                      <a:pt x="246" y="14"/>
                      <a:pt x="236" y="17"/>
                    </a:cubicBezTo>
                    <a:cubicBezTo>
                      <a:pt x="197" y="29"/>
                      <a:pt x="159" y="45"/>
                      <a:pt x="120" y="58"/>
                    </a:cubicBezTo>
                    <a:cubicBezTo>
                      <a:pt x="101" y="64"/>
                      <a:pt x="81" y="70"/>
                      <a:pt x="61" y="74"/>
                    </a:cubicBezTo>
                    <a:cubicBezTo>
                      <a:pt x="51" y="75"/>
                      <a:pt x="41" y="77"/>
                      <a:pt x="31" y="77"/>
                    </a:cubicBezTo>
                    <a:cubicBezTo>
                      <a:pt x="21" y="78"/>
                      <a:pt x="10" y="78"/>
                      <a:pt x="0" y="77"/>
                    </a:cubicBezTo>
                    <a:cubicBezTo>
                      <a:pt x="21" y="78"/>
                      <a:pt x="41" y="76"/>
                      <a:pt x="61" y="72"/>
                    </a:cubicBezTo>
                    <a:cubicBezTo>
                      <a:pt x="81" y="68"/>
                      <a:pt x="100" y="62"/>
                      <a:pt x="119" y="55"/>
                    </a:cubicBezTo>
                    <a:cubicBezTo>
                      <a:pt x="139" y="49"/>
                      <a:pt x="158" y="42"/>
                      <a:pt x="177" y="34"/>
                    </a:cubicBezTo>
                    <a:cubicBezTo>
                      <a:pt x="196" y="27"/>
                      <a:pt x="216" y="20"/>
                      <a:pt x="235" y="14"/>
                    </a:cubicBezTo>
                    <a:cubicBezTo>
                      <a:pt x="245" y="11"/>
                      <a:pt x="255" y="8"/>
                      <a:pt x="265" y="6"/>
                    </a:cubicBezTo>
                    <a:cubicBezTo>
                      <a:pt x="275" y="3"/>
                      <a:pt x="285" y="2"/>
                      <a:pt x="295" y="1"/>
                    </a:cubicBezTo>
                    <a:cubicBezTo>
                      <a:pt x="315" y="0"/>
                      <a:pt x="336" y="1"/>
                      <a:pt x="356" y="4"/>
                    </a:cubicBezTo>
                    <a:cubicBezTo>
                      <a:pt x="376" y="7"/>
                      <a:pt x="396" y="11"/>
                      <a:pt x="416" y="17"/>
                    </a:cubicBezTo>
                    <a:cubicBezTo>
                      <a:pt x="425" y="19"/>
                      <a:pt x="435" y="22"/>
                      <a:pt x="445" y="26"/>
                    </a:cubicBezTo>
                    <a:cubicBezTo>
                      <a:pt x="455" y="29"/>
                      <a:pt x="464" y="32"/>
                      <a:pt x="474"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66" name="íŝ1ïdè">
                <a:extLst>
                  <a:ext uri="{FF2B5EF4-FFF2-40B4-BE49-F238E27FC236}">
                    <a16:creationId xmlns:a16="http://schemas.microsoft.com/office/drawing/2014/main" xmlns="" id="{F0A67A34-0838-4A1B-91C6-A69AD503AF88}"/>
                  </a:ext>
                </a:extLst>
              </p:cNvPr>
              <p:cNvSpPr/>
              <p:nvPr userDrawn="1"/>
            </p:nvSpPr>
            <p:spPr bwMode="auto">
              <a:xfrm>
                <a:off x="4359275" y="5502276"/>
                <a:ext cx="1360488" cy="163513"/>
              </a:xfrm>
              <a:custGeom>
                <a:avLst/>
                <a:gdLst>
                  <a:gd name="T0" fmla="*/ 406 w 406"/>
                  <a:gd name="T1" fmla="*/ 17 h 49"/>
                  <a:gd name="T2" fmla="*/ 355 w 406"/>
                  <a:gd name="T3" fmla="*/ 10 h 49"/>
                  <a:gd name="T4" fmla="*/ 304 w 406"/>
                  <a:gd name="T5" fmla="*/ 5 h 49"/>
                  <a:gd name="T6" fmla="*/ 253 w 406"/>
                  <a:gd name="T7" fmla="*/ 3 h 49"/>
                  <a:gd name="T8" fmla="*/ 202 w 406"/>
                  <a:gd name="T9" fmla="*/ 7 h 49"/>
                  <a:gd name="T10" fmla="*/ 152 w 406"/>
                  <a:gd name="T11" fmla="*/ 19 h 49"/>
                  <a:gd name="T12" fmla="*/ 102 w 406"/>
                  <a:gd name="T13" fmla="*/ 32 h 49"/>
                  <a:gd name="T14" fmla="*/ 51 w 406"/>
                  <a:gd name="T15" fmla="*/ 43 h 49"/>
                  <a:gd name="T16" fmla="*/ 0 w 406"/>
                  <a:gd name="T17" fmla="*/ 49 h 49"/>
                  <a:gd name="T18" fmla="*/ 101 w 406"/>
                  <a:gd name="T19" fmla="*/ 30 h 49"/>
                  <a:gd name="T20" fmla="*/ 201 w 406"/>
                  <a:gd name="T21" fmla="*/ 4 h 49"/>
                  <a:gd name="T22" fmla="*/ 253 w 406"/>
                  <a:gd name="T23" fmla="*/ 0 h 49"/>
                  <a:gd name="T24" fmla="*/ 266 w 406"/>
                  <a:gd name="T25" fmla="*/ 0 h 49"/>
                  <a:gd name="T26" fmla="*/ 278 w 406"/>
                  <a:gd name="T27" fmla="*/ 0 h 49"/>
                  <a:gd name="T28" fmla="*/ 291 w 406"/>
                  <a:gd name="T29" fmla="*/ 1 h 49"/>
                  <a:gd name="T30" fmla="*/ 304 w 406"/>
                  <a:gd name="T31" fmla="*/ 2 h 49"/>
                  <a:gd name="T32" fmla="*/ 406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406" y="17"/>
                    </a:moveTo>
                    <a:cubicBezTo>
                      <a:pt x="389" y="14"/>
                      <a:pt x="372" y="12"/>
                      <a:pt x="355" y="10"/>
                    </a:cubicBezTo>
                    <a:cubicBezTo>
                      <a:pt x="338" y="8"/>
                      <a:pt x="321" y="6"/>
                      <a:pt x="304" y="5"/>
                    </a:cubicBezTo>
                    <a:cubicBezTo>
                      <a:pt x="287" y="4"/>
                      <a:pt x="270" y="3"/>
                      <a:pt x="253" y="3"/>
                    </a:cubicBezTo>
                    <a:cubicBezTo>
                      <a:pt x="236" y="3"/>
                      <a:pt x="219" y="4"/>
                      <a:pt x="202" y="7"/>
                    </a:cubicBezTo>
                    <a:cubicBezTo>
                      <a:pt x="185" y="10"/>
                      <a:pt x="168" y="14"/>
                      <a:pt x="152" y="19"/>
                    </a:cubicBezTo>
                    <a:cubicBezTo>
                      <a:pt x="135" y="23"/>
                      <a:pt x="118" y="28"/>
                      <a:pt x="102" y="32"/>
                    </a:cubicBezTo>
                    <a:cubicBezTo>
                      <a:pt x="85" y="36"/>
                      <a:pt x="68" y="40"/>
                      <a:pt x="51" y="43"/>
                    </a:cubicBezTo>
                    <a:cubicBezTo>
                      <a:pt x="34" y="45"/>
                      <a:pt x="17" y="47"/>
                      <a:pt x="0" y="49"/>
                    </a:cubicBezTo>
                    <a:cubicBezTo>
                      <a:pt x="34" y="45"/>
                      <a:pt x="68" y="39"/>
                      <a:pt x="101" y="30"/>
                    </a:cubicBezTo>
                    <a:cubicBezTo>
                      <a:pt x="134" y="21"/>
                      <a:pt x="167" y="10"/>
                      <a:pt x="201" y="4"/>
                    </a:cubicBezTo>
                    <a:cubicBezTo>
                      <a:pt x="218" y="1"/>
                      <a:pt x="236" y="0"/>
                      <a:pt x="253" y="0"/>
                    </a:cubicBezTo>
                    <a:cubicBezTo>
                      <a:pt x="266" y="0"/>
                      <a:pt x="266" y="0"/>
                      <a:pt x="266" y="0"/>
                    </a:cubicBezTo>
                    <a:cubicBezTo>
                      <a:pt x="270" y="0"/>
                      <a:pt x="274" y="0"/>
                      <a:pt x="278" y="0"/>
                    </a:cubicBezTo>
                    <a:cubicBezTo>
                      <a:pt x="283" y="0"/>
                      <a:pt x="287" y="1"/>
                      <a:pt x="291" y="1"/>
                    </a:cubicBezTo>
                    <a:cubicBezTo>
                      <a:pt x="296" y="1"/>
                      <a:pt x="300" y="2"/>
                      <a:pt x="304" y="2"/>
                    </a:cubicBezTo>
                    <a:cubicBezTo>
                      <a:pt x="338" y="5"/>
                      <a:pt x="372" y="10"/>
                      <a:pt x="406"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67" name="îş1ïďé">
                <a:extLst>
                  <a:ext uri="{FF2B5EF4-FFF2-40B4-BE49-F238E27FC236}">
                    <a16:creationId xmlns:a16="http://schemas.microsoft.com/office/drawing/2014/main" xmlns="" id="{720DBE1C-4A56-4252-8256-4FB40F5846B7}"/>
                  </a:ext>
                </a:extLst>
              </p:cNvPr>
              <p:cNvSpPr/>
              <p:nvPr userDrawn="1"/>
            </p:nvSpPr>
            <p:spPr bwMode="auto">
              <a:xfrm>
                <a:off x="5788025" y="5421313"/>
                <a:ext cx="230188" cy="234950"/>
              </a:xfrm>
              <a:custGeom>
                <a:avLst/>
                <a:gdLst>
                  <a:gd name="T0" fmla="*/ 69 w 69"/>
                  <a:gd name="T1" fmla="*/ 5 h 70"/>
                  <a:gd name="T2" fmla="*/ 0 w 69"/>
                  <a:gd name="T3" fmla="*/ 66 h 70"/>
                  <a:gd name="T4" fmla="*/ 5 w 69"/>
                  <a:gd name="T5" fmla="*/ 70 h 70"/>
                  <a:gd name="T6" fmla="*/ 69 w 69"/>
                  <a:gd name="T7" fmla="*/ 12 h 70"/>
                  <a:gd name="T8" fmla="*/ 69 w 69"/>
                  <a:gd name="T9" fmla="*/ 5 h 70"/>
                </a:gdLst>
                <a:ahLst/>
                <a:cxnLst>
                  <a:cxn ang="0">
                    <a:pos x="T0" y="T1"/>
                  </a:cxn>
                  <a:cxn ang="0">
                    <a:pos x="T2" y="T3"/>
                  </a:cxn>
                  <a:cxn ang="0">
                    <a:pos x="T4" y="T5"/>
                  </a:cxn>
                  <a:cxn ang="0">
                    <a:pos x="T6" y="T7"/>
                  </a:cxn>
                  <a:cxn ang="0">
                    <a:pos x="T8" y="T9"/>
                  </a:cxn>
                </a:cxnLst>
                <a:rect l="0" t="0" r="r" b="b"/>
                <a:pathLst>
                  <a:path w="69" h="70">
                    <a:moveTo>
                      <a:pt x="69" y="5"/>
                    </a:moveTo>
                    <a:cubicBezTo>
                      <a:pt x="69" y="5"/>
                      <a:pt x="39" y="0"/>
                      <a:pt x="0" y="66"/>
                    </a:cubicBezTo>
                    <a:cubicBezTo>
                      <a:pt x="0" y="66"/>
                      <a:pt x="2" y="70"/>
                      <a:pt x="5" y="70"/>
                    </a:cubicBezTo>
                    <a:cubicBezTo>
                      <a:pt x="8" y="69"/>
                      <a:pt x="35" y="14"/>
                      <a:pt x="69" y="12"/>
                    </a:cubicBezTo>
                    <a:lnTo>
                      <a:pt x="69"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68" name="işḷïḓe">
                <a:extLst>
                  <a:ext uri="{FF2B5EF4-FFF2-40B4-BE49-F238E27FC236}">
                    <a16:creationId xmlns:a16="http://schemas.microsoft.com/office/drawing/2014/main" xmlns="" id="{FE2B1762-3CEC-4040-B101-F2FAFCCB8B8B}"/>
                  </a:ext>
                </a:extLst>
              </p:cNvPr>
              <p:cNvSpPr/>
              <p:nvPr userDrawn="1"/>
            </p:nvSpPr>
            <p:spPr bwMode="auto">
              <a:xfrm>
                <a:off x="3879850" y="5656263"/>
                <a:ext cx="2138363" cy="184150"/>
              </a:xfrm>
              <a:custGeom>
                <a:avLst/>
                <a:gdLst>
                  <a:gd name="T0" fmla="*/ 574 w 638"/>
                  <a:gd name="T1" fmla="*/ 0 h 55"/>
                  <a:gd name="T2" fmla="*/ 0 w 638"/>
                  <a:gd name="T3" fmla="*/ 39 h 55"/>
                  <a:gd name="T4" fmla="*/ 0 w 638"/>
                  <a:gd name="T5" fmla="*/ 55 h 55"/>
                  <a:gd name="T6" fmla="*/ 574 w 638"/>
                  <a:gd name="T7" fmla="*/ 17 h 55"/>
                  <a:gd name="T8" fmla="*/ 638 w 638"/>
                  <a:gd name="T9" fmla="*/ 50 h 55"/>
                  <a:gd name="T10" fmla="*/ 638 w 638"/>
                  <a:gd name="T11" fmla="*/ 33 h 55"/>
                  <a:gd name="T12" fmla="*/ 57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574" y="0"/>
                    </a:moveTo>
                    <a:cubicBezTo>
                      <a:pt x="0" y="39"/>
                      <a:pt x="0" y="39"/>
                      <a:pt x="0" y="39"/>
                    </a:cubicBezTo>
                    <a:cubicBezTo>
                      <a:pt x="0" y="55"/>
                      <a:pt x="0" y="55"/>
                      <a:pt x="0" y="55"/>
                    </a:cubicBezTo>
                    <a:cubicBezTo>
                      <a:pt x="574" y="17"/>
                      <a:pt x="574" y="17"/>
                      <a:pt x="574" y="17"/>
                    </a:cubicBezTo>
                    <a:cubicBezTo>
                      <a:pt x="599" y="48"/>
                      <a:pt x="638" y="50"/>
                      <a:pt x="638" y="50"/>
                    </a:cubicBezTo>
                    <a:cubicBezTo>
                      <a:pt x="638" y="33"/>
                      <a:pt x="638" y="33"/>
                      <a:pt x="638" y="33"/>
                    </a:cubicBezTo>
                    <a:cubicBezTo>
                      <a:pt x="608" y="31"/>
                      <a:pt x="574" y="0"/>
                      <a:pt x="57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69" name="iś1ïḋê">
                <a:extLst>
                  <a:ext uri="{FF2B5EF4-FFF2-40B4-BE49-F238E27FC236}">
                    <a16:creationId xmlns:a16="http://schemas.microsoft.com/office/drawing/2014/main" xmlns="" id="{FF85732E-C8ED-4AD0-8340-F04C3062C950}"/>
                  </a:ext>
                </a:extLst>
              </p:cNvPr>
              <p:cNvSpPr/>
              <p:nvPr userDrawn="1"/>
            </p:nvSpPr>
            <p:spPr bwMode="auto">
              <a:xfrm>
                <a:off x="6018213" y="5167313"/>
                <a:ext cx="2139950" cy="619125"/>
              </a:xfrm>
              <a:custGeom>
                <a:avLst/>
                <a:gdLst>
                  <a:gd name="T0" fmla="*/ 0 w 638"/>
                  <a:gd name="T1" fmla="*/ 179 h 185"/>
                  <a:gd name="T2" fmla="*/ 0 w 638"/>
                  <a:gd name="T3" fmla="*/ 0 h 185"/>
                  <a:gd name="T4" fmla="*/ 638 w 638"/>
                  <a:gd name="T5" fmla="*/ 185 h 185"/>
                  <a:gd name="T6" fmla="*/ 64 w 638"/>
                  <a:gd name="T7" fmla="*/ 153 h 185"/>
                  <a:gd name="T8" fmla="*/ 19 w 638"/>
                  <a:gd name="T9" fmla="*/ 185 h 185"/>
                  <a:gd name="T10" fmla="*/ 0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0" y="179"/>
                    </a:moveTo>
                    <a:cubicBezTo>
                      <a:pt x="0" y="0"/>
                      <a:pt x="0" y="0"/>
                      <a:pt x="0" y="0"/>
                    </a:cubicBezTo>
                    <a:cubicBezTo>
                      <a:pt x="638" y="185"/>
                      <a:pt x="638" y="185"/>
                      <a:pt x="638" y="185"/>
                    </a:cubicBezTo>
                    <a:cubicBezTo>
                      <a:pt x="64" y="153"/>
                      <a:pt x="64" y="153"/>
                      <a:pt x="64" y="153"/>
                    </a:cubicBezTo>
                    <a:cubicBezTo>
                      <a:pt x="64" y="153"/>
                      <a:pt x="31" y="185"/>
                      <a:pt x="19" y="185"/>
                    </a:cubicBezTo>
                    <a:cubicBezTo>
                      <a:pt x="6" y="185"/>
                      <a:pt x="0" y="179"/>
                      <a:pt x="0"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70" name="íṧlïḑe">
                <a:extLst>
                  <a:ext uri="{FF2B5EF4-FFF2-40B4-BE49-F238E27FC236}">
                    <a16:creationId xmlns:a16="http://schemas.microsoft.com/office/drawing/2014/main" xmlns="" id="{D71DB5F3-29DA-4BD0-9D53-2DC55548305C}"/>
                  </a:ext>
                </a:extLst>
              </p:cNvPr>
              <p:cNvSpPr/>
              <p:nvPr userDrawn="1"/>
            </p:nvSpPr>
            <p:spPr bwMode="auto">
              <a:xfrm>
                <a:off x="6018213" y="4633913"/>
                <a:ext cx="1998663" cy="938213"/>
              </a:xfrm>
              <a:custGeom>
                <a:avLst/>
                <a:gdLst>
                  <a:gd name="T0" fmla="*/ 596 w 596"/>
                  <a:gd name="T1" fmla="*/ 237 h 280"/>
                  <a:gd name="T2" fmla="*/ 474 w 596"/>
                  <a:gd name="T3" fmla="*/ 106 h 280"/>
                  <a:gd name="T4" fmla="*/ 388 w 596"/>
                  <a:gd name="T5" fmla="*/ 76 h 280"/>
                  <a:gd name="T6" fmla="*/ 146 w 596"/>
                  <a:gd name="T7" fmla="*/ 14 h 280"/>
                  <a:gd name="T8" fmla="*/ 0 w 596"/>
                  <a:gd name="T9" fmla="*/ 114 h 280"/>
                  <a:gd name="T10" fmla="*/ 0 w 596"/>
                  <a:gd name="T11" fmla="*/ 240 h 280"/>
                  <a:gd name="T12" fmla="*/ 568 w 596"/>
                  <a:gd name="T13" fmla="*/ 280 h 280"/>
                  <a:gd name="T14" fmla="*/ 596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596" y="237"/>
                    </a:moveTo>
                    <a:cubicBezTo>
                      <a:pt x="474" y="106"/>
                      <a:pt x="474" y="106"/>
                      <a:pt x="474" y="106"/>
                    </a:cubicBezTo>
                    <a:cubicBezTo>
                      <a:pt x="474" y="106"/>
                      <a:pt x="443" y="115"/>
                      <a:pt x="388" y="76"/>
                    </a:cubicBezTo>
                    <a:cubicBezTo>
                      <a:pt x="326" y="33"/>
                      <a:pt x="217" y="0"/>
                      <a:pt x="146" y="14"/>
                    </a:cubicBezTo>
                    <a:cubicBezTo>
                      <a:pt x="76" y="29"/>
                      <a:pt x="0" y="114"/>
                      <a:pt x="0" y="114"/>
                    </a:cubicBezTo>
                    <a:cubicBezTo>
                      <a:pt x="0" y="240"/>
                      <a:pt x="0" y="240"/>
                      <a:pt x="0" y="240"/>
                    </a:cubicBezTo>
                    <a:cubicBezTo>
                      <a:pt x="568" y="280"/>
                      <a:pt x="568" y="280"/>
                      <a:pt x="568" y="280"/>
                    </a:cubicBezTo>
                    <a:lnTo>
                      <a:pt x="596" y="237"/>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71" name="îŝḷîďê">
                <a:extLst>
                  <a:ext uri="{FF2B5EF4-FFF2-40B4-BE49-F238E27FC236}">
                    <a16:creationId xmlns:a16="http://schemas.microsoft.com/office/drawing/2014/main" xmlns="" id="{E6E797D0-7C42-45FF-9F7C-1BF8AFE2EA71}"/>
                  </a:ext>
                </a:extLst>
              </p:cNvPr>
              <p:cNvSpPr/>
              <p:nvPr userDrawn="1"/>
            </p:nvSpPr>
            <p:spPr bwMode="auto">
              <a:xfrm>
                <a:off x="6018213" y="4976813"/>
                <a:ext cx="2139950" cy="809625"/>
              </a:xfrm>
              <a:custGeom>
                <a:avLst/>
                <a:gdLst>
                  <a:gd name="T0" fmla="*/ 69 w 638"/>
                  <a:gd name="T1" fmla="*/ 199 h 242"/>
                  <a:gd name="T2" fmla="*/ 224 w 638"/>
                  <a:gd name="T3" fmla="*/ 193 h 242"/>
                  <a:gd name="T4" fmla="*/ 638 w 638"/>
                  <a:gd name="T5" fmla="*/ 242 h 242"/>
                  <a:gd name="T6" fmla="*/ 596 w 638"/>
                  <a:gd name="T7" fmla="*/ 135 h 242"/>
                  <a:gd name="T8" fmla="*/ 445 w 638"/>
                  <a:gd name="T9" fmla="*/ 99 h 242"/>
                  <a:gd name="T10" fmla="*/ 175 w 638"/>
                  <a:gd name="T11" fmla="*/ 37 h 242"/>
                  <a:gd name="T12" fmla="*/ 0 w 638"/>
                  <a:gd name="T13" fmla="*/ 138 h 242"/>
                  <a:gd name="T14" fmla="*/ 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69" y="199"/>
                    </a:moveTo>
                    <a:cubicBezTo>
                      <a:pt x="69" y="199"/>
                      <a:pt x="140" y="190"/>
                      <a:pt x="224" y="193"/>
                    </a:cubicBezTo>
                    <a:cubicBezTo>
                      <a:pt x="307" y="196"/>
                      <a:pt x="547" y="242"/>
                      <a:pt x="638" y="242"/>
                    </a:cubicBezTo>
                    <a:cubicBezTo>
                      <a:pt x="596" y="135"/>
                      <a:pt x="596" y="135"/>
                      <a:pt x="596" y="135"/>
                    </a:cubicBezTo>
                    <a:cubicBezTo>
                      <a:pt x="596" y="135"/>
                      <a:pt x="490" y="127"/>
                      <a:pt x="445" y="99"/>
                    </a:cubicBezTo>
                    <a:cubicBezTo>
                      <a:pt x="399" y="71"/>
                      <a:pt x="283" y="0"/>
                      <a:pt x="175" y="37"/>
                    </a:cubicBezTo>
                    <a:cubicBezTo>
                      <a:pt x="61" y="78"/>
                      <a:pt x="0" y="138"/>
                      <a:pt x="0" y="138"/>
                    </a:cubicBezTo>
                    <a:cubicBezTo>
                      <a:pt x="0" y="138"/>
                      <a:pt x="38" y="147"/>
                      <a:pt x="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72" name="îs1ide">
                <a:extLst>
                  <a:ext uri="{FF2B5EF4-FFF2-40B4-BE49-F238E27FC236}">
                    <a16:creationId xmlns:a16="http://schemas.microsoft.com/office/drawing/2014/main" xmlns="" id="{A5620C23-4B17-4CF7-B06C-2C4C526CB052}"/>
                  </a:ext>
                </a:extLst>
              </p:cNvPr>
              <p:cNvSpPr/>
              <p:nvPr userDrawn="1"/>
            </p:nvSpPr>
            <p:spPr bwMode="auto">
              <a:xfrm>
                <a:off x="6129338" y="5167313"/>
                <a:ext cx="1709738" cy="341313"/>
              </a:xfrm>
              <a:custGeom>
                <a:avLst/>
                <a:gdLst>
                  <a:gd name="T0" fmla="*/ 0 w 510"/>
                  <a:gd name="T1" fmla="*/ 74 h 102"/>
                  <a:gd name="T2" fmla="*/ 61 w 510"/>
                  <a:gd name="T3" fmla="*/ 42 h 102"/>
                  <a:gd name="T4" fmla="*/ 124 w 510"/>
                  <a:gd name="T5" fmla="*/ 16 h 102"/>
                  <a:gd name="T6" fmla="*/ 189 w 510"/>
                  <a:gd name="T7" fmla="*/ 3 h 102"/>
                  <a:gd name="T8" fmla="*/ 198 w 510"/>
                  <a:gd name="T9" fmla="*/ 3 h 102"/>
                  <a:gd name="T10" fmla="*/ 206 w 510"/>
                  <a:gd name="T11" fmla="*/ 3 h 102"/>
                  <a:gd name="T12" fmla="*/ 223 w 510"/>
                  <a:gd name="T13" fmla="*/ 5 h 102"/>
                  <a:gd name="T14" fmla="*/ 256 w 510"/>
                  <a:gd name="T15" fmla="*/ 10 h 102"/>
                  <a:gd name="T16" fmla="*/ 320 w 510"/>
                  <a:gd name="T17" fmla="*/ 32 h 102"/>
                  <a:gd name="T18" fmla="*/ 381 w 510"/>
                  <a:gd name="T19" fmla="*/ 63 h 102"/>
                  <a:gd name="T20" fmla="*/ 444 w 510"/>
                  <a:gd name="T21" fmla="*/ 91 h 102"/>
                  <a:gd name="T22" fmla="*/ 510 w 510"/>
                  <a:gd name="T23" fmla="*/ 101 h 102"/>
                  <a:gd name="T24" fmla="*/ 477 w 510"/>
                  <a:gd name="T25" fmla="*/ 98 h 102"/>
                  <a:gd name="T26" fmla="*/ 444 w 510"/>
                  <a:gd name="T27" fmla="*/ 89 h 102"/>
                  <a:gd name="T28" fmla="*/ 382 w 510"/>
                  <a:gd name="T29" fmla="*/ 61 h 102"/>
                  <a:gd name="T30" fmla="*/ 321 w 510"/>
                  <a:gd name="T31" fmla="*/ 30 h 102"/>
                  <a:gd name="T32" fmla="*/ 256 w 510"/>
                  <a:gd name="T33" fmla="*/ 7 h 102"/>
                  <a:gd name="T34" fmla="*/ 223 w 510"/>
                  <a:gd name="T35" fmla="*/ 2 h 102"/>
                  <a:gd name="T36" fmla="*/ 206 w 510"/>
                  <a:gd name="T37" fmla="*/ 0 h 102"/>
                  <a:gd name="T38" fmla="*/ 198 w 510"/>
                  <a:gd name="T39" fmla="*/ 0 h 102"/>
                  <a:gd name="T40" fmla="*/ 189 w 510"/>
                  <a:gd name="T41" fmla="*/ 0 h 102"/>
                  <a:gd name="T42" fmla="*/ 156 w 510"/>
                  <a:gd name="T43" fmla="*/ 4 h 102"/>
                  <a:gd name="T44" fmla="*/ 123 w 510"/>
                  <a:gd name="T45" fmla="*/ 13 h 102"/>
                  <a:gd name="T46" fmla="*/ 60 w 510"/>
                  <a:gd name="T47" fmla="*/ 40 h 102"/>
                  <a:gd name="T48" fmla="*/ 30 w 510"/>
                  <a:gd name="T49" fmla="*/ 56 h 102"/>
                  <a:gd name="T50" fmla="*/ 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0" y="74"/>
                    </a:moveTo>
                    <a:cubicBezTo>
                      <a:pt x="20" y="62"/>
                      <a:pt x="40" y="51"/>
                      <a:pt x="61" y="42"/>
                    </a:cubicBezTo>
                    <a:cubicBezTo>
                      <a:pt x="81" y="32"/>
                      <a:pt x="102" y="23"/>
                      <a:pt x="124" y="16"/>
                    </a:cubicBezTo>
                    <a:cubicBezTo>
                      <a:pt x="145" y="9"/>
                      <a:pt x="167" y="3"/>
                      <a:pt x="189" y="3"/>
                    </a:cubicBezTo>
                    <a:cubicBezTo>
                      <a:pt x="192" y="3"/>
                      <a:pt x="195" y="3"/>
                      <a:pt x="198" y="3"/>
                    </a:cubicBezTo>
                    <a:cubicBezTo>
                      <a:pt x="200" y="3"/>
                      <a:pt x="203" y="3"/>
                      <a:pt x="206" y="3"/>
                    </a:cubicBezTo>
                    <a:cubicBezTo>
                      <a:pt x="212" y="4"/>
                      <a:pt x="217" y="4"/>
                      <a:pt x="223" y="5"/>
                    </a:cubicBezTo>
                    <a:cubicBezTo>
                      <a:pt x="234" y="6"/>
                      <a:pt x="245" y="8"/>
                      <a:pt x="256" y="10"/>
                    </a:cubicBezTo>
                    <a:cubicBezTo>
                      <a:pt x="278" y="15"/>
                      <a:pt x="299" y="23"/>
                      <a:pt x="320" y="32"/>
                    </a:cubicBezTo>
                    <a:cubicBezTo>
                      <a:pt x="341" y="42"/>
                      <a:pt x="361" y="53"/>
                      <a:pt x="381" y="63"/>
                    </a:cubicBezTo>
                    <a:cubicBezTo>
                      <a:pt x="401" y="74"/>
                      <a:pt x="422" y="84"/>
                      <a:pt x="444" y="91"/>
                    </a:cubicBezTo>
                    <a:cubicBezTo>
                      <a:pt x="465" y="98"/>
                      <a:pt x="488" y="102"/>
                      <a:pt x="510" y="101"/>
                    </a:cubicBezTo>
                    <a:cubicBezTo>
                      <a:pt x="499" y="101"/>
                      <a:pt x="488" y="100"/>
                      <a:pt x="477" y="98"/>
                    </a:cubicBezTo>
                    <a:cubicBezTo>
                      <a:pt x="466" y="96"/>
                      <a:pt x="455" y="93"/>
                      <a:pt x="444" y="89"/>
                    </a:cubicBezTo>
                    <a:cubicBezTo>
                      <a:pt x="423" y="82"/>
                      <a:pt x="402" y="72"/>
                      <a:pt x="382" y="61"/>
                    </a:cubicBezTo>
                    <a:cubicBezTo>
                      <a:pt x="362" y="50"/>
                      <a:pt x="342" y="39"/>
                      <a:pt x="321" y="30"/>
                    </a:cubicBezTo>
                    <a:cubicBezTo>
                      <a:pt x="300" y="20"/>
                      <a:pt x="278" y="12"/>
                      <a:pt x="256" y="7"/>
                    </a:cubicBezTo>
                    <a:cubicBezTo>
                      <a:pt x="245" y="5"/>
                      <a:pt x="234" y="3"/>
                      <a:pt x="223" y="2"/>
                    </a:cubicBezTo>
                    <a:cubicBezTo>
                      <a:pt x="217" y="1"/>
                      <a:pt x="212" y="1"/>
                      <a:pt x="206" y="0"/>
                    </a:cubicBezTo>
                    <a:cubicBezTo>
                      <a:pt x="203" y="0"/>
                      <a:pt x="201" y="0"/>
                      <a:pt x="198" y="0"/>
                    </a:cubicBezTo>
                    <a:cubicBezTo>
                      <a:pt x="195" y="0"/>
                      <a:pt x="192" y="0"/>
                      <a:pt x="189" y="0"/>
                    </a:cubicBezTo>
                    <a:cubicBezTo>
                      <a:pt x="178" y="0"/>
                      <a:pt x="167" y="2"/>
                      <a:pt x="156" y="4"/>
                    </a:cubicBezTo>
                    <a:cubicBezTo>
                      <a:pt x="145" y="7"/>
                      <a:pt x="134" y="10"/>
                      <a:pt x="123" y="13"/>
                    </a:cubicBezTo>
                    <a:cubicBezTo>
                      <a:pt x="101" y="21"/>
                      <a:pt x="80" y="30"/>
                      <a:pt x="60" y="40"/>
                    </a:cubicBezTo>
                    <a:cubicBezTo>
                      <a:pt x="50" y="45"/>
                      <a:pt x="40" y="51"/>
                      <a:pt x="30" y="56"/>
                    </a:cubicBezTo>
                    <a:cubicBezTo>
                      <a:pt x="19" y="62"/>
                      <a:pt x="10" y="68"/>
                      <a:pt x="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73" name="ïS1ïďe">
                <a:extLst>
                  <a:ext uri="{FF2B5EF4-FFF2-40B4-BE49-F238E27FC236}">
                    <a16:creationId xmlns:a16="http://schemas.microsoft.com/office/drawing/2014/main" xmlns="" id="{986D70E5-D5EC-495E-B792-D09C80CC926C}"/>
                  </a:ext>
                </a:extLst>
              </p:cNvPr>
              <p:cNvSpPr/>
              <p:nvPr userDrawn="1"/>
            </p:nvSpPr>
            <p:spPr bwMode="auto">
              <a:xfrm>
                <a:off x="6199188" y="5287963"/>
                <a:ext cx="1584325" cy="287338"/>
              </a:xfrm>
              <a:custGeom>
                <a:avLst/>
                <a:gdLst>
                  <a:gd name="T0" fmla="*/ 0 w 472"/>
                  <a:gd name="T1" fmla="*/ 46 h 86"/>
                  <a:gd name="T2" fmla="*/ 58 w 472"/>
                  <a:gd name="T3" fmla="*/ 25 h 86"/>
                  <a:gd name="T4" fmla="*/ 117 w 472"/>
                  <a:gd name="T5" fmla="*/ 10 h 86"/>
                  <a:gd name="T6" fmla="*/ 178 w 472"/>
                  <a:gd name="T7" fmla="*/ 3 h 86"/>
                  <a:gd name="T8" fmla="*/ 238 w 472"/>
                  <a:gd name="T9" fmla="*/ 12 h 86"/>
                  <a:gd name="T10" fmla="*/ 353 w 472"/>
                  <a:gd name="T11" fmla="*/ 56 h 86"/>
                  <a:gd name="T12" fmla="*/ 382 w 472"/>
                  <a:gd name="T13" fmla="*/ 67 h 86"/>
                  <a:gd name="T14" fmla="*/ 411 w 472"/>
                  <a:gd name="T15" fmla="*/ 77 h 86"/>
                  <a:gd name="T16" fmla="*/ 441 w 472"/>
                  <a:gd name="T17" fmla="*/ 83 h 86"/>
                  <a:gd name="T18" fmla="*/ 472 w 472"/>
                  <a:gd name="T19" fmla="*/ 85 h 86"/>
                  <a:gd name="T20" fmla="*/ 412 w 472"/>
                  <a:gd name="T21" fmla="*/ 75 h 86"/>
                  <a:gd name="T22" fmla="*/ 354 w 472"/>
                  <a:gd name="T23" fmla="*/ 53 h 86"/>
                  <a:gd name="T24" fmla="*/ 297 w 472"/>
                  <a:gd name="T25" fmla="*/ 29 h 86"/>
                  <a:gd name="T26" fmla="*/ 238 w 472"/>
                  <a:gd name="T27" fmla="*/ 9 h 86"/>
                  <a:gd name="T28" fmla="*/ 178 w 472"/>
                  <a:gd name="T29" fmla="*/ 0 h 86"/>
                  <a:gd name="T30" fmla="*/ 162 w 472"/>
                  <a:gd name="T31" fmla="*/ 0 h 86"/>
                  <a:gd name="T32" fmla="*/ 147 w 472"/>
                  <a:gd name="T33" fmla="*/ 2 h 86"/>
                  <a:gd name="T34" fmla="*/ 132 w 472"/>
                  <a:gd name="T35" fmla="*/ 4 h 86"/>
                  <a:gd name="T36" fmla="*/ 117 w 472"/>
                  <a:gd name="T37" fmla="*/ 7 h 86"/>
                  <a:gd name="T38" fmla="*/ 0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0" y="46"/>
                    </a:moveTo>
                    <a:cubicBezTo>
                      <a:pt x="19" y="38"/>
                      <a:pt x="38" y="31"/>
                      <a:pt x="58" y="25"/>
                    </a:cubicBezTo>
                    <a:cubicBezTo>
                      <a:pt x="78" y="19"/>
                      <a:pt x="97" y="14"/>
                      <a:pt x="117" y="10"/>
                    </a:cubicBezTo>
                    <a:cubicBezTo>
                      <a:pt x="137" y="6"/>
                      <a:pt x="158" y="3"/>
                      <a:pt x="178" y="3"/>
                    </a:cubicBezTo>
                    <a:cubicBezTo>
                      <a:pt x="198" y="3"/>
                      <a:pt x="218" y="7"/>
                      <a:pt x="238" y="12"/>
                    </a:cubicBezTo>
                    <a:cubicBezTo>
                      <a:pt x="277" y="22"/>
                      <a:pt x="315" y="40"/>
                      <a:pt x="353" y="56"/>
                    </a:cubicBezTo>
                    <a:cubicBezTo>
                      <a:pt x="363" y="60"/>
                      <a:pt x="372" y="63"/>
                      <a:pt x="382" y="67"/>
                    </a:cubicBezTo>
                    <a:cubicBezTo>
                      <a:pt x="392" y="71"/>
                      <a:pt x="401" y="74"/>
                      <a:pt x="411" y="77"/>
                    </a:cubicBezTo>
                    <a:cubicBezTo>
                      <a:pt x="421" y="80"/>
                      <a:pt x="431" y="82"/>
                      <a:pt x="441" y="83"/>
                    </a:cubicBezTo>
                    <a:cubicBezTo>
                      <a:pt x="451" y="85"/>
                      <a:pt x="462" y="86"/>
                      <a:pt x="472" y="85"/>
                    </a:cubicBezTo>
                    <a:cubicBezTo>
                      <a:pt x="451" y="86"/>
                      <a:pt x="431" y="81"/>
                      <a:pt x="412" y="75"/>
                    </a:cubicBezTo>
                    <a:cubicBezTo>
                      <a:pt x="392" y="69"/>
                      <a:pt x="373" y="61"/>
                      <a:pt x="354" y="53"/>
                    </a:cubicBezTo>
                    <a:cubicBezTo>
                      <a:pt x="335" y="45"/>
                      <a:pt x="316" y="37"/>
                      <a:pt x="297" y="29"/>
                    </a:cubicBezTo>
                    <a:cubicBezTo>
                      <a:pt x="278" y="21"/>
                      <a:pt x="258" y="14"/>
                      <a:pt x="238" y="9"/>
                    </a:cubicBezTo>
                    <a:cubicBezTo>
                      <a:pt x="219" y="3"/>
                      <a:pt x="198" y="0"/>
                      <a:pt x="178" y="0"/>
                    </a:cubicBezTo>
                    <a:cubicBezTo>
                      <a:pt x="173" y="0"/>
                      <a:pt x="168" y="0"/>
                      <a:pt x="162" y="0"/>
                    </a:cubicBezTo>
                    <a:cubicBezTo>
                      <a:pt x="157" y="1"/>
                      <a:pt x="152" y="1"/>
                      <a:pt x="147" y="2"/>
                    </a:cubicBezTo>
                    <a:cubicBezTo>
                      <a:pt x="142" y="3"/>
                      <a:pt x="137" y="3"/>
                      <a:pt x="132" y="4"/>
                    </a:cubicBezTo>
                    <a:cubicBezTo>
                      <a:pt x="127" y="5"/>
                      <a:pt x="122" y="6"/>
                      <a:pt x="117" y="7"/>
                    </a:cubicBezTo>
                    <a:cubicBezTo>
                      <a:pt x="77" y="16"/>
                      <a:pt x="38" y="30"/>
                      <a:pt x="0"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74" name="î$ḻîḋê">
                <a:extLst>
                  <a:ext uri="{FF2B5EF4-FFF2-40B4-BE49-F238E27FC236}">
                    <a16:creationId xmlns:a16="http://schemas.microsoft.com/office/drawing/2014/main" xmlns="" id="{727EBDAA-C895-4D97-9992-619DF9234744}"/>
                  </a:ext>
                </a:extLst>
              </p:cNvPr>
              <p:cNvSpPr/>
              <p:nvPr userDrawn="1"/>
            </p:nvSpPr>
            <p:spPr bwMode="auto">
              <a:xfrm>
                <a:off x="6234113" y="5357813"/>
                <a:ext cx="1589088" cy="261938"/>
              </a:xfrm>
              <a:custGeom>
                <a:avLst/>
                <a:gdLst>
                  <a:gd name="T0" fmla="*/ 0 w 474"/>
                  <a:gd name="T1" fmla="*/ 36 h 78"/>
                  <a:gd name="T2" fmla="*/ 59 w 474"/>
                  <a:gd name="T3" fmla="*/ 18 h 78"/>
                  <a:gd name="T4" fmla="*/ 118 w 474"/>
                  <a:gd name="T5" fmla="*/ 6 h 78"/>
                  <a:gd name="T6" fmla="*/ 179 w 474"/>
                  <a:gd name="T7" fmla="*/ 4 h 78"/>
                  <a:gd name="T8" fmla="*/ 209 w 474"/>
                  <a:gd name="T9" fmla="*/ 9 h 78"/>
                  <a:gd name="T10" fmla="*/ 238 w 474"/>
                  <a:gd name="T11" fmla="*/ 17 h 78"/>
                  <a:gd name="T12" fmla="*/ 354 w 474"/>
                  <a:gd name="T13" fmla="*/ 58 h 78"/>
                  <a:gd name="T14" fmla="*/ 413 w 474"/>
                  <a:gd name="T15" fmla="*/ 74 h 78"/>
                  <a:gd name="T16" fmla="*/ 443 w 474"/>
                  <a:gd name="T17" fmla="*/ 77 h 78"/>
                  <a:gd name="T18" fmla="*/ 474 w 474"/>
                  <a:gd name="T19" fmla="*/ 77 h 78"/>
                  <a:gd name="T20" fmla="*/ 413 w 474"/>
                  <a:gd name="T21" fmla="*/ 72 h 78"/>
                  <a:gd name="T22" fmla="*/ 355 w 474"/>
                  <a:gd name="T23" fmla="*/ 55 h 78"/>
                  <a:gd name="T24" fmla="*/ 297 w 474"/>
                  <a:gd name="T25" fmla="*/ 34 h 78"/>
                  <a:gd name="T26" fmla="*/ 239 w 474"/>
                  <a:gd name="T27" fmla="*/ 14 h 78"/>
                  <a:gd name="T28" fmla="*/ 209 w 474"/>
                  <a:gd name="T29" fmla="*/ 6 h 78"/>
                  <a:gd name="T30" fmla="*/ 179 w 474"/>
                  <a:gd name="T31" fmla="*/ 1 h 78"/>
                  <a:gd name="T32" fmla="*/ 118 w 474"/>
                  <a:gd name="T33" fmla="*/ 4 h 78"/>
                  <a:gd name="T34" fmla="*/ 58 w 474"/>
                  <a:gd name="T35" fmla="*/ 17 h 78"/>
                  <a:gd name="T36" fmla="*/ 29 w 474"/>
                  <a:gd name="T37" fmla="*/ 26 h 78"/>
                  <a:gd name="T38" fmla="*/ 0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0" y="36"/>
                    </a:moveTo>
                    <a:cubicBezTo>
                      <a:pt x="19" y="29"/>
                      <a:pt x="39" y="23"/>
                      <a:pt x="59" y="18"/>
                    </a:cubicBezTo>
                    <a:cubicBezTo>
                      <a:pt x="78" y="13"/>
                      <a:pt x="98" y="9"/>
                      <a:pt x="118" y="6"/>
                    </a:cubicBezTo>
                    <a:cubicBezTo>
                      <a:pt x="138" y="4"/>
                      <a:pt x="159" y="3"/>
                      <a:pt x="179" y="4"/>
                    </a:cubicBezTo>
                    <a:cubicBezTo>
                      <a:pt x="189" y="5"/>
                      <a:pt x="199" y="6"/>
                      <a:pt x="209" y="9"/>
                    </a:cubicBezTo>
                    <a:cubicBezTo>
                      <a:pt x="218" y="11"/>
                      <a:pt x="228" y="14"/>
                      <a:pt x="238" y="17"/>
                    </a:cubicBezTo>
                    <a:cubicBezTo>
                      <a:pt x="277" y="29"/>
                      <a:pt x="315" y="45"/>
                      <a:pt x="354" y="58"/>
                    </a:cubicBezTo>
                    <a:cubicBezTo>
                      <a:pt x="373" y="64"/>
                      <a:pt x="393" y="70"/>
                      <a:pt x="413" y="74"/>
                    </a:cubicBezTo>
                    <a:cubicBezTo>
                      <a:pt x="423" y="75"/>
                      <a:pt x="433" y="77"/>
                      <a:pt x="443" y="77"/>
                    </a:cubicBezTo>
                    <a:cubicBezTo>
                      <a:pt x="453" y="78"/>
                      <a:pt x="464" y="78"/>
                      <a:pt x="474" y="77"/>
                    </a:cubicBezTo>
                    <a:cubicBezTo>
                      <a:pt x="453" y="78"/>
                      <a:pt x="433" y="76"/>
                      <a:pt x="413" y="72"/>
                    </a:cubicBezTo>
                    <a:cubicBezTo>
                      <a:pt x="393" y="68"/>
                      <a:pt x="374" y="62"/>
                      <a:pt x="355" y="55"/>
                    </a:cubicBezTo>
                    <a:cubicBezTo>
                      <a:pt x="335" y="49"/>
                      <a:pt x="316" y="42"/>
                      <a:pt x="297" y="34"/>
                    </a:cubicBezTo>
                    <a:cubicBezTo>
                      <a:pt x="278" y="27"/>
                      <a:pt x="258" y="20"/>
                      <a:pt x="239" y="14"/>
                    </a:cubicBezTo>
                    <a:cubicBezTo>
                      <a:pt x="229" y="11"/>
                      <a:pt x="219" y="8"/>
                      <a:pt x="209" y="6"/>
                    </a:cubicBezTo>
                    <a:cubicBezTo>
                      <a:pt x="199" y="3"/>
                      <a:pt x="189" y="2"/>
                      <a:pt x="179" y="1"/>
                    </a:cubicBezTo>
                    <a:cubicBezTo>
                      <a:pt x="159" y="0"/>
                      <a:pt x="138" y="1"/>
                      <a:pt x="118" y="4"/>
                    </a:cubicBezTo>
                    <a:cubicBezTo>
                      <a:pt x="98" y="7"/>
                      <a:pt x="78" y="11"/>
                      <a:pt x="58" y="17"/>
                    </a:cubicBezTo>
                    <a:cubicBezTo>
                      <a:pt x="49" y="19"/>
                      <a:pt x="39" y="22"/>
                      <a:pt x="29" y="26"/>
                    </a:cubicBezTo>
                    <a:cubicBezTo>
                      <a:pt x="19" y="29"/>
                      <a:pt x="10" y="32"/>
                      <a:pt x="0"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75" name="îṥľiḍè">
                <a:extLst>
                  <a:ext uri="{FF2B5EF4-FFF2-40B4-BE49-F238E27FC236}">
                    <a16:creationId xmlns:a16="http://schemas.microsoft.com/office/drawing/2014/main" xmlns="" id="{8B783EA4-FBFE-462D-AB98-1C981379684B}"/>
                  </a:ext>
                </a:extLst>
              </p:cNvPr>
              <p:cNvSpPr/>
              <p:nvPr userDrawn="1"/>
            </p:nvSpPr>
            <p:spPr bwMode="auto">
              <a:xfrm>
                <a:off x="6316663" y="5502276"/>
                <a:ext cx="1362075" cy="163513"/>
              </a:xfrm>
              <a:custGeom>
                <a:avLst/>
                <a:gdLst>
                  <a:gd name="T0" fmla="*/ 0 w 406"/>
                  <a:gd name="T1" fmla="*/ 17 h 49"/>
                  <a:gd name="T2" fmla="*/ 51 w 406"/>
                  <a:gd name="T3" fmla="*/ 10 h 49"/>
                  <a:gd name="T4" fmla="*/ 102 w 406"/>
                  <a:gd name="T5" fmla="*/ 5 h 49"/>
                  <a:gd name="T6" fmla="*/ 153 w 406"/>
                  <a:gd name="T7" fmla="*/ 3 h 49"/>
                  <a:gd name="T8" fmla="*/ 204 w 406"/>
                  <a:gd name="T9" fmla="*/ 7 h 49"/>
                  <a:gd name="T10" fmla="*/ 254 w 406"/>
                  <a:gd name="T11" fmla="*/ 19 h 49"/>
                  <a:gd name="T12" fmla="*/ 304 w 406"/>
                  <a:gd name="T13" fmla="*/ 32 h 49"/>
                  <a:gd name="T14" fmla="*/ 355 w 406"/>
                  <a:gd name="T15" fmla="*/ 43 h 49"/>
                  <a:gd name="T16" fmla="*/ 406 w 406"/>
                  <a:gd name="T17" fmla="*/ 49 h 49"/>
                  <a:gd name="T18" fmla="*/ 305 w 406"/>
                  <a:gd name="T19" fmla="*/ 30 h 49"/>
                  <a:gd name="T20" fmla="*/ 205 w 406"/>
                  <a:gd name="T21" fmla="*/ 4 h 49"/>
                  <a:gd name="T22" fmla="*/ 153 w 406"/>
                  <a:gd name="T23" fmla="*/ 0 h 49"/>
                  <a:gd name="T24" fmla="*/ 140 w 406"/>
                  <a:gd name="T25" fmla="*/ 0 h 49"/>
                  <a:gd name="T26" fmla="*/ 128 w 406"/>
                  <a:gd name="T27" fmla="*/ 0 h 49"/>
                  <a:gd name="T28" fmla="*/ 115 w 406"/>
                  <a:gd name="T29" fmla="*/ 1 h 49"/>
                  <a:gd name="T30" fmla="*/ 102 w 406"/>
                  <a:gd name="T31" fmla="*/ 2 h 49"/>
                  <a:gd name="T32" fmla="*/ 0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0" y="17"/>
                    </a:moveTo>
                    <a:cubicBezTo>
                      <a:pt x="17" y="14"/>
                      <a:pt x="34" y="12"/>
                      <a:pt x="51" y="10"/>
                    </a:cubicBezTo>
                    <a:cubicBezTo>
                      <a:pt x="68" y="8"/>
                      <a:pt x="85" y="6"/>
                      <a:pt x="102" y="5"/>
                    </a:cubicBezTo>
                    <a:cubicBezTo>
                      <a:pt x="119" y="4"/>
                      <a:pt x="136" y="3"/>
                      <a:pt x="153" y="3"/>
                    </a:cubicBezTo>
                    <a:cubicBezTo>
                      <a:pt x="170" y="3"/>
                      <a:pt x="187" y="4"/>
                      <a:pt x="204" y="7"/>
                    </a:cubicBezTo>
                    <a:cubicBezTo>
                      <a:pt x="221" y="10"/>
                      <a:pt x="238" y="14"/>
                      <a:pt x="254" y="19"/>
                    </a:cubicBezTo>
                    <a:cubicBezTo>
                      <a:pt x="271" y="23"/>
                      <a:pt x="288" y="28"/>
                      <a:pt x="304" y="32"/>
                    </a:cubicBezTo>
                    <a:cubicBezTo>
                      <a:pt x="321" y="36"/>
                      <a:pt x="338" y="40"/>
                      <a:pt x="355" y="43"/>
                    </a:cubicBezTo>
                    <a:cubicBezTo>
                      <a:pt x="372" y="45"/>
                      <a:pt x="389" y="47"/>
                      <a:pt x="406" y="49"/>
                    </a:cubicBezTo>
                    <a:cubicBezTo>
                      <a:pt x="372" y="45"/>
                      <a:pt x="338" y="39"/>
                      <a:pt x="305" y="30"/>
                    </a:cubicBezTo>
                    <a:cubicBezTo>
                      <a:pt x="272" y="21"/>
                      <a:pt x="239" y="10"/>
                      <a:pt x="205" y="4"/>
                    </a:cubicBezTo>
                    <a:cubicBezTo>
                      <a:pt x="188" y="1"/>
                      <a:pt x="170" y="0"/>
                      <a:pt x="153" y="0"/>
                    </a:cubicBezTo>
                    <a:cubicBezTo>
                      <a:pt x="140" y="0"/>
                      <a:pt x="140" y="0"/>
                      <a:pt x="140" y="0"/>
                    </a:cubicBezTo>
                    <a:cubicBezTo>
                      <a:pt x="136" y="0"/>
                      <a:pt x="132" y="0"/>
                      <a:pt x="128" y="0"/>
                    </a:cubicBezTo>
                    <a:cubicBezTo>
                      <a:pt x="123" y="0"/>
                      <a:pt x="119" y="1"/>
                      <a:pt x="115" y="1"/>
                    </a:cubicBezTo>
                    <a:cubicBezTo>
                      <a:pt x="110" y="1"/>
                      <a:pt x="106" y="2"/>
                      <a:pt x="102" y="2"/>
                    </a:cubicBezTo>
                    <a:cubicBezTo>
                      <a:pt x="68" y="5"/>
                      <a:pt x="34" y="10"/>
                      <a:pt x="0"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76" name="iṧľïḋe">
                <a:extLst>
                  <a:ext uri="{FF2B5EF4-FFF2-40B4-BE49-F238E27FC236}">
                    <a16:creationId xmlns:a16="http://schemas.microsoft.com/office/drawing/2014/main" xmlns="" id="{3E17A509-EA26-483F-A286-4132EE0D967E}"/>
                  </a:ext>
                </a:extLst>
              </p:cNvPr>
              <p:cNvSpPr/>
              <p:nvPr userDrawn="1"/>
            </p:nvSpPr>
            <p:spPr bwMode="auto">
              <a:xfrm>
                <a:off x="6018213" y="5421313"/>
                <a:ext cx="231775" cy="234950"/>
              </a:xfrm>
              <a:custGeom>
                <a:avLst/>
                <a:gdLst>
                  <a:gd name="T0" fmla="*/ 0 w 69"/>
                  <a:gd name="T1" fmla="*/ 5 h 70"/>
                  <a:gd name="T2" fmla="*/ 69 w 69"/>
                  <a:gd name="T3" fmla="*/ 66 h 70"/>
                  <a:gd name="T4" fmla="*/ 64 w 69"/>
                  <a:gd name="T5" fmla="*/ 70 h 70"/>
                  <a:gd name="T6" fmla="*/ 0 w 69"/>
                  <a:gd name="T7" fmla="*/ 12 h 70"/>
                  <a:gd name="T8" fmla="*/ 0 w 69"/>
                  <a:gd name="T9" fmla="*/ 5 h 70"/>
                </a:gdLst>
                <a:ahLst/>
                <a:cxnLst>
                  <a:cxn ang="0">
                    <a:pos x="T0" y="T1"/>
                  </a:cxn>
                  <a:cxn ang="0">
                    <a:pos x="T2" y="T3"/>
                  </a:cxn>
                  <a:cxn ang="0">
                    <a:pos x="T4" y="T5"/>
                  </a:cxn>
                  <a:cxn ang="0">
                    <a:pos x="T6" y="T7"/>
                  </a:cxn>
                  <a:cxn ang="0">
                    <a:pos x="T8" y="T9"/>
                  </a:cxn>
                </a:cxnLst>
                <a:rect l="0" t="0" r="r" b="b"/>
                <a:pathLst>
                  <a:path w="69" h="70">
                    <a:moveTo>
                      <a:pt x="0" y="5"/>
                    </a:moveTo>
                    <a:cubicBezTo>
                      <a:pt x="0" y="5"/>
                      <a:pt x="30" y="0"/>
                      <a:pt x="69" y="66"/>
                    </a:cubicBezTo>
                    <a:cubicBezTo>
                      <a:pt x="69" y="66"/>
                      <a:pt x="67" y="70"/>
                      <a:pt x="64" y="70"/>
                    </a:cubicBezTo>
                    <a:cubicBezTo>
                      <a:pt x="61" y="69"/>
                      <a:pt x="34" y="14"/>
                      <a:pt x="0" y="12"/>
                    </a:cubicBezTo>
                    <a:lnTo>
                      <a:pt x="0"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77" name="iṥḻïḍé">
                <a:extLst>
                  <a:ext uri="{FF2B5EF4-FFF2-40B4-BE49-F238E27FC236}">
                    <a16:creationId xmlns:a16="http://schemas.microsoft.com/office/drawing/2014/main" xmlns="" id="{4A7C9C2F-11D7-44E3-8691-C5DEC3BB3D74}"/>
                  </a:ext>
                </a:extLst>
              </p:cNvPr>
              <p:cNvSpPr/>
              <p:nvPr userDrawn="1"/>
            </p:nvSpPr>
            <p:spPr bwMode="auto">
              <a:xfrm>
                <a:off x="6018213" y="5656263"/>
                <a:ext cx="2139950" cy="184150"/>
              </a:xfrm>
              <a:custGeom>
                <a:avLst/>
                <a:gdLst>
                  <a:gd name="T0" fmla="*/ 64 w 638"/>
                  <a:gd name="T1" fmla="*/ 0 h 55"/>
                  <a:gd name="T2" fmla="*/ 638 w 638"/>
                  <a:gd name="T3" fmla="*/ 39 h 55"/>
                  <a:gd name="T4" fmla="*/ 638 w 638"/>
                  <a:gd name="T5" fmla="*/ 55 h 55"/>
                  <a:gd name="T6" fmla="*/ 64 w 638"/>
                  <a:gd name="T7" fmla="*/ 17 h 55"/>
                  <a:gd name="T8" fmla="*/ 0 w 638"/>
                  <a:gd name="T9" fmla="*/ 50 h 55"/>
                  <a:gd name="T10" fmla="*/ 0 w 638"/>
                  <a:gd name="T11" fmla="*/ 33 h 55"/>
                  <a:gd name="T12" fmla="*/ 6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64" y="0"/>
                    </a:moveTo>
                    <a:cubicBezTo>
                      <a:pt x="638" y="39"/>
                      <a:pt x="638" y="39"/>
                      <a:pt x="638" y="39"/>
                    </a:cubicBezTo>
                    <a:cubicBezTo>
                      <a:pt x="638" y="55"/>
                      <a:pt x="638" y="55"/>
                      <a:pt x="638" y="55"/>
                    </a:cubicBezTo>
                    <a:cubicBezTo>
                      <a:pt x="64" y="17"/>
                      <a:pt x="64" y="17"/>
                      <a:pt x="64" y="17"/>
                    </a:cubicBezTo>
                    <a:cubicBezTo>
                      <a:pt x="39" y="48"/>
                      <a:pt x="0" y="50"/>
                      <a:pt x="0" y="50"/>
                    </a:cubicBezTo>
                    <a:cubicBezTo>
                      <a:pt x="0" y="33"/>
                      <a:pt x="0" y="33"/>
                      <a:pt x="0" y="33"/>
                    </a:cubicBezTo>
                    <a:cubicBezTo>
                      <a:pt x="30" y="31"/>
                      <a:pt x="64" y="0"/>
                      <a:pt x="6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78" name="iṧliďe">
                <a:extLst>
                  <a:ext uri="{FF2B5EF4-FFF2-40B4-BE49-F238E27FC236}">
                    <a16:creationId xmlns:a16="http://schemas.microsoft.com/office/drawing/2014/main" xmlns="" id="{CE66819F-B3AA-4039-84DE-945AD0CC0A29}"/>
                  </a:ext>
                </a:extLst>
              </p:cNvPr>
              <p:cNvSpPr/>
              <p:nvPr userDrawn="1"/>
            </p:nvSpPr>
            <p:spPr bwMode="auto">
              <a:xfrm>
                <a:off x="6018213" y="4548188"/>
                <a:ext cx="1449388" cy="890588"/>
              </a:xfrm>
              <a:custGeom>
                <a:avLst/>
                <a:gdLst>
                  <a:gd name="T0" fmla="*/ 0 w 432"/>
                  <a:gd name="T1" fmla="*/ 266 h 266"/>
                  <a:gd name="T2" fmla="*/ 0 w 432"/>
                  <a:gd name="T3" fmla="*/ 140 h 266"/>
                  <a:gd name="T4" fmla="*/ 165 w 432"/>
                  <a:gd name="T5" fmla="*/ 4 h 266"/>
                  <a:gd name="T6" fmla="*/ 397 w 432"/>
                  <a:gd name="T7" fmla="*/ 108 h 266"/>
                  <a:gd name="T8" fmla="*/ 432 w 432"/>
                  <a:gd name="T9" fmla="*/ 216 h 266"/>
                  <a:gd name="T10" fmla="*/ 156 w 432"/>
                  <a:gd name="T11" fmla="*/ 99 h 266"/>
                  <a:gd name="T12" fmla="*/ 0 w 432"/>
                  <a:gd name="T13" fmla="*/ 266 h 266"/>
                </a:gdLst>
                <a:ahLst/>
                <a:cxnLst>
                  <a:cxn ang="0">
                    <a:pos x="T0" y="T1"/>
                  </a:cxn>
                  <a:cxn ang="0">
                    <a:pos x="T2" y="T3"/>
                  </a:cxn>
                  <a:cxn ang="0">
                    <a:pos x="T4" y="T5"/>
                  </a:cxn>
                  <a:cxn ang="0">
                    <a:pos x="T6" y="T7"/>
                  </a:cxn>
                  <a:cxn ang="0">
                    <a:pos x="T8" y="T9"/>
                  </a:cxn>
                  <a:cxn ang="0">
                    <a:pos x="T10" y="T11"/>
                  </a:cxn>
                  <a:cxn ang="0">
                    <a:pos x="T12" y="T13"/>
                  </a:cxn>
                </a:cxnLst>
                <a:rect l="0" t="0" r="r" b="b"/>
                <a:pathLst>
                  <a:path w="432" h="266">
                    <a:moveTo>
                      <a:pt x="0" y="266"/>
                    </a:moveTo>
                    <a:cubicBezTo>
                      <a:pt x="0" y="140"/>
                      <a:pt x="0" y="140"/>
                      <a:pt x="0" y="140"/>
                    </a:cubicBezTo>
                    <a:cubicBezTo>
                      <a:pt x="0" y="140"/>
                      <a:pt x="73" y="8"/>
                      <a:pt x="165" y="4"/>
                    </a:cubicBezTo>
                    <a:cubicBezTo>
                      <a:pt x="257" y="0"/>
                      <a:pt x="350" y="87"/>
                      <a:pt x="397" y="108"/>
                    </a:cubicBezTo>
                    <a:cubicBezTo>
                      <a:pt x="432" y="216"/>
                      <a:pt x="432" y="216"/>
                      <a:pt x="432" y="216"/>
                    </a:cubicBezTo>
                    <a:cubicBezTo>
                      <a:pt x="331" y="191"/>
                      <a:pt x="254" y="69"/>
                      <a:pt x="156" y="99"/>
                    </a:cubicBezTo>
                    <a:cubicBezTo>
                      <a:pt x="69" y="125"/>
                      <a:pt x="0" y="266"/>
                      <a:pt x="0" y="266"/>
                    </a:cubicBezTo>
                    <a:close/>
                  </a:path>
                </a:pathLst>
              </a:custGeom>
              <a:solidFill>
                <a:srgbClr val="F8FB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79" name="ïṩḻiḍè">
                <a:extLst>
                  <a:ext uri="{FF2B5EF4-FFF2-40B4-BE49-F238E27FC236}">
                    <a16:creationId xmlns:a16="http://schemas.microsoft.com/office/drawing/2014/main" xmlns="" id="{8E625CBC-43AA-420F-9611-9B7A352CAC91}"/>
                  </a:ext>
                </a:extLst>
              </p:cNvPr>
              <p:cNvSpPr/>
              <p:nvPr userDrawn="1"/>
            </p:nvSpPr>
            <p:spPr bwMode="auto">
              <a:xfrm>
                <a:off x="4419600" y="4476751"/>
                <a:ext cx="1598613" cy="962025"/>
              </a:xfrm>
              <a:custGeom>
                <a:avLst/>
                <a:gdLst>
                  <a:gd name="T0" fmla="*/ 477 w 477"/>
                  <a:gd name="T1" fmla="*/ 287 h 287"/>
                  <a:gd name="T2" fmla="*/ 273 w 477"/>
                  <a:gd name="T3" fmla="*/ 121 h 287"/>
                  <a:gd name="T4" fmla="*/ 0 w 477"/>
                  <a:gd name="T5" fmla="*/ 80 h 287"/>
                  <a:gd name="T6" fmla="*/ 133 w 477"/>
                  <a:gd name="T7" fmla="*/ 2 h 287"/>
                  <a:gd name="T8" fmla="*/ 284 w 477"/>
                  <a:gd name="T9" fmla="*/ 9 h 287"/>
                  <a:gd name="T10" fmla="*/ 477 w 477"/>
                  <a:gd name="T11" fmla="*/ 161 h 287"/>
                  <a:gd name="T12" fmla="*/ 477 w 477"/>
                  <a:gd name="T13" fmla="*/ 287 h 287"/>
                </a:gdLst>
                <a:ahLst/>
                <a:cxnLst>
                  <a:cxn ang="0">
                    <a:pos x="T0" y="T1"/>
                  </a:cxn>
                  <a:cxn ang="0">
                    <a:pos x="T2" y="T3"/>
                  </a:cxn>
                  <a:cxn ang="0">
                    <a:pos x="T4" y="T5"/>
                  </a:cxn>
                  <a:cxn ang="0">
                    <a:pos x="T6" y="T7"/>
                  </a:cxn>
                  <a:cxn ang="0">
                    <a:pos x="T8" y="T9"/>
                  </a:cxn>
                  <a:cxn ang="0">
                    <a:pos x="T10" y="T11"/>
                  </a:cxn>
                  <a:cxn ang="0">
                    <a:pos x="T12" y="T13"/>
                  </a:cxn>
                </a:cxnLst>
                <a:rect l="0" t="0" r="r" b="b"/>
                <a:pathLst>
                  <a:path w="477" h="287">
                    <a:moveTo>
                      <a:pt x="477" y="287"/>
                    </a:moveTo>
                    <a:cubicBezTo>
                      <a:pt x="477" y="287"/>
                      <a:pt x="360" y="134"/>
                      <a:pt x="273" y="121"/>
                    </a:cubicBezTo>
                    <a:cubicBezTo>
                      <a:pt x="186" y="108"/>
                      <a:pt x="73" y="122"/>
                      <a:pt x="0" y="80"/>
                    </a:cubicBezTo>
                    <a:cubicBezTo>
                      <a:pt x="133" y="2"/>
                      <a:pt x="133" y="2"/>
                      <a:pt x="133" y="2"/>
                    </a:cubicBezTo>
                    <a:cubicBezTo>
                      <a:pt x="133" y="2"/>
                      <a:pt x="169" y="18"/>
                      <a:pt x="284" y="9"/>
                    </a:cubicBezTo>
                    <a:cubicBezTo>
                      <a:pt x="398" y="0"/>
                      <a:pt x="477" y="161"/>
                      <a:pt x="477" y="161"/>
                    </a:cubicBezTo>
                    <a:lnTo>
                      <a:pt x="477" y="28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grpSp>
      </p:grpSp>
    </p:spTree>
    <p:extLst>
      <p:ext uri="{BB962C8B-B14F-4D97-AF65-F5344CB8AC3E}">
        <p14:creationId xmlns:p14="http://schemas.microsoft.com/office/powerpoint/2010/main" val="3093995588"/>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9888B6D7-9D3F-49D7-BACE-73A9D1149A74}"/>
              </a:ext>
            </a:extLst>
          </p:cNvPr>
          <p:cNvSpPr>
            <a:spLocks noGrp="1"/>
          </p:cNvSpPr>
          <p:nvPr>
            <p:ph type="dt" sz="half" idx="10"/>
          </p:nvPr>
        </p:nvSpPr>
        <p:spPr/>
        <p:txBody>
          <a:bodyPr/>
          <a:lstStyle/>
          <a:p>
            <a:fld id="{6489D9C7-5DC6-4263-87FF-7C99F6FB63C3}" type="datetime1">
              <a:rPr lang="zh-CN" altLang="en-US" smtClean="0">
                <a:solidFill>
                  <a:srgbClr val="000000">
                    <a:lumMod val="50000"/>
                    <a:lumOff val="50000"/>
                  </a:srgbClr>
                </a:solidFill>
              </a:rPr>
              <a:pPr/>
              <a:t>2020/4/27</a:t>
            </a:fld>
            <a:endParaRPr lang="zh-CN" altLang="en-US">
              <a:solidFill>
                <a:srgbClr val="000000">
                  <a:lumMod val="50000"/>
                  <a:lumOff val="50000"/>
                </a:srgbClr>
              </a:solidFill>
            </a:endParaRPr>
          </a:p>
        </p:txBody>
      </p:sp>
      <p:sp>
        <p:nvSpPr>
          <p:cNvPr id="4" name="页脚占位符 3">
            <a:extLst>
              <a:ext uri="{FF2B5EF4-FFF2-40B4-BE49-F238E27FC236}">
                <a16:creationId xmlns:a16="http://schemas.microsoft.com/office/drawing/2014/main" xmlns="" id="{7AC997A4-1DD8-4731-B9FD-42398A20FF85}"/>
              </a:ext>
            </a:extLst>
          </p:cNvPr>
          <p:cNvSpPr>
            <a:spLocks noGrp="1"/>
          </p:cNvSpPr>
          <p:nvPr>
            <p:ph type="ftr" sz="quarter" idx="11"/>
          </p:nvPr>
        </p:nvSpPr>
        <p:spPr>
          <a:xfrm>
            <a:off x="502444" y="4680348"/>
            <a:ext cx="3105151" cy="154786"/>
          </a:xfrm>
          <a:prstGeom prst="rect">
            <a:avLst/>
          </a:prstGeom>
        </p:spPr>
        <p:txBody>
          <a:bodyPr lIns="68579" tIns="34289" rIns="68579" bIns="34289"/>
          <a:lstStyle/>
          <a:p>
            <a:pPr defTabSz="685783"/>
            <a:r>
              <a:rPr lang="en-US" altLang="zh-CN" sz="1400" smtClean="0">
                <a:solidFill>
                  <a:srgbClr val="000000"/>
                </a:solidFill>
              </a:rPr>
              <a:t>www.islide.cc</a:t>
            </a:r>
            <a:endParaRPr lang="zh-CN" altLang="en-US" sz="1400" dirty="0">
              <a:solidFill>
                <a:srgbClr val="000000"/>
              </a:solidFill>
            </a:endParaRPr>
          </a:p>
        </p:txBody>
      </p:sp>
      <p:sp>
        <p:nvSpPr>
          <p:cNvPr id="5" name="灯片编号占位符 4">
            <a:extLst>
              <a:ext uri="{FF2B5EF4-FFF2-40B4-BE49-F238E27FC236}">
                <a16:creationId xmlns:a16="http://schemas.microsoft.com/office/drawing/2014/main" xmlns="" id="{DBA9825E-1876-42AD-ABCF-E0E100F351CA}"/>
              </a:ext>
            </a:extLst>
          </p:cNvPr>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a:t>
            </a:fld>
            <a:endParaRPr lang="zh-CN" altLang="en-US">
              <a:solidFill>
                <a:srgbClr val="000000">
                  <a:lumMod val="50000"/>
                  <a:lumOff val="50000"/>
                </a:srgbClr>
              </a:solidFill>
            </a:endParaRPr>
          </a:p>
        </p:txBody>
      </p:sp>
      <p:sp>
        <p:nvSpPr>
          <p:cNvPr id="6" name="标题 5">
            <a:extLst>
              <a:ext uri="{FF2B5EF4-FFF2-40B4-BE49-F238E27FC236}">
                <a16:creationId xmlns:a16="http://schemas.microsoft.com/office/drawing/2014/main" xmlns="" id="{D124F9DB-C87A-423F-9657-38C7A2901430}"/>
              </a:ext>
            </a:extLst>
          </p:cNvPr>
          <p:cNvSpPr>
            <a:spLocks noGrp="1"/>
          </p:cNvSpPr>
          <p:nvPr>
            <p:ph type="title" hasCustomPrompt="1"/>
          </p:nvPr>
        </p:nvSpPr>
        <p:spPr>
          <a:xfrm>
            <a:off x="502444" y="-70944"/>
            <a:ext cx="8137922" cy="771524"/>
          </a:xfrm>
          <a:prstGeom prst="rect">
            <a:avLst/>
          </a:prstGeom>
        </p:spPr>
        <p:txBody>
          <a:bodyPr lIns="68579" tIns="34289" rIns="68579" bIns="34289"/>
          <a:lstStyle>
            <a:lvl1pPr>
              <a:defRPr/>
            </a:lvl1pPr>
          </a:lstStyle>
          <a:p>
            <a:r>
              <a:rPr lang="en-US" altLang="zh-CN" dirty="0"/>
              <a:t>Click to edit Master title style</a:t>
            </a:r>
            <a:endParaRPr lang="zh-CN" altLang="en-US" dirty="0"/>
          </a:p>
        </p:txBody>
      </p:sp>
      <p:sp>
        <p:nvSpPr>
          <p:cNvPr id="8" name="内容占位符 7">
            <a:extLst>
              <a:ext uri="{FF2B5EF4-FFF2-40B4-BE49-F238E27FC236}">
                <a16:creationId xmlns:a16="http://schemas.microsoft.com/office/drawing/2014/main" xmlns="" id="{2070191C-4093-409C-8FD5-7369A79637AD}"/>
              </a:ext>
            </a:extLst>
          </p:cNvPr>
          <p:cNvSpPr>
            <a:spLocks noGrp="1"/>
          </p:cNvSpPr>
          <p:nvPr>
            <p:ph sz="quarter" idx="13" hasCustomPrompt="1"/>
          </p:nvPr>
        </p:nvSpPr>
        <p:spPr>
          <a:xfrm>
            <a:off x="502444" y="847726"/>
            <a:ext cx="8137922" cy="3755231"/>
          </a:xfrm>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extLst>
      <p:ext uri="{BB962C8B-B14F-4D97-AF65-F5344CB8AC3E}">
        <p14:creationId xmlns:p14="http://schemas.microsoft.com/office/powerpoint/2010/main" val="14961451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1C7A1C-3684-4AAF-A408-C63B6CB64104}"/>
              </a:ext>
            </a:extLst>
          </p:cNvPr>
          <p:cNvSpPr>
            <a:spLocks noGrp="1"/>
          </p:cNvSpPr>
          <p:nvPr>
            <p:ph type="title" hasCustomPrompt="1"/>
          </p:nvPr>
        </p:nvSpPr>
        <p:spPr>
          <a:xfrm>
            <a:off x="652216" y="1150885"/>
            <a:ext cx="8137922" cy="771524"/>
          </a:xfrm>
          <a:prstGeom prst="rect">
            <a:avLst/>
          </a:prstGeom>
        </p:spPr>
        <p:txBody>
          <a:bodyPr lIns="68579" tIns="34289" rIns="68579" bIns="34289"/>
          <a:lstStyle>
            <a:lvl1pPr>
              <a:defRPr/>
            </a:lvl1pPr>
          </a:lstStyle>
          <a:p>
            <a:r>
              <a:rPr lang="en-US" altLang="zh-CN" dirty="0"/>
              <a:t>Click to edit Master title style</a:t>
            </a:r>
            <a:endParaRPr lang="en-US" dirty="0"/>
          </a:p>
        </p:txBody>
      </p:sp>
      <p:sp>
        <p:nvSpPr>
          <p:cNvPr id="3" name="Date Placeholder 2">
            <a:extLst>
              <a:ext uri="{FF2B5EF4-FFF2-40B4-BE49-F238E27FC236}">
                <a16:creationId xmlns:a16="http://schemas.microsoft.com/office/drawing/2014/main" xmlns="" id="{8986EA5F-D77D-4318-90E9-C04AA8ADC0D1}"/>
              </a:ext>
            </a:extLst>
          </p:cNvPr>
          <p:cNvSpPr>
            <a:spLocks noGrp="1"/>
          </p:cNvSpPr>
          <p:nvPr>
            <p:ph type="dt" sz="half" idx="10"/>
          </p:nvPr>
        </p:nvSpPr>
        <p:spPr/>
        <p:txBody>
          <a:bodyPr/>
          <a:lstStyle/>
          <a:p>
            <a:fld id="{6489D9C7-5DC6-4263-87FF-7C99F6FB63C3}" type="datetime1">
              <a:rPr lang="zh-CN" altLang="en-US" smtClean="0">
                <a:solidFill>
                  <a:srgbClr val="000000">
                    <a:lumMod val="50000"/>
                    <a:lumOff val="50000"/>
                  </a:srgbClr>
                </a:solidFill>
              </a:rPr>
              <a:pPr/>
              <a:t>2020/4/27</a:t>
            </a:fld>
            <a:endParaRPr lang="zh-CN" altLang="en-US">
              <a:solidFill>
                <a:srgbClr val="000000">
                  <a:lumMod val="50000"/>
                  <a:lumOff val="50000"/>
                </a:srgbClr>
              </a:solidFill>
            </a:endParaRPr>
          </a:p>
        </p:txBody>
      </p:sp>
      <p:sp>
        <p:nvSpPr>
          <p:cNvPr id="4" name="Footer Placeholder 3">
            <a:extLst>
              <a:ext uri="{FF2B5EF4-FFF2-40B4-BE49-F238E27FC236}">
                <a16:creationId xmlns:a16="http://schemas.microsoft.com/office/drawing/2014/main" xmlns="" id="{00832621-D9D9-445E-BFF9-F8348FA1E262}"/>
              </a:ext>
            </a:extLst>
          </p:cNvPr>
          <p:cNvSpPr>
            <a:spLocks noGrp="1"/>
          </p:cNvSpPr>
          <p:nvPr>
            <p:ph type="ftr" sz="quarter" idx="11"/>
          </p:nvPr>
        </p:nvSpPr>
        <p:spPr>
          <a:xfrm>
            <a:off x="502444" y="4680348"/>
            <a:ext cx="3105151" cy="154786"/>
          </a:xfrm>
          <a:prstGeom prst="rect">
            <a:avLst/>
          </a:prstGeom>
        </p:spPr>
        <p:txBody>
          <a:bodyPr lIns="68579" tIns="34289" rIns="68579" bIns="34289"/>
          <a:lstStyle/>
          <a:p>
            <a:pPr defTabSz="685783"/>
            <a:r>
              <a:rPr lang="en-US" altLang="zh-CN" sz="1400" smtClean="0">
                <a:solidFill>
                  <a:srgbClr val="000000"/>
                </a:solidFill>
              </a:rPr>
              <a:t>www.islide.cc</a:t>
            </a:r>
            <a:endParaRPr lang="zh-CN" altLang="en-US" sz="1400" dirty="0">
              <a:solidFill>
                <a:srgbClr val="000000"/>
              </a:solidFill>
            </a:endParaRPr>
          </a:p>
        </p:txBody>
      </p:sp>
      <p:sp>
        <p:nvSpPr>
          <p:cNvPr id="5" name="Slide Number Placeholder 4">
            <a:extLst>
              <a:ext uri="{FF2B5EF4-FFF2-40B4-BE49-F238E27FC236}">
                <a16:creationId xmlns:a16="http://schemas.microsoft.com/office/drawing/2014/main" xmlns="" id="{8371151B-F790-4A9F-962F-B8718A9560A9}"/>
              </a:ext>
            </a:extLst>
          </p:cNvPr>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a:t>
            </a:fld>
            <a:endParaRPr lang="zh-CN" altLang="en-US">
              <a:solidFill>
                <a:srgbClr val="000000">
                  <a:lumMod val="50000"/>
                  <a:lumOff val="50000"/>
                </a:srgbClr>
              </a:solidFill>
            </a:endParaRPr>
          </a:p>
        </p:txBody>
      </p:sp>
    </p:spTree>
    <p:extLst>
      <p:ext uri="{BB962C8B-B14F-4D97-AF65-F5344CB8AC3E}">
        <p14:creationId xmlns:p14="http://schemas.microsoft.com/office/powerpoint/2010/main" val="1135530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8456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04C7916A-7E5B-46E5-AB6D-E80985F0070D}"/>
              </a:ext>
            </a:extLst>
          </p:cNvPr>
          <p:cNvSpPr/>
          <p:nvPr userDrawn="1"/>
        </p:nvSpPr>
        <p:spPr>
          <a:xfrm>
            <a:off x="1" y="2590158"/>
            <a:ext cx="9161486" cy="256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srgbClr val="FFFFFF"/>
              </a:solidFill>
            </a:endParaRPr>
          </a:p>
        </p:txBody>
      </p:sp>
      <p:sp>
        <p:nvSpPr>
          <p:cNvPr id="15" name="文本占位符 62"/>
          <p:cNvSpPr>
            <a:spLocks noGrp="1"/>
          </p:cNvSpPr>
          <p:nvPr userDrawn="1">
            <p:ph type="body" sz="quarter" idx="18" hasCustomPrompt="1"/>
          </p:nvPr>
        </p:nvSpPr>
        <p:spPr>
          <a:xfrm>
            <a:off x="4727428" y="3022953"/>
            <a:ext cx="3639158" cy="233153"/>
          </a:xfrm>
        </p:spPr>
        <p:txBody>
          <a:bodyPr vert="horz" lIns="68579" tIns="34289" rIns="68579" bIns="34289" rtlCol="0">
            <a:normAutofit/>
          </a:bodyPr>
          <a:lstStyle>
            <a:lvl1pPr marL="0" indent="0" algn="l">
              <a:buNone/>
              <a:defRPr lang="zh-CN" altLang="en-US" sz="1100" smtClean="0">
                <a:solidFill>
                  <a:schemeClr val="bg1"/>
                </a:solidFill>
              </a:defRPr>
            </a:lvl1pPr>
            <a:lvl2pPr>
              <a:defRPr lang="zh-CN" altLang="en-US" sz="1500" smtClean="0"/>
            </a:lvl2pPr>
            <a:lvl3pPr>
              <a:defRPr lang="zh-CN" altLang="en-US" sz="1400" smtClean="0"/>
            </a:lvl3pPr>
            <a:lvl4pPr>
              <a:defRPr lang="zh-CN" altLang="en-US" sz="1200" smtClean="0"/>
            </a:lvl4pPr>
            <a:lvl5pPr>
              <a:defRPr lang="zh-CN" altLang="en-US" sz="1200"/>
            </a:lvl5pPr>
          </a:lstStyle>
          <a:p>
            <a:pPr marL="171438" marR="0" lvl="0" indent="-171438" fontAlgn="auto">
              <a:spcAft>
                <a:spcPts val="0"/>
              </a:spcAft>
              <a:buClrTx/>
              <a:buSzTx/>
              <a:tabLst/>
            </a:pPr>
            <a:r>
              <a:rPr lang="en-US" altLang="zh-CN" dirty="0"/>
              <a:t>Data</a:t>
            </a:r>
          </a:p>
        </p:txBody>
      </p:sp>
      <p:sp>
        <p:nvSpPr>
          <p:cNvPr id="6" name="文本占位符 13">
            <a:extLst>
              <a:ext uri="{FF2B5EF4-FFF2-40B4-BE49-F238E27FC236}">
                <a16:creationId xmlns:a16="http://schemas.microsoft.com/office/drawing/2014/main" xmlns="" id="{05EBDA4F-7210-4CAE-8333-80DB24212E78}"/>
              </a:ext>
            </a:extLst>
          </p:cNvPr>
          <p:cNvSpPr>
            <a:spLocks noGrp="1"/>
          </p:cNvSpPr>
          <p:nvPr userDrawn="1">
            <p:ph type="body" sz="quarter" idx="10" hasCustomPrompt="1"/>
          </p:nvPr>
        </p:nvSpPr>
        <p:spPr>
          <a:xfrm>
            <a:off x="4727428" y="2800751"/>
            <a:ext cx="3639158" cy="222203"/>
          </a:xfrm>
        </p:spPr>
        <p:txBody>
          <a:bodyPr vert="horz" anchor="ctr">
            <a:noAutofit/>
          </a:bodyPr>
          <a:lstStyle>
            <a:lvl1pPr marL="0" indent="0" algn="l">
              <a:buNone/>
              <a:defRPr sz="1100" b="0">
                <a:solidFill>
                  <a:schemeClr val="bg1"/>
                </a:solidFill>
              </a:defRPr>
            </a:lvl1pPr>
            <a:lvl2pPr marL="342875" indent="0">
              <a:buNone/>
              <a:defRPr/>
            </a:lvl2pPr>
            <a:lvl3pPr marL="685748" indent="0">
              <a:buNone/>
              <a:defRPr/>
            </a:lvl3pPr>
            <a:lvl4pPr marL="1028622" indent="0">
              <a:buNone/>
              <a:defRPr/>
            </a:lvl4pPr>
            <a:lvl5pPr marL="1371498" indent="0">
              <a:buNone/>
              <a:defRPr/>
            </a:lvl5pPr>
          </a:lstStyle>
          <a:p>
            <a:pPr lvl="0"/>
            <a:r>
              <a:rPr lang="en-US" altLang="zh-CN" dirty="0"/>
              <a:t>Signature</a:t>
            </a:r>
          </a:p>
        </p:txBody>
      </p:sp>
      <p:sp>
        <p:nvSpPr>
          <p:cNvPr id="13" name="标题 1"/>
          <p:cNvSpPr>
            <a:spLocks noGrp="1"/>
          </p:cNvSpPr>
          <p:nvPr userDrawn="1">
            <p:ph type="ctrTitle" hasCustomPrompt="1"/>
          </p:nvPr>
        </p:nvSpPr>
        <p:spPr>
          <a:xfrm>
            <a:off x="4727428" y="1305017"/>
            <a:ext cx="3639158" cy="1170243"/>
          </a:xfrm>
          <a:prstGeom prst="rect">
            <a:avLst/>
          </a:prstGeom>
        </p:spPr>
        <p:txBody>
          <a:bodyPr lIns="68579" tIns="34289" rIns="68579" bIns="34289" anchor="b">
            <a:normAutofit/>
          </a:bodyPr>
          <a:lstStyle>
            <a:lvl1pPr marL="0" indent="0" algn="l">
              <a:buFont typeface="Arial" panose="020B0604020202020204" pitchFamily="34" charset="0"/>
              <a:buNone/>
              <a:defRPr sz="2700">
                <a:solidFill>
                  <a:schemeClr val="accent3"/>
                </a:solidFill>
              </a:defRPr>
            </a:lvl1pPr>
          </a:lstStyle>
          <a:p>
            <a:r>
              <a:rPr lang="en-US" altLang="zh-CN" dirty="0"/>
              <a:t>Conclusion</a:t>
            </a:r>
            <a:endParaRPr lang="zh-CN" altLang="en-US" dirty="0"/>
          </a:p>
        </p:txBody>
      </p:sp>
      <p:sp>
        <p:nvSpPr>
          <p:cNvPr id="211" name="Freeform 75">
            <a:extLst>
              <a:ext uri="{FF2B5EF4-FFF2-40B4-BE49-F238E27FC236}">
                <a16:creationId xmlns:a16="http://schemas.microsoft.com/office/drawing/2014/main" xmlns="" id="{528F4609-5475-45E4-AA74-D80AD0A31F79}"/>
              </a:ext>
            </a:extLst>
          </p:cNvPr>
          <p:cNvSpPr>
            <a:spLocks/>
          </p:cNvSpPr>
          <p:nvPr userDrawn="1"/>
        </p:nvSpPr>
        <p:spPr bwMode="auto">
          <a:xfrm>
            <a:off x="1295401" y="1720221"/>
            <a:ext cx="3037736" cy="1758034"/>
          </a:xfrm>
          <a:custGeom>
            <a:avLst/>
            <a:gdLst>
              <a:gd name="T0" fmla="*/ 0 w 3658"/>
              <a:gd name="T1" fmla="*/ 1057 h 2117"/>
              <a:gd name="T2" fmla="*/ 1822 w 3658"/>
              <a:gd name="T3" fmla="*/ 0 h 2117"/>
              <a:gd name="T4" fmla="*/ 3658 w 3658"/>
              <a:gd name="T5" fmla="*/ 1059 h 2117"/>
              <a:gd name="T6" fmla="*/ 1837 w 3658"/>
              <a:gd name="T7" fmla="*/ 2117 h 2117"/>
              <a:gd name="T8" fmla="*/ 0 w 3658"/>
              <a:gd name="T9" fmla="*/ 1057 h 2117"/>
            </a:gdLst>
            <a:ahLst/>
            <a:cxnLst>
              <a:cxn ang="0">
                <a:pos x="T0" y="T1"/>
              </a:cxn>
              <a:cxn ang="0">
                <a:pos x="T2" y="T3"/>
              </a:cxn>
              <a:cxn ang="0">
                <a:pos x="T4" y="T5"/>
              </a:cxn>
              <a:cxn ang="0">
                <a:pos x="T6" y="T7"/>
              </a:cxn>
              <a:cxn ang="0">
                <a:pos x="T8" y="T9"/>
              </a:cxn>
            </a:cxnLst>
            <a:rect l="0" t="0" r="r" b="b"/>
            <a:pathLst>
              <a:path w="3658" h="2117">
                <a:moveTo>
                  <a:pt x="0" y="1057"/>
                </a:moveTo>
                <a:lnTo>
                  <a:pt x="1822" y="0"/>
                </a:lnTo>
                <a:lnTo>
                  <a:pt x="3658" y="1059"/>
                </a:lnTo>
                <a:lnTo>
                  <a:pt x="1837" y="2117"/>
                </a:lnTo>
                <a:lnTo>
                  <a:pt x="0" y="1057"/>
                </a:lnTo>
                <a:close/>
              </a:path>
            </a:pathLst>
          </a:custGeom>
          <a:solidFill>
            <a:srgbClr val="FF7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9" tIns="34289" rIns="68579" bIns="34289" numCol="1" anchor="t" anchorCtr="0" compatLnSpc="1">
            <a:prstTxWarp prst="textNoShape">
              <a:avLst/>
            </a:prstTxWarp>
          </a:bodyPr>
          <a:lstStyle/>
          <a:p>
            <a:pPr defTabSz="685783"/>
            <a:endParaRPr lang="zh-CN" altLang="en-US" sz="1400">
              <a:solidFill>
                <a:srgbClr val="000000"/>
              </a:solidFill>
            </a:endParaRPr>
          </a:p>
        </p:txBody>
      </p:sp>
      <p:grpSp>
        <p:nvGrpSpPr>
          <p:cNvPr id="213" name="组合 21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xmlns="" id="{98049EC3-78CD-4710-854E-118A604F6916}"/>
              </a:ext>
            </a:extLst>
          </p:cNvPr>
          <p:cNvGrpSpPr/>
          <p:nvPr userDrawn="1"/>
        </p:nvGrpSpPr>
        <p:grpSpPr>
          <a:xfrm>
            <a:off x="1810486" y="1077685"/>
            <a:ext cx="2087276" cy="1880888"/>
            <a:chOff x="3406775" y="993776"/>
            <a:chExt cx="5378451" cy="4846637"/>
          </a:xfrm>
        </p:grpSpPr>
        <p:sp>
          <p:nvSpPr>
            <p:cNvPr id="214" name="ïṧļîde">
              <a:extLst>
                <a:ext uri="{FF2B5EF4-FFF2-40B4-BE49-F238E27FC236}">
                  <a16:creationId xmlns:a16="http://schemas.microsoft.com/office/drawing/2014/main" xmlns="" id="{C0E49B6B-481D-48A4-9983-A24E467D0F4C}"/>
                </a:ext>
              </a:extLst>
            </p:cNvPr>
            <p:cNvSpPr/>
            <p:nvPr userDrawn="1"/>
          </p:nvSpPr>
          <p:spPr bwMode="auto">
            <a:xfrm>
              <a:off x="4975225" y="4183063"/>
              <a:ext cx="1898650" cy="398463"/>
            </a:xfrm>
            <a:custGeom>
              <a:avLst/>
              <a:gdLst>
                <a:gd name="T0" fmla="*/ 566 w 566"/>
                <a:gd name="T1" fmla="*/ 0 h 119"/>
                <a:gd name="T2" fmla="*/ 12 w 566"/>
                <a:gd name="T3" fmla="*/ 0 h 119"/>
                <a:gd name="T4" fmla="*/ 0 w 566"/>
                <a:gd name="T5" fmla="*/ 13 h 119"/>
                <a:gd name="T6" fmla="*/ 0 w 566"/>
                <a:gd name="T7" fmla="*/ 106 h 119"/>
                <a:gd name="T8" fmla="*/ 12 w 566"/>
                <a:gd name="T9" fmla="*/ 119 h 119"/>
                <a:gd name="T10" fmla="*/ 566 w 566"/>
                <a:gd name="T11" fmla="*/ 119 h 119"/>
                <a:gd name="T12" fmla="*/ 566 w 566"/>
                <a:gd name="T13" fmla="*/ 0 h 119"/>
              </a:gdLst>
              <a:ahLst/>
              <a:cxnLst>
                <a:cxn ang="0">
                  <a:pos x="T0" y="T1"/>
                </a:cxn>
                <a:cxn ang="0">
                  <a:pos x="T2" y="T3"/>
                </a:cxn>
                <a:cxn ang="0">
                  <a:pos x="T4" y="T5"/>
                </a:cxn>
                <a:cxn ang="0">
                  <a:pos x="T6" y="T7"/>
                </a:cxn>
                <a:cxn ang="0">
                  <a:pos x="T8" y="T9"/>
                </a:cxn>
                <a:cxn ang="0">
                  <a:pos x="T10" y="T11"/>
                </a:cxn>
                <a:cxn ang="0">
                  <a:pos x="T12" y="T13"/>
                </a:cxn>
              </a:cxnLst>
              <a:rect l="0" t="0" r="r" b="b"/>
              <a:pathLst>
                <a:path w="566" h="119">
                  <a:moveTo>
                    <a:pt x="566" y="0"/>
                  </a:moveTo>
                  <a:cubicBezTo>
                    <a:pt x="12" y="0"/>
                    <a:pt x="12" y="0"/>
                    <a:pt x="12" y="0"/>
                  </a:cubicBezTo>
                  <a:cubicBezTo>
                    <a:pt x="5" y="0"/>
                    <a:pt x="0" y="6"/>
                    <a:pt x="0" y="13"/>
                  </a:cubicBezTo>
                  <a:cubicBezTo>
                    <a:pt x="0" y="106"/>
                    <a:pt x="0" y="106"/>
                    <a:pt x="0" y="106"/>
                  </a:cubicBezTo>
                  <a:cubicBezTo>
                    <a:pt x="0" y="113"/>
                    <a:pt x="5" y="119"/>
                    <a:pt x="12" y="119"/>
                  </a:cubicBezTo>
                  <a:cubicBezTo>
                    <a:pt x="566" y="119"/>
                    <a:pt x="566" y="119"/>
                    <a:pt x="566" y="119"/>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15" name="îṥḻïḋe">
              <a:extLst>
                <a:ext uri="{FF2B5EF4-FFF2-40B4-BE49-F238E27FC236}">
                  <a16:creationId xmlns:a16="http://schemas.microsoft.com/office/drawing/2014/main" xmlns="" id="{647CE7C1-59E0-45B3-BFB9-5B8E05DBE505}"/>
                </a:ext>
              </a:extLst>
            </p:cNvPr>
            <p:cNvSpPr/>
            <p:nvPr userDrawn="1"/>
          </p:nvSpPr>
          <p:spPr bwMode="auto">
            <a:xfrm>
              <a:off x="4975225" y="4500563"/>
              <a:ext cx="1898650"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16" name="îśḷiďé">
              <a:extLst>
                <a:ext uri="{FF2B5EF4-FFF2-40B4-BE49-F238E27FC236}">
                  <a16:creationId xmlns:a16="http://schemas.microsoft.com/office/drawing/2014/main" xmlns="" id="{E6FA7E2B-FA68-46D9-84F4-256485B35A69}"/>
                </a:ext>
              </a:extLst>
            </p:cNvPr>
            <p:cNvSpPr/>
            <p:nvPr userDrawn="1"/>
          </p:nvSpPr>
          <p:spPr bwMode="auto">
            <a:xfrm>
              <a:off x="4975225" y="4383088"/>
              <a:ext cx="1898650" cy="63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17" name="íṩļïḍe">
              <a:extLst>
                <a:ext uri="{FF2B5EF4-FFF2-40B4-BE49-F238E27FC236}">
                  <a16:creationId xmlns:a16="http://schemas.microsoft.com/office/drawing/2014/main" xmlns="" id="{8A93162E-C700-47BD-A121-AB8AFB2A3C64}"/>
                </a:ext>
              </a:extLst>
            </p:cNvPr>
            <p:cNvSpPr/>
            <p:nvPr userDrawn="1"/>
          </p:nvSpPr>
          <p:spPr bwMode="auto">
            <a:xfrm>
              <a:off x="4975225" y="4303713"/>
              <a:ext cx="1898650" cy="2540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18" name="iṥlîḑè">
              <a:extLst>
                <a:ext uri="{FF2B5EF4-FFF2-40B4-BE49-F238E27FC236}">
                  <a16:creationId xmlns:a16="http://schemas.microsoft.com/office/drawing/2014/main" xmlns="" id="{ACCE0EFF-08A2-4498-A269-A50B6DF285F7}"/>
                </a:ext>
              </a:extLst>
            </p:cNvPr>
            <p:cNvSpPr/>
            <p:nvPr userDrawn="1"/>
          </p:nvSpPr>
          <p:spPr bwMode="auto">
            <a:xfrm>
              <a:off x="4975225" y="4183063"/>
              <a:ext cx="1898650" cy="55563"/>
            </a:xfrm>
            <a:custGeom>
              <a:avLst/>
              <a:gdLst>
                <a:gd name="T0" fmla="*/ 0 w 566"/>
                <a:gd name="T1" fmla="*/ 13 h 17"/>
                <a:gd name="T2" fmla="*/ 0 w 566"/>
                <a:gd name="T3" fmla="*/ 17 h 17"/>
                <a:gd name="T4" fmla="*/ 566 w 566"/>
                <a:gd name="T5" fmla="*/ 17 h 17"/>
                <a:gd name="T6" fmla="*/ 566 w 566"/>
                <a:gd name="T7" fmla="*/ 0 h 17"/>
                <a:gd name="T8" fmla="*/ 12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2" y="0"/>
                    <a:pt x="12" y="0"/>
                    <a:pt x="12" y="0"/>
                  </a:cubicBezTo>
                  <a:cubicBezTo>
                    <a:pt x="5"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19" name="ïṧlidè">
              <a:extLst>
                <a:ext uri="{FF2B5EF4-FFF2-40B4-BE49-F238E27FC236}">
                  <a16:creationId xmlns:a16="http://schemas.microsoft.com/office/drawing/2014/main" xmlns="" id="{571605F9-F75A-4550-B6FE-1C05F67E4DAD}"/>
                </a:ext>
              </a:extLst>
            </p:cNvPr>
            <p:cNvSpPr/>
            <p:nvPr userDrawn="1"/>
          </p:nvSpPr>
          <p:spPr bwMode="auto">
            <a:xfrm>
              <a:off x="4962525" y="4168776"/>
              <a:ext cx="1955800" cy="425450"/>
            </a:xfrm>
            <a:custGeom>
              <a:avLst/>
              <a:gdLst>
                <a:gd name="T0" fmla="*/ 16 w 583"/>
                <a:gd name="T1" fmla="*/ 8 h 127"/>
                <a:gd name="T2" fmla="*/ 583 w 583"/>
                <a:gd name="T3" fmla="*/ 8 h 127"/>
                <a:gd name="T4" fmla="*/ 583 w 583"/>
                <a:gd name="T5" fmla="*/ 0 h 127"/>
                <a:gd name="T6" fmla="*/ 16 w 583"/>
                <a:gd name="T7" fmla="*/ 0 h 127"/>
                <a:gd name="T8" fmla="*/ 0 w 583"/>
                <a:gd name="T9" fmla="*/ 17 h 127"/>
                <a:gd name="T10" fmla="*/ 0 w 583"/>
                <a:gd name="T11" fmla="*/ 110 h 127"/>
                <a:gd name="T12" fmla="*/ 16 w 583"/>
                <a:gd name="T13" fmla="*/ 127 h 127"/>
                <a:gd name="T14" fmla="*/ 583 w 583"/>
                <a:gd name="T15" fmla="*/ 127 h 127"/>
                <a:gd name="T16" fmla="*/ 583 w 583"/>
                <a:gd name="T17" fmla="*/ 119 h 127"/>
                <a:gd name="T18" fmla="*/ 16 w 583"/>
                <a:gd name="T19" fmla="*/ 119 h 127"/>
                <a:gd name="T20" fmla="*/ 7 w 583"/>
                <a:gd name="T21" fmla="*/ 110 h 127"/>
                <a:gd name="T22" fmla="*/ 7 w 583"/>
                <a:gd name="T23" fmla="*/ 17 h 127"/>
                <a:gd name="T24" fmla="*/ 16 w 583"/>
                <a:gd name="T25" fmla="*/ 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3" h="127">
                  <a:moveTo>
                    <a:pt x="16" y="8"/>
                  </a:moveTo>
                  <a:cubicBezTo>
                    <a:pt x="583" y="8"/>
                    <a:pt x="583" y="8"/>
                    <a:pt x="583" y="8"/>
                  </a:cubicBezTo>
                  <a:cubicBezTo>
                    <a:pt x="583" y="0"/>
                    <a:pt x="583" y="0"/>
                    <a:pt x="583" y="0"/>
                  </a:cubicBezTo>
                  <a:cubicBezTo>
                    <a:pt x="16" y="0"/>
                    <a:pt x="16" y="0"/>
                    <a:pt x="16" y="0"/>
                  </a:cubicBezTo>
                  <a:cubicBezTo>
                    <a:pt x="7" y="0"/>
                    <a:pt x="0" y="8"/>
                    <a:pt x="0" y="17"/>
                  </a:cubicBezTo>
                  <a:cubicBezTo>
                    <a:pt x="0" y="110"/>
                    <a:pt x="0" y="110"/>
                    <a:pt x="0" y="110"/>
                  </a:cubicBezTo>
                  <a:cubicBezTo>
                    <a:pt x="0" y="119"/>
                    <a:pt x="7" y="127"/>
                    <a:pt x="16" y="127"/>
                  </a:cubicBezTo>
                  <a:cubicBezTo>
                    <a:pt x="583" y="127"/>
                    <a:pt x="583" y="127"/>
                    <a:pt x="583" y="127"/>
                  </a:cubicBezTo>
                  <a:cubicBezTo>
                    <a:pt x="583" y="119"/>
                    <a:pt x="583" y="119"/>
                    <a:pt x="583" y="119"/>
                  </a:cubicBezTo>
                  <a:cubicBezTo>
                    <a:pt x="16" y="119"/>
                    <a:pt x="16" y="119"/>
                    <a:pt x="16" y="119"/>
                  </a:cubicBezTo>
                  <a:cubicBezTo>
                    <a:pt x="11" y="119"/>
                    <a:pt x="7" y="115"/>
                    <a:pt x="7" y="110"/>
                  </a:cubicBezTo>
                  <a:cubicBezTo>
                    <a:pt x="7" y="17"/>
                    <a:pt x="7" y="17"/>
                    <a:pt x="7" y="17"/>
                  </a:cubicBezTo>
                  <a:cubicBezTo>
                    <a:pt x="7" y="12"/>
                    <a:pt x="11" y="8"/>
                    <a:pt x="16" y="8"/>
                  </a:cubicBezTo>
                  <a:close/>
                </a:path>
              </a:pathLst>
            </a:custGeom>
            <a:solidFill>
              <a:srgbClr val="C027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20" name="íṩļíḑè">
              <a:extLst>
                <a:ext uri="{FF2B5EF4-FFF2-40B4-BE49-F238E27FC236}">
                  <a16:creationId xmlns:a16="http://schemas.microsoft.com/office/drawing/2014/main" xmlns="" id="{6945A4E7-959F-4096-B079-CE9164221471}"/>
                </a:ext>
              </a:extLst>
            </p:cNvPr>
            <p:cNvSpPr/>
            <p:nvPr userDrawn="1"/>
          </p:nvSpPr>
          <p:spPr bwMode="auto">
            <a:xfrm>
              <a:off x="5197475" y="4303713"/>
              <a:ext cx="103188" cy="184150"/>
            </a:xfrm>
            <a:custGeom>
              <a:avLst/>
              <a:gdLst>
                <a:gd name="T0" fmla="*/ 65 w 65"/>
                <a:gd name="T1" fmla="*/ 116 h 116"/>
                <a:gd name="T2" fmla="*/ 32 w 65"/>
                <a:gd name="T3" fmla="*/ 103 h 116"/>
                <a:gd name="T4" fmla="*/ 0 w 65"/>
                <a:gd name="T5" fmla="*/ 116 h 116"/>
                <a:gd name="T6" fmla="*/ 0 w 65"/>
                <a:gd name="T7" fmla="*/ 0 h 116"/>
                <a:gd name="T8" fmla="*/ 65 w 65"/>
                <a:gd name="T9" fmla="*/ 0 h 116"/>
                <a:gd name="T10" fmla="*/ 65 w 65"/>
                <a:gd name="T11" fmla="*/ 116 h 116"/>
              </a:gdLst>
              <a:ahLst/>
              <a:cxnLst>
                <a:cxn ang="0">
                  <a:pos x="T0" y="T1"/>
                </a:cxn>
                <a:cxn ang="0">
                  <a:pos x="T2" y="T3"/>
                </a:cxn>
                <a:cxn ang="0">
                  <a:pos x="T4" y="T5"/>
                </a:cxn>
                <a:cxn ang="0">
                  <a:pos x="T6" y="T7"/>
                </a:cxn>
                <a:cxn ang="0">
                  <a:pos x="T8" y="T9"/>
                </a:cxn>
                <a:cxn ang="0">
                  <a:pos x="T10" y="T11"/>
                </a:cxn>
              </a:cxnLst>
              <a:rect l="0" t="0" r="r" b="b"/>
              <a:pathLst>
                <a:path w="65" h="116">
                  <a:moveTo>
                    <a:pt x="65" y="116"/>
                  </a:moveTo>
                  <a:lnTo>
                    <a:pt x="32" y="103"/>
                  </a:lnTo>
                  <a:lnTo>
                    <a:pt x="0" y="116"/>
                  </a:lnTo>
                  <a:lnTo>
                    <a:pt x="0" y="0"/>
                  </a:lnTo>
                  <a:lnTo>
                    <a:pt x="65" y="0"/>
                  </a:lnTo>
                  <a:lnTo>
                    <a:pt x="65"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21" name="iş1îḓê">
              <a:extLst>
                <a:ext uri="{FF2B5EF4-FFF2-40B4-BE49-F238E27FC236}">
                  <a16:creationId xmlns:a16="http://schemas.microsoft.com/office/drawing/2014/main" xmlns="" id="{7C917B3F-7072-4EBA-917F-C16D99E9669B}"/>
                </a:ext>
              </a:extLst>
            </p:cNvPr>
            <p:cNvSpPr/>
            <p:nvPr userDrawn="1"/>
          </p:nvSpPr>
          <p:spPr bwMode="auto">
            <a:xfrm>
              <a:off x="4808538" y="4608513"/>
              <a:ext cx="2260600" cy="588963"/>
            </a:xfrm>
            <a:custGeom>
              <a:avLst/>
              <a:gdLst>
                <a:gd name="T0" fmla="*/ 674 w 674"/>
                <a:gd name="T1" fmla="*/ 0 h 176"/>
                <a:gd name="T2" fmla="*/ 13 w 674"/>
                <a:gd name="T3" fmla="*/ 0 h 176"/>
                <a:gd name="T4" fmla="*/ 0 w 674"/>
                <a:gd name="T5" fmla="*/ 13 h 176"/>
                <a:gd name="T6" fmla="*/ 0 w 674"/>
                <a:gd name="T7" fmla="*/ 164 h 176"/>
                <a:gd name="T8" fmla="*/ 13 w 674"/>
                <a:gd name="T9" fmla="*/ 176 h 176"/>
                <a:gd name="T10" fmla="*/ 674 w 674"/>
                <a:gd name="T11" fmla="*/ 176 h 176"/>
                <a:gd name="T12" fmla="*/ 674 w 674"/>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674" h="176">
                  <a:moveTo>
                    <a:pt x="674" y="0"/>
                  </a:moveTo>
                  <a:cubicBezTo>
                    <a:pt x="13" y="0"/>
                    <a:pt x="13" y="0"/>
                    <a:pt x="13" y="0"/>
                  </a:cubicBezTo>
                  <a:cubicBezTo>
                    <a:pt x="6" y="0"/>
                    <a:pt x="0" y="6"/>
                    <a:pt x="0" y="13"/>
                  </a:cubicBezTo>
                  <a:cubicBezTo>
                    <a:pt x="0" y="164"/>
                    <a:pt x="0" y="164"/>
                    <a:pt x="0" y="164"/>
                  </a:cubicBezTo>
                  <a:cubicBezTo>
                    <a:pt x="0" y="171"/>
                    <a:pt x="6" y="176"/>
                    <a:pt x="13" y="176"/>
                  </a:cubicBezTo>
                  <a:cubicBezTo>
                    <a:pt x="674" y="176"/>
                    <a:pt x="674" y="176"/>
                    <a:pt x="674" y="176"/>
                  </a:cubicBezTo>
                  <a:cubicBezTo>
                    <a:pt x="674" y="0"/>
                    <a:pt x="674" y="0"/>
                    <a:pt x="674" y="0"/>
                  </a:cubicBezTo>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22" name="îŝ1îďè">
              <a:extLst>
                <a:ext uri="{FF2B5EF4-FFF2-40B4-BE49-F238E27FC236}">
                  <a16:creationId xmlns:a16="http://schemas.microsoft.com/office/drawing/2014/main" xmlns="" id="{7C56B71F-4D00-4E6E-8CB3-E975D00D53C1}"/>
                </a:ext>
              </a:extLst>
            </p:cNvPr>
            <p:cNvSpPr/>
            <p:nvPr userDrawn="1"/>
          </p:nvSpPr>
          <p:spPr bwMode="auto">
            <a:xfrm>
              <a:off x="4808538" y="5056188"/>
              <a:ext cx="2260600" cy="365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3" name="işľîḋé">
              <a:extLst>
                <a:ext uri="{FF2B5EF4-FFF2-40B4-BE49-F238E27FC236}">
                  <a16:creationId xmlns:a16="http://schemas.microsoft.com/office/drawing/2014/main" xmlns="" id="{397D8E22-38D9-4609-88CE-17CAA371FBFD}"/>
                </a:ext>
              </a:extLst>
            </p:cNvPr>
            <p:cNvSpPr/>
            <p:nvPr userDrawn="1"/>
          </p:nvSpPr>
          <p:spPr bwMode="auto">
            <a:xfrm>
              <a:off x="4808538" y="5056188"/>
              <a:ext cx="2260600"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4" name="iSḻîdé">
              <a:extLst>
                <a:ext uri="{FF2B5EF4-FFF2-40B4-BE49-F238E27FC236}">
                  <a16:creationId xmlns:a16="http://schemas.microsoft.com/office/drawing/2014/main" xmlns="" id="{4D5B31DC-9C3B-421C-A887-CFDBDFFB1214}"/>
                </a:ext>
              </a:extLst>
            </p:cNvPr>
            <p:cNvSpPr/>
            <p:nvPr userDrawn="1"/>
          </p:nvSpPr>
          <p:spPr bwMode="auto">
            <a:xfrm>
              <a:off x="4808538" y="4805363"/>
              <a:ext cx="22606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5" name="ïṩlíḓè">
              <a:extLst>
                <a:ext uri="{FF2B5EF4-FFF2-40B4-BE49-F238E27FC236}">
                  <a16:creationId xmlns:a16="http://schemas.microsoft.com/office/drawing/2014/main" xmlns="" id="{D428319F-9461-4244-9E3E-243924107030}"/>
                </a:ext>
              </a:extLst>
            </p:cNvPr>
            <p:cNvSpPr/>
            <p:nvPr userDrawn="1"/>
          </p:nvSpPr>
          <p:spPr bwMode="auto">
            <a:xfrm>
              <a:off x="4808538" y="4805363"/>
              <a:ext cx="22606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6" name="iṧḻiďé">
              <a:extLst>
                <a:ext uri="{FF2B5EF4-FFF2-40B4-BE49-F238E27FC236}">
                  <a16:creationId xmlns:a16="http://schemas.microsoft.com/office/drawing/2014/main" xmlns="" id="{DD92733C-C168-4219-B668-868C37DFDF3D}"/>
                </a:ext>
              </a:extLst>
            </p:cNvPr>
            <p:cNvSpPr/>
            <p:nvPr userDrawn="1"/>
          </p:nvSpPr>
          <p:spPr bwMode="auto">
            <a:xfrm>
              <a:off x="4808538" y="4724401"/>
              <a:ext cx="2260600" cy="301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7" name="iŝḷídê">
              <a:extLst>
                <a:ext uri="{FF2B5EF4-FFF2-40B4-BE49-F238E27FC236}">
                  <a16:creationId xmlns:a16="http://schemas.microsoft.com/office/drawing/2014/main" xmlns="" id="{C020E4F2-5A43-4F90-B096-DC84B8E3A7E0}"/>
                </a:ext>
              </a:extLst>
            </p:cNvPr>
            <p:cNvSpPr/>
            <p:nvPr userDrawn="1"/>
          </p:nvSpPr>
          <p:spPr bwMode="auto">
            <a:xfrm>
              <a:off x="4808538" y="4608513"/>
              <a:ext cx="2260600" cy="52388"/>
            </a:xfrm>
            <a:custGeom>
              <a:avLst/>
              <a:gdLst>
                <a:gd name="T0" fmla="*/ 0 w 674"/>
                <a:gd name="T1" fmla="*/ 13 h 16"/>
                <a:gd name="T2" fmla="*/ 0 w 674"/>
                <a:gd name="T3" fmla="*/ 16 h 16"/>
                <a:gd name="T4" fmla="*/ 674 w 674"/>
                <a:gd name="T5" fmla="*/ 16 h 16"/>
                <a:gd name="T6" fmla="*/ 674 w 674"/>
                <a:gd name="T7" fmla="*/ 0 h 16"/>
                <a:gd name="T8" fmla="*/ 13 w 674"/>
                <a:gd name="T9" fmla="*/ 0 h 16"/>
                <a:gd name="T10" fmla="*/ 0 w 674"/>
                <a:gd name="T11" fmla="*/ 13 h 16"/>
              </a:gdLst>
              <a:ahLst/>
              <a:cxnLst>
                <a:cxn ang="0">
                  <a:pos x="T0" y="T1"/>
                </a:cxn>
                <a:cxn ang="0">
                  <a:pos x="T2" y="T3"/>
                </a:cxn>
                <a:cxn ang="0">
                  <a:pos x="T4" y="T5"/>
                </a:cxn>
                <a:cxn ang="0">
                  <a:pos x="T6" y="T7"/>
                </a:cxn>
                <a:cxn ang="0">
                  <a:pos x="T8" y="T9"/>
                </a:cxn>
                <a:cxn ang="0">
                  <a:pos x="T10" y="T11"/>
                </a:cxn>
              </a:cxnLst>
              <a:rect l="0" t="0" r="r" b="b"/>
              <a:pathLst>
                <a:path w="674" h="16">
                  <a:moveTo>
                    <a:pt x="0" y="13"/>
                  </a:moveTo>
                  <a:cubicBezTo>
                    <a:pt x="0" y="16"/>
                    <a:pt x="0" y="16"/>
                    <a:pt x="0" y="16"/>
                  </a:cubicBezTo>
                  <a:cubicBezTo>
                    <a:pt x="674" y="16"/>
                    <a:pt x="674" y="16"/>
                    <a:pt x="674" y="16"/>
                  </a:cubicBezTo>
                  <a:cubicBezTo>
                    <a:pt x="674" y="0"/>
                    <a:pt x="674" y="0"/>
                    <a:pt x="674"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28" name="íṡḻiďe">
              <a:extLst>
                <a:ext uri="{FF2B5EF4-FFF2-40B4-BE49-F238E27FC236}">
                  <a16:creationId xmlns:a16="http://schemas.microsoft.com/office/drawing/2014/main" xmlns="" id="{341AE260-C2C6-44A8-A127-0580ED24D5BB}"/>
                </a:ext>
              </a:extLst>
            </p:cNvPr>
            <p:cNvSpPr/>
            <p:nvPr userDrawn="1"/>
          </p:nvSpPr>
          <p:spPr bwMode="auto">
            <a:xfrm>
              <a:off x="4794250" y="4594226"/>
              <a:ext cx="2320925" cy="615950"/>
            </a:xfrm>
            <a:custGeom>
              <a:avLst/>
              <a:gdLst>
                <a:gd name="T0" fmla="*/ 17 w 692"/>
                <a:gd name="T1" fmla="*/ 8 h 184"/>
                <a:gd name="T2" fmla="*/ 692 w 692"/>
                <a:gd name="T3" fmla="*/ 8 h 184"/>
                <a:gd name="T4" fmla="*/ 692 w 692"/>
                <a:gd name="T5" fmla="*/ 0 h 184"/>
                <a:gd name="T6" fmla="*/ 17 w 692"/>
                <a:gd name="T7" fmla="*/ 0 h 184"/>
                <a:gd name="T8" fmla="*/ 0 w 692"/>
                <a:gd name="T9" fmla="*/ 17 h 184"/>
                <a:gd name="T10" fmla="*/ 0 w 692"/>
                <a:gd name="T11" fmla="*/ 168 h 184"/>
                <a:gd name="T12" fmla="*/ 17 w 692"/>
                <a:gd name="T13" fmla="*/ 184 h 184"/>
                <a:gd name="T14" fmla="*/ 692 w 692"/>
                <a:gd name="T15" fmla="*/ 184 h 184"/>
                <a:gd name="T16" fmla="*/ 692 w 692"/>
                <a:gd name="T17" fmla="*/ 177 h 184"/>
                <a:gd name="T18" fmla="*/ 17 w 692"/>
                <a:gd name="T19" fmla="*/ 177 h 184"/>
                <a:gd name="T20" fmla="*/ 8 w 692"/>
                <a:gd name="T21" fmla="*/ 168 h 184"/>
                <a:gd name="T22" fmla="*/ 8 w 692"/>
                <a:gd name="T23" fmla="*/ 17 h 184"/>
                <a:gd name="T24" fmla="*/ 17 w 692"/>
                <a:gd name="T25" fmla="*/ 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2" h="184">
                  <a:moveTo>
                    <a:pt x="17" y="8"/>
                  </a:moveTo>
                  <a:cubicBezTo>
                    <a:pt x="692" y="8"/>
                    <a:pt x="692" y="8"/>
                    <a:pt x="692" y="8"/>
                  </a:cubicBezTo>
                  <a:cubicBezTo>
                    <a:pt x="692" y="0"/>
                    <a:pt x="692" y="0"/>
                    <a:pt x="692" y="0"/>
                  </a:cubicBezTo>
                  <a:cubicBezTo>
                    <a:pt x="17" y="0"/>
                    <a:pt x="17" y="0"/>
                    <a:pt x="17" y="0"/>
                  </a:cubicBezTo>
                  <a:cubicBezTo>
                    <a:pt x="8" y="0"/>
                    <a:pt x="0" y="7"/>
                    <a:pt x="0" y="17"/>
                  </a:cubicBezTo>
                  <a:cubicBezTo>
                    <a:pt x="0" y="168"/>
                    <a:pt x="0" y="168"/>
                    <a:pt x="0" y="168"/>
                  </a:cubicBezTo>
                  <a:cubicBezTo>
                    <a:pt x="0" y="177"/>
                    <a:pt x="8" y="184"/>
                    <a:pt x="17" y="184"/>
                  </a:cubicBezTo>
                  <a:cubicBezTo>
                    <a:pt x="692" y="184"/>
                    <a:pt x="692" y="184"/>
                    <a:pt x="692" y="184"/>
                  </a:cubicBezTo>
                  <a:cubicBezTo>
                    <a:pt x="692" y="177"/>
                    <a:pt x="692" y="177"/>
                    <a:pt x="692" y="177"/>
                  </a:cubicBezTo>
                  <a:cubicBezTo>
                    <a:pt x="17" y="177"/>
                    <a:pt x="17" y="177"/>
                    <a:pt x="17" y="177"/>
                  </a:cubicBezTo>
                  <a:cubicBezTo>
                    <a:pt x="12" y="177"/>
                    <a:pt x="8" y="172"/>
                    <a:pt x="8" y="168"/>
                  </a:cubicBezTo>
                  <a:cubicBezTo>
                    <a:pt x="8" y="17"/>
                    <a:pt x="8" y="17"/>
                    <a:pt x="8" y="17"/>
                  </a:cubicBezTo>
                  <a:cubicBezTo>
                    <a:pt x="8" y="12"/>
                    <a:pt x="12" y="8"/>
                    <a:pt x="17" y="8"/>
                  </a:cubicBezTo>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29" name="iŝ1iḍé">
              <a:extLst>
                <a:ext uri="{FF2B5EF4-FFF2-40B4-BE49-F238E27FC236}">
                  <a16:creationId xmlns:a16="http://schemas.microsoft.com/office/drawing/2014/main" xmlns="" id="{0B342746-51D7-4F20-9CE6-8A88DEE04A0A}"/>
                </a:ext>
              </a:extLst>
            </p:cNvPr>
            <p:cNvSpPr/>
            <p:nvPr userDrawn="1"/>
          </p:nvSpPr>
          <p:spPr bwMode="auto">
            <a:xfrm>
              <a:off x="5029200" y="472440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0" name="íṡḻîḓè">
              <a:extLst>
                <a:ext uri="{FF2B5EF4-FFF2-40B4-BE49-F238E27FC236}">
                  <a16:creationId xmlns:a16="http://schemas.microsoft.com/office/drawing/2014/main" xmlns="" id="{3ABDA28F-F1BE-4915-8A18-38E5544A167C}"/>
                </a:ext>
              </a:extLst>
            </p:cNvPr>
            <p:cNvSpPr/>
            <p:nvPr userDrawn="1"/>
          </p:nvSpPr>
          <p:spPr bwMode="auto">
            <a:xfrm>
              <a:off x="4895850" y="3830638"/>
              <a:ext cx="1897063" cy="325438"/>
            </a:xfrm>
            <a:custGeom>
              <a:avLst/>
              <a:gdLst>
                <a:gd name="T0" fmla="*/ 566 w 566"/>
                <a:gd name="T1" fmla="*/ 0 h 97"/>
                <a:gd name="T2" fmla="*/ 13 w 566"/>
                <a:gd name="T3" fmla="*/ 0 h 97"/>
                <a:gd name="T4" fmla="*/ 0 w 566"/>
                <a:gd name="T5" fmla="*/ 13 h 97"/>
                <a:gd name="T6" fmla="*/ 0 w 566"/>
                <a:gd name="T7" fmla="*/ 84 h 97"/>
                <a:gd name="T8" fmla="*/ 13 w 566"/>
                <a:gd name="T9" fmla="*/ 97 h 97"/>
                <a:gd name="T10" fmla="*/ 566 w 566"/>
                <a:gd name="T11" fmla="*/ 97 h 97"/>
                <a:gd name="T12" fmla="*/ 566 w 566"/>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566" h="97">
                  <a:moveTo>
                    <a:pt x="566" y="0"/>
                  </a:moveTo>
                  <a:cubicBezTo>
                    <a:pt x="13" y="0"/>
                    <a:pt x="13" y="0"/>
                    <a:pt x="13" y="0"/>
                  </a:cubicBezTo>
                  <a:cubicBezTo>
                    <a:pt x="6" y="0"/>
                    <a:pt x="0" y="6"/>
                    <a:pt x="0" y="13"/>
                  </a:cubicBezTo>
                  <a:cubicBezTo>
                    <a:pt x="0" y="84"/>
                    <a:pt x="0" y="84"/>
                    <a:pt x="0" y="84"/>
                  </a:cubicBezTo>
                  <a:cubicBezTo>
                    <a:pt x="0" y="91"/>
                    <a:pt x="6" y="97"/>
                    <a:pt x="13" y="97"/>
                  </a:cubicBezTo>
                  <a:cubicBezTo>
                    <a:pt x="566" y="97"/>
                    <a:pt x="566" y="97"/>
                    <a:pt x="566" y="97"/>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1" name="î$ḻîḑe">
              <a:extLst>
                <a:ext uri="{FF2B5EF4-FFF2-40B4-BE49-F238E27FC236}">
                  <a16:creationId xmlns:a16="http://schemas.microsoft.com/office/drawing/2014/main" xmlns="" id="{1FC3BCB9-C632-4FB6-80A9-68C58D4739CC}"/>
                </a:ext>
              </a:extLst>
            </p:cNvPr>
            <p:cNvSpPr/>
            <p:nvPr userDrawn="1"/>
          </p:nvSpPr>
          <p:spPr bwMode="auto">
            <a:xfrm>
              <a:off x="4895850" y="4111626"/>
              <a:ext cx="1897063"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32" name="íš1ïḑé">
              <a:extLst>
                <a:ext uri="{FF2B5EF4-FFF2-40B4-BE49-F238E27FC236}">
                  <a16:creationId xmlns:a16="http://schemas.microsoft.com/office/drawing/2014/main" xmlns="" id="{5116E53E-2A88-4E51-BB70-E548AFD18DD0}"/>
                </a:ext>
              </a:extLst>
            </p:cNvPr>
            <p:cNvSpPr/>
            <p:nvPr userDrawn="1"/>
          </p:nvSpPr>
          <p:spPr bwMode="auto">
            <a:xfrm>
              <a:off x="4895850" y="3994151"/>
              <a:ext cx="189706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33" name="ïṣḻiḋé">
              <a:extLst>
                <a:ext uri="{FF2B5EF4-FFF2-40B4-BE49-F238E27FC236}">
                  <a16:creationId xmlns:a16="http://schemas.microsoft.com/office/drawing/2014/main" xmlns="" id="{FE44897E-E43C-41A5-A0A2-C23027557F9D}"/>
                </a:ext>
              </a:extLst>
            </p:cNvPr>
            <p:cNvSpPr/>
            <p:nvPr userDrawn="1"/>
          </p:nvSpPr>
          <p:spPr bwMode="auto">
            <a:xfrm>
              <a:off x="4895850" y="3914776"/>
              <a:ext cx="189706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34" name="îṧļiḋe">
              <a:extLst>
                <a:ext uri="{FF2B5EF4-FFF2-40B4-BE49-F238E27FC236}">
                  <a16:creationId xmlns:a16="http://schemas.microsoft.com/office/drawing/2014/main" xmlns="" id="{BEC991DC-6F4C-4207-92CD-F0D82A66E88A}"/>
                </a:ext>
              </a:extLst>
            </p:cNvPr>
            <p:cNvSpPr/>
            <p:nvPr userDrawn="1"/>
          </p:nvSpPr>
          <p:spPr bwMode="auto">
            <a:xfrm>
              <a:off x="4895850" y="3830638"/>
              <a:ext cx="1897063" cy="57150"/>
            </a:xfrm>
            <a:custGeom>
              <a:avLst/>
              <a:gdLst>
                <a:gd name="T0" fmla="*/ 0 w 566"/>
                <a:gd name="T1" fmla="*/ 13 h 17"/>
                <a:gd name="T2" fmla="*/ 0 w 566"/>
                <a:gd name="T3" fmla="*/ 17 h 17"/>
                <a:gd name="T4" fmla="*/ 566 w 566"/>
                <a:gd name="T5" fmla="*/ 17 h 17"/>
                <a:gd name="T6" fmla="*/ 566 w 566"/>
                <a:gd name="T7" fmla="*/ 0 h 17"/>
                <a:gd name="T8" fmla="*/ 13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5" name="íşľíďè">
              <a:extLst>
                <a:ext uri="{FF2B5EF4-FFF2-40B4-BE49-F238E27FC236}">
                  <a16:creationId xmlns:a16="http://schemas.microsoft.com/office/drawing/2014/main" xmlns="" id="{58D439D4-C70B-495B-82A2-42B5E55F4515}"/>
                </a:ext>
              </a:extLst>
            </p:cNvPr>
            <p:cNvSpPr/>
            <p:nvPr userDrawn="1"/>
          </p:nvSpPr>
          <p:spPr bwMode="auto">
            <a:xfrm>
              <a:off x="4881563" y="3817938"/>
              <a:ext cx="1958975" cy="350838"/>
            </a:xfrm>
            <a:custGeom>
              <a:avLst/>
              <a:gdLst>
                <a:gd name="T0" fmla="*/ 17 w 584"/>
                <a:gd name="T1" fmla="*/ 8 h 105"/>
                <a:gd name="T2" fmla="*/ 584 w 584"/>
                <a:gd name="T3" fmla="*/ 8 h 105"/>
                <a:gd name="T4" fmla="*/ 584 w 584"/>
                <a:gd name="T5" fmla="*/ 0 h 105"/>
                <a:gd name="T6" fmla="*/ 17 w 584"/>
                <a:gd name="T7" fmla="*/ 0 h 105"/>
                <a:gd name="T8" fmla="*/ 0 w 584"/>
                <a:gd name="T9" fmla="*/ 17 h 105"/>
                <a:gd name="T10" fmla="*/ 0 w 584"/>
                <a:gd name="T11" fmla="*/ 88 h 105"/>
                <a:gd name="T12" fmla="*/ 17 w 584"/>
                <a:gd name="T13" fmla="*/ 105 h 105"/>
                <a:gd name="T14" fmla="*/ 584 w 584"/>
                <a:gd name="T15" fmla="*/ 105 h 105"/>
                <a:gd name="T16" fmla="*/ 584 w 584"/>
                <a:gd name="T17" fmla="*/ 97 h 105"/>
                <a:gd name="T18" fmla="*/ 17 w 584"/>
                <a:gd name="T19" fmla="*/ 97 h 105"/>
                <a:gd name="T20" fmla="*/ 8 w 584"/>
                <a:gd name="T21" fmla="*/ 88 h 105"/>
                <a:gd name="T22" fmla="*/ 8 w 584"/>
                <a:gd name="T23" fmla="*/ 17 h 105"/>
                <a:gd name="T24" fmla="*/ 17 w 584"/>
                <a:gd name="T25" fmla="*/ 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105">
                  <a:moveTo>
                    <a:pt x="17" y="8"/>
                  </a:moveTo>
                  <a:cubicBezTo>
                    <a:pt x="584" y="8"/>
                    <a:pt x="584" y="8"/>
                    <a:pt x="584" y="8"/>
                  </a:cubicBezTo>
                  <a:cubicBezTo>
                    <a:pt x="584" y="0"/>
                    <a:pt x="584" y="0"/>
                    <a:pt x="584" y="0"/>
                  </a:cubicBezTo>
                  <a:cubicBezTo>
                    <a:pt x="17" y="0"/>
                    <a:pt x="17" y="0"/>
                    <a:pt x="17" y="0"/>
                  </a:cubicBezTo>
                  <a:cubicBezTo>
                    <a:pt x="8" y="0"/>
                    <a:pt x="0" y="7"/>
                    <a:pt x="0" y="17"/>
                  </a:cubicBezTo>
                  <a:cubicBezTo>
                    <a:pt x="0" y="88"/>
                    <a:pt x="0" y="88"/>
                    <a:pt x="0" y="88"/>
                  </a:cubicBezTo>
                  <a:cubicBezTo>
                    <a:pt x="0" y="98"/>
                    <a:pt x="8" y="105"/>
                    <a:pt x="17" y="105"/>
                  </a:cubicBezTo>
                  <a:cubicBezTo>
                    <a:pt x="584" y="105"/>
                    <a:pt x="584" y="105"/>
                    <a:pt x="584" y="105"/>
                  </a:cubicBezTo>
                  <a:cubicBezTo>
                    <a:pt x="584" y="97"/>
                    <a:pt x="584" y="97"/>
                    <a:pt x="584" y="97"/>
                  </a:cubicBezTo>
                  <a:cubicBezTo>
                    <a:pt x="17" y="97"/>
                    <a:pt x="17" y="97"/>
                    <a:pt x="17" y="97"/>
                  </a:cubicBezTo>
                  <a:cubicBezTo>
                    <a:pt x="12" y="97"/>
                    <a:pt x="8" y="93"/>
                    <a:pt x="8" y="88"/>
                  </a:cubicBezTo>
                  <a:cubicBezTo>
                    <a:pt x="8" y="17"/>
                    <a:pt x="8" y="17"/>
                    <a:pt x="8" y="17"/>
                  </a:cubicBezTo>
                  <a:cubicBezTo>
                    <a:pt x="8" y="12"/>
                    <a:pt x="12" y="8"/>
                    <a:pt x="17" y="8"/>
                  </a:cubicBezTo>
                  <a:close/>
                </a:path>
              </a:pathLst>
            </a:custGeom>
            <a:solidFill>
              <a:srgbClr val="009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6" name="îṥ1íďê">
              <a:extLst>
                <a:ext uri="{FF2B5EF4-FFF2-40B4-BE49-F238E27FC236}">
                  <a16:creationId xmlns:a16="http://schemas.microsoft.com/office/drawing/2014/main" xmlns="" id="{B212496E-3E7C-46F2-A724-769B0557EAF9}"/>
                </a:ext>
              </a:extLst>
            </p:cNvPr>
            <p:cNvSpPr/>
            <p:nvPr userDrawn="1"/>
          </p:nvSpPr>
          <p:spPr bwMode="auto">
            <a:xfrm>
              <a:off x="5116513" y="3914776"/>
              <a:ext cx="107950" cy="187325"/>
            </a:xfrm>
            <a:custGeom>
              <a:avLst/>
              <a:gdLst>
                <a:gd name="T0" fmla="*/ 68 w 68"/>
                <a:gd name="T1" fmla="*/ 118 h 118"/>
                <a:gd name="T2" fmla="*/ 34 w 68"/>
                <a:gd name="T3" fmla="*/ 103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3"/>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7" name="ïṧḷîḑe">
              <a:extLst>
                <a:ext uri="{FF2B5EF4-FFF2-40B4-BE49-F238E27FC236}">
                  <a16:creationId xmlns:a16="http://schemas.microsoft.com/office/drawing/2014/main" xmlns="" id="{9D843F9F-EB9D-4601-BF1B-969F86BA3570}"/>
                </a:ext>
              </a:extLst>
            </p:cNvPr>
            <p:cNvSpPr/>
            <p:nvPr userDrawn="1"/>
          </p:nvSpPr>
          <p:spPr bwMode="auto">
            <a:xfrm>
              <a:off x="4986338" y="3479801"/>
              <a:ext cx="2082800" cy="323850"/>
            </a:xfrm>
            <a:custGeom>
              <a:avLst/>
              <a:gdLst>
                <a:gd name="T0" fmla="*/ 621 w 621"/>
                <a:gd name="T1" fmla="*/ 0 h 97"/>
                <a:gd name="T2" fmla="*/ 13 w 621"/>
                <a:gd name="T3" fmla="*/ 0 h 97"/>
                <a:gd name="T4" fmla="*/ 0 w 621"/>
                <a:gd name="T5" fmla="*/ 12 h 97"/>
                <a:gd name="T6" fmla="*/ 0 w 621"/>
                <a:gd name="T7" fmla="*/ 84 h 97"/>
                <a:gd name="T8" fmla="*/ 13 w 621"/>
                <a:gd name="T9" fmla="*/ 97 h 97"/>
                <a:gd name="T10" fmla="*/ 621 w 621"/>
                <a:gd name="T11" fmla="*/ 97 h 97"/>
                <a:gd name="T12" fmla="*/ 621 w 621"/>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621" h="97">
                  <a:moveTo>
                    <a:pt x="621" y="0"/>
                  </a:moveTo>
                  <a:cubicBezTo>
                    <a:pt x="13" y="0"/>
                    <a:pt x="13" y="0"/>
                    <a:pt x="13" y="0"/>
                  </a:cubicBezTo>
                  <a:cubicBezTo>
                    <a:pt x="6" y="0"/>
                    <a:pt x="0" y="5"/>
                    <a:pt x="0" y="12"/>
                  </a:cubicBezTo>
                  <a:cubicBezTo>
                    <a:pt x="0" y="84"/>
                    <a:pt x="0" y="84"/>
                    <a:pt x="0" y="84"/>
                  </a:cubicBezTo>
                  <a:cubicBezTo>
                    <a:pt x="0" y="91"/>
                    <a:pt x="6" y="97"/>
                    <a:pt x="13" y="97"/>
                  </a:cubicBezTo>
                  <a:cubicBezTo>
                    <a:pt x="621" y="97"/>
                    <a:pt x="621" y="97"/>
                    <a:pt x="621" y="97"/>
                  </a:cubicBezTo>
                  <a:lnTo>
                    <a:pt x="621"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8" name="i$lîḋê">
              <a:extLst>
                <a:ext uri="{FF2B5EF4-FFF2-40B4-BE49-F238E27FC236}">
                  <a16:creationId xmlns:a16="http://schemas.microsoft.com/office/drawing/2014/main" xmlns="" id="{B6453554-7888-43E5-9050-D568FDCEA70E}"/>
                </a:ext>
              </a:extLst>
            </p:cNvPr>
            <p:cNvSpPr/>
            <p:nvPr userDrawn="1"/>
          </p:nvSpPr>
          <p:spPr bwMode="auto">
            <a:xfrm>
              <a:off x="4986338" y="3760788"/>
              <a:ext cx="2082800" cy="190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39" name="î$1iďê">
              <a:extLst>
                <a:ext uri="{FF2B5EF4-FFF2-40B4-BE49-F238E27FC236}">
                  <a16:creationId xmlns:a16="http://schemas.microsoft.com/office/drawing/2014/main" xmlns="" id="{0F569337-7021-4BB6-8339-3DAEC98BA8E2}"/>
                </a:ext>
              </a:extLst>
            </p:cNvPr>
            <p:cNvSpPr/>
            <p:nvPr userDrawn="1"/>
          </p:nvSpPr>
          <p:spPr bwMode="auto">
            <a:xfrm>
              <a:off x="4986338" y="3643313"/>
              <a:ext cx="20828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40" name="îṩḻïḋé">
              <a:extLst>
                <a:ext uri="{FF2B5EF4-FFF2-40B4-BE49-F238E27FC236}">
                  <a16:creationId xmlns:a16="http://schemas.microsoft.com/office/drawing/2014/main" xmlns="" id="{1DB3343D-2205-419B-BA81-673769AFEC75}"/>
                </a:ext>
              </a:extLst>
            </p:cNvPr>
            <p:cNvSpPr/>
            <p:nvPr userDrawn="1"/>
          </p:nvSpPr>
          <p:spPr bwMode="auto">
            <a:xfrm>
              <a:off x="4986338" y="3562351"/>
              <a:ext cx="2082800"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41" name="ïSḻîḋê">
              <a:extLst>
                <a:ext uri="{FF2B5EF4-FFF2-40B4-BE49-F238E27FC236}">
                  <a16:creationId xmlns:a16="http://schemas.microsoft.com/office/drawing/2014/main" xmlns="" id="{BB192272-CBF2-46DA-9E9D-75044B4A92EF}"/>
                </a:ext>
              </a:extLst>
            </p:cNvPr>
            <p:cNvSpPr/>
            <p:nvPr userDrawn="1"/>
          </p:nvSpPr>
          <p:spPr bwMode="auto">
            <a:xfrm>
              <a:off x="4986338" y="3479801"/>
              <a:ext cx="2082800" cy="52388"/>
            </a:xfrm>
            <a:custGeom>
              <a:avLst/>
              <a:gdLst>
                <a:gd name="T0" fmla="*/ 0 w 621"/>
                <a:gd name="T1" fmla="*/ 12 h 16"/>
                <a:gd name="T2" fmla="*/ 0 w 621"/>
                <a:gd name="T3" fmla="*/ 16 h 16"/>
                <a:gd name="T4" fmla="*/ 621 w 621"/>
                <a:gd name="T5" fmla="*/ 16 h 16"/>
                <a:gd name="T6" fmla="*/ 621 w 621"/>
                <a:gd name="T7" fmla="*/ 0 h 16"/>
                <a:gd name="T8" fmla="*/ 13 w 621"/>
                <a:gd name="T9" fmla="*/ 0 h 16"/>
                <a:gd name="T10" fmla="*/ 0 w 621"/>
                <a:gd name="T11" fmla="*/ 12 h 16"/>
              </a:gdLst>
              <a:ahLst/>
              <a:cxnLst>
                <a:cxn ang="0">
                  <a:pos x="T0" y="T1"/>
                </a:cxn>
                <a:cxn ang="0">
                  <a:pos x="T2" y="T3"/>
                </a:cxn>
                <a:cxn ang="0">
                  <a:pos x="T4" y="T5"/>
                </a:cxn>
                <a:cxn ang="0">
                  <a:pos x="T6" y="T7"/>
                </a:cxn>
                <a:cxn ang="0">
                  <a:pos x="T8" y="T9"/>
                </a:cxn>
                <a:cxn ang="0">
                  <a:pos x="T10" y="T11"/>
                </a:cxn>
              </a:cxnLst>
              <a:rect l="0" t="0" r="r" b="b"/>
              <a:pathLst>
                <a:path w="621" h="16">
                  <a:moveTo>
                    <a:pt x="0" y="12"/>
                  </a:moveTo>
                  <a:cubicBezTo>
                    <a:pt x="0" y="16"/>
                    <a:pt x="0" y="16"/>
                    <a:pt x="0" y="16"/>
                  </a:cubicBezTo>
                  <a:cubicBezTo>
                    <a:pt x="621" y="16"/>
                    <a:pt x="621" y="16"/>
                    <a:pt x="621" y="16"/>
                  </a:cubicBezTo>
                  <a:cubicBezTo>
                    <a:pt x="621" y="0"/>
                    <a:pt x="621" y="0"/>
                    <a:pt x="621" y="0"/>
                  </a:cubicBezTo>
                  <a:cubicBezTo>
                    <a:pt x="13" y="0"/>
                    <a:pt x="13" y="0"/>
                    <a:pt x="13" y="0"/>
                  </a:cubicBezTo>
                  <a:cubicBezTo>
                    <a:pt x="6" y="0"/>
                    <a:pt x="0" y="5"/>
                    <a:pt x="0" y="12"/>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2" name="îṡḷïḋé">
              <a:extLst>
                <a:ext uri="{FF2B5EF4-FFF2-40B4-BE49-F238E27FC236}">
                  <a16:creationId xmlns:a16="http://schemas.microsoft.com/office/drawing/2014/main" xmlns="" id="{93A026BB-D69B-4800-A40A-041EBC6A1035}"/>
                </a:ext>
              </a:extLst>
            </p:cNvPr>
            <p:cNvSpPr/>
            <p:nvPr userDrawn="1"/>
          </p:nvSpPr>
          <p:spPr bwMode="auto">
            <a:xfrm>
              <a:off x="4972050" y="3465513"/>
              <a:ext cx="2143125" cy="352425"/>
            </a:xfrm>
            <a:custGeom>
              <a:avLst/>
              <a:gdLst>
                <a:gd name="T0" fmla="*/ 17 w 639"/>
                <a:gd name="T1" fmla="*/ 7 h 105"/>
                <a:gd name="T2" fmla="*/ 639 w 639"/>
                <a:gd name="T3" fmla="*/ 7 h 105"/>
                <a:gd name="T4" fmla="*/ 639 w 639"/>
                <a:gd name="T5" fmla="*/ 0 h 105"/>
                <a:gd name="T6" fmla="*/ 17 w 639"/>
                <a:gd name="T7" fmla="*/ 0 h 105"/>
                <a:gd name="T8" fmla="*/ 0 w 639"/>
                <a:gd name="T9" fmla="*/ 16 h 105"/>
                <a:gd name="T10" fmla="*/ 0 w 639"/>
                <a:gd name="T11" fmla="*/ 88 h 105"/>
                <a:gd name="T12" fmla="*/ 17 w 639"/>
                <a:gd name="T13" fmla="*/ 105 h 105"/>
                <a:gd name="T14" fmla="*/ 639 w 639"/>
                <a:gd name="T15" fmla="*/ 105 h 105"/>
                <a:gd name="T16" fmla="*/ 639 w 639"/>
                <a:gd name="T17" fmla="*/ 97 h 105"/>
                <a:gd name="T18" fmla="*/ 17 w 639"/>
                <a:gd name="T19" fmla="*/ 97 h 105"/>
                <a:gd name="T20" fmla="*/ 8 w 639"/>
                <a:gd name="T21" fmla="*/ 88 h 105"/>
                <a:gd name="T22" fmla="*/ 8 w 639"/>
                <a:gd name="T23" fmla="*/ 16 h 105"/>
                <a:gd name="T24" fmla="*/ 17 w 639"/>
                <a:gd name="T25" fmla="*/ 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105">
                  <a:moveTo>
                    <a:pt x="17" y="7"/>
                  </a:moveTo>
                  <a:cubicBezTo>
                    <a:pt x="639" y="7"/>
                    <a:pt x="639" y="7"/>
                    <a:pt x="639" y="7"/>
                  </a:cubicBezTo>
                  <a:cubicBezTo>
                    <a:pt x="639" y="0"/>
                    <a:pt x="639" y="0"/>
                    <a:pt x="639" y="0"/>
                  </a:cubicBezTo>
                  <a:cubicBezTo>
                    <a:pt x="17" y="0"/>
                    <a:pt x="17" y="0"/>
                    <a:pt x="17" y="0"/>
                  </a:cubicBezTo>
                  <a:cubicBezTo>
                    <a:pt x="8" y="0"/>
                    <a:pt x="0" y="7"/>
                    <a:pt x="0" y="16"/>
                  </a:cubicBezTo>
                  <a:cubicBezTo>
                    <a:pt x="0" y="88"/>
                    <a:pt x="0" y="88"/>
                    <a:pt x="0" y="88"/>
                  </a:cubicBezTo>
                  <a:cubicBezTo>
                    <a:pt x="0" y="97"/>
                    <a:pt x="8" y="105"/>
                    <a:pt x="17" y="105"/>
                  </a:cubicBezTo>
                  <a:cubicBezTo>
                    <a:pt x="639" y="105"/>
                    <a:pt x="639" y="105"/>
                    <a:pt x="639" y="105"/>
                  </a:cubicBezTo>
                  <a:cubicBezTo>
                    <a:pt x="639" y="97"/>
                    <a:pt x="639" y="97"/>
                    <a:pt x="639" y="97"/>
                  </a:cubicBezTo>
                  <a:cubicBezTo>
                    <a:pt x="17" y="97"/>
                    <a:pt x="17" y="97"/>
                    <a:pt x="17" y="97"/>
                  </a:cubicBezTo>
                  <a:cubicBezTo>
                    <a:pt x="12" y="97"/>
                    <a:pt x="8" y="93"/>
                    <a:pt x="8" y="88"/>
                  </a:cubicBezTo>
                  <a:cubicBezTo>
                    <a:pt x="8" y="16"/>
                    <a:pt x="8" y="16"/>
                    <a:pt x="8" y="16"/>
                  </a:cubicBezTo>
                  <a:cubicBezTo>
                    <a:pt x="8" y="12"/>
                    <a:pt x="12" y="7"/>
                    <a:pt x="17" y="7"/>
                  </a:cubicBezTo>
                  <a:close/>
                </a:path>
              </a:pathLst>
            </a:custGeom>
            <a:solidFill>
              <a:srgbClr val="3446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3" name="ïşlîde">
              <a:extLst>
                <a:ext uri="{FF2B5EF4-FFF2-40B4-BE49-F238E27FC236}">
                  <a16:creationId xmlns:a16="http://schemas.microsoft.com/office/drawing/2014/main" xmlns="" id="{C82A71A7-3BB8-4897-BB82-0B595BDE7888}"/>
                </a:ext>
              </a:extLst>
            </p:cNvPr>
            <p:cNvSpPr/>
            <p:nvPr userDrawn="1"/>
          </p:nvSpPr>
          <p:spPr bwMode="auto">
            <a:xfrm>
              <a:off x="5207000" y="356235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4" name="ïṧḷíḓé">
              <a:extLst>
                <a:ext uri="{FF2B5EF4-FFF2-40B4-BE49-F238E27FC236}">
                  <a16:creationId xmlns:a16="http://schemas.microsoft.com/office/drawing/2014/main" xmlns="" id="{A85F5C3E-C18C-42F3-ABA0-801519341948}"/>
                </a:ext>
              </a:extLst>
            </p:cNvPr>
            <p:cNvSpPr/>
            <p:nvPr userDrawn="1"/>
          </p:nvSpPr>
          <p:spPr bwMode="auto">
            <a:xfrm>
              <a:off x="5095875" y="3090863"/>
              <a:ext cx="1382713" cy="361950"/>
            </a:xfrm>
            <a:custGeom>
              <a:avLst/>
              <a:gdLst>
                <a:gd name="T0" fmla="*/ 412 w 412"/>
                <a:gd name="T1" fmla="*/ 0 h 108"/>
                <a:gd name="T2" fmla="*/ 13 w 412"/>
                <a:gd name="T3" fmla="*/ 0 h 108"/>
                <a:gd name="T4" fmla="*/ 0 w 412"/>
                <a:gd name="T5" fmla="*/ 13 h 108"/>
                <a:gd name="T6" fmla="*/ 0 w 412"/>
                <a:gd name="T7" fmla="*/ 95 h 108"/>
                <a:gd name="T8" fmla="*/ 13 w 412"/>
                <a:gd name="T9" fmla="*/ 108 h 108"/>
                <a:gd name="T10" fmla="*/ 412 w 412"/>
                <a:gd name="T11" fmla="*/ 108 h 108"/>
                <a:gd name="T12" fmla="*/ 412 w 412"/>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412" h="108">
                  <a:moveTo>
                    <a:pt x="412" y="0"/>
                  </a:moveTo>
                  <a:cubicBezTo>
                    <a:pt x="13" y="0"/>
                    <a:pt x="13" y="0"/>
                    <a:pt x="13" y="0"/>
                  </a:cubicBezTo>
                  <a:cubicBezTo>
                    <a:pt x="6" y="0"/>
                    <a:pt x="0" y="6"/>
                    <a:pt x="0" y="13"/>
                  </a:cubicBezTo>
                  <a:cubicBezTo>
                    <a:pt x="0" y="95"/>
                    <a:pt x="0" y="95"/>
                    <a:pt x="0" y="95"/>
                  </a:cubicBezTo>
                  <a:cubicBezTo>
                    <a:pt x="0" y="102"/>
                    <a:pt x="6" y="108"/>
                    <a:pt x="13" y="108"/>
                  </a:cubicBezTo>
                  <a:cubicBezTo>
                    <a:pt x="412" y="108"/>
                    <a:pt x="412" y="108"/>
                    <a:pt x="412" y="108"/>
                  </a:cubicBezTo>
                  <a:lnTo>
                    <a:pt x="412"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5" name="íṩḷiḓè">
              <a:extLst>
                <a:ext uri="{FF2B5EF4-FFF2-40B4-BE49-F238E27FC236}">
                  <a16:creationId xmlns:a16="http://schemas.microsoft.com/office/drawing/2014/main" xmlns="" id="{EDDD481D-928E-4676-BD69-01349D3EBAEA}"/>
                </a:ext>
              </a:extLst>
            </p:cNvPr>
            <p:cNvSpPr/>
            <p:nvPr userDrawn="1"/>
          </p:nvSpPr>
          <p:spPr bwMode="auto">
            <a:xfrm>
              <a:off x="5095875" y="3408363"/>
              <a:ext cx="1382713" cy="174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46" name="iSļiďé">
              <a:extLst>
                <a:ext uri="{FF2B5EF4-FFF2-40B4-BE49-F238E27FC236}">
                  <a16:creationId xmlns:a16="http://schemas.microsoft.com/office/drawing/2014/main" xmlns="" id="{238A93A0-9CAD-4B98-847C-E0690921886C}"/>
                </a:ext>
              </a:extLst>
            </p:cNvPr>
            <p:cNvSpPr/>
            <p:nvPr userDrawn="1"/>
          </p:nvSpPr>
          <p:spPr bwMode="auto">
            <a:xfrm>
              <a:off x="5095875" y="3287713"/>
              <a:ext cx="138271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47" name="iṡḻiďê">
              <a:extLst>
                <a:ext uri="{FF2B5EF4-FFF2-40B4-BE49-F238E27FC236}">
                  <a16:creationId xmlns:a16="http://schemas.microsoft.com/office/drawing/2014/main" xmlns="" id="{DD940419-E55A-4963-9EA4-BA2D33EF194E}"/>
                </a:ext>
              </a:extLst>
            </p:cNvPr>
            <p:cNvSpPr/>
            <p:nvPr userDrawn="1"/>
          </p:nvSpPr>
          <p:spPr bwMode="auto">
            <a:xfrm>
              <a:off x="5095875" y="3211513"/>
              <a:ext cx="138271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48" name="iŝḻîḋê">
              <a:extLst>
                <a:ext uri="{FF2B5EF4-FFF2-40B4-BE49-F238E27FC236}">
                  <a16:creationId xmlns:a16="http://schemas.microsoft.com/office/drawing/2014/main" xmlns="" id="{03C284E3-E45F-44D7-8760-DB12E97AA03E}"/>
                </a:ext>
              </a:extLst>
            </p:cNvPr>
            <p:cNvSpPr/>
            <p:nvPr userDrawn="1"/>
          </p:nvSpPr>
          <p:spPr bwMode="auto">
            <a:xfrm>
              <a:off x="5095875" y="3090863"/>
              <a:ext cx="1382713" cy="57150"/>
            </a:xfrm>
            <a:custGeom>
              <a:avLst/>
              <a:gdLst>
                <a:gd name="T0" fmla="*/ 0 w 412"/>
                <a:gd name="T1" fmla="*/ 13 h 17"/>
                <a:gd name="T2" fmla="*/ 0 w 412"/>
                <a:gd name="T3" fmla="*/ 17 h 17"/>
                <a:gd name="T4" fmla="*/ 412 w 412"/>
                <a:gd name="T5" fmla="*/ 17 h 17"/>
                <a:gd name="T6" fmla="*/ 412 w 412"/>
                <a:gd name="T7" fmla="*/ 0 h 17"/>
                <a:gd name="T8" fmla="*/ 13 w 412"/>
                <a:gd name="T9" fmla="*/ 0 h 17"/>
                <a:gd name="T10" fmla="*/ 0 w 412"/>
                <a:gd name="T11" fmla="*/ 13 h 17"/>
              </a:gdLst>
              <a:ahLst/>
              <a:cxnLst>
                <a:cxn ang="0">
                  <a:pos x="T0" y="T1"/>
                </a:cxn>
                <a:cxn ang="0">
                  <a:pos x="T2" y="T3"/>
                </a:cxn>
                <a:cxn ang="0">
                  <a:pos x="T4" y="T5"/>
                </a:cxn>
                <a:cxn ang="0">
                  <a:pos x="T6" y="T7"/>
                </a:cxn>
                <a:cxn ang="0">
                  <a:pos x="T8" y="T9"/>
                </a:cxn>
                <a:cxn ang="0">
                  <a:pos x="T10" y="T11"/>
                </a:cxn>
              </a:cxnLst>
              <a:rect l="0" t="0" r="r" b="b"/>
              <a:pathLst>
                <a:path w="412" h="17">
                  <a:moveTo>
                    <a:pt x="0" y="13"/>
                  </a:moveTo>
                  <a:cubicBezTo>
                    <a:pt x="0" y="17"/>
                    <a:pt x="0" y="17"/>
                    <a:pt x="0" y="17"/>
                  </a:cubicBezTo>
                  <a:cubicBezTo>
                    <a:pt x="412" y="17"/>
                    <a:pt x="412" y="17"/>
                    <a:pt x="412" y="17"/>
                  </a:cubicBezTo>
                  <a:cubicBezTo>
                    <a:pt x="412" y="0"/>
                    <a:pt x="412" y="0"/>
                    <a:pt x="412"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9" name="î$ľïďè">
              <a:extLst>
                <a:ext uri="{FF2B5EF4-FFF2-40B4-BE49-F238E27FC236}">
                  <a16:creationId xmlns:a16="http://schemas.microsoft.com/office/drawing/2014/main" xmlns="" id="{C6F6420E-E7B2-4CAE-953A-4A66928F04DB}"/>
                </a:ext>
              </a:extLst>
            </p:cNvPr>
            <p:cNvSpPr/>
            <p:nvPr userDrawn="1"/>
          </p:nvSpPr>
          <p:spPr bwMode="auto">
            <a:xfrm>
              <a:off x="5083175" y="3076576"/>
              <a:ext cx="1438275" cy="388938"/>
            </a:xfrm>
            <a:custGeom>
              <a:avLst/>
              <a:gdLst>
                <a:gd name="T0" fmla="*/ 17 w 429"/>
                <a:gd name="T1" fmla="*/ 8 h 116"/>
                <a:gd name="T2" fmla="*/ 429 w 429"/>
                <a:gd name="T3" fmla="*/ 8 h 116"/>
                <a:gd name="T4" fmla="*/ 429 w 429"/>
                <a:gd name="T5" fmla="*/ 0 h 116"/>
                <a:gd name="T6" fmla="*/ 17 w 429"/>
                <a:gd name="T7" fmla="*/ 0 h 116"/>
                <a:gd name="T8" fmla="*/ 0 w 429"/>
                <a:gd name="T9" fmla="*/ 17 h 116"/>
                <a:gd name="T10" fmla="*/ 0 w 429"/>
                <a:gd name="T11" fmla="*/ 99 h 116"/>
                <a:gd name="T12" fmla="*/ 17 w 429"/>
                <a:gd name="T13" fmla="*/ 116 h 116"/>
                <a:gd name="T14" fmla="*/ 429 w 429"/>
                <a:gd name="T15" fmla="*/ 116 h 116"/>
                <a:gd name="T16" fmla="*/ 429 w 429"/>
                <a:gd name="T17" fmla="*/ 108 h 116"/>
                <a:gd name="T18" fmla="*/ 17 w 429"/>
                <a:gd name="T19" fmla="*/ 108 h 116"/>
                <a:gd name="T20" fmla="*/ 8 w 429"/>
                <a:gd name="T21" fmla="*/ 99 h 116"/>
                <a:gd name="T22" fmla="*/ 8 w 429"/>
                <a:gd name="T23" fmla="*/ 17 h 116"/>
                <a:gd name="T24" fmla="*/ 17 w 429"/>
                <a:gd name="T25" fmla="*/ 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 h="116">
                  <a:moveTo>
                    <a:pt x="17" y="8"/>
                  </a:moveTo>
                  <a:cubicBezTo>
                    <a:pt x="429" y="8"/>
                    <a:pt x="429" y="8"/>
                    <a:pt x="429" y="8"/>
                  </a:cubicBezTo>
                  <a:cubicBezTo>
                    <a:pt x="429" y="0"/>
                    <a:pt x="429" y="0"/>
                    <a:pt x="429" y="0"/>
                  </a:cubicBezTo>
                  <a:cubicBezTo>
                    <a:pt x="17" y="0"/>
                    <a:pt x="17" y="0"/>
                    <a:pt x="17" y="0"/>
                  </a:cubicBezTo>
                  <a:cubicBezTo>
                    <a:pt x="8" y="0"/>
                    <a:pt x="0" y="8"/>
                    <a:pt x="0" y="17"/>
                  </a:cubicBezTo>
                  <a:cubicBezTo>
                    <a:pt x="0" y="99"/>
                    <a:pt x="0" y="99"/>
                    <a:pt x="0" y="99"/>
                  </a:cubicBezTo>
                  <a:cubicBezTo>
                    <a:pt x="0" y="108"/>
                    <a:pt x="8" y="116"/>
                    <a:pt x="17" y="116"/>
                  </a:cubicBezTo>
                  <a:cubicBezTo>
                    <a:pt x="429" y="116"/>
                    <a:pt x="429" y="116"/>
                    <a:pt x="429" y="116"/>
                  </a:cubicBezTo>
                  <a:cubicBezTo>
                    <a:pt x="429" y="108"/>
                    <a:pt x="429" y="108"/>
                    <a:pt x="429" y="108"/>
                  </a:cubicBezTo>
                  <a:cubicBezTo>
                    <a:pt x="17" y="108"/>
                    <a:pt x="17" y="108"/>
                    <a:pt x="17" y="108"/>
                  </a:cubicBezTo>
                  <a:cubicBezTo>
                    <a:pt x="12" y="108"/>
                    <a:pt x="8" y="104"/>
                    <a:pt x="8" y="99"/>
                  </a:cubicBezTo>
                  <a:cubicBezTo>
                    <a:pt x="8" y="17"/>
                    <a:pt x="8" y="17"/>
                    <a:pt x="8" y="17"/>
                  </a:cubicBezTo>
                  <a:cubicBezTo>
                    <a:pt x="8" y="12"/>
                    <a:pt x="12" y="8"/>
                    <a:pt x="17" y="8"/>
                  </a:cubicBez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0" name="ïślíḋê">
              <a:extLst>
                <a:ext uri="{FF2B5EF4-FFF2-40B4-BE49-F238E27FC236}">
                  <a16:creationId xmlns:a16="http://schemas.microsoft.com/office/drawing/2014/main" xmlns="" id="{82F6A0A7-DB2C-43B6-AE75-E50116D16FCD}"/>
                </a:ext>
              </a:extLst>
            </p:cNvPr>
            <p:cNvSpPr/>
            <p:nvPr userDrawn="1"/>
          </p:nvSpPr>
          <p:spPr bwMode="auto">
            <a:xfrm>
              <a:off x="5318125" y="3211513"/>
              <a:ext cx="106363" cy="184150"/>
            </a:xfrm>
            <a:custGeom>
              <a:avLst/>
              <a:gdLst>
                <a:gd name="T0" fmla="*/ 67 w 67"/>
                <a:gd name="T1" fmla="*/ 116 h 116"/>
                <a:gd name="T2" fmla="*/ 34 w 67"/>
                <a:gd name="T3" fmla="*/ 101 h 116"/>
                <a:gd name="T4" fmla="*/ 0 w 67"/>
                <a:gd name="T5" fmla="*/ 116 h 116"/>
                <a:gd name="T6" fmla="*/ 0 w 67"/>
                <a:gd name="T7" fmla="*/ 0 h 116"/>
                <a:gd name="T8" fmla="*/ 67 w 67"/>
                <a:gd name="T9" fmla="*/ 0 h 116"/>
                <a:gd name="T10" fmla="*/ 67 w 67"/>
                <a:gd name="T11" fmla="*/ 116 h 116"/>
              </a:gdLst>
              <a:ahLst/>
              <a:cxnLst>
                <a:cxn ang="0">
                  <a:pos x="T0" y="T1"/>
                </a:cxn>
                <a:cxn ang="0">
                  <a:pos x="T2" y="T3"/>
                </a:cxn>
                <a:cxn ang="0">
                  <a:pos x="T4" y="T5"/>
                </a:cxn>
                <a:cxn ang="0">
                  <a:pos x="T6" y="T7"/>
                </a:cxn>
                <a:cxn ang="0">
                  <a:pos x="T8" y="T9"/>
                </a:cxn>
                <a:cxn ang="0">
                  <a:pos x="T10" y="T11"/>
                </a:cxn>
              </a:cxnLst>
              <a:rect l="0" t="0" r="r" b="b"/>
              <a:pathLst>
                <a:path w="67" h="116">
                  <a:moveTo>
                    <a:pt x="67" y="116"/>
                  </a:moveTo>
                  <a:lnTo>
                    <a:pt x="34" y="101"/>
                  </a:lnTo>
                  <a:lnTo>
                    <a:pt x="0" y="116"/>
                  </a:lnTo>
                  <a:lnTo>
                    <a:pt x="0" y="0"/>
                  </a:lnTo>
                  <a:lnTo>
                    <a:pt x="67" y="0"/>
                  </a:lnTo>
                  <a:lnTo>
                    <a:pt x="67"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1" name="íṡḷíďe">
              <a:extLst>
                <a:ext uri="{FF2B5EF4-FFF2-40B4-BE49-F238E27FC236}">
                  <a16:creationId xmlns:a16="http://schemas.microsoft.com/office/drawing/2014/main" xmlns="" id="{E0FB86CD-712D-4507-A5FC-A48CBC720233}"/>
                </a:ext>
              </a:extLst>
            </p:cNvPr>
            <p:cNvSpPr/>
            <p:nvPr userDrawn="1"/>
          </p:nvSpPr>
          <p:spPr bwMode="auto">
            <a:xfrm>
              <a:off x="3587750" y="3944938"/>
              <a:ext cx="808038" cy="1271588"/>
            </a:xfrm>
            <a:custGeom>
              <a:avLst/>
              <a:gdLst>
                <a:gd name="T0" fmla="*/ 6 w 241"/>
                <a:gd name="T1" fmla="*/ 351 h 380"/>
                <a:gd name="T2" fmla="*/ 66 w 241"/>
                <a:gd name="T3" fmla="*/ 202 h 380"/>
                <a:gd name="T4" fmla="*/ 74 w 241"/>
                <a:gd name="T5" fmla="*/ 161 h 380"/>
                <a:gd name="T6" fmla="*/ 74 w 241"/>
                <a:gd name="T7" fmla="*/ 0 h 380"/>
                <a:gd name="T8" fmla="*/ 121 w 241"/>
                <a:gd name="T9" fmla="*/ 0 h 380"/>
                <a:gd name="T10" fmla="*/ 167 w 241"/>
                <a:gd name="T11" fmla="*/ 0 h 380"/>
                <a:gd name="T12" fmla="*/ 167 w 241"/>
                <a:gd name="T13" fmla="*/ 161 h 380"/>
                <a:gd name="T14" fmla="*/ 175 w 241"/>
                <a:gd name="T15" fmla="*/ 202 h 380"/>
                <a:gd name="T16" fmla="*/ 236 w 241"/>
                <a:gd name="T17" fmla="*/ 351 h 380"/>
                <a:gd name="T18" fmla="*/ 224 w 241"/>
                <a:gd name="T19" fmla="*/ 380 h 380"/>
                <a:gd name="T20" fmla="*/ 121 w 241"/>
                <a:gd name="T21" fmla="*/ 380 h 380"/>
                <a:gd name="T22" fmla="*/ 17 w 241"/>
                <a:gd name="T23" fmla="*/ 380 h 380"/>
                <a:gd name="T24" fmla="*/ 6 w 241"/>
                <a:gd name="T25" fmla="*/ 35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380">
                  <a:moveTo>
                    <a:pt x="6" y="351"/>
                  </a:moveTo>
                  <a:cubicBezTo>
                    <a:pt x="66" y="202"/>
                    <a:pt x="66" y="202"/>
                    <a:pt x="66" y="202"/>
                  </a:cubicBezTo>
                  <a:cubicBezTo>
                    <a:pt x="71" y="189"/>
                    <a:pt x="74" y="175"/>
                    <a:pt x="74" y="161"/>
                  </a:cubicBezTo>
                  <a:cubicBezTo>
                    <a:pt x="74" y="0"/>
                    <a:pt x="74" y="0"/>
                    <a:pt x="74" y="0"/>
                  </a:cubicBezTo>
                  <a:cubicBezTo>
                    <a:pt x="121" y="0"/>
                    <a:pt x="121" y="0"/>
                    <a:pt x="121" y="0"/>
                  </a:cubicBezTo>
                  <a:cubicBezTo>
                    <a:pt x="167" y="0"/>
                    <a:pt x="167" y="0"/>
                    <a:pt x="167" y="0"/>
                  </a:cubicBezTo>
                  <a:cubicBezTo>
                    <a:pt x="167" y="161"/>
                    <a:pt x="167" y="161"/>
                    <a:pt x="167" y="161"/>
                  </a:cubicBezTo>
                  <a:cubicBezTo>
                    <a:pt x="167" y="175"/>
                    <a:pt x="170" y="189"/>
                    <a:pt x="175" y="202"/>
                  </a:cubicBezTo>
                  <a:cubicBezTo>
                    <a:pt x="236" y="351"/>
                    <a:pt x="236" y="351"/>
                    <a:pt x="236" y="351"/>
                  </a:cubicBezTo>
                  <a:cubicBezTo>
                    <a:pt x="241" y="364"/>
                    <a:pt x="235" y="380"/>
                    <a:pt x="224" y="380"/>
                  </a:cubicBezTo>
                  <a:cubicBezTo>
                    <a:pt x="121" y="380"/>
                    <a:pt x="121" y="380"/>
                    <a:pt x="121" y="380"/>
                  </a:cubicBezTo>
                  <a:cubicBezTo>
                    <a:pt x="17" y="380"/>
                    <a:pt x="17" y="380"/>
                    <a:pt x="17" y="380"/>
                  </a:cubicBezTo>
                  <a:cubicBezTo>
                    <a:pt x="7" y="380"/>
                    <a:pt x="0" y="364"/>
                    <a:pt x="6" y="351"/>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2" name="ïṧḻîḍé">
              <a:extLst>
                <a:ext uri="{FF2B5EF4-FFF2-40B4-BE49-F238E27FC236}">
                  <a16:creationId xmlns:a16="http://schemas.microsoft.com/office/drawing/2014/main" xmlns="" id="{991CB58A-DAEA-42E3-8D75-F00F81001CE6}"/>
                </a:ext>
              </a:extLst>
            </p:cNvPr>
            <p:cNvSpPr/>
            <p:nvPr userDrawn="1"/>
          </p:nvSpPr>
          <p:spPr bwMode="auto">
            <a:xfrm>
              <a:off x="3621088" y="4762501"/>
              <a:ext cx="744538" cy="428625"/>
            </a:xfrm>
            <a:custGeom>
              <a:avLst/>
              <a:gdLst>
                <a:gd name="T0" fmla="*/ 45 w 222"/>
                <a:gd name="T1" fmla="*/ 5 h 128"/>
                <a:gd name="T2" fmla="*/ 106 w 222"/>
                <a:gd name="T3" fmla="*/ 8 h 128"/>
                <a:gd name="T4" fmla="*/ 175 w 222"/>
                <a:gd name="T5" fmla="*/ 1 h 128"/>
                <a:gd name="T6" fmla="*/ 219 w 222"/>
                <a:gd name="T7" fmla="*/ 110 h 128"/>
                <a:gd name="T8" fmla="*/ 218 w 222"/>
                <a:gd name="T9" fmla="*/ 126 h 128"/>
                <a:gd name="T10" fmla="*/ 214 w 222"/>
                <a:gd name="T11" fmla="*/ 128 h 128"/>
                <a:gd name="T12" fmla="*/ 7 w 222"/>
                <a:gd name="T13" fmla="*/ 128 h 128"/>
                <a:gd name="T14" fmla="*/ 3 w 222"/>
                <a:gd name="T15" fmla="*/ 126 h 128"/>
                <a:gd name="T16" fmla="*/ 2 w 222"/>
                <a:gd name="T17" fmla="*/ 110 h 128"/>
                <a:gd name="T18" fmla="*/ 45 w 222"/>
                <a:gd name="T1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28">
                  <a:moveTo>
                    <a:pt x="45" y="5"/>
                  </a:moveTo>
                  <a:cubicBezTo>
                    <a:pt x="67" y="10"/>
                    <a:pt x="92" y="14"/>
                    <a:pt x="106" y="8"/>
                  </a:cubicBezTo>
                  <a:cubicBezTo>
                    <a:pt x="126" y="1"/>
                    <a:pt x="155" y="0"/>
                    <a:pt x="175" y="1"/>
                  </a:cubicBezTo>
                  <a:cubicBezTo>
                    <a:pt x="219" y="110"/>
                    <a:pt x="219" y="110"/>
                    <a:pt x="219" y="110"/>
                  </a:cubicBezTo>
                  <a:cubicBezTo>
                    <a:pt x="222" y="116"/>
                    <a:pt x="220" y="122"/>
                    <a:pt x="218" y="126"/>
                  </a:cubicBezTo>
                  <a:cubicBezTo>
                    <a:pt x="217" y="127"/>
                    <a:pt x="216" y="128"/>
                    <a:pt x="214" y="128"/>
                  </a:cubicBezTo>
                  <a:cubicBezTo>
                    <a:pt x="7" y="128"/>
                    <a:pt x="7" y="128"/>
                    <a:pt x="7" y="128"/>
                  </a:cubicBezTo>
                  <a:cubicBezTo>
                    <a:pt x="6" y="128"/>
                    <a:pt x="4" y="127"/>
                    <a:pt x="3" y="126"/>
                  </a:cubicBezTo>
                  <a:cubicBezTo>
                    <a:pt x="1" y="122"/>
                    <a:pt x="0" y="116"/>
                    <a:pt x="2" y="110"/>
                  </a:cubicBezTo>
                  <a:cubicBezTo>
                    <a:pt x="45" y="5"/>
                    <a:pt x="45" y="5"/>
                    <a:pt x="45" y="5"/>
                  </a:cubicBezTo>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3" name="iŝḻïḍe">
              <a:extLst>
                <a:ext uri="{FF2B5EF4-FFF2-40B4-BE49-F238E27FC236}">
                  <a16:creationId xmlns:a16="http://schemas.microsoft.com/office/drawing/2014/main" xmlns="" id="{4335B6D6-D1E5-4117-AB63-743FE351F412}"/>
                </a:ext>
              </a:extLst>
            </p:cNvPr>
            <p:cNvSpPr/>
            <p:nvPr userDrawn="1"/>
          </p:nvSpPr>
          <p:spPr bwMode="auto">
            <a:xfrm>
              <a:off x="3992563" y="3954463"/>
              <a:ext cx="201613" cy="820738"/>
            </a:xfrm>
            <a:custGeom>
              <a:avLst/>
              <a:gdLst>
                <a:gd name="T0" fmla="*/ 38 w 60"/>
                <a:gd name="T1" fmla="*/ 0 h 245"/>
                <a:gd name="T2" fmla="*/ 0 w 60"/>
                <a:gd name="T3" fmla="*/ 0 h 245"/>
                <a:gd name="T4" fmla="*/ 3 w 60"/>
                <a:gd name="T5" fmla="*/ 189 h 245"/>
                <a:gd name="T6" fmla="*/ 12 w 60"/>
                <a:gd name="T7" fmla="*/ 245 h 245"/>
                <a:gd name="T8" fmla="*/ 55 w 60"/>
                <a:gd name="T9" fmla="*/ 242 h 245"/>
                <a:gd name="T10" fmla="*/ 60 w 60"/>
                <a:gd name="T11" fmla="*/ 242 h 245"/>
                <a:gd name="T12" fmla="*/ 42 w 60"/>
                <a:gd name="T13" fmla="*/ 195 h 245"/>
                <a:gd name="T14" fmla="*/ 38 w 60"/>
                <a:gd name="T15" fmla="*/ 174 h 245"/>
                <a:gd name="T16" fmla="*/ 38 w 60"/>
                <a:gd name="T1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5">
                  <a:moveTo>
                    <a:pt x="38" y="0"/>
                  </a:moveTo>
                  <a:cubicBezTo>
                    <a:pt x="0" y="0"/>
                    <a:pt x="0" y="0"/>
                    <a:pt x="0" y="0"/>
                  </a:cubicBezTo>
                  <a:cubicBezTo>
                    <a:pt x="3" y="189"/>
                    <a:pt x="3" y="189"/>
                    <a:pt x="3" y="189"/>
                  </a:cubicBezTo>
                  <a:cubicBezTo>
                    <a:pt x="12" y="245"/>
                    <a:pt x="12" y="245"/>
                    <a:pt x="12" y="245"/>
                  </a:cubicBezTo>
                  <a:cubicBezTo>
                    <a:pt x="26" y="242"/>
                    <a:pt x="42" y="242"/>
                    <a:pt x="55" y="242"/>
                  </a:cubicBezTo>
                  <a:cubicBezTo>
                    <a:pt x="57" y="242"/>
                    <a:pt x="58" y="242"/>
                    <a:pt x="60" y="242"/>
                  </a:cubicBezTo>
                  <a:cubicBezTo>
                    <a:pt x="42" y="195"/>
                    <a:pt x="42" y="195"/>
                    <a:pt x="42" y="195"/>
                  </a:cubicBezTo>
                  <a:cubicBezTo>
                    <a:pt x="39" y="188"/>
                    <a:pt x="38" y="181"/>
                    <a:pt x="38" y="174"/>
                  </a:cubicBezTo>
                  <a:cubicBezTo>
                    <a:pt x="38" y="0"/>
                    <a:pt x="38" y="0"/>
                    <a:pt x="38"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4" name="îṧlïḍè">
              <a:extLst>
                <a:ext uri="{FF2B5EF4-FFF2-40B4-BE49-F238E27FC236}">
                  <a16:creationId xmlns:a16="http://schemas.microsoft.com/office/drawing/2014/main" xmlns="" id="{C5857D17-00CF-4F72-8667-AEDDBE4CAF12}"/>
                </a:ext>
              </a:extLst>
            </p:cNvPr>
            <p:cNvSpPr/>
            <p:nvPr userDrawn="1"/>
          </p:nvSpPr>
          <p:spPr bwMode="auto">
            <a:xfrm>
              <a:off x="4033838" y="4765676"/>
              <a:ext cx="174625" cy="327025"/>
            </a:xfrm>
            <a:custGeom>
              <a:avLst/>
              <a:gdLst>
                <a:gd name="T0" fmla="*/ 43 w 52"/>
                <a:gd name="T1" fmla="*/ 0 h 98"/>
                <a:gd name="T2" fmla="*/ 0 w 52"/>
                <a:gd name="T3" fmla="*/ 3 h 98"/>
                <a:gd name="T4" fmla="*/ 5 w 52"/>
                <a:gd name="T5" fmla="*/ 43 h 98"/>
                <a:gd name="T6" fmla="*/ 6 w 52"/>
                <a:gd name="T7" fmla="*/ 43 h 98"/>
                <a:gd name="T8" fmla="*/ 16 w 52"/>
                <a:gd name="T9" fmla="*/ 53 h 98"/>
                <a:gd name="T10" fmla="*/ 8 w 52"/>
                <a:gd name="T11" fmla="*/ 62 h 98"/>
                <a:gd name="T12" fmla="*/ 13 w 52"/>
                <a:gd name="T13" fmla="*/ 90 h 98"/>
                <a:gd name="T14" fmla="*/ 15 w 52"/>
                <a:gd name="T15" fmla="*/ 98 h 98"/>
                <a:gd name="T16" fmla="*/ 52 w 52"/>
                <a:gd name="T17" fmla="*/ 9 h 98"/>
                <a:gd name="T18" fmla="*/ 48 w 52"/>
                <a:gd name="T19" fmla="*/ 0 h 98"/>
                <a:gd name="T20" fmla="*/ 43 w 52"/>
                <a:gd name="T2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8">
                  <a:moveTo>
                    <a:pt x="43" y="0"/>
                  </a:moveTo>
                  <a:cubicBezTo>
                    <a:pt x="30" y="0"/>
                    <a:pt x="14" y="0"/>
                    <a:pt x="0" y="3"/>
                  </a:cubicBezTo>
                  <a:cubicBezTo>
                    <a:pt x="5" y="43"/>
                    <a:pt x="5" y="43"/>
                    <a:pt x="5" y="43"/>
                  </a:cubicBezTo>
                  <a:cubicBezTo>
                    <a:pt x="6" y="43"/>
                    <a:pt x="6" y="43"/>
                    <a:pt x="6" y="43"/>
                  </a:cubicBezTo>
                  <a:cubicBezTo>
                    <a:pt x="12" y="43"/>
                    <a:pt x="16" y="47"/>
                    <a:pt x="16" y="53"/>
                  </a:cubicBezTo>
                  <a:cubicBezTo>
                    <a:pt x="16" y="57"/>
                    <a:pt x="13" y="61"/>
                    <a:pt x="8" y="62"/>
                  </a:cubicBezTo>
                  <a:cubicBezTo>
                    <a:pt x="13" y="90"/>
                    <a:pt x="13" y="90"/>
                    <a:pt x="13" y="90"/>
                  </a:cubicBezTo>
                  <a:cubicBezTo>
                    <a:pt x="13" y="93"/>
                    <a:pt x="14" y="96"/>
                    <a:pt x="15" y="98"/>
                  </a:cubicBezTo>
                  <a:cubicBezTo>
                    <a:pt x="52" y="9"/>
                    <a:pt x="52" y="9"/>
                    <a:pt x="52" y="9"/>
                  </a:cubicBezTo>
                  <a:cubicBezTo>
                    <a:pt x="48" y="0"/>
                    <a:pt x="48" y="0"/>
                    <a:pt x="48" y="0"/>
                  </a:cubicBezTo>
                  <a:cubicBezTo>
                    <a:pt x="46" y="0"/>
                    <a:pt x="45" y="0"/>
                    <a:pt x="43" y="0"/>
                  </a:cubicBezTo>
                </a:path>
              </a:pathLst>
            </a:custGeom>
            <a:solidFill>
              <a:srgbClr val="FBD3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5" name="is1iḋé">
              <a:extLst>
                <a:ext uri="{FF2B5EF4-FFF2-40B4-BE49-F238E27FC236}">
                  <a16:creationId xmlns:a16="http://schemas.microsoft.com/office/drawing/2014/main" xmlns="" id="{F4B8CD15-A61B-4D75-8655-54FFB1ED0958}"/>
                </a:ext>
              </a:extLst>
            </p:cNvPr>
            <p:cNvSpPr/>
            <p:nvPr userDrawn="1"/>
          </p:nvSpPr>
          <p:spPr bwMode="auto">
            <a:xfrm>
              <a:off x="3786188" y="3890963"/>
              <a:ext cx="411163" cy="63500"/>
            </a:xfrm>
            <a:custGeom>
              <a:avLst/>
              <a:gdLst>
                <a:gd name="T0" fmla="*/ 10 w 123"/>
                <a:gd name="T1" fmla="*/ 0 h 19"/>
                <a:gd name="T2" fmla="*/ 113 w 123"/>
                <a:gd name="T3" fmla="*/ 0 h 19"/>
                <a:gd name="T4" fmla="*/ 123 w 123"/>
                <a:gd name="T5" fmla="*/ 9 h 19"/>
                <a:gd name="T6" fmla="*/ 113 w 123"/>
                <a:gd name="T7" fmla="*/ 19 h 19"/>
                <a:gd name="T8" fmla="*/ 10 w 123"/>
                <a:gd name="T9" fmla="*/ 19 h 19"/>
                <a:gd name="T10" fmla="*/ 0 w 123"/>
                <a:gd name="T11" fmla="*/ 9 h 19"/>
                <a:gd name="T12" fmla="*/ 10 w 12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23" h="19">
                  <a:moveTo>
                    <a:pt x="10" y="0"/>
                  </a:moveTo>
                  <a:cubicBezTo>
                    <a:pt x="113" y="0"/>
                    <a:pt x="113" y="0"/>
                    <a:pt x="113" y="0"/>
                  </a:cubicBezTo>
                  <a:cubicBezTo>
                    <a:pt x="119" y="0"/>
                    <a:pt x="123" y="4"/>
                    <a:pt x="123" y="9"/>
                  </a:cubicBezTo>
                  <a:cubicBezTo>
                    <a:pt x="123" y="15"/>
                    <a:pt x="119" y="19"/>
                    <a:pt x="113" y="19"/>
                  </a:cubicBezTo>
                  <a:cubicBezTo>
                    <a:pt x="10" y="19"/>
                    <a:pt x="10" y="19"/>
                    <a:pt x="10" y="19"/>
                  </a:cubicBezTo>
                  <a:cubicBezTo>
                    <a:pt x="5" y="19"/>
                    <a:pt x="0" y="15"/>
                    <a:pt x="0" y="9"/>
                  </a:cubicBezTo>
                  <a:cubicBezTo>
                    <a:pt x="0" y="4"/>
                    <a:pt x="5" y="0"/>
                    <a:pt x="10"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6" name="íŝ1iďé">
              <a:extLst>
                <a:ext uri="{FF2B5EF4-FFF2-40B4-BE49-F238E27FC236}">
                  <a16:creationId xmlns:a16="http://schemas.microsoft.com/office/drawing/2014/main" xmlns="" id="{DC22E25B-0F34-4F5E-A4C3-0E89627A0BFF}"/>
                </a:ext>
              </a:extLst>
            </p:cNvPr>
            <p:cNvSpPr/>
            <p:nvPr userDrawn="1"/>
          </p:nvSpPr>
          <p:spPr bwMode="auto">
            <a:xfrm>
              <a:off x="3819525" y="3894138"/>
              <a:ext cx="361950" cy="23813"/>
            </a:xfrm>
            <a:custGeom>
              <a:avLst/>
              <a:gdLst>
                <a:gd name="T0" fmla="*/ 105 w 108"/>
                <a:gd name="T1" fmla="*/ 0 h 7"/>
                <a:gd name="T2" fmla="*/ 4 w 108"/>
                <a:gd name="T3" fmla="*/ 0 h 7"/>
                <a:gd name="T4" fmla="*/ 0 w 108"/>
                <a:gd name="T5" fmla="*/ 4 h 7"/>
                <a:gd name="T6" fmla="*/ 4 w 108"/>
                <a:gd name="T7" fmla="*/ 7 h 7"/>
                <a:gd name="T8" fmla="*/ 105 w 108"/>
                <a:gd name="T9" fmla="*/ 7 h 7"/>
                <a:gd name="T10" fmla="*/ 108 w 108"/>
                <a:gd name="T11" fmla="*/ 4 h 7"/>
                <a:gd name="T12" fmla="*/ 105 w 10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8" h="7">
                  <a:moveTo>
                    <a:pt x="105" y="0"/>
                  </a:moveTo>
                  <a:cubicBezTo>
                    <a:pt x="4" y="0"/>
                    <a:pt x="4" y="0"/>
                    <a:pt x="4" y="0"/>
                  </a:cubicBezTo>
                  <a:cubicBezTo>
                    <a:pt x="2" y="0"/>
                    <a:pt x="0" y="2"/>
                    <a:pt x="0" y="4"/>
                  </a:cubicBezTo>
                  <a:cubicBezTo>
                    <a:pt x="0" y="6"/>
                    <a:pt x="2" y="7"/>
                    <a:pt x="4" y="7"/>
                  </a:cubicBezTo>
                  <a:cubicBezTo>
                    <a:pt x="105" y="7"/>
                    <a:pt x="105" y="7"/>
                    <a:pt x="105" y="7"/>
                  </a:cubicBezTo>
                  <a:cubicBezTo>
                    <a:pt x="107" y="7"/>
                    <a:pt x="108" y="6"/>
                    <a:pt x="108" y="4"/>
                  </a:cubicBezTo>
                  <a:cubicBezTo>
                    <a:pt x="108" y="2"/>
                    <a:pt x="107" y="0"/>
                    <a:pt x="10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7" name="iṧḷïḑè">
              <a:extLst>
                <a:ext uri="{FF2B5EF4-FFF2-40B4-BE49-F238E27FC236}">
                  <a16:creationId xmlns:a16="http://schemas.microsoft.com/office/drawing/2014/main" xmlns="" id="{8C9A0A97-D553-401D-B96B-59EDE4CB12EC}"/>
                </a:ext>
              </a:extLst>
            </p:cNvPr>
            <p:cNvSpPr/>
            <p:nvPr userDrawn="1"/>
          </p:nvSpPr>
          <p:spPr bwMode="auto">
            <a:xfrm>
              <a:off x="4049713" y="3743326"/>
              <a:ext cx="963613" cy="1500188"/>
            </a:xfrm>
            <a:custGeom>
              <a:avLst/>
              <a:gdLst>
                <a:gd name="T0" fmla="*/ 6 w 287"/>
                <a:gd name="T1" fmla="*/ 414 h 448"/>
                <a:gd name="T2" fmla="*/ 79 w 287"/>
                <a:gd name="T3" fmla="*/ 236 h 448"/>
                <a:gd name="T4" fmla="*/ 88 w 287"/>
                <a:gd name="T5" fmla="*/ 187 h 448"/>
                <a:gd name="T6" fmla="*/ 88 w 287"/>
                <a:gd name="T7" fmla="*/ 0 h 448"/>
                <a:gd name="T8" fmla="*/ 144 w 287"/>
                <a:gd name="T9" fmla="*/ 0 h 448"/>
                <a:gd name="T10" fmla="*/ 199 w 287"/>
                <a:gd name="T11" fmla="*/ 0 h 448"/>
                <a:gd name="T12" fmla="*/ 199 w 287"/>
                <a:gd name="T13" fmla="*/ 187 h 448"/>
                <a:gd name="T14" fmla="*/ 209 w 287"/>
                <a:gd name="T15" fmla="*/ 236 h 448"/>
                <a:gd name="T16" fmla="*/ 281 w 287"/>
                <a:gd name="T17" fmla="*/ 414 h 448"/>
                <a:gd name="T18" fmla="*/ 267 w 287"/>
                <a:gd name="T19" fmla="*/ 448 h 448"/>
                <a:gd name="T20" fmla="*/ 144 w 287"/>
                <a:gd name="T21" fmla="*/ 448 h 448"/>
                <a:gd name="T22" fmla="*/ 20 w 287"/>
                <a:gd name="T23" fmla="*/ 448 h 448"/>
                <a:gd name="T24" fmla="*/ 6 w 287"/>
                <a:gd name="T25" fmla="*/ 41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448">
                  <a:moveTo>
                    <a:pt x="6" y="414"/>
                  </a:moveTo>
                  <a:cubicBezTo>
                    <a:pt x="79" y="236"/>
                    <a:pt x="79" y="236"/>
                    <a:pt x="79" y="236"/>
                  </a:cubicBezTo>
                  <a:cubicBezTo>
                    <a:pt x="85" y="221"/>
                    <a:pt x="88" y="204"/>
                    <a:pt x="88" y="187"/>
                  </a:cubicBezTo>
                  <a:cubicBezTo>
                    <a:pt x="88" y="0"/>
                    <a:pt x="88" y="0"/>
                    <a:pt x="88" y="0"/>
                  </a:cubicBezTo>
                  <a:cubicBezTo>
                    <a:pt x="144" y="0"/>
                    <a:pt x="144" y="0"/>
                    <a:pt x="144" y="0"/>
                  </a:cubicBezTo>
                  <a:cubicBezTo>
                    <a:pt x="199" y="0"/>
                    <a:pt x="199" y="0"/>
                    <a:pt x="199" y="0"/>
                  </a:cubicBezTo>
                  <a:cubicBezTo>
                    <a:pt x="199" y="187"/>
                    <a:pt x="199" y="187"/>
                    <a:pt x="199" y="187"/>
                  </a:cubicBezTo>
                  <a:cubicBezTo>
                    <a:pt x="199" y="204"/>
                    <a:pt x="203" y="221"/>
                    <a:pt x="209" y="236"/>
                  </a:cubicBezTo>
                  <a:cubicBezTo>
                    <a:pt x="281" y="414"/>
                    <a:pt x="281" y="414"/>
                    <a:pt x="281" y="414"/>
                  </a:cubicBezTo>
                  <a:cubicBezTo>
                    <a:pt x="287" y="429"/>
                    <a:pt x="280" y="448"/>
                    <a:pt x="267" y="448"/>
                  </a:cubicBezTo>
                  <a:cubicBezTo>
                    <a:pt x="144" y="448"/>
                    <a:pt x="144" y="448"/>
                    <a:pt x="144" y="448"/>
                  </a:cubicBezTo>
                  <a:cubicBezTo>
                    <a:pt x="20" y="448"/>
                    <a:pt x="20" y="448"/>
                    <a:pt x="20" y="448"/>
                  </a:cubicBezTo>
                  <a:cubicBezTo>
                    <a:pt x="8" y="448"/>
                    <a:pt x="0" y="429"/>
                    <a:pt x="6" y="414"/>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8" name="ïsḷîḓè">
              <a:extLst>
                <a:ext uri="{FF2B5EF4-FFF2-40B4-BE49-F238E27FC236}">
                  <a16:creationId xmlns:a16="http://schemas.microsoft.com/office/drawing/2014/main" xmlns="" id="{3267C963-8D4E-4972-A053-12EF8401FE08}"/>
                </a:ext>
              </a:extLst>
            </p:cNvPr>
            <p:cNvSpPr/>
            <p:nvPr userDrawn="1"/>
          </p:nvSpPr>
          <p:spPr bwMode="auto">
            <a:xfrm>
              <a:off x="4087813" y="4705351"/>
              <a:ext cx="887413" cy="511175"/>
            </a:xfrm>
            <a:custGeom>
              <a:avLst/>
              <a:gdLst>
                <a:gd name="T0" fmla="*/ 54 w 265"/>
                <a:gd name="T1" fmla="*/ 5 h 153"/>
                <a:gd name="T2" fmla="*/ 128 w 265"/>
                <a:gd name="T3" fmla="*/ 9 h 153"/>
                <a:gd name="T4" fmla="*/ 209 w 265"/>
                <a:gd name="T5" fmla="*/ 0 h 153"/>
                <a:gd name="T6" fmla="*/ 262 w 265"/>
                <a:gd name="T7" fmla="*/ 130 h 153"/>
                <a:gd name="T8" fmla="*/ 261 w 265"/>
                <a:gd name="T9" fmla="*/ 149 h 153"/>
                <a:gd name="T10" fmla="*/ 256 w 265"/>
                <a:gd name="T11" fmla="*/ 153 h 153"/>
                <a:gd name="T12" fmla="*/ 9 w 265"/>
                <a:gd name="T13" fmla="*/ 153 h 153"/>
                <a:gd name="T14" fmla="*/ 5 w 265"/>
                <a:gd name="T15" fmla="*/ 149 h 153"/>
                <a:gd name="T16" fmla="*/ 3 w 265"/>
                <a:gd name="T17" fmla="*/ 130 h 153"/>
                <a:gd name="T18" fmla="*/ 54 w 265"/>
                <a:gd name="T19" fmla="*/ 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153">
                  <a:moveTo>
                    <a:pt x="54" y="5"/>
                  </a:moveTo>
                  <a:cubicBezTo>
                    <a:pt x="80" y="12"/>
                    <a:pt x="110" y="16"/>
                    <a:pt x="128" y="9"/>
                  </a:cubicBezTo>
                  <a:cubicBezTo>
                    <a:pt x="150" y="1"/>
                    <a:pt x="185" y="0"/>
                    <a:pt x="209" y="0"/>
                  </a:cubicBezTo>
                  <a:cubicBezTo>
                    <a:pt x="262" y="130"/>
                    <a:pt x="262" y="130"/>
                    <a:pt x="262" y="130"/>
                  </a:cubicBezTo>
                  <a:cubicBezTo>
                    <a:pt x="265" y="138"/>
                    <a:pt x="263" y="145"/>
                    <a:pt x="261" y="149"/>
                  </a:cubicBezTo>
                  <a:cubicBezTo>
                    <a:pt x="260" y="151"/>
                    <a:pt x="258" y="153"/>
                    <a:pt x="256" y="153"/>
                  </a:cubicBezTo>
                  <a:cubicBezTo>
                    <a:pt x="9" y="153"/>
                    <a:pt x="9" y="153"/>
                    <a:pt x="9" y="153"/>
                  </a:cubicBezTo>
                  <a:cubicBezTo>
                    <a:pt x="7" y="153"/>
                    <a:pt x="5" y="151"/>
                    <a:pt x="5" y="149"/>
                  </a:cubicBezTo>
                  <a:cubicBezTo>
                    <a:pt x="2" y="145"/>
                    <a:pt x="0" y="138"/>
                    <a:pt x="3" y="130"/>
                  </a:cubicBezTo>
                  <a:cubicBezTo>
                    <a:pt x="54" y="5"/>
                    <a:pt x="54" y="5"/>
                    <a:pt x="54" y="5"/>
                  </a:cubicBezTo>
                </a:path>
              </a:pathLst>
            </a:custGeom>
            <a:solidFill>
              <a:srgbClr val="3AAF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9" name="íSḻiḓè">
              <a:extLst>
                <a:ext uri="{FF2B5EF4-FFF2-40B4-BE49-F238E27FC236}">
                  <a16:creationId xmlns:a16="http://schemas.microsoft.com/office/drawing/2014/main" xmlns="" id="{062349DC-3EC5-4A3D-A0E9-2D09BE1A474B}"/>
                </a:ext>
              </a:extLst>
            </p:cNvPr>
            <p:cNvSpPr/>
            <p:nvPr userDrawn="1"/>
          </p:nvSpPr>
          <p:spPr bwMode="auto">
            <a:xfrm>
              <a:off x="4533900" y="3754438"/>
              <a:ext cx="238125" cy="963613"/>
            </a:xfrm>
            <a:custGeom>
              <a:avLst/>
              <a:gdLst>
                <a:gd name="T0" fmla="*/ 45 w 71"/>
                <a:gd name="T1" fmla="*/ 0 h 288"/>
                <a:gd name="T2" fmla="*/ 0 w 71"/>
                <a:gd name="T3" fmla="*/ 0 h 288"/>
                <a:gd name="T4" fmla="*/ 4 w 71"/>
                <a:gd name="T5" fmla="*/ 221 h 288"/>
                <a:gd name="T6" fmla="*/ 14 w 71"/>
                <a:gd name="T7" fmla="*/ 288 h 288"/>
                <a:gd name="T8" fmla="*/ 66 w 71"/>
                <a:gd name="T9" fmla="*/ 284 h 288"/>
                <a:gd name="T10" fmla="*/ 71 w 71"/>
                <a:gd name="T11" fmla="*/ 284 h 288"/>
                <a:gd name="T12" fmla="*/ 50 w 71"/>
                <a:gd name="T13" fmla="*/ 229 h 288"/>
                <a:gd name="T14" fmla="*/ 45 w 71"/>
                <a:gd name="T15" fmla="*/ 203 h 288"/>
                <a:gd name="T16" fmla="*/ 45 w 71"/>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288">
                  <a:moveTo>
                    <a:pt x="45" y="0"/>
                  </a:moveTo>
                  <a:cubicBezTo>
                    <a:pt x="0" y="0"/>
                    <a:pt x="0" y="0"/>
                    <a:pt x="0" y="0"/>
                  </a:cubicBezTo>
                  <a:cubicBezTo>
                    <a:pt x="4" y="221"/>
                    <a:pt x="4" y="221"/>
                    <a:pt x="4" y="221"/>
                  </a:cubicBezTo>
                  <a:cubicBezTo>
                    <a:pt x="14" y="288"/>
                    <a:pt x="14" y="288"/>
                    <a:pt x="14" y="288"/>
                  </a:cubicBezTo>
                  <a:cubicBezTo>
                    <a:pt x="31" y="285"/>
                    <a:pt x="50" y="284"/>
                    <a:pt x="66" y="284"/>
                  </a:cubicBezTo>
                  <a:cubicBezTo>
                    <a:pt x="68" y="284"/>
                    <a:pt x="70" y="284"/>
                    <a:pt x="71" y="284"/>
                  </a:cubicBezTo>
                  <a:cubicBezTo>
                    <a:pt x="50" y="229"/>
                    <a:pt x="50" y="229"/>
                    <a:pt x="50" y="229"/>
                  </a:cubicBezTo>
                  <a:cubicBezTo>
                    <a:pt x="47" y="221"/>
                    <a:pt x="45" y="212"/>
                    <a:pt x="45" y="203"/>
                  </a:cubicBezTo>
                  <a:cubicBezTo>
                    <a:pt x="45" y="0"/>
                    <a:pt x="45" y="0"/>
                    <a:pt x="4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0" name="îṥḻiḋê">
              <a:extLst>
                <a:ext uri="{FF2B5EF4-FFF2-40B4-BE49-F238E27FC236}">
                  <a16:creationId xmlns:a16="http://schemas.microsoft.com/office/drawing/2014/main" xmlns="" id="{B3A6EF6D-6249-42FF-8A60-FF8B4E88B5BC}"/>
                </a:ext>
              </a:extLst>
            </p:cNvPr>
            <p:cNvSpPr/>
            <p:nvPr userDrawn="1"/>
          </p:nvSpPr>
          <p:spPr bwMode="auto">
            <a:xfrm>
              <a:off x="4579938" y="4705351"/>
              <a:ext cx="339725" cy="441325"/>
            </a:xfrm>
            <a:custGeom>
              <a:avLst/>
              <a:gdLst>
                <a:gd name="T0" fmla="*/ 52 w 101"/>
                <a:gd name="T1" fmla="*/ 0 h 132"/>
                <a:gd name="T2" fmla="*/ 0 w 101"/>
                <a:gd name="T3" fmla="*/ 4 h 132"/>
                <a:gd name="T4" fmla="*/ 11 w 101"/>
                <a:gd name="T5" fmla="*/ 76 h 132"/>
                <a:gd name="T6" fmla="*/ 31 w 101"/>
                <a:gd name="T7" fmla="*/ 96 h 132"/>
                <a:gd name="T8" fmla="*/ 17 w 101"/>
                <a:gd name="T9" fmla="*/ 115 h 132"/>
                <a:gd name="T10" fmla="*/ 42 w 101"/>
                <a:gd name="T11" fmla="*/ 132 h 132"/>
                <a:gd name="T12" fmla="*/ 69 w 101"/>
                <a:gd name="T13" fmla="*/ 132 h 132"/>
                <a:gd name="T14" fmla="*/ 94 w 101"/>
                <a:gd name="T15" fmla="*/ 94 h 132"/>
                <a:gd name="T16" fmla="*/ 57 w 101"/>
                <a:gd name="T17" fmla="*/ 0 h 132"/>
                <a:gd name="T18" fmla="*/ 52 w 101"/>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32">
                  <a:moveTo>
                    <a:pt x="52" y="0"/>
                  </a:moveTo>
                  <a:cubicBezTo>
                    <a:pt x="36" y="0"/>
                    <a:pt x="17" y="1"/>
                    <a:pt x="0" y="4"/>
                  </a:cubicBezTo>
                  <a:cubicBezTo>
                    <a:pt x="11" y="76"/>
                    <a:pt x="11" y="76"/>
                    <a:pt x="11" y="76"/>
                  </a:cubicBezTo>
                  <a:cubicBezTo>
                    <a:pt x="22" y="76"/>
                    <a:pt x="31" y="85"/>
                    <a:pt x="31" y="96"/>
                  </a:cubicBezTo>
                  <a:cubicBezTo>
                    <a:pt x="31" y="105"/>
                    <a:pt x="25" y="112"/>
                    <a:pt x="17" y="115"/>
                  </a:cubicBezTo>
                  <a:cubicBezTo>
                    <a:pt x="22" y="125"/>
                    <a:pt x="31" y="132"/>
                    <a:pt x="42" y="132"/>
                  </a:cubicBezTo>
                  <a:cubicBezTo>
                    <a:pt x="69" y="132"/>
                    <a:pt x="69" y="132"/>
                    <a:pt x="69" y="132"/>
                  </a:cubicBezTo>
                  <a:cubicBezTo>
                    <a:pt x="88" y="132"/>
                    <a:pt x="101" y="112"/>
                    <a:pt x="94" y="94"/>
                  </a:cubicBezTo>
                  <a:cubicBezTo>
                    <a:pt x="57" y="0"/>
                    <a:pt x="57" y="0"/>
                    <a:pt x="57" y="0"/>
                  </a:cubicBezTo>
                  <a:cubicBezTo>
                    <a:pt x="56" y="0"/>
                    <a:pt x="54" y="0"/>
                    <a:pt x="52" y="0"/>
                  </a:cubicBezTo>
                </a:path>
              </a:pathLst>
            </a:custGeom>
            <a:solidFill>
              <a:srgbClr val="B0DF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1" name="iŝļiḍé">
              <a:extLst>
                <a:ext uri="{FF2B5EF4-FFF2-40B4-BE49-F238E27FC236}">
                  <a16:creationId xmlns:a16="http://schemas.microsoft.com/office/drawing/2014/main" xmlns="" id="{64AB4262-3728-4094-A3C7-74E5FE553E0B}"/>
                </a:ext>
              </a:extLst>
            </p:cNvPr>
            <p:cNvSpPr/>
            <p:nvPr userDrawn="1"/>
          </p:nvSpPr>
          <p:spPr bwMode="auto">
            <a:xfrm>
              <a:off x="4287838" y="3676651"/>
              <a:ext cx="490538" cy="77788"/>
            </a:xfrm>
            <a:custGeom>
              <a:avLst/>
              <a:gdLst>
                <a:gd name="T0" fmla="*/ 11 w 146"/>
                <a:gd name="T1" fmla="*/ 0 h 23"/>
                <a:gd name="T2" fmla="*/ 134 w 146"/>
                <a:gd name="T3" fmla="*/ 0 h 23"/>
                <a:gd name="T4" fmla="*/ 146 w 146"/>
                <a:gd name="T5" fmla="*/ 11 h 23"/>
                <a:gd name="T6" fmla="*/ 134 w 146"/>
                <a:gd name="T7" fmla="*/ 23 h 23"/>
                <a:gd name="T8" fmla="*/ 11 w 146"/>
                <a:gd name="T9" fmla="*/ 23 h 23"/>
                <a:gd name="T10" fmla="*/ 0 w 146"/>
                <a:gd name="T11" fmla="*/ 11 h 23"/>
                <a:gd name="T12" fmla="*/ 11 w 146"/>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46" h="23">
                  <a:moveTo>
                    <a:pt x="11" y="0"/>
                  </a:moveTo>
                  <a:cubicBezTo>
                    <a:pt x="134" y="0"/>
                    <a:pt x="134" y="0"/>
                    <a:pt x="134" y="0"/>
                  </a:cubicBezTo>
                  <a:cubicBezTo>
                    <a:pt x="140" y="0"/>
                    <a:pt x="146" y="5"/>
                    <a:pt x="146" y="11"/>
                  </a:cubicBezTo>
                  <a:cubicBezTo>
                    <a:pt x="146" y="18"/>
                    <a:pt x="140" y="23"/>
                    <a:pt x="134" y="23"/>
                  </a:cubicBezTo>
                  <a:cubicBezTo>
                    <a:pt x="11" y="23"/>
                    <a:pt x="11" y="23"/>
                    <a:pt x="11" y="23"/>
                  </a:cubicBezTo>
                  <a:cubicBezTo>
                    <a:pt x="5" y="23"/>
                    <a:pt x="0" y="18"/>
                    <a:pt x="0" y="11"/>
                  </a:cubicBezTo>
                  <a:cubicBezTo>
                    <a:pt x="0" y="5"/>
                    <a:pt x="5" y="0"/>
                    <a:pt x="11"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2" name="îšḻíḓé">
              <a:extLst>
                <a:ext uri="{FF2B5EF4-FFF2-40B4-BE49-F238E27FC236}">
                  <a16:creationId xmlns:a16="http://schemas.microsoft.com/office/drawing/2014/main" xmlns="" id="{E6905ADB-32E5-4762-8501-8D2290078289}"/>
                </a:ext>
              </a:extLst>
            </p:cNvPr>
            <p:cNvSpPr/>
            <p:nvPr userDrawn="1"/>
          </p:nvSpPr>
          <p:spPr bwMode="auto">
            <a:xfrm>
              <a:off x="4325938" y="3679826"/>
              <a:ext cx="431800" cy="30163"/>
            </a:xfrm>
            <a:custGeom>
              <a:avLst/>
              <a:gdLst>
                <a:gd name="T0" fmla="*/ 125 w 129"/>
                <a:gd name="T1" fmla="*/ 0 h 9"/>
                <a:gd name="T2" fmla="*/ 5 w 129"/>
                <a:gd name="T3" fmla="*/ 0 h 9"/>
                <a:gd name="T4" fmla="*/ 0 w 129"/>
                <a:gd name="T5" fmla="*/ 5 h 9"/>
                <a:gd name="T6" fmla="*/ 5 w 129"/>
                <a:gd name="T7" fmla="*/ 9 h 9"/>
                <a:gd name="T8" fmla="*/ 125 w 129"/>
                <a:gd name="T9" fmla="*/ 9 h 9"/>
                <a:gd name="T10" fmla="*/ 129 w 129"/>
                <a:gd name="T11" fmla="*/ 5 h 9"/>
                <a:gd name="T12" fmla="*/ 125 w 1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9" h="9">
                  <a:moveTo>
                    <a:pt x="125" y="0"/>
                  </a:moveTo>
                  <a:cubicBezTo>
                    <a:pt x="5" y="0"/>
                    <a:pt x="5" y="0"/>
                    <a:pt x="5" y="0"/>
                  </a:cubicBezTo>
                  <a:cubicBezTo>
                    <a:pt x="2" y="0"/>
                    <a:pt x="0" y="2"/>
                    <a:pt x="0" y="5"/>
                  </a:cubicBezTo>
                  <a:cubicBezTo>
                    <a:pt x="0" y="7"/>
                    <a:pt x="2" y="9"/>
                    <a:pt x="5" y="9"/>
                  </a:cubicBezTo>
                  <a:cubicBezTo>
                    <a:pt x="125" y="9"/>
                    <a:pt x="125" y="9"/>
                    <a:pt x="125" y="9"/>
                  </a:cubicBezTo>
                  <a:cubicBezTo>
                    <a:pt x="127" y="9"/>
                    <a:pt x="129" y="7"/>
                    <a:pt x="129" y="5"/>
                  </a:cubicBezTo>
                  <a:cubicBezTo>
                    <a:pt x="129" y="2"/>
                    <a:pt x="127" y="0"/>
                    <a:pt x="125" y="0"/>
                  </a:cubicBezTo>
                </a:path>
              </a:pathLst>
            </a:custGeom>
            <a:solidFill>
              <a:srgbClr val="E8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3" name="íšlîḓè">
              <a:extLst>
                <a:ext uri="{FF2B5EF4-FFF2-40B4-BE49-F238E27FC236}">
                  <a16:creationId xmlns:a16="http://schemas.microsoft.com/office/drawing/2014/main" xmlns="" id="{155E6E7B-3C42-43AF-AB85-148BEF2267D1}"/>
                </a:ext>
              </a:extLst>
            </p:cNvPr>
            <p:cNvSpPr/>
            <p:nvPr userDrawn="1"/>
          </p:nvSpPr>
          <p:spPr bwMode="auto">
            <a:xfrm>
              <a:off x="4416425" y="4868863"/>
              <a:ext cx="76200" cy="77788"/>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4" name="îṡľïḓe">
              <a:extLst>
                <a:ext uri="{FF2B5EF4-FFF2-40B4-BE49-F238E27FC236}">
                  <a16:creationId xmlns:a16="http://schemas.microsoft.com/office/drawing/2014/main" xmlns="" id="{E5C4673D-EBB7-4774-8BFA-355E692DA7F3}"/>
                </a:ext>
              </a:extLst>
            </p:cNvPr>
            <p:cNvSpPr/>
            <p:nvPr userDrawn="1"/>
          </p:nvSpPr>
          <p:spPr bwMode="auto">
            <a:xfrm>
              <a:off x="4546600" y="4959351"/>
              <a:ext cx="90488" cy="133350"/>
            </a:xfrm>
            <a:custGeom>
              <a:avLst/>
              <a:gdLst>
                <a:gd name="T0" fmla="*/ 20 w 27"/>
                <a:gd name="T1" fmla="*/ 0 h 40"/>
                <a:gd name="T2" fmla="*/ 0 w 27"/>
                <a:gd name="T3" fmla="*/ 20 h 40"/>
                <a:gd name="T4" fmla="*/ 20 w 27"/>
                <a:gd name="T5" fmla="*/ 40 h 40"/>
                <a:gd name="T6" fmla="*/ 27 w 27"/>
                <a:gd name="T7" fmla="*/ 39 h 40"/>
                <a:gd name="T8" fmla="*/ 25 w 27"/>
                <a:gd name="T9" fmla="*/ 32 h 40"/>
                <a:gd name="T10" fmla="*/ 21 w 27"/>
                <a:gd name="T11" fmla="*/ 0 h 40"/>
                <a:gd name="T12" fmla="*/ 20 w 2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7" h="40">
                  <a:moveTo>
                    <a:pt x="20" y="0"/>
                  </a:moveTo>
                  <a:cubicBezTo>
                    <a:pt x="9" y="0"/>
                    <a:pt x="0" y="9"/>
                    <a:pt x="0" y="20"/>
                  </a:cubicBezTo>
                  <a:cubicBezTo>
                    <a:pt x="0" y="31"/>
                    <a:pt x="9" y="40"/>
                    <a:pt x="20" y="40"/>
                  </a:cubicBezTo>
                  <a:cubicBezTo>
                    <a:pt x="23" y="40"/>
                    <a:pt x="25" y="40"/>
                    <a:pt x="27" y="39"/>
                  </a:cubicBezTo>
                  <a:cubicBezTo>
                    <a:pt x="26" y="37"/>
                    <a:pt x="26" y="35"/>
                    <a:pt x="25" y="32"/>
                  </a:cubicBezTo>
                  <a:cubicBezTo>
                    <a:pt x="21" y="0"/>
                    <a:pt x="21" y="0"/>
                    <a:pt x="21" y="0"/>
                  </a:cubicBezTo>
                  <a:cubicBezTo>
                    <a:pt x="21" y="0"/>
                    <a:pt x="20" y="0"/>
                    <a:pt x="20" y="0"/>
                  </a:cubicBezTo>
                </a:path>
              </a:pathLst>
            </a:cu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5" name="ïS1îḑè">
              <a:extLst>
                <a:ext uri="{FF2B5EF4-FFF2-40B4-BE49-F238E27FC236}">
                  <a16:creationId xmlns:a16="http://schemas.microsoft.com/office/drawing/2014/main" xmlns="" id="{34196C51-206E-4951-A34C-6BE31EE2CB18}"/>
                </a:ext>
              </a:extLst>
            </p:cNvPr>
            <p:cNvSpPr/>
            <p:nvPr userDrawn="1"/>
          </p:nvSpPr>
          <p:spPr bwMode="auto">
            <a:xfrm>
              <a:off x="4616450" y="4959351"/>
              <a:ext cx="68263" cy="130175"/>
            </a:xfrm>
            <a:custGeom>
              <a:avLst/>
              <a:gdLst>
                <a:gd name="T0" fmla="*/ 0 w 20"/>
                <a:gd name="T1" fmla="*/ 0 h 39"/>
                <a:gd name="T2" fmla="*/ 4 w 20"/>
                <a:gd name="T3" fmla="*/ 32 h 39"/>
                <a:gd name="T4" fmla="*/ 6 w 20"/>
                <a:gd name="T5" fmla="*/ 39 h 39"/>
                <a:gd name="T6" fmla="*/ 20 w 20"/>
                <a:gd name="T7" fmla="*/ 20 h 39"/>
                <a:gd name="T8" fmla="*/ 0 w 20"/>
                <a:gd name="T9" fmla="*/ 0 h 39"/>
              </a:gdLst>
              <a:ahLst/>
              <a:cxnLst>
                <a:cxn ang="0">
                  <a:pos x="T0" y="T1"/>
                </a:cxn>
                <a:cxn ang="0">
                  <a:pos x="T2" y="T3"/>
                </a:cxn>
                <a:cxn ang="0">
                  <a:pos x="T4" y="T5"/>
                </a:cxn>
                <a:cxn ang="0">
                  <a:pos x="T6" y="T7"/>
                </a:cxn>
                <a:cxn ang="0">
                  <a:pos x="T8" y="T9"/>
                </a:cxn>
              </a:cxnLst>
              <a:rect l="0" t="0" r="r" b="b"/>
              <a:pathLst>
                <a:path w="20" h="39">
                  <a:moveTo>
                    <a:pt x="0" y="0"/>
                  </a:moveTo>
                  <a:cubicBezTo>
                    <a:pt x="4" y="32"/>
                    <a:pt x="4" y="32"/>
                    <a:pt x="4" y="32"/>
                  </a:cubicBezTo>
                  <a:cubicBezTo>
                    <a:pt x="5" y="35"/>
                    <a:pt x="5" y="37"/>
                    <a:pt x="6" y="39"/>
                  </a:cubicBezTo>
                  <a:cubicBezTo>
                    <a:pt x="14" y="36"/>
                    <a:pt x="20" y="29"/>
                    <a:pt x="20" y="20"/>
                  </a:cubicBezTo>
                  <a:cubicBezTo>
                    <a:pt x="20" y="9"/>
                    <a:pt x="11" y="0"/>
                    <a:pt x="0" y="0"/>
                  </a:cubicBezTo>
                </a:path>
              </a:pathLst>
            </a:custGeom>
            <a:solidFill>
              <a:srgbClr val="CDEA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6" name="îşľiḓê">
              <a:extLst>
                <a:ext uri="{FF2B5EF4-FFF2-40B4-BE49-F238E27FC236}">
                  <a16:creationId xmlns:a16="http://schemas.microsoft.com/office/drawing/2014/main" xmlns="" id="{092FE9D1-6424-4018-B700-36E62F218920}"/>
                </a:ext>
              </a:extLst>
            </p:cNvPr>
            <p:cNvSpPr/>
            <p:nvPr userDrawn="1"/>
          </p:nvSpPr>
          <p:spPr bwMode="auto">
            <a:xfrm>
              <a:off x="4284663" y="4983163"/>
              <a:ext cx="63500" cy="66675"/>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7" name="ïŝḷiďê">
              <a:extLst>
                <a:ext uri="{FF2B5EF4-FFF2-40B4-BE49-F238E27FC236}">
                  <a16:creationId xmlns:a16="http://schemas.microsoft.com/office/drawing/2014/main" xmlns="" id="{9DC74180-6500-412F-B73D-0E1624B04642}"/>
                </a:ext>
              </a:extLst>
            </p:cNvPr>
            <p:cNvSpPr/>
            <p:nvPr userDrawn="1"/>
          </p:nvSpPr>
          <p:spPr bwMode="auto">
            <a:xfrm>
              <a:off x="4375150" y="4637088"/>
              <a:ext cx="68263" cy="68263"/>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8" name="ísľíďê">
              <a:extLst>
                <a:ext uri="{FF2B5EF4-FFF2-40B4-BE49-F238E27FC236}">
                  <a16:creationId xmlns:a16="http://schemas.microsoft.com/office/drawing/2014/main" xmlns="" id="{4C58041E-0488-45B1-8A87-8AD2912CC927}"/>
                </a:ext>
              </a:extLst>
            </p:cNvPr>
            <p:cNvSpPr/>
            <p:nvPr userDrawn="1"/>
          </p:nvSpPr>
          <p:spPr bwMode="auto">
            <a:xfrm>
              <a:off x="4019550" y="4908551"/>
              <a:ext cx="41275" cy="63500"/>
            </a:xfrm>
            <a:custGeom>
              <a:avLst/>
              <a:gdLst>
                <a:gd name="T0" fmla="*/ 9 w 12"/>
                <a:gd name="T1" fmla="*/ 0 h 19"/>
                <a:gd name="T2" fmla="*/ 0 w 12"/>
                <a:gd name="T3" fmla="*/ 10 h 19"/>
                <a:gd name="T4" fmla="*/ 10 w 12"/>
                <a:gd name="T5" fmla="*/ 19 h 19"/>
                <a:gd name="T6" fmla="*/ 12 w 12"/>
                <a:gd name="T7" fmla="*/ 19 h 19"/>
                <a:gd name="T8" fmla="*/ 9 w 12"/>
                <a:gd name="T9" fmla="*/ 0 h 19"/>
              </a:gdLst>
              <a:ahLst/>
              <a:cxnLst>
                <a:cxn ang="0">
                  <a:pos x="T0" y="T1"/>
                </a:cxn>
                <a:cxn ang="0">
                  <a:pos x="T2" y="T3"/>
                </a:cxn>
                <a:cxn ang="0">
                  <a:pos x="T4" y="T5"/>
                </a:cxn>
                <a:cxn ang="0">
                  <a:pos x="T6" y="T7"/>
                </a:cxn>
                <a:cxn ang="0">
                  <a:pos x="T8" y="T9"/>
                </a:cxn>
              </a:cxnLst>
              <a:rect l="0" t="0" r="r" b="b"/>
              <a:pathLst>
                <a:path w="12" h="19">
                  <a:moveTo>
                    <a:pt x="9" y="0"/>
                  </a:moveTo>
                  <a:cubicBezTo>
                    <a:pt x="4" y="0"/>
                    <a:pt x="0" y="4"/>
                    <a:pt x="0" y="10"/>
                  </a:cubicBezTo>
                  <a:cubicBezTo>
                    <a:pt x="0" y="15"/>
                    <a:pt x="5" y="19"/>
                    <a:pt x="10" y="19"/>
                  </a:cubicBezTo>
                  <a:cubicBezTo>
                    <a:pt x="11" y="19"/>
                    <a:pt x="12" y="19"/>
                    <a:pt x="12" y="19"/>
                  </a:cubicBezTo>
                  <a:cubicBezTo>
                    <a:pt x="9" y="0"/>
                    <a:pt x="9" y="0"/>
                    <a:pt x="9" y="0"/>
                  </a:cubicBezTo>
                </a:path>
              </a:pathLst>
            </a:cu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9" name="íšḷîḑê">
              <a:extLst>
                <a:ext uri="{FF2B5EF4-FFF2-40B4-BE49-F238E27FC236}">
                  <a16:creationId xmlns:a16="http://schemas.microsoft.com/office/drawing/2014/main" xmlns="" id="{A18FCCB2-37C3-43BA-ADF6-41DBF43CE252}"/>
                </a:ext>
              </a:extLst>
            </p:cNvPr>
            <p:cNvSpPr/>
            <p:nvPr userDrawn="1"/>
          </p:nvSpPr>
          <p:spPr bwMode="auto">
            <a:xfrm>
              <a:off x="4049713" y="4908551"/>
              <a:ext cx="38100" cy="63500"/>
            </a:xfrm>
            <a:custGeom>
              <a:avLst/>
              <a:gdLst>
                <a:gd name="T0" fmla="*/ 1 w 11"/>
                <a:gd name="T1" fmla="*/ 0 h 19"/>
                <a:gd name="T2" fmla="*/ 0 w 11"/>
                <a:gd name="T3" fmla="*/ 0 h 19"/>
                <a:gd name="T4" fmla="*/ 3 w 11"/>
                <a:gd name="T5" fmla="*/ 19 h 19"/>
                <a:gd name="T6" fmla="*/ 11 w 11"/>
                <a:gd name="T7" fmla="*/ 10 h 19"/>
                <a:gd name="T8" fmla="*/ 1 w 11"/>
                <a:gd name="T9" fmla="*/ 0 h 19"/>
              </a:gdLst>
              <a:ahLst/>
              <a:cxnLst>
                <a:cxn ang="0">
                  <a:pos x="T0" y="T1"/>
                </a:cxn>
                <a:cxn ang="0">
                  <a:pos x="T2" y="T3"/>
                </a:cxn>
                <a:cxn ang="0">
                  <a:pos x="T4" y="T5"/>
                </a:cxn>
                <a:cxn ang="0">
                  <a:pos x="T6" y="T7"/>
                </a:cxn>
                <a:cxn ang="0">
                  <a:pos x="T8" y="T9"/>
                </a:cxn>
              </a:cxnLst>
              <a:rect l="0" t="0" r="r" b="b"/>
              <a:pathLst>
                <a:path w="11" h="19">
                  <a:moveTo>
                    <a:pt x="1" y="0"/>
                  </a:moveTo>
                  <a:cubicBezTo>
                    <a:pt x="1" y="0"/>
                    <a:pt x="1" y="0"/>
                    <a:pt x="0" y="0"/>
                  </a:cubicBezTo>
                  <a:cubicBezTo>
                    <a:pt x="3" y="19"/>
                    <a:pt x="3" y="19"/>
                    <a:pt x="3" y="19"/>
                  </a:cubicBezTo>
                  <a:cubicBezTo>
                    <a:pt x="8" y="18"/>
                    <a:pt x="11" y="14"/>
                    <a:pt x="11" y="10"/>
                  </a:cubicBezTo>
                  <a:cubicBezTo>
                    <a:pt x="11" y="4"/>
                    <a:pt x="7" y="0"/>
                    <a:pt x="1" y="0"/>
                  </a:cubicBezTo>
                </a:path>
              </a:pathLst>
            </a:custGeom>
            <a:solidFill>
              <a:srgbClr val="FAE3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0" name="í$ḻíḍè">
              <a:extLst>
                <a:ext uri="{FF2B5EF4-FFF2-40B4-BE49-F238E27FC236}">
                  <a16:creationId xmlns:a16="http://schemas.microsoft.com/office/drawing/2014/main" xmlns="" id="{6FC985C3-62A1-4363-9489-0767598CABAF}"/>
                </a:ext>
              </a:extLst>
            </p:cNvPr>
            <p:cNvSpPr/>
            <p:nvPr userDrawn="1"/>
          </p:nvSpPr>
          <p:spPr bwMode="auto">
            <a:xfrm>
              <a:off x="3838575" y="4899026"/>
              <a:ext cx="68263" cy="6667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1" name="îsľîḓé">
              <a:extLst>
                <a:ext uri="{FF2B5EF4-FFF2-40B4-BE49-F238E27FC236}">
                  <a16:creationId xmlns:a16="http://schemas.microsoft.com/office/drawing/2014/main" xmlns="" id="{AF5F0422-A2F7-4CA8-8730-397ADB1214D0}"/>
                </a:ext>
              </a:extLst>
            </p:cNvPr>
            <p:cNvSpPr/>
            <p:nvPr userDrawn="1"/>
          </p:nvSpPr>
          <p:spPr bwMode="auto">
            <a:xfrm>
              <a:off x="3892550" y="5106988"/>
              <a:ext cx="47625" cy="46038"/>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2" name="i$1íḓe">
              <a:extLst>
                <a:ext uri="{FF2B5EF4-FFF2-40B4-BE49-F238E27FC236}">
                  <a16:creationId xmlns:a16="http://schemas.microsoft.com/office/drawing/2014/main" xmlns="" id="{A6B01187-FE86-4C48-AF49-0E1BD34AB3AE}"/>
                </a:ext>
              </a:extLst>
            </p:cNvPr>
            <p:cNvSpPr/>
            <p:nvPr userDrawn="1"/>
          </p:nvSpPr>
          <p:spPr bwMode="auto">
            <a:xfrm>
              <a:off x="3871913" y="4697413"/>
              <a:ext cx="47625" cy="47625"/>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3" name="îṥľíḍé">
              <a:extLst>
                <a:ext uri="{FF2B5EF4-FFF2-40B4-BE49-F238E27FC236}">
                  <a16:creationId xmlns:a16="http://schemas.microsoft.com/office/drawing/2014/main" xmlns="" id="{E994B6E1-0472-44CE-B58A-C0ED9169A18D}"/>
                </a:ext>
              </a:extLst>
            </p:cNvPr>
            <p:cNvSpPr/>
            <p:nvPr userDrawn="1"/>
          </p:nvSpPr>
          <p:spPr bwMode="auto">
            <a:xfrm>
              <a:off x="3956050" y="4845051"/>
              <a:ext cx="47625" cy="476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4" name="ïṥ1iḋé">
              <a:extLst>
                <a:ext uri="{FF2B5EF4-FFF2-40B4-BE49-F238E27FC236}">
                  <a16:creationId xmlns:a16="http://schemas.microsoft.com/office/drawing/2014/main" xmlns="" id="{A0BBCBC9-25FA-4E60-8D17-051F569BFB5D}"/>
                </a:ext>
              </a:extLst>
            </p:cNvPr>
            <p:cNvSpPr/>
            <p:nvPr userDrawn="1"/>
          </p:nvSpPr>
          <p:spPr bwMode="auto">
            <a:xfrm>
              <a:off x="3741738" y="5032376"/>
              <a:ext cx="96838" cy="984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5" name="îSľîḑé">
              <a:extLst>
                <a:ext uri="{FF2B5EF4-FFF2-40B4-BE49-F238E27FC236}">
                  <a16:creationId xmlns:a16="http://schemas.microsoft.com/office/drawing/2014/main" xmlns="" id="{68DCF97F-4467-42B6-932C-373D6641BFBB}"/>
                </a:ext>
              </a:extLst>
            </p:cNvPr>
            <p:cNvSpPr/>
            <p:nvPr userDrawn="1"/>
          </p:nvSpPr>
          <p:spPr bwMode="auto">
            <a:xfrm>
              <a:off x="6891338" y="1931988"/>
              <a:ext cx="549275" cy="676275"/>
            </a:xfrm>
            <a:custGeom>
              <a:avLst/>
              <a:gdLst>
                <a:gd name="T0" fmla="*/ 95 w 164"/>
                <a:gd name="T1" fmla="*/ 7 h 202"/>
                <a:gd name="T2" fmla="*/ 4 w 164"/>
                <a:gd name="T3" fmla="*/ 70 h 202"/>
                <a:gd name="T4" fmla="*/ 12 w 164"/>
                <a:gd name="T5" fmla="*/ 124 h 202"/>
                <a:gd name="T6" fmla="*/ 20 w 164"/>
                <a:gd name="T7" fmla="*/ 172 h 202"/>
                <a:gd name="T8" fmla="*/ 20 w 164"/>
                <a:gd name="T9" fmla="*/ 172 h 202"/>
                <a:gd name="T10" fmla="*/ 31 w 164"/>
                <a:gd name="T11" fmla="*/ 189 h 202"/>
                <a:gd name="T12" fmla="*/ 58 w 164"/>
                <a:gd name="T13" fmla="*/ 195 h 202"/>
                <a:gd name="T14" fmla="*/ 85 w 164"/>
                <a:gd name="T15" fmla="*/ 200 h 202"/>
                <a:gd name="T16" fmla="*/ 101 w 164"/>
                <a:gd name="T17" fmla="*/ 189 h 202"/>
                <a:gd name="T18" fmla="*/ 102 w 164"/>
                <a:gd name="T19" fmla="*/ 188 h 202"/>
                <a:gd name="T20" fmla="*/ 127 w 164"/>
                <a:gd name="T21" fmla="*/ 147 h 202"/>
                <a:gd name="T22" fmla="*/ 155 w 164"/>
                <a:gd name="T23" fmla="*/ 100 h 202"/>
                <a:gd name="T24" fmla="*/ 95 w 164"/>
                <a:gd name="T25" fmla="*/ 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202">
                  <a:moveTo>
                    <a:pt x="95" y="7"/>
                  </a:moveTo>
                  <a:cubicBezTo>
                    <a:pt x="53" y="0"/>
                    <a:pt x="12" y="27"/>
                    <a:pt x="4" y="70"/>
                  </a:cubicBezTo>
                  <a:cubicBezTo>
                    <a:pt x="0" y="89"/>
                    <a:pt x="3" y="108"/>
                    <a:pt x="12" y="124"/>
                  </a:cubicBezTo>
                  <a:cubicBezTo>
                    <a:pt x="20" y="139"/>
                    <a:pt x="23" y="155"/>
                    <a:pt x="20" y="172"/>
                  </a:cubicBezTo>
                  <a:cubicBezTo>
                    <a:pt x="20" y="172"/>
                    <a:pt x="20" y="172"/>
                    <a:pt x="20" y="172"/>
                  </a:cubicBezTo>
                  <a:cubicBezTo>
                    <a:pt x="18" y="180"/>
                    <a:pt x="23" y="188"/>
                    <a:pt x="31" y="189"/>
                  </a:cubicBezTo>
                  <a:cubicBezTo>
                    <a:pt x="58" y="195"/>
                    <a:pt x="58" y="195"/>
                    <a:pt x="58" y="195"/>
                  </a:cubicBezTo>
                  <a:cubicBezTo>
                    <a:pt x="85" y="200"/>
                    <a:pt x="85" y="200"/>
                    <a:pt x="85" y="200"/>
                  </a:cubicBezTo>
                  <a:cubicBezTo>
                    <a:pt x="92" y="202"/>
                    <a:pt x="100" y="197"/>
                    <a:pt x="101" y="189"/>
                  </a:cubicBezTo>
                  <a:cubicBezTo>
                    <a:pt x="102" y="188"/>
                    <a:pt x="102" y="188"/>
                    <a:pt x="102" y="188"/>
                  </a:cubicBezTo>
                  <a:cubicBezTo>
                    <a:pt x="105" y="172"/>
                    <a:pt x="114" y="158"/>
                    <a:pt x="127" y="147"/>
                  </a:cubicBezTo>
                  <a:cubicBezTo>
                    <a:pt x="141" y="136"/>
                    <a:pt x="152" y="120"/>
                    <a:pt x="155" y="100"/>
                  </a:cubicBezTo>
                  <a:cubicBezTo>
                    <a:pt x="164" y="58"/>
                    <a:pt x="137" y="16"/>
                    <a:pt x="95" y="7"/>
                  </a:cubicBezTo>
                </a:path>
              </a:pathLst>
            </a:custGeom>
            <a:solidFill>
              <a:srgbClr val="FFBD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6" name="ïṣľíḍê">
              <a:extLst>
                <a:ext uri="{FF2B5EF4-FFF2-40B4-BE49-F238E27FC236}">
                  <a16:creationId xmlns:a16="http://schemas.microsoft.com/office/drawing/2014/main" xmlns="" id="{FC1949DD-3283-467A-82A4-1467E5AFA62C}"/>
                </a:ext>
              </a:extLst>
            </p:cNvPr>
            <p:cNvSpPr/>
            <p:nvPr userDrawn="1"/>
          </p:nvSpPr>
          <p:spPr bwMode="auto">
            <a:xfrm>
              <a:off x="6958013" y="2560638"/>
              <a:ext cx="244475" cy="87313"/>
            </a:xfrm>
            <a:custGeom>
              <a:avLst/>
              <a:gdLst>
                <a:gd name="T0" fmla="*/ 67 w 73"/>
                <a:gd name="T1" fmla="*/ 13 h 26"/>
                <a:gd name="T2" fmla="*/ 8 w 73"/>
                <a:gd name="T3" fmla="*/ 1 h 26"/>
                <a:gd name="T4" fmla="*/ 1 w 73"/>
                <a:gd name="T5" fmla="*/ 6 h 26"/>
                <a:gd name="T6" fmla="*/ 6 w 73"/>
                <a:gd name="T7" fmla="*/ 13 h 26"/>
                <a:gd name="T8" fmla="*/ 65 w 73"/>
                <a:gd name="T9" fmla="*/ 25 h 26"/>
                <a:gd name="T10" fmla="*/ 72 w 73"/>
                <a:gd name="T11" fmla="*/ 20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2"/>
                    <a:pt x="1" y="6"/>
                  </a:cubicBezTo>
                  <a:cubicBezTo>
                    <a:pt x="0" y="9"/>
                    <a:pt x="2" y="13"/>
                    <a:pt x="6" y="13"/>
                  </a:cubicBezTo>
                  <a:cubicBezTo>
                    <a:pt x="65" y="25"/>
                    <a:pt x="65" y="25"/>
                    <a:pt x="65" y="25"/>
                  </a:cubicBezTo>
                  <a:cubicBezTo>
                    <a:pt x="68" y="26"/>
                    <a:pt x="72" y="24"/>
                    <a:pt x="72" y="20"/>
                  </a:cubicBezTo>
                  <a:cubicBezTo>
                    <a:pt x="73" y="17"/>
                    <a:pt x="71" y="13"/>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7" name="îšľîdé">
              <a:extLst>
                <a:ext uri="{FF2B5EF4-FFF2-40B4-BE49-F238E27FC236}">
                  <a16:creationId xmlns:a16="http://schemas.microsoft.com/office/drawing/2014/main" xmlns="" id="{0316B398-66FF-4CC8-B465-69E357D5FD24}"/>
                </a:ext>
              </a:extLst>
            </p:cNvPr>
            <p:cNvSpPr/>
            <p:nvPr userDrawn="1"/>
          </p:nvSpPr>
          <p:spPr bwMode="auto">
            <a:xfrm>
              <a:off x="6948488" y="2605088"/>
              <a:ext cx="244475" cy="87313"/>
            </a:xfrm>
            <a:custGeom>
              <a:avLst/>
              <a:gdLst>
                <a:gd name="T0" fmla="*/ 68 w 73"/>
                <a:gd name="T1" fmla="*/ 12 h 26"/>
                <a:gd name="T2" fmla="*/ 9 w 73"/>
                <a:gd name="T3" fmla="*/ 0 h 26"/>
                <a:gd name="T4" fmla="*/ 1 w 73"/>
                <a:gd name="T5" fmla="*/ 6 h 26"/>
                <a:gd name="T6" fmla="*/ 6 w 73"/>
                <a:gd name="T7" fmla="*/ 13 h 26"/>
                <a:gd name="T8" fmla="*/ 65 w 73"/>
                <a:gd name="T9" fmla="*/ 25 h 26"/>
                <a:gd name="T10" fmla="*/ 73 w 73"/>
                <a:gd name="T11" fmla="*/ 20 h 26"/>
                <a:gd name="T12" fmla="*/ 68 w 73"/>
                <a:gd name="T13" fmla="*/ 12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8" y="12"/>
                  </a:moveTo>
                  <a:cubicBezTo>
                    <a:pt x="9" y="0"/>
                    <a:pt x="9" y="0"/>
                    <a:pt x="9" y="0"/>
                  </a:cubicBezTo>
                  <a:cubicBezTo>
                    <a:pt x="5" y="0"/>
                    <a:pt x="2" y="2"/>
                    <a:pt x="1" y="6"/>
                  </a:cubicBezTo>
                  <a:cubicBezTo>
                    <a:pt x="0" y="9"/>
                    <a:pt x="3" y="12"/>
                    <a:pt x="6" y="13"/>
                  </a:cubicBezTo>
                  <a:cubicBezTo>
                    <a:pt x="65" y="25"/>
                    <a:pt x="65" y="25"/>
                    <a:pt x="65" y="25"/>
                  </a:cubicBezTo>
                  <a:cubicBezTo>
                    <a:pt x="69" y="26"/>
                    <a:pt x="72" y="23"/>
                    <a:pt x="73" y="20"/>
                  </a:cubicBezTo>
                  <a:cubicBezTo>
                    <a:pt x="73" y="16"/>
                    <a:pt x="71" y="13"/>
                    <a:pt x="68" y="1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8" name="ïş1îďê">
              <a:extLst>
                <a:ext uri="{FF2B5EF4-FFF2-40B4-BE49-F238E27FC236}">
                  <a16:creationId xmlns:a16="http://schemas.microsoft.com/office/drawing/2014/main" xmlns="" id="{046BB7EC-B979-4C29-B24D-5BCA1F43347F}"/>
                </a:ext>
              </a:extLst>
            </p:cNvPr>
            <p:cNvSpPr/>
            <p:nvPr userDrawn="1"/>
          </p:nvSpPr>
          <p:spPr bwMode="auto">
            <a:xfrm>
              <a:off x="6940550" y="2644776"/>
              <a:ext cx="246063" cy="87313"/>
            </a:xfrm>
            <a:custGeom>
              <a:avLst/>
              <a:gdLst>
                <a:gd name="T0" fmla="*/ 67 w 73"/>
                <a:gd name="T1" fmla="*/ 13 h 26"/>
                <a:gd name="T2" fmla="*/ 8 w 73"/>
                <a:gd name="T3" fmla="*/ 1 h 26"/>
                <a:gd name="T4" fmla="*/ 0 w 73"/>
                <a:gd name="T5" fmla="*/ 6 h 26"/>
                <a:gd name="T6" fmla="*/ 6 w 73"/>
                <a:gd name="T7" fmla="*/ 14 h 26"/>
                <a:gd name="T8" fmla="*/ 64 w 73"/>
                <a:gd name="T9" fmla="*/ 26 h 26"/>
                <a:gd name="T10" fmla="*/ 72 w 73"/>
                <a:gd name="T11" fmla="*/ 21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3"/>
                    <a:pt x="0" y="6"/>
                  </a:cubicBezTo>
                  <a:cubicBezTo>
                    <a:pt x="0" y="10"/>
                    <a:pt x="2" y="13"/>
                    <a:pt x="6" y="14"/>
                  </a:cubicBezTo>
                  <a:cubicBezTo>
                    <a:pt x="64" y="26"/>
                    <a:pt x="64" y="26"/>
                    <a:pt x="64" y="26"/>
                  </a:cubicBezTo>
                  <a:cubicBezTo>
                    <a:pt x="68" y="26"/>
                    <a:pt x="71" y="24"/>
                    <a:pt x="72" y="21"/>
                  </a:cubicBezTo>
                  <a:cubicBezTo>
                    <a:pt x="73" y="17"/>
                    <a:pt x="71" y="14"/>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9" name="îşḷíḍê">
              <a:extLst>
                <a:ext uri="{FF2B5EF4-FFF2-40B4-BE49-F238E27FC236}">
                  <a16:creationId xmlns:a16="http://schemas.microsoft.com/office/drawing/2014/main" xmlns="" id="{84E5B75D-E1E5-4664-9C7D-EB70A5307917}"/>
                </a:ext>
              </a:extLst>
            </p:cNvPr>
            <p:cNvSpPr/>
            <p:nvPr userDrawn="1"/>
          </p:nvSpPr>
          <p:spPr bwMode="auto">
            <a:xfrm>
              <a:off x="6943725" y="2692401"/>
              <a:ext cx="222250" cy="79375"/>
            </a:xfrm>
            <a:custGeom>
              <a:avLst/>
              <a:gdLst>
                <a:gd name="T0" fmla="*/ 60 w 66"/>
                <a:gd name="T1" fmla="*/ 11 h 24"/>
                <a:gd name="T2" fmla="*/ 8 w 66"/>
                <a:gd name="T3" fmla="*/ 1 h 24"/>
                <a:gd name="T4" fmla="*/ 1 w 66"/>
                <a:gd name="T5" fmla="*/ 6 h 24"/>
                <a:gd name="T6" fmla="*/ 5 w 66"/>
                <a:gd name="T7" fmla="*/ 13 h 24"/>
                <a:gd name="T8" fmla="*/ 58 w 66"/>
                <a:gd name="T9" fmla="*/ 24 h 24"/>
                <a:gd name="T10" fmla="*/ 65 w 66"/>
                <a:gd name="T11" fmla="*/ 19 h 24"/>
                <a:gd name="T12" fmla="*/ 60 w 66"/>
                <a:gd name="T13" fmla="*/ 11 h 24"/>
              </a:gdLst>
              <a:ahLst/>
              <a:cxnLst>
                <a:cxn ang="0">
                  <a:pos x="T0" y="T1"/>
                </a:cxn>
                <a:cxn ang="0">
                  <a:pos x="T2" y="T3"/>
                </a:cxn>
                <a:cxn ang="0">
                  <a:pos x="T4" y="T5"/>
                </a:cxn>
                <a:cxn ang="0">
                  <a:pos x="T6" y="T7"/>
                </a:cxn>
                <a:cxn ang="0">
                  <a:pos x="T8" y="T9"/>
                </a:cxn>
                <a:cxn ang="0">
                  <a:pos x="T10" y="T11"/>
                </a:cxn>
                <a:cxn ang="0">
                  <a:pos x="T12" y="T13"/>
                </a:cxn>
              </a:cxnLst>
              <a:rect l="0" t="0" r="r" b="b"/>
              <a:pathLst>
                <a:path w="66" h="24">
                  <a:moveTo>
                    <a:pt x="60" y="11"/>
                  </a:moveTo>
                  <a:cubicBezTo>
                    <a:pt x="8" y="1"/>
                    <a:pt x="8" y="1"/>
                    <a:pt x="8" y="1"/>
                  </a:cubicBezTo>
                  <a:cubicBezTo>
                    <a:pt x="4" y="0"/>
                    <a:pt x="1" y="2"/>
                    <a:pt x="1" y="6"/>
                  </a:cubicBezTo>
                  <a:cubicBezTo>
                    <a:pt x="0" y="9"/>
                    <a:pt x="2" y="13"/>
                    <a:pt x="5" y="13"/>
                  </a:cubicBezTo>
                  <a:cubicBezTo>
                    <a:pt x="58" y="24"/>
                    <a:pt x="58" y="24"/>
                    <a:pt x="58" y="24"/>
                  </a:cubicBezTo>
                  <a:cubicBezTo>
                    <a:pt x="61" y="24"/>
                    <a:pt x="64" y="22"/>
                    <a:pt x="65" y="19"/>
                  </a:cubicBezTo>
                  <a:cubicBezTo>
                    <a:pt x="66" y="15"/>
                    <a:pt x="64" y="12"/>
                    <a:pt x="60" y="1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0" name="iṩḷîďé">
              <a:extLst>
                <a:ext uri="{FF2B5EF4-FFF2-40B4-BE49-F238E27FC236}">
                  <a16:creationId xmlns:a16="http://schemas.microsoft.com/office/drawing/2014/main" xmlns="" id="{7477A9F0-86A9-41F6-93FF-39852F350436}"/>
                </a:ext>
              </a:extLst>
            </p:cNvPr>
            <p:cNvSpPr/>
            <p:nvPr userDrawn="1"/>
          </p:nvSpPr>
          <p:spPr bwMode="auto">
            <a:xfrm>
              <a:off x="6981825" y="2741613"/>
              <a:ext cx="130175" cy="80963"/>
            </a:xfrm>
            <a:custGeom>
              <a:avLst/>
              <a:gdLst>
                <a:gd name="T0" fmla="*/ 17 w 39"/>
                <a:gd name="T1" fmla="*/ 22 h 24"/>
                <a:gd name="T2" fmla="*/ 39 w 39"/>
                <a:gd name="T3" fmla="*/ 7 h 24"/>
                <a:gd name="T4" fmla="*/ 2 w 39"/>
                <a:gd name="T5" fmla="*/ 0 h 24"/>
                <a:gd name="T6" fmla="*/ 17 w 39"/>
                <a:gd name="T7" fmla="*/ 22 h 24"/>
              </a:gdLst>
              <a:ahLst/>
              <a:cxnLst>
                <a:cxn ang="0">
                  <a:pos x="T0" y="T1"/>
                </a:cxn>
                <a:cxn ang="0">
                  <a:pos x="T2" y="T3"/>
                </a:cxn>
                <a:cxn ang="0">
                  <a:pos x="T4" y="T5"/>
                </a:cxn>
                <a:cxn ang="0">
                  <a:pos x="T6" y="T7"/>
                </a:cxn>
              </a:cxnLst>
              <a:rect l="0" t="0" r="r" b="b"/>
              <a:pathLst>
                <a:path w="39" h="24">
                  <a:moveTo>
                    <a:pt x="17" y="22"/>
                  </a:moveTo>
                  <a:cubicBezTo>
                    <a:pt x="27" y="24"/>
                    <a:pt x="37" y="17"/>
                    <a:pt x="39" y="7"/>
                  </a:cubicBezTo>
                  <a:cubicBezTo>
                    <a:pt x="2" y="0"/>
                    <a:pt x="2" y="0"/>
                    <a:pt x="2" y="0"/>
                  </a:cubicBezTo>
                  <a:cubicBezTo>
                    <a:pt x="0" y="10"/>
                    <a:pt x="7" y="20"/>
                    <a:pt x="17" y="22"/>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1" name="iṣļîḋe">
              <a:extLst>
                <a:ext uri="{FF2B5EF4-FFF2-40B4-BE49-F238E27FC236}">
                  <a16:creationId xmlns:a16="http://schemas.microsoft.com/office/drawing/2014/main" xmlns="" id="{1ECC2128-9443-4D16-9139-1D0C71873A79}"/>
                </a:ext>
              </a:extLst>
            </p:cNvPr>
            <p:cNvSpPr/>
            <p:nvPr userDrawn="1"/>
          </p:nvSpPr>
          <p:spPr bwMode="auto">
            <a:xfrm>
              <a:off x="6991350" y="2779713"/>
              <a:ext cx="100013" cy="39688"/>
            </a:xfrm>
            <a:custGeom>
              <a:avLst/>
              <a:gdLst>
                <a:gd name="T0" fmla="*/ 0 w 30"/>
                <a:gd name="T1" fmla="*/ 0 h 12"/>
                <a:gd name="T2" fmla="*/ 14 w 30"/>
                <a:gd name="T3" fmla="*/ 11 h 12"/>
                <a:gd name="T4" fmla="*/ 30 w 30"/>
                <a:gd name="T5" fmla="*/ 6 h 12"/>
                <a:gd name="T6" fmla="*/ 0 w 30"/>
                <a:gd name="T7" fmla="*/ 0 h 12"/>
              </a:gdLst>
              <a:ahLst/>
              <a:cxnLst>
                <a:cxn ang="0">
                  <a:pos x="T0" y="T1"/>
                </a:cxn>
                <a:cxn ang="0">
                  <a:pos x="T2" y="T3"/>
                </a:cxn>
                <a:cxn ang="0">
                  <a:pos x="T4" y="T5"/>
                </a:cxn>
                <a:cxn ang="0">
                  <a:pos x="T6" y="T7"/>
                </a:cxn>
              </a:cxnLst>
              <a:rect l="0" t="0" r="r" b="b"/>
              <a:pathLst>
                <a:path w="30" h="12">
                  <a:moveTo>
                    <a:pt x="0" y="0"/>
                  </a:moveTo>
                  <a:cubicBezTo>
                    <a:pt x="3" y="5"/>
                    <a:pt x="8" y="9"/>
                    <a:pt x="14" y="11"/>
                  </a:cubicBezTo>
                  <a:cubicBezTo>
                    <a:pt x="20" y="12"/>
                    <a:pt x="26" y="10"/>
                    <a:pt x="30" y="6"/>
                  </a:cubicBez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2" name="î$1îďé">
              <a:extLst>
                <a:ext uri="{FF2B5EF4-FFF2-40B4-BE49-F238E27FC236}">
                  <a16:creationId xmlns:a16="http://schemas.microsoft.com/office/drawing/2014/main" xmlns="" id="{21D3A23D-B9CB-40D1-8643-661E6420F454}"/>
                </a:ext>
              </a:extLst>
            </p:cNvPr>
            <p:cNvSpPr/>
            <p:nvPr userDrawn="1"/>
          </p:nvSpPr>
          <p:spPr bwMode="auto">
            <a:xfrm>
              <a:off x="6958013" y="2560638"/>
              <a:ext cx="223838" cy="41275"/>
            </a:xfrm>
            <a:custGeom>
              <a:avLst/>
              <a:gdLst>
                <a:gd name="T0" fmla="*/ 8 w 67"/>
                <a:gd name="T1" fmla="*/ 1 h 12"/>
                <a:gd name="T2" fmla="*/ 1 w 67"/>
                <a:gd name="T3" fmla="*/ 6 h 12"/>
                <a:gd name="T4" fmla="*/ 3 w 67"/>
                <a:gd name="T5" fmla="*/ 12 h 12"/>
                <a:gd name="T6" fmla="*/ 67 w 67"/>
                <a:gd name="T7" fmla="*/ 12 h 12"/>
                <a:gd name="T8" fmla="*/ 8 w 67"/>
                <a:gd name="T9" fmla="*/ 1 h 12"/>
              </a:gdLst>
              <a:ahLst/>
              <a:cxnLst>
                <a:cxn ang="0">
                  <a:pos x="T0" y="T1"/>
                </a:cxn>
                <a:cxn ang="0">
                  <a:pos x="T2" y="T3"/>
                </a:cxn>
                <a:cxn ang="0">
                  <a:pos x="T4" y="T5"/>
                </a:cxn>
                <a:cxn ang="0">
                  <a:pos x="T6" y="T7"/>
                </a:cxn>
                <a:cxn ang="0">
                  <a:pos x="T8" y="T9"/>
                </a:cxn>
              </a:cxnLst>
              <a:rect l="0" t="0" r="r" b="b"/>
              <a:pathLst>
                <a:path w="67" h="12">
                  <a:moveTo>
                    <a:pt x="8" y="1"/>
                  </a:moveTo>
                  <a:cubicBezTo>
                    <a:pt x="5" y="0"/>
                    <a:pt x="1" y="2"/>
                    <a:pt x="1" y="6"/>
                  </a:cubicBezTo>
                  <a:cubicBezTo>
                    <a:pt x="0" y="8"/>
                    <a:pt x="1" y="11"/>
                    <a:pt x="3" y="12"/>
                  </a:cubicBezTo>
                  <a:cubicBezTo>
                    <a:pt x="67" y="12"/>
                    <a:pt x="67" y="12"/>
                    <a:pt x="67" y="12"/>
                  </a:cubicBezTo>
                  <a:lnTo>
                    <a:pt x="8" y="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3" name="iśľíḍè">
              <a:extLst>
                <a:ext uri="{FF2B5EF4-FFF2-40B4-BE49-F238E27FC236}">
                  <a16:creationId xmlns:a16="http://schemas.microsoft.com/office/drawing/2014/main" xmlns="" id="{1D911B32-A05A-4484-89A2-AB0C6DAC79D0}"/>
                </a:ext>
              </a:extLst>
            </p:cNvPr>
            <p:cNvSpPr/>
            <p:nvPr userDrawn="1"/>
          </p:nvSpPr>
          <p:spPr bwMode="auto">
            <a:xfrm>
              <a:off x="6948488" y="2605088"/>
              <a:ext cx="230188" cy="42863"/>
            </a:xfrm>
            <a:custGeom>
              <a:avLst/>
              <a:gdLst>
                <a:gd name="T0" fmla="*/ 68 w 69"/>
                <a:gd name="T1" fmla="*/ 12 h 13"/>
                <a:gd name="T2" fmla="*/ 9 w 69"/>
                <a:gd name="T3" fmla="*/ 0 h 13"/>
                <a:gd name="T4" fmla="*/ 1 w 69"/>
                <a:gd name="T5" fmla="*/ 6 h 13"/>
                <a:gd name="T6" fmla="*/ 5 w 69"/>
                <a:gd name="T7" fmla="*/ 13 h 13"/>
                <a:gd name="T8" fmla="*/ 69 w 69"/>
                <a:gd name="T9" fmla="*/ 13 h 13"/>
                <a:gd name="T10" fmla="*/ 68 w 69"/>
                <a:gd name="T11" fmla="*/ 12 h 13"/>
              </a:gdLst>
              <a:ahLst/>
              <a:cxnLst>
                <a:cxn ang="0">
                  <a:pos x="T0" y="T1"/>
                </a:cxn>
                <a:cxn ang="0">
                  <a:pos x="T2" y="T3"/>
                </a:cxn>
                <a:cxn ang="0">
                  <a:pos x="T4" y="T5"/>
                </a:cxn>
                <a:cxn ang="0">
                  <a:pos x="T6" y="T7"/>
                </a:cxn>
                <a:cxn ang="0">
                  <a:pos x="T8" y="T9"/>
                </a:cxn>
                <a:cxn ang="0">
                  <a:pos x="T10" y="T11"/>
                </a:cxn>
              </a:cxnLst>
              <a:rect l="0" t="0" r="r" b="b"/>
              <a:pathLst>
                <a:path w="69" h="13">
                  <a:moveTo>
                    <a:pt x="68" y="12"/>
                  </a:moveTo>
                  <a:cubicBezTo>
                    <a:pt x="9" y="0"/>
                    <a:pt x="9" y="0"/>
                    <a:pt x="9" y="0"/>
                  </a:cubicBezTo>
                  <a:cubicBezTo>
                    <a:pt x="5" y="0"/>
                    <a:pt x="2" y="2"/>
                    <a:pt x="1" y="6"/>
                  </a:cubicBezTo>
                  <a:cubicBezTo>
                    <a:pt x="0" y="9"/>
                    <a:pt x="2" y="11"/>
                    <a:pt x="5" y="13"/>
                  </a:cubicBezTo>
                  <a:cubicBezTo>
                    <a:pt x="69" y="13"/>
                    <a:pt x="69" y="13"/>
                    <a:pt x="69" y="13"/>
                  </a:cubicBezTo>
                  <a:cubicBezTo>
                    <a:pt x="69" y="13"/>
                    <a:pt x="68" y="12"/>
                    <a:pt x="68" y="12"/>
                  </a:cubicBez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4" name="îṧlîďé">
              <a:extLst>
                <a:ext uri="{FF2B5EF4-FFF2-40B4-BE49-F238E27FC236}">
                  <a16:creationId xmlns:a16="http://schemas.microsoft.com/office/drawing/2014/main" xmlns="" id="{DBD8FF63-D98C-46DF-A290-C561A13EBC1F}"/>
                </a:ext>
              </a:extLst>
            </p:cNvPr>
            <p:cNvSpPr/>
            <p:nvPr userDrawn="1"/>
          </p:nvSpPr>
          <p:spPr bwMode="auto">
            <a:xfrm>
              <a:off x="6940550" y="2644776"/>
              <a:ext cx="228600" cy="44450"/>
            </a:xfrm>
            <a:custGeom>
              <a:avLst/>
              <a:gdLst>
                <a:gd name="T0" fmla="*/ 67 w 68"/>
                <a:gd name="T1" fmla="*/ 13 h 13"/>
                <a:gd name="T2" fmla="*/ 8 w 68"/>
                <a:gd name="T3" fmla="*/ 1 h 13"/>
                <a:gd name="T4" fmla="*/ 0 w 68"/>
                <a:gd name="T5" fmla="*/ 6 h 13"/>
                <a:gd name="T6" fmla="*/ 3 w 68"/>
                <a:gd name="T7" fmla="*/ 13 h 13"/>
                <a:gd name="T8" fmla="*/ 68 w 68"/>
                <a:gd name="T9" fmla="*/ 13 h 13"/>
                <a:gd name="T10" fmla="*/ 67 w 68"/>
                <a:gd name="T11" fmla="*/ 13 h 13"/>
              </a:gdLst>
              <a:ahLst/>
              <a:cxnLst>
                <a:cxn ang="0">
                  <a:pos x="T0" y="T1"/>
                </a:cxn>
                <a:cxn ang="0">
                  <a:pos x="T2" y="T3"/>
                </a:cxn>
                <a:cxn ang="0">
                  <a:pos x="T4" y="T5"/>
                </a:cxn>
                <a:cxn ang="0">
                  <a:pos x="T6" y="T7"/>
                </a:cxn>
                <a:cxn ang="0">
                  <a:pos x="T8" y="T9"/>
                </a:cxn>
                <a:cxn ang="0">
                  <a:pos x="T10" y="T11"/>
                </a:cxn>
              </a:cxnLst>
              <a:rect l="0" t="0" r="r" b="b"/>
              <a:pathLst>
                <a:path w="68" h="13">
                  <a:moveTo>
                    <a:pt x="67" y="13"/>
                  </a:moveTo>
                  <a:cubicBezTo>
                    <a:pt x="8" y="1"/>
                    <a:pt x="8" y="1"/>
                    <a:pt x="8" y="1"/>
                  </a:cubicBezTo>
                  <a:cubicBezTo>
                    <a:pt x="5" y="0"/>
                    <a:pt x="1" y="3"/>
                    <a:pt x="0" y="6"/>
                  </a:cubicBezTo>
                  <a:cubicBezTo>
                    <a:pt x="0" y="9"/>
                    <a:pt x="1" y="12"/>
                    <a:pt x="3" y="13"/>
                  </a:cubicBezTo>
                  <a:cubicBezTo>
                    <a:pt x="68" y="13"/>
                    <a:pt x="68" y="13"/>
                    <a:pt x="68" y="13"/>
                  </a:cubicBezTo>
                  <a:lnTo>
                    <a:pt x="67" y="13"/>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5" name="ïŝlíḋê">
              <a:extLst>
                <a:ext uri="{FF2B5EF4-FFF2-40B4-BE49-F238E27FC236}">
                  <a16:creationId xmlns:a16="http://schemas.microsoft.com/office/drawing/2014/main" xmlns="" id="{DA7A17F4-56C4-4CA7-98E4-D2680460E290}"/>
                </a:ext>
              </a:extLst>
            </p:cNvPr>
            <p:cNvSpPr/>
            <p:nvPr userDrawn="1"/>
          </p:nvSpPr>
          <p:spPr bwMode="auto">
            <a:xfrm>
              <a:off x="6943725" y="2692401"/>
              <a:ext cx="204788" cy="39688"/>
            </a:xfrm>
            <a:custGeom>
              <a:avLst/>
              <a:gdLst>
                <a:gd name="T0" fmla="*/ 61 w 61"/>
                <a:gd name="T1" fmla="*/ 11 h 12"/>
                <a:gd name="T2" fmla="*/ 60 w 61"/>
                <a:gd name="T3" fmla="*/ 11 h 12"/>
                <a:gd name="T4" fmla="*/ 8 w 61"/>
                <a:gd name="T5" fmla="*/ 1 h 12"/>
                <a:gd name="T6" fmla="*/ 1 w 61"/>
                <a:gd name="T7" fmla="*/ 6 h 12"/>
                <a:gd name="T8" fmla="*/ 2 w 61"/>
                <a:gd name="T9" fmla="*/ 12 h 12"/>
                <a:gd name="T10" fmla="*/ 61 w 61"/>
                <a:gd name="T11" fmla="*/ 11 h 12"/>
              </a:gdLst>
              <a:ahLst/>
              <a:cxnLst>
                <a:cxn ang="0">
                  <a:pos x="T0" y="T1"/>
                </a:cxn>
                <a:cxn ang="0">
                  <a:pos x="T2" y="T3"/>
                </a:cxn>
                <a:cxn ang="0">
                  <a:pos x="T4" y="T5"/>
                </a:cxn>
                <a:cxn ang="0">
                  <a:pos x="T6" y="T7"/>
                </a:cxn>
                <a:cxn ang="0">
                  <a:pos x="T8" y="T9"/>
                </a:cxn>
                <a:cxn ang="0">
                  <a:pos x="T10" y="T11"/>
                </a:cxn>
              </a:cxnLst>
              <a:rect l="0" t="0" r="r" b="b"/>
              <a:pathLst>
                <a:path w="61" h="12">
                  <a:moveTo>
                    <a:pt x="61" y="11"/>
                  </a:moveTo>
                  <a:cubicBezTo>
                    <a:pt x="60" y="11"/>
                    <a:pt x="60" y="11"/>
                    <a:pt x="60" y="11"/>
                  </a:cubicBezTo>
                  <a:cubicBezTo>
                    <a:pt x="8" y="1"/>
                    <a:pt x="8" y="1"/>
                    <a:pt x="8" y="1"/>
                  </a:cubicBezTo>
                  <a:cubicBezTo>
                    <a:pt x="4" y="0"/>
                    <a:pt x="1" y="2"/>
                    <a:pt x="1" y="6"/>
                  </a:cubicBezTo>
                  <a:cubicBezTo>
                    <a:pt x="0" y="8"/>
                    <a:pt x="1" y="10"/>
                    <a:pt x="2" y="12"/>
                  </a:cubicBezTo>
                  <a:lnTo>
                    <a:pt x="61" y="1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6" name="iṧḻïḍé">
              <a:extLst>
                <a:ext uri="{FF2B5EF4-FFF2-40B4-BE49-F238E27FC236}">
                  <a16:creationId xmlns:a16="http://schemas.microsoft.com/office/drawing/2014/main" xmlns="" id="{0E08AB81-C247-4380-8C7B-6EC03429C12F}"/>
                </a:ext>
              </a:extLst>
            </p:cNvPr>
            <p:cNvSpPr/>
            <p:nvPr userDrawn="1"/>
          </p:nvSpPr>
          <p:spPr bwMode="auto">
            <a:xfrm>
              <a:off x="7027863" y="2249488"/>
              <a:ext cx="74613" cy="325438"/>
            </a:xfrm>
            <a:custGeom>
              <a:avLst/>
              <a:gdLst>
                <a:gd name="T0" fmla="*/ 3 w 22"/>
                <a:gd name="T1" fmla="*/ 97 h 97"/>
                <a:gd name="T2" fmla="*/ 0 w 22"/>
                <a:gd name="T3" fmla="*/ 96 h 97"/>
                <a:gd name="T4" fmla="*/ 10 w 22"/>
                <a:gd name="T5" fmla="*/ 9 h 97"/>
                <a:gd name="T6" fmla="*/ 22 w 22"/>
                <a:gd name="T7" fmla="*/ 1 h 97"/>
                <a:gd name="T8" fmla="*/ 21 w 22"/>
                <a:gd name="T9" fmla="*/ 5 h 97"/>
                <a:gd name="T10" fmla="*/ 14 w 22"/>
                <a:gd name="T11" fmla="*/ 9 h 97"/>
                <a:gd name="T12" fmla="*/ 3 w 22"/>
                <a:gd name="T13" fmla="*/ 97 h 97"/>
              </a:gdLst>
              <a:ahLst/>
              <a:cxnLst>
                <a:cxn ang="0">
                  <a:pos x="T0" y="T1"/>
                </a:cxn>
                <a:cxn ang="0">
                  <a:pos x="T2" y="T3"/>
                </a:cxn>
                <a:cxn ang="0">
                  <a:pos x="T4" y="T5"/>
                </a:cxn>
                <a:cxn ang="0">
                  <a:pos x="T6" y="T7"/>
                </a:cxn>
                <a:cxn ang="0">
                  <a:pos x="T8" y="T9"/>
                </a:cxn>
                <a:cxn ang="0">
                  <a:pos x="T10" y="T11"/>
                </a:cxn>
                <a:cxn ang="0">
                  <a:pos x="T12" y="T13"/>
                </a:cxn>
              </a:cxnLst>
              <a:rect l="0" t="0" r="r" b="b"/>
              <a:pathLst>
                <a:path w="22" h="97">
                  <a:moveTo>
                    <a:pt x="3" y="97"/>
                  </a:moveTo>
                  <a:cubicBezTo>
                    <a:pt x="0" y="96"/>
                    <a:pt x="0" y="96"/>
                    <a:pt x="0" y="96"/>
                  </a:cubicBezTo>
                  <a:cubicBezTo>
                    <a:pt x="10" y="9"/>
                    <a:pt x="10" y="9"/>
                    <a:pt x="10" y="9"/>
                  </a:cubicBezTo>
                  <a:cubicBezTo>
                    <a:pt x="11" y="3"/>
                    <a:pt x="17" y="0"/>
                    <a:pt x="22" y="1"/>
                  </a:cubicBezTo>
                  <a:cubicBezTo>
                    <a:pt x="21" y="5"/>
                    <a:pt x="21" y="5"/>
                    <a:pt x="21" y="5"/>
                  </a:cubicBezTo>
                  <a:cubicBezTo>
                    <a:pt x="18" y="4"/>
                    <a:pt x="14" y="6"/>
                    <a:pt x="14" y="9"/>
                  </a:cubicBezTo>
                  <a:cubicBezTo>
                    <a:pt x="3" y="97"/>
                    <a:pt x="3" y="97"/>
                    <a:pt x="3" y="97"/>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7" name="iśḷïdé">
              <a:extLst>
                <a:ext uri="{FF2B5EF4-FFF2-40B4-BE49-F238E27FC236}">
                  <a16:creationId xmlns:a16="http://schemas.microsoft.com/office/drawing/2014/main" xmlns="" id="{C1B216F7-048F-4301-A2CC-A3D307E810F7}"/>
                </a:ext>
              </a:extLst>
            </p:cNvPr>
            <p:cNvSpPr/>
            <p:nvPr userDrawn="1"/>
          </p:nvSpPr>
          <p:spPr bwMode="auto">
            <a:xfrm>
              <a:off x="7118350" y="2273301"/>
              <a:ext cx="107950" cy="317500"/>
            </a:xfrm>
            <a:custGeom>
              <a:avLst/>
              <a:gdLst>
                <a:gd name="T0" fmla="*/ 4 w 32"/>
                <a:gd name="T1" fmla="*/ 95 h 95"/>
                <a:gd name="T2" fmla="*/ 0 w 32"/>
                <a:gd name="T3" fmla="*/ 95 h 95"/>
                <a:gd name="T4" fmla="*/ 27 w 32"/>
                <a:gd name="T5" fmla="*/ 10 h 95"/>
                <a:gd name="T6" fmla="*/ 22 w 32"/>
                <a:gd name="T7" fmla="*/ 3 h 95"/>
                <a:gd name="T8" fmla="*/ 23 w 32"/>
                <a:gd name="T9" fmla="*/ 0 h 95"/>
                <a:gd name="T10" fmla="*/ 31 w 32"/>
                <a:gd name="T11" fmla="*/ 11 h 95"/>
                <a:gd name="T12" fmla="*/ 4 w 32"/>
                <a:gd name="T13" fmla="*/ 95 h 95"/>
              </a:gdLst>
              <a:ahLst/>
              <a:cxnLst>
                <a:cxn ang="0">
                  <a:pos x="T0" y="T1"/>
                </a:cxn>
                <a:cxn ang="0">
                  <a:pos x="T2" y="T3"/>
                </a:cxn>
                <a:cxn ang="0">
                  <a:pos x="T4" y="T5"/>
                </a:cxn>
                <a:cxn ang="0">
                  <a:pos x="T6" y="T7"/>
                </a:cxn>
                <a:cxn ang="0">
                  <a:pos x="T8" y="T9"/>
                </a:cxn>
                <a:cxn ang="0">
                  <a:pos x="T10" y="T11"/>
                </a:cxn>
                <a:cxn ang="0">
                  <a:pos x="T12" y="T13"/>
                </a:cxn>
              </a:cxnLst>
              <a:rect l="0" t="0" r="r" b="b"/>
              <a:pathLst>
                <a:path w="32" h="95">
                  <a:moveTo>
                    <a:pt x="4" y="95"/>
                  </a:moveTo>
                  <a:cubicBezTo>
                    <a:pt x="0" y="95"/>
                    <a:pt x="0" y="95"/>
                    <a:pt x="0" y="95"/>
                  </a:cubicBezTo>
                  <a:cubicBezTo>
                    <a:pt x="27" y="10"/>
                    <a:pt x="27" y="10"/>
                    <a:pt x="27" y="10"/>
                  </a:cubicBezTo>
                  <a:cubicBezTo>
                    <a:pt x="28" y="7"/>
                    <a:pt x="26" y="4"/>
                    <a:pt x="22" y="3"/>
                  </a:cubicBezTo>
                  <a:cubicBezTo>
                    <a:pt x="23" y="0"/>
                    <a:pt x="23" y="0"/>
                    <a:pt x="23" y="0"/>
                  </a:cubicBezTo>
                  <a:cubicBezTo>
                    <a:pt x="28" y="1"/>
                    <a:pt x="32" y="6"/>
                    <a:pt x="31" y="11"/>
                  </a:cubicBezTo>
                  <a:cubicBezTo>
                    <a:pt x="4" y="95"/>
                    <a:pt x="4" y="95"/>
                    <a:pt x="4" y="95"/>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8" name="ïS1ide">
              <a:extLst>
                <a:ext uri="{FF2B5EF4-FFF2-40B4-BE49-F238E27FC236}">
                  <a16:creationId xmlns:a16="http://schemas.microsoft.com/office/drawing/2014/main" xmlns="" id="{C81F0FE9-F432-44EF-A752-C63C22A7814C}"/>
                </a:ext>
              </a:extLst>
            </p:cNvPr>
            <p:cNvSpPr/>
            <p:nvPr userDrawn="1"/>
          </p:nvSpPr>
          <p:spPr bwMode="auto">
            <a:xfrm>
              <a:off x="7091363" y="2246313"/>
              <a:ext cx="111125" cy="44450"/>
            </a:xfrm>
            <a:custGeom>
              <a:avLst/>
              <a:gdLst>
                <a:gd name="T0" fmla="*/ 1 w 33"/>
                <a:gd name="T1" fmla="*/ 12 h 13"/>
                <a:gd name="T2" fmla="*/ 0 w 33"/>
                <a:gd name="T3" fmla="*/ 10 h 13"/>
                <a:gd name="T4" fmla="*/ 2 w 33"/>
                <a:gd name="T5" fmla="*/ 1 h 13"/>
                <a:gd name="T6" fmla="*/ 4 w 33"/>
                <a:gd name="T7" fmla="*/ 0 h 13"/>
                <a:gd name="T8" fmla="*/ 6 w 33"/>
                <a:gd name="T9" fmla="*/ 1 h 13"/>
                <a:gd name="T10" fmla="*/ 7 w 33"/>
                <a:gd name="T11" fmla="*/ 7 h 13"/>
                <a:gd name="T12" fmla="*/ 8 w 33"/>
                <a:gd name="T13" fmla="*/ 2 h 13"/>
                <a:gd name="T14" fmla="*/ 10 w 33"/>
                <a:gd name="T15" fmla="*/ 0 h 13"/>
                <a:gd name="T16" fmla="*/ 11 w 33"/>
                <a:gd name="T17" fmla="*/ 2 h 13"/>
                <a:gd name="T18" fmla="*/ 14 w 33"/>
                <a:gd name="T19" fmla="*/ 9 h 13"/>
                <a:gd name="T20" fmla="*/ 15 w 33"/>
                <a:gd name="T21" fmla="*/ 4 h 13"/>
                <a:gd name="T22" fmla="*/ 17 w 33"/>
                <a:gd name="T23" fmla="*/ 3 h 13"/>
                <a:gd name="T24" fmla="*/ 19 w 33"/>
                <a:gd name="T25" fmla="*/ 4 h 13"/>
                <a:gd name="T26" fmla="*/ 20 w 33"/>
                <a:gd name="T27" fmla="*/ 9 h 13"/>
                <a:gd name="T28" fmla="*/ 20 w 33"/>
                <a:gd name="T29" fmla="*/ 6 h 13"/>
                <a:gd name="T30" fmla="*/ 22 w 33"/>
                <a:gd name="T31" fmla="*/ 4 h 13"/>
                <a:gd name="T32" fmla="*/ 24 w 33"/>
                <a:gd name="T33" fmla="*/ 6 h 13"/>
                <a:gd name="T34" fmla="*/ 25 w 33"/>
                <a:gd name="T35" fmla="*/ 11 h 13"/>
                <a:gd name="T36" fmla="*/ 25 w 33"/>
                <a:gd name="T37" fmla="*/ 8 h 13"/>
                <a:gd name="T38" fmla="*/ 27 w 33"/>
                <a:gd name="T39" fmla="*/ 7 h 13"/>
                <a:gd name="T40" fmla="*/ 29 w 33"/>
                <a:gd name="T41" fmla="*/ 9 h 13"/>
                <a:gd name="T42" fmla="*/ 29 w 33"/>
                <a:gd name="T43" fmla="*/ 11 h 13"/>
                <a:gd name="T44" fmla="*/ 31 w 33"/>
                <a:gd name="T45" fmla="*/ 4 h 13"/>
                <a:gd name="T46" fmla="*/ 32 w 33"/>
                <a:gd name="T47" fmla="*/ 3 h 13"/>
                <a:gd name="T48" fmla="*/ 33 w 33"/>
                <a:gd name="T49" fmla="*/ 5 h 13"/>
                <a:gd name="T50" fmla="*/ 31 w 33"/>
                <a:gd name="T51" fmla="*/ 12 h 13"/>
                <a:gd name="T52" fmla="*/ 29 w 33"/>
                <a:gd name="T53" fmla="*/ 13 h 13"/>
                <a:gd name="T54" fmla="*/ 27 w 33"/>
                <a:gd name="T55" fmla="*/ 12 h 13"/>
                <a:gd name="T56" fmla="*/ 27 w 33"/>
                <a:gd name="T57" fmla="*/ 10 h 13"/>
                <a:gd name="T58" fmla="*/ 27 w 33"/>
                <a:gd name="T59" fmla="*/ 12 h 13"/>
                <a:gd name="T60" fmla="*/ 25 w 33"/>
                <a:gd name="T61" fmla="*/ 13 h 13"/>
                <a:gd name="T62" fmla="*/ 23 w 33"/>
                <a:gd name="T63" fmla="*/ 12 h 13"/>
                <a:gd name="T64" fmla="*/ 22 w 33"/>
                <a:gd name="T65" fmla="*/ 7 h 13"/>
                <a:gd name="T66" fmla="*/ 21 w 33"/>
                <a:gd name="T67" fmla="*/ 10 h 13"/>
                <a:gd name="T68" fmla="*/ 20 w 33"/>
                <a:gd name="T69" fmla="*/ 12 h 13"/>
                <a:gd name="T70" fmla="*/ 18 w 33"/>
                <a:gd name="T71" fmla="*/ 10 h 13"/>
                <a:gd name="T72" fmla="*/ 17 w 33"/>
                <a:gd name="T73" fmla="*/ 6 h 13"/>
                <a:gd name="T74" fmla="*/ 16 w 33"/>
                <a:gd name="T75" fmla="*/ 10 h 13"/>
                <a:gd name="T76" fmla="*/ 14 w 33"/>
                <a:gd name="T77" fmla="*/ 12 h 13"/>
                <a:gd name="T78" fmla="*/ 12 w 33"/>
                <a:gd name="T79" fmla="*/ 11 h 13"/>
                <a:gd name="T80" fmla="*/ 10 w 33"/>
                <a:gd name="T81" fmla="*/ 3 h 13"/>
                <a:gd name="T82" fmla="*/ 9 w 33"/>
                <a:gd name="T83" fmla="*/ 8 h 13"/>
                <a:gd name="T84" fmla="*/ 7 w 33"/>
                <a:gd name="T85" fmla="*/ 9 h 13"/>
                <a:gd name="T86" fmla="*/ 5 w 33"/>
                <a:gd name="T87" fmla="*/ 8 h 13"/>
                <a:gd name="T88" fmla="*/ 4 w 33"/>
                <a:gd name="T89" fmla="*/ 2 h 13"/>
                <a:gd name="T90" fmla="*/ 2 w 33"/>
                <a:gd name="T91" fmla="*/ 11 h 13"/>
                <a:gd name="T92" fmla="*/ 1 w 33"/>
                <a:gd name="T9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 h="13">
                  <a:moveTo>
                    <a:pt x="1" y="12"/>
                  </a:moveTo>
                  <a:cubicBezTo>
                    <a:pt x="0" y="12"/>
                    <a:pt x="0" y="11"/>
                    <a:pt x="0" y="10"/>
                  </a:cubicBezTo>
                  <a:cubicBezTo>
                    <a:pt x="2" y="1"/>
                    <a:pt x="2" y="1"/>
                    <a:pt x="2" y="1"/>
                  </a:cubicBezTo>
                  <a:cubicBezTo>
                    <a:pt x="2" y="0"/>
                    <a:pt x="3" y="0"/>
                    <a:pt x="4" y="0"/>
                  </a:cubicBezTo>
                  <a:cubicBezTo>
                    <a:pt x="5" y="0"/>
                    <a:pt x="5" y="0"/>
                    <a:pt x="6" y="1"/>
                  </a:cubicBezTo>
                  <a:cubicBezTo>
                    <a:pt x="7" y="7"/>
                    <a:pt x="7" y="7"/>
                    <a:pt x="7" y="7"/>
                  </a:cubicBezTo>
                  <a:cubicBezTo>
                    <a:pt x="8" y="2"/>
                    <a:pt x="8" y="2"/>
                    <a:pt x="8" y="2"/>
                  </a:cubicBezTo>
                  <a:cubicBezTo>
                    <a:pt x="8" y="1"/>
                    <a:pt x="9" y="0"/>
                    <a:pt x="10" y="0"/>
                  </a:cubicBezTo>
                  <a:cubicBezTo>
                    <a:pt x="10" y="0"/>
                    <a:pt x="11" y="1"/>
                    <a:pt x="11" y="2"/>
                  </a:cubicBezTo>
                  <a:cubicBezTo>
                    <a:pt x="14" y="9"/>
                    <a:pt x="14" y="9"/>
                    <a:pt x="14" y="9"/>
                  </a:cubicBezTo>
                  <a:cubicBezTo>
                    <a:pt x="15" y="4"/>
                    <a:pt x="15" y="4"/>
                    <a:pt x="15" y="4"/>
                  </a:cubicBezTo>
                  <a:cubicBezTo>
                    <a:pt x="15" y="4"/>
                    <a:pt x="16" y="3"/>
                    <a:pt x="17" y="3"/>
                  </a:cubicBezTo>
                  <a:cubicBezTo>
                    <a:pt x="18" y="3"/>
                    <a:pt x="18" y="4"/>
                    <a:pt x="19" y="4"/>
                  </a:cubicBezTo>
                  <a:cubicBezTo>
                    <a:pt x="20" y="9"/>
                    <a:pt x="20" y="9"/>
                    <a:pt x="20" y="9"/>
                  </a:cubicBezTo>
                  <a:cubicBezTo>
                    <a:pt x="20" y="6"/>
                    <a:pt x="20" y="6"/>
                    <a:pt x="20" y="6"/>
                  </a:cubicBezTo>
                  <a:cubicBezTo>
                    <a:pt x="20" y="5"/>
                    <a:pt x="21" y="4"/>
                    <a:pt x="22" y="4"/>
                  </a:cubicBezTo>
                  <a:cubicBezTo>
                    <a:pt x="23" y="4"/>
                    <a:pt x="24" y="5"/>
                    <a:pt x="24" y="6"/>
                  </a:cubicBezTo>
                  <a:cubicBezTo>
                    <a:pt x="25" y="11"/>
                    <a:pt x="25" y="11"/>
                    <a:pt x="25" y="11"/>
                  </a:cubicBezTo>
                  <a:cubicBezTo>
                    <a:pt x="25" y="8"/>
                    <a:pt x="25" y="8"/>
                    <a:pt x="25" y="8"/>
                  </a:cubicBezTo>
                  <a:cubicBezTo>
                    <a:pt x="26" y="8"/>
                    <a:pt x="26" y="7"/>
                    <a:pt x="27" y="7"/>
                  </a:cubicBezTo>
                  <a:cubicBezTo>
                    <a:pt x="28" y="7"/>
                    <a:pt x="29" y="8"/>
                    <a:pt x="29" y="9"/>
                  </a:cubicBezTo>
                  <a:cubicBezTo>
                    <a:pt x="29" y="11"/>
                    <a:pt x="29" y="11"/>
                    <a:pt x="29" y="11"/>
                  </a:cubicBezTo>
                  <a:cubicBezTo>
                    <a:pt x="31" y="4"/>
                    <a:pt x="31" y="4"/>
                    <a:pt x="31" y="4"/>
                  </a:cubicBezTo>
                  <a:cubicBezTo>
                    <a:pt x="31" y="4"/>
                    <a:pt x="31" y="3"/>
                    <a:pt x="32" y="3"/>
                  </a:cubicBezTo>
                  <a:cubicBezTo>
                    <a:pt x="32" y="3"/>
                    <a:pt x="33" y="4"/>
                    <a:pt x="33" y="5"/>
                  </a:cubicBezTo>
                  <a:cubicBezTo>
                    <a:pt x="31" y="12"/>
                    <a:pt x="31" y="12"/>
                    <a:pt x="31" y="12"/>
                  </a:cubicBezTo>
                  <a:cubicBezTo>
                    <a:pt x="31" y="13"/>
                    <a:pt x="30" y="13"/>
                    <a:pt x="29" y="13"/>
                  </a:cubicBezTo>
                  <a:cubicBezTo>
                    <a:pt x="28" y="13"/>
                    <a:pt x="28" y="13"/>
                    <a:pt x="27" y="12"/>
                  </a:cubicBezTo>
                  <a:cubicBezTo>
                    <a:pt x="27" y="10"/>
                    <a:pt x="27" y="10"/>
                    <a:pt x="27" y="10"/>
                  </a:cubicBezTo>
                  <a:cubicBezTo>
                    <a:pt x="27" y="12"/>
                    <a:pt x="27" y="12"/>
                    <a:pt x="27" y="12"/>
                  </a:cubicBezTo>
                  <a:cubicBezTo>
                    <a:pt x="27" y="13"/>
                    <a:pt x="26" y="13"/>
                    <a:pt x="25" y="13"/>
                  </a:cubicBezTo>
                  <a:cubicBezTo>
                    <a:pt x="24" y="13"/>
                    <a:pt x="23" y="13"/>
                    <a:pt x="23" y="12"/>
                  </a:cubicBezTo>
                  <a:cubicBezTo>
                    <a:pt x="22" y="7"/>
                    <a:pt x="22" y="7"/>
                    <a:pt x="22" y="7"/>
                  </a:cubicBezTo>
                  <a:cubicBezTo>
                    <a:pt x="21" y="10"/>
                    <a:pt x="21" y="10"/>
                    <a:pt x="21" y="10"/>
                  </a:cubicBezTo>
                  <a:cubicBezTo>
                    <a:pt x="21" y="11"/>
                    <a:pt x="20" y="12"/>
                    <a:pt x="20" y="12"/>
                  </a:cubicBezTo>
                  <a:cubicBezTo>
                    <a:pt x="19" y="12"/>
                    <a:pt x="18" y="11"/>
                    <a:pt x="18" y="10"/>
                  </a:cubicBezTo>
                  <a:cubicBezTo>
                    <a:pt x="17" y="6"/>
                    <a:pt x="17" y="6"/>
                    <a:pt x="17" y="6"/>
                  </a:cubicBezTo>
                  <a:cubicBezTo>
                    <a:pt x="16" y="10"/>
                    <a:pt x="16" y="10"/>
                    <a:pt x="16" y="10"/>
                  </a:cubicBezTo>
                  <a:cubicBezTo>
                    <a:pt x="16" y="11"/>
                    <a:pt x="15" y="12"/>
                    <a:pt x="14" y="12"/>
                  </a:cubicBezTo>
                  <a:cubicBezTo>
                    <a:pt x="13" y="12"/>
                    <a:pt x="13" y="11"/>
                    <a:pt x="12" y="11"/>
                  </a:cubicBezTo>
                  <a:cubicBezTo>
                    <a:pt x="10" y="3"/>
                    <a:pt x="10" y="3"/>
                    <a:pt x="10" y="3"/>
                  </a:cubicBezTo>
                  <a:cubicBezTo>
                    <a:pt x="9" y="8"/>
                    <a:pt x="9" y="8"/>
                    <a:pt x="9" y="8"/>
                  </a:cubicBezTo>
                  <a:cubicBezTo>
                    <a:pt x="9" y="8"/>
                    <a:pt x="8" y="9"/>
                    <a:pt x="7" y="9"/>
                  </a:cubicBezTo>
                  <a:cubicBezTo>
                    <a:pt x="6" y="9"/>
                    <a:pt x="5" y="9"/>
                    <a:pt x="5" y="8"/>
                  </a:cubicBezTo>
                  <a:cubicBezTo>
                    <a:pt x="4" y="2"/>
                    <a:pt x="4" y="2"/>
                    <a:pt x="4" y="2"/>
                  </a:cubicBezTo>
                  <a:cubicBezTo>
                    <a:pt x="2" y="11"/>
                    <a:pt x="2" y="11"/>
                    <a:pt x="2" y="11"/>
                  </a:cubicBezTo>
                  <a:cubicBezTo>
                    <a:pt x="2" y="11"/>
                    <a:pt x="1" y="12"/>
                    <a:pt x="1" y="12"/>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9" name="îš1îḋe">
              <a:extLst>
                <a:ext uri="{FF2B5EF4-FFF2-40B4-BE49-F238E27FC236}">
                  <a16:creationId xmlns:a16="http://schemas.microsoft.com/office/drawing/2014/main" xmlns="" id="{7D023167-2119-4613-802E-BB1D05CDCC92}"/>
                </a:ext>
              </a:extLst>
            </p:cNvPr>
            <p:cNvSpPr/>
            <p:nvPr userDrawn="1"/>
          </p:nvSpPr>
          <p:spPr bwMode="auto">
            <a:xfrm>
              <a:off x="6891338" y="1962151"/>
              <a:ext cx="438150" cy="422275"/>
            </a:xfrm>
            <a:custGeom>
              <a:avLst/>
              <a:gdLst>
                <a:gd name="T0" fmla="*/ 62 w 131"/>
                <a:gd name="T1" fmla="*/ 96 h 126"/>
                <a:gd name="T2" fmla="*/ 61 w 131"/>
                <a:gd name="T3" fmla="*/ 97 h 126"/>
                <a:gd name="T4" fmla="*/ 61 w 131"/>
                <a:gd name="T5" fmla="*/ 90 h 126"/>
                <a:gd name="T6" fmla="*/ 55 w 131"/>
                <a:gd name="T7" fmla="*/ 95 h 126"/>
                <a:gd name="T8" fmla="*/ 53 w 131"/>
                <a:gd name="T9" fmla="*/ 126 h 126"/>
                <a:gd name="T10" fmla="*/ 95 w 131"/>
                <a:gd name="T11" fmla="*/ 103 h 126"/>
                <a:gd name="T12" fmla="*/ 91 w 131"/>
                <a:gd name="T13" fmla="*/ 97 h 126"/>
                <a:gd name="T14" fmla="*/ 89 w 131"/>
                <a:gd name="T15" fmla="*/ 98 h 126"/>
                <a:gd name="T16" fmla="*/ 87 w 131"/>
                <a:gd name="T17" fmla="*/ 95 h 126"/>
                <a:gd name="T18" fmla="*/ 85 w 131"/>
                <a:gd name="T19" fmla="*/ 98 h 126"/>
                <a:gd name="T20" fmla="*/ 83 w 131"/>
                <a:gd name="T21" fmla="*/ 97 h 126"/>
                <a:gd name="T22" fmla="*/ 81 w 131"/>
                <a:gd name="T23" fmla="*/ 95 h 126"/>
                <a:gd name="T24" fmla="*/ 80 w 131"/>
                <a:gd name="T25" fmla="*/ 97 h 126"/>
                <a:gd name="T26" fmla="*/ 77 w 131"/>
                <a:gd name="T27" fmla="*/ 91 h 126"/>
                <a:gd name="T28" fmla="*/ 74 w 131"/>
                <a:gd name="T29" fmla="*/ 97 h 126"/>
                <a:gd name="T30" fmla="*/ 72 w 131"/>
                <a:gd name="T31" fmla="*/ 96 h 126"/>
                <a:gd name="T32" fmla="*/ 69 w 131"/>
                <a:gd name="T33" fmla="*/ 93 h 126"/>
                <a:gd name="T34" fmla="*/ 67 w 131"/>
                <a:gd name="T35" fmla="*/ 94 h 126"/>
                <a:gd name="T36" fmla="*/ 64 w 131"/>
                <a:gd name="T37" fmla="*/ 87 h 126"/>
                <a:gd name="T38" fmla="*/ 22 w 131"/>
                <a:gd name="T39" fmla="*/ 31 h 126"/>
                <a:gd name="T40" fmla="*/ 48 w 131"/>
                <a:gd name="T41" fmla="*/ 125 h 126"/>
                <a:gd name="T42" fmla="*/ 61 w 131"/>
                <a:gd name="T43" fmla="*/ 87 h 126"/>
                <a:gd name="T44" fmla="*/ 62 w 131"/>
                <a:gd name="T45" fmla="*/ 86 h 126"/>
                <a:gd name="T46" fmla="*/ 64 w 131"/>
                <a:gd name="T47" fmla="*/ 85 h 126"/>
                <a:gd name="T48" fmla="*/ 67 w 131"/>
                <a:gd name="T49" fmla="*/ 92 h 126"/>
                <a:gd name="T50" fmla="*/ 70 w 131"/>
                <a:gd name="T51" fmla="*/ 85 h 126"/>
                <a:gd name="T52" fmla="*/ 71 w 131"/>
                <a:gd name="T53" fmla="*/ 87 h 126"/>
                <a:gd name="T54" fmla="*/ 75 w 131"/>
                <a:gd name="T55" fmla="*/ 89 h 126"/>
                <a:gd name="T56" fmla="*/ 77 w 131"/>
                <a:gd name="T57" fmla="*/ 88 h 126"/>
                <a:gd name="T58" fmla="*/ 80 w 131"/>
                <a:gd name="T59" fmla="*/ 94 h 126"/>
                <a:gd name="T60" fmla="*/ 82 w 131"/>
                <a:gd name="T61" fmla="*/ 89 h 126"/>
                <a:gd name="T62" fmla="*/ 84 w 131"/>
                <a:gd name="T63" fmla="*/ 91 h 126"/>
                <a:gd name="T64" fmla="*/ 85 w 131"/>
                <a:gd name="T65" fmla="*/ 93 h 126"/>
                <a:gd name="T66" fmla="*/ 87 w 131"/>
                <a:gd name="T67" fmla="*/ 92 h 126"/>
                <a:gd name="T68" fmla="*/ 89 w 131"/>
                <a:gd name="T69" fmla="*/ 96 h 126"/>
                <a:gd name="T70" fmla="*/ 92 w 131"/>
                <a:gd name="T71" fmla="*/ 88 h 126"/>
                <a:gd name="T72" fmla="*/ 93 w 131"/>
                <a:gd name="T73" fmla="*/ 90 h 126"/>
                <a:gd name="T74" fmla="*/ 99 w 131"/>
                <a:gd name="T75" fmla="*/ 104 h 126"/>
                <a:gd name="T76" fmla="*/ 109 w 131"/>
                <a:gd name="T77" fmla="*/ 95 h 126"/>
                <a:gd name="T78" fmla="*/ 78 w 131"/>
                <a:gd name="T7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 h="126">
                  <a:moveTo>
                    <a:pt x="64" y="87"/>
                  </a:moveTo>
                  <a:cubicBezTo>
                    <a:pt x="62" y="96"/>
                    <a:pt x="62" y="96"/>
                    <a:pt x="62" y="96"/>
                  </a:cubicBezTo>
                  <a:cubicBezTo>
                    <a:pt x="62" y="96"/>
                    <a:pt x="61" y="97"/>
                    <a:pt x="61" y="97"/>
                  </a:cubicBezTo>
                  <a:cubicBezTo>
                    <a:pt x="61" y="97"/>
                    <a:pt x="61" y="97"/>
                    <a:pt x="61" y="97"/>
                  </a:cubicBezTo>
                  <a:cubicBezTo>
                    <a:pt x="60" y="97"/>
                    <a:pt x="60" y="96"/>
                    <a:pt x="60" y="95"/>
                  </a:cubicBezTo>
                  <a:cubicBezTo>
                    <a:pt x="61" y="90"/>
                    <a:pt x="61" y="90"/>
                    <a:pt x="61" y="90"/>
                  </a:cubicBezTo>
                  <a:cubicBezTo>
                    <a:pt x="61" y="90"/>
                    <a:pt x="61" y="90"/>
                    <a:pt x="61" y="90"/>
                  </a:cubicBezTo>
                  <a:cubicBezTo>
                    <a:pt x="58" y="90"/>
                    <a:pt x="55" y="92"/>
                    <a:pt x="55" y="95"/>
                  </a:cubicBezTo>
                  <a:cubicBezTo>
                    <a:pt x="51" y="126"/>
                    <a:pt x="51" y="126"/>
                    <a:pt x="51" y="126"/>
                  </a:cubicBezTo>
                  <a:cubicBezTo>
                    <a:pt x="52" y="126"/>
                    <a:pt x="52" y="126"/>
                    <a:pt x="53" y="126"/>
                  </a:cubicBezTo>
                  <a:cubicBezTo>
                    <a:pt x="66" y="126"/>
                    <a:pt x="80" y="121"/>
                    <a:pt x="93" y="111"/>
                  </a:cubicBezTo>
                  <a:cubicBezTo>
                    <a:pt x="95" y="103"/>
                    <a:pt x="95" y="103"/>
                    <a:pt x="95" y="103"/>
                  </a:cubicBezTo>
                  <a:cubicBezTo>
                    <a:pt x="96" y="100"/>
                    <a:pt x="94" y="97"/>
                    <a:pt x="91" y="96"/>
                  </a:cubicBezTo>
                  <a:cubicBezTo>
                    <a:pt x="91" y="97"/>
                    <a:pt x="91" y="97"/>
                    <a:pt x="91" y="97"/>
                  </a:cubicBezTo>
                  <a:cubicBezTo>
                    <a:pt x="91" y="98"/>
                    <a:pt x="90" y="98"/>
                    <a:pt x="89" y="98"/>
                  </a:cubicBezTo>
                  <a:cubicBezTo>
                    <a:pt x="89" y="98"/>
                    <a:pt x="89" y="98"/>
                    <a:pt x="89" y="98"/>
                  </a:cubicBezTo>
                  <a:cubicBezTo>
                    <a:pt x="88" y="98"/>
                    <a:pt x="88" y="98"/>
                    <a:pt x="87" y="97"/>
                  </a:cubicBezTo>
                  <a:cubicBezTo>
                    <a:pt x="87" y="95"/>
                    <a:pt x="87" y="95"/>
                    <a:pt x="87" y="95"/>
                  </a:cubicBezTo>
                  <a:cubicBezTo>
                    <a:pt x="87" y="97"/>
                    <a:pt x="87" y="97"/>
                    <a:pt x="87" y="97"/>
                  </a:cubicBezTo>
                  <a:cubicBezTo>
                    <a:pt x="87" y="98"/>
                    <a:pt x="86" y="98"/>
                    <a:pt x="85" y="98"/>
                  </a:cubicBezTo>
                  <a:cubicBezTo>
                    <a:pt x="85" y="98"/>
                    <a:pt x="85" y="98"/>
                    <a:pt x="85" y="98"/>
                  </a:cubicBezTo>
                  <a:cubicBezTo>
                    <a:pt x="84" y="98"/>
                    <a:pt x="83" y="98"/>
                    <a:pt x="83" y="97"/>
                  </a:cubicBezTo>
                  <a:cubicBezTo>
                    <a:pt x="82" y="92"/>
                    <a:pt x="82" y="92"/>
                    <a:pt x="82" y="92"/>
                  </a:cubicBezTo>
                  <a:cubicBezTo>
                    <a:pt x="81" y="95"/>
                    <a:pt x="81" y="95"/>
                    <a:pt x="81" y="95"/>
                  </a:cubicBezTo>
                  <a:cubicBezTo>
                    <a:pt x="81" y="96"/>
                    <a:pt x="80" y="97"/>
                    <a:pt x="80" y="97"/>
                  </a:cubicBezTo>
                  <a:cubicBezTo>
                    <a:pt x="80" y="97"/>
                    <a:pt x="80" y="97"/>
                    <a:pt x="80" y="97"/>
                  </a:cubicBezTo>
                  <a:cubicBezTo>
                    <a:pt x="79" y="97"/>
                    <a:pt x="78" y="96"/>
                    <a:pt x="78" y="95"/>
                  </a:cubicBezTo>
                  <a:cubicBezTo>
                    <a:pt x="77" y="91"/>
                    <a:pt x="77" y="91"/>
                    <a:pt x="77" y="91"/>
                  </a:cubicBezTo>
                  <a:cubicBezTo>
                    <a:pt x="76" y="95"/>
                    <a:pt x="76" y="95"/>
                    <a:pt x="76" y="95"/>
                  </a:cubicBezTo>
                  <a:cubicBezTo>
                    <a:pt x="76" y="96"/>
                    <a:pt x="75" y="97"/>
                    <a:pt x="74" y="97"/>
                  </a:cubicBezTo>
                  <a:cubicBezTo>
                    <a:pt x="74" y="97"/>
                    <a:pt x="74" y="97"/>
                    <a:pt x="74" y="97"/>
                  </a:cubicBezTo>
                  <a:cubicBezTo>
                    <a:pt x="73" y="97"/>
                    <a:pt x="73" y="96"/>
                    <a:pt x="72" y="96"/>
                  </a:cubicBezTo>
                  <a:cubicBezTo>
                    <a:pt x="70" y="88"/>
                    <a:pt x="70" y="88"/>
                    <a:pt x="70" y="88"/>
                  </a:cubicBezTo>
                  <a:cubicBezTo>
                    <a:pt x="69" y="93"/>
                    <a:pt x="69" y="93"/>
                    <a:pt x="69" y="93"/>
                  </a:cubicBezTo>
                  <a:cubicBezTo>
                    <a:pt x="69" y="93"/>
                    <a:pt x="68" y="94"/>
                    <a:pt x="67" y="94"/>
                  </a:cubicBezTo>
                  <a:cubicBezTo>
                    <a:pt x="67" y="94"/>
                    <a:pt x="67" y="94"/>
                    <a:pt x="67" y="94"/>
                  </a:cubicBezTo>
                  <a:cubicBezTo>
                    <a:pt x="66" y="94"/>
                    <a:pt x="65" y="94"/>
                    <a:pt x="65" y="93"/>
                  </a:cubicBezTo>
                  <a:cubicBezTo>
                    <a:pt x="64" y="87"/>
                    <a:pt x="64" y="87"/>
                    <a:pt x="64" y="87"/>
                  </a:cubicBezTo>
                  <a:moveTo>
                    <a:pt x="78" y="0"/>
                  </a:moveTo>
                  <a:cubicBezTo>
                    <a:pt x="58" y="0"/>
                    <a:pt x="37" y="11"/>
                    <a:pt x="22" y="31"/>
                  </a:cubicBezTo>
                  <a:cubicBezTo>
                    <a:pt x="0" y="61"/>
                    <a:pt x="1" y="99"/>
                    <a:pt x="25" y="117"/>
                  </a:cubicBezTo>
                  <a:cubicBezTo>
                    <a:pt x="32" y="122"/>
                    <a:pt x="40" y="125"/>
                    <a:pt x="48" y="125"/>
                  </a:cubicBezTo>
                  <a:cubicBezTo>
                    <a:pt x="51" y="95"/>
                    <a:pt x="51" y="95"/>
                    <a:pt x="51" y="95"/>
                  </a:cubicBezTo>
                  <a:cubicBezTo>
                    <a:pt x="52" y="90"/>
                    <a:pt x="56" y="87"/>
                    <a:pt x="61" y="87"/>
                  </a:cubicBezTo>
                  <a:cubicBezTo>
                    <a:pt x="61" y="87"/>
                    <a:pt x="61" y="87"/>
                    <a:pt x="62" y="87"/>
                  </a:cubicBezTo>
                  <a:cubicBezTo>
                    <a:pt x="62" y="86"/>
                    <a:pt x="62" y="86"/>
                    <a:pt x="62" y="86"/>
                  </a:cubicBezTo>
                  <a:cubicBezTo>
                    <a:pt x="62" y="85"/>
                    <a:pt x="63" y="85"/>
                    <a:pt x="64" y="85"/>
                  </a:cubicBezTo>
                  <a:cubicBezTo>
                    <a:pt x="64" y="85"/>
                    <a:pt x="64" y="85"/>
                    <a:pt x="64" y="85"/>
                  </a:cubicBezTo>
                  <a:cubicBezTo>
                    <a:pt x="65" y="85"/>
                    <a:pt x="65" y="85"/>
                    <a:pt x="66" y="86"/>
                  </a:cubicBezTo>
                  <a:cubicBezTo>
                    <a:pt x="67" y="92"/>
                    <a:pt x="67" y="92"/>
                    <a:pt x="67" y="92"/>
                  </a:cubicBezTo>
                  <a:cubicBezTo>
                    <a:pt x="68" y="87"/>
                    <a:pt x="68" y="87"/>
                    <a:pt x="68" y="87"/>
                  </a:cubicBezTo>
                  <a:cubicBezTo>
                    <a:pt x="68" y="86"/>
                    <a:pt x="69" y="85"/>
                    <a:pt x="70" y="85"/>
                  </a:cubicBezTo>
                  <a:cubicBezTo>
                    <a:pt x="70" y="85"/>
                    <a:pt x="70" y="85"/>
                    <a:pt x="70" y="85"/>
                  </a:cubicBezTo>
                  <a:cubicBezTo>
                    <a:pt x="71" y="85"/>
                    <a:pt x="71" y="86"/>
                    <a:pt x="71" y="87"/>
                  </a:cubicBezTo>
                  <a:cubicBezTo>
                    <a:pt x="74" y="94"/>
                    <a:pt x="74" y="94"/>
                    <a:pt x="74" y="94"/>
                  </a:cubicBezTo>
                  <a:cubicBezTo>
                    <a:pt x="75" y="89"/>
                    <a:pt x="75" y="89"/>
                    <a:pt x="75" y="89"/>
                  </a:cubicBezTo>
                  <a:cubicBezTo>
                    <a:pt x="75" y="89"/>
                    <a:pt x="76" y="88"/>
                    <a:pt x="77" y="88"/>
                  </a:cubicBezTo>
                  <a:cubicBezTo>
                    <a:pt x="77" y="88"/>
                    <a:pt x="77" y="88"/>
                    <a:pt x="77" y="88"/>
                  </a:cubicBezTo>
                  <a:cubicBezTo>
                    <a:pt x="78" y="88"/>
                    <a:pt x="78" y="89"/>
                    <a:pt x="79" y="89"/>
                  </a:cubicBezTo>
                  <a:cubicBezTo>
                    <a:pt x="80" y="94"/>
                    <a:pt x="80" y="94"/>
                    <a:pt x="80" y="94"/>
                  </a:cubicBezTo>
                  <a:cubicBezTo>
                    <a:pt x="80" y="91"/>
                    <a:pt x="80" y="91"/>
                    <a:pt x="80" y="91"/>
                  </a:cubicBezTo>
                  <a:cubicBezTo>
                    <a:pt x="80" y="90"/>
                    <a:pt x="81" y="89"/>
                    <a:pt x="82" y="89"/>
                  </a:cubicBezTo>
                  <a:cubicBezTo>
                    <a:pt x="82" y="89"/>
                    <a:pt x="82" y="89"/>
                    <a:pt x="82" y="89"/>
                  </a:cubicBezTo>
                  <a:cubicBezTo>
                    <a:pt x="83" y="89"/>
                    <a:pt x="84" y="90"/>
                    <a:pt x="84" y="91"/>
                  </a:cubicBezTo>
                  <a:cubicBezTo>
                    <a:pt x="85" y="96"/>
                    <a:pt x="85" y="96"/>
                    <a:pt x="85" y="96"/>
                  </a:cubicBezTo>
                  <a:cubicBezTo>
                    <a:pt x="85" y="93"/>
                    <a:pt x="85" y="93"/>
                    <a:pt x="85" y="93"/>
                  </a:cubicBezTo>
                  <a:cubicBezTo>
                    <a:pt x="86" y="93"/>
                    <a:pt x="86" y="92"/>
                    <a:pt x="87" y="92"/>
                  </a:cubicBezTo>
                  <a:cubicBezTo>
                    <a:pt x="87" y="92"/>
                    <a:pt x="87" y="92"/>
                    <a:pt x="87" y="92"/>
                  </a:cubicBezTo>
                  <a:cubicBezTo>
                    <a:pt x="88" y="92"/>
                    <a:pt x="89" y="93"/>
                    <a:pt x="89" y="94"/>
                  </a:cubicBezTo>
                  <a:cubicBezTo>
                    <a:pt x="89" y="96"/>
                    <a:pt x="89" y="96"/>
                    <a:pt x="89" y="96"/>
                  </a:cubicBezTo>
                  <a:cubicBezTo>
                    <a:pt x="91" y="89"/>
                    <a:pt x="91" y="89"/>
                    <a:pt x="91" y="89"/>
                  </a:cubicBezTo>
                  <a:cubicBezTo>
                    <a:pt x="91" y="89"/>
                    <a:pt x="91" y="88"/>
                    <a:pt x="92" y="88"/>
                  </a:cubicBezTo>
                  <a:cubicBezTo>
                    <a:pt x="92" y="88"/>
                    <a:pt x="92" y="88"/>
                    <a:pt x="92" y="88"/>
                  </a:cubicBezTo>
                  <a:cubicBezTo>
                    <a:pt x="92" y="88"/>
                    <a:pt x="93" y="89"/>
                    <a:pt x="93" y="90"/>
                  </a:cubicBezTo>
                  <a:cubicBezTo>
                    <a:pt x="92" y="93"/>
                    <a:pt x="92" y="93"/>
                    <a:pt x="92" y="93"/>
                  </a:cubicBezTo>
                  <a:cubicBezTo>
                    <a:pt x="97" y="94"/>
                    <a:pt x="100" y="99"/>
                    <a:pt x="99" y="104"/>
                  </a:cubicBezTo>
                  <a:cubicBezTo>
                    <a:pt x="98" y="107"/>
                    <a:pt x="98" y="107"/>
                    <a:pt x="98" y="107"/>
                  </a:cubicBezTo>
                  <a:cubicBezTo>
                    <a:pt x="102" y="103"/>
                    <a:pt x="105" y="99"/>
                    <a:pt x="109" y="95"/>
                  </a:cubicBezTo>
                  <a:cubicBezTo>
                    <a:pt x="131" y="65"/>
                    <a:pt x="129" y="26"/>
                    <a:pt x="105" y="9"/>
                  </a:cubicBezTo>
                  <a:cubicBezTo>
                    <a:pt x="97" y="3"/>
                    <a:pt x="88" y="0"/>
                    <a:pt x="78" y="0"/>
                  </a:cubicBezTo>
                </a:path>
              </a:pathLst>
            </a:custGeom>
            <a:solidFill>
              <a:srgbClr val="FFDB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0" name="íŝļïḓé">
              <a:extLst>
                <a:ext uri="{FF2B5EF4-FFF2-40B4-BE49-F238E27FC236}">
                  <a16:creationId xmlns:a16="http://schemas.microsoft.com/office/drawing/2014/main" xmlns="" id="{9DFC9DCE-2BA4-41EE-ABD0-4E6B3856B5C0}"/>
                </a:ext>
              </a:extLst>
            </p:cNvPr>
            <p:cNvSpPr/>
            <p:nvPr userDrawn="1"/>
          </p:nvSpPr>
          <p:spPr bwMode="auto">
            <a:xfrm>
              <a:off x="7051675" y="2252663"/>
              <a:ext cx="47625" cy="131763"/>
            </a:xfrm>
            <a:custGeom>
              <a:avLst/>
              <a:gdLst>
                <a:gd name="T0" fmla="*/ 13 w 14"/>
                <a:gd name="T1" fmla="*/ 0 h 39"/>
                <a:gd name="T2" fmla="*/ 3 w 14"/>
                <a:gd name="T3" fmla="*/ 8 h 39"/>
                <a:gd name="T4" fmla="*/ 0 w 14"/>
                <a:gd name="T5" fmla="*/ 38 h 39"/>
                <a:gd name="T6" fmla="*/ 3 w 14"/>
                <a:gd name="T7" fmla="*/ 39 h 39"/>
                <a:gd name="T8" fmla="*/ 7 w 14"/>
                <a:gd name="T9" fmla="*/ 8 h 39"/>
                <a:gd name="T10" fmla="*/ 13 w 14"/>
                <a:gd name="T11" fmla="*/ 3 h 39"/>
                <a:gd name="T12" fmla="*/ 13 w 14"/>
                <a:gd name="T13" fmla="*/ 3 h 39"/>
                <a:gd name="T14" fmla="*/ 14 w 14"/>
                <a:gd name="T15" fmla="*/ 0 h 39"/>
                <a:gd name="T16" fmla="*/ 13 w 14"/>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9">
                  <a:moveTo>
                    <a:pt x="13" y="0"/>
                  </a:moveTo>
                  <a:cubicBezTo>
                    <a:pt x="8" y="0"/>
                    <a:pt x="4" y="3"/>
                    <a:pt x="3" y="8"/>
                  </a:cubicBezTo>
                  <a:cubicBezTo>
                    <a:pt x="0" y="38"/>
                    <a:pt x="0" y="38"/>
                    <a:pt x="0" y="38"/>
                  </a:cubicBezTo>
                  <a:cubicBezTo>
                    <a:pt x="1" y="39"/>
                    <a:pt x="2" y="39"/>
                    <a:pt x="3" y="39"/>
                  </a:cubicBezTo>
                  <a:cubicBezTo>
                    <a:pt x="7" y="8"/>
                    <a:pt x="7" y="8"/>
                    <a:pt x="7" y="8"/>
                  </a:cubicBezTo>
                  <a:cubicBezTo>
                    <a:pt x="7" y="5"/>
                    <a:pt x="10" y="3"/>
                    <a:pt x="13" y="3"/>
                  </a:cubicBezTo>
                  <a:cubicBezTo>
                    <a:pt x="13" y="3"/>
                    <a:pt x="13" y="3"/>
                    <a:pt x="13" y="3"/>
                  </a:cubicBezTo>
                  <a:cubicBezTo>
                    <a:pt x="14" y="0"/>
                    <a:pt x="14" y="0"/>
                    <a:pt x="14" y="0"/>
                  </a:cubicBezTo>
                  <a:cubicBezTo>
                    <a:pt x="13" y="0"/>
                    <a:pt x="13" y="0"/>
                    <a:pt x="13"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1" name="ï$ḻiḍe">
              <a:extLst>
                <a:ext uri="{FF2B5EF4-FFF2-40B4-BE49-F238E27FC236}">
                  <a16:creationId xmlns:a16="http://schemas.microsoft.com/office/drawing/2014/main" xmlns="" id="{2C3A3EA0-131E-4566-BEBF-042C0FF0AEA4}"/>
                </a:ext>
              </a:extLst>
            </p:cNvPr>
            <p:cNvSpPr/>
            <p:nvPr userDrawn="1"/>
          </p:nvSpPr>
          <p:spPr bwMode="auto">
            <a:xfrm>
              <a:off x="7196138" y="2273301"/>
              <a:ext cx="30163" cy="60325"/>
            </a:xfrm>
            <a:custGeom>
              <a:avLst/>
              <a:gdLst>
                <a:gd name="T0" fmla="*/ 1 w 9"/>
                <a:gd name="T1" fmla="*/ 0 h 18"/>
                <a:gd name="T2" fmla="*/ 0 w 9"/>
                <a:gd name="T3" fmla="*/ 3 h 18"/>
                <a:gd name="T4" fmla="*/ 4 w 9"/>
                <a:gd name="T5" fmla="*/ 10 h 18"/>
                <a:gd name="T6" fmla="*/ 2 w 9"/>
                <a:gd name="T7" fmla="*/ 18 h 18"/>
                <a:gd name="T8" fmla="*/ 7 w 9"/>
                <a:gd name="T9" fmla="*/ 14 h 18"/>
                <a:gd name="T10" fmla="*/ 8 w 9"/>
                <a:gd name="T11" fmla="*/ 11 h 18"/>
                <a:gd name="T12" fmla="*/ 1 w 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9" h="18">
                  <a:moveTo>
                    <a:pt x="1" y="0"/>
                  </a:moveTo>
                  <a:cubicBezTo>
                    <a:pt x="0" y="3"/>
                    <a:pt x="0" y="3"/>
                    <a:pt x="0" y="3"/>
                  </a:cubicBezTo>
                  <a:cubicBezTo>
                    <a:pt x="3" y="4"/>
                    <a:pt x="5" y="7"/>
                    <a:pt x="4" y="10"/>
                  </a:cubicBezTo>
                  <a:cubicBezTo>
                    <a:pt x="2" y="18"/>
                    <a:pt x="2" y="18"/>
                    <a:pt x="2" y="18"/>
                  </a:cubicBezTo>
                  <a:cubicBezTo>
                    <a:pt x="3" y="17"/>
                    <a:pt x="5" y="15"/>
                    <a:pt x="7" y="14"/>
                  </a:cubicBezTo>
                  <a:cubicBezTo>
                    <a:pt x="8" y="11"/>
                    <a:pt x="8" y="11"/>
                    <a:pt x="8" y="11"/>
                  </a:cubicBezTo>
                  <a:cubicBezTo>
                    <a:pt x="9" y="6"/>
                    <a:pt x="6" y="1"/>
                    <a:pt x="1"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2" name="îṩḻïḋe">
              <a:extLst>
                <a:ext uri="{FF2B5EF4-FFF2-40B4-BE49-F238E27FC236}">
                  <a16:creationId xmlns:a16="http://schemas.microsoft.com/office/drawing/2014/main" xmlns="" id="{DE06F0B4-54D0-4251-A668-94DB79544933}"/>
                </a:ext>
              </a:extLst>
            </p:cNvPr>
            <p:cNvSpPr/>
            <p:nvPr userDrawn="1"/>
          </p:nvSpPr>
          <p:spPr bwMode="auto">
            <a:xfrm>
              <a:off x="7091363" y="2246313"/>
              <a:ext cx="111125" cy="44450"/>
            </a:xfrm>
            <a:custGeom>
              <a:avLst/>
              <a:gdLst>
                <a:gd name="T0" fmla="*/ 4 w 33"/>
                <a:gd name="T1" fmla="*/ 0 h 13"/>
                <a:gd name="T2" fmla="*/ 4 w 33"/>
                <a:gd name="T3" fmla="*/ 0 h 13"/>
                <a:gd name="T4" fmla="*/ 2 w 33"/>
                <a:gd name="T5" fmla="*/ 1 h 13"/>
                <a:gd name="T6" fmla="*/ 2 w 33"/>
                <a:gd name="T7" fmla="*/ 2 h 13"/>
                <a:gd name="T8" fmla="*/ 1 w 33"/>
                <a:gd name="T9" fmla="*/ 5 h 13"/>
                <a:gd name="T10" fmla="*/ 0 w 33"/>
                <a:gd name="T11" fmla="*/ 10 h 13"/>
                <a:gd name="T12" fmla="*/ 1 w 33"/>
                <a:gd name="T13" fmla="*/ 12 h 13"/>
                <a:gd name="T14" fmla="*/ 1 w 33"/>
                <a:gd name="T15" fmla="*/ 12 h 13"/>
                <a:gd name="T16" fmla="*/ 2 w 33"/>
                <a:gd name="T17" fmla="*/ 11 h 13"/>
                <a:gd name="T18" fmla="*/ 4 w 33"/>
                <a:gd name="T19" fmla="*/ 2 h 13"/>
                <a:gd name="T20" fmla="*/ 5 w 33"/>
                <a:gd name="T21" fmla="*/ 8 h 13"/>
                <a:gd name="T22" fmla="*/ 7 w 33"/>
                <a:gd name="T23" fmla="*/ 9 h 13"/>
                <a:gd name="T24" fmla="*/ 7 w 33"/>
                <a:gd name="T25" fmla="*/ 9 h 13"/>
                <a:gd name="T26" fmla="*/ 9 w 33"/>
                <a:gd name="T27" fmla="*/ 8 h 13"/>
                <a:gd name="T28" fmla="*/ 10 w 33"/>
                <a:gd name="T29" fmla="*/ 3 h 13"/>
                <a:gd name="T30" fmla="*/ 12 w 33"/>
                <a:gd name="T31" fmla="*/ 11 h 13"/>
                <a:gd name="T32" fmla="*/ 14 w 33"/>
                <a:gd name="T33" fmla="*/ 12 h 13"/>
                <a:gd name="T34" fmla="*/ 14 w 33"/>
                <a:gd name="T35" fmla="*/ 12 h 13"/>
                <a:gd name="T36" fmla="*/ 16 w 33"/>
                <a:gd name="T37" fmla="*/ 10 h 13"/>
                <a:gd name="T38" fmla="*/ 17 w 33"/>
                <a:gd name="T39" fmla="*/ 6 h 13"/>
                <a:gd name="T40" fmla="*/ 18 w 33"/>
                <a:gd name="T41" fmla="*/ 10 h 13"/>
                <a:gd name="T42" fmla="*/ 20 w 33"/>
                <a:gd name="T43" fmla="*/ 12 h 13"/>
                <a:gd name="T44" fmla="*/ 20 w 33"/>
                <a:gd name="T45" fmla="*/ 12 h 13"/>
                <a:gd name="T46" fmla="*/ 21 w 33"/>
                <a:gd name="T47" fmla="*/ 10 h 13"/>
                <a:gd name="T48" fmla="*/ 22 w 33"/>
                <a:gd name="T49" fmla="*/ 7 h 13"/>
                <a:gd name="T50" fmla="*/ 23 w 33"/>
                <a:gd name="T51" fmla="*/ 12 h 13"/>
                <a:gd name="T52" fmla="*/ 25 w 33"/>
                <a:gd name="T53" fmla="*/ 13 h 13"/>
                <a:gd name="T54" fmla="*/ 25 w 33"/>
                <a:gd name="T55" fmla="*/ 13 h 13"/>
                <a:gd name="T56" fmla="*/ 27 w 33"/>
                <a:gd name="T57" fmla="*/ 12 h 13"/>
                <a:gd name="T58" fmla="*/ 27 w 33"/>
                <a:gd name="T59" fmla="*/ 10 h 13"/>
                <a:gd name="T60" fmla="*/ 27 w 33"/>
                <a:gd name="T61" fmla="*/ 12 h 13"/>
                <a:gd name="T62" fmla="*/ 29 w 33"/>
                <a:gd name="T63" fmla="*/ 13 h 13"/>
                <a:gd name="T64" fmla="*/ 29 w 33"/>
                <a:gd name="T65" fmla="*/ 13 h 13"/>
                <a:gd name="T66" fmla="*/ 31 w 33"/>
                <a:gd name="T67" fmla="*/ 12 h 13"/>
                <a:gd name="T68" fmla="*/ 31 w 33"/>
                <a:gd name="T69" fmla="*/ 11 h 13"/>
                <a:gd name="T70" fmla="*/ 32 w 33"/>
                <a:gd name="T71" fmla="*/ 8 h 13"/>
                <a:gd name="T72" fmla="*/ 33 w 33"/>
                <a:gd name="T73" fmla="*/ 5 h 13"/>
                <a:gd name="T74" fmla="*/ 32 w 33"/>
                <a:gd name="T75" fmla="*/ 3 h 13"/>
                <a:gd name="T76" fmla="*/ 32 w 33"/>
                <a:gd name="T77" fmla="*/ 3 h 13"/>
                <a:gd name="T78" fmla="*/ 31 w 33"/>
                <a:gd name="T79" fmla="*/ 4 h 13"/>
                <a:gd name="T80" fmla="*/ 29 w 33"/>
                <a:gd name="T81" fmla="*/ 11 h 13"/>
                <a:gd name="T82" fmla="*/ 29 w 33"/>
                <a:gd name="T83" fmla="*/ 9 h 13"/>
                <a:gd name="T84" fmla="*/ 27 w 33"/>
                <a:gd name="T85" fmla="*/ 7 h 13"/>
                <a:gd name="T86" fmla="*/ 27 w 33"/>
                <a:gd name="T87" fmla="*/ 7 h 13"/>
                <a:gd name="T88" fmla="*/ 25 w 33"/>
                <a:gd name="T89" fmla="*/ 8 h 13"/>
                <a:gd name="T90" fmla="*/ 25 w 33"/>
                <a:gd name="T91" fmla="*/ 11 h 13"/>
                <a:gd name="T92" fmla="*/ 24 w 33"/>
                <a:gd name="T93" fmla="*/ 6 h 13"/>
                <a:gd name="T94" fmla="*/ 22 w 33"/>
                <a:gd name="T95" fmla="*/ 4 h 13"/>
                <a:gd name="T96" fmla="*/ 22 w 33"/>
                <a:gd name="T97" fmla="*/ 4 h 13"/>
                <a:gd name="T98" fmla="*/ 20 w 33"/>
                <a:gd name="T99" fmla="*/ 6 h 13"/>
                <a:gd name="T100" fmla="*/ 20 w 33"/>
                <a:gd name="T101" fmla="*/ 9 h 13"/>
                <a:gd name="T102" fmla="*/ 19 w 33"/>
                <a:gd name="T103" fmla="*/ 4 h 13"/>
                <a:gd name="T104" fmla="*/ 17 w 33"/>
                <a:gd name="T105" fmla="*/ 3 h 13"/>
                <a:gd name="T106" fmla="*/ 17 w 33"/>
                <a:gd name="T107" fmla="*/ 3 h 13"/>
                <a:gd name="T108" fmla="*/ 15 w 33"/>
                <a:gd name="T109" fmla="*/ 4 h 13"/>
                <a:gd name="T110" fmla="*/ 14 w 33"/>
                <a:gd name="T111" fmla="*/ 9 h 13"/>
                <a:gd name="T112" fmla="*/ 11 w 33"/>
                <a:gd name="T113" fmla="*/ 2 h 13"/>
                <a:gd name="T114" fmla="*/ 10 w 33"/>
                <a:gd name="T115" fmla="*/ 0 h 13"/>
                <a:gd name="T116" fmla="*/ 10 w 33"/>
                <a:gd name="T117" fmla="*/ 0 h 13"/>
                <a:gd name="T118" fmla="*/ 8 w 33"/>
                <a:gd name="T119" fmla="*/ 2 h 13"/>
                <a:gd name="T120" fmla="*/ 7 w 33"/>
                <a:gd name="T121" fmla="*/ 7 h 13"/>
                <a:gd name="T122" fmla="*/ 6 w 33"/>
                <a:gd name="T123" fmla="*/ 1 h 13"/>
                <a:gd name="T124" fmla="*/ 4 w 33"/>
                <a:gd name="T1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 h="13">
                  <a:moveTo>
                    <a:pt x="4" y="0"/>
                  </a:moveTo>
                  <a:cubicBezTo>
                    <a:pt x="4" y="0"/>
                    <a:pt x="4" y="0"/>
                    <a:pt x="4" y="0"/>
                  </a:cubicBezTo>
                  <a:cubicBezTo>
                    <a:pt x="3" y="0"/>
                    <a:pt x="2" y="0"/>
                    <a:pt x="2" y="1"/>
                  </a:cubicBezTo>
                  <a:cubicBezTo>
                    <a:pt x="2" y="2"/>
                    <a:pt x="2" y="2"/>
                    <a:pt x="2" y="2"/>
                  </a:cubicBezTo>
                  <a:cubicBezTo>
                    <a:pt x="1" y="5"/>
                    <a:pt x="1" y="5"/>
                    <a:pt x="1" y="5"/>
                  </a:cubicBezTo>
                  <a:cubicBezTo>
                    <a:pt x="0" y="10"/>
                    <a:pt x="0" y="10"/>
                    <a:pt x="0" y="10"/>
                  </a:cubicBezTo>
                  <a:cubicBezTo>
                    <a:pt x="0" y="11"/>
                    <a:pt x="0" y="12"/>
                    <a:pt x="1" y="12"/>
                  </a:cubicBezTo>
                  <a:cubicBezTo>
                    <a:pt x="1" y="12"/>
                    <a:pt x="1" y="12"/>
                    <a:pt x="1" y="12"/>
                  </a:cubicBezTo>
                  <a:cubicBezTo>
                    <a:pt x="1" y="12"/>
                    <a:pt x="2" y="11"/>
                    <a:pt x="2" y="11"/>
                  </a:cubicBezTo>
                  <a:cubicBezTo>
                    <a:pt x="4" y="2"/>
                    <a:pt x="4" y="2"/>
                    <a:pt x="4" y="2"/>
                  </a:cubicBezTo>
                  <a:cubicBezTo>
                    <a:pt x="5" y="8"/>
                    <a:pt x="5" y="8"/>
                    <a:pt x="5" y="8"/>
                  </a:cubicBezTo>
                  <a:cubicBezTo>
                    <a:pt x="5" y="9"/>
                    <a:pt x="6" y="9"/>
                    <a:pt x="7" y="9"/>
                  </a:cubicBezTo>
                  <a:cubicBezTo>
                    <a:pt x="7" y="9"/>
                    <a:pt x="7" y="9"/>
                    <a:pt x="7" y="9"/>
                  </a:cubicBezTo>
                  <a:cubicBezTo>
                    <a:pt x="8" y="9"/>
                    <a:pt x="9" y="8"/>
                    <a:pt x="9" y="8"/>
                  </a:cubicBezTo>
                  <a:cubicBezTo>
                    <a:pt x="10" y="3"/>
                    <a:pt x="10" y="3"/>
                    <a:pt x="10" y="3"/>
                  </a:cubicBezTo>
                  <a:cubicBezTo>
                    <a:pt x="12" y="11"/>
                    <a:pt x="12" y="11"/>
                    <a:pt x="12" y="11"/>
                  </a:cubicBezTo>
                  <a:cubicBezTo>
                    <a:pt x="13" y="11"/>
                    <a:pt x="13" y="12"/>
                    <a:pt x="14" y="12"/>
                  </a:cubicBezTo>
                  <a:cubicBezTo>
                    <a:pt x="14" y="12"/>
                    <a:pt x="14" y="12"/>
                    <a:pt x="14" y="12"/>
                  </a:cubicBezTo>
                  <a:cubicBezTo>
                    <a:pt x="15" y="12"/>
                    <a:pt x="16" y="11"/>
                    <a:pt x="16" y="10"/>
                  </a:cubicBezTo>
                  <a:cubicBezTo>
                    <a:pt x="17" y="6"/>
                    <a:pt x="17" y="6"/>
                    <a:pt x="17" y="6"/>
                  </a:cubicBezTo>
                  <a:cubicBezTo>
                    <a:pt x="18" y="10"/>
                    <a:pt x="18" y="10"/>
                    <a:pt x="18" y="10"/>
                  </a:cubicBezTo>
                  <a:cubicBezTo>
                    <a:pt x="18" y="11"/>
                    <a:pt x="19" y="12"/>
                    <a:pt x="20" y="12"/>
                  </a:cubicBezTo>
                  <a:cubicBezTo>
                    <a:pt x="20" y="12"/>
                    <a:pt x="20" y="12"/>
                    <a:pt x="20" y="12"/>
                  </a:cubicBezTo>
                  <a:cubicBezTo>
                    <a:pt x="20" y="12"/>
                    <a:pt x="21" y="11"/>
                    <a:pt x="21" y="10"/>
                  </a:cubicBezTo>
                  <a:cubicBezTo>
                    <a:pt x="22" y="7"/>
                    <a:pt x="22" y="7"/>
                    <a:pt x="22" y="7"/>
                  </a:cubicBezTo>
                  <a:cubicBezTo>
                    <a:pt x="23" y="12"/>
                    <a:pt x="23" y="12"/>
                    <a:pt x="23" y="12"/>
                  </a:cubicBezTo>
                  <a:cubicBezTo>
                    <a:pt x="23" y="13"/>
                    <a:pt x="24" y="13"/>
                    <a:pt x="25" y="13"/>
                  </a:cubicBezTo>
                  <a:cubicBezTo>
                    <a:pt x="25" y="13"/>
                    <a:pt x="25" y="13"/>
                    <a:pt x="25" y="13"/>
                  </a:cubicBezTo>
                  <a:cubicBezTo>
                    <a:pt x="26" y="13"/>
                    <a:pt x="27" y="13"/>
                    <a:pt x="27" y="12"/>
                  </a:cubicBezTo>
                  <a:cubicBezTo>
                    <a:pt x="27" y="10"/>
                    <a:pt x="27" y="10"/>
                    <a:pt x="27" y="10"/>
                  </a:cubicBezTo>
                  <a:cubicBezTo>
                    <a:pt x="27" y="12"/>
                    <a:pt x="27" y="12"/>
                    <a:pt x="27" y="12"/>
                  </a:cubicBezTo>
                  <a:cubicBezTo>
                    <a:pt x="28" y="13"/>
                    <a:pt x="28" y="13"/>
                    <a:pt x="29" y="13"/>
                  </a:cubicBezTo>
                  <a:cubicBezTo>
                    <a:pt x="29" y="13"/>
                    <a:pt x="29" y="13"/>
                    <a:pt x="29" y="13"/>
                  </a:cubicBezTo>
                  <a:cubicBezTo>
                    <a:pt x="30" y="13"/>
                    <a:pt x="31" y="13"/>
                    <a:pt x="31" y="12"/>
                  </a:cubicBezTo>
                  <a:cubicBezTo>
                    <a:pt x="31" y="11"/>
                    <a:pt x="31" y="11"/>
                    <a:pt x="31" y="11"/>
                  </a:cubicBezTo>
                  <a:cubicBezTo>
                    <a:pt x="32" y="8"/>
                    <a:pt x="32" y="8"/>
                    <a:pt x="32" y="8"/>
                  </a:cubicBezTo>
                  <a:cubicBezTo>
                    <a:pt x="33" y="5"/>
                    <a:pt x="33" y="5"/>
                    <a:pt x="33" y="5"/>
                  </a:cubicBezTo>
                  <a:cubicBezTo>
                    <a:pt x="33" y="4"/>
                    <a:pt x="32" y="3"/>
                    <a:pt x="32" y="3"/>
                  </a:cubicBezTo>
                  <a:cubicBezTo>
                    <a:pt x="32" y="3"/>
                    <a:pt x="32" y="3"/>
                    <a:pt x="32" y="3"/>
                  </a:cubicBezTo>
                  <a:cubicBezTo>
                    <a:pt x="31" y="3"/>
                    <a:pt x="31" y="4"/>
                    <a:pt x="31" y="4"/>
                  </a:cubicBezTo>
                  <a:cubicBezTo>
                    <a:pt x="29" y="11"/>
                    <a:pt x="29" y="11"/>
                    <a:pt x="29" y="11"/>
                  </a:cubicBezTo>
                  <a:cubicBezTo>
                    <a:pt x="29" y="9"/>
                    <a:pt x="29" y="9"/>
                    <a:pt x="29" y="9"/>
                  </a:cubicBezTo>
                  <a:cubicBezTo>
                    <a:pt x="29" y="8"/>
                    <a:pt x="28" y="7"/>
                    <a:pt x="27" y="7"/>
                  </a:cubicBezTo>
                  <a:cubicBezTo>
                    <a:pt x="27" y="7"/>
                    <a:pt x="27" y="7"/>
                    <a:pt x="27" y="7"/>
                  </a:cubicBezTo>
                  <a:cubicBezTo>
                    <a:pt x="26" y="7"/>
                    <a:pt x="26" y="8"/>
                    <a:pt x="25" y="8"/>
                  </a:cubicBezTo>
                  <a:cubicBezTo>
                    <a:pt x="25" y="11"/>
                    <a:pt x="25" y="11"/>
                    <a:pt x="25" y="11"/>
                  </a:cubicBezTo>
                  <a:cubicBezTo>
                    <a:pt x="24" y="6"/>
                    <a:pt x="24" y="6"/>
                    <a:pt x="24" y="6"/>
                  </a:cubicBezTo>
                  <a:cubicBezTo>
                    <a:pt x="24" y="5"/>
                    <a:pt x="23" y="4"/>
                    <a:pt x="22" y="4"/>
                  </a:cubicBezTo>
                  <a:cubicBezTo>
                    <a:pt x="22" y="4"/>
                    <a:pt x="22" y="4"/>
                    <a:pt x="22" y="4"/>
                  </a:cubicBezTo>
                  <a:cubicBezTo>
                    <a:pt x="21" y="4"/>
                    <a:pt x="20" y="5"/>
                    <a:pt x="20" y="6"/>
                  </a:cubicBezTo>
                  <a:cubicBezTo>
                    <a:pt x="20" y="9"/>
                    <a:pt x="20" y="9"/>
                    <a:pt x="20" y="9"/>
                  </a:cubicBezTo>
                  <a:cubicBezTo>
                    <a:pt x="19" y="4"/>
                    <a:pt x="19" y="4"/>
                    <a:pt x="19" y="4"/>
                  </a:cubicBezTo>
                  <a:cubicBezTo>
                    <a:pt x="18" y="4"/>
                    <a:pt x="18" y="3"/>
                    <a:pt x="17" y="3"/>
                  </a:cubicBezTo>
                  <a:cubicBezTo>
                    <a:pt x="17" y="3"/>
                    <a:pt x="17" y="3"/>
                    <a:pt x="17" y="3"/>
                  </a:cubicBezTo>
                  <a:cubicBezTo>
                    <a:pt x="16" y="3"/>
                    <a:pt x="15" y="4"/>
                    <a:pt x="15" y="4"/>
                  </a:cubicBezTo>
                  <a:cubicBezTo>
                    <a:pt x="14" y="9"/>
                    <a:pt x="14" y="9"/>
                    <a:pt x="14" y="9"/>
                  </a:cubicBezTo>
                  <a:cubicBezTo>
                    <a:pt x="11" y="2"/>
                    <a:pt x="11" y="2"/>
                    <a:pt x="11" y="2"/>
                  </a:cubicBezTo>
                  <a:cubicBezTo>
                    <a:pt x="11" y="1"/>
                    <a:pt x="11" y="0"/>
                    <a:pt x="10" y="0"/>
                  </a:cubicBezTo>
                  <a:cubicBezTo>
                    <a:pt x="10" y="0"/>
                    <a:pt x="10" y="0"/>
                    <a:pt x="10" y="0"/>
                  </a:cubicBezTo>
                  <a:cubicBezTo>
                    <a:pt x="9" y="0"/>
                    <a:pt x="8" y="1"/>
                    <a:pt x="8" y="2"/>
                  </a:cubicBezTo>
                  <a:cubicBezTo>
                    <a:pt x="7" y="7"/>
                    <a:pt x="7" y="7"/>
                    <a:pt x="7" y="7"/>
                  </a:cubicBezTo>
                  <a:cubicBezTo>
                    <a:pt x="6" y="1"/>
                    <a:pt x="6" y="1"/>
                    <a:pt x="6" y="1"/>
                  </a:cubicBezTo>
                  <a:cubicBezTo>
                    <a:pt x="5" y="0"/>
                    <a:pt x="5" y="0"/>
                    <a:pt x="4" y="0"/>
                  </a:cubicBezTo>
                </a:path>
              </a:pathLst>
            </a:custGeom>
            <a:solidFill>
              <a:srgbClr val="FFFB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3" name="îṥḷíḓê">
              <a:extLst>
                <a:ext uri="{FF2B5EF4-FFF2-40B4-BE49-F238E27FC236}">
                  <a16:creationId xmlns:a16="http://schemas.microsoft.com/office/drawing/2014/main" xmlns="" id="{0BEA0704-263D-4887-9345-8FA956298FF2}"/>
                </a:ext>
              </a:extLst>
            </p:cNvPr>
            <p:cNvSpPr/>
            <p:nvPr userDrawn="1"/>
          </p:nvSpPr>
          <p:spPr bwMode="auto">
            <a:xfrm>
              <a:off x="7061200" y="2795588"/>
              <a:ext cx="889000" cy="1062038"/>
            </a:xfrm>
            <a:custGeom>
              <a:avLst/>
              <a:gdLst>
                <a:gd name="T0" fmla="*/ 161 w 560"/>
                <a:gd name="T1" fmla="*/ 669 h 669"/>
                <a:gd name="T2" fmla="*/ 0 w 560"/>
                <a:gd name="T3" fmla="*/ 555 h 669"/>
                <a:gd name="T4" fmla="*/ 402 w 560"/>
                <a:gd name="T5" fmla="*/ 0 h 669"/>
                <a:gd name="T6" fmla="*/ 560 w 560"/>
                <a:gd name="T7" fmla="*/ 116 h 669"/>
                <a:gd name="T8" fmla="*/ 161 w 560"/>
                <a:gd name="T9" fmla="*/ 669 h 669"/>
              </a:gdLst>
              <a:ahLst/>
              <a:cxnLst>
                <a:cxn ang="0">
                  <a:pos x="T0" y="T1"/>
                </a:cxn>
                <a:cxn ang="0">
                  <a:pos x="T2" y="T3"/>
                </a:cxn>
                <a:cxn ang="0">
                  <a:pos x="T4" y="T5"/>
                </a:cxn>
                <a:cxn ang="0">
                  <a:pos x="T6" y="T7"/>
                </a:cxn>
                <a:cxn ang="0">
                  <a:pos x="T8" y="T9"/>
                </a:cxn>
              </a:cxnLst>
              <a:rect l="0" t="0" r="r" b="b"/>
              <a:pathLst>
                <a:path w="560" h="669">
                  <a:moveTo>
                    <a:pt x="161" y="669"/>
                  </a:moveTo>
                  <a:lnTo>
                    <a:pt x="0" y="555"/>
                  </a:lnTo>
                  <a:lnTo>
                    <a:pt x="402" y="0"/>
                  </a:lnTo>
                  <a:lnTo>
                    <a:pt x="560" y="116"/>
                  </a:lnTo>
                  <a:lnTo>
                    <a:pt x="161" y="66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496" name="îṥļiďè">
              <a:extLst>
                <a:ext uri="{FF2B5EF4-FFF2-40B4-BE49-F238E27FC236}">
                  <a16:creationId xmlns:a16="http://schemas.microsoft.com/office/drawing/2014/main" xmlns="" id="{E42DB3D4-C53B-46BD-8929-579B1C819BBA}"/>
                </a:ext>
              </a:extLst>
            </p:cNvPr>
            <p:cNvSpPr/>
            <p:nvPr userDrawn="1"/>
          </p:nvSpPr>
          <p:spPr bwMode="auto">
            <a:xfrm>
              <a:off x="7078663" y="2805113"/>
              <a:ext cx="660400" cy="898525"/>
            </a:xfrm>
            <a:custGeom>
              <a:avLst/>
              <a:gdLst>
                <a:gd name="T0" fmla="*/ 17 w 416"/>
                <a:gd name="T1" fmla="*/ 566 h 566"/>
                <a:gd name="T2" fmla="*/ 0 w 416"/>
                <a:gd name="T3" fmla="*/ 555 h 566"/>
                <a:gd name="T4" fmla="*/ 399 w 416"/>
                <a:gd name="T5" fmla="*/ 0 h 566"/>
                <a:gd name="T6" fmla="*/ 416 w 416"/>
                <a:gd name="T7" fmla="*/ 13 h 566"/>
                <a:gd name="T8" fmla="*/ 17 w 416"/>
                <a:gd name="T9" fmla="*/ 566 h 566"/>
              </a:gdLst>
              <a:ahLst/>
              <a:cxnLst>
                <a:cxn ang="0">
                  <a:pos x="T0" y="T1"/>
                </a:cxn>
                <a:cxn ang="0">
                  <a:pos x="T2" y="T3"/>
                </a:cxn>
                <a:cxn ang="0">
                  <a:pos x="T4" y="T5"/>
                </a:cxn>
                <a:cxn ang="0">
                  <a:pos x="T6" y="T7"/>
                </a:cxn>
                <a:cxn ang="0">
                  <a:pos x="T8" y="T9"/>
                </a:cxn>
              </a:cxnLst>
              <a:rect l="0" t="0" r="r" b="b"/>
              <a:pathLst>
                <a:path w="416" h="566">
                  <a:moveTo>
                    <a:pt x="17" y="566"/>
                  </a:moveTo>
                  <a:lnTo>
                    <a:pt x="0" y="555"/>
                  </a:lnTo>
                  <a:lnTo>
                    <a:pt x="399" y="0"/>
                  </a:lnTo>
                  <a:lnTo>
                    <a:pt x="416" y="13"/>
                  </a:lnTo>
                  <a:lnTo>
                    <a:pt x="17" y="566"/>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497" name="ïṥļïḋé">
              <a:extLst>
                <a:ext uri="{FF2B5EF4-FFF2-40B4-BE49-F238E27FC236}">
                  <a16:creationId xmlns:a16="http://schemas.microsoft.com/office/drawing/2014/main" xmlns="" id="{F3D036FF-7EC9-45E1-BE12-945332A87502}"/>
                </a:ext>
              </a:extLst>
            </p:cNvPr>
            <p:cNvSpPr/>
            <p:nvPr userDrawn="1"/>
          </p:nvSpPr>
          <p:spPr bwMode="auto">
            <a:xfrm>
              <a:off x="7189788" y="2889251"/>
              <a:ext cx="744538" cy="958850"/>
            </a:xfrm>
            <a:custGeom>
              <a:avLst/>
              <a:gdLst>
                <a:gd name="T0" fmla="*/ 69 w 469"/>
                <a:gd name="T1" fmla="*/ 604 h 604"/>
                <a:gd name="T2" fmla="*/ 0 w 469"/>
                <a:gd name="T3" fmla="*/ 553 h 604"/>
                <a:gd name="T4" fmla="*/ 399 w 469"/>
                <a:gd name="T5" fmla="*/ 0 h 604"/>
                <a:gd name="T6" fmla="*/ 469 w 469"/>
                <a:gd name="T7" fmla="*/ 49 h 604"/>
                <a:gd name="T8" fmla="*/ 69 w 469"/>
                <a:gd name="T9" fmla="*/ 604 h 604"/>
              </a:gdLst>
              <a:ahLst/>
              <a:cxnLst>
                <a:cxn ang="0">
                  <a:pos x="T0" y="T1"/>
                </a:cxn>
                <a:cxn ang="0">
                  <a:pos x="T2" y="T3"/>
                </a:cxn>
                <a:cxn ang="0">
                  <a:pos x="T4" y="T5"/>
                </a:cxn>
                <a:cxn ang="0">
                  <a:pos x="T6" y="T7"/>
                </a:cxn>
                <a:cxn ang="0">
                  <a:pos x="T8" y="T9"/>
                </a:cxn>
              </a:cxnLst>
              <a:rect l="0" t="0" r="r" b="b"/>
              <a:pathLst>
                <a:path w="469" h="604">
                  <a:moveTo>
                    <a:pt x="69" y="604"/>
                  </a:moveTo>
                  <a:lnTo>
                    <a:pt x="0" y="553"/>
                  </a:lnTo>
                  <a:lnTo>
                    <a:pt x="399" y="0"/>
                  </a:lnTo>
                  <a:lnTo>
                    <a:pt x="469" y="49"/>
                  </a:lnTo>
                  <a:lnTo>
                    <a:pt x="69" y="604"/>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498" name="ïsļidê">
              <a:extLst>
                <a:ext uri="{FF2B5EF4-FFF2-40B4-BE49-F238E27FC236}">
                  <a16:creationId xmlns:a16="http://schemas.microsoft.com/office/drawing/2014/main" xmlns="" id="{97C2808E-D58A-410D-AAEE-A6FCC67504BA}"/>
                </a:ext>
              </a:extLst>
            </p:cNvPr>
            <p:cNvSpPr/>
            <p:nvPr userDrawn="1"/>
          </p:nvSpPr>
          <p:spPr bwMode="auto">
            <a:xfrm>
              <a:off x="7669213" y="2728913"/>
              <a:ext cx="344488" cy="268288"/>
            </a:xfrm>
            <a:custGeom>
              <a:avLst/>
              <a:gdLst>
                <a:gd name="T0" fmla="*/ 98 w 103"/>
                <a:gd name="T1" fmla="*/ 62 h 80"/>
                <a:gd name="T2" fmla="*/ 16 w 103"/>
                <a:gd name="T3" fmla="*/ 3 h 80"/>
                <a:gd name="T4" fmla="*/ 3 w 103"/>
                <a:gd name="T5" fmla="*/ 5 h 80"/>
                <a:gd name="T6" fmla="*/ 5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9"/>
                    <a:pt x="1" y="15"/>
                    <a:pt x="5"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499" name="îṧļiḑé">
              <a:extLst>
                <a:ext uri="{FF2B5EF4-FFF2-40B4-BE49-F238E27FC236}">
                  <a16:creationId xmlns:a16="http://schemas.microsoft.com/office/drawing/2014/main" xmlns="" id="{281136B5-F1DD-499C-A064-7AA675801FED}"/>
                </a:ext>
              </a:extLst>
            </p:cNvPr>
            <p:cNvSpPr/>
            <p:nvPr userDrawn="1"/>
          </p:nvSpPr>
          <p:spPr bwMode="auto">
            <a:xfrm>
              <a:off x="7675563" y="2728913"/>
              <a:ext cx="325438" cy="241300"/>
            </a:xfrm>
            <a:custGeom>
              <a:avLst/>
              <a:gdLst>
                <a:gd name="T0" fmla="*/ 14 w 97"/>
                <a:gd name="T1" fmla="*/ 3 h 72"/>
                <a:gd name="T2" fmla="*/ 1 w 97"/>
                <a:gd name="T3" fmla="*/ 5 h 72"/>
                <a:gd name="T4" fmla="*/ 0 w 97"/>
                <a:gd name="T5" fmla="*/ 8 h 72"/>
                <a:gd name="T6" fmla="*/ 2 w 97"/>
                <a:gd name="T7" fmla="*/ 10 h 72"/>
                <a:gd name="T8" fmla="*/ 83 w 97"/>
                <a:gd name="T9" fmla="*/ 69 h 72"/>
                <a:gd name="T10" fmla="*/ 96 w 97"/>
                <a:gd name="T11" fmla="*/ 67 h 72"/>
                <a:gd name="T12" fmla="*/ 97 w 97"/>
                <a:gd name="T13" fmla="*/ 64 h 72"/>
                <a:gd name="T14" fmla="*/ 96 w 97"/>
                <a:gd name="T15" fmla="*/ 62 h 72"/>
                <a:gd name="T16" fmla="*/ 14 w 97"/>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72">
                  <a:moveTo>
                    <a:pt x="14" y="3"/>
                  </a:moveTo>
                  <a:cubicBezTo>
                    <a:pt x="10" y="0"/>
                    <a:pt x="4" y="1"/>
                    <a:pt x="1" y="5"/>
                  </a:cubicBezTo>
                  <a:cubicBezTo>
                    <a:pt x="1" y="6"/>
                    <a:pt x="0" y="7"/>
                    <a:pt x="0" y="8"/>
                  </a:cubicBezTo>
                  <a:cubicBezTo>
                    <a:pt x="0" y="9"/>
                    <a:pt x="1" y="9"/>
                    <a:pt x="2" y="10"/>
                  </a:cubicBezTo>
                  <a:cubicBezTo>
                    <a:pt x="83" y="69"/>
                    <a:pt x="83" y="69"/>
                    <a:pt x="83" y="69"/>
                  </a:cubicBezTo>
                  <a:cubicBezTo>
                    <a:pt x="87" y="72"/>
                    <a:pt x="93" y="71"/>
                    <a:pt x="96" y="67"/>
                  </a:cubicBezTo>
                  <a:cubicBezTo>
                    <a:pt x="97" y="66"/>
                    <a:pt x="97" y="65"/>
                    <a:pt x="97" y="64"/>
                  </a:cubicBezTo>
                  <a:cubicBezTo>
                    <a:pt x="97" y="63"/>
                    <a:pt x="96" y="62"/>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00" name="iŝḷïďé">
              <a:extLst>
                <a:ext uri="{FF2B5EF4-FFF2-40B4-BE49-F238E27FC236}">
                  <a16:creationId xmlns:a16="http://schemas.microsoft.com/office/drawing/2014/main" xmlns="" id="{2E246451-8082-46C9-A5B6-7A497ABD68F7}"/>
                </a:ext>
              </a:extLst>
            </p:cNvPr>
            <p:cNvSpPr/>
            <p:nvPr userDrawn="1"/>
          </p:nvSpPr>
          <p:spPr bwMode="auto">
            <a:xfrm>
              <a:off x="6997700" y="3656013"/>
              <a:ext cx="346075" cy="268288"/>
            </a:xfrm>
            <a:custGeom>
              <a:avLst/>
              <a:gdLst>
                <a:gd name="T0" fmla="*/ 98 w 103"/>
                <a:gd name="T1" fmla="*/ 62 h 80"/>
                <a:gd name="T2" fmla="*/ 16 w 103"/>
                <a:gd name="T3" fmla="*/ 3 h 80"/>
                <a:gd name="T4" fmla="*/ 3 w 103"/>
                <a:gd name="T5" fmla="*/ 5 h 80"/>
                <a:gd name="T6" fmla="*/ 6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10"/>
                    <a:pt x="1" y="15"/>
                    <a:pt x="6"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01" name="íS1îḍe">
              <a:extLst>
                <a:ext uri="{FF2B5EF4-FFF2-40B4-BE49-F238E27FC236}">
                  <a16:creationId xmlns:a16="http://schemas.microsoft.com/office/drawing/2014/main" xmlns="" id="{47B2458C-B9A6-4FA7-8874-55F97B085A94}"/>
                </a:ext>
              </a:extLst>
            </p:cNvPr>
            <p:cNvSpPr/>
            <p:nvPr userDrawn="1"/>
          </p:nvSpPr>
          <p:spPr bwMode="auto">
            <a:xfrm>
              <a:off x="7004050" y="3656013"/>
              <a:ext cx="328613" cy="241300"/>
            </a:xfrm>
            <a:custGeom>
              <a:avLst/>
              <a:gdLst>
                <a:gd name="T0" fmla="*/ 14 w 98"/>
                <a:gd name="T1" fmla="*/ 3 h 72"/>
                <a:gd name="T2" fmla="*/ 1 w 98"/>
                <a:gd name="T3" fmla="*/ 5 h 72"/>
                <a:gd name="T4" fmla="*/ 0 w 98"/>
                <a:gd name="T5" fmla="*/ 9 h 72"/>
                <a:gd name="T6" fmla="*/ 2 w 98"/>
                <a:gd name="T7" fmla="*/ 10 h 72"/>
                <a:gd name="T8" fmla="*/ 83 w 98"/>
                <a:gd name="T9" fmla="*/ 69 h 72"/>
                <a:gd name="T10" fmla="*/ 96 w 98"/>
                <a:gd name="T11" fmla="*/ 67 h 72"/>
                <a:gd name="T12" fmla="*/ 98 w 98"/>
                <a:gd name="T13" fmla="*/ 64 h 72"/>
                <a:gd name="T14" fmla="*/ 96 w 98"/>
                <a:gd name="T15" fmla="*/ 62 h 72"/>
                <a:gd name="T16" fmla="*/ 14 w 98"/>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72">
                  <a:moveTo>
                    <a:pt x="14" y="3"/>
                  </a:moveTo>
                  <a:cubicBezTo>
                    <a:pt x="10" y="0"/>
                    <a:pt x="4" y="1"/>
                    <a:pt x="1" y="5"/>
                  </a:cubicBezTo>
                  <a:cubicBezTo>
                    <a:pt x="1" y="6"/>
                    <a:pt x="0" y="8"/>
                    <a:pt x="0" y="9"/>
                  </a:cubicBezTo>
                  <a:cubicBezTo>
                    <a:pt x="0" y="9"/>
                    <a:pt x="1" y="10"/>
                    <a:pt x="2" y="10"/>
                  </a:cubicBezTo>
                  <a:cubicBezTo>
                    <a:pt x="83" y="69"/>
                    <a:pt x="83" y="69"/>
                    <a:pt x="83" y="69"/>
                  </a:cubicBezTo>
                  <a:cubicBezTo>
                    <a:pt x="87" y="72"/>
                    <a:pt x="93" y="71"/>
                    <a:pt x="96" y="67"/>
                  </a:cubicBezTo>
                  <a:cubicBezTo>
                    <a:pt x="97" y="66"/>
                    <a:pt x="97" y="65"/>
                    <a:pt x="98" y="64"/>
                  </a:cubicBezTo>
                  <a:cubicBezTo>
                    <a:pt x="97" y="63"/>
                    <a:pt x="97" y="63"/>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02" name="ïŝlîḋê">
              <a:extLst>
                <a:ext uri="{FF2B5EF4-FFF2-40B4-BE49-F238E27FC236}">
                  <a16:creationId xmlns:a16="http://schemas.microsoft.com/office/drawing/2014/main" xmlns="" id="{7A4E8035-695B-4383-9D60-B079EF995BD4}"/>
                </a:ext>
              </a:extLst>
            </p:cNvPr>
            <p:cNvSpPr/>
            <p:nvPr userDrawn="1"/>
          </p:nvSpPr>
          <p:spPr bwMode="auto">
            <a:xfrm>
              <a:off x="7745413" y="2638426"/>
              <a:ext cx="312738" cy="280988"/>
            </a:xfrm>
            <a:custGeom>
              <a:avLst/>
              <a:gdLst>
                <a:gd name="T0" fmla="*/ 144 w 197"/>
                <a:gd name="T1" fmla="*/ 177 h 177"/>
                <a:gd name="T2" fmla="*/ 0 w 197"/>
                <a:gd name="T3" fmla="*/ 74 h 177"/>
                <a:gd name="T4" fmla="*/ 55 w 197"/>
                <a:gd name="T5" fmla="*/ 0 h 177"/>
                <a:gd name="T6" fmla="*/ 197 w 197"/>
                <a:gd name="T7" fmla="*/ 103 h 177"/>
                <a:gd name="T8" fmla="*/ 144 w 197"/>
                <a:gd name="T9" fmla="*/ 177 h 177"/>
              </a:gdLst>
              <a:ahLst/>
              <a:cxnLst>
                <a:cxn ang="0">
                  <a:pos x="T0" y="T1"/>
                </a:cxn>
                <a:cxn ang="0">
                  <a:pos x="T2" y="T3"/>
                </a:cxn>
                <a:cxn ang="0">
                  <a:pos x="T4" y="T5"/>
                </a:cxn>
                <a:cxn ang="0">
                  <a:pos x="T6" y="T7"/>
                </a:cxn>
                <a:cxn ang="0">
                  <a:pos x="T8" y="T9"/>
                </a:cxn>
              </a:cxnLst>
              <a:rect l="0" t="0" r="r" b="b"/>
              <a:pathLst>
                <a:path w="197" h="177">
                  <a:moveTo>
                    <a:pt x="144" y="177"/>
                  </a:moveTo>
                  <a:lnTo>
                    <a:pt x="0" y="74"/>
                  </a:lnTo>
                  <a:lnTo>
                    <a:pt x="55" y="0"/>
                  </a:lnTo>
                  <a:lnTo>
                    <a:pt x="197" y="103"/>
                  </a:lnTo>
                  <a:lnTo>
                    <a:pt x="144" y="177"/>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03" name="íṧ1iďe">
              <a:extLst>
                <a:ext uri="{FF2B5EF4-FFF2-40B4-BE49-F238E27FC236}">
                  <a16:creationId xmlns:a16="http://schemas.microsoft.com/office/drawing/2014/main" xmlns="" id="{56CC5BFE-8F62-4D55-ACCF-5B8A94917D38}"/>
                </a:ext>
              </a:extLst>
            </p:cNvPr>
            <p:cNvSpPr/>
            <p:nvPr userDrawn="1"/>
          </p:nvSpPr>
          <p:spPr bwMode="auto">
            <a:xfrm>
              <a:off x="6954838" y="3733801"/>
              <a:ext cx="311150" cy="284163"/>
            </a:xfrm>
            <a:custGeom>
              <a:avLst/>
              <a:gdLst>
                <a:gd name="T0" fmla="*/ 143 w 196"/>
                <a:gd name="T1" fmla="*/ 179 h 179"/>
                <a:gd name="T2" fmla="*/ 0 w 196"/>
                <a:gd name="T3" fmla="*/ 76 h 179"/>
                <a:gd name="T4" fmla="*/ 55 w 196"/>
                <a:gd name="T5" fmla="*/ 0 h 179"/>
                <a:gd name="T6" fmla="*/ 196 w 196"/>
                <a:gd name="T7" fmla="*/ 103 h 179"/>
                <a:gd name="T8" fmla="*/ 143 w 196"/>
                <a:gd name="T9" fmla="*/ 179 h 179"/>
              </a:gdLst>
              <a:ahLst/>
              <a:cxnLst>
                <a:cxn ang="0">
                  <a:pos x="T0" y="T1"/>
                </a:cxn>
                <a:cxn ang="0">
                  <a:pos x="T2" y="T3"/>
                </a:cxn>
                <a:cxn ang="0">
                  <a:pos x="T4" y="T5"/>
                </a:cxn>
                <a:cxn ang="0">
                  <a:pos x="T6" y="T7"/>
                </a:cxn>
                <a:cxn ang="0">
                  <a:pos x="T8" y="T9"/>
                </a:cxn>
              </a:cxnLst>
              <a:rect l="0" t="0" r="r" b="b"/>
              <a:pathLst>
                <a:path w="196" h="179">
                  <a:moveTo>
                    <a:pt x="143" y="179"/>
                  </a:moveTo>
                  <a:lnTo>
                    <a:pt x="0" y="76"/>
                  </a:lnTo>
                  <a:lnTo>
                    <a:pt x="55" y="0"/>
                  </a:lnTo>
                  <a:lnTo>
                    <a:pt x="196" y="103"/>
                  </a:lnTo>
                  <a:lnTo>
                    <a:pt x="143" y="17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04" name="îṥľïḓê">
              <a:extLst>
                <a:ext uri="{FF2B5EF4-FFF2-40B4-BE49-F238E27FC236}">
                  <a16:creationId xmlns:a16="http://schemas.microsoft.com/office/drawing/2014/main" xmlns="" id="{2C9A0345-3841-4FC9-836C-98E84476262E}"/>
                </a:ext>
              </a:extLst>
            </p:cNvPr>
            <p:cNvSpPr/>
            <p:nvPr userDrawn="1"/>
          </p:nvSpPr>
          <p:spPr bwMode="auto">
            <a:xfrm>
              <a:off x="6904038" y="3881438"/>
              <a:ext cx="241300" cy="227013"/>
            </a:xfrm>
            <a:custGeom>
              <a:avLst/>
              <a:gdLst>
                <a:gd name="T0" fmla="*/ 97 w 152"/>
                <a:gd name="T1" fmla="*/ 143 h 143"/>
                <a:gd name="T2" fmla="*/ 0 w 152"/>
                <a:gd name="T3" fmla="*/ 74 h 143"/>
                <a:gd name="T4" fmla="*/ 55 w 152"/>
                <a:gd name="T5" fmla="*/ 0 h 143"/>
                <a:gd name="T6" fmla="*/ 152 w 152"/>
                <a:gd name="T7" fmla="*/ 69 h 143"/>
                <a:gd name="T8" fmla="*/ 97 w 152"/>
                <a:gd name="T9" fmla="*/ 143 h 143"/>
              </a:gdLst>
              <a:ahLst/>
              <a:cxnLst>
                <a:cxn ang="0">
                  <a:pos x="T0" y="T1"/>
                </a:cxn>
                <a:cxn ang="0">
                  <a:pos x="T2" y="T3"/>
                </a:cxn>
                <a:cxn ang="0">
                  <a:pos x="T4" y="T5"/>
                </a:cxn>
                <a:cxn ang="0">
                  <a:pos x="T6" y="T7"/>
                </a:cxn>
                <a:cxn ang="0">
                  <a:pos x="T8" y="T9"/>
                </a:cxn>
              </a:cxnLst>
              <a:rect l="0" t="0" r="r" b="b"/>
              <a:pathLst>
                <a:path w="152" h="143">
                  <a:moveTo>
                    <a:pt x="97" y="143"/>
                  </a:moveTo>
                  <a:lnTo>
                    <a:pt x="0" y="74"/>
                  </a:lnTo>
                  <a:lnTo>
                    <a:pt x="55" y="0"/>
                  </a:lnTo>
                  <a:lnTo>
                    <a:pt x="152" y="69"/>
                  </a:lnTo>
                  <a:lnTo>
                    <a:pt x="97" y="14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05" name="íṥḻïďè">
              <a:extLst>
                <a:ext uri="{FF2B5EF4-FFF2-40B4-BE49-F238E27FC236}">
                  <a16:creationId xmlns:a16="http://schemas.microsoft.com/office/drawing/2014/main" xmlns="" id="{6E0D1E17-5CFA-494F-9D1B-DB6C0FBBDB6B}"/>
                </a:ext>
              </a:extLst>
            </p:cNvPr>
            <p:cNvSpPr/>
            <p:nvPr userDrawn="1"/>
          </p:nvSpPr>
          <p:spPr bwMode="auto">
            <a:xfrm>
              <a:off x="6964363" y="3921126"/>
              <a:ext cx="174625" cy="184150"/>
            </a:xfrm>
            <a:custGeom>
              <a:avLst/>
              <a:gdLst>
                <a:gd name="T0" fmla="*/ 55 w 110"/>
                <a:gd name="T1" fmla="*/ 116 h 116"/>
                <a:gd name="T2" fmla="*/ 0 w 110"/>
                <a:gd name="T3" fmla="*/ 74 h 116"/>
                <a:gd name="T4" fmla="*/ 53 w 110"/>
                <a:gd name="T5" fmla="*/ 0 h 116"/>
                <a:gd name="T6" fmla="*/ 110 w 110"/>
                <a:gd name="T7" fmla="*/ 40 h 116"/>
                <a:gd name="T8" fmla="*/ 55 w 110"/>
                <a:gd name="T9" fmla="*/ 116 h 116"/>
              </a:gdLst>
              <a:ahLst/>
              <a:cxnLst>
                <a:cxn ang="0">
                  <a:pos x="T0" y="T1"/>
                </a:cxn>
                <a:cxn ang="0">
                  <a:pos x="T2" y="T3"/>
                </a:cxn>
                <a:cxn ang="0">
                  <a:pos x="T4" y="T5"/>
                </a:cxn>
                <a:cxn ang="0">
                  <a:pos x="T6" y="T7"/>
                </a:cxn>
                <a:cxn ang="0">
                  <a:pos x="T8" y="T9"/>
                </a:cxn>
              </a:cxnLst>
              <a:rect l="0" t="0" r="r" b="b"/>
              <a:pathLst>
                <a:path w="110" h="116">
                  <a:moveTo>
                    <a:pt x="55" y="116"/>
                  </a:moveTo>
                  <a:lnTo>
                    <a:pt x="0" y="74"/>
                  </a:lnTo>
                  <a:lnTo>
                    <a:pt x="53" y="0"/>
                  </a:lnTo>
                  <a:lnTo>
                    <a:pt x="110" y="40"/>
                  </a:lnTo>
                  <a:lnTo>
                    <a:pt x="55" y="116"/>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06" name="îşļiḍè">
              <a:extLst>
                <a:ext uri="{FF2B5EF4-FFF2-40B4-BE49-F238E27FC236}">
                  <a16:creationId xmlns:a16="http://schemas.microsoft.com/office/drawing/2014/main" xmlns="" id="{CCDBF5B9-FD44-454D-A42E-B8FB066BEDA2}"/>
                </a:ext>
              </a:extLst>
            </p:cNvPr>
            <p:cNvSpPr/>
            <p:nvPr userDrawn="1"/>
          </p:nvSpPr>
          <p:spPr bwMode="auto">
            <a:xfrm>
              <a:off x="7051675" y="3803651"/>
              <a:ext cx="201613" cy="201613"/>
            </a:xfrm>
            <a:custGeom>
              <a:avLst/>
              <a:gdLst>
                <a:gd name="T0" fmla="*/ 72 w 127"/>
                <a:gd name="T1" fmla="*/ 127 h 127"/>
                <a:gd name="T2" fmla="*/ 0 w 127"/>
                <a:gd name="T3" fmla="*/ 76 h 127"/>
                <a:gd name="T4" fmla="*/ 55 w 127"/>
                <a:gd name="T5" fmla="*/ 0 h 127"/>
                <a:gd name="T6" fmla="*/ 127 w 127"/>
                <a:gd name="T7" fmla="*/ 53 h 127"/>
                <a:gd name="T8" fmla="*/ 72 w 127"/>
                <a:gd name="T9" fmla="*/ 127 h 127"/>
              </a:gdLst>
              <a:ahLst/>
              <a:cxnLst>
                <a:cxn ang="0">
                  <a:pos x="T0" y="T1"/>
                </a:cxn>
                <a:cxn ang="0">
                  <a:pos x="T2" y="T3"/>
                </a:cxn>
                <a:cxn ang="0">
                  <a:pos x="T4" y="T5"/>
                </a:cxn>
                <a:cxn ang="0">
                  <a:pos x="T6" y="T7"/>
                </a:cxn>
                <a:cxn ang="0">
                  <a:pos x="T8" y="T9"/>
                </a:cxn>
              </a:cxnLst>
              <a:rect l="0" t="0" r="r" b="b"/>
              <a:pathLst>
                <a:path w="127" h="127">
                  <a:moveTo>
                    <a:pt x="72" y="127"/>
                  </a:moveTo>
                  <a:lnTo>
                    <a:pt x="0" y="76"/>
                  </a:lnTo>
                  <a:lnTo>
                    <a:pt x="55" y="0"/>
                  </a:lnTo>
                  <a:lnTo>
                    <a:pt x="127" y="53"/>
                  </a:lnTo>
                  <a:lnTo>
                    <a:pt x="72" y="127"/>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07" name="î$ḷídè">
              <a:extLst>
                <a:ext uri="{FF2B5EF4-FFF2-40B4-BE49-F238E27FC236}">
                  <a16:creationId xmlns:a16="http://schemas.microsoft.com/office/drawing/2014/main" xmlns="" id="{DA8C02B0-E3B3-485C-8727-726C45E02344}"/>
                </a:ext>
              </a:extLst>
            </p:cNvPr>
            <p:cNvSpPr/>
            <p:nvPr userDrawn="1"/>
          </p:nvSpPr>
          <p:spPr bwMode="auto">
            <a:xfrm>
              <a:off x="6964363" y="3743326"/>
              <a:ext cx="117475" cy="141288"/>
            </a:xfrm>
            <a:custGeom>
              <a:avLst/>
              <a:gdLst>
                <a:gd name="T0" fmla="*/ 21 w 74"/>
                <a:gd name="T1" fmla="*/ 89 h 89"/>
                <a:gd name="T2" fmla="*/ 0 w 74"/>
                <a:gd name="T3" fmla="*/ 74 h 89"/>
                <a:gd name="T4" fmla="*/ 55 w 74"/>
                <a:gd name="T5" fmla="*/ 0 h 89"/>
                <a:gd name="T6" fmla="*/ 74 w 74"/>
                <a:gd name="T7" fmla="*/ 15 h 89"/>
                <a:gd name="T8" fmla="*/ 21 w 74"/>
                <a:gd name="T9" fmla="*/ 89 h 89"/>
              </a:gdLst>
              <a:ahLst/>
              <a:cxnLst>
                <a:cxn ang="0">
                  <a:pos x="T0" y="T1"/>
                </a:cxn>
                <a:cxn ang="0">
                  <a:pos x="T2" y="T3"/>
                </a:cxn>
                <a:cxn ang="0">
                  <a:pos x="T4" y="T5"/>
                </a:cxn>
                <a:cxn ang="0">
                  <a:pos x="T6" y="T7"/>
                </a:cxn>
                <a:cxn ang="0">
                  <a:pos x="T8" y="T9"/>
                </a:cxn>
              </a:cxnLst>
              <a:rect l="0" t="0" r="r" b="b"/>
              <a:pathLst>
                <a:path w="74" h="89">
                  <a:moveTo>
                    <a:pt x="21" y="89"/>
                  </a:moveTo>
                  <a:lnTo>
                    <a:pt x="0" y="74"/>
                  </a:lnTo>
                  <a:lnTo>
                    <a:pt x="55" y="0"/>
                  </a:lnTo>
                  <a:lnTo>
                    <a:pt x="74" y="15"/>
                  </a:lnTo>
                  <a:lnTo>
                    <a:pt x="21"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08" name="íSļîḑê">
              <a:extLst>
                <a:ext uri="{FF2B5EF4-FFF2-40B4-BE49-F238E27FC236}">
                  <a16:creationId xmlns:a16="http://schemas.microsoft.com/office/drawing/2014/main" xmlns="" id="{29AC9EC8-B153-4A6F-84CD-0E8AF71312F9}"/>
                </a:ext>
              </a:extLst>
            </p:cNvPr>
            <p:cNvSpPr/>
            <p:nvPr userDrawn="1"/>
          </p:nvSpPr>
          <p:spPr bwMode="auto">
            <a:xfrm>
              <a:off x="7866063" y="2722563"/>
              <a:ext cx="180975" cy="187325"/>
            </a:xfrm>
            <a:custGeom>
              <a:avLst/>
              <a:gdLst>
                <a:gd name="T0" fmla="*/ 59 w 114"/>
                <a:gd name="T1" fmla="*/ 118 h 118"/>
                <a:gd name="T2" fmla="*/ 0 w 114"/>
                <a:gd name="T3" fmla="*/ 76 h 118"/>
                <a:gd name="T4" fmla="*/ 53 w 114"/>
                <a:gd name="T5" fmla="*/ 0 h 118"/>
                <a:gd name="T6" fmla="*/ 114 w 114"/>
                <a:gd name="T7" fmla="*/ 44 h 118"/>
                <a:gd name="T8" fmla="*/ 59 w 114"/>
                <a:gd name="T9" fmla="*/ 118 h 118"/>
              </a:gdLst>
              <a:ahLst/>
              <a:cxnLst>
                <a:cxn ang="0">
                  <a:pos x="T0" y="T1"/>
                </a:cxn>
                <a:cxn ang="0">
                  <a:pos x="T2" y="T3"/>
                </a:cxn>
                <a:cxn ang="0">
                  <a:pos x="T4" y="T5"/>
                </a:cxn>
                <a:cxn ang="0">
                  <a:pos x="T6" y="T7"/>
                </a:cxn>
                <a:cxn ang="0">
                  <a:pos x="T8" y="T9"/>
                </a:cxn>
              </a:cxnLst>
              <a:rect l="0" t="0" r="r" b="b"/>
              <a:pathLst>
                <a:path w="114" h="118">
                  <a:moveTo>
                    <a:pt x="59" y="118"/>
                  </a:moveTo>
                  <a:lnTo>
                    <a:pt x="0" y="76"/>
                  </a:lnTo>
                  <a:lnTo>
                    <a:pt x="53" y="0"/>
                  </a:lnTo>
                  <a:lnTo>
                    <a:pt x="114" y="44"/>
                  </a:lnTo>
                  <a:lnTo>
                    <a:pt x="59" y="118"/>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09" name="íSḷîḍè">
              <a:extLst>
                <a:ext uri="{FF2B5EF4-FFF2-40B4-BE49-F238E27FC236}">
                  <a16:creationId xmlns:a16="http://schemas.microsoft.com/office/drawing/2014/main" xmlns="" id="{2BC7DD3E-5675-4C6F-BFA5-45CB7EE4C3DA}"/>
                </a:ext>
              </a:extLst>
            </p:cNvPr>
            <p:cNvSpPr/>
            <p:nvPr userDrawn="1"/>
          </p:nvSpPr>
          <p:spPr bwMode="auto">
            <a:xfrm>
              <a:off x="7762875" y="2647951"/>
              <a:ext cx="114300" cy="141288"/>
            </a:xfrm>
            <a:custGeom>
              <a:avLst/>
              <a:gdLst>
                <a:gd name="T0" fmla="*/ 19 w 72"/>
                <a:gd name="T1" fmla="*/ 89 h 89"/>
                <a:gd name="T2" fmla="*/ 0 w 72"/>
                <a:gd name="T3" fmla="*/ 74 h 89"/>
                <a:gd name="T4" fmla="*/ 53 w 72"/>
                <a:gd name="T5" fmla="*/ 0 h 89"/>
                <a:gd name="T6" fmla="*/ 72 w 72"/>
                <a:gd name="T7" fmla="*/ 13 h 89"/>
                <a:gd name="T8" fmla="*/ 19 w 72"/>
                <a:gd name="T9" fmla="*/ 89 h 89"/>
              </a:gdLst>
              <a:ahLst/>
              <a:cxnLst>
                <a:cxn ang="0">
                  <a:pos x="T0" y="T1"/>
                </a:cxn>
                <a:cxn ang="0">
                  <a:pos x="T2" y="T3"/>
                </a:cxn>
                <a:cxn ang="0">
                  <a:pos x="T4" y="T5"/>
                </a:cxn>
                <a:cxn ang="0">
                  <a:pos x="T6" y="T7"/>
                </a:cxn>
                <a:cxn ang="0">
                  <a:pos x="T8" y="T9"/>
                </a:cxn>
              </a:cxnLst>
              <a:rect l="0" t="0" r="r" b="b"/>
              <a:pathLst>
                <a:path w="72" h="89">
                  <a:moveTo>
                    <a:pt x="19" y="89"/>
                  </a:moveTo>
                  <a:lnTo>
                    <a:pt x="0" y="74"/>
                  </a:lnTo>
                  <a:lnTo>
                    <a:pt x="53" y="0"/>
                  </a:lnTo>
                  <a:lnTo>
                    <a:pt x="72" y="13"/>
                  </a:lnTo>
                  <a:lnTo>
                    <a:pt x="19"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10" name="iṡliḋê">
              <a:extLst>
                <a:ext uri="{FF2B5EF4-FFF2-40B4-BE49-F238E27FC236}">
                  <a16:creationId xmlns:a16="http://schemas.microsoft.com/office/drawing/2014/main" xmlns="" id="{8F73F671-B29A-4D1E-8127-B08F2AF4B58E}"/>
                </a:ext>
              </a:extLst>
            </p:cNvPr>
            <p:cNvSpPr/>
            <p:nvPr userDrawn="1"/>
          </p:nvSpPr>
          <p:spPr bwMode="auto">
            <a:xfrm>
              <a:off x="7832725" y="2560638"/>
              <a:ext cx="265113" cy="241300"/>
            </a:xfrm>
            <a:custGeom>
              <a:avLst/>
              <a:gdLst>
                <a:gd name="T0" fmla="*/ 167 w 167"/>
                <a:gd name="T1" fmla="*/ 76 h 152"/>
                <a:gd name="T2" fmla="*/ 116 w 167"/>
                <a:gd name="T3" fmla="*/ 38 h 152"/>
                <a:gd name="T4" fmla="*/ 64 w 167"/>
                <a:gd name="T5" fmla="*/ 0 h 152"/>
                <a:gd name="T6" fmla="*/ 0 w 167"/>
                <a:gd name="T7" fmla="*/ 49 h 152"/>
                <a:gd name="T8" fmla="*/ 72 w 167"/>
                <a:gd name="T9" fmla="*/ 100 h 152"/>
                <a:gd name="T10" fmla="*/ 142 w 167"/>
                <a:gd name="T11" fmla="*/ 152 h 152"/>
                <a:gd name="T12" fmla="*/ 167 w 167"/>
                <a:gd name="T13" fmla="*/ 76 h 152"/>
              </a:gdLst>
              <a:ahLst/>
              <a:cxnLst>
                <a:cxn ang="0">
                  <a:pos x="T0" y="T1"/>
                </a:cxn>
                <a:cxn ang="0">
                  <a:pos x="T2" y="T3"/>
                </a:cxn>
                <a:cxn ang="0">
                  <a:pos x="T4" y="T5"/>
                </a:cxn>
                <a:cxn ang="0">
                  <a:pos x="T6" y="T7"/>
                </a:cxn>
                <a:cxn ang="0">
                  <a:pos x="T8" y="T9"/>
                </a:cxn>
                <a:cxn ang="0">
                  <a:pos x="T10" y="T11"/>
                </a:cxn>
                <a:cxn ang="0">
                  <a:pos x="T12" y="T13"/>
                </a:cxn>
              </a:cxnLst>
              <a:rect l="0" t="0" r="r" b="b"/>
              <a:pathLst>
                <a:path w="167" h="152">
                  <a:moveTo>
                    <a:pt x="167" y="76"/>
                  </a:moveTo>
                  <a:lnTo>
                    <a:pt x="116" y="38"/>
                  </a:lnTo>
                  <a:lnTo>
                    <a:pt x="64" y="0"/>
                  </a:lnTo>
                  <a:lnTo>
                    <a:pt x="0" y="49"/>
                  </a:lnTo>
                  <a:lnTo>
                    <a:pt x="72" y="100"/>
                  </a:lnTo>
                  <a:lnTo>
                    <a:pt x="142" y="152"/>
                  </a:lnTo>
                  <a:lnTo>
                    <a:pt x="167" y="76"/>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11" name="işḻide">
              <a:extLst>
                <a:ext uri="{FF2B5EF4-FFF2-40B4-BE49-F238E27FC236}">
                  <a16:creationId xmlns:a16="http://schemas.microsoft.com/office/drawing/2014/main" xmlns="" id="{002A1269-9489-4196-9900-5C6166511ABA}"/>
                </a:ext>
              </a:extLst>
            </p:cNvPr>
            <p:cNvSpPr/>
            <p:nvPr userDrawn="1"/>
          </p:nvSpPr>
          <p:spPr bwMode="auto">
            <a:xfrm>
              <a:off x="7970838" y="2625726"/>
              <a:ext cx="114300" cy="166688"/>
            </a:xfrm>
            <a:custGeom>
              <a:avLst/>
              <a:gdLst>
                <a:gd name="T0" fmla="*/ 16 w 34"/>
                <a:gd name="T1" fmla="*/ 0 h 50"/>
                <a:gd name="T2" fmla="*/ 0 w 34"/>
                <a:gd name="T3" fmla="*/ 33 h 50"/>
                <a:gd name="T4" fmla="*/ 23 w 34"/>
                <a:gd name="T5" fmla="*/ 50 h 50"/>
                <a:gd name="T6" fmla="*/ 34 w 34"/>
                <a:gd name="T7" fmla="*/ 14 h 50"/>
                <a:gd name="T8" fmla="*/ 16 w 34"/>
                <a:gd name="T9" fmla="*/ 0 h 50"/>
              </a:gdLst>
              <a:ahLst/>
              <a:cxnLst>
                <a:cxn ang="0">
                  <a:pos x="T0" y="T1"/>
                </a:cxn>
                <a:cxn ang="0">
                  <a:pos x="T2" y="T3"/>
                </a:cxn>
                <a:cxn ang="0">
                  <a:pos x="T4" y="T5"/>
                </a:cxn>
                <a:cxn ang="0">
                  <a:pos x="T6" y="T7"/>
                </a:cxn>
                <a:cxn ang="0">
                  <a:pos x="T8" y="T9"/>
                </a:cxn>
              </a:cxnLst>
              <a:rect l="0" t="0" r="r" b="b"/>
              <a:pathLst>
                <a:path w="34" h="50">
                  <a:moveTo>
                    <a:pt x="16" y="0"/>
                  </a:moveTo>
                  <a:cubicBezTo>
                    <a:pt x="16" y="1"/>
                    <a:pt x="0" y="33"/>
                    <a:pt x="0" y="33"/>
                  </a:cubicBezTo>
                  <a:cubicBezTo>
                    <a:pt x="23" y="50"/>
                    <a:pt x="23" y="50"/>
                    <a:pt x="23" y="50"/>
                  </a:cubicBezTo>
                  <a:cubicBezTo>
                    <a:pt x="34" y="14"/>
                    <a:pt x="34" y="14"/>
                    <a:pt x="34" y="14"/>
                  </a:cubicBezTo>
                  <a:lnTo>
                    <a:pt x="16" y="0"/>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12" name="íṡľïḑê">
              <a:extLst>
                <a:ext uri="{FF2B5EF4-FFF2-40B4-BE49-F238E27FC236}">
                  <a16:creationId xmlns:a16="http://schemas.microsoft.com/office/drawing/2014/main" xmlns="" id="{93C7515C-00DD-45C9-B0B3-D57DC4CCC731}"/>
                </a:ext>
              </a:extLst>
            </p:cNvPr>
            <p:cNvSpPr/>
            <p:nvPr userDrawn="1"/>
          </p:nvSpPr>
          <p:spPr bwMode="auto">
            <a:xfrm>
              <a:off x="6464300" y="4229101"/>
              <a:ext cx="1117600" cy="388938"/>
            </a:xfrm>
            <a:custGeom>
              <a:avLst/>
              <a:gdLst>
                <a:gd name="T0" fmla="*/ 693 w 704"/>
                <a:gd name="T1" fmla="*/ 245 h 245"/>
                <a:gd name="T2" fmla="*/ 0 w 704"/>
                <a:gd name="T3" fmla="*/ 32 h 245"/>
                <a:gd name="T4" fmla="*/ 11 w 704"/>
                <a:gd name="T5" fmla="*/ 0 h 245"/>
                <a:gd name="T6" fmla="*/ 704 w 704"/>
                <a:gd name="T7" fmla="*/ 213 h 245"/>
                <a:gd name="T8" fmla="*/ 693 w 704"/>
                <a:gd name="T9" fmla="*/ 245 h 245"/>
              </a:gdLst>
              <a:ahLst/>
              <a:cxnLst>
                <a:cxn ang="0">
                  <a:pos x="T0" y="T1"/>
                </a:cxn>
                <a:cxn ang="0">
                  <a:pos x="T2" y="T3"/>
                </a:cxn>
                <a:cxn ang="0">
                  <a:pos x="T4" y="T5"/>
                </a:cxn>
                <a:cxn ang="0">
                  <a:pos x="T6" y="T7"/>
                </a:cxn>
                <a:cxn ang="0">
                  <a:pos x="T8" y="T9"/>
                </a:cxn>
              </a:cxnLst>
              <a:rect l="0" t="0" r="r" b="b"/>
              <a:pathLst>
                <a:path w="704" h="245">
                  <a:moveTo>
                    <a:pt x="693" y="245"/>
                  </a:moveTo>
                  <a:lnTo>
                    <a:pt x="0" y="32"/>
                  </a:lnTo>
                  <a:lnTo>
                    <a:pt x="11" y="0"/>
                  </a:lnTo>
                  <a:lnTo>
                    <a:pt x="704" y="213"/>
                  </a:lnTo>
                  <a:lnTo>
                    <a:pt x="693" y="245"/>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13" name="í$ľiḍé">
              <a:extLst>
                <a:ext uri="{FF2B5EF4-FFF2-40B4-BE49-F238E27FC236}">
                  <a16:creationId xmlns:a16="http://schemas.microsoft.com/office/drawing/2014/main" xmlns="" id="{8859C2D9-FEBC-4151-AA1F-2A439FDB4F43}"/>
                </a:ext>
              </a:extLst>
            </p:cNvPr>
            <p:cNvSpPr/>
            <p:nvPr userDrawn="1"/>
          </p:nvSpPr>
          <p:spPr bwMode="auto">
            <a:xfrm>
              <a:off x="7570788" y="3151188"/>
              <a:ext cx="785813" cy="1543050"/>
            </a:xfrm>
            <a:custGeom>
              <a:avLst/>
              <a:gdLst>
                <a:gd name="T0" fmla="*/ 1 w 234"/>
                <a:gd name="T1" fmla="*/ 461 h 461"/>
                <a:gd name="T2" fmla="*/ 0 w 234"/>
                <a:gd name="T3" fmla="*/ 400 h 461"/>
                <a:gd name="T4" fmla="*/ 171 w 234"/>
                <a:gd name="T5" fmla="*/ 222 h 461"/>
                <a:gd name="T6" fmla="*/ 45 w 234"/>
                <a:gd name="T7" fmla="*/ 58 h 461"/>
                <a:gd name="T8" fmla="*/ 61 w 234"/>
                <a:gd name="T9" fmla="*/ 0 h 461"/>
                <a:gd name="T10" fmla="*/ 182 w 234"/>
                <a:gd name="T11" fmla="*/ 81 h 461"/>
                <a:gd name="T12" fmla="*/ 231 w 234"/>
                <a:gd name="T13" fmla="*/ 221 h 461"/>
                <a:gd name="T14" fmla="*/ 1 w 234"/>
                <a:gd name="T15" fmla="*/ 461 h 4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461">
                  <a:moveTo>
                    <a:pt x="1" y="461"/>
                  </a:moveTo>
                  <a:cubicBezTo>
                    <a:pt x="0" y="400"/>
                    <a:pt x="0" y="400"/>
                    <a:pt x="0" y="400"/>
                  </a:cubicBezTo>
                  <a:cubicBezTo>
                    <a:pt x="96" y="398"/>
                    <a:pt x="173" y="318"/>
                    <a:pt x="171" y="222"/>
                  </a:cubicBezTo>
                  <a:cubicBezTo>
                    <a:pt x="169" y="145"/>
                    <a:pt x="118" y="79"/>
                    <a:pt x="45" y="58"/>
                  </a:cubicBezTo>
                  <a:cubicBezTo>
                    <a:pt x="61" y="0"/>
                    <a:pt x="61" y="0"/>
                    <a:pt x="61" y="0"/>
                  </a:cubicBezTo>
                  <a:cubicBezTo>
                    <a:pt x="109" y="13"/>
                    <a:pt x="151" y="42"/>
                    <a:pt x="182" y="81"/>
                  </a:cubicBezTo>
                  <a:cubicBezTo>
                    <a:pt x="213" y="121"/>
                    <a:pt x="230" y="169"/>
                    <a:pt x="231" y="221"/>
                  </a:cubicBezTo>
                  <a:cubicBezTo>
                    <a:pt x="234" y="350"/>
                    <a:pt x="131" y="458"/>
                    <a:pt x="1" y="461"/>
                  </a:cubicBez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14" name="íšḻiḑê">
              <a:extLst>
                <a:ext uri="{FF2B5EF4-FFF2-40B4-BE49-F238E27FC236}">
                  <a16:creationId xmlns:a16="http://schemas.microsoft.com/office/drawing/2014/main" xmlns="" id="{19842AC1-11C6-4BFE-9EC6-3C2CA2194BF7}"/>
                </a:ext>
              </a:extLst>
            </p:cNvPr>
            <p:cNvSpPr/>
            <p:nvPr userDrawn="1"/>
          </p:nvSpPr>
          <p:spPr bwMode="auto">
            <a:xfrm>
              <a:off x="7570788" y="3475038"/>
              <a:ext cx="635000" cy="1065213"/>
            </a:xfrm>
            <a:custGeom>
              <a:avLst/>
              <a:gdLst>
                <a:gd name="T0" fmla="*/ 175 w 189"/>
                <a:gd name="T1" fmla="*/ 160 h 318"/>
                <a:gd name="T2" fmla="*/ 115 w 189"/>
                <a:gd name="T3" fmla="*/ 0 h 318"/>
                <a:gd name="T4" fmla="*/ 115 w 189"/>
                <a:gd name="T5" fmla="*/ 0 h 318"/>
                <a:gd name="T6" fmla="*/ 171 w 189"/>
                <a:gd name="T7" fmla="*/ 125 h 318"/>
                <a:gd name="T8" fmla="*/ 0 w 189"/>
                <a:gd name="T9" fmla="*/ 303 h 318"/>
                <a:gd name="T10" fmla="*/ 2 w 189"/>
                <a:gd name="T11" fmla="*/ 318 h 318"/>
                <a:gd name="T12" fmla="*/ 175 w 189"/>
                <a:gd name="T13" fmla="*/ 160 h 318"/>
              </a:gdLst>
              <a:ahLst/>
              <a:cxnLst>
                <a:cxn ang="0">
                  <a:pos x="T0" y="T1"/>
                </a:cxn>
                <a:cxn ang="0">
                  <a:pos x="T2" y="T3"/>
                </a:cxn>
                <a:cxn ang="0">
                  <a:pos x="T4" y="T5"/>
                </a:cxn>
                <a:cxn ang="0">
                  <a:pos x="T6" y="T7"/>
                </a:cxn>
                <a:cxn ang="0">
                  <a:pos x="T8" y="T9"/>
                </a:cxn>
                <a:cxn ang="0">
                  <a:pos x="T10" y="T11"/>
                </a:cxn>
                <a:cxn ang="0">
                  <a:pos x="T12" y="T13"/>
                </a:cxn>
              </a:cxnLst>
              <a:rect l="0" t="0" r="r" b="b"/>
              <a:pathLst>
                <a:path w="189" h="318">
                  <a:moveTo>
                    <a:pt x="175" y="160"/>
                  </a:moveTo>
                  <a:cubicBezTo>
                    <a:pt x="189" y="43"/>
                    <a:pt x="115" y="0"/>
                    <a:pt x="115" y="0"/>
                  </a:cubicBezTo>
                  <a:cubicBezTo>
                    <a:pt x="115" y="0"/>
                    <a:pt x="115" y="0"/>
                    <a:pt x="115" y="0"/>
                  </a:cubicBezTo>
                  <a:cubicBezTo>
                    <a:pt x="149" y="32"/>
                    <a:pt x="170" y="76"/>
                    <a:pt x="171" y="125"/>
                  </a:cubicBezTo>
                  <a:cubicBezTo>
                    <a:pt x="173" y="221"/>
                    <a:pt x="96" y="301"/>
                    <a:pt x="0" y="303"/>
                  </a:cubicBezTo>
                  <a:cubicBezTo>
                    <a:pt x="2" y="318"/>
                    <a:pt x="2" y="318"/>
                    <a:pt x="2" y="318"/>
                  </a:cubicBezTo>
                  <a:cubicBezTo>
                    <a:pt x="40" y="312"/>
                    <a:pt x="161" y="286"/>
                    <a:pt x="175" y="160"/>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15" name="îşļiďe">
              <a:extLst>
                <a:ext uri="{FF2B5EF4-FFF2-40B4-BE49-F238E27FC236}">
                  <a16:creationId xmlns:a16="http://schemas.microsoft.com/office/drawing/2014/main" xmlns="" id="{A951DA55-CD9D-4C96-9923-D9C8D934A66E}"/>
                </a:ext>
              </a:extLst>
            </p:cNvPr>
            <p:cNvSpPr/>
            <p:nvPr userDrawn="1"/>
          </p:nvSpPr>
          <p:spPr bwMode="auto">
            <a:xfrm>
              <a:off x="7464425" y="4591051"/>
              <a:ext cx="227013" cy="365125"/>
            </a:xfrm>
            <a:custGeom>
              <a:avLst/>
              <a:gdLst>
                <a:gd name="T0" fmla="*/ 143 w 143"/>
                <a:gd name="T1" fmla="*/ 228 h 230"/>
                <a:gd name="T2" fmla="*/ 6 w 143"/>
                <a:gd name="T3" fmla="*/ 230 h 230"/>
                <a:gd name="T4" fmla="*/ 0 w 143"/>
                <a:gd name="T5" fmla="*/ 2 h 230"/>
                <a:gd name="T6" fmla="*/ 137 w 143"/>
                <a:gd name="T7" fmla="*/ 0 h 230"/>
                <a:gd name="T8" fmla="*/ 143 w 143"/>
                <a:gd name="T9" fmla="*/ 228 h 230"/>
              </a:gdLst>
              <a:ahLst/>
              <a:cxnLst>
                <a:cxn ang="0">
                  <a:pos x="T0" y="T1"/>
                </a:cxn>
                <a:cxn ang="0">
                  <a:pos x="T2" y="T3"/>
                </a:cxn>
                <a:cxn ang="0">
                  <a:pos x="T4" y="T5"/>
                </a:cxn>
                <a:cxn ang="0">
                  <a:pos x="T6" y="T7"/>
                </a:cxn>
                <a:cxn ang="0">
                  <a:pos x="T8" y="T9"/>
                </a:cxn>
              </a:cxnLst>
              <a:rect l="0" t="0" r="r" b="b"/>
              <a:pathLst>
                <a:path w="143" h="230">
                  <a:moveTo>
                    <a:pt x="143" y="228"/>
                  </a:moveTo>
                  <a:lnTo>
                    <a:pt x="6" y="230"/>
                  </a:lnTo>
                  <a:lnTo>
                    <a:pt x="0" y="2"/>
                  </a:lnTo>
                  <a:lnTo>
                    <a:pt x="137" y="0"/>
                  </a:lnTo>
                  <a:lnTo>
                    <a:pt x="143" y="228"/>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16" name="iṥḻïḋe">
              <a:extLst>
                <a:ext uri="{FF2B5EF4-FFF2-40B4-BE49-F238E27FC236}">
                  <a16:creationId xmlns:a16="http://schemas.microsoft.com/office/drawing/2014/main" xmlns="" id="{FAE15C44-CF73-46C7-BB8E-924E596F8732}"/>
                </a:ext>
              </a:extLst>
            </p:cNvPr>
            <p:cNvSpPr/>
            <p:nvPr userDrawn="1"/>
          </p:nvSpPr>
          <p:spPr bwMode="auto">
            <a:xfrm>
              <a:off x="7570788" y="4460876"/>
              <a:ext cx="219075" cy="233363"/>
            </a:xfrm>
            <a:custGeom>
              <a:avLst/>
              <a:gdLst>
                <a:gd name="T0" fmla="*/ 65 w 65"/>
                <a:gd name="T1" fmla="*/ 37 h 70"/>
                <a:gd name="T2" fmla="*/ 52 w 65"/>
                <a:gd name="T3" fmla="*/ 0 h 70"/>
                <a:gd name="T4" fmla="*/ 0 w 65"/>
                <a:gd name="T5" fmla="*/ 9 h 70"/>
                <a:gd name="T6" fmla="*/ 1 w 65"/>
                <a:gd name="T7" fmla="*/ 70 h 70"/>
                <a:gd name="T8" fmla="*/ 61 w 65"/>
                <a:gd name="T9" fmla="*/ 60 h 70"/>
                <a:gd name="T10" fmla="*/ 65 w 65"/>
                <a:gd name="T11" fmla="*/ 37 h 70"/>
              </a:gdLst>
              <a:ahLst/>
              <a:cxnLst>
                <a:cxn ang="0">
                  <a:pos x="T0" y="T1"/>
                </a:cxn>
                <a:cxn ang="0">
                  <a:pos x="T2" y="T3"/>
                </a:cxn>
                <a:cxn ang="0">
                  <a:pos x="T4" y="T5"/>
                </a:cxn>
                <a:cxn ang="0">
                  <a:pos x="T6" y="T7"/>
                </a:cxn>
                <a:cxn ang="0">
                  <a:pos x="T8" y="T9"/>
                </a:cxn>
                <a:cxn ang="0">
                  <a:pos x="T10" y="T11"/>
                </a:cxn>
              </a:cxnLst>
              <a:rect l="0" t="0" r="r" b="b"/>
              <a:pathLst>
                <a:path w="65" h="70">
                  <a:moveTo>
                    <a:pt x="65" y="37"/>
                  </a:moveTo>
                  <a:cubicBezTo>
                    <a:pt x="65" y="23"/>
                    <a:pt x="60" y="10"/>
                    <a:pt x="52" y="0"/>
                  </a:cubicBezTo>
                  <a:cubicBezTo>
                    <a:pt x="36" y="5"/>
                    <a:pt x="18" y="9"/>
                    <a:pt x="0" y="9"/>
                  </a:cubicBezTo>
                  <a:cubicBezTo>
                    <a:pt x="1" y="70"/>
                    <a:pt x="1" y="70"/>
                    <a:pt x="1" y="70"/>
                  </a:cubicBezTo>
                  <a:cubicBezTo>
                    <a:pt x="22" y="69"/>
                    <a:pt x="42" y="66"/>
                    <a:pt x="61" y="60"/>
                  </a:cubicBezTo>
                  <a:cubicBezTo>
                    <a:pt x="64" y="53"/>
                    <a:pt x="65" y="45"/>
                    <a:pt x="65" y="37"/>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17" name="îṩḻíḋè">
              <a:extLst>
                <a:ext uri="{FF2B5EF4-FFF2-40B4-BE49-F238E27FC236}">
                  <a16:creationId xmlns:a16="http://schemas.microsoft.com/office/drawing/2014/main" xmlns="" id="{62975C7C-4368-4F7E-90B7-E3CB3E6DCEF2}"/>
                </a:ext>
              </a:extLst>
            </p:cNvPr>
            <p:cNvSpPr/>
            <p:nvPr userDrawn="1"/>
          </p:nvSpPr>
          <p:spPr bwMode="auto">
            <a:xfrm>
              <a:off x="7464425" y="4591051"/>
              <a:ext cx="220663" cy="211138"/>
            </a:xfrm>
            <a:custGeom>
              <a:avLst/>
              <a:gdLst>
                <a:gd name="T0" fmla="*/ 1 w 66"/>
                <a:gd name="T1" fmla="*/ 54 h 63"/>
                <a:gd name="T2" fmla="*/ 35 w 66"/>
                <a:gd name="T3" fmla="*/ 63 h 63"/>
                <a:gd name="T4" fmla="*/ 66 w 66"/>
                <a:gd name="T5" fmla="*/ 54 h 63"/>
                <a:gd name="T6" fmla="*/ 65 w 66"/>
                <a:gd name="T7" fmla="*/ 0 h 63"/>
                <a:gd name="T8" fmla="*/ 0 w 66"/>
                <a:gd name="T9" fmla="*/ 1 h 63"/>
                <a:gd name="T10" fmla="*/ 1 w 66"/>
                <a:gd name="T11" fmla="*/ 54 h 63"/>
              </a:gdLst>
              <a:ahLst/>
              <a:cxnLst>
                <a:cxn ang="0">
                  <a:pos x="T0" y="T1"/>
                </a:cxn>
                <a:cxn ang="0">
                  <a:pos x="T2" y="T3"/>
                </a:cxn>
                <a:cxn ang="0">
                  <a:pos x="T4" y="T5"/>
                </a:cxn>
                <a:cxn ang="0">
                  <a:pos x="T6" y="T7"/>
                </a:cxn>
                <a:cxn ang="0">
                  <a:pos x="T8" y="T9"/>
                </a:cxn>
                <a:cxn ang="0">
                  <a:pos x="T10" y="T11"/>
                </a:cxn>
              </a:cxnLst>
              <a:rect l="0" t="0" r="r" b="b"/>
              <a:pathLst>
                <a:path w="66" h="63">
                  <a:moveTo>
                    <a:pt x="1" y="54"/>
                  </a:moveTo>
                  <a:cubicBezTo>
                    <a:pt x="11" y="60"/>
                    <a:pt x="23" y="63"/>
                    <a:pt x="35" y="63"/>
                  </a:cubicBezTo>
                  <a:cubicBezTo>
                    <a:pt x="47" y="62"/>
                    <a:pt x="57" y="59"/>
                    <a:pt x="66" y="54"/>
                  </a:cubicBezTo>
                  <a:cubicBezTo>
                    <a:pt x="65" y="0"/>
                    <a:pt x="65" y="0"/>
                    <a:pt x="65" y="0"/>
                  </a:cubicBezTo>
                  <a:cubicBezTo>
                    <a:pt x="0" y="1"/>
                    <a:pt x="0" y="1"/>
                    <a:pt x="0" y="1"/>
                  </a:cubicBezTo>
                  <a:lnTo>
                    <a:pt x="1" y="54"/>
                  </a:ln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18" name="íṣľïḍe">
              <a:extLst>
                <a:ext uri="{FF2B5EF4-FFF2-40B4-BE49-F238E27FC236}">
                  <a16:creationId xmlns:a16="http://schemas.microsoft.com/office/drawing/2014/main" xmlns="" id="{6BF34F5D-84AA-49D3-92CC-56B4473A8F15}"/>
                </a:ext>
              </a:extLst>
            </p:cNvPr>
            <p:cNvSpPr/>
            <p:nvPr userDrawn="1"/>
          </p:nvSpPr>
          <p:spPr bwMode="auto">
            <a:xfrm>
              <a:off x="7383463" y="4392613"/>
              <a:ext cx="388938" cy="392113"/>
            </a:xfrm>
            <a:custGeom>
              <a:avLst/>
              <a:gdLst>
                <a:gd name="T0" fmla="*/ 116 w 116"/>
                <a:gd name="T1" fmla="*/ 57 h 117"/>
                <a:gd name="T2" fmla="*/ 59 w 116"/>
                <a:gd name="T3" fmla="*/ 116 h 117"/>
                <a:gd name="T4" fmla="*/ 1 w 116"/>
                <a:gd name="T5" fmla="*/ 60 h 117"/>
                <a:gd name="T6" fmla="*/ 57 w 116"/>
                <a:gd name="T7" fmla="*/ 1 h 117"/>
                <a:gd name="T8" fmla="*/ 116 w 116"/>
                <a:gd name="T9" fmla="*/ 57 h 117"/>
              </a:gdLst>
              <a:ahLst/>
              <a:cxnLst>
                <a:cxn ang="0">
                  <a:pos x="T0" y="T1"/>
                </a:cxn>
                <a:cxn ang="0">
                  <a:pos x="T2" y="T3"/>
                </a:cxn>
                <a:cxn ang="0">
                  <a:pos x="T4" y="T5"/>
                </a:cxn>
                <a:cxn ang="0">
                  <a:pos x="T6" y="T7"/>
                </a:cxn>
                <a:cxn ang="0">
                  <a:pos x="T8" y="T9"/>
                </a:cxn>
              </a:cxnLst>
              <a:rect l="0" t="0" r="r" b="b"/>
              <a:pathLst>
                <a:path w="116" h="117">
                  <a:moveTo>
                    <a:pt x="116" y="57"/>
                  </a:moveTo>
                  <a:cubicBezTo>
                    <a:pt x="116" y="89"/>
                    <a:pt x="91" y="115"/>
                    <a:pt x="59" y="116"/>
                  </a:cubicBezTo>
                  <a:cubicBezTo>
                    <a:pt x="27" y="117"/>
                    <a:pt x="1" y="92"/>
                    <a:pt x="1" y="60"/>
                  </a:cubicBezTo>
                  <a:cubicBezTo>
                    <a:pt x="0" y="28"/>
                    <a:pt x="25" y="2"/>
                    <a:pt x="57" y="1"/>
                  </a:cubicBezTo>
                  <a:cubicBezTo>
                    <a:pt x="89" y="0"/>
                    <a:pt x="115" y="26"/>
                    <a:pt x="116" y="5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19" name="ïsḻîḓè">
              <a:extLst>
                <a:ext uri="{FF2B5EF4-FFF2-40B4-BE49-F238E27FC236}">
                  <a16:creationId xmlns:a16="http://schemas.microsoft.com/office/drawing/2014/main" xmlns="" id="{873B2643-74CA-40E3-9D26-FDF6CA2180FE}"/>
                </a:ext>
              </a:extLst>
            </p:cNvPr>
            <p:cNvSpPr/>
            <p:nvPr userDrawn="1"/>
          </p:nvSpPr>
          <p:spPr bwMode="auto">
            <a:xfrm>
              <a:off x="7419975" y="4430713"/>
              <a:ext cx="315913" cy="317500"/>
            </a:xfrm>
            <a:custGeom>
              <a:avLst/>
              <a:gdLst>
                <a:gd name="T0" fmla="*/ 94 w 94"/>
                <a:gd name="T1" fmla="*/ 47 h 95"/>
                <a:gd name="T2" fmla="*/ 48 w 94"/>
                <a:gd name="T3" fmla="*/ 94 h 95"/>
                <a:gd name="T4" fmla="*/ 0 w 94"/>
                <a:gd name="T5" fmla="*/ 49 h 95"/>
                <a:gd name="T6" fmla="*/ 46 w 94"/>
                <a:gd name="T7" fmla="*/ 1 h 95"/>
                <a:gd name="T8" fmla="*/ 94 w 94"/>
                <a:gd name="T9" fmla="*/ 47 h 95"/>
              </a:gdLst>
              <a:ahLst/>
              <a:cxnLst>
                <a:cxn ang="0">
                  <a:pos x="T0" y="T1"/>
                </a:cxn>
                <a:cxn ang="0">
                  <a:pos x="T2" y="T3"/>
                </a:cxn>
                <a:cxn ang="0">
                  <a:pos x="T4" y="T5"/>
                </a:cxn>
                <a:cxn ang="0">
                  <a:pos x="T6" y="T7"/>
                </a:cxn>
                <a:cxn ang="0">
                  <a:pos x="T8" y="T9"/>
                </a:cxn>
              </a:cxnLst>
              <a:rect l="0" t="0" r="r" b="b"/>
              <a:pathLst>
                <a:path w="94" h="95">
                  <a:moveTo>
                    <a:pt x="94" y="47"/>
                  </a:moveTo>
                  <a:cubicBezTo>
                    <a:pt x="94" y="72"/>
                    <a:pt x="74" y="94"/>
                    <a:pt x="48" y="94"/>
                  </a:cubicBezTo>
                  <a:cubicBezTo>
                    <a:pt x="22" y="95"/>
                    <a:pt x="1" y="74"/>
                    <a:pt x="0" y="49"/>
                  </a:cubicBezTo>
                  <a:cubicBezTo>
                    <a:pt x="0" y="23"/>
                    <a:pt x="20" y="1"/>
                    <a:pt x="46" y="1"/>
                  </a:cubicBezTo>
                  <a:cubicBezTo>
                    <a:pt x="72" y="0"/>
                    <a:pt x="93" y="21"/>
                    <a:pt x="94" y="47"/>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20" name="ïSľiḍe">
              <a:extLst>
                <a:ext uri="{FF2B5EF4-FFF2-40B4-BE49-F238E27FC236}">
                  <a16:creationId xmlns:a16="http://schemas.microsoft.com/office/drawing/2014/main" xmlns="" id="{7B247857-26BB-440B-AD45-4197161A8C41}"/>
                </a:ext>
              </a:extLst>
            </p:cNvPr>
            <p:cNvSpPr/>
            <p:nvPr userDrawn="1"/>
          </p:nvSpPr>
          <p:spPr bwMode="auto">
            <a:xfrm>
              <a:off x="7507288" y="4521201"/>
              <a:ext cx="141288" cy="139700"/>
            </a:xfrm>
            <a:custGeom>
              <a:avLst/>
              <a:gdLst>
                <a:gd name="T0" fmla="*/ 42 w 42"/>
                <a:gd name="T1" fmla="*/ 20 h 42"/>
                <a:gd name="T2" fmla="*/ 21 w 42"/>
                <a:gd name="T3" fmla="*/ 41 h 42"/>
                <a:gd name="T4" fmla="*/ 0 w 42"/>
                <a:gd name="T5" fmla="*/ 21 h 42"/>
                <a:gd name="T6" fmla="*/ 21 w 42"/>
                <a:gd name="T7" fmla="*/ 0 h 42"/>
                <a:gd name="T8" fmla="*/ 42 w 42"/>
                <a:gd name="T9" fmla="*/ 20 h 42"/>
              </a:gdLst>
              <a:ahLst/>
              <a:cxnLst>
                <a:cxn ang="0">
                  <a:pos x="T0" y="T1"/>
                </a:cxn>
                <a:cxn ang="0">
                  <a:pos x="T2" y="T3"/>
                </a:cxn>
                <a:cxn ang="0">
                  <a:pos x="T4" y="T5"/>
                </a:cxn>
                <a:cxn ang="0">
                  <a:pos x="T6" y="T7"/>
                </a:cxn>
                <a:cxn ang="0">
                  <a:pos x="T8" y="T9"/>
                </a:cxn>
              </a:cxnLst>
              <a:rect l="0" t="0" r="r" b="b"/>
              <a:pathLst>
                <a:path w="42" h="42">
                  <a:moveTo>
                    <a:pt x="42" y="20"/>
                  </a:moveTo>
                  <a:cubicBezTo>
                    <a:pt x="42" y="32"/>
                    <a:pt x="33" y="41"/>
                    <a:pt x="21" y="41"/>
                  </a:cubicBezTo>
                  <a:cubicBezTo>
                    <a:pt x="10" y="42"/>
                    <a:pt x="1" y="32"/>
                    <a:pt x="0" y="21"/>
                  </a:cubicBezTo>
                  <a:cubicBezTo>
                    <a:pt x="0" y="10"/>
                    <a:pt x="9" y="0"/>
                    <a:pt x="21" y="0"/>
                  </a:cubicBezTo>
                  <a:cubicBezTo>
                    <a:pt x="32" y="0"/>
                    <a:pt x="41" y="9"/>
                    <a:pt x="42" y="20"/>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21" name="îsľíďe">
              <a:extLst>
                <a:ext uri="{FF2B5EF4-FFF2-40B4-BE49-F238E27FC236}">
                  <a16:creationId xmlns:a16="http://schemas.microsoft.com/office/drawing/2014/main" xmlns="" id="{815DC1EB-B26D-4E2F-949E-E35E3528D3D9}"/>
                </a:ext>
              </a:extLst>
            </p:cNvPr>
            <p:cNvSpPr/>
            <p:nvPr userDrawn="1"/>
          </p:nvSpPr>
          <p:spPr bwMode="auto">
            <a:xfrm>
              <a:off x="7597775" y="3090863"/>
              <a:ext cx="322263" cy="320675"/>
            </a:xfrm>
            <a:custGeom>
              <a:avLst/>
              <a:gdLst>
                <a:gd name="T0" fmla="*/ 95 w 96"/>
                <a:gd name="T1" fmla="*/ 47 h 96"/>
                <a:gd name="T2" fmla="*/ 49 w 96"/>
                <a:gd name="T3" fmla="*/ 95 h 96"/>
                <a:gd name="T4" fmla="*/ 0 w 96"/>
                <a:gd name="T5" fmla="*/ 49 h 96"/>
                <a:gd name="T6" fmla="*/ 47 w 96"/>
                <a:gd name="T7" fmla="*/ 0 h 96"/>
                <a:gd name="T8" fmla="*/ 95 w 96"/>
                <a:gd name="T9" fmla="*/ 47 h 96"/>
              </a:gdLst>
              <a:ahLst/>
              <a:cxnLst>
                <a:cxn ang="0">
                  <a:pos x="T0" y="T1"/>
                </a:cxn>
                <a:cxn ang="0">
                  <a:pos x="T2" y="T3"/>
                </a:cxn>
                <a:cxn ang="0">
                  <a:pos x="T4" y="T5"/>
                </a:cxn>
                <a:cxn ang="0">
                  <a:pos x="T6" y="T7"/>
                </a:cxn>
                <a:cxn ang="0">
                  <a:pos x="T8" y="T9"/>
                </a:cxn>
              </a:cxnLst>
              <a:rect l="0" t="0" r="r" b="b"/>
              <a:pathLst>
                <a:path w="96" h="96">
                  <a:moveTo>
                    <a:pt x="95" y="47"/>
                  </a:moveTo>
                  <a:cubicBezTo>
                    <a:pt x="96" y="73"/>
                    <a:pt x="75" y="95"/>
                    <a:pt x="49" y="95"/>
                  </a:cubicBezTo>
                  <a:cubicBezTo>
                    <a:pt x="22" y="96"/>
                    <a:pt x="1" y="75"/>
                    <a:pt x="0" y="49"/>
                  </a:cubicBezTo>
                  <a:cubicBezTo>
                    <a:pt x="0" y="23"/>
                    <a:pt x="20" y="1"/>
                    <a:pt x="47" y="0"/>
                  </a:cubicBezTo>
                  <a:cubicBezTo>
                    <a:pt x="73" y="0"/>
                    <a:pt x="95" y="20"/>
                    <a:pt x="95" y="4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22" name="ïṩḻíḑe">
              <a:extLst>
                <a:ext uri="{FF2B5EF4-FFF2-40B4-BE49-F238E27FC236}">
                  <a16:creationId xmlns:a16="http://schemas.microsoft.com/office/drawing/2014/main" xmlns="" id="{460DCEDC-38A7-40BA-B1F7-05D47366FA52}"/>
                </a:ext>
              </a:extLst>
            </p:cNvPr>
            <p:cNvSpPr/>
            <p:nvPr userDrawn="1"/>
          </p:nvSpPr>
          <p:spPr bwMode="auto">
            <a:xfrm>
              <a:off x="7624763" y="3117851"/>
              <a:ext cx="265113" cy="263525"/>
            </a:xfrm>
            <a:custGeom>
              <a:avLst/>
              <a:gdLst>
                <a:gd name="T0" fmla="*/ 79 w 79"/>
                <a:gd name="T1" fmla="*/ 39 h 79"/>
                <a:gd name="T2" fmla="*/ 40 w 79"/>
                <a:gd name="T3" fmla="*/ 79 h 79"/>
                <a:gd name="T4" fmla="*/ 1 w 79"/>
                <a:gd name="T5" fmla="*/ 41 h 79"/>
                <a:gd name="T6" fmla="*/ 39 w 79"/>
                <a:gd name="T7" fmla="*/ 1 h 79"/>
                <a:gd name="T8" fmla="*/ 79 w 79"/>
                <a:gd name="T9" fmla="*/ 39 h 79"/>
              </a:gdLst>
              <a:ahLst/>
              <a:cxnLst>
                <a:cxn ang="0">
                  <a:pos x="T0" y="T1"/>
                </a:cxn>
                <a:cxn ang="0">
                  <a:pos x="T2" y="T3"/>
                </a:cxn>
                <a:cxn ang="0">
                  <a:pos x="T4" y="T5"/>
                </a:cxn>
                <a:cxn ang="0">
                  <a:pos x="T6" y="T7"/>
                </a:cxn>
                <a:cxn ang="0">
                  <a:pos x="T8" y="T9"/>
                </a:cxn>
              </a:cxnLst>
              <a:rect l="0" t="0" r="r" b="b"/>
              <a:pathLst>
                <a:path w="79" h="79">
                  <a:moveTo>
                    <a:pt x="79" y="39"/>
                  </a:moveTo>
                  <a:cubicBezTo>
                    <a:pt x="79" y="60"/>
                    <a:pt x="62" y="78"/>
                    <a:pt x="40" y="79"/>
                  </a:cubicBezTo>
                  <a:cubicBezTo>
                    <a:pt x="19" y="79"/>
                    <a:pt x="1" y="62"/>
                    <a:pt x="1" y="41"/>
                  </a:cubicBezTo>
                  <a:cubicBezTo>
                    <a:pt x="0" y="19"/>
                    <a:pt x="17" y="1"/>
                    <a:pt x="39" y="1"/>
                  </a:cubicBezTo>
                  <a:cubicBezTo>
                    <a:pt x="60" y="0"/>
                    <a:pt x="78" y="17"/>
                    <a:pt x="79" y="39"/>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23" name="ïşḷîḓê">
              <a:extLst>
                <a:ext uri="{FF2B5EF4-FFF2-40B4-BE49-F238E27FC236}">
                  <a16:creationId xmlns:a16="http://schemas.microsoft.com/office/drawing/2014/main" xmlns="" id="{E6FFB97C-8AD4-4961-9F1A-51851E3C7672}"/>
                </a:ext>
              </a:extLst>
            </p:cNvPr>
            <p:cNvSpPr/>
            <p:nvPr userDrawn="1"/>
          </p:nvSpPr>
          <p:spPr bwMode="auto">
            <a:xfrm>
              <a:off x="7696200" y="3187701"/>
              <a:ext cx="127000" cy="127000"/>
            </a:xfrm>
            <a:custGeom>
              <a:avLst/>
              <a:gdLst>
                <a:gd name="T0" fmla="*/ 38 w 38"/>
                <a:gd name="T1" fmla="*/ 18 h 38"/>
                <a:gd name="T2" fmla="*/ 19 w 38"/>
                <a:gd name="T3" fmla="*/ 38 h 38"/>
                <a:gd name="T4" fmla="*/ 0 w 38"/>
                <a:gd name="T5" fmla="*/ 19 h 38"/>
                <a:gd name="T6" fmla="*/ 18 w 38"/>
                <a:gd name="T7" fmla="*/ 0 h 38"/>
                <a:gd name="T8" fmla="*/ 38 w 38"/>
                <a:gd name="T9" fmla="*/ 18 h 38"/>
              </a:gdLst>
              <a:ahLst/>
              <a:cxnLst>
                <a:cxn ang="0">
                  <a:pos x="T0" y="T1"/>
                </a:cxn>
                <a:cxn ang="0">
                  <a:pos x="T2" y="T3"/>
                </a:cxn>
                <a:cxn ang="0">
                  <a:pos x="T4" y="T5"/>
                </a:cxn>
                <a:cxn ang="0">
                  <a:pos x="T6" y="T7"/>
                </a:cxn>
                <a:cxn ang="0">
                  <a:pos x="T8" y="T9"/>
                </a:cxn>
              </a:cxnLst>
              <a:rect l="0" t="0" r="r" b="b"/>
              <a:pathLst>
                <a:path w="38" h="38">
                  <a:moveTo>
                    <a:pt x="38" y="18"/>
                  </a:moveTo>
                  <a:cubicBezTo>
                    <a:pt x="38" y="29"/>
                    <a:pt x="29" y="37"/>
                    <a:pt x="19" y="38"/>
                  </a:cubicBezTo>
                  <a:cubicBezTo>
                    <a:pt x="9" y="38"/>
                    <a:pt x="0" y="30"/>
                    <a:pt x="0" y="19"/>
                  </a:cubicBezTo>
                  <a:cubicBezTo>
                    <a:pt x="0" y="9"/>
                    <a:pt x="8" y="0"/>
                    <a:pt x="18" y="0"/>
                  </a:cubicBezTo>
                  <a:cubicBezTo>
                    <a:pt x="29" y="0"/>
                    <a:pt x="37" y="8"/>
                    <a:pt x="38" y="18"/>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24" name="íṣļíḋê">
              <a:extLst>
                <a:ext uri="{FF2B5EF4-FFF2-40B4-BE49-F238E27FC236}">
                  <a16:creationId xmlns:a16="http://schemas.microsoft.com/office/drawing/2014/main" xmlns="" id="{A9877B3E-ACAD-4166-976A-372493BE2590}"/>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25" name="iṩḷîďe">
              <a:extLst>
                <a:ext uri="{FF2B5EF4-FFF2-40B4-BE49-F238E27FC236}">
                  <a16:creationId xmlns:a16="http://schemas.microsoft.com/office/drawing/2014/main" xmlns="" id="{8C4983CE-F7BB-4510-92AF-A4AA3D56E39D}"/>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26" name="îṩ1îḓe">
              <a:extLst>
                <a:ext uri="{FF2B5EF4-FFF2-40B4-BE49-F238E27FC236}">
                  <a16:creationId xmlns:a16="http://schemas.microsoft.com/office/drawing/2014/main" xmlns="" id="{04273CE4-835D-4EAE-A8D3-85DDC2569B4D}"/>
                </a:ext>
              </a:extLst>
            </p:cNvPr>
            <p:cNvSpPr/>
            <p:nvPr userDrawn="1"/>
          </p:nvSpPr>
          <p:spPr bwMode="auto">
            <a:xfrm>
              <a:off x="4133850" y="2357438"/>
              <a:ext cx="466725" cy="522288"/>
            </a:xfrm>
            <a:custGeom>
              <a:avLst/>
              <a:gdLst>
                <a:gd name="T0" fmla="*/ 0 w 294"/>
                <a:gd name="T1" fmla="*/ 10 h 329"/>
                <a:gd name="T2" fmla="*/ 13 w 294"/>
                <a:gd name="T3" fmla="*/ 0 h 329"/>
                <a:gd name="T4" fmla="*/ 294 w 294"/>
                <a:gd name="T5" fmla="*/ 318 h 329"/>
                <a:gd name="T6" fmla="*/ 279 w 294"/>
                <a:gd name="T7" fmla="*/ 329 h 329"/>
                <a:gd name="T8" fmla="*/ 0 w 294"/>
                <a:gd name="T9" fmla="*/ 10 h 329"/>
              </a:gdLst>
              <a:ahLst/>
              <a:cxnLst>
                <a:cxn ang="0">
                  <a:pos x="T0" y="T1"/>
                </a:cxn>
                <a:cxn ang="0">
                  <a:pos x="T2" y="T3"/>
                </a:cxn>
                <a:cxn ang="0">
                  <a:pos x="T4" y="T5"/>
                </a:cxn>
                <a:cxn ang="0">
                  <a:pos x="T6" y="T7"/>
                </a:cxn>
                <a:cxn ang="0">
                  <a:pos x="T8" y="T9"/>
                </a:cxn>
              </a:cxnLst>
              <a:rect l="0" t="0" r="r" b="b"/>
              <a:pathLst>
                <a:path w="294" h="329">
                  <a:moveTo>
                    <a:pt x="0" y="10"/>
                  </a:moveTo>
                  <a:lnTo>
                    <a:pt x="13" y="0"/>
                  </a:lnTo>
                  <a:lnTo>
                    <a:pt x="294" y="318"/>
                  </a:lnTo>
                  <a:lnTo>
                    <a:pt x="279" y="329"/>
                  </a:lnTo>
                  <a:lnTo>
                    <a:pt x="0" y="1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27" name="ïsḷídê">
              <a:extLst>
                <a:ext uri="{FF2B5EF4-FFF2-40B4-BE49-F238E27FC236}">
                  <a16:creationId xmlns:a16="http://schemas.microsoft.com/office/drawing/2014/main" xmlns="" id="{A5DABA3B-F545-40E7-A77E-8260C0A2FA26}"/>
                </a:ext>
              </a:extLst>
            </p:cNvPr>
            <p:cNvSpPr/>
            <p:nvPr userDrawn="1"/>
          </p:nvSpPr>
          <p:spPr bwMode="auto">
            <a:xfrm>
              <a:off x="4076700" y="2403476"/>
              <a:ext cx="466725" cy="527050"/>
            </a:xfrm>
            <a:custGeom>
              <a:avLst/>
              <a:gdLst>
                <a:gd name="T0" fmla="*/ 0 w 294"/>
                <a:gd name="T1" fmla="*/ 13 h 332"/>
                <a:gd name="T2" fmla="*/ 15 w 294"/>
                <a:gd name="T3" fmla="*/ 0 h 332"/>
                <a:gd name="T4" fmla="*/ 294 w 294"/>
                <a:gd name="T5" fmla="*/ 319 h 332"/>
                <a:gd name="T6" fmla="*/ 281 w 294"/>
                <a:gd name="T7" fmla="*/ 332 h 332"/>
                <a:gd name="T8" fmla="*/ 0 w 294"/>
                <a:gd name="T9" fmla="*/ 13 h 332"/>
              </a:gdLst>
              <a:ahLst/>
              <a:cxnLst>
                <a:cxn ang="0">
                  <a:pos x="T0" y="T1"/>
                </a:cxn>
                <a:cxn ang="0">
                  <a:pos x="T2" y="T3"/>
                </a:cxn>
                <a:cxn ang="0">
                  <a:pos x="T4" y="T5"/>
                </a:cxn>
                <a:cxn ang="0">
                  <a:pos x="T6" y="T7"/>
                </a:cxn>
                <a:cxn ang="0">
                  <a:pos x="T8" y="T9"/>
                </a:cxn>
              </a:cxnLst>
              <a:rect l="0" t="0" r="r" b="b"/>
              <a:pathLst>
                <a:path w="294" h="332">
                  <a:moveTo>
                    <a:pt x="0" y="13"/>
                  </a:moveTo>
                  <a:lnTo>
                    <a:pt x="15" y="0"/>
                  </a:lnTo>
                  <a:lnTo>
                    <a:pt x="294" y="319"/>
                  </a:lnTo>
                  <a:lnTo>
                    <a:pt x="281" y="332"/>
                  </a:lnTo>
                  <a:lnTo>
                    <a:pt x="0" y="13"/>
                  </a:lnTo>
                  <a:close/>
                </a:path>
              </a:pathLst>
            </a:custGeom>
            <a:solidFill>
              <a:srgbClr val="FFC5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28" name="iṣļïḓê">
              <a:extLst>
                <a:ext uri="{FF2B5EF4-FFF2-40B4-BE49-F238E27FC236}">
                  <a16:creationId xmlns:a16="http://schemas.microsoft.com/office/drawing/2014/main" xmlns="" id="{144DE58A-817C-47FD-B2EF-40425D74A034}"/>
                </a:ext>
              </a:extLst>
            </p:cNvPr>
            <p:cNvSpPr/>
            <p:nvPr userDrawn="1"/>
          </p:nvSpPr>
          <p:spPr bwMode="auto">
            <a:xfrm>
              <a:off x="4100513" y="2373313"/>
              <a:ext cx="476250" cy="536575"/>
            </a:xfrm>
            <a:custGeom>
              <a:avLst/>
              <a:gdLst>
                <a:gd name="T0" fmla="*/ 0 w 300"/>
                <a:gd name="T1" fmla="*/ 19 h 338"/>
                <a:gd name="T2" fmla="*/ 21 w 300"/>
                <a:gd name="T3" fmla="*/ 0 h 338"/>
                <a:gd name="T4" fmla="*/ 300 w 300"/>
                <a:gd name="T5" fmla="*/ 319 h 338"/>
                <a:gd name="T6" fmla="*/ 279 w 300"/>
                <a:gd name="T7" fmla="*/ 338 h 338"/>
                <a:gd name="T8" fmla="*/ 0 w 300"/>
                <a:gd name="T9" fmla="*/ 19 h 338"/>
              </a:gdLst>
              <a:ahLst/>
              <a:cxnLst>
                <a:cxn ang="0">
                  <a:pos x="T0" y="T1"/>
                </a:cxn>
                <a:cxn ang="0">
                  <a:pos x="T2" y="T3"/>
                </a:cxn>
                <a:cxn ang="0">
                  <a:pos x="T4" y="T5"/>
                </a:cxn>
                <a:cxn ang="0">
                  <a:pos x="T6" y="T7"/>
                </a:cxn>
                <a:cxn ang="0">
                  <a:pos x="T8" y="T9"/>
                </a:cxn>
              </a:cxnLst>
              <a:rect l="0" t="0" r="r" b="b"/>
              <a:pathLst>
                <a:path w="300" h="338">
                  <a:moveTo>
                    <a:pt x="0" y="19"/>
                  </a:moveTo>
                  <a:lnTo>
                    <a:pt x="21" y="0"/>
                  </a:lnTo>
                  <a:lnTo>
                    <a:pt x="300" y="319"/>
                  </a:lnTo>
                  <a:lnTo>
                    <a:pt x="279" y="338"/>
                  </a:lnTo>
                  <a:lnTo>
                    <a:pt x="0" y="19"/>
                  </a:ln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29" name="îśľîḑê">
              <a:extLst>
                <a:ext uri="{FF2B5EF4-FFF2-40B4-BE49-F238E27FC236}">
                  <a16:creationId xmlns:a16="http://schemas.microsoft.com/office/drawing/2014/main" xmlns="" id="{A5DBA7E5-7464-4466-AD29-ACE309F67048}"/>
                </a:ext>
              </a:extLst>
            </p:cNvPr>
            <p:cNvSpPr/>
            <p:nvPr userDrawn="1"/>
          </p:nvSpPr>
          <p:spPr bwMode="auto">
            <a:xfrm>
              <a:off x="4522788" y="2862263"/>
              <a:ext cx="188913" cy="204788"/>
            </a:xfrm>
            <a:custGeom>
              <a:avLst/>
              <a:gdLst>
                <a:gd name="T0" fmla="*/ 49 w 119"/>
                <a:gd name="T1" fmla="*/ 0 h 129"/>
                <a:gd name="T2" fmla="*/ 119 w 119"/>
                <a:gd name="T3" fmla="*/ 129 h 129"/>
                <a:gd name="T4" fmla="*/ 0 w 119"/>
                <a:gd name="T5" fmla="*/ 43 h 129"/>
                <a:gd name="T6" fmla="*/ 49 w 119"/>
                <a:gd name="T7" fmla="*/ 0 h 129"/>
              </a:gdLst>
              <a:ahLst/>
              <a:cxnLst>
                <a:cxn ang="0">
                  <a:pos x="T0" y="T1"/>
                </a:cxn>
                <a:cxn ang="0">
                  <a:pos x="T2" y="T3"/>
                </a:cxn>
                <a:cxn ang="0">
                  <a:pos x="T4" y="T5"/>
                </a:cxn>
                <a:cxn ang="0">
                  <a:pos x="T6" y="T7"/>
                </a:cxn>
              </a:cxnLst>
              <a:rect l="0" t="0" r="r" b="b"/>
              <a:pathLst>
                <a:path w="119" h="129">
                  <a:moveTo>
                    <a:pt x="49" y="0"/>
                  </a:moveTo>
                  <a:lnTo>
                    <a:pt x="119" y="129"/>
                  </a:lnTo>
                  <a:lnTo>
                    <a:pt x="0" y="43"/>
                  </a:lnTo>
                  <a:lnTo>
                    <a:pt x="49" y="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30" name="îsḻîḋè">
              <a:extLst>
                <a:ext uri="{FF2B5EF4-FFF2-40B4-BE49-F238E27FC236}">
                  <a16:creationId xmlns:a16="http://schemas.microsoft.com/office/drawing/2014/main" xmlns="" id="{C2BDE477-DCD9-418F-A23F-9B34348D0A14}"/>
                </a:ext>
              </a:extLst>
            </p:cNvPr>
            <p:cNvSpPr/>
            <p:nvPr userDrawn="1"/>
          </p:nvSpPr>
          <p:spPr bwMode="auto">
            <a:xfrm>
              <a:off x="4516438" y="2852738"/>
              <a:ext cx="195263" cy="214313"/>
            </a:xfrm>
            <a:custGeom>
              <a:avLst/>
              <a:gdLst>
                <a:gd name="T0" fmla="*/ 58 w 58"/>
                <a:gd name="T1" fmla="*/ 64 h 64"/>
                <a:gd name="T2" fmla="*/ 25 w 58"/>
                <a:gd name="T3" fmla="*/ 3 h 64"/>
                <a:gd name="T4" fmla="*/ 15 w 58"/>
                <a:gd name="T5" fmla="*/ 5 h 64"/>
                <a:gd name="T6" fmla="*/ 8 w 58"/>
                <a:gd name="T7" fmla="*/ 6 h 64"/>
                <a:gd name="T8" fmla="*/ 5 w 58"/>
                <a:gd name="T9" fmla="*/ 14 h 64"/>
                <a:gd name="T10" fmla="*/ 2 w 58"/>
                <a:gd name="T11" fmla="*/ 23 h 64"/>
                <a:gd name="T12" fmla="*/ 58 w 5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8" h="64">
                  <a:moveTo>
                    <a:pt x="58" y="64"/>
                  </a:moveTo>
                  <a:cubicBezTo>
                    <a:pt x="25" y="3"/>
                    <a:pt x="25" y="3"/>
                    <a:pt x="25" y="3"/>
                  </a:cubicBezTo>
                  <a:cubicBezTo>
                    <a:pt x="25" y="3"/>
                    <a:pt x="19" y="0"/>
                    <a:pt x="15" y="5"/>
                  </a:cubicBezTo>
                  <a:cubicBezTo>
                    <a:pt x="15" y="5"/>
                    <a:pt x="11" y="3"/>
                    <a:pt x="8" y="6"/>
                  </a:cubicBezTo>
                  <a:cubicBezTo>
                    <a:pt x="4" y="9"/>
                    <a:pt x="5" y="14"/>
                    <a:pt x="5" y="14"/>
                  </a:cubicBezTo>
                  <a:cubicBezTo>
                    <a:pt x="5" y="14"/>
                    <a:pt x="0" y="17"/>
                    <a:pt x="2" y="23"/>
                  </a:cubicBezTo>
                  <a:lnTo>
                    <a:pt x="58" y="64"/>
                  </a:lnTo>
                  <a:close/>
                </a:path>
              </a:pathLst>
            </a:custGeom>
            <a:solidFill>
              <a:srgbClr val="E5C4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31" name="íṡļïḑe">
              <a:extLst>
                <a:ext uri="{FF2B5EF4-FFF2-40B4-BE49-F238E27FC236}">
                  <a16:creationId xmlns:a16="http://schemas.microsoft.com/office/drawing/2014/main" xmlns="" id="{08B77C97-8D7C-4293-A12E-CBB8AC114C9F}"/>
                </a:ext>
              </a:extLst>
            </p:cNvPr>
            <p:cNvSpPr/>
            <p:nvPr userDrawn="1"/>
          </p:nvSpPr>
          <p:spPr bwMode="auto">
            <a:xfrm>
              <a:off x="4549775" y="2852738"/>
              <a:ext cx="161925" cy="214313"/>
            </a:xfrm>
            <a:custGeom>
              <a:avLst/>
              <a:gdLst>
                <a:gd name="T0" fmla="*/ 48 w 48"/>
                <a:gd name="T1" fmla="*/ 64 h 64"/>
                <a:gd name="T2" fmla="*/ 48 w 48"/>
                <a:gd name="T3" fmla="*/ 64 h 64"/>
                <a:gd name="T4" fmla="*/ 15 w 48"/>
                <a:gd name="T5" fmla="*/ 3 h 64"/>
                <a:gd name="T6" fmla="*/ 5 w 48"/>
                <a:gd name="T7" fmla="*/ 5 h 64"/>
                <a:gd name="T8" fmla="*/ 0 w 48"/>
                <a:gd name="T9" fmla="*/ 5 h 64"/>
                <a:gd name="T10" fmla="*/ 48 w 48"/>
                <a:gd name="T11" fmla="*/ 64 h 64"/>
              </a:gdLst>
              <a:ahLst/>
              <a:cxnLst>
                <a:cxn ang="0">
                  <a:pos x="T0" y="T1"/>
                </a:cxn>
                <a:cxn ang="0">
                  <a:pos x="T2" y="T3"/>
                </a:cxn>
                <a:cxn ang="0">
                  <a:pos x="T4" y="T5"/>
                </a:cxn>
                <a:cxn ang="0">
                  <a:pos x="T6" y="T7"/>
                </a:cxn>
                <a:cxn ang="0">
                  <a:pos x="T8" y="T9"/>
                </a:cxn>
                <a:cxn ang="0">
                  <a:pos x="T10" y="T11"/>
                </a:cxn>
              </a:cxnLst>
              <a:rect l="0" t="0" r="r" b="b"/>
              <a:pathLst>
                <a:path w="48" h="64">
                  <a:moveTo>
                    <a:pt x="48" y="64"/>
                  </a:moveTo>
                  <a:cubicBezTo>
                    <a:pt x="48" y="64"/>
                    <a:pt x="48" y="64"/>
                    <a:pt x="48" y="64"/>
                  </a:cubicBezTo>
                  <a:cubicBezTo>
                    <a:pt x="15" y="3"/>
                    <a:pt x="15" y="3"/>
                    <a:pt x="15" y="3"/>
                  </a:cubicBezTo>
                  <a:cubicBezTo>
                    <a:pt x="15" y="3"/>
                    <a:pt x="9" y="0"/>
                    <a:pt x="5" y="5"/>
                  </a:cubicBezTo>
                  <a:cubicBezTo>
                    <a:pt x="5" y="5"/>
                    <a:pt x="3" y="4"/>
                    <a:pt x="0" y="5"/>
                  </a:cubicBezTo>
                  <a:lnTo>
                    <a:pt x="48" y="64"/>
                  </a:lnTo>
                  <a:close/>
                </a:path>
              </a:pathLst>
            </a:custGeom>
            <a:solidFill>
              <a:srgbClr val="C59B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32" name="iS1îďé">
              <a:extLst>
                <a:ext uri="{FF2B5EF4-FFF2-40B4-BE49-F238E27FC236}">
                  <a16:creationId xmlns:a16="http://schemas.microsoft.com/office/drawing/2014/main" xmlns="" id="{6FF3402E-999F-4C39-8463-CC28CCE04863}"/>
                </a:ext>
              </a:extLst>
            </p:cNvPr>
            <p:cNvSpPr/>
            <p:nvPr userDrawn="1"/>
          </p:nvSpPr>
          <p:spPr bwMode="auto">
            <a:xfrm>
              <a:off x="4619625" y="2970213"/>
              <a:ext cx="92075" cy="96838"/>
            </a:xfrm>
            <a:custGeom>
              <a:avLst/>
              <a:gdLst>
                <a:gd name="T0" fmla="*/ 11 w 27"/>
                <a:gd name="T1" fmla="*/ 0 h 29"/>
                <a:gd name="T2" fmla="*/ 4 w 27"/>
                <a:gd name="T3" fmla="*/ 3 h 29"/>
                <a:gd name="T4" fmla="*/ 0 w 27"/>
                <a:gd name="T5" fmla="*/ 9 h 29"/>
                <a:gd name="T6" fmla="*/ 27 w 27"/>
                <a:gd name="T7" fmla="*/ 29 h 29"/>
                <a:gd name="T8" fmla="*/ 11 w 27"/>
                <a:gd name="T9" fmla="*/ 0 h 29"/>
              </a:gdLst>
              <a:ahLst/>
              <a:cxnLst>
                <a:cxn ang="0">
                  <a:pos x="T0" y="T1"/>
                </a:cxn>
                <a:cxn ang="0">
                  <a:pos x="T2" y="T3"/>
                </a:cxn>
                <a:cxn ang="0">
                  <a:pos x="T4" y="T5"/>
                </a:cxn>
                <a:cxn ang="0">
                  <a:pos x="T6" y="T7"/>
                </a:cxn>
                <a:cxn ang="0">
                  <a:pos x="T8" y="T9"/>
                </a:cxn>
              </a:cxnLst>
              <a:rect l="0" t="0" r="r" b="b"/>
              <a:pathLst>
                <a:path w="27" h="29">
                  <a:moveTo>
                    <a:pt x="11" y="0"/>
                  </a:moveTo>
                  <a:cubicBezTo>
                    <a:pt x="9" y="0"/>
                    <a:pt x="6" y="2"/>
                    <a:pt x="4" y="3"/>
                  </a:cubicBezTo>
                  <a:cubicBezTo>
                    <a:pt x="2" y="5"/>
                    <a:pt x="1" y="7"/>
                    <a:pt x="0" y="9"/>
                  </a:cubicBezTo>
                  <a:cubicBezTo>
                    <a:pt x="27" y="29"/>
                    <a:pt x="27" y="29"/>
                    <a:pt x="27" y="29"/>
                  </a:cubicBezTo>
                  <a:lnTo>
                    <a:pt x="11"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33" name="işļîḋé">
              <a:extLst>
                <a:ext uri="{FF2B5EF4-FFF2-40B4-BE49-F238E27FC236}">
                  <a16:creationId xmlns:a16="http://schemas.microsoft.com/office/drawing/2014/main" xmlns="" id="{2D40F8AD-5CFF-4DD2-9999-6666ABCC0267}"/>
                </a:ext>
              </a:extLst>
            </p:cNvPr>
            <p:cNvSpPr/>
            <p:nvPr userDrawn="1"/>
          </p:nvSpPr>
          <p:spPr bwMode="auto">
            <a:xfrm>
              <a:off x="4067175" y="2343151"/>
              <a:ext cx="93663" cy="84138"/>
            </a:xfrm>
            <a:custGeom>
              <a:avLst/>
              <a:gdLst>
                <a:gd name="T0" fmla="*/ 0 w 59"/>
                <a:gd name="T1" fmla="*/ 51 h 53"/>
                <a:gd name="T2" fmla="*/ 55 w 59"/>
                <a:gd name="T3" fmla="*/ 0 h 53"/>
                <a:gd name="T4" fmla="*/ 59 w 59"/>
                <a:gd name="T5" fmla="*/ 5 h 53"/>
                <a:gd name="T6" fmla="*/ 2 w 59"/>
                <a:gd name="T7" fmla="*/ 53 h 53"/>
                <a:gd name="T8" fmla="*/ 0 w 59"/>
                <a:gd name="T9" fmla="*/ 51 h 53"/>
              </a:gdLst>
              <a:ahLst/>
              <a:cxnLst>
                <a:cxn ang="0">
                  <a:pos x="T0" y="T1"/>
                </a:cxn>
                <a:cxn ang="0">
                  <a:pos x="T2" y="T3"/>
                </a:cxn>
                <a:cxn ang="0">
                  <a:pos x="T4" y="T5"/>
                </a:cxn>
                <a:cxn ang="0">
                  <a:pos x="T6" y="T7"/>
                </a:cxn>
                <a:cxn ang="0">
                  <a:pos x="T8" y="T9"/>
                </a:cxn>
              </a:cxnLst>
              <a:rect l="0" t="0" r="r" b="b"/>
              <a:pathLst>
                <a:path w="59" h="53">
                  <a:moveTo>
                    <a:pt x="0" y="51"/>
                  </a:moveTo>
                  <a:lnTo>
                    <a:pt x="55" y="0"/>
                  </a:lnTo>
                  <a:lnTo>
                    <a:pt x="59" y="5"/>
                  </a:lnTo>
                  <a:lnTo>
                    <a:pt x="2" y="53"/>
                  </a:lnTo>
                  <a:lnTo>
                    <a:pt x="0" y="51"/>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34" name="iśḷïḓé">
              <a:extLst>
                <a:ext uri="{FF2B5EF4-FFF2-40B4-BE49-F238E27FC236}">
                  <a16:creationId xmlns:a16="http://schemas.microsoft.com/office/drawing/2014/main" xmlns="" id="{19078268-A577-4B5C-98EC-9569AEAF2544}"/>
                </a:ext>
              </a:extLst>
            </p:cNvPr>
            <p:cNvSpPr/>
            <p:nvPr userDrawn="1"/>
          </p:nvSpPr>
          <p:spPr bwMode="auto">
            <a:xfrm>
              <a:off x="3992563" y="2260601"/>
              <a:ext cx="95250" cy="82550"/>
            </a:xfrm>
            <a:custGeom>
              <a:avLst/>
              <a:gdLst>
                <a:gd name="T0" fmla="*/ 0 w 60"/>
                <a:gd name="T1" fmla="*/ 48 h 52"/>
                <a:gd name="T2" fmla="*/ 55 w 60"/>
                <a:gd name="T3" fmla="*/ 0 h 52"/>
                <a:gd name="T4" fmla="*/ 60 w 60"/>
                <a:gd name="T5" fmla="*/ 4 h 52"/>
                <a:gd name="T6" fmla="*/ 3 w 60"/>
                <a:gd name="T7" fmla="*/ 52 h 52"/>
                <a:gd name="T8" fmla="*/ 0 w 60"/>
                <a:gd name="T9" fmla="*/ 48 h 52"/>
              </a:gdLst>
              <a:ahLst/>
              <a:cxnLst>
                <a:cxn ang="0">
                  <a:pos x="T0" y="T1"/>
                </a:cxn>
                <a:cxn ang="0">
                  <a:pos x="T2" y="T3"/>
                </a:cxn>
                <a:cxn ang="0">
                  <a:pos x="T4" y="T5"/>
                </a:cxn>
                <a:cxn ang="0">
                  <a:pos x="T6" y="T7"/>
                </a:cxn>
                <a:cxn ang="0">
                  <a:pos x="T8" y="T9"/>
                </a:cxn>
              </a:cxnLst>
              <a:rect l="0" t="0" r="r" b="b"/>
              <a:pathLst>
                <a:path w="60" h="52">
                  <a:moveTo>
                    <a:pt x="0" y="48"/>
                  </a:moveTo>
                  <a:lnTo>
                    <a:pt x="55" y="0"/>
                  </a:lnTo>
                  <a:lnTo>
                    <a:pt x="60" y="4"/>
                  </a:lnTo>
                  <a:lnTo>
                    <a:pt x="3" y="52"/>
                  </a:lnTo>
                  <a:lnTo>
                    <a:pt x="0" y="48"/>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35" name="ïSḷidé">
              <a:extLst>
                <a:ext uri="{FF2B5EF4-FFF2-40B4-BE49-F238E27FC236}">
                  <a16:creationId xmlns:a16="http://schemas.microsoft.com/office/drawing/2014/main" xmlns="" id="{E5EA84A9-DD3D-4C8E-BA79-3B3FEF8B162C}"/>
                </a:ext>
              </a:extLst>
            </p:cNvPr>
            <p:cNvSpPr/>
            <p:nvPr userDrawn="1"/>
          </p:nvSpPr>
          <p:spPr bwMode="auto">
            <a:xfrm>
              <a:off x="4003675" y="2270126"/>
              <a:ext cx="147638" cy="150813"/>
            </a:xfrm>
            <a:custGeom>
              <a:avLst/>
              <a:gdLst>
                <a:gd name="T0" fmla="*/ 0 w 93"/>
                <a:gd name="T1" fmla="*/ 44 h 95"/>
                <a:gd name="T2" fmla="*/ 51 w 93"/>
                <a:gd name="T3" fmla="*/ 0 h 95"/>
                <a:gd name="T4" fmla="*/ 93 w 93"/>
                <a:gd name="T5" fmla="*/ 51 h 95"/>
                <a:gd name="T6" fmla="*/ 42 w 93"/>
                <a:gd name="T7" fmla="*/ 95 h 95"/>
                <a:gd name="T8" fmla="*/ 0 w 93"/>
                <a:gd name="T9" fmla="*/ 44 h 95"/>
              </a:gdLst>
              <a:ahLst/>
              <a:cxnLst>
                <a:cxn ang="0">
                  <a:pos x="T0" y="T1"/>
                </a:cxn>
                <a:cxn ang="0">
                  <a:pos x="T2" y="T3"/>
                </a:cxn>
                <a:cxn ang="0">
                  <a:pos x="T4" y="T5"/>
                </a:cxn>
                <a:cxn ang="0">
                  <a:pos x="T6" y="T7"/>
                </a:cxn>
                <a:cxn ang="0">
                  <a:pos x="T8" y="T9"/>
                </a:cxn>
              </a:cxnLst>
              <a:rect l="0" t="0" r="r" b="b"/>
              <a:pathLst>
                <a:path w="93" h="95">
                  <a:moveTo>
                    <a:pt x="0" y="44"/>
                  </a:moveTo>
                  <a:lnTo>
                    <a:pt x="51" y="0"/>
                  </a:lnTo>
                  <a:lnTo>
                    <a:pt x="93" y="51"/>
                  </a:lnTo>
                  <a:lnTo>
                    <a:pt x="42" y="95"/>
                  </a:lnTo>
                  <a:lnTo>
                    <a:pt x="0" y="44"/>
                  </a:lnTo>
                  <a:close/>
                </a:path>
              </a:pathLst>
            </a:custGeom>
            <a:solidFill>
              <a:srgbClr val="FAC88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36" name="iSḻídé">
              <a:extLst>
                <a:ext uri="{FF2B5EF4-FFF2-40B4-BE49-F238E27FC236}">
                  <a16:creationId xmlns:a16="http://schemas.microsoft.com/office/drawing/2014/main" xmlns="" id="{C2EC766E-6C73-48EA-852D-A43284A76F36}"/>
                </a:ext>
              </a:extLst>
            </p:cNvPr>
            <p:cNvSpPr/>
            <p:nvPr userDrawn="1"/>
          </p:nvSpPr>
          <p:spPr bwMode="auto">
            <a:xfrm>
              <a:off x="4003675" y="2327276"/>
              <a:ext cx="84138" cy="93663"/>
            </a:xfrm>
            <a:custGeom>
              <a:avLst/>
              <a:gdLst>
                <a:gd name="T0" fmla="*/ 0 w 53"/>
                <a:gd name="T1" fmla="*/ 8 h 59"/>
                <a:gd name="T2" fmla="*/ 8 w 53"/>
                <a:gd name="T3" fmla="*/ 0 h 59"/>
                <a:gd name="T4" fmla="*/ 53 w 53"/>
                <a:gd name="T5" fmla="*/ 50 h 59"/>
                <a:gd name="T6" fmla="*/ 42 w 53"/>
                <a:gd name="T7" fmla="*/ 59 h 59"/>
                <a:gd name="T8" fmla="*/ 0 w 53"/>
                <a:gd name="T9" fmla="*/ 8 h 59"/>
              </a:gdLst>
              <a:ahLst/>
              <a:cxnLst>
                <a:cxn ang="0">
                  <a:pos x="T0" y="T1"/>
                </a:cxn>
                <a:cxn ang="0">
                  <a:pos x="T2" y="T3"/>
                </a:cxn>
                <a:cxn ang="0">
                  <a:pos x="T4" y="T5"/>
                </a:cxn>
                <a:cxn ang="0">
                  <a:pos x="T6" y="T7"/>
                </a:cxn>
                <a:cxn ang="0">
                  <a:pos x="T8" y="T9"/>
                </a:cxn>
              </a:cxnLst>
              <a:rect l="0" t="0" r="r" b="b"/>
              <a:pathLst>
                <a:path w="53" h="59">
                  <a:moveTo>
                    <a:pt x="0" y="8"/>
                  </a:moveTo>
                  <a:lnTo>
                    <a:pt x="8" y="0"/>
                  </a:lnTo>
                  <a:lnTo>
                    <a:pt x="53" y="50"/>
                  </a:lnTo>
                  <a:lnTo>
                    <a:pt x="42" y="59"/>
                  </a:lnTo>
                  <a:lnTo>
                    <a:pt x="0" y="8"/>
                  </a:lnTo>
                  <a:close/>
                </a:path>
              </a:pathLst>
            </a:custGeom>
            <a:solidFill>
              <a:srgbClr val="FFD6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37" name="íṡḻíďé">
              <a:extLst>
                <a:ext uri="{FF2B5EF4-FFF2-40B4-BE49-F238E27FC236}">
                  <a16:creationId xmlns:a16="http://schemas.microsoft.com/office/drawing/2014/main" xmlns="" id="{AE8DB10A-2828-4F37-8BA7-2DF3ACFACED5}"/>
                </a:ext>
              </a:extLst>
            </p:cNvPr>
            <p:cNvSpPr/>
            <p:nvPr userDrawn="1"/>
          </p:nvSpPr>
          <p:spPr bwMode="auto">
            <a:xfrm>
              <a:off x="4064000" y="2270126"/>
              <a:ext cx="87313" cy="96838"/>
            </a:xfrm>
            <a:custGeom>
              <a:avLst/>
              <a:gdLst>
                <a:gd name="T0" fmla="*/ 0 w 55"/>
                <a:gd name="T1" fmla="*/ 10 h 61"/>
                <a:gd name="T2" fmla="*/ 13 w 55"/>
                <a:gd name="T3" fmla="*/ 0 h 61"/>
                <a:gd name="T4" fmla="*/ 55 w 55"/>
                <a:gd name="T5" fmla="*/ 51 h 61"/>
                <a:gd name="T6" fmla="*/ 44 w 55"/>
                <a:gd name="T7" fmla="*/ 61 h 61"/>
                <a:gd name="T8" fmla="*/ 0 w 55"/>
                <a:gd name="T9" fmla="*/ 10 h 61"/>
              </a:gdLst>
              <a:ahLst/>
              <a:cxnLst>
                <a:cxn ang="0">
                  <a:pos x="T0" y="T1"/>
                </a:cxn>
                <a:cxn ang="0">
                  <a:pos x="T2" y="T3"/>
                </a:cxn>
                <a:cxn ang="0">
                  <a:pos x="T4" y="T5"/>
                </a:cxn>
                <a:cxn ang="0">
                  <a:pos x="T6" y="T7"/>
                </a:cxn>
                <a:cxn ang="0">
                  <a:pos x="T8" y="T9"/>
                </a:cxn>
              </a:cxnLst>
              <a:rect l="0" t="0" r="r" b="b"/>
              <a:pathLst>
                <a:path w="55" h="61">
                  <a:moveTo>
                    <a:pt x="0" y="10"/>
                  </a:moveTo>
                  <a:lnTo>
                    <a:pt x="13" y="0"/>
                  </a:lnTo>
                  <a:lnTo>
                    <a:pt x="55" y="51"/>
                  </a:lnTo>
                  <a:lnTo>
                    <a:pt x="44" y="61"/>
                  </a:lnTo>
                  <a:lnTo>
                    <a:pt x="0" y="10"/>
                  </a:lnTo>
                  <a:close/>
                </a:path>
              </a:pathLst>
            </a:custGeom>
            <a:solidFill>
              <a:srgbClr val="EDB6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38" name="îsľïḍé">
              <a:extLst>
                <a:ext uri="{FF2B5EF4-FFF2-40B4-BE49-F238E27FC236}">
                  <a16:creationId xmlns:a16="http://schemas.microsoft.com/office/drawing/2014/main" xmlns="" id="{F70705BE-129D-4780-9139-1EC55352F403}"/>
                </a:ext>
              </a:extLst>
            </p:cNvPr>
            <p:cNvSpPr/>
            <p:nvPr userDrawn="1"/>
          </p:nvSpPr>
          <p:spPr bwMode="auto">
            <a:xfrm>
              <a:off x="3919538" y="2176463"/>
              <a:ext cx="153988" cy="157163"/>
            </a:xfrm>
            <a:custGeom>
              <a:avLst/>
              <a:gdLst>
                <a:gd name="T0" fmla="*/ 46 w 46"/>
                <a:gd name="T1" fmla="*/ 27 h 47"/>
                <a:gd name="T2" fmla="*/ 26 w 46"/>
                <a:gd name="T3" fmla="*/ 4 h 47"/>
                <a:gd name="T4" fmla="*/ 13 w 46"/>
                <a:gd name="T5" fmla="*/ 3 h 47"/>
                <a:gd name="T6" fmla="*/ 4 w 46"/>
                <a:gd name="T7" fmla="*/ 10 h 47"/>
                <a:gd name="T8" fmla="*/ 4 w 46"/>
                <a:gd name="T9" fmla="*/ 24 h 47"/>
                <a:gd name="T10" fmla="*/ 24 w 46"/>
                <a:gd name="T11" fmla="*/ 47 h 47"/>
                <a:gd name="T12" fmla="*/ 46 w 46"/>
                <a:gd name="T13" fmla="*/ 27 h 47"/>
              </a:gdLst>
              <a:ahLst/>
              <a:cxnLst>
                <a:cxn ang="0">
                  <a:pos x="T0" y="T1"/>
                </a:cxn>
                <a:cxn ang="0">
                  <a:pos x="T2" y="T3"/>
                </a:cxn>
                <a:cxn ang="0">
                  <a:pos x="T4" y="T5"/>
                </a:cxn>
                <a:cxn ang="0">
                  <a:pos x="T6" y="T7"/>
                </a:cxn>
                <a:cxn ang="0">
                  <a:pos x="T8" y="T9"/>
                </a:cxn>
                <a:cxn ang="0">
                  <a:pos x="T10" y="T11"/>
                </a:cxn>
                <a:cxn ang="0">
                  <a:pos x="T12" y="T13"/>
                </a:cxn>
              </a:cxnLst>
              <a:rect l="0" t="0" r="r" b="b"/>
              <a:pathLst>
                <a:path w="46" h="47">
                  <a:moveTo>
                    <a:pt x="46" y="27"/>
                  </a:moveTo>
                  <a:cubicBezTo>
                    <a:pt x="26" y="4"/>
                    <a:pt x="26" y="4"/>
                    <a:pt x="26" y="4"/>
                  </a:cubicBezTo>
                  <a:cubicBezTo>
                    <a:pt x="23" y="0"/>
                    <a:pt x="17" y="0"/>
                    <a:pt x="13" y="3"/>
                  </a:cubicBezTo>
                  <a:cubicBezTo>
                    <a:pt x="4" y="10"/>
                    <a:pt x="4" y="10"/>
                    <a:pt x="4" y="10"/>
                  </a:cubicBezTo>
                  <a:cubicBezTo>
                    <a:pt x="1" y="14"/>
                    <a:pt x="0" y="20"/>
                    <a:pt x="4" y="24"/>
                  </a:cubicBezTo>
                  <a:cubicBezTo>
                    <a:pt x="24" y="47"/>
                    <a:pt x="24" y="47"/>
                    <a:pt x="24" y="47"/>
                  </a:cubicBezTo>
                  <a:lnTo>
                    <a:pt x="46" y="27"/>
                  </a:lnTo>
                  <a:close/>
                </a:path>
              </a:pathLst>
            </a:custGeom>
            <a:solidFill>
              <a:srgbClr val="EA71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39" name="íšḻíḍê">
              <a:extLst>
                <a:ext uri="{FF2B5EF4-FFF2-40B4-BE49-F238E27FC236}">
                  <a16:creationId xmlns:a16="http://schemas.microsoft.com/office/drawing/2014/main" xmlns="" id="{9378FDBB-C66A-47D3-8CEA-790F3977A9A8}"/>
                </a:ext>
              </a:extLst>
            </p:cNvPr>
            <p:cNvSpPr/>
            <p:nvPr userDrawn="1"/>
          </p:nvSpPr>
          <p:spPr bwMode="auto">
            <a:xfrm>
              <a:off x="3922713" y="2192338"/>
              <a:ext cx="134938" cy="141288"/>
            </a:xfrm>
            <a:custGeom>
              <a:avLst/>
              <a:gdLst>
                <a:gd name="T0" fmla="*/ 21 w 40"/>
                <a:gd name="T1" fmla="*/ 5 h 42"/>
                <a:gd name="T2" fmla="*/ 8 w 40"/>
                <a:gd name="T3" fmla="*/ 3 h 42"/>
                <a:gd name="T4" fmla="*/ 1 w 40"/>
                <a:gd name="T5" fmla="*/ 9 h 42"/>
                <a:gd name="T6" fmla="*/ 3 w 40"/>
                <a:gd name="T7" fmla="*/ 19 h 42"/>
                <a:gd name="T8" fmla="*/ 23 w 40"/>
                <a:gd name="T9" fmla="*/ 42 h 42"/>
                <a:gd name="T10" fmla="*/ 40 w 40"/>
                <a:gd name="T11" fmla="*/ 27 h 42"/>
                <a:gd name="T12" fmla="*/ 21 w 40"/>
                <a:gd name="T13" fmla="*/ 5 h 42"/>
              </a:gdLst>
              <a:ahLst/>
              <a:cxnLst>
                <a:cxn ang="0">
                  <a:pos x="T0" y="T1"/>
                </a:cxn>
                <a:cxn ang="0">
                  <a:pos x="T2" y="T3"/>
                </a:cxn>
                <a:cxn ang="0">
                  <a:pos x="T4" y="T5"/>
                </a:cxn>
                <a:cxn ang="0">
                  <a:pos x="T6" y="T7"/>
                </a:cxn>
                <a:cxn ang="0">
                  <a:pos x="T8" y="T9"/>
                </a:cxn>
                <a:cxn ang="0">
                  <a:pos x="T10" y="T11"/>
                </a:cxn>
                <a:cxn ang="0">
                  <a:pos x="T12" y="T13"/>
                </a:cxn>
              </a:cxnLst>
              <a:rect l="0" t="0" r="r" b="b"/>
              <a:pathLst>
                <a:path w="40" h="42">
                  <a:moveTo>
                    <a:pt x="21" y="5"/>
                  </a:moveTo>
                  <a:cubicBezTo>
                    <a:pt x="17" y="1"/>
                    <a:pt x="11" y="0"/>
                    <a:pt x="8" y="3"/>
                  </a:cubicBezTo>
                  <a:cubicBezTo>
                    <a:pt x="1" y="9"/>
                    <a:pt x="1" y="9"/>
                    <a:pt x="1" y="9"/>
                  </a:cubicBezTo>
                  <a:cubicBezTo>
                    <a:pt x="0" y="12"/>
                    <a:pt x="1" y="16"/>
                    <a:pt x="3" y="19"/>
                  </a:cubicBezTo>
                  <a:cubicBezTo>
                    <a:pt x="23" y="42"/>
                    <a:pt x="23" y="42"/>
                    <a:pt x="23" y="42"/>
                  </a:cubicBezTo>
                  <a:cubicBezTo>
                    <a:pt x="40" y="27"/>
                    <a:pt x="40" y="27"/>
                    <a:pt x="40" y="27"/>
                  </a:cubicBezTo>
                  <a:lnTo>
                    <a:pt x="21" y="5"/>
                  </a:lnTo>
                  <a:close/>
                </a:path>
              </a:pathLst>
            </a:custGeom>
            <a:solidFill>
              <a:srgbClr val="FF8B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40" name="îṡļïdé">
              <a:extLst>
                <a:ext uri="{FF2B5EF4-FFF2-40B4-BE49-F238E27FC236}">
                  <a16:creationId xmlns:a16="http://schemas.microsoft.com/office/drawing/2014/main" xmlns="" id="{DA0CAD82-6776-4D72-8DEF-3535720EE8E9}"/>
                </a:ext>
              </a:extLst>
            </p:cNvPr>
            <p:cNvSpPr/>
            <p:nvPr userDrawn="1"/>
          </p:nvSpPr>
          <p:spPr bwMode="auto">
            <a:xfrm>
              <a:off x="7691438" y="4041776"/>
              <a:ext cx="620713" cy="1192213"/>
            </a:xfrm>
            <a:custGeom>
              <a:avLst/>
              <a:gdLst>
                <a:gd name="T0" fmla="*/ 45 w 185"/>
                <a:gd name="T1" fmla="*/ 184 h 356"/>
                <a:gd name="T2" fmla="*/ 56 w 185"/>
                <a:gd name="T3" fmla="*/ 165 h 356"/>
                <a:gd name="T4" fmla="*/ 53 w 185"/>
                <a:gd name="T5" fmla="*/ 1 h 356"/>
                <a:gd name="T6" fmla="*/ 124 w 185"/>
                <a:gd name="T7" fmla="*/ 0 h 356"/>
                <a:gd name="T8" fmla="*/ 127 w 185"/>
                <a:gd name="T9" fmla="*/ 164 h 356"/>
                <a:gd name="T10" fmla="*/ 137 w 185"/>
                <a:gd name="T11" fmla="*/ 182 h 356"/>
                <a:gd name="T12" fmla="*/ 184 w 185"/>
                <a:gd name="T13" fmla="*/ 261 h 356"/>
                <a:gd name="T14" fmla="*/ 95 w 185"/>
                <a:gd name="T15" fmla="*/ 355 h 356"/>
                <a:gd name="T16" fmla="*/ 0 w 185"/>
                <a:gd name="T17" fmla="*/ 264 h 356"/>
                <a:gd name="T18" fmla="*/ 45 w 185"/>
                <a:gd name="T19" fmla="*/ 18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356">
                  <a:moveTo>
                    <a:pt x="45" y="184"/>
                  </a:moveTo>
                  <a:cubicBezTo>
                    <a:pt x="52" y="180"/>
                    <a:pt x="56" y="173"/>
                    <a:pt x="56" y="165"/>
                  </a:cubicBezTo>
                  <a:cubicBezTo>
                    <a:pt x="53" y="1"/>
                    <a:pt x="53" y="1"/>
                    <a:pt x="53" y="1"/>
                  </a:cubicBezTo>
                  <a:cubicBezTo>
                    <a:pt x="124" y="0"/>
                    <a:pt x="124" y="0"/>
                    <a:pt x="124" y="0"/>
                  </a:cubicBezTo>
                  <a:cubicBezTo>
                    <a:pt x="127" y="164"/>
                    <a:pt x="127" y="164"/>
                    <a:pt x="127" y="164"/>
                  </a:cubicBezTo>
                  <a:cubicBezTo>
                    <a:pt x="127" y="172"/>
                    <a:pt x="131" y="179"/>
                    <a:pt x="137" y="182"/>
                  </a:cubicBezTo>
                  <a:cubicBezTo>
                    <a:pt x="165" y="198"/>
                    <a:pt x="184" y="227"/>
                    <a:pt x="184" y="261"/>
                  </a:cubicBezTo>
                  <a:cubicBezTo>
                    <a:pt x="185" y="311"/>
                    <a:pt x="145" y="353"/>
                    <a:pt x="95" y="355"/>
                  </a:cubicBezTo>
                  <a:cubicBezTo>
                    <a:pt x="44" y="356"/>
                    <a:pt x="1" y="315"/>
                    <a:pt x="0" y="264"/>
                  </a:cubicBezTo>
                  <a:cubicBezTo>
                    <a:pt x="0" y="230"/>
                    <a:pt x="18" y="200"/>
                    <a:pt x="45" y="1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41" name="íšḻíḍê">
              <a:extLst>
                <a:ext uri="{FF2B5EF4-FFF2-40B4-BE49-F238E27FC236}">
                  <a16:creationId xmlns:a16="http://schemas.microsoft.com/office/drawing/2014/main" xmlns="" id="{2EC8C5CD-B12B-42E5-8987-F6FCC6FC1ED5}"/>
                </a:ext>
              </a:extLst>
            </p:cNvPr>
            <p:cNvSpPr/>
            <p:nvPr userDrawn="1"/>
          </p:nvSpPr>
          <p:spPr bwMode="auto">
            <a:xfrm>
              <a:off x="7675563" y="4021138"/>
              <a:ext cx="654050" cy="1225550"/>
            </a:xfrm>
            <a:custGeom>
              <a:avLst/>
              <a:gdLst>
                <a:gd name="T0" fmla="*/ 55 w 195"/>
                <a:gd name="T1" fmla="*/ 171 h 366"/>
                <a:gd name="T2" fmla="*/ 48 w 195"/>
                <a:gd name="T3" fmla="*/ 185 h 366"/>
                <a:gd name="T4" fmla="*/ 0 w 195"/>
                <a:gd name="T5" fmla="*/ 270 h 366"/>
                <a:gd name="T6" fmla="*/ 30 w 195"/>
                <a:gd name="T7" fmla="*/ 339 h 366"/>
                <a:gd name="T8" fmla="*/ 99 w 195"/>
                <a:gd name="T9" fmla="*/ 366 h 366"/>
                <a:gd name="T10" fmla="*/ 100 w 195"/>
                <a:gd name="T11" fmla="*/ 366 h 366"/>
                <a:gd name="T12" fmla="*/ 195 w 195"/>
                <a:gd name="T13" fmla="*/ 267 h 366"/>
                <a:gd name="T14" fmla="*/ 145 w 195"/>
                <a:gd name="T15" fmla="*/ 184 h 366"/>
                <a:gd name="T16" fmla="*/ 137 w 195"/>
                <a:gd name="T17" fmla="*/ 170 h 366"/>
                <a:gd name="T18" fmla="*/ 135 w 195"/>
                <a:gd name="T19" fmla="*/ 0 h 366"/>
                <a:gd name="T20" fmla="*/ 53 w 195"/>
                <a:gd name="T21" fmla="*/ 1 h 366"/>
                <a:gd name="T22" fmla="*/ 55 w 195"/>
                <a:gd name="T23" fmla="*/ 17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366">
                  <a:moveTo>
                    <a:pt x="55" y="171"/>
                  </a:moveTo>
                  <a:cubicBezTo>
                    <a:pt x="55" y="177"/>
                    <a:pt x="52" y="182"/>
                    <a:pt x="48" y="185"/>
                  </a:cubicBezTo>
                  <a:cubicBezTo>
                    <a:pt x="18" y="203"/>
                    <a:pt x="0" y="235"/>
                    <a:pt x="0" y="270"/>
                  </a:cubicBezTo>
                  <a:cubicBezTo>
                    <a:pt x="1" y="296"/>
                    <a:pt x="11" y="321"/>
                    <a:pt x="30" y="339"/>
                  </a:cubicBezTo>
                  <a:cubicBezTo>
                    <a:pt x="49" y="357"/>
                    <a:pt x="73" y="366"/>
                    <a:pt x="99" y="366"/>
                  </a:cubicBezTo>
                  <a:cubicBezTo>
                    <a:pt x="99" y="366"/>
                    <a:pt x="100" y="366"/>
                    <a:pt x="100" y="366"/>
                  </a:cubicBezTo>
                  <a:cubicBezTo>
                    <a:pt x="153" y="364"/>
                    <a:pt x="195" y="320"/>
                    <a:pt x="195" y="267"/>
                  </a:cubicBezTo>
                  <a:cubicBezTo>
                    <a:pt x="194" y="233"/>
                    <a:pt x="175" y="201"/>
                    <a:pt x="145" y="184"/>
                  </a:cubicBezTo>
                  <a:cubicBezTo>
                    <a:pt x="140" y="181"/>
                    <a:pt x="137" y="176"/>
                    <a:pt x="137" y="170"/>
                  </a:cubicBezTo>
                  <a:cubicBezTo>
                    <a:pt x="135" y="0"/>
                    <a:pt x="135" y="0"/>
                    <a:pt x="135" y="0"/>
                  </a:cubicBezTo>
                  <a:cubicBezTo>
                    <a:pt x="53" y="1"/>
                    <a:pt x="53" y="1"/>
                    <a:pt x="53" y="1"/>
                  </a:cubicBezTo>
                  <a:cubicBezTo>
                    <a:pt x="55" y="171"/>
                    <a:pt x="55" y="171"/>
                    <a:pt x="55" y="171"/>
                  </a:cubicBezTo>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42" name="îṧḷïḋê">
              <a:extLst>
                <a:ext uri="{FF2B5EF4-FFF2-40B4-BE49-F238E27FC236}">
                  <a16:creationId xmlns:a16="http://schemas.microsoft.com/office/drawing/2014/main" xmlns="" id="{35514045-92C1-45F1-8BC0-93FC41F9F0C0}"/>
                </a:ext>
              </a:extLst>
            </p:cNvPr>
            <p:cNvSpPr/>
            <p:nvPr userDrawn="1"/>
          </p:nvSpPr>
          <p:spPr bwMode="auto">
            <a:xfrm>
              <a:off x="7691438" y="4784726"/>
              <a:ext cx="620713" cy="446088"/>
            </a:xfrm>
            <a:custGeom>
              <a:avLst/>
              <a:gdLst>
                <a:gd name="T0" fmla="*/ 102 w 185"/>
                <a:gd name="T1" fmla="*/ 12 h 133"/>
                <a:gd name="T2" fmla="*/ 180 w 185"/>
                <a:gd name="T3" fmla="*/ 13 h 133"/>
                <a:gd name="T4" fmla="*/ 184 w 185"/>
                <a:gd name="T5" fmla="*/ 39 h 133"/>
                <a:gd name="T6" fmla="*/ 95 w 185"/>
                <a:gd name="T7" fmla="*/ 132 h 133"/>
                <a:gd name="T8" fmla="*/ 29 w 185"/>
                <a:gd name="T9" fmla="*/ 106 h 133"/>
                <a:gd name="T10" fmla="*/ 0 w 185"/>
                <a:gd name="T11" fmla="*/ 41 h 133"/>
                <a:gd name="T12" fmla="*/ 9 w 185"/>
                <a:gd name="T13" fmla="*/ 0 h 133"/>
                <a:gd name="T14" fmla="*/ 102 w 185"/>
                <a:gd name="T15" fmla="*/ 12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33">
                  <a:moveTo>
                    <a:pt x="102" y="12"/>
                  </a:moveTo>
                  <a:cubicBezTo>
                    <a:pt x="135" y="5"/>
                    <a:pt x="166" y="9"/>
                    <a:pt x="180" y="13"/>
                  </a:cubicBezTo>
                  <a:cubicBezTo>
                    <a:pt x="183" y="21"/>
                    <a:pt x="184" y="30"/>
                    <a:pt x="184" y="39"/>
                  </a:cubicBezTo>
                  <a:cubicBezTo>
                    <a:pt x="185" y="89"/>
                    <a:pt x="145" y="131"/>
                    <a:pt x="95" y="132"/>
                  </a:cubicBezTo>
                  <a:cubicBezTo>
                    <a:pt x="70" y="133"/>
                    <a:pt x="47" y="124"/>
                    <a:pt x="29" y="106"/>
                  </a:cubicBezTo>
                  <a:cubicBezTo>
                    <a:pt x="11" y="89"/>
                    <a:pt x="1" y="66"/>
                    <a:pt x="0" y="41"/>
                  </a:cubicBezTo>
                  <a:cubicBezTo>
                    <a:pt x="0" y="27"/>
                    <a:pt x="3" y="13"/>
                    <a:pt x="9" y="0"/>
                  </a:cubicBezTo>
                  <a:cubicBezTo>
                    <a:pt x="39" y="12"/>
                    <a:pt x="75" y="18"/>
                    <a:pt x="102" y="12"/>
                  </a:cubicBezTo>
                </a:path>
              </a:pathLst>
            </a:custGeom>
            <a:solidFill>
              <a:srgbClr val="25A8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43" name="îṧľiḋé">
              <a:extLst>
                <a:ext uri="{FF2B5EF4-FFF2-40B4-BE49-F238E27FC236}">
                  <a16:creationId xmlns:a16="http://schemas.microsoft.com/office/drawing/2014/main" xmlns="" id="{BEEE9C75-39BC-4CB1-AD99-C3750E1CDFD6}"/>
                </a:ext>
              </a:extLst>
            </p:cNvPr>
            <p:cNvSpPr/>
            <p:nvPr userDrawn="1"/>
          </p:nvSpPr>
          <p:spPr bwMode="auto">
            <a:xfrm>
              <a:off x="7778750" y="3930651"/>
              <a:ext cx="423863" cy="114300"/>
            </a:xfrm>
            <a:custGeom>
              <a:avLst/>
              <a:gdLst>
                <a:gd name="T0" fmla="*/ 16 w 126"/>
                <a:gd name="T1" fmla="*/ 2 h 34"/>
                <a:gd name="T2" fmla="*/ 109 w 126"/>
                <a:gd name="T3" fmla="*/ 0 h 34"/>
                <a:gd name="T4" fmla="*/ 125 w 126"/>
                <a:gd name="T5" fmla="*/ 16 h 34"/>
                <a:gd name="T6" fmla="*/ 110 w 126"/>
                <a:gd name="T7" fmla="*/ 32 h 34"/>
                <a:gd name="T8" fmla="*/ 16 w 126"/>
                <a:gd name="T9" fmla="*/ 34 h 34"/>
                <a:gd name="T10" fmla="*/ 0 w 126"/>
                <a:gd name="T11" fmla="*/ 18 h 34"/>
                <a:gd name="T12" fmla="*/ 16 w 126"/>
                <a:gd name="T13" fmla="*/ 2 h 34"/>
              </a:gdLst>
              <a:ahLst/>
              <a:cxnLst>
                <a:cxn ang="0">
                  <a:pos x="T0" y="T1"/>
                </a:cxn>
                <a:cxn ang="0">
                  <a:pos x="T2" y="T3"/>
                </a:cxn>
                <a:cxn ang="0">
                  <a:pos x="T4" y="T5"/>
                </a:cxn>
                <a:cxn ang="0">
                  <a:pos x="T6" y="T7"/>
                </a:cxn>
                <a:cxn ang="0">
                  <a:pos x="T8" y="T9"/>
                </a:cxn>
                <a:cxn ang="0">
                  <a:pos x="T10" y="T11"/>
                </a:cxn>
                <a:cxn ang="0">
                  <a:pos x="T12" y="T13"/>
                </a:cxn>
              </a:cxnLst>
              <a:rect l="0" t="0" r="r" b="b"/>
              <a:pathLst>
                <a:path w="126" h="34">
                  <a:moveTo>
                    <a:pt x="16" y="2"/>
                  </a:moveTo>
                  <a:cubicBezTo>
                    <a:pt x="109" y="0"/>
                    <a:pt x="109" y="0"/>
                    <a:pt x="109" y="0"/>
                  </a:cubicBezTo>
                  <a:cubicBezTo>
                    <a:pt x="118" y="0"/>
                    <a:pt x="125" y="7"/>
                    <a:pt x="125" y="16"/>
                  </a:cubicBezTo>
                  <a:cubicBezTo>
                    <a:pt x="126" y="25"/>
                    <a:pt x="119" y="32"/>
                    <a:pt x="110" y="32"/>
                  </a:cubicBezTo>
                  <a:cubicBezTo>
                    <a:pt x="16" y="34"/>
                    <a:pt x="16" y="34"/>
                    <a:pt x="16" y="34"/>
                  </a:cubicBezTo>
                  <a:cubicBezTo>
                    <a:pt x="7" y="34"/>
                    <a:pt x="0" y="27"/>
                    <a:pt x="0" y="18"/>
                  </a:cubicBezTo>
                  <a:cubicBezTo>
                    <a:pt x="0" y="9"/>
                    <a:pt x="7" y="2"/>
                    <a:pt x="16" y="2"/>
                  </a:cubicBezTo>
                  <a:close/>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44" name="işļiďè">
              <a:extLst>
                <a:ext uri="{FF2B5EF4-FFF2-40B4-BE49-F238E27FC236}">
                  <a16:creationId xmlns:a16="http://schemas.microsoft.com/office/drawing/2014/main" xmlns="" id="{39F00960-8351-454C-9EEC-93125AF3E9B1}"/>
                </a:ext>
              </a:extLst>
            </p:cNvPr>
            <p:cNvSpPr/>
            <p:nvPr userDrawn="1"/>
          </p:nvSpPr>
          <p:spPr bwMode="auto">
            <a:xfrm>
              <a:off x="8047038" y="4111626"/>
              <a:ext cx="44450" cy="449263"/>
            </a:xfrm>
            <a:custGeom>
              <a:avLst/>
              <a:gdLst>
                <a:gd name="T0" fmla="*/ 7 w 13"/>
                <a:gd name="T1" fmla="*/ 134 h 134"/>
                <a:gd name="T2" fmla="*/ 13 w 13"/>
                <a:gd name="T3" fmla="*/ 128 h 134"/>
                <a:gd name="T4" fmla="*/ 11 w 13"/>
                <a:gd name="T5" fmla="*/ 6 h 134"/>
                <a:gd name="T6" fmla="*/ 6 w 13"/>
                <a:gd name="T7" fmla="*/ 0 h 134"/>
                <a:gd name="T8" fmla="*/ 0 w 13"/>
                <a:gd name="T9" fmla="*/ 6 h 134"/>
                <a:gd name="T10" fmla="*/ 2 w 13"/>
                <a:gd name="T11" fmla="*/ 128 h 134"/>
                <a:gd name="T12" fmla="*/ 7 w 13"/>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13" h="134">
                  <a:moveTo>
                    <a:pt x="7" y="134"/>
                  </a:moveTo>
                  <a:cubicBezTo>
                    <a:pt x="10" y="134"/>
                    <a:pt x="13" y="131"/>
                    <a:pt x="13" y="128"/>
                  </a:cubicBezTo>
                  <a:cubicBezTo>
                    <a:pt x="11" y="6"/>
                    <a:pt x="11" y="6"/>
                    <a:pt x="11" y="6"/>
                  </a:cubicBezTo>
                  <a:cubicBezTo>
                    <a:pt x="11" y="3"/>
                    <a:pt x="9" y="0"/>
                    <a:pt x="6" y="0"/>
                  </a:cubicBezTo>
                  <a:cubicBezTo>
                    <a:pt x="3" y="0"/>
                    <a:pt x="0" y="3"/>
                    <a:pt x="0" y="6"/>
                  </a:cubicBezTo>
                  <a:cubicBezTo>
                    <a:pt x="2" y="128"/>
                    <a:pt x="2" y="128"/>
                    <a:pt x="2" y="128"/>
                  </a:cubicBezTo>
                  <a:cubicBezTo>
                    <a:pt x="2" y="131"/>
                    <a:pt x="5" y="134"/>
                    <a:pt x="7" y="1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45" name="ïṧļiḓê">
              <a:extLst>
                <a:ext uri="{FF2B5EF4-FFF2-40B4-BE49-F238E27FC236}">
                  <a16:creationId xmlns:a16="http://schemas.microsoft.com/office/drawing/2014/main" xmlns="" id="{6A8DF3B9-E5D7-46BC-B1E5-95199B6F224A}"/>
                </a:ext>
              </a:extLst>
            </p:cNvPr>
            <p:cNvSpPr/>
            <p:nvPr userDrawn="1"/>
          </p:nvSpPr>
          <p:spPr bwMode="auto">
            <a:xfrm>
              <a:off x="7953375" y="4630738"/>
              <a:ext cx="328613" cy="201613"/>
            </a:xfrm>
            <a:custGeom>
              <a:avLst/>
              <a:gdLst>
                <a:gd name="T0" fmla="*/ 37 w 98"/>
                <a:gd name="T1" fmla="*/ 0 h 60"/>
                <a:gd name="T2" fmla="*/ 22 w 98"/>
                <a:gd name="T3" fmla="*/ 4 h 60"/>
                <a:gd name="T4" fmla="*/ 7 w 98"/>
                <a:gd name="T5" fmla="*/ 60 h 60"/>
                <a:gd name="T6" fmla="*/ 24 w 98"/>
                <a:gd name="T7" fmla="*/ 58 h 60"/>
                <a:gd name="T8" fmla="*/ 62 w 98"/>
                <a:gd name="T9" fmla="*/ 54 h 60"/>
                <a:gd name="T10" fmla="*/ 98 w 98"/>
                <a:gd name="T11" fmla="*/ 58 h 60"/>
                <a:gd name="T12" fmla="*/ 90 w 98"/>
                <a:gd name="T13" fmla="*/ 40 h 60"/>
                <a:gd name="T14" fmla="*/ 37 w 98"/>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0">
                  <a:moveTo>
                    <a:pt x="37" y="0"/>
                  </a:moveTo>
                  <a:cubicBezTo>
                    <a:pt x="32" y="0"/>
                    <a:pt x="27" y="2"/>
                    <a:pt x="22" y="4"/>
                  </a:cubicBezTo>
                  <a:cubicBezTo>
                    <a:pt x="6" y="13"/>
                    <a:pt x="0" y="36"/>
                    <a:pt x="7" y="60"/>
                  </a:cubicBezTo>
                  <a:cubicBezTo>
                    <a:pt x="13" y="60"/>
                    <a:pt x="18" y="60"/>
                    <a:pt x="24" y="58"/>
                  </a:cubicBezTo>
                  <a:cubicBezTo>
                    <a:pt x="37" y="55"/>
                    <a:pt x="50" y="54"/>
                    <a:pt x="62" y="54"/>
                  </a:cubicBezTo>
                  <a:cubicBezTo>
                    <a:pt x="77" y="54"/>
                    <a:pt x="89" y="56"/>
                    <a:pt x="98" y="58"/>
                  </a:cubicBezTo>
                  <a:cubicBezTo>
                    <a:pt x="96" y="52"/>
                    <a:pt x="94" y="46"/>
                    <a:pt x="90" y="40"/>
                  </a:cubicBezTo>
                  <a:cubicBezTo>
                    <a:pt x="77" y="16"/>
                    <a:pt x="56" y="0"/>
                    <a:pt x="37" y="0"/>
                  </a:cubicBezTo>
                </a:path>
              </a:pathLst>
            </a:custGeom>
            <a:solidFill>
              <a:srgbClr val="E1F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46" name="iṩlídê">
              <a:extLst>
                <a:ext uri="{FF2B5EF4-FFF2-40B4-BE49-F238E27FC236}">
                  <a16:creationId xmlns:a16="http://schemas.microsoft.com/office/drawing/2014/main" xmlns="" id="{3F0066E9-1A59-4A00-A787-71000B7AF546}"/>
                </a:ext>
              </a:extLst>
            </p:cNvPr>
            <p:cNvSpPr/>
            <p:nvPr userDrawn="1"/>
          </p:nvSpPr>
          <p:spPr bwMode="auto">
            <a:xfrm>
              <a:off x="7977188" y="4811713"/>
              <a:ext cx="328613" cy="220663"/>
            </a:xfrm>
            <a:custGeom>
              <a:avLst/>
              <a:gdLst>
                <a:gd name="T0" fmla="*/ 55 w 98"/>
                <a:gd name="T1" fmla="*/ 0 h 66"/>
                <a:gd name="T2" fmla="*/ 17 w 98"/>
                <a:gd name="T3" fmla="*/ 4 h 66"/>
                <a:gd name="T4" fmla="*/ 0 w 98"/>
                <a:gd name="T5" fmla="*/ 6 h 66"/>
                <a:gd name="T6" fmla="*/ 8 w 98"/>
                <a:gd name="T7" fmla="*/ 27 h 66"/>
                <a:gd name="T8" fmla="*/ 61 w 98"/>
                <a:gd name="T9" fmla="*/ 66 h 66"/>
                <a:gd name="T10" fmla="*/ 76 w 98"/>
                <a:gd name="T11" fmla="*/ 63 h 66"/>
                <a:gd name="T12" fmla="*/ 91 w 98"/>
                <a:gd name="T13" fmla="*/ 4 h 66"/>
                <a:gd name="T14" fmla="*/ 55 w 98"/>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6">
                  <a:moveTo>
                    <a:pt x="55" y="0"/>
                  </a:moveTo>
                  <a:cubicBezTo>
                    <a:pt x="43" y="0"/>
                    <a:pt x="30" y="1"/>
                    <a:pt x="17" y="4"/>
                  </a:cubicBezTo>
                  <a:cubicBezTo>
                    <a:pt x="11" y="6"/>
                    <a:pt x="6" y="6"/>
                    <a:pt x="0" y="6"/>
                  </a:cubicBezTo>
                  <a:cubicBezTo>
                    <a:pt x="2" y="13"/>
                    <a:pt x="4" y="20"/>
                    <a:pt x="8" y="27"/>
                  </a:cubicBezTo>
                  <a:cubicBezTo>
                    <a:pt x="21" y="51"/>
                    <a:pt x="43" y="66"/>
                    <a:pt x="61" y="66"/>
                  </a:cubicBezTo>
                  <a:cubicBezTo>
                    <a:pt x="67" y="66"/>
                    <a:pt x="72" y="65"/>
                    <a:pt x="76" y="63"/>
                  </a:cubicBezTo>
                  <a:cubicBezTo>
                    <a:pt x="93" y="53"/>
                    <a:pt x="98" y="29"/>
                    <a:pt x="91" y="4"/>
                  </a:cubicBezTo>
                  <a:cubicBezTo>
                    <a:pt x="82" y="2"/>
                    <a:pt x="70" y="0"/>
                    <a:pt x="55" y="0"/>
                  </a:cubicBezTo>
                </a:path>
              </a:pathLst>
            </a:custGeom>
            <a:solidFill>
              <a:srgbClr val="7CCB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47" name="ïśļíḋé">
              <a:extLst>
                <a:ext uri="{FF2B5EF4-FFF2-40B4-BE49-F238E27FC236}">
                  <a16:creationId xmlns:a16="http://schemas.microsoft.com/office/drawing/2014/main" xmlns="" id="{28431A53-C21F-4455-A0C7-AE4B354AC284}"/>
                </a:ext>
              </a:extLst>
            </p:cNvPr>
            <p:cNvSpPr/>
            <p:nvPr userDrawn="1"/>
          </p:nvSpPr>
          <p:spPr bwMode="auto">
            <a:xfrm>
              <a:off x="7621588" y="1409701"/>
              <a:ext cx="898525" cy="896938"/>
            </a:xfrm>
            <a:custGeom>
              <a:avLst/>
              <a:gdLst>
                <a:gd name="T0" fmla="*/ 176 w 268"/>
                <a:gd name="T1" fmla="*/ 245 h 268"/>
                <a:gd name="T2" fmla="*/ 23 w 268"/>
                <a:gd name="T3" fmla="*/ 176 h 268"/>
                <a:gd name="T4" fmla="*/ 92 w 268"/>
                <a:gd name="T5" fmla="*/ 23 h 268"/>
                <a:gd name="T6" fmla="*/ 244 w 268"/>
                <a:gd name="T7" fmla="*/ 92 h 268"/>
                <a:gd name="T8" fmla="*/ 176 w 268"/>
                <a:gd name="T9" fmla="*/ 245 h 268"/>
                <a:gd name="T10" fmla="*/ 94 w 268"/>
                <a:gd name="T11" fmla="*/ 31 h 268"/>
                <a:gd name="T12" fmla="*/ 30 w 268"/>
                <a:gd name="T13" fmla="*/ 173 h 268"/>
                <a:gd name="T14" fmla="*/ 173 w 268"/>
                <a:gd name="T15" fmla="*/ 237 h 268"/>
                <a:gd name="T16" fmla="*/ 237 w 268"/>
                <a:gd name="T17" fmla="*/ 95 h 268"/>
                <a:gd name="T18" fmla="*/ 94 w 268"/>
                <a:gd name="T19" fmla="*/ 3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8">
                  <a:moveTo>
                    <a:pt x="176" y="245"/>
                  </a:moveTo>
                  <a:cubicBezTo>
                    <a:pt x="114" y="268"/>
                    <a:pt x="46" y="237"/>
                    <a:pt x="23" y="176"/>
                  </a:cubicBezTo>
                  <a:cubicBezTo>
                    <a:pt x="0" y="115"/>
                    <a:pt x="31" y="46"/>
                    <a:pt x="92" y="23"/>
                  </a:cubicBezTo>
                  <a:cubicBezTo>
                    <a:pt x="153" y="0"/>
                    <a:pt x="221" y="31"/>
                    <a:pt x="244" y="92"/>
                  </a:cubicBezTo>
                  <a:cubicBezTo>
                    <a:pt x="268" y="153"/>
                    <a:pt x="237" y="222"/>
                    <a:pt x="176" y="245"/>
                  </a:cubicBezTo>
                  <a:close/>
                  <a:moveTo>
                    <a:pt x="94" y="31"/>
                  </a:moveTo>
                  <a:cubicBezTo>
                    <a:pt x="37" y="52"/>
                    <a:pt x="9" y="116"/>
                    <a:pt x="30" y="173"/>
                  </a:cubicBezTo>
                  <a:cubicBezTo>
                    <a:pt x="52" y="230"/>
                    <a:pt x="116" y="259"/>
                    <a:pt x="173" y="237"/>
                  </a:cubicBezTo>
                  <a:cubicBezTo>
                    <a:pt x="230" y="216"/>
                    <a:pt x="258" y="152"/>
                    <a:pt x="237" y="95"/>
                  </a:cubicBezTo>
                  <a:cubicBezTo>
                    <a:pt x="215" y="38"/>
                    <a:pt x="151" y="9"/>
                    <a:pt x="94" y="31"/>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48" name="ïṡļïḓé">
              <a:extLst>
                <a:ext uri="{FF2B5EF4-FFF2-40B4-BE49-F238E27FC236}">
                  <a16:creationId xmlns:a16="http://schemas.microsoft.com/office/drawing/2014/main" xmlns="" id="{DEC5CF95-A9FB-43E1-839E-50F048AC7852}"/>
                </a:ext>
              </a:extLst>
            </p:cNvPr>
            <p:cNvSpPr/>
            <p:nvPr userDrawn="1"/>
          </p:nvSpPr>
          <p:spPr bwMode="auto">
            <a:xfrm>
              <a:off x="7691438" y="1660526"/>
              <a:ext cx="755650" cy="395288"/>
            </a:xfrm>
            <a:custGeom>
              <a:avLst/>
              <a:gdLst>
                <a:gd name="T0" fmla="*/ 113 w 225"/>
                <a:gd name="T1" fmla="*/ 105 h 118"/>
                <a:gd name="T2" fmla="*/ 125 w 225"/>
                <a:gd name="T3" fmla="*/ 93 h 118"/>
                <a:gd name="T4" fmla="*/ 143 w 225"/>
                <a:gd name="T5" fmla="*/ 94 h 118"/>
                <a:gd name="T6" fmla="*/ 154 w 225"/>
                <a:gd name="T7" fmla="*/ 80 h 118"/>
                <a:gd name="T8" fmla="*/ 143 w 225"/>
                <a:gd name="T9" fmla="*/ 94 h 118"/>
                <a:gd name="T10" fmla="*/ 81 w 225"/>
                <a:gd name="T11" fmla="*/ 114 h 118"/>
                <a:gd name="T12" fmla="*/ 95 w 225"/>
                <a:gd name="T13" fmla="*/ 102 h 118"/>
                <a:gd name="T14" fmla="*/ 172 w 225"/>
                <a:gd name="T15" fmla="*/ 80 h 118"/>
                <a:gd name="T16" fmla="*/ 182 w 225"/>
                <a:gd name="T17" fmla="*/ 64 h 118"/>
                <a:gd name="T18" fmla="*/ 172 w 225"/>
                <a:gd name="T19" fmla="*/ 79 h 118"/>
                <a:gd name="T20" fmla="*/ 65 w 225"/>
                <a:gd name="T21" fmla="*/ 117 h 118"/>
                <a:gd name="T22" fmla="*/ 49 w 225"/>
                <a:gd name="T23" fmla="*/ 110 h 118"/>
                <a:gd name="T24" fmla="*/ 66 w 225"/>
                <a:gd name="T25" fmla="*/ 116 h 118"/>
                <a:gd name="T26" fmla="*/ 194 w 225"/>
                <a:gd name="T27" fmla="*/ 55 h 118"/>
                <a:gd name="T28" fmla="*/ 212 w 225"/>
                <a:gd name="T29" fmla="*/ 50 h 118"/>
                <a:gd name="T30" fmla="*/ 34 w 225"/>
                <a:gd name="T31" fmla="*/ 117 h 118"/>
                <a:gd name="T32" fmla="*/ 13 w 225"/>
                <a:gd name="T33" fmla="*/ 109 h 118"/>
                <a:gd name="T34" fmla="*/ 37 w 225"/>
                <a:gd name="T35" fmla="*/ 114 h 118"/>
                <a:gd name="T36" fmla="*/ 216 w 225"/>
                <a:gd name="T37" fmla="*/ 38 h 118"/>
                <a:gd name="T38" fmla="*/ 218 w 225"/>
                <a:gd name="T39" fmla="*/ 15 h 118"/>
                <a:gd name="T40" fmla="*/ 222 w 225"/>
                <a:gd name="T41" fmla="*/ 36 h 118"/>
                <a:gd name="T42" fmla="*/ 2 w 225"/>
                <a:gd name="T43" fmla="*/ 101 h 118"/>
                <a:gd name="T44" fmla="*/ 9 w 225"/>
                <a:gd name="T45" fmla="*/ 81 h 118"/>
                <a:gd name="T46" fmla="*/ 7 w 225"/>
                <a:gd name="T47" fmla="*/ 103 h 118"/>
                <a:gd name="T48" fmla="*/ 192 w 225"/>
                <a:gd name="T49" fmla="*/ 8 h 118"/>
                <a:gd name="T50" fmla="*/ 209 w 225"/>
                <a:gd name="T51" fmla="*/ 4 h 118"/>
                <a:gd name="T52" fmla="*/ 18 w 225"/>
                <a:gd name="T53" fmla="*/ 75 h 118"/>
                <a:gd name="T54" fmla="*/ 26 w 225"/>
                <a:gd name="T55" fmla="*/ 57 h 118"/>
                <a:gd name="T56" fmla="*/ 19 w 225"/>
                <a:gd name="T57" fmla="*/ 74 h 118"/>
                <a:gd name="T58" fmla="*/ 176 w 225"/>
                <a:gd name="T59" fmla="*/ 8 h 118"/>
                <a:gd name="T60" fmla="*/ 160 w 225"/>
                <a:gd name="T61" fmla="*/ 2 h 118"/>
                <a:gd name="T62" fmla="*/ 178 w 225"/>
                <a:gd name="T63" fmla="*/ 8 h 118"/>
                <a:gd name="T64" fmla="*/ 39 w 225"/>
                <a:gd name="T65" fmla="*/ 47 h 118"/>
                <a:gd name="T66" fmla="*/ 57 w 225"/>
                <a:gd name="T67" fmla="*/ 46 h 118"/>
                <a:gd name="T68" fmla="*/ 146 w 225"/>
                <a:gd name="T69" fmla="*/ 12 h 118"/>
                <a:gd name="T70" fmla="*/ 125 w 225"/>
                <a:gd name="T71" fmla="*/ 13 h 118"/>
                <a:gd name="T72" fmla="*/ 148 w 225"/>
                <a:gd name="T73" fmla="*/ 7 h 118"/>
                <a:gd name="T74" fmla="*/ 65 w 225"/>
                <a:gd name="T75" fmla="*/ 36 h 118"/>
                <a:gd name="T76" fmla="*/ 87 w 225"/>
                <a:gd name="T77" fmla="*/ 26 h 118"/>
                <a:gd name="T78" fmla="*/ 70 w 225"/>
                <a:gd name="T79" fmla="*/ 38 h 118"/>
                <a:gd name="T80" fmla="*/ 100 w 225"/>
                <a:gd name="T81" fmla="*/ 25 h 118"/>
                <a:gd name="T82" fmla="*/ 97 w 225"/>
                <a:gd name="T83" fmla="*/ 18 h 118"/>
                <a:gd name="T84" fmla="*/ 115 w 225"/>
                <a:gd name="T85" fmla="*/ 2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5" h="118">
                  <a:moveTo>
                    <a:pt x="128" y="100"/>
                  </a:moveTo>
                  <a:cubicBezTo>
                    <a:pt x="128" y="100"/>
                    <a:pt x="128" y="100"/>
                    <a:pt x="128" y="100"/>
                  </a:cubicBezTo>
                  <a:cubicBezTo>
                    <a:pt x="123" y="102"/>
                    <a:pt x="118" y="104"/>
                    <a:pt x="113" y="105"/>
                  </a:cubicBezTo>
                  <a:cubicBezTo>
                    <a:pt x="111" y="106"/>
                    <a:pt x="109" y="105"/>
                    <a:pt x="108" y="103"/>
                  </a:cubicBezTo>
                  <a:cubicBezTo>
                    <a:pt x="107" y="101"/>
                    <a:pt x="108" y="98"/>
                    <a:pt x="110" y="98"/>
                  </a:cubicBezTo>
                  <a:cubicBezTo>
                    <a:pt x="115" y="96"/>
                    <a:pt x="120" y="94"/>
                    <a:pt x="125" y="93"/>
                  </a:cubicBezTo>
                  <a:cubicBezTo>
                    <a:pt x="127" y="92"/>
                    <a:pt x="130" y="93"/>
                    <a:pt x="130" y="95"/>
                  </a:cubicBezTo>
                  <a:cubicBezTo>
                    <a:pt x="131" y="97"/>
                    <a:pt x="130" y="99"/>
                    <a:pt x="128" y="100"/>
                  </a:cubicBezTo>
                  <a:close/>
                  <a:moveTo>
                    <a:pt x="143" y="94"/>
                  </a:moveTo>
                  <a:cubicBezTo>
                    <a:pt x="141" y="95"/>
                    <a:pt x="139" y="94"/>
                    <a:pt x="138" y="92"/>
                  </a:cubicBezTo>
                  <a:cubicBezTo>
                    <a:pt x="137" y="90"/>
                    <a:pt x="138" y="87"/>
                    <a:pt x="140" y="87"/>
                  </a:cubicBezTo>
                  <a:cubicBezTo>
                    <a:pt x="145" y="84"/>
                    <a:pt x="150" y="82"/>
                    <a:pt x="154" y="80"/>
                  </a:cubicBezTo>
                  <a:cubicBezTo>
                    <a:pt x="156" y="79"/>
                    <a:pt x="159" y="80"/>
                    <a:pt x="160" y="82"/>
                  </a:cubicBezTo>
                  <a:cubicBezTo>
                    <a:pt x="161" y="84"/>
                    <a:pt x="160" y="86"/>
                    <a:pt x="158" y="87"/>
                  </a:cubicBezTo>
                  <a:cubicBezTo>
                    <a:pt x="153" y="89"/>
                    <a:pt x="148" y="92"/>
                    <a:pt x="143" y="94"/>
                  </a:cubicBezTo>
                  <a:close/>
                  <a:moveTo>
                    <a:pt x="98" y="110"/>
                  </a:moveTo>
                  <a:cubicBezTo>
                    <a:pt x="97" y="110"/>
                    <a:pt x="97" y="110"/>
                    <a:pt x="97" y="110"/>
                  </a:cubicBezTo>
                  <a:cubicBezTo>
                    <a:pt x="92" y="111"/>
                    <a:pt x="87" y="113"/>
                    <a:pt x="81" y="114"/>
                  </a:cubicBezTo>
                  <a:cubicBezTo>
                    <a:pt x="79" y="114"/>
                    <a:pt x="77" y="113"/>
                    <a:pt x="77" y="111"/>
                  </a:cubicBezTo>
                  <a:cubicBezTo>
                    <a:pt x="76" y="108"/>
                    <a:pt x="78" y="106"/>
                    <a:pt x="80" y="106"/>
                  </a:cubicBezTo>
                  <a:cubicBezTo>
                    <a:pt x="85" y="105"/>
                    <a:pt x="90" y="104"/>
                    <a:pt x="95" y="102"/>
                  </a:cubicBezTo>
                  <a:cubicBezTo>
                    <a:pt x="97" y="102"/>
                    <a:pt x="100" y="103"/>
                    <a:pt x="100" y="105"/>
                  </a:cubicBezTo>
                  <a:cubicBezTo>
                    <a:pt x="101" y="107"/>
                    <a:pt x="100" y="109"/>
                    <a:pt x="98" y="110"/>
                  </a:cubicBezTo>
                  <a:close/>
                  <a:moveTo>
                    <a:pt x="172" y="80"/>
                  </a:moveTo>
                  <a:cubicBezTo>
                    <a:pt x="170" y="80"/>
                    <a:pt x="168" y="80"/>
                    <a:pt x="167" y="78"/>
                  </a:cubicBezTo>
                  <a:cubicBezTo>
                    <a:pt x="166" y="76"/>
                    <a:pt x="166" y="73"/>
                    <a:pt x="168" y="72"/>
                  </a:cubicBezTo>
                  <a:cubicBezTo>
                    <a:pt x="173" y="70"/>
                    <a:pt x="178" y="67"/>
                    <a:pt x="182" y="64"/>
                  </a:cubicBezTo>
                  <a:cubicBezTo>
                    <a:pt x="184" y="63"/>
                    <a:pt x="186" y="63"/>
                    <a:pt x="187" y="65"/>
                  </a:cubicBezTo>
                  <a:cubicBezTo>
                    <a:pt x="189" y="67"/>
                    <a:pt x="188" y="69"/>
                    <a:pt x="186" y="71"/>
                  </a:cubicBezTo>
                  <a:cubicBezTo>
                    <a:pt x="182" y="74"/>
                    <a:pt x="177" y="77"/>
                    <a:pt x="172" y="79"/>
                  </a:cubicBezTo>
                  <a:lnTo>
                    <a:pt x="172" y="80"/>
                  </a:lnTo>
                  <a:close/>
                  <a:moveTo>
                    <a:pt x="66" y="116"/>
                  </a:moveTo>
                  <a:cubicBezTo>
                    <a:pt x="65" y="117"/>
                    <a:pt x="65" y="117"/>
                    <a:pt x="65" y="117"/>
                  </a:cubicBezTo>
                  <a:cubicBezTo>
                    <a:pt x="60" y="117"/>
                    <a:pt x="54" y="118"/>
                    <a:pt x="49" y="118"/>
                  </a:cubicBezTo>
                  <a:cubicBezTo>
                    <a:pt x="47" y="118"/>
                    <a:pt x="45" y="116"/>
                    <a:pt x="45" y="114"/>
                  </a:cubicBezTo>
                  <a:cubicBezTo>
                    <a:pt x="45" y="112"/>
                    <a:pt x="46" y="110"/>
                    <a:pt x="49" y="110"/>
                  </a:cubicBezTo>
                  <a:cubicBezTo>
                    <a:pt x="54" y="110"/>
                    <a:pt x="59" y="109"/>
                    <a:pt x="64" y="109"/>
                  </a:cubicBezTo>
                  <a:cubicBezTo>
                    <a:pt x="66" y="108"/>
                    <a:pt x="68" y="110"/>
                    <a:pt x="69" y="112"/>
                  </a:cubicBezTo>
                  <a:cubicBezTo>
                    <a:pt x="69" y="114"/>
                    <a:pt x="68" y="116"/>
                    <a:pt x="66" y="116"/>
                  </a:cubicBezTo>
                  <a:close/>
                  <a:moveTo>
                    <a:pt x="198" y="62"/>
                  </a:moveTo>
                  <a:cubicBezTo>
                    <a:pt x="197" y="62"/>
                    <a:pt x="195" y="62"/>
                    <a:pt x="194" y="60"/>
                  </a:cubicBezTo>
                  <a:cubicBezTo>
                    <a:pt x="192" y="59"/>
                    <a:pt x="193" y="56"/>
                    <a:pt x="194" y="55"/>
                  </a:cubicBezTo>
                  <a:cubicBezTo>
                    <a:pt x="199" y="51"/>
                    <a:pt x="203" y="48"/>
                    <a:pt x="206" y="44"/>
                  </a:cubicBezTo>
                  <a:cubicBezTo>
                    <a:pt x="207" y="43"/>
                    <a:pt x="210" y="42"/>
                    <a:pt x="211" y="44"/>
                  </a:cubicBezTo>
                  <a:cubicBezTo>
                    <a:pt x="213" y="45"/>
                    <a:pt x="213" y="48"/>
                    <a:pt x="212" y="50"/>
                  </a:cubicBezTo>
                  <a:cubicBezTo>
                    <a:pt x="208" y="53"/>
                    <a:pt x="204" y="57"/>
                    <a:pt x="199" y="61"/>
                  </a:cubicBezTo>
                  <a:cubicBezTo>
                    <a:pt x="199" y="61"/>
                    <a:pt x="199" y="61"/>
                    <a:pt x="198" y="62"/>
                  </a:cubicBezTo>
                  <a:close/>
                  <a:moveTo>
                    <a:pt x="34" y="117"/>
                  </a:moveTo>
                  <a:cubicBezTo>
                    <a:pt x="34" y="118"/>
                    <a:pt x="33" y="118"/>
                    <a:pt x="32" y="118"/>
                  </a:cubicBezTo>
                  <a:cubicBezTo>
                    <a:pt x="26" y="117"/>
                    <a:pt x="20" y="116"/>
                    <a:pt x="16" y="114"/>
                  </a:cubicBezTo>
                  <a:cubicBezTo>
                    <a:pt x="14" y="113"/>
                    <a:pt x="13" y="111"/>
                    <a:pt x="13" y="109"/>
                  </a:cubicBezTo>
                  <a:cubicBezTo>
                    <a:pt x="14" y="106"/>
                    <a:pt x="17" y="105"/>
                    <a:pt x="19" y="106"/>
                  </a:cubicBezTo>
                  <a:cubicBezTo>
                    <a:pt x="23" y="108"/>
                    <a:pt x="27" y="109"/>
                    <a:pt x="33" y="110"/>
                  </a:cubicBezTo>
                  <a:cubicBezTo>
                    <a:pt x="35" y="110"/>
                    <a:pt x="37" y="112"/>
                    <a:pt x="37" y="114"/>
                  </a:cubicBezTo>
                  <a:cubicBezTo>
                    <a:pt x="37" y="116"/>
                    <a:pt x="36" y="117"/>
                    <a:pt x="34" y="117"/>
                  </a:cubicBezTo>
                  <a:close/>
                  <a:moveTo>
                    <a:pt x="219" y="38"/>
                  </a:moveTo>
                  <a:cubicBezTo>
                    <a:pt x="218" y="38"/>
                    <a:pt x="217" y="38"/>
                    <a:pt x="216" y="38"/>
                  </a:cubicBezTo>
                  <a:cubicBezTo>
                    <a:pt x="214" y="37"/>
                    <a:pt x="213" y="34"/>
                    <a:pt x="214" y="32"/>
                  </a:cubicBezTo>
                  <a:cubicBezTo>
                    <a:pt x="217" y="27"/>
                    <a:pt x="217" y="23"/>
                    <a:pt x="216" y="20"/>
                  </a:cubicBezTo>
                  <a:cubicBezTo>
                    <a:pt x="215" y="18"/>
                    <a:pt x="216" y="15"/>
                    <a:pt x="218" y="15"/>
                  </a:cubicBezTo>
                  <a:cubicBezTo>
                    <a:pt x="220" y="14"/>
                    <a:pt x="222" y="15"/>
                    <a:pt x="223" y="17"/>
                  </a:cubicBezTo>
                  <a:cubicBezTo>
                    <a:pt x="223" y="17"/>
                    <a:pt x="223" y="17"/>
                    <a:pt x="223" y="17"/>
                  </a:cubicBezTo>
                  <a:cubicBezTo>
                    <a:pt x="225" y="23"/>
                    <a:pt x="225" y="29"/>
                    <a:pt x="222" y="36"/>
                  </a:cubicBezTo>
                  <a:cubicBezTo>
                    <a:pt x="221" y="37"/>
                    <a:pt x="220" y="37"/>
                    <a:pt x="219" y="38"/>
                  </a:cubicBezTo>
                  <a:close/>
                  <a:moveTo>
                    <a:pt x="7" y="103"/>
                  </a:moveTo>
                  <a:cubicBezTo>
                    <a:pt x="5" y="104"/>
                    <a:pt x="3" y="103"/>
                    <a:pt x="2" y="101"/>
                  </a:cubicBezTo>
                  <a:cubicBezTo>
                    <a:pt x="2" y="101"/>
                    <a:pt x="2" y="101"/>
                    <a:pt x="2" y="101"/>
                  </a:cubicBezTo>
                  <a:cubicBezTo>
                    <a:pt x="0" y="95"/>
                    <a:pt x="0" y="89"/>
                    <a:pt x="4" y="82"/>
                  </a:cubicBezTo>
                  <a:cubicBezTo>
                    <a:pt x="5" y="81"/>
                    <a:pt x="7" y="80"/>
                    <a:pt x="9" y="81"/>
                  </a:cubicBezTo>
                  <a:cubicBezTo>
                    <a:pt x="11" y="82"/>
                    <a:pt x="12" y="84"/>
                    <a:pt x="11" y="86"/>
                  </a:cubicBezTo>
                  <a:cubicBezTo>
                    <a:pt x="8" y="91"/>
                    <a:pt x="8" y="95"/>
                    <a:pt x="9" y="98"/>
                  </a:cubicBezTo>
                  <a:cubicBezTo>
                    <a:pt x="10" y="100"/>
                    <a:pt x="9" y="103"/>
                    <a:pt x="7" y="103"/>
                  </a:cubicBezTo>
                  <a:close/>
                  <a:moveTo>
                    <a:pt x="209" y="12"/>
                  </a:moveTo>
                  <a:cubicBezTo>
                    <a:pt x="208" y="12"/>
                    <a:pt x="207" y="12"/>
                    <a:pt x="206" y="12"/>
                  </a:cubicBezTo>
                  <a:cubicBezTo>
                    <a:pt x="202" y="10"/>
                    <a:pt x="198" y="9"/>
                    <a:pt x="192" y="8"/>
                  </a:cubicBezTo>
                  <a:cubicBezTo>
                    <a:pt x="190" y="8"/>
                    <a:pt x="188" y="6"/>
                    <a:pt x="188" y="4"/>
                  </a:cubicBezTo>
                  <a:cubicBezTo>
                    <a:pt x="188" y="2"/>
                    <a:pt x="190" y="0"/>
                    <a:pt x="193" y="0"/>
                  </a:cubicBezTo>
                  <a:cubicBezTo>
                    <a:pt x="199" y="1"/>
                    <a:pt x="205" y="2"/>
                    <a:pt x="209" y="4"/>
                  </a:cubicBezTo>
                  <a:cubicBezTo>
                    <a:pt x="211" y="5"/>
                    <a:pt x="212" y="7"/>
                    <a:pt x="212" y="9"/>
                  </a:cubicBezTo>
                  <a:cubicBezTo>
                    <a:pt x="211" y="10"/>
                    <a:pt x="210" y="11"/>
                    <a:pt x="209" y="12"/>
                  </a:cubicBezTo>
                  <a:close/>
                  <a:moveTo>
                    <a:pt x="18" y="75"/>
                  </a:moveTo>
                  <a:cubicBezTo>
                    <a:pt x="16" y="75"/>
                    <a:pt x="15" y="75"/>
                    <a:pt x="14" y="74"/>
                  </a:cubicBezTo>
                  <a:cubicBezTo>
                    <a:pt x="12" y="73"/>
                    <a:pt x="12" y="70"/>
                    <a:pt x="13" y="68"/>
                  </a:cubicBezTo>
                  <a:cubicBezTo>
                    <a:pt x="17" y="65"/>
                    <a:pt x="21" y="61"/>
                    <a:pt x="26" y="57"/>
                  </a:cubicBezTo>
                  <a:cubicBezTo>
                    <a:pt x="27" y="56"/>
                    <a:pt x="30" y="56"/>
                    <a:pt x="31" y="58"/>
                  </a:cubicBezTo>
                  <a:cubicBezTo>
                    <a:pt x="33" y="59"/>
                    <a:pt x="32" y="62"/>
                    <a:pt x="31" y="63"/>
                  </a:cubicBezTo>
                  <a:cubicBezTo>
                    <a:pt x="26" y="67"/>
                    <a:pt x="23" y="70"/>
                    <a:pt x="19" y="74"/>
                  </a:cubicBezTo>
                  <a:cubicBezTo>
                    <a:pt x="19" y="74"/>
                    <a:pt x="18" y="75"/>
                    <a:pt x="18" y="75"/>
                  </a:cubicBezTo>
                  <a:close/>
                  <a:moveTo>
                    <a:pt x="178" y="8"/>
                  </a:moveTo>
                  <a:cubicBezTo>
                    <a:pt x="177" y="8"/>
                    <a:pt x="177" y="8"/>
                    <a:pt x="176" y="8"/>
                  </a:cubicBezTo>
                  <a:cubicBezTo>
                    <a:pt x="171" y="8"/>
                    <a:pt x="166" y="9"/>
                    <a:pt x="161" y="9"/>
                  </a:cubicBezTo>
                  <a:cubicBezTo>
                    <a:pt x="159" y="10"/>
                    <a:pt x="157" y="8"/>
                    <a:pt x="156" y="6"/>
                  </a:cubicBezTo>
                  <a:cubicBezTo>
                    <a:pt x="156" y="4"/>
                    <a:pt x="157" y="2"/>
                    <a:pt x="160" y="2"/>
                  </a:cubicBezTo>
                  <a:cubicBezTo>
                    <a:pt x="165" y="1"/>
                    <a:pt x="171" y="0"/>
                    <a:pt x="176" y="0"/>
                  </a:cubicBezTo>
                  <a:cubicBezTo>
                    <a:pt x="178" y="0"/>
                    <a:pt x="180" y="2"/>
                    <a:pt x="180" y="4"/>
                  </a:cubicBezTo>
                  <a:cubicBezTo>
                    <a:pt x="180" y="6"/>
                    <a:pt x="179" y="7"/>
                    <a:pt x="178" y="8"/>
                  </a:cubicBezTo>
                  <a:close/>
                  <a:moveTo>
                    <a:pt x="42" y="54"/>
                  </a:moveTo>
                  <a:cubicBezTo>
                    <a:pt x="41" y="55"/>
                    <a:pt x="39" y="55"/>
                    <a:pt x="38" y="53"/>
                  </a:cubicBezTo>
                  <a:cubicBezTo>
                    <a:pt x="36" y="51"/>
                    <a:pt x="37" y="49"/>
                    <a:pt x="39" y="47"/>
                  </a:cubicBezTo>
                  <a:cubicBezTo>
                    <a:pt x="43" y="44"/>
                    <a:pt x="48" y="42"/>
                    <a:pt x="53" y="39"/>
                  </a:cubicBezTo>
                  <a:cubicBezTo>
                    <a:pt x="55" y="38"/>
                    <a:pt x="57" y="38"/>
                    <a:pt x="58" y="40"/>
                  </a:cubicBezTo>
                  <a:cubicBezTo>
                    <a:pt x="59" y="42"/>
                    <a:pt x="59" y="45"/>
                    <a:pt x="57" y="46"/>
                  </a:cubicBezTo>
                  <a:cubicBezTo>
                    <a:pt x="52" y="48"/>
                    <a:pt x="47" y="51"/>
                    <a:pt x="43" y="54"/>
                  </a:cubicBezTo>
                  <a:lnTo>
                    <a:pt x="42" y="54"/>
                  </a:lnTo>
                  <a:close/>
                  <a:moveTo>
                    <a:pt x="146" y="12"/>
                  </a:moveTo>
                  <a:cubicBezTo>
                    <a:pt x="145" y="12"/>
                    <a:pt x="145" y="12"/>
                    <a:pt x="145" y="12"/>
                  </a:cubicBezTo>
                  <a:cubicBezTo>
                    <a:pt x="140" y="13"/>
                    <a:pt x="135" y="14"/>
                    <a:pt x="130" y="16"/>
                  </a:cubicBezTo>
                  <a:cubicBezTo>
                    <a:pt x="128" y="16"/>
                    <a:pt x="125" y="15"/>
                    <a:pt x="125" y="13"/>
                  </a:cubicBezTo>
                  <a:cubicBezTo>
                    <a:pt x="124" y="11"/>
                    <a:pt x="126" y="9"/>
                    <a:pt x="128" y="8"/>
                  </a:cubicBezTo>
                  <a:cubicBezTo>
                    <a:pt x="133" y="7"/>
                    <a:pt x="138" y="5"/>
                    <a:pt x="144" y="4"/>
                  </a:cubicBezTo>
                  <a:cubicBezTo>
                    <a:pt x="146" y="4"/>
                    <a:pt x="148" y="5"/>
                    <a:pt x="148" y="7"/>
                  </a:cubicBezTo>
                  <a:cubicBezTo>
                    <a:pt x="149" y="9"/>
                    <a:pt x="148" y="11"/>
                    <a:pt x="146" y="12"/>
                  </a:cubicBezTo>
                  <a:close/>
                  <a:moveTo>
                    <a:pt x="70" y="38"/>
                  </a:moveTo>
                  <a:cubicBezTo>
                    <a:pt x="68" y="39"/>
                    <a:pt x="66" y="38"/>
                    <a:pt x="65" y="36"/>
                  </a:cubicBezTo>
                  <a:cubicBezTo>
                    <a:pt x="64" y="34"/>
                    <a:pt x="65" y="32"/>
                    <a:pt x="67" y="31"/>
                  </a:cubicBezTo>
                  <a:cubicBezTo>
                    <a:pt x="72" y="29"/>
                    <a:pt x="77" y="26"/>
                    <a:pt x="82" y="24"/>
                  </a:cubicBezTo>
                  <a:cubicBezTo>
                    <a:pt x="84" y="23"/>
                    <a:pt x="86" y="24"/>
                    <a:pt x="87" y="26"/>
                  </a:cubicBezTo>
                  <a:cubicBezTo>
                    <a:pt x="88" y="28"/>
                    <a:pt x="87" y="31"/>
                    <a:pt x="85" y="32"/>
                  </a:cubicBezTo>
                  <a:cubicBezTo>
                    <a:pt x="80" y="34"/>
                    <a:pt x="75" y="36"/>
                    <a:pt x="71" y="38"/>
                  </a:cubicBezTo>
                  <a:lnTo>
                    <a:pt x="70" y="38"/>
                  </a:lnTo>
                  <a:close/>
                  <a:moveTo>
                    <a:pt x="115" y="20"/>
                  </a:moveTo>
                  <a:cubicBezTo>
                    <a:pt x="115" y="20"/>
                    <a:pt x="115" y="20"/>
                    <a:pt x="115" y="20"/>
                  </a:cubicBezTo>
                  <a:cubicBezTo>
                    <a:pt x="110" y="22"/>
                    <a:pt x="105" y="24"/>
                    <a:pt x="100" y="25"/>
                  </a:cubicBezTo>
                  <a:cubicBezTo>
                    <a:pt x="98" y="26"/>
                    <a:pt x="95" y="25"/>
                    <a:pt x="95" y="23"/>
                  </a:cubicBezTo>
                  <a:cubicBezTo>
                    <a:pt x="94" y="21"/>
                    <a:pt x="95" y="19"/>
                    <a:pt x="97" y="18"/>
                  </a:cubicBezTo>
                  <a:cubicBezTo>
                    <a:pt x="97" y="18"/>
                    <a:pt x="97" y="18"/>
                    <a:pt x="97" y="18"/>
                  </a:cubicBezTo>
                  <a:cubicBezTo>
                    <a:pt x="102" y="16"/>
                    <a:pt x="107" y="14"/>
                    <a:pt x="112" y="13"/>
                  </a:cubicBezTo>
                  <a:cubicBezTo>
                    <a:pt x="114" y="12"/>
                    <a:pt x="116" y="13"/>
                    <a:pt x="117" y="15"/>
                  </a:cubicBezTo>
                  <a:cubicBezTo>
                    <a:pt x="118" y="17"/>
                    <a:pt x="117" y="19"/>
                    <a:pt x="115" y="20"/>
                  </a:cubicBezTo>
                  <a:close/>
                </a:path>
              </a:pathLst>
            </a:custGeom>
            <a:solidFill>
              <a:srgbClr val="F5F5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49" name="íṣ1ïḓe">
              <a:extLst>
                <a:ext uri="{FF2B5EF4-FFF2-40B4-BE49-F238E27FC236}">
                  <a16:creationId xmlns:a16="http://schemas.microsoft.com/office/drawing/2014/main" xmlns="" id="{F3BD6AB4-43F3-4CFC-BE59-31C8BEE1A8A4}"/>
                </a:ext>
              </a:extLst>
            </p:cNvPr>
            <p:cNvSpPr/>
            <p:nvPr userDrawn="1"/>
          </p:nvSpPr>
          <p:spPr bwMode="auto">
            <a:xfrm>
              <a:off x="7874000" y="1479551"/>
              <a:ext cx="395288" cy="757238"/>
            </a:xfrm>
            <a:custGeom>
              <a:avLst/>
              <a:gdLst>
                <a:gd name="T0" fmla="*/ 100 w 118"/>
                <a:gd name="T1" fmla="*/ 224 h 226"/>
                <a:gd name="T2" fmla="*/ 80 w 118"/>
                <a:gd name="T3" fmla="*/ 217 h 226"/>
                <a:gd name="T4" fmla="*/ 98 w 118"/>
                <a:gd name="T5" fmla="*/ 216 h 226"/>
                <a:gd name="T6" fmla="*/ 101 w 118"/>
                <a:gd name="T7" fmla="*/ 224 h 226"/>
                <a:gd name="T8" fmla="*/ 108 w 118"/>
                <a:gd name="T9" fmla="*/ 212 h 226"/>
                <a:gd name="T10" fmla="*/ 109 w 118"/>
                <a:gd name="T11" fmla="*/ 192 h 226"/>
                <a:gd name="T12" fmla="*/ 117 w 118"/>
                <a:gd name="T13" fmla="*/ 193 h 226"/>
                <a:gd name="T14" fmla="*/ 111 w 118"/>
                <a:gd name="T15" fmla="*/ 212 h 226"/>
                <a:gd name="T16" fmla="*/ 68 w 118"/>
                <a:gd name="T17" fmla="*/ 212 h 226"/>
                <a:gd name="T18" fmla="*/ 57 w 118"/>
                <a:gd name="T19" fmla="*/ 194 h 226"/>
                <a:gd name="T20" fmla="*/ 73 w 118"/>
                <a:gd name="T21" fmla="*/ 206 h 226"/>
                <a:gd name="T22" fmla="*/ 72 w 118"/>
                <a:gd name="T23" fmla="*/ 213 h 226"/>
                <a:gd name="T24" fmla="*/ 114 w 118"/>
                <a:gd name="T25" fmla="*/ 181 h 226"/>
                <a:gd name="T26" fmla="*/ 108 w 118"/>
                <a:gd name="T27" fmla="*/ 161 h 226"/>
                <a:gd name="T28" fmla="*/ 116 w 118"/>
                <a:gd name="T29" fmla="*/ 160 h 226"/>
                <a:gd name="T30" fmla="*/ 115 w 118"/>
                <a:gd name="T31" fmla="*/ 180 h 226"/>
                <a:gd name="T32" fmla="*/ 47 w 118"/>
                <a:gd name="T33" fmla="*/ 187 h 226"/>
                <a:gd name="T34" fmla="*/ 40 w 118"/>
                <a:gd name="T35" fmla="*/ 167 h 226"/>
                <a:gd name="T36" fmla="*/ 54 w 118"/>
                <a:gd name="T37" fmla="*/ 182 h 226"/>
                <a:gd name="T38" fmla="*/ 111 w 118"/>
                <a:gd name="T39" fmla="*/ 149 h 226"/>
                <a:gd name="T40" fmla="*/ 105 w 118"/>
                <a:gd name="T41" fmla="*/ 146 h 226"/>
                <a:gd name="T42" fmla="*/ 105 w 118"/>
                <a:gd name="T43" fmla="*/ 125 h 226"/>
                <a:gd name="T44" fmla="*/ 113 w 118"/>
                <a:gd name="T45" fmla="*/ 144 h 226"/>
                <a:gd name="T46" fmla="*/ 36 w 118"/>
                <a:gd name="T47" fmla="*/ 160 h 226"/>
                <a:gd name="T48" fmla="*/ 24 w 118"/>
                <a:gd name="T49" fmla="*/ 144 h 226"/>
                <a:gd name="T50" fmla="*/ 31 w 118"/>
                <a:gd name="T51" fmla="*/ 140 h 226"/>
                <a:gd name="T52" fmla="*/ 36 w 118"/>
                <a:gd name="T53" fmla="*/ 160 h 226"/>
                <a:gd name="T54" fmla="*/ 102 w 118"/>
                <a:gd name="T55" fmla="*/ 118 h 226"/>
                <a:gd name="T56" fmla="*/ 92 w 118"/>
                <a:gd name="T57" fmla="*/ 100 h 226"/>
                <a:gd name="T58" fmla="*/ 100 w 118"/>
                <a:gd name="T59" fmla="*/ 97 h 226"/>
                <a:gd name="T60" fmla="*/ 105 w 118"/>
                <a:gd name="T61" fmla="*/ 113 h 226"/>
                <a:gd name="T62" fmla="*/ 23 w 118"/>
                <a:gd name="T63" fmla="*/ 131 h 226"/>
                <a:gd name="T64" fmla="*/ 18 w 118"/>
                <a:gd name="T65" fmla="*/ 129 h 226"/>
                <a:gd name="T66" fmla="*/ 15 w 118"/>
                <a:gd name="T67" fmla="*/ 108 h 226"/>
                <a:gd name="T68" fmla="*/ 25 w 118"/>
                <a:gd name="T69" fmla="*/ 126 h 226"/>
                <a:gd name="T70" fmla="*/ 91 w 118"/>
                <a:gd name="T71" fmla="*/ 88 h 226"/>
                <a:gd name="T72" fmla="*/ 79 w 118"/>
                <a:gd name="T73" fmla="*/ 71 h 226"/>
                <a:gd name="T74" fmla="*/ 87 w 118"/>
                <a:gd name="T75" fmla="*/ 67 h 226"/>
                <a:gd name="T76" fmla="*/ 91 w 118"/>
                <a:gd name="T77" fmla="*/ 87 h 226"/>
                <a:gd name="T78" fmla="*/ 13 w 118"/>
                <a:gd name="T79" fmla="*/ 100 h 226"/>
                <a:gd name="T80" fmla="*/ 8 w 118"/>
                <a:gd name="T81" fmla="*/ 98 h 226"/>
                <a:gd name="T82" fmla="*/ 7 w 118"/>
                <a:gd name="T83" fmla="*/ 77 h 226"/>
                <a:gd name="T84" fmla="*/ 15 w 118"/>
                <a:gd name="T85" fmla="*/ 96 h 226"/>
                <a:gd name="T86" fmla="*/ 77 w 118"/>
                <a:gd name="T87" fmla="*/ 59 h 226"/>
                <a:gd name="T88" fmla="*/ 64 w 118"/>
                <a:gd name="T89" fmla="*/ 44 h 226"/>
                <a:gd name="T90" fmla="*/ 70 w 118"/>
                <a:gd name="T91" fmla="*/ 39 h 226"/>
                <a:gd name="T92" fmla="*/ 77 w 118"/>
                <a:gd name="T93" fmla="*/ 59 h 226"/>
                <a:gd name="T94" fmla="*/ 6 w 118"/>
                <a:gd name="T95" fmla="*/ 69 h 226"/>
                <a:gd name="T96" fmla="*/ 0 w 118"/>
                <a:gd name="T97" fmla="*/ 49 h 226"/>
                <a:gd name="T98" fmla="*/ 8 w 118"/>
                <a:gd name="T99" fmla="*/ 49 h 226"/>
                <a:gd name="T100" fmla="*/ 6 w 118"/>
                <a:gd name="T101" fmla="*/ 69 h 226"/>
                <a:gd name="T102" fmla="*/ 54 w 118"/>
                <a:gd name="T103" fmla="*/ 31 h 226"/>
                <a:gd name="T104" fmla="*/ 43 w 118"/>
                <a:gd name="T105" fmla="*/ 14 h 226"/>
                <a:gd name="T106" fmla="*/ 60 w 118"/>
                <a:gd name="T107" fmla="*/ 26 h 226"/>
                <a:gd name="T108" fmla="*/ 59 w 118"/>
                <a:gd name="T109" fmla="*/ 32 h 226"/>
                <a:gd name="T110" fmla="*/ 4 w 118"/>
                <a:gd name="T111" fmla="*/ 37 h 226"/>
                <a:gd name="T112" fmla="*/ 4 w 118"/>
                <a:gd name="T113" fmla="*/ 16 h 226"/>
                <a:gd name="T114" fmla="*/ 11 w 118"/>
                <a:gd name="T115" fmla="*/ 19 h 226"/>
                <a:gd name="T116" fmla="*/ 5 w 118"/>
                <a:gd name="T117" fmla="*/ 37 h 226"/>
                <a:gd name="T118" fmla="*/ 32 w 118"/>
                <a:gd name="T119" fmla="*/ 11 h 226"/>
                <a:gd name="T120" fmla="*/ 14 w 118"/>
                <a:gd name="T121" fmla="*/ 7 h 226"/>
                <a:gd name="T122" fmla="*/ 17 w 118"/>
                <a:gd name="T123" fmla="*/ 2 h 226"/>
                <a:gd name="T124" fmla="*/ 37 w 118"/>
                <a:gd name="T125"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 h="226">
                  <a:moveTo>
                    <a:pt x="101" y="224"/>
                  </a:moveTo>
                  <a:cubicBezTo>
                    <a:pt x="100" y="224"/>
                    <a:pt x="100" y="224"/>
                    <a:pt x="100" y="224"/>
                  </a:cubicBezTo>
                  <a:cubicBezTo>
                    <a:pt x="95" y="226"/>
                    <a:pt x="89" y="225"/>
                    <a:pt x="82" y="222"/>
                  </a:cubicBezTo>
                  <a:cubicBezTo>
                    <a:pt x="80" y="221"/>
                    <a:pt x="79" y="219"/>
                    <a:pt x="80" y="217"/>
                  </a:cubicBezTo>
                  <a:cubicBezTo>
                    <a:pt x="81" y="215"/>
                    <a:pt x="83" y="214"/>
                    <a:pt x="85" y="215"/>
                  </a:cubicBezTo>
                  <a:cubicBezTo>
                    <a:pt x="90" y="217"/>
                    <a:pt x="94" y="218"/>
                    <a:pt x="98" y="216"/>
                  </a:cubicBezTo>
                  <a:cubicBezTo>
                    <a:pt x="100" y="216"/>
                    <a:pt x="102" y="217"/>
                    <a:pt x="103" y="219"/>
                  </a:cubicBezTo>
                  <a:cubicBezTo>
                    <a:pt x="104" y="221"/>
                    <a:pt x="103" y="223"/>
                    <a:pt x="101" y="224"/>
                  </a:cubicBezTo>
                  <a:close/>
                  <a:moveTo>
                    <a:pt x="111" y="212"/>
                  </a:moveTo>
                  <a:cubicBezTo>
                    <a:pt x="110" y="212"/>
                    <a:pt x="109" y="212"/>
                    <a:pt x="108" y="212"/>
                  </a:cubicBezTo>
                  <a:cubicBezTo>
                    <a:pt x="106" y="211"/>
                    <a:pt x="105" y="209"/>
                    <a:pt x="106" y="207"/>
                  </a:cubicBezTo>
                  <a:cubicBezTo>
                    <a:pt x="108" y="203"/>
                    <a:pt x="109" y="198"/>
                    <a:pt x="109" y="192"/>
                  </a:cubicBezTo>
                  <a:cubicBezTo>
                    <a:pt x="109" y="190"/>
                    <a:pt x="111" y="188"/>
                    <a:pt x="114" y="189"/>
                  </a:cubicBezTo>
                  <a:cubicBezTo>
                    <a:pt x="116" y="189"/>
                    <a:pt x="117" y="191"/>
                    <a:pt x="117" y="193"/>
                  </a:cubicBezTo>
                  <a:cubicBezTo>
                    <a:pt x="117" y="200"/>
                    <a:pt x="115" y="205"/>
                    <a:pt x="113" y="210"/>
                  </a:cubicBezTo>
                  <a:cubicBezTo>
                    <a:pt x="113" y="211"/>
                    <a:pt x="112" y="212"/>
                    <a:pt x="111" y="212"/>
                  </a:cubicBezTo>
                  <a:close/>
                  <a:moveTo>
                    <a:pt x="72" y="213"/>
                  </a:moveTo>
                  <a:cubicBezTo>
                    <a:pt x="71" y="213"/>
                    <a:pt x="69" y="213"/>
                    <a:pt x="68" y="212"/>
                  </a:cubicBezTo>
                  <a:cubicBezTo>
                    <a:pt x="64" y="209"/>
                    <a:pt x="60" y="204"/>
                    <a:pt x="57" y="200"/>
                  </a:cubicBezTo>
                  <a:cubicBezTo>
                    <a:pt x="55" y="198"/>
                    <a:pt x="55" y="196"/>
                    <a:pt x="57" y="194"/>
                  </a:cubicBezTo>
                  <a:cubicBezTo>
                    <a:pt x="59" y="193"/>
                    <a:pt x="61" y="193"/>
                    <a:pt x="63" y="195"/>
                  </a:cubicBezTo>
                  <a:cubicBezTo>
                    <a:pt x="66" y="199"/>
                    <a:pt x="70" y="203"/>
                    <a:pt x="73" y="206"/>
                  </a:cubicBezTo>
                  <a:cubicBezTo>
                    <a:pt x="75" y="208"/>
                    <a:pt x="75" y="210"/>
                    <a:pt x="74" y="212"/>
                  </a:cubicBezTo>
                  <a:cubicBezTo>
                    <a:pt x="73" y="212"/>
                    <a:pt x="73" y="213"/>
                    <a:pt x="72" y="213"/>
                  </a:cubicBezTo>
                  <a:close/>
                  <a:moveTo>
                    <a:pt x="115" y="180"/>
                  </a:moveTo>
                  <a:cubicBezTo>
                    <a:pt x="115" y="180"/>
                    <a:pt x="114" y="181"/>
                    <a:pt x="114" y="181"/>
                  </a:cubicBezTo>
                  <a:cubicBezTo>
                    <a:pt x="111" y="181"/>
                    <a:pt x="110" y="179"/>
                    <a:pt x="110" y="177"/>
                  </a:cubicBezTo>
                  <a:cubicBezTo>
                    <a:pt x="109" y="172"/>
                    <a:pt x="109" y="167"/>
                    <a:pt x="108" y="161"/>
                  </a:cubicBezTo>
                  <a:cubicBezTo>
                    <a:pt x="108" y="159"/>
                    <a:pt x="109" y="157"/>
                    <a:pt x="112" y="157"/>
                  </a:cubicBezTo>
                  <a:cubicBezTo>
                    <a:pt x="114" y="156"/>
                    <a:pt x="116" y="158"/>
                    <a:pt x="116" y="160"/>
                  </a:cubicBezTo>
                  <a:cubicBezTo>
                    <a:pt x="117" y="166"/>
                    <a:pt x="117" y="171"/>
                    <a:pt x="118" y="176"/>
                  </a:cubicBezTo>
                  <a:cubicBezTo>
                    <a:pt x="118" y="178"/>
                    <a:pt x="117" y="180"/>
                    <a:pt x="115" y="180"/>
                  </a:cubicBezTo>
                  <a:close/>
                  <a:moveTo>
                    <a:pt x="52" y="188"/>
                  </a:moveTo>
                  <a:cubicBezTo>
                    <a:pt x="50" y="189"/>
                    <a:pt x="48" y="188"/>
                    <a:pt x="47" y="187"/>
                  </a:cubicBezTo>
                  <a:cubicBezTo>
                    <a:pt x="44" y="182"/>
                    <a:pt x="41" y="178"/>
                    <a:pt x="38" y="173"/>
                  </a:cubicBezTo>
                  <a:cubicBezTo>
                    <a:pt x="37" y="171"/>
                    <a:pt x="38" y="168"/>
                    <a:pt x="40" y="167"/>
                  </a:cubicBezTo>
                  <a:cubicBezTo>
                    <a:pt x="42" y="166"/>
                    <a:pt x="44" y="167"/>
                    <a:pt x="45" y="169"/>
                  </a:cubicBezTo>
                  <a:cubicBezTo>
                    <a:pt x="48" y="173"/>
                    <a:pt x="51" y="178"/>
                    <a:pt x="54" y="182"/>
                  </a:cubicBezTo>
                  <a:cubicBezTo>
                    <a:pt x="55" y="184"/>
                    <a:pt x="54" y="186"/>
                    <a:pt x="52" y="188"/>
                  </a:cubicBezTo>
                  <a:close/>
                  <a:moveTo>
                    <a:pt x="111" y="149"/>
                  </a:moveTo>
                  <a:cubicBezTo>
                    <a:pt x="110" y="149"/>
                    <a:pt x="110" y="149"/>
                    <a:pt x="110" y="149"/>
                  </a:cubicBezTo>
                  <a:cubicBezTo>
                    <a:pt x="108" y="149"/>
                    <a:pt x="106" y="148"/>
                    <a:pt x="105" y="146"/>
                  </a:cubicBezTo>
                  <a:cubicBezTo>
                    <a:pt x="104" y="141"/>
                    <a:pt x="103" y="135"/>
                    <a:pt x="102" y="130"/>
                  </a:cubicBezTo>
                  <a:cubicBezTo>
                    <a:pt x="101" y="128"/>
                    <a:pt x="103" y="126"/>
                    <a:pt x="105" y="125"/>
                  </a:cubicBezTo>
                  <a:cubicBezTo>
                    <a:pt x="107" y="125"/>
                    <a:pt x="109" y="126"/>
                    <a:pt x="110" y="128"/>
                  </a:cubicBezTo>
                  <a:cubicBezTo>
                    <a:pt x="111" y="133"/>
                    <a:pt x="112" y="139"/>
                    <a:pt x="113" y="144"/>
                  </a:cubicBezTo>
                  <a:cubicBezTo>
                    <a:pt x="114" y="146"/>
                    <a:pt x="113" y="148"/>
                    <a:pt x="111" y="149"/>
                  </a:cubicBezTo>
                  <a:close/>
                  <a:moveTo>
                    <a:pt x="36" y="160"/>
                  </a:moveTo>
                  <a:cubicBezTo>
                    <a:pt x="34" y="161"/>
                    <a:pt x="31" y="160"/>
                    <a:pt x="31" y="158"/>
                  </a:cubicBezTo>
                  <a:cubicBezTo>
                    <a:pt x="28" y="154"/>
                    <a:pt x="26" y="149"/>
                    <a:pt x="24" y="144"/>
                  </a:cubicBezTo>
                  <a:cubicBezTo>
                    <a:pt x="23" y="142"/>
                    <a:pt x="24" y="139"/>
                    <a:pt x="26" y="138"/>
                  </a:cubicBezTo>
                  <a:cubicBezTo>
                    <a:pt x="28" y="138"/>
                    <a:pt x="30" y="138"/>
                    <a:pt x="31" y="140"/>
                  </a:cubicBezTo>
                  <a:cubicBezTo>
                    <a:pt x="33" y="145"/>
                    <a:pt x="35" y="150"/>
                    <a:pt x="38" y="155"/>
                  </a:cubicBezTo>
                  <a:cubicBezTo>
                    <a:pt x="39" y="157"/>
                    <a:pt x="38" y="159"/>
                    <a:pt x="36" y="160"/>
                  </a:cubicBezTo>
                  <a:close/>
                  <a:moveTo>
                    <a:pt x="103" y="118"/>
                  </a:moveTo>
                  <a:cubicBezTo>
                    <a:pt x="102" y="118"/>
                    <a:pt x="102" y="118"/>
                    <a:pt x="102" y="118"/>
                  </a:cubicBezTo>
                  <a:cubicBezTo>
                    <a:pt x="100" y="118"/>
                    <a:pt x="98" y="117"/>
                    <a:pt x="97" y="115"/>
                  </a:cubicBezTo>
                  <a:cubicBezTo>
                    <a:pt x="96" y="110"/>
                    <a:pt x="94" y="105"/>
                    <a:pt x="92" y="100"/>
                  </a:cubicBezTo>
                  <a:cubicBezTo>
                    <a:pt x="91" y="98"/>
                    <a:pt x="92" y="96"/>
                    <a:pt x="94" y="95"/>
                  </a:cubicBezTo>
                  <a:cubicBezTo>
                    <a:pt x="96" y="94"/>
                    <a:pt x="99" y="95"/>
                    <a:pt x="100" y="97"/>
                  </a:cubicBezTo>
                  <a:cubicBezTo>
                    <a:pt x="100" y="97"/>
                    <a:pt x="100" y="97"/>
                    <a:pt x="100" y="97"/>
                  </a:cubicBezTo>
                  <a:cubicBezTo>
                    <a:pt x="102" y="102"/>
                    <a:pt x="103" y="108"/>
                    <a:pt x="105" y="113"/>
                  </a:cubicBezTo>
                  <a:cubicBezTo>
                    <a:pt x="106" y="115"/>
                    <a:pt x="105" y="117"/>
                    <a:pt x="103" y="118"/>
                  </a:cubicBezTo>
                  <a:close/>
                  <a:moveTo>
                    <a:pt x="23" y="131"/>
                  </a:moveTo>
                  <a:cubicBezTo>
                    <a:pt x="21" y="132"/>
                    <a:pt x="18" y="131"/>
                    <a:pt x="18" y="129"/>
                  </a:cubicBezTo>
                  <a:cubicBezTo>
                    <a:pt x="18" y="129"/>
                    <a:pt x="18" y="129"/>
                    <a:pt x="18" y="129"/>
                  </a:cubicBezTo>
                  <a:cubicBezTo>
                    <a:pt x="16" y="123"/>
                    <a:pt x="14" y="118"/>
                    <a:pt x="12" y="113"/>
                  </a:cubicBezTo>
                  <a:cubicBezTo>
                    <a:pt x="11" y="111"/>
                    <a:pt x="13" y="109"/>
                    <a:pt x="15" y="108"/>
                  </a:cubicBezTo>
                  <a:cubicBezTo>
                    <a:pt x="17" y="108"/>
                    <a:pt x="19" y="109"/>
                    <a:pt x="20" y="111"/>
                  </a:cubicBezTo>
                  <a:cubicBezTo>
                    <a:pt x="21" y="116"/>
                    <a:pt x="23" y="121"/>
                    <a:pt x="25" y="126"/>
                  </a:cubicBezTo>
                  <a:cubicBezTo>
                    <a:pt x="26" y="128"/>
                    <a:pt x="25" y="130"/>
                    <a:pt x="23" y="131"/>
                  </a:cubicBezTo>
                  <a:close/>
                  <a:moveTo>
                    <a:pt x="91" y="88"/>
                  </a:moveTo>
                  <a:cubicBezTo>
                    <a:pt x="89" y="88"/>
                    <a:pt x="87" y="87"/>
                    <a:pt x="86" y="85"/>
                  </a:cubicBezTo>
                  <a:cubicBezTo>
                    <a:pt x="84" y="80"/>
                    <a:pt x="82" y="76"/>
                    <a:pt x="79" y="71"/>
                  </a:cubicBezTo>
                  <a:cubicBezTo>
                    <a:pt x="78" y="69"/>
                    <a:pt x="79" y="67"/>
                    <a:pt x="81" y="66"/>
                  </a:cubicBezTo>
                  <a:cubicBezTo>
                    <a:pt x="83" y="65"/>
                    <a:pt x="86" y="65"/>
                    <a:pt x="87" y="67"/>
                  </a:cubicBezTo>
                  <a:cubicBezTo>
                    <a:pt x="89" y="72"/>
                    <a:pt x="91" y="77"/>
                    <a:pt x="93" y="82"/>
                  </a:cubicBezTo>
                  <a:cubicBezTo>
                    <a:pt x="94" y="84"/>
                    <a:pt x="93" y="87"/>
                    <a:pt x="91" y="87"/>
                  </a:cubicBezTo>
                  <a:lnTo>
                    <a:pt x="91" y="88"/>
                  </a:lnTo>
                  <a:close/>
                  <a:moveTo>
                    <a:pt x="13" y="100"/>
                  </a:moveTo>
                  <a:cubicBezTo>
                    <a:pt x="12" y="101"/>
                    <a:pt x="12" y="101"/>
                    <a:pt x="12" y="101"/>
                  </a:cubicBezTo>
                  <a:cubicBezTo>
                    <a:pt x="10" y="101"/>
                    <a:pt x="8" y="100"/>
                    <a:pt x="8" y="98"/>
                  </a:cubicBezTo>
                  <a:cubicBezTo>
                    <a:pt x="6" y="92"/>
                    <a:pt x="5" y="87"/>
                    <a:pt x="4" y="82"/>
                  </a:cubicBezTo>
                  <a:cubicBezTo>
                    <a:pt x="3" y="80"/>
                    <a:pt x="5" y="78"/>
                    <a:pt x="7" y="77"/>
                  </a:cubicBezTo>
                  <a:cubicBezTo>
                    <a:pt x="9" y="77"/>
                    <a:pt x="11" y="78"/>
                    <a:pt x="12" y="80"/>
                  </a:cubicBezTo>
                  <a:cubicBezTo>
                    <a:pt x="13" y="85"/>
                    <a:pt x="14" y="90"/>
                    <a:pt x="15" y="96"/>
                  </a:cubicBezTo>
                  <a:cubicBezTo>
                    <a:pt x="16" y="98"/>
                    <a:pt x="15" y="100"/>
                    <a:pt x="13" y="100"/>
                  </a:cubicBezTo>
                  <a:close/>
                  <a:moveTo>
                    <a:pt x="77" y="59"/>
                  </a:moveTo>
                  <a:cubicBezTo>
                    <a:pt x="75" y="60"/>
                    <a:pt x="73" y="59"/>
                    <a:pt x="72" y="57"/>
                  </a:cubicBezTo>
                  <a:cubicBezTo>
                    <a:pt x="69" y="52"/>
                    <a:pt x="66" y="48"/>
                    <a:pt x="64" y="44"/>
                  </a:cubicBezTo>
                  <a:cubicBezTo>
                    <a:pt x="62" y="42"/>
                    <a:pt x="63" y="39"/>
                    <a:pt x="65" y="38"/>
                  </a:cubicBezTo>
                  <a:cubicBezTo>
                    <a:pt x="66" y="37"/>
                    <a:pt x="69" y="37"/>
                    <a:pt x="70" y="39"/>
                  </a:cubicBezTo>
                  <a:cubicBezTo>
                    <a:pt x="73" y="44"/>
                    <a:pt x="76" y="48"/>
                    <a:pt x="79" y="53"/>
                  </a:cubicBezTo>
                  <a:cubicBezTo>
                    <a:pt x="80" y="55"/>
                    <a:pt x="79" y="57"/>
                    <a:pt x="77" y="59"/>
                  </a:cubicBezTo>
                  <a:close/>
                  <a:moveTo>
                    <a:pt x="6" y="69"/>
                  </a:moveTo>
                  <a:cubicBezTo>
                    <a:pt x="6" y="69"/>
                    <a:pt x="6" y="69"/>
                    <a:pt x="6" y="69"/>
                  </a:cubicBezTo>
                  <a:cubicBezTo>
                    <a:pt x="3" y="69"/>
                    <a:pt x="1" y="68"/>
                    <a:pt x="1" y="66"/>
                  </a:cubicBezTo>
                  <a:cubicBezTo>
                    <a:pt x="0" y="60"/>
                    <a:pt x="0" y="55"/>
                    <a:pt x="0" y="49"/>
                  </a:cubicBezTo>
                  <a:cubicBezTo>
                    <a:pt x="0" y="47"/>
                    <a:pt x="1" y="45"/>
                    <a:pt x="3" y="45"/>
                  </a:cubicBezTo>
                  <a:cubicBezTo>
                    <a:pt x="6" y="45"/>
                    <a:pt x="8" y="47"/>
                    <a:pt x="8" y="49"/>
                  </a:cubicBezTo>
                  <a:cubicBezTo>
                    <a:pt x="8" y="54"/>
                    <a:pt x="8" y="59"/>
                    <a:pt x="9" y="65"/>
                  </a:cubicBezTo>
                  <a:cubicBezTo>
                    <a:pt x="9" y="67"/>
                    <a:pt x="8" y="68"/>
                    <a:pt x="6" y="69"/>
                  </a:cubicBezTo>
                  <a:close/>
                  <a:moveTo>
                    <a:pt x="59" y="32"/>
                  </a:moveTo>
                  <a:cubicBezTo>
                    <a:pt x="57" y="33"/>
                    <a:pt x="55" y="32"/>
                    <a:pt x="54" y="31"/>
                  </a:cubicBezTo>
                  <a:cubicBezTo>
                    <a:pt x="51" y="27"/>
                    <a:pt x="47" y="23"/>
                    <a:pt x="44" y="20"/>
                  </a:cubicBezTo>
                  <a:cubicBezTo>
                    <a:pt x="42" y="18"/>
                    <a:pt x="42" y="16"/>
                    <a:pt x="43" y="14"/>
                  </a:cubicBezTo>
                  <a:cubicBezTo>
                    <a:pt x="45" y="13"/>
                    <a:pt x="47" y="12"/>
                    <a:pt x="49" y="14"/>
                  </a:cubicBezTo>
                  <a:cubicBezTo>
                    <a:pt x="53" y="17"/>
                    <a:pt x="57" y="21"/>
                    <a:pt x="60" y="26"/>
                  </a:cubicBezTo>
                  <a:cubicBezTo>
                    <a:pt x="62" y="28"/>
                    <a:pt x="62" y="30"/>
                    <a:pt x="60" y="32"/>
                  </a:cubicBezTo>
                  <a:cubicBezTo>
                    <a:pt x="60" y="32"/>
                    <a:pt x="59" y="32"/>
                    <a:pt x="59" y="32"/>
                  </a:cubicBezTo>
                  <a:close/>
                  <a:moveTo>
                    <a:pt x="5" y="37"/>
                  </a:moveTo>
                  <a:cubicBezTo>
                    <a:pt x="5" y="37"/>
                    <a:pt x="4" y="37"/>
                    <a:pt x="4" y="37"/>
                  </a:cubicBezTo>
                  <a:cubicBezTo>
                    <a:pt x="1" y="37"/>
                    <a:pt x="0" y="35"/>
                    <a:pt x="0" y="33"/>
                  </a:cubicBezTo>
                  <a:cubicBezTo>
                    <a:pt x="1" y="26"/>
                    <a:pt x="2" y="21"/>
                    <a:pt x="4" y="16"/>
                  </a:cubicBezTo>
                  <a:cubicBezTo>
                    <a:pt x="5" y="14"/>
                    <a:pt x="7" y="13"/>
                    <a:pt x="9" y="14"/>
                  </a:cubicBezTo>
                  <a:cubicBezTo>
                    <a:pt x="11" y="15"/>
                    <a:pt x="12" y="17"/>
                    <a:pt x="11" y="19"/>
                  </a:cubicBezTo>
                  <a:cubicBezTo>
                    <a:pt x="10" y="23"/>
                    <a:pt x="9" y="28"/>
                    <a:pt x="8" y="34"/>
                  </a:cubicBezTo>
                  <a:cubicBezTo>
                    <a:pt x="8" y="35"/>
                    <a:pt x="7" y="36"/>
                    <a:pt x="5" y="37"/>
                  </a:cubicBezTo>
                  <a:close/>
                  <a:moveTo>
                    <a:pt x="35" y="11"/>
                  </a:moveTo>
                  <a:cubicBezTo>
                    <a:pt x="34" y="12"/>
                    <a:pt x="33" y="12"/>
                    <a:pt x="32" y="11"/>
                  </a:cubicBezTo>
                  <a:cubicBezTo>
                    <a:pt x="27" y="9"/>
                    <a:pt x="23" y="8"/>
                    <a:pt x="19" y="10"/>
                  </a:cubicBezTo>
                  <a:cubicBezTo>
                    <a:pt x="17" y="10"/>
                    <a:pt x="15" y="9"/>
                    <a:pt x="14" y="7"/>
                  </a:cubicBezTo>
                  <a:cubicBezTo>
                    <a:pt x="13" y="5"/>
                    <a:pt x="14" y="3"/>
                    <a:pt x="16" y="2"/>
                  </a:cubicBezTo>
                  <a:cubicBezTo>
                    <a:pt x="17" y="2"/>
                    <a:pt x="17" y="2"/>
                    <a:pt x="17" y="2"/>
                  </a:cubicBezTo>
                  <a:cubicBezTo>
                    <a:pt x="22" y="0"/>
                    <a:pt x="28" y="1"/>
                    <a:pt x="35" y="4"/>
                  </a:cubicBezTo>
                  <a:cubicBezTo>
                    <a:pt x="37" y="5"/>
                    <a:pt x="38" y="7"/>
                    <a:pt x="37" y="9"/>
                  </a:cubicBezTo>
                  <a:cubicBezTo>
                    <a:pt x="36" y="10"/>
                    <a:pt x="36" y="11"/>
                    <a:pt x="35" y="11"/>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50" name="ï$1îḑé">
              <a:extLst>
                <a:ext uri="{FF2B5EF4-FFF2-40B4-BE49-F238E27FC236}">
                  <a16:creationId xmlns:a16="http://schemas.microsoft.com/office/drawing/2014/main" xmlns="" id="{C7670E26-A42B-499B-98E4-C9AC8D172184}"/>
                </a:ext>
              </a:extLst>
            </p:cNvPr>
            <p:cNvSpPr/>
            <p:nvPr userDrawn="1"/>
          </p:nvSpPr>
          <p:spPr bwMode="auto">
            <a:xfrm>
              <a:off x="5180013" y="1901826"/>
              <a:ext cx="400050" cy="565150"/>
            </a:xfrm>
            <a:custGeom>
              <a:avLst/>
              <a:gdLst>
                <a:gd name="T0" fmla="*/ 19 w 119"/>
                <a:gd name="T1" fmla="*/ 169 h 169"/>
                <a:gd name="T2" fmla="*/ 12 w 119"/>
                <a:gd name="T3" fmla="*/ 167 h 169"/>
                <a:gd name="T4" fmla="*/ 3 w 119"/>
                <a:gd name="T5" fmla="*/ 131 h 169"/>
                <a:gd name="T6" fmla="*/ 27 w 119"/>
                <a:gd name="T7" fmla="*/ 69 h 169"/>
                <a:gd name="T8" fmla="*/ 67 w 119"/>
                <a:gd name="T9" fmla="*/ 17 h 169"/>
                <a:gd name="T10" fmla="*/ 102 w 119"/>
                <a:gd name="T11" fmla="*/ 5 h 169"/>
                <a:gd name="T12" fmla="*/ 87 w 119"/>
                <a:gd name="T13" fmla="*/ 103 h 169"/>
                <a:gd name="T14" fmla="*/ 47 w 119"/>
                <a:gd name="T15" fmla="*/ 155 h 169"/>
                <a:gd name="T16" fmla="*/ 19 w 119"/>
                <a:gd name="T17" fmla="*/ 169 h 169"/>
                <a:gd name="T18" fmla="*/ 95 w 119"/>
                <a:gd name="T19" fmla="*/ 7 h 169"/>
                <a:gd name="T20" fmla="*/ 69 w 119"/>
                <a:gd name="T21" fmla="*/ 20 h 169"/>
                <a:gd name="T22" fmla="*/ 30 w 119"/>
                <a:gd name="T23" fmla="*/ 71 h 169"/>
                <a:gd name="T24" fmla="*/ 7 w 119"/>
                <a:gd name="T25" fmla="*/ 131 h 169"/>
                <a:gd name="T26" fmla="*/ 14 w 119"/>
                <a:gd name="T27" fmla="*/ 164 h 169"/>
                <a:gd name="T28" fmla="*/ 44 w 119"/>
                <a:gd name="T29" fmla="*/ 152 h 169"/>
                <a:gd name="T30" fmla="*/ 84 w 119"/>
                <a:gd name="T31" fmla="*/ 101 h 169"/>
                <a:gd name="T32" fmla="*/ 100 w 119"/>
                <a:gd name="T33" fmla="*/ 8 h 169"/>
                <a:gd name="T34" fmla="*/ 95 w 119"/>
                <a:gd name="T35" fmla="*/ 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 h="169">
                  <a:moveTo>
                    <a:pt x="19" y="169"/>
                  </a:moveTo>
                  <a:cubicBezTo>
                    <a:pt x="16" y="169"/>
                    <a:pt x="14" y="169"/>
                    <a:pt x="12" y="167"/>
                  </a:cubicBezTo>
                  <a:cubicBezTo>
                    <a:pt x="3" y="163"/>
                    <a:pt x="0" y="150"/>
                    <a:pt x="3" y="131"/>
                  </a:cubicBezTo>
                  <a:cubicBezTo>
                    <a:pt x="7" y="112"/>
                    <a:pt x="15" y="91"/>
                    <a:pt x="27" y="69"/>
                  </a:cubicBezTo>
                  <a:cubicBezTo>
                    <a:pt x="39" y="48"/>
                    <a:pt x="53" y="29"/>
                    <a:pt x="67" y="17"/>
                  </a:cubicBezTo>
                  <a:cubicBezTo>
                    <a:pt x="81" y="4"/>
                    <a:pt x="94" y="0"/>
                    <a:pt x="102" y="5"/>
                  </a:cubicBezTo>
                  <a:cubicBezTo>
                    <a:pt x="119" y="14"/>
                    <a:pt x="113" y="57"/>
                    <a:pt x="87" y="103"/>
                  </a:cubicBezTo>
                  <a:cubicBezTo>
                    <a:pt x="75" y="124"/>
                    <a:pt x="61" y="143"/>
                    <a:pt x="47" y="155"/>
                  </a:cubicBezTo>
                  <a:cubicBezTo>
                    <a:pt x="36" y="164"/>
                    <a:pt x="27" y="169"/>
                    <a:pt x="19" y="169"/>
                  </a:cubicBezTo>
                  <a:close/>
                  <a:moveTo>
                    <a:pt x="95" y="7"/>
                  </a:moveTo>
                  <a:cubicBezTo>
                    <a:pt x="88" y="7"/>
                    <a:pt x="79" y="11"/>
                    <a:pt x="69" y="20"/>
                  </a:cubicBezTo>
                  <a:cubicBezTo>
                    <a:pt x="56" y="32"/>
                    <a:pt x="42" y="50"/>
                    <a:pt x="30" y="71"/>
                  </a:cubicBezTo>
                  <a:cubicBezTo>
                    <a:pt x="18" y="92"/>
                    <a:pt x="10" y="114"/>
                    <a:pt x="7" y="131"/>
                  </a:cubicBezTo>
                  <a:cubicBezTo>
                    <a:pt x="5" y="148"/>
                    <a:pt x="7" y="160"/>
                    <a:pt x="14" y="164"/>
                  </a:cubicBezTo>
                  <a:cubicBezTo>
                    <a:pt x="20" y="168"/>
                    <a:pt x="32" y="163"/>
                    <a:pt x="44" y="152"/>
                  </a:cubicBezTo>
                  <a:cubicBezTo>
                    <a:pt x="58" y="140"/>
                    <a:pt x="72" y="122"/>
                    <a:pt x="84" y="101"/>
                  </a:cubicBezTo>
                  <a:cubicBezTo>
                    <a:pt x="107" y="59"/>
                    <a:pt x="115" y="16"/>
                    <a:pt x="100" y="8"/>
                  </a:cubicBezTo>
                  <a:cubicBezTo>
                    <a:pt x="99" y="7"/>
                    <a:pt x="97" y="7"/>
                    <a:pt x="95" y="7"/>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51" name="íṣ1iḓê">
              <a:extLst>
                <a:ext uri="{FF2B5EF4-FFF2-40B4-BE49-F238E27FC236}">
                  <a16:creationId xmlns:a16="http://schemas.microsoft.com/office/drawing/2014/main" xmlns="" id="{FA6EF1C0-4071-4A2A-BE36-BF6C0D7D529F}"/>
                </a:ext>
              </a:extLst>
            </p:cNvPr>
            <p:cNvSpPr/>
            <p:nvPr userDrawn="1"/>
          </p:nvSpPr>
          <p:spPr bwMode="auto">
            <a:xfrm>
              <a:off x="5176838" y="1905001"/>
              <a:ext cx="406400" cy="569913"/>
            </a:xfrm>
            <a:custGeom>
              <a:avLst/>
              <a:gdLst>
                <a:gd name="T0" fmla="*/ 97 w 121"/>
                <a:gd name="T1" fmla="*/ 167 h 170"/>
                <a:gd name="T2" fmla="*/ 28 w 121"/>
                <a:gd name="T3" fmla="*/ 102 h 170"/>
                <a:gd name="T4" fmla="*/ 4 w 121"/>
                <a:gd name="T5" fmla="*/ 41 h 170"/>
                <a:gd name="T6" fmla="*/ 11 w 121"/>
                <a:gd name="T7" fmla="*/ 4 h 170"/>
                <a:gd name="T8" fmla="*/ 47 w 121"/>
                <a:gd name="T9" fmla="*/ 16 h 170"/>
                <a:gd name="T10" fmla="*/ 88 w 121"/>
                <a:gd name="T11" fmla="*/ 68 h 170"/>
                <a:gd name="T12" fmla="*/ 104 w 121"/>
                <a:gd name="T13" fmla="*/ 166 h 170"/>
                <a:gd name="T14" fmla="*/ 97 w 121"/>
                <a:gd name="T15" fmla="*/ 167 h 170"/>
                <a:gd name="T16" fmla="*/ 19 w 121"/>
                <a:gd name="T17" fmla="*/ 6 h 170"/>
                <a:gd name="T18" fmla="*/ 13 w 121"/>
                <a:gd name="T19" fmla="*/ 8 h 170"/>
                <a:gd name="T20" fmla="*/ 8 w 121"/>
                <a:gd name="T21" fmla="*/ 40 h 170"/>
                <a:gd name="T22" fmla="*/ 31 w 121"/>
                <a:gd name="T23" fmla="*/ 100 h 170"/>
                <a:gd name="T24" fmla="*/ 102 w 121"/>
                <a:gd name="T25" fmla="*/ 162 h 170"/>
                <a:gd name="T26" fmla="*/ 84 w 121"/>
                <a:gd name="T27" fmla="*/ 70 h 170"/>
                <a:gd name="T28" fmla="*/ 44 w 121"/>
                <a:gd name="T29" fmla="*/ 19 h 170"/>
                <a:gd name="T30" fmla="*/ 19 w 121"/>
                <a:gd name="T31" fmla="*/ 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 h="170">
                  <a:moveTo>
                    <a:pt x="97" y="167"/>
                  </a:moveTo>
                  <a:cubicBezTo>
                    <a:pt x="79" y="167"/>
                    <a:pt x="51" y="141"/>
                    <a:pt x="28" y="102"/>
                  </a:cubicBezTo>
                  <a:cubicBezTo>
                    <a:pt x="16" y="81"/>
                    <a:pt x="7" y="59"/>
                    <a:pt x="4" y="41"/>
                  </a:cubicBezTo>
                  <a:cubicBezTo>
                    <a:pt x="0" y="22"/>
                    <a:pt x="3" y="9"/>
                    <a:pt x="11" y="4"/>
                  </a:cubicBezTo>
                  <a:cubicBezTo>
                    <a:pt x="20" y="0"/>
                    <a:pt x="32" y="4"/>
                    <a:pt x="47" y="16"/>
                  </a:cubicBezTo>
                  <a:cubicBezTo>
                    <a:pt x="61" y="28"/>
                    <a:pt x="76" y="46"/>
                    <a:pt x="88" y="68"/>
                  </a:cubicBezTo>
                  <a:cubicBezTo>
                    <a:pt x="114" y="113"/>
                    <a:pt x="121" y="156"/>
                    <a:pt x="104" y="166"/>
                  </a:cubicBezTo>
                  <a:cubicBezTo>
                    <a:pt x="102" y="167"/>
                    <a:pt x="100" y="167"/>
                    <a:pt x="97" y="167"/>
                  </a:cubicBezTo>
                  <a:close/>
                  <a:moveTo>
                    <a:pt x="19" y="6"/>
                  </a:moveTo>
                  <a:cubicBezTo>
                    <a:pt x="17" y="6"/>
                    <a:pt x="15" y="7"/>
                    <a:pt x="13" y="8"/>
                  </a:cubicBezTo>
                  <a:cubicBezTo>
                    <a:pt x="7" y="12"/>
                    <a:pt x="5" y="24"/>
                    <a:pt x="8" y="40"/>
                  </a:cubicBezTo>
                  <a:cubicBezTo>
                    <a:pt x="11" y="58"/>
                    <a:pt x="19" y="79"/>
                    <a:pt x="31" y="100"/>
                  </a:cubicBezTo>
                  <a:cubicBezTo>
                    <a:pt x="56" y="142"/>
                    <a:pt x="88" y="170"/>
                    <a:pt x="102" y="162"/>
                  </a:cubicBezTo>
                  <a:cubicBezTo>
                    <a:pt x="117" y="154"/>
                    <a:pt x="109" y="111"/>
                    <a:pt x="84" y="70"/>
                  </a:cubicBezTo>
                  <a:cubicBezTo>
                    <a:pt x="72" y="49"/>
                    <a:pt x="58" y="31"/>
                    <a:pt x="44" y="19"/>
                  </a:cubicBezTo>
                  <a:cubicBezTo>
                    <a:pt x="35" y="11"/>
                    <a:pt x="26" y="6"/>
                    <a:pt x="19" y="6"/>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52" name="îsḷíḋê">
              <a:extLst>
                <a:ext uri="{FF2B5EF4-FFF2-40B4-BE49-F238E27FC236}">
                  <a16:creationId xmlns:a16="http://schemas.microsoft.com/office/drawing/2014/main" xmlns="" id="{1F7C38C3-57DC-40AB-8463-B5DE1C93A0D6}"/>
                </a:ext>
              </a:extLst>
            </p:cNvPr>
            <p:cNvSpPr/>
            <p:nvPr userDrawn="1"/>
          </p:nvSpPr>
          <p:spPr bwMode="auto">
            <a:xfrm>
              <a:off x="5056188" y="2071688"/>
              <a:ext cx="630238" cy="234950"/>
            </a:xfrm>
            <a:custGeom>
              <a:avLst/>
              <a:gdLst>
                <a:gd name="T0" fmla="*/ 87 w 188"/>
                <a:gd name="T1" fmla="*/ 70 h 70"/>
                <a:gd name="T2" fmla="*/ 30 w 188"/>
                <a:gd name="T3" fmla="*/ 62 h 70"/>
                <a:gd name="T4" fmla="*/ 1 w 188"/>
                <a:gd name="T5" fmla="*/ 38 h 70"/>
                <a:gd name="T6" fmla="*/ 93 w 188"/>
                <a:gd name="T7" fmla="*/ 0 h 70"/>
                <a:gd name="T8" fmla="*/ 158 w 188"/>
                <a:gd name="T9" fmla="*/ 8 h 70"/>
                <a:gd name="T10" fmla="*/ 187 w 188"/>
                <a:gd name="T11" fmla="*/ 32 h 70"/>
                <a:gd name="T12" fmla="*/ 95 w 188"/>
                <a:gd name="T13" fmla="*/ 70 h 70"/>
                <a:gd name="T14" fmla="*/ 87 w 188"/>
                <a:gd name="T15" fmla="*/ 70 h 70"/>
                <a:gd name="T16" fmla="*/ 101 w 188"/>
                <a:gd name="T17" fmla="*/ 4 h 70"/>
                <a:gd name="T18" fmla="*/ 93 w 188"/>
                <a:gd name="T19" fmla="*/ 4 h 70"/>
                <a:gd name="T20" fmla="*/ 5 w 188"/>
                <a:gd name="T21" fmla="*/ 38 h 70"/>
                <a:gd name="T22" fmla="*/ 31 w 188"/>
                <a:gd name="T23" fmla="*/ 58 h 70"/>
                <a:gd name="T24" fmla="*/ 95 w 188"/>
                <a:gd name="T25" fmla="*/ 66 h 70"/>
                <a:gd name="T26" fmla="*/ 183 w 188"/>
                <a:gd name="T27" fmla="*/ 32 h 70"/>
                <a:gd name="T28" fmla="*/ 157 w 188"/>
                <a:gd name="T29" fmla="*/ 12 h 70"/>
                <a:gd name="T30" fmla="*/ 101 w 188"/>
                <a:gd name="T31"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70">
                  <a:moveTo>
                    <a:pt x="87" y="70"/>
                  </a:moveTo>
                  <a:cubicBezTo>
                    <a:pt x="65" y="70"/>
                    <a:pt x="45" y="67"/>
                    <a:pt x="30" y="62"/>
                  </a:cubicBezTo>
                  <a:cubicBezTo>
                    <a:pt x="11" y="56"/>
                    <a:pt x="1" y="48"/>
                    <a:pt x="1" y="38"/>
                  </a:cubicBezTo>
                  <a:cubicBezTo>
                    <a:pt x="0" y="19"/>
                    <a:pt x="41" y="2"/>
                    <a:pt x="93" y="0"/>
                  </a:cubicBezTo>
                  <a:cubicBezTo>
                    <a:pt x="117" y="0"/>
                    <a:pt x="140" y="2"/>
                    <a:pt x="158" y="8"/>
                  </a:cubicBezTo>
                  <a:cubicBezTo>
                    <a:pt x="176" y="14"/>
                    <a:pt x="187" y="22"/>
                    <a:pt x="187" y="32"/>
                  </a:cubicBezTo>
                  <a:cubicBezTo>
                    <a:pt x="188" y="51"/>
                    <a:pt x="147" y="68"/>
                    <a:pt x="95" y="70"/>
                  </a:cubicBezTo>
                  <a:cubicBezTo>
                    <a:pt x="92" y="70"/>
                    <a:pt x="89" y="70"/>
                    <a:pt x="87" y="70"/>
                  </a:cubicBezTo>
                  <a:close/>
                  <a:moveTo>
                    <a:pt x="101" y="4"/>
                  </a:moveTo>
                  <a:cubicBezTo>
                    <a:pt x="99" y="4"/>
                    <a:pt x="96" y="4"/>
                    <a:pt x="93" y="4"/>
                  </a:cubicBezTo>
                  <a:cubicBezTo>
                    <a:pt x="45" y="6"/>
                    <a:pt x="4" y="21"/>
                    <a:pt x="5" y="38"/>
                  </a:cubicBezTo>
                  <a:cubicBezTo>
                    <a:pt x="5" y="46"/>
                    <a:pt x="15" y="53"/>
                    <a:pt x="31" y="58"/>
                  </a:cubicBezTo>
                  <a:cubicBezTo>
                    <a:pt x="48" y="64"/>
                    <a:pt x="71" y="66"/>
                    <a:pt x="95" y="66"/>
                  </a:cubicBezTo>
                  <a:cubicBezTo>
                    <a:pt x="143" y="64"/>
                    <a:pt x="183" y="49"/>
                    <a:pt x="183" y="32"/>
                  </a:cubicBezTo>
                  <a:cubicBezTo>
                    <a:pt x="183" y="24"/>
                    <a:pt x="173" y="17"/>
                    <a:pt x="157" y="12"/>
                  </a:cubicBezTo>
                  <a:cubicBezTo>
                    <a:pt x="142" y="7"/>
                    <a:pt x="122" y="4"/>
                    <a:pt x="101" y="4"/>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53" name="iŝḷïḋè">
              <a:extLst>
                <a:ext uri="{FF2B5EF4-FFF2-40B4-BE49-F238E27FC236}">
                  <a16:creationId xmlns:a16="http://schemas.microsoft.com/office/drawing/2014/main" xmlns="" id="{0ECB4F03-2579-4889-9917-568036FE009B}"/>
                </a:ext>
              </a:extLst>
            </p:cNvPr>
            <p:cNvSpPr/>
            <p:nvPr userDrawn="1"/>
          </p:nvSpPr>
          <p:spPr bwMode="auto">
            <a:xfrm>
              <a:off x="5281613" y="1917701"/>
              <a:ext cx="49213" cy="50800"/>
            </a:xfrm>
            <a:custGeom>
              <a:avLst/>
              <a:gdLst>
                <a:gd name="T0" fmla="*/ 13 w 15"/>
                <a:gd name="T1" fmla="*/ 11 h 15"/>
                <a:gd name="T2" fmla="*/ 4 w 15"/>
                <a:gd name="T3" fmla="*/ 14 h 15"/>
                <a:gd name="T4" fmla="*/ 1 w 15"/>
                <a:gd name="T5" fmla="*/ 4 h 15"/>
                <a:gd name="T6" fmla="*/ 11 w 15"/>
                <a:gd name="T7" fmla="*/ 2 h 15"/>
                <a:gd name="T8" fmla="*/ 13 w 15"/>
                <a:gd name="T9" fmla="*/ 11 h 15"/>
              </a:gdLst>
              <a:ahLst/>
              <a:cxnLst>
                <a:cxn ang="0">
                  <a:pos x="T0" y="T1"/>
                </a:cxn>
                <a:cxn ang="0">
                  <a:pos x="T2" y="T3"/>
                </a:cxn>
                <a:cxn ang="0">
                  <a:pos x="T4" y="T5"/>
                </a:cxn>
                <a:cxn ang="0">
                  <a:pos x="T6" y="T7"/>
                </a:cxn>
                <a:cxn ang="0">
                  <a:pos x="T8" y="T9"/>
                </a:cxn>
              </a:cxnLst>
              <a:rect l="0" t="0" r="r" b="b"/>
              <a:pathLst>
                <a:path w="15" h="15">
                  <a:moveTo>
                    <a:pt x="13" y="11"/>
                  </a:moveTo>
                  <a:cubicBezTo>
                    <a:pt x="12" y="14"/>
                    <a:pt x="7" y="15"/>
                    <a:pt x="4" y="14"/>
                  </a:cubicBezTo>
                  <a:cubicBezTo>
                    <a:pt x="1" y="12"/>
                    <a:pt x="0" y="8"/>
                    <a:pt x="1" y="4"/>
                  </a:cubicBezTo>
                  <a:cubicBezTo>
                    <a:pt x="3" y="1"/>
                    <a:pt x="7" y="0"/>
                    <a:pt x="11" y="2"/>
                  </a:cubicBezTo>
                  <a:cubicBezTo>
                    <a:pt x="14" y="3"/>
                    <a:pt x="15" y="8"/>
                    <a:pt x="13" y="11"/>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54" name="îş1ïḑe">
              <a:extLst>
                <a:ext uri="{FF2B5EF4-FFF2-40B4-BE49-F238E27FC236}">
                  <a16:creationId xmlns:a16="http://schemas.microsoft.com/office/drawing/2014/main" xmlns="" id="{36265837-F028-45B5-8CB3-29676512FC48}"/>
                </a:ext>
              </a:extLst>
            </p:cNvPr>
            <p:cNvSpPr/>
            <p:nvPr userDrawn="1"/>
          </p:nvSpPr>
          <p:spPr bwMode="auto">
            <a:xfrm>
              <a:off x="5273675" y="1911351"/>
              <a:ext cx="65088" cy="60325"/>
            </a:xfrm>
            <a:custGeom>
              <a:avLst/>
              <a:gdLst>
                <a:gd name="T0" fmla="*/ 9 w 19"/>
                <a:gd name="T1" fmla="*/ 18 h 18"/>
                <a:gd name="T2" fmla="*/ 5 w 19"/>
                <a:gd name="T3" fmla="*/ 17 h 18"/>
                <a:gd name="T4" fmla="*/ 1 w 19"/>
                <a:gd name="T5" fmla="*/ 12 h 18"/>
                <a:gd name="T6" fmla="*/ 2 w 19"/>
                <a:gd name="T7" fmla="*/ 5 h 18"/>
                <a:gd name="T8" fmla="*/ 14 w 19"/>
                <a:gd name="T9" fmla="*/ 2 h 18"/>
                <a:gd name="T10" fmla="*/ 18 w 19"/>
                <a:gd name="T11" fmla="*/ 7 h 18"/>
                <a:gd name="T12" fmla="*/ 17 w 19"/>
                <a:gd name="T13" fmla="*/ 14 h 18"/>
                <a:gd name="T14" fmla="*/ 9 w 19"/>
                <a:gd name="T15" fmla="*/ 18 h 18"/>
                <a:gd name="T16" fmla="*/ 9 w 19"/>
                <a:gd name="T17" fmla="*/ 5 h 18"/>
                <a:gd name="T18" fmla="*/ 5 w 19"/>
                <a:gd name="T19" fmla="*/ 7 h 18"/>
                <a:gd name="T20" fmla="*/ 5 w 19"/>
                <a:gd name="T21" fmla="*/ 11 h 18"/>
                <a:gd name="T22" fmla="*/ 7 w 19"/>
                <a:gd name="T23" fmla="*/ 14 h 18"/>
                <a:gd name="T24" fmla="*/ 14 w 19"/>
                <a:gd name="T25" fmla="*/ 12 h 18"/>
                <a:gd name="T26" fmla="*/ 14 w 19"/>
                <a:gd name="T27" fmla="*/ 8 h 18"/>
                <a:gd name="T28" fmla="*/ 12 w 19"/>
                <a:gd name="T29" fmla="*/ 5 h 18"/>
                <a:gd name="T30" fmla="*/ 9 w 19"/>
                <a:gd name="T31"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8">
                  <a:moveTo>
                    <a:pt x="9" y="18"/>
                  </a:moveTo>
                  <a:cubicBezTo>
                    <a:pt x="8" y="18"/>
                    <a:pt x="7" y="18"/>
                    <a:pt x="5" y="17"/>
                  </a:cubicBezTo>
                  <a:cubicBezTo>
                    <a:pt x="3" y="16"/>
                    <a:pt x="2" y="14"/>
                    <a:pt x="1" y="12"/>
                  </a:cubicBezTo>
                  <a:cubicBezTo>
                    <a:pt x="0" y="10"/>
                    <a:pt x="1" y="7"/>
                    <a:pt x="2" y="5"/>
                  </a:cubicBezTo>
                  <a:cubicBezTo>
                    <a:pt x="4" y="1"/>
                    <a:pt x="9" y="0"/>
                    <a:pt x="14" y="2"/>
                  </a:cubicBezTo>
                  <a:cubicBezTo>
                    <a:pt x="16" y="3"/>
                    <a:pt x="17" y="5"/>
                    <a:pt x="18" y="7"/>
                  </a:cubicBezTo>
                  <a:cubicBezTo>
                    <a:pt x="19" y="9"/>
                    <a:pt x="18" y="12"/>
                    <a:pt x="17" y="14"/>
                  </a:cubicBezTo>
                  <a:cubicBezTo>
                    <a:pt x="16" y="17"/>
                    <a:pt x="13" y="18"/>
                    <a:pt x="9" y="18"/>
                  </a:cubicBezTo>
                  <a:close/>
                  <a:moveTo>
                    <a:pt x="9" y="5"/>
                  </a:moveTo>
                  <a:cubicBezTo>
                    <a:pt x="8" y="5"/>
                    <a:pt x="6" y="6"/>
                    <a:pt x="5" y="7"/>
                  </a:cubicBezTo>
                  <a:cubicBezTo>
                    <a:pt x="5" y="8"/>
                    <a:pt x="4" y="10"/>
                    <a:pt x="5" y="11"/>
                  </a:cubicBezTo>
                  <a:cubicBezTo>
                    <a:pt x="5" y="12"/>
                    <a:pt x="6" y="13"/>
                    <a:pt x="7" y="14"/>
                  </a:cubicBezTo>
                  <a:cubicBezTo>
                    <a:pt x="9" y="15"/>
                    <a:pt x="12" y="14"/>
                    <a:pt x="14" y="12"/>
                  </a:cubicBezTo>
                  <a:cubicBezTo>
                    <a:pt x="14" y="11"/>
                    <a:pt x="14" y="10"/>
                    <a:pt x="14" y="8"/>
                  </a:cubicBezTo>
                  <a:cubicBezTo>
                    <a:pt x="14" y="7"/>
                    <a:pt x="13" y="6"/>
                    <a:pt x="12" y="5"/>
                  </a:cubicBezTo>
                  <a:cubicBezTo>
                    <a:pt x="11" y="5"/>
                    <a:pt x="10" y="5"/>
                    <a:pt x="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55" name="î$ḷiḍê">
              <a:extLst>
                <a:ext uri="{FF2B5EF4-FFF2-40B4-BE49-F238E27FC236}">
                  <a16:creationId xmlns:a16="http://schemas.microsoft.com/office/drawing/2014/main" xmlns="" id="{D2C428B4-CA3B-4ED9-9F08-FF599D10D560}"/>
                </a:ext>
              </a:extLst>
            </p:cNvPr>
            <p:cNvSpPr/>
            <p:nvPr userDrawn="1"/>
          </p:nvSpPr>
          <p:spPr bwMode="auto">
            <a:xfrm>
              <a:off x="5303838" y="2400301"/>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5"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56" name="ï$ḷïdé">
              <a:extLst>
                <a:ext uri="{FF2B5EF4-FFF2-40B4-BE49-F238E27FC236}">
                  <a16:creationId xmlns:a16="http://schemas.microsoft.com/office/drawing/2014/main" xmlns="" id="{5D0FB00D-2684-4DE5-BF43-DAE19714B89E}"/>
                </a:ext>
              </a:extLst>
            </p:cNvPr>
            <p:cNvSpPr/>
            <p:nvPr userDrawn="1"/>
          </p:nvSpPr>
          <p:spPr bwMode="auto">
            <a:xfrm>
              <a:off x="5297488" y="2393951"/>
              <a:ext cx="66675" cy="63500"/>
            </a:xfrm>
            <a:custGeom>
              <a:avLst/>
              <a:gdLst>
                <a:gd name="T0" fmla="*/ 10 w 20"/>
                <a:gd name="T1" fmla="*/ 19 h 19"/>
                <a:gd name="T2" fmla="*/ 6 w 20"/>
                <a:gd name="T3" fmla="*/ 18 h 19"/>
                <a:gd name="T4" fmla="*/ 2 w 20"/>
                <a:gd name="T5" fmla="*/ 6 h 19"/>
                <a:gd name="T6" fmla="*/ 14 w 20"/>
                <a:gd name="T7" fmla="*/ 2 h 19"/>
                <a:gd name="T8" fmla="*/ 18 w 20"/>
                <a:gd name="T9" fmla="*/ 15 h 19"/>
                <a:gd name="T10" fmla="*/ 12 w 20"/>
                <a:gd name="T11" fmla="*/ 19 h 19"/>
                <a:gd name="T12" fmla="*/ 10 w 20"/>
                <a:gd name="T13" fmla="*/ 19 h 19"/>
                <a:gd name="T14" fmla="*/ 10 w 20"/>
                <a:gd name="T15" fmla="*/ 5 h 19"/>
                <a:gd name="T16" fmla="*/ 6 w 20"/>
                <a:gd name="T17" fmla="*/ 8 h 19"/>
                <a:gd name="T18" fmla="*/ 8 w 20"/>
                <a:gd name="T19" fmla="*/ 14 h 19"/>
                <a:gd name="T20" fmla="*/ 14 w 20"/>
                <a:gd name="T21" fmla="*/ 13 h 19"/>
                <a:gd name="T22" fmla="*/ 14 w 20"/>
                <a:gd name="T23" fmla="*/ 13 h 19"/>
                <a:gd name="T24" fmla="*/ 12 w 20"/>
                <a:gd name="T25" fmla="*/ 6 h 19"/>
                <a:gd name="T26" fmla="*/ 10 w 20"/>
                <a:gd name="T2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9">
                  <a:moveTo>
                    <a:pt x="10" y="19"/>
                  </a:moveTo>
                  <a:cubicBezTo>
                    <a:pt x="9" y="19"/>
                    <a:pt x="7" y="19"/>
                    <a:pt x="6" y="18"/>
                  </a:cubicBezTo>
                  <a:cubicBezTo>
                    <a:pt x="2" y="16"/>
                    <a:pt x="0" y="10"/>
                    <a:pt x="2" y="6"/>
                  </a:cubicBezTo>
                  <a:cubicBezTo>
                    <a:pt x="5" y="2"/>
                    <a:pt x="10" y="0"/>
                    <a:pt x="14" y="2"/>
                  </a:cubicBezTo>
                  <a:cubicBezTo>
                    <a:pt x="19" y="5"/>
                    <a:pt x="20" y="10"/>
                    <a:pt x="18" y="15"/>
                  </a:cubicBezTo>
                  <a:cubicBezTo>
                    <a:pt x="17" y="17"/>
                    <a:pt x="15" y="18"/>
                    <a:pt x="12" y="19"/>
                  </a:cubicBezTo>
                  <a:cubicBezTo>
                    <a:pt x="12" y="19"/>
                    <a:pt x="11" y="19"/>
                    <a:pt x="10" y="19"/>
                  </a:cubicBezTo>
                  <a:close/>
                  <a:moveTo>
                    <a:pt x="10" y="5"/>
                  </a:moveTo>
                  <a:cubicBezTo>
                    <a:pt x="8" y="5"/>
                    <a:pt x="7" y="6"/>
                    <a:pt x="6" y="8"/>
                  </a:cubicBezTo>
                  <a:cubicBezTo>
                    <a:pt x="5" y="10"/>
                    <a:pt x="5" y="13"/>
                    <a:pt x="8" y="14"/>
                  </a:cubicBezTo>
                  <a:cubicBezTo>
                    <a:pt x="10" y="16"/>
                    <a:pt x="13" y="15"/>
                    <a:pt x="14" y="13"/>
                  </a:cubicBezTo>
                  <a:cubicBezTo>
                    <a:pt x="14" y="13"/>
                    <a:pt x="14" y="13"/>
                    <a:pt x="14" y="13"/>
                  </a:cubicBezTo>
                  <a:cubicBezTo>
                    <a:pt x="16" y="10"/>
                    <a:pt x="15" y="7"/>
                    <a:pt x="12" y="6"/>
                  </a:cubicBezTo>
                  <a:cubicBezTo>
                    <a:pt x="12" y="6"/>
                    <a:pt x="11" y="5"/>
                    <a:pt x="1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57" name="îšļïḋé">
              <a:extLst>
                <a:ext uri="{FF2B5EF4-FFF2-40B4-BE49-F238E27FC236}">
                  <a16:creationId xmlns:a16="http://schemas.microsoft.com/office/drawing/2014/main" xmlns="" id="{8A50D0CD-A3D3-4603-837A-729C03C142F9}"/>
                </a:ext>
              </a:extLst>
            </p:cNvPr>
            <p:cNvSpPr/>
            <p:nvPr userDrawn="1"/>
          </p:nvSpPr>
          <p:spPr bwMode="auto">
            <a:xfrm>
              <a:off x="5586413" y="2225676"/>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4"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58" name="ïşľiďê">
              <a:extLst>
                <a:ext uri="{FF2B5EF4-FFF2-40B4-BE49-F238E27FC236}">
                  <a16:creationId xmlns:a16="http://schemas.microsoft.com/office/drawing/2014/main" xmlns="" id="{EE90252A-9E59-477A-8FCF-E626E49C017A}"/>
                </a:ext>
              </a:extLst>
            </p:cNvPr>
            <p:cNvSpPr/>
            <p:nvPr userDrawn="1"/>
          </p:nvSpPr>
          <p:spPr bwMode="auto">
            <a:xfrm>
              <a:off x="5580063" y="2222501"/>
              <a:ext cx="66675" cy="60325"/>
            </a:xfrm>
            <a:custGeom>
              <a:avLst/>
              <a:gdLst>
                <a:gd name="T0" fmla="*/ 10 w 20"/>
                <a:gd name="T1" fmla="*/ 18 h 18"/>
                <a:gd name="T2" fmla="*/ 6 w 20"/>
                <a:gd name="T3" fmla="*/ 17 h 18"/>
                <a:gd name="T4" fmla="*/ 2 w 20"/>
                <a:gd name="T5" fmla="*/ 5 h 18"/>
                <a:gd name="T6" fmla="*/ 7 w 20"/>
                <a:gd name="T7" fmla="*/ 1 h 18"/>
                <a:gd name="T8" fmla="*/ 14 w 20"/>
                <a:gd name="T9" fmla="*/ 2 h 18"/>
                <a:gd name="T10" fmla="*/ 18 w 20"/>
                <a:gd name="T11" fmla="*/ 14 h 18"/>
                <a:gd name="T12" fmla="*/ 10 w 20"/>
                <a:gd name="T13" fmla="*/ 18 h 18"/>
                <a:gd name="T14" fmla="*/ 10 w 20"/>
                <a:gd name="T15" fmla="*/ 4 h 18"/>
                <a:gd name="T16" fmla="*/ 6 w 20"/>
                <a:gd name="T17" fmla="*/ 7 h 18"/>
                <a:gd name="T18" fmla="*/ 7 w 20"/>
                <a:gd name="T19" fmla="*/ 13 h 18"/>
                <a:gd name="T20" fmla="*/ 14 w 20"/>
                <a:gd name="T21" fmla="*/ 12 h 18"/>
                <a:gd name="T22" fmla="*/ 12 w 20"/>
                <a:gd name="T23" fmla="*/ 5 h 18"/>
                <a:gd name="T24" fmla="*/ 10 w 20"/>
                <a:gd name="T2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8">
                  <a:moveTo>
                    <a:pt x="10" y="18"/>
                  </a:moveTo>
                  <a:cubicBezTo>
                    <a:pt x="8" y="18"/>
                    <a:pt x="7" y="18"/>
                    <a:pt x="6" y="17"/>
                  </a:cubicBezTo>
                  <a:cubicBezTo>
                    <a:pt x="1" y="15"/>
                    <a:pt x="0" y="9"/>
                    <a:pt x="2" y="5"/>
                  </a:cubicBezTo>
                  <a:cubicBezTo>
                    <a:pt x="3" y="3"/>
                    <a:pt x="5" y="1"/>
                    <a:pt x="7" y="1"/>
                  </a:cubicBezTo>
                  <a:cubicBezTo>
                    <a:pt x="10" y="0"/>
                    <a:pt x="12" y="0"/>
                    <a:pt x="14" y="2"/>
                  </a:cubicBezTo>
                  <a:cubicBezTo>
                    <a:pt x="18" y="4"/>
                    <a:pt x="20" y="9"/>
                    <a:pt x="18" y="14"/>
                  </a:cubicBezTo>
                  <a:cubicBezTo>
                    <a:pt x="16" y="16"/>
                    <a:pt x="13" y="18"/>
                    <a:pt x="10" y="18"/>
                  </a:cubicBezTo>
                  <a:close/>
                  <a:moveTo>
                    <a:pt x="10" y="4"/>
                  </a:moveTo>
                  <a:cubicBezTo>
                    <a:pt x="8" y="4"/>
                    <a:pt x="6" y="5"/>
                    <a:pt x="6" y="7"/>
                  </a:cubicBezTo>
                  <a:cubicBezTo>
                    <a:pt x="4" y="9"/>
                    <a:pt x="5" y="12"/>
                    <a:pt x="7" y="13"/>
                  </a:cubicBezTo>
                  <a:cubicBezTo>
                    <a:pt x="10" y="15"/>
                    <a:pt x="13" y="14"/>
                    <a:pt x="14" y="12"/>
                  </a:cubicBezTo>
                  <a:cubicBezTo>
                    <a:pt x="15" y="9"/>
                    <a:pt x="15" y="6"/>
                    <a:pt x="12" y="5"/>
                  </a:cubicBezTo>
                  <a:cubicBezTo>
                    <a:pt x="11" y="5"/>
                    <a:pt x="11" y="4"/>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59" name="íş1îďé">
              <a:extLst>
                <a:ext uri="{FF2B5EF4-FFF2-40B4-BE49-F238E27FC236}">
                  <a16:creationId xmlns:a16="http://schemas.microsoft.com/office/drawing/2014/main" xmlns="" id="{0A9B06E8-C383-4263-8A4A-05A544DADB00}"/>
                </a:ext>
              </a:extLst>
            </p:cNvPr>
            <p:cNvSpPr/>
            <p:nvPr userDrawn="1"/>
          </p:nvSpPr>
          <p:spPr bwMode="auto">
            <a:xfrm>
              <a:off x="5314950" y="2132013"/>
              <a:ext cx="114300" cy="114300"/>
            </a:xfrm>
            <a:custGeom>
              <a:avLst/>
              <a:gdLst>
                <a:gd name="T0" fmla="*/ 30 w 34"/>
                <a:gd name="T1" fmla="*/ 24 h 34"/>
                <a:gd name="T2" fmla="*/ 10 w 34"/>
                <a:gd name="T3" fmla="*/ 30 h 34"/>
                <a:gd name="T4" fmla="*/ 4 w 34"/>
                <a:gd name="T5" fmla="*/ 10 h 34"/>
                <a:gd name="T6" fmla="*/ 24 w 34"/>
                <a:gd name="T7" fmla="*/ 4 h 34"/>
                <a:gd name="T8" fmla="*/ 30 w 34"/>
                <a:gd name="T9" fmla="*/ 24 h 34"/>
              </a:gdLst>
              <a:ahLst/>
              <a:cxnLst>
                <a:cxn ang="0">
                  <a:pos x="T0" y="T1"/>
                </a:cxn>
                <a:cxn ang="0">
                  <a:pos x="T2" y="T3"/>
                </a:cxn>
                <a:cxn ang="0">
                  <a:pos x="T4" y="T5"/>
                </a:cxn>
                <a:cxn ang="0">
                  <a:pos x="T6" y="T7"/>
                </a:cxn>
                <a:cxn ang="0">
                  <a:pos x="T8" y="T9"/>
                </a:cxn>
              </a:cxnLst>
              <a:rect l="0" t="0" r="r" b="b"/>
              <a:pathLst>
                <a:path w="34" h="34">
                  <a:moveTo>
                    <a:pt x="30" y="24"/>
                  </a:moveTo>
                  <a:cubicBezTo>
                    <a:pt x="26" y="32"/>
                    <a:pt x="17" y="34"/>
                    <a:pt x="10" y="30"/>
                  </a:cubicBezTo>
                  <a:cubicBezTo>
                    <a:pt x="2" y="26"/>
                    <a:pt x="0" y="17"/>
                    <a:pt x="4" y="10"/>
                  </a:cubicBezTo>
                  <a:cubicBezTo>
                    <a:pt x="8" y="2"/>
                    <a:pt x="17" y="0"/>
                    <a:pt x="24" y="4"/>
                  </a:cubicBezTo>
                  <a:cubicBezTo>
                    <a:pt x="31" y="8"/>
                    <a:pt x="34" y="17"/>
                    <a:pt x="30" y="24"/>
                  </a:cubicBezTo>
                  <a:close/>
                </a:path>
              </a:pathLst>
            </a:custGeom>
            <a:solidFill>
              <a:srgbClr val="F05A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60" name="îṥḻiḍé">
              <a:extLst>
                <a:ext uri="{FF2B5EF4-FFF2-40B4-BE49-F238E27FC236}">
                  <a16:creationId xmlns:a16="http://schemas.microsoft.com/office/drawing/2014/main" xmlns="" id="{F2387C4D-F7BA-4D63-86FE-5692602FA3D3}"/>
                </a:ext>
              </a:extLst>
            </p:cNvPr>
            <p:cNvSpPr/>
            <p:nvPr userDrawn="1"/>
          </p:nvSpPr>
          <p:spPr bwMode="auto">
            <a:xfrm>
              <a:off x="5303838" y="2125663"/>
              <a:ext cx="128588" cy="120650"/>
            </a:xfrm>
            <a:custGeom>
              <a:avLst/>
              <a:gdLst>
                <a:gd name="T0" fmla="*/ 20 w 38"/>
                <a:gd name="T1" fmla="*/ 36 h 36"/>
                <a:gd name="T2" fmla="*/ 12 w 38"/>
                <a:gd name="T3" fmla="*/ 34 h 36"/>
                <a:gd name="T4" fmla="*/ 5 w 38"/>
                <a:gd name="T5" fmla="*/ 11 h 36"/>
                <a:gd name="T6" fmla="*/ 28 w 38"/>
                <a:gd name="T7" fmla="*/ 4 h 36"/>
                <a:gd name="T8" fmla="*/ 36 w 38"/>
                <a:gd name="T9" fmla="*/ 14 h 36"/>
                <a:gd name="T10" fmla="*/ 35 w 38"/>
                <a:gd name="T11" fmla="*/ 27 h 36"/>
                <a:gd name="T12" fmla="*/ 25 w 38"/>
                <a:gd name="T13" fmla="*/ 35 h 36"/>
                <a:gd name="T14" fmla="*/ 20 w 38"/>
                <a:gd name="T15" fmla="*/ 36 h 36"/>
                <a:gd name="T16" fmla="*/ 20 w 38"/>
                <a:gd name="T17" fmla="*/ 6 h 36"/>
                <a:gd name="T18" fmla="*/ 8 w 38"/>
                <a:gd name="T19" fmla="*/ 13 h 36"/>
                <a:gd name="T20" fmla="*/ 14 w 38"/>
                <a:gd name="T21" fmla="*/ 30 h 36"/>
                <a:gd name="T22" fmla="*/ 23 w 38"/>
                <a:gd name="T23" fmla="*/ 32 h 36"/>
                <a:gd name="T24" fmla="*/ 31 w 38"/>
                <a:gd name="T25" fmla="*/ 25 h 36"/>
                <a:gd name="T26" fmla="*/ 32 w 38"/>
                <a:gd name="T27" fmla="*/ 15 h 36"/>
                <a:gd name="T28" fmla="*/ 26 w 38"/>
                <a:gd name="T29" fmla="*/ 8 h 36"/>
                <a:gd name="T30" fmla="*/ 20 w 38"/>
                <a:gd name="T3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6">
                  <a:moveTo>
                    <a:pt x="20" y="36"/>
                  </a:moveTo>
                  <a:cubicBezTo>
                    <a:pt x="17" y="36"/>
                    <a:pt x="14" y="35"/>
                    <a:pt x="12" y="34"/>
                  </a:cubicBezTo>
                  <a:cubicBezTo>
                    <a:pt x="3" y="29"/>
                    <a:pt x="0" y="19"/>
                    <a:pt x="5" y="11"/>
                  </a:cubicBezTo>
                  <a:cubicBezTo>
                    <a:pt x="10" y="2"/>
                    <a:pt x="20" y="0"/>
                    <a:pt x="28" y="4"/>
                  </a:cubicBezTo>
                  <a:cubicBezTo>
                    <a:pt x="32" y="6"/>
                    <a:pt x="35" y="10"/>
                    <a:pt x="36" y="14"/>
                  </a:cubicBezTo>
                  <a:cubicBezTo>
                    <a:pt x="38" y="19"/>
                    <a:pt x="37" y="23"/>
                    <a:pt x="35" y="27"/>
                  </a:cubicBezTo>
                  <a:cubicBezTo>
                    <a:pt x="33" y="31"/>
                    <a:pt x="29" y="34"/>
                    <a:pt x="25" y="35"/>
                  </a:cubicBezTo>
                  <a:cubicBezTo>
                    <a:pt x="23" y="36"/>
                    <a:pt x="21" y="36"/>
                    <a:pt x="20" y="36"/>
                  </a:cubicBezTo>
                  <a:close/>
                  <a:moveTo>
                    <a:pt x="20" y="6"/>
                  </a:moveTo>
                  <a:cubicBezTo>
                    <a:pt x="15" y="6"/>
                    <a:pt x="11" y="8"/>
                    <a:pt x="8" y="13"/>
                  </a:cubicBezTo>
                  <a:cubicBezTo>
                    <a:pt x="5" y="19"/>
                    <a:pt x="7" y="27"/>
                    <a:pt x="14" y="30"/>
                  </a:cubicBezTo>
                  <a:cubicBezTo>
                    <a:pt x="17" y="32"/>
                    <a:pt x="20" y="32"/>
                    <a:pt x="23" y="32"/>
                  </a:cubicBezTo>
                  <a:cubicBezTo>
                    <a:pt x="27" y="31"/>
                    <a:pt x="30" y="28"/>
                    <a:pt x="31" y="25"/>
                  </a:cubicBezTo>
                  <a:cubicBezTo>
                    <a:pt x="33" y="22"/>
                    <a:pt x="33" y="19"/>
                    <a:pt x="32" y="15"/>
                  </a:cubicBezTo>
                  <a:cubicBezTo>
                    <a:pt x="31" y="12"/>
                    <a:pt x="29" y="9"/>
                    <a:pt x="26" y="8"/>
                  </a:cubicBezTo>
                  <a:cubicBezTo>
                    <a:pt x="24" y="6"/>
                    <a:pt x="22" y="6"/>
                    <a:pt x="2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61" name="iṥḷïḑe">
              <a:extLst>
                <a:ext uri="{FF2B5EF4-FFF2-40B4-BE49-F238E27FC236}">
                  <a16:creationId xmlns:a16="http://schemas.microsoft.com/office/drawing/2014/main" xmlns="" id="{5378F3EB-D092-47B3-A8C2-339EE28EB765}"/>
                </a:ext>
              </a:extLst>
            </p:cNvPr>
            <p:cNvSpPr/>
            <p:nvPr userDrawn="1"/>
          </p:nvSpPr>
          <p:spPr bwMode="auto">
            <a:xfrm>
              <a:off x="5351463" y="2149476"/>
              <a:ext cx="39688" cy="39688"/>
            </a:xfrm>
            <a:custGeom>
              <a:avLst/>
              <a:gdLst>
                <a:gd name="T0" fmla="*/ 10 w 12"/>
                <a:gd name="T1" fmla="*/ 8 h 12"/>
                <a:gd name="T2" fmla="*/ 3 w 12"/>
                <a:gd name="T3" fmla="*/ 10 h 12"/>
                <a:gd name="T4" fmla="*/ 1 w 12"/>
                <a:gd name="T5" fmla="*/ 3 h 12"/>
                <a:gd name="T6" fmla="*/ 8 w 12"/>
                <a:gd name="T7" fmla="*/ 1 h 12"/>
                <a:gd name="T8" fmla="*/ 10 w 12"/>
                <a:gd name="T9" fmla="*/ 8 h 12"/>
              </a:gdLst>
              <a:ahLst/>
              <a:cxnLst>
                <a:cxn ang="0">
                  <a:pos x="T0" y="T1"/>
                </a:cxn>
                <a:cxn ang="0">
                  <a:pos x="T2" y="T3"/>
                </a:cxn>
                <a:cxn ang="0">
                  <a:pos x="T4" y="T5"/>
                </a:cxn>
                <a:cxn ang="0">
                  <a:pos x="T6" y="T7"/>
                </a:cxn>
                <a:cxn ang="0">
                  <a:pos x="T8" y="T9"/>
                </a:cxn>
              </a:cxnLst>
              <a:rect l="0" t="0" r="r" b="b"/>
              <a:pathLst>
                <a:path w="12" h="12">
                  <a:moveTo>
                    <a:pt x="10" y="8"/>
                  </a:moveTo>
                  <a:cubicBezTo>
                    <a:pt x="9" y="11"/>
                    <a:pt x="6" y="12"/>
                    <a:pt x="3" y="10"/>
                  </a:cubicBezTo>
                  <a:cubicBezTo>
                    <a:pt x="1" y="9"/>
                    <a:pt x="0" y="6"/>
                    <a:pt x="1" y="3"/>
                  </a:cubicBezTo>
                  <a:cubicBezTo>
                    <a:pt x="3" y="1"/>
                    <a:pt x="6" y="0"/>
                    <a:pt x="8" y="1"/>
                  </a:cubicBezTo>
                  <a:cubicBezTo>
                    <a:pt x="11" y="3"/>
                    <a:pt x="12" y="6"/>
                    <a:pt x="10" y="8"/>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62" name="ísļiḍè">
              <a:extLst>
                <a:ext uri="{FF2B5EF4-FFF2-40B4-BE49-F238E27FC236}">
                  <a16:creationId xmlns:a16="http://schemas.microsoft.com/office/drawing/2014/main" xmlns="" id="{A688F0A1-F65F-47FF-9AF6-A4DB86C00718}"/>
                </a:ext>
              </a:extLst>
            </p:cNvPr>
            <p:cNvSpPr/>
            <p:nvPr userDrawn="1"/>
          </p:nvSpPr>
          <p:spPr bwMode="auto">
            <a:xfrm>
              <a:off x="6330950" y="2270126"/>
              <a:ext cx="442913" cy="509588"/>
            </a:xfrm>
            <a:custGeom>
              <a:avLst/>
              <a:gdLst>
                <a:gd name="T0" fmla="*/ 73 w 132"/>
                <a:gd name="T1" fmla="*/ 152 h 152"/>
                <a:gd name="T2" fmla="*/ 18 w 132"/>
                <a:gd name="T3" fmla="*/ 102 h 152"/>
                <a:gd name="T4" fmla="*/ 17 w 132"/>
                <a:gd name="T5" fmla="*/ 21 h 152"/>
                <a:gd name="T6" fmla="*/ 64 w 132"/>
                <a:gd name="T7" fmla="*/ 7 h 152"/>
                <a:gd name="T8" fmla="*/ 94 w 132"/>
                <a:gd name="T9" fmla="*/ 34 h 152"/>
                <a:gd name="T10" fmla="*/ 95 w 132"/>
                <a:gd name="T11" fmla="*/ 37 h 152"/>
                <a:gd name="T12" fmla="*/ 71 w 132"/>
                <a:gd name="T13" fmla="*/ 53 h 152"/>
                <a:gd name="T14" fmla="*/ 69 w 132"/>
                <a:gd name="T15" fmla="*/ 50 h 152"/>
                <a:gd name="T16" fmla="*/ 43 w 132"/>
                <a:gd name="T17" fmla="*/ 44 h 152"/>
                <a:gd name="T18" fmla="*/ 50 w 132"/>
                <a:gd name="T19" fmla="*/ 98 h 152"/>
                <a:gd name="T20" fmla="*/ 75 w 132"/>
                <a:gd name="T21" fmla="*/ 120 h 152"/>
                <a:gd name="T22" fmla="*/ 89 w 132"/>
                <a:gd name="T23" fmla="*/ 108 h 152"/>
                <a:gd name="T24" fmla="*/ 89 w 132"/>
                <a:gd name="T25" fmla="*/ 86 h 152"/>
                <a:gd name="T26" fmla="*/ 86 w 132"/>
                <a:gd name="T27" fmla="*/ 83 h 152"/>
                <a:gd name="T28" fmla="*/ 113 w 132"/>
                <a:gd name="T29" fmla="*/ 68 h 152"/>
                <a:gd name="T30" fmla="*/ 115 w 132"/>
                <a:gd name="T31" fmla="*/ 72 h 152"/>
                <a:gd name="T32" fmla="*/ 105 w 132"/>
                <a:gd name="T33" fmla="*/ 140 h 152"/>
                <a:gd name="T34" fmla="*/ 73 w 132"/>
                <a:gd name="T35" fmla="*/ 152 h 152"/>
                <a:gd name="T36" fmla="*/ 51 w 132"/>
                <a:gd name="T37" fmla="*/ 12 h 152"/>
                <a:gd name="T38" fmla="*/ 24 w 132"/>
                <a:gd name="T39" fmla="*/ 26 h 152"/>
                <a:gd name="T40" fmla="*/ 25 w 132"/>
                <a:gd name="T41" fmla="*/ 98 h 152"/>
                <a:gd name="T42" fmla="*/ 101 w 132"/>
                <a:gd name="T43" fmla="*/ 133 h 152"/>
                <a:gd name="T44" fmla="*/ 109 w 132"/>
                <a:gd name="T45" fmla="*/ 79 h 152"/>
                <a:gd name="T46" fmla="*/ 97 w 132"/>
                <a:gd name="T47" fmla="*/ 86 h 152"/>
                <a:gd name="T48" fmla="*/ 97 w 132"/>
                <a:gd name="T49" fmla="*/ 111 h 152"/>
                <a:gd name="T50" fmla="*/ 75 w 132"/>
                <a:gd name="T51" fmla="*/ 128 h 152"/>
                <a:gd name="T52" fmla="*/ 43 w 132"/>
                <a:gd name="T53" fmla="*/ 102 h 152"/>
                <a:gd name="T54" fmla="*/ 38 w 132"/>
                <a:gd name="T55" fmla="*/ 37 h 152"/>
                <a:gd name="T56" fmla="*/ 72 w 132"/>
                <a:gd name="T57" fmla="*/ 43 h 152"/>
                <a:gd name="T58" fmla="*/ 85 w 132"/>
                <a:gd name="T59" fmla="*/ 34 h 152"/>
                <a:gd name="T60" fmla="*/ 61 w 132"/>
                <a:gd name="T61" fmla="*/ 14 h 152"/>
                <a:gd name="T62" fmla="*/ 51 w 132"/>
                <a:gd name="T63" fmla="*/ 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52">
                  <a:moveTo>
                    <a:pt x="73" y="152"/>
                  </a:moveTo>
                  <a:cubicBezTo>
                    <a:pt x="56" y="152"/>
                    <a:pt x="40" y="138"/>
                    <a:pt x="18" y="102"/>
                  </a:cubicBezTo>
                  <a:cubicBezTo>
                    <a:pt x="0" y="72"/>
                    <a:pt x="0" y="42"/>
                    <a:pt x="17" y="21"/>
                  </a:cubicBezTo>
                  <a:cubicBezTo>
                    <a:pt x="30" y="6"/>
                    <a:pt x="49" y="0"/>
                    <a:pt x="64" y="7"/>
                  </a:cubicBezTo>
                  <a:cubicBezTo>
                    <a:pt x="86" y="16"/>
                    <a:pt x="94" y="33"/>
                    <a:pt x="94" y="34"/>
                  </a:cubicBezTo>
                  <a:cubicBezTo>
                    <a:pt x="95" y="37"/>
                    <a:pt x="95" y="37"/>
                    <a:pt x="95" y="37"/>
                  </a:cubicBezTo>
                  <a:cubicBezTo>
                    <a:pt x="71" y="53"/>
                    <a:pt x="71" y="53"/>
                    <a:pt x="71" y="53"/>
                  </a:cubicBezTo>
                  <a:cubicBezTo>
                    <a:pt x="69" y="50"/>
                    <a:pt x="69" y="50"/>
                    <a:pt x="69" y="50"/>
                  </a:cubicBezTo>
                  <a:cubicBezTo>
                    <a:pt x="69" y="50"/>
                    <a:pt x="54" y="37"/>
                    <a:pt x="43" y="44"/>
                  </a:cubicBezTo>
                  <a:cubicBezTo>
                    <a:pt x="31" y="51"/>
                    <a:pt x="29" y="61"/>
                    <a:pt x="50" y="98"/>
                  </a:cubicBezTo>
                  <a:cubicBezTo>
                    <a:pt x="58" y="112"/>
                    <a:pt x="67" y="120"/>
                    <a:pt x="75" y="120"/>
                  </a:cubicBezTo>
                  <a:cubicBezTo>
                    <a:pt x="82" y="119"/>
                    <a:pt x="87" y="113"/>
                    <a:pt x="89" y="108"/>
                  </a:cubicBezTo>
                  <a:cubicBezTo>
                    <a:pt x="95" y="96"/>
                    <a:pt x="89" y="86"/>
                    <a:pt x="89" y="86"/>
                  </a:cubicBezTo>
                  <a:cubicBezTo>
                    <a:pt x="86" y="83"/>
                    <a:pt x="86" y="83"/>
                    <a:pt x="86" y="83"/>
                  </a:cubicBezTo>
                  <a:cubicBezTo>
                    <a:pt x="113" y="68"/>
                    <a:pt x="113" y="68"/>
                    <a:pt x="113" y="68"/>
                  </a:cubicBezTo>
                  <a:cubicBezTo>
                    <a:pt x="115" y="72"/>
                    <a:pt x="115" y="72"/>
                    <a:pt x="115" y="72"/>
                  </a:cubicBezTo>
                  <a:cubicBezTo>
                    <a:pt x="123" y="88"/>
                    <a:pt x="132" y="123"/>
                    <a:pt x="105" y="140"/>
                  </a:cubicBezTo>
                  <a:cubicBezTo>
                    <a:pt x="93" y="147"/>
                    <a:pt x="83" y="152"/>
                    <a:pt x="73" y="152"/>
                  </a:cubicBezTo>
                  <a:close/>
                  <a:moveTo>
                    <a:pt x="51" y="12"/>
                  </a:moveTo>
                  <a:cubicBezTo>
                    <a:pt x="42" y="12"/>
                    <a:pt x="31" y="17"/>
                    <a:pt x="24" y="26"/>
                  </a:cubicBezTo>
                  <a:cubicBezTo>
                    <a:pt x="8" y="44"/>
                    <a:pt x="8" y="71"/>
                    <a:pt x="25" y="98"/>
                  </a:cubicBezTo>
                  <a:cubicBezTo>
                    <a:pt x="58" y="152"/>
                    <a:pt x="73" y="150"/>
                    <a:pt x="101" y="133"/>
                  </a:cubicBezTo>
                  <a:cubicBezTo>
                    <a:pt x="123" y="119"/>
                    <a:pt x="113" y="90"/>
                    <a:pt x="109" y="79"/>
                  </a:cubicBezTo>
                  <a:cubicBezTo>
                    <a:pt x="97" y="86"/>
                    <a:pt x="97" y="86"/>
                    <a:pt x="97" y="86"/>
                  </a:cubicBezTo>
                  <a:cubicBezTo>
                    <a:pt x="99" y="91"/>
                    <a:pt x="102" y="100"/>
                    <a:pt x="97" y="111"/>
                  </a:cubicBezTo>
                  <a:cubicBezTo>
                    <a:pt x="93" y="119"/>
                    <a:pt x="86" y="127"/>
                    <a:pt x="75" y="128"/>
                  </a:cubicBezTo>
                  <a:cubicBezTo>
                    <a:pt x="67" y="128"/>
                    <a:pt x="55" y="124"/>
                    <a:pt x="43" y="102"/>
                  </a:cubicBezTo>
                  <a:cubicBezTo>
                    <a:pt x="25" y="70"/>
                    <a:pt x="18" y="49"/>
                    <a:pt x="38" y="37"/>
                  </a:cubicBezTo>
                  <a:cubicBezTo>
                    <a:pt x="52" y="29"/>
                    <a:pt x="66" y="38"/>
                    <a:pt x="72" y="43"/>
                  </a:cubicBezTo>
                  <a:cubicBezTo>
                    <a:pt x="85" y="34"/>
                    <a:pt x="85" y="34"/>
                    <a:pt x="85" y="34"/>
                  </a:cubicBezTo>
                  <a:cubicBezTo>
                    <a:pt x="82" y="29"/>
                    <a:pt x="75" y="20"/>
                    <a:pt x="61" y="14"/>
                  </a:cubicBezTo>
                  <a:cubicBezTo>
                    <a:pt x="58" y="13"/>
                    <a:pt x="55" y="12"/>
                    <a:pt x="51" y="12"/>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63" name="ïšļíďé">
              <a:extLst>
                <a:ext uri="{FF2B5EF4-FFF2-40B4-BE49-F238E27FC236}">
                  <a16:creationId xmlns:a16="http://schemas.microsoft.com/office/drawing/2014/main" xmlns="" id="{77AAD08A-7352-470F-879D-1BA055252507}"/>
                </a:ext>
              </a:extLst>
            </p:cNvPr>
            <p:cNvSpPr/>
            <p:nvPr userDrawn="1"/>
          </p:nvSpPr>
          <p:spPr bwMode="auto">
            <a:xfrm>
              <a:off x="6686550" y="993776"/>
              <a:ext cx="374650" cy="522288"/>
            </a:xfrm>
            <a:custGeom>
              <a:avLst/>
              <a:gdLst>
                <a:gd name="T0" fmla="*/ 38 w 112"/>
                <a:gd name="T1" fmla="*/ 156 h 156"/>
                <a:gd name="T2" fmla="*/ 0 w 112"/>
                <a:gd name="T3" fmla="*/ 15 h 156"/>
                <a:gd name="T4" fmla="*/ 4 w 112"/>
                <a:gd name="T5" fmla="*/ 13 h 156"/>
                <a:gd name="T6" fmla="*/ 62 w 112"/>
                <a:gd name="T7" fmla="*/ 16 h 156"/>
                <a:gd name="T8" fmla="*/ 70 w 112"/>
                <a:gd name="T9" fmla="*/ 64 h 156"/>
                <a:gd name="T10" fmla="*/ 108 w 112"/>
                <a:gd name="T11" fmla="*/ 92 h 156"/>
                <a:gd name="T12" fmla="*/ 108 w 112"/>
                <a:gd name="T13" fmla="*/ 118 h 156"/>
                <a:gd name="T14" fmla="*/ 41 w 112"/>
                <a:gd name="T15" fmla="*/ 155 h 156"/>
                <a:gd name="T16" fmla="*/ 38 w 112"/>
                <a:gd name="T17" fmla="*/ 156 h 156"/>
                <a:gd name="T18" fmla="*/ 10 w 112"/>
                <a:gd name="T19" fmla="*/ 20 h 156"/>
                <a:gd name="T20" fmla="*/ 43 w 112"/>
                <a:gd name="T21" fmla="*/ 146 h 156"/>
                <a:gd name="T22" fmla="*/ 101 w 112"/>
                <a:gd name="T23" fmla="*/ 114 h 156"/>
                <a:gd name="T24" fmla="*/ 101 w 112"/>
                <a:gd name="T25" fmla="*/ 96 h 156"/>
                <a:gd name="T26" fmla="*/ 64 w 112"/>
                <a:gd name="T27" fmla="*/ 71 h 156"/>
                <a:gd name="T28" fmla="*/ 57 w 112"/>
                <a:gd name="T29" fmla="*/ 72 h 156"/>
                <a:gd name="T30" fmla="*/ 60 w 112"/>
                <a:gd name="T31" fmla="*/ 66 h 156"/>
                <a:gd name="T32" fmla="*/ 57 w 112"/>
                <a:gd name="T33" fmla="*/ 22 h 156"/>
                <a:gd name="T34" fmla="*/ 10 w 112"/>
                <a:gd name="T35" fmla="*/ 20 h 156"/>
                <a:gd name="T36" fmla="*/ 51 w 112"/>
                <a:gd name="T37" fmla="*/ 137 h 156"/>
                <a:gd name="T38" fmla="*/ 39 w 112"/>
                <a:gd name="T39" fmla="*/ 92 h 156"/>
                <a:gd name="T40" fmla="*/ 42 w 112"/>
                <a:gd name="T41" fmla="*/ 90 h 156"/>
                <a:gd name="T42" fmla="*/ 77 w 112"/>
                <a:gd name="T43" fmla="*/ 88 h 156"/>
                <a:gd name="T44" fmla="*/ 88 w 112"/>
                <a:gd name="T45" fmla="*/ 102 h 156"/>
                <a:gd name="T46" fmla="*/ 56 w 112"/>
                <a:gd name="T47" fmla="*/ 135 h 156"/>
                <a:gd name="T48" fmla="*/ 51 w 112"/>
                <a:gd name="T49" fmla="*/ 137 h 156"/>
                <a:gd name="T50" fmla="*/ 49 w 112"/>
                <a:gd name="T51" fmla="*/ 96 h 156"/>
                <a:gd name="T52" fmla="*/ 56 w 112"/>
                <a:gd name="T53" fmla="*/ 126 h 156"/>
                <a:gd name="T54" fmla="*/ 81 w 112"/>
                <a:gd name="T55" fmla="*/ 104 h 156"/>
                <a:gd name="T56" fmla="*/ 74 w 112"/>
                <a:gd name="T57" fmla="*/ 95 h 156"/>
                <a:gd name="T58" fmla="*/ 49 w 112"/>
                <a:gd name="T59" fmla="*/ 96 h 156"/>
                <a:gd name="T60" fmla="*/ 36 w 112"/>
                <a:gd name="T61" fmla="*/ 80 h 156"/>
                <a:gd name="T62" fmla="*/ 23 w 112"/>
                <a:gd name="T63" fmla="*/ 30 h 156"/>
                <a:gd name="T64" fmla="*/ 26 w 112"/>
                <a:gd name="T65" fmla="*/ 28 h 156"/>
                <a:gd name="T66" fmla="*/ 47 w 112"/>
                <a:gd name="T67" fmla="*/ 28 h 156"/>
                <a:gd name="T68" fmla="*/ 55 w 112"/>
                <a:gd name="T69" fmla="*/ 38 h 156"/>
                <a:gd name="T70" fmla="*/ 41 w 112"/>
                <a:gd name="T71" fmla="*/ 74 h 156"/>
                <a:gd name="T72" fmla="*/ 36 w 112"/>
                <a:gd name="T73" fmla="*/ 80 h 156"/>
                <a:gd name="T74" fmla="*/ 32 w 112"/>
                <a:gd name="T75" fmla="*/ 35 h 156"/>
                <a:gd name="T76" fmla="*/ 40 w 112"/>
                <a:gd name="T77" fmla="*/ 63 h 156"/>
                <a:gd name="T78" fmla="*/ 47 w 112"/>
                <a:gd name="T79" fmla="*/ 40 h 156"/>
                <a:gd name="T80" fmla="*/ 43 w 112"/>
                <a:gd name="T81" fmla="*/ 35 h 156"/>
                <a:gd name="T82" fmla="*/ 32 w 112"/>
                <a:gd name="T83" fmla="*/ 3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56">
                  <a:moveTo>
                    <a:pt x="38" y="156"/>
                  </a:moveTo>
                  <a:cubicBezTo>
                    <a:pt x="0" y="15"/>
                    <a:pt x="0" y="15"/>
                    <a:pt x="0" y="15"/>
                  </a:cubicBezTo>
                  <a:cubicBezTo>
                    <a:pt x="4" y="13"/>
                    <a:pt x="4" y="13"/>
                    <a:pt x="4" y="13"/>
                  </a:cubicBezTo>
                  <a:cubicBezTo>
                    <a:pt x="5" y="13"/>
                    <a:pt x="41" y="0"/>
                    <a:pt x="62" y="16"/>
                  </a:cubicBezTo>
                  <a:cubicBezTo>
                    <a:pt x="79" y="29"/>
                    <a:pt x="73" y="53"/>
                    <a:pt x="70" y="64"/>
                  </a:cubicBezTo>
                  <a:cubicBezTo>
                    <a:pt x="79" y="65"/>
                    <a:pt x="98" y="70"/>
                    <a:pt x="108" y="92"/>
                  </a:cubicBezTo>
                  <a:cubicBezTo>
                    <a:pt x="112" y="101"/>
                    <a:pt x="112" y="110"/>
                    <a:pt x="108" y="118"/>
                  </a:cubicBezTo>
                  <a:cubicBezTo>
                    <a:pt x="95" y="143"/>
                    <a:pt x="43" y="154"/>
                    <a:pt x="41" y="155"/>
                  </a:cubicBezTo>
                  <a:lnTo>
                    <a:pt x="38" y="156"/>
                  </a:lnTo>
                  <a:close/>
                  <a:moveTo>
                    <a:pt x="10" y="20"/>
                  </a:moveTo>
                  <a:cubicBezTo>
                    <a:pt x="43" y="146"/>
                    <a:pt x="43" y="146"/>
                    <a:pt x="43" y="146"/>
                  </a:cubicBezTo>
                  <a:cubicBezTo>
                    <a:pt x="55" y="143"/>
                    <a:pt x="91" y="133"/>
                    <a:pt x="101" y="114"/>
                  </a:cubicBezTo>
                  <a:cubicBezTo>
                    <a:pt x="104" y="108"/>
                    <a:pt x="104" y="102"/>
                    <a:pt x="101" y="96"/>
                  </a:cubicBezTo>
                  <a:cubicBezTo>
                    <a:pt x="90" y="70"/>
                    <a:pt x="64" y="71"/>
                    <a:pt x="64" y="71"/>
                  </a:cubicBezTo>
                  <a:cubicBezTo>
                    <a:pt x="57" y="72"/>
                    <a:pt x="57" y="72"/>
                    <a:pt x="57" y="72"/>
                  </a:cubicBezTo>
                  <a:cubicBezTo>
                    <a:pt x="60" y="66"/>
                    <a:pt x="60" y="66"/>
                    <a:pt x="60" y="66"/>
                  </a:cubicBezTo>
                  <a:cubicBezTo>
                    <a:pt x="60" y="66"/>
                    <a:pt x="74" y="35"/>
                    <a:pt x="57" y="22"/>
                  </a:cubicBezTo>
                  <a:cubicBezTo>
                    <a:pt x="43" y="12"/>
                    <a:pt x="19" y="17"/>
                    <a:pt x="10" y="20"/>
                  </a:cubicBezTo>
                  <a:close/>
                  <a:moveTo>
                    <a:pt x="51" y="137"/>
                  </a:moveTo>
                  <a:cubicBezTo>
                    <a:pt x="39" y="92"/>
                    <a:pt x="39" y="92"/>
                    <a:pt x="39" y="92"/>
                  </a:cubicBezTo>
                  <a:cubicBezTo>
                    <a:pt x="42" y="90"/>
                    <a:pt x="42" y="90"/>
                    <a:pt x="42" y="90"/>
                  </a:cubicBezTo>
                  <a:cubicBezTo>
                    <a:pt x="43" y="90"/>
                    <a:pt x="63" y="81"/>
                    <a:pt x="77" y="88"/>
                  </a:cubicBezTo>
                  <a:cubicBezTo>
                    <a:pt x="83" y="91"/>
                    <a:pt x="87" y="96"/>
                    <a:pt x="88" y="102"/>
                  </a:cubicBezTo>
                  <a:cubicBezTo>
                    <a:pt x="92" y="117"/>
                    <a:pt x="62" y="132"/>
                    <a:pt x="56" y="135"/>
                  </a:cubicBezTo>
                  <a:lnTo>
                    <a:pt x="51" y="137"/>
                  </a:lnTo>
                  <a:close/>
                  <a:moveTo>
                    <a:pt x="49" y="96"/>
                  </a:moveTo>
                  <a:cubicBezTo>
                    <a:pt x="56" y="126"/>
                    <a:pt x="56" y="126"/>
                    <a:pt x="56" y="126"/>
                  </a:cubicBezTo>
                  <a:cubicBezTo>
                    <a:pt x="69" y="120"/>
                    <a:pt x="82" y="110"/>
                    <a:pt x="81" y="104"/>
                  </a:cubicBezTo>
                  <a:cubicBezTo>
                    <a:pt x="79" y="100"/>
                    <a:pt x="77" y="97"/>
                    <a:pt x="74" y="95"/>
                  </a:cubicBezTo>
                  <a:cubicBezTo>
                    <a:pt x="66" y="92"/>
                    <a:pt x="55" y="94"/>
                    <a:pt x="49" y="96"/>
                  </a:cubicBezTo>
                  <a:close/>
                  <a:moveTo>
                    <a:pt x="36" y="80"/>
                  </a:moveTo>
                  <a:cubicBezTo>
                    <a:pt x="23" y="30"/>
                    <a:pt x="23" y="30"/>
                    <a:pt x="23" y="30"/>
                  </a:cubicBezTo>
                  <a:cubicBezTo>
                    <a:pt x="26" y="28"/>
                    <a:pt x="26" y="28"/>
                    <a:pt x="26" y="28"/>
                  </a:cubicBezTo>
                  <a:cubicBezTo>
                    <a:pt x="27" y="28"/>
                    <a:pt x="39" y="24"/>
                    <a:pt x="47" y="28"/>
                  </a:cubicBezTo>
                  <a:cubicBezTo>
                    <a:pt x="51" y="30"/>
                    <a:pt x="53" y="33"/>
                    <a:pt x="55" y="38"/>
                  </a:cubicBezTo>
                  <a:cubicBezTo>
                    <a:pt x="58" y="54"/>
                    <a:pt x="42" y="73"/>
                    <a:pt x="41" y="74"/>
                  </a:cubicBezTo>
                  <a:lnTo>
                    <a:pt x="36" y="80"/>
                  </a:lnTo>
                  <a:close/>
                  <a:moveTo>
                    <a:pt x="32" y="35"/>
                  </a:moveTo>
                  <a:cubicBezTo>
                    <a:pt x="40" y="63"/>
                    <a:pt x="40" y="63"/>
                    <a:pt x="40" y="63"/>
                  </a:cubicBezTo>
                  <a:cubicBezTo>
                    <a:pt x="44" y="56"/>
                    <a:pt x="48" y="47"/>
                    <a:pt x="47" y="40"/>
                  </a:cubicBezTo>
                  <a:cubicBezTo>
                    <a:pt x="46" y="37"/>
                    <a:pt x="45" y="36"/>
                    <a:pt x="43" y="35"/>
                  </a:cubicBezTo>
                  <a:cubicBezTo>
                    <a:pt x="40" y="33"/>
                    <a:pt x="36" y="34"/>
                    <a:pt x="32" y="35"/>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64" name="îṥlïḓé">
              <a:extLst>
                <a:ext uri="{FF2B5EF4-FFF2-40B4-BE49-F238E27FC236}">
                  <a16:creationId xmlns:a16="http://schemas.microsoft.com/office/drawing/2014/main" xmlns="" id="{54CB04ED-02A0-496E-81C9-30977296E4B9}"/>
                </a:ext>
              </a:extLst>
            </p:cNvPr>
            <p:cNvSpPr/>
            <p:nvPr userDrawn="1"/>
          </p:nvSpPr>
          <p:spPr bwMode="auto">
            <a:xfrm>
              <a:off x="3482975" y="3063876"/>
              <a:ext cx="355600" cy="525463"/>
            </a:xfrm>
            <a:custGeom>
              <a:avLst/>
              <a:gdLst>
                <a:gd name="T0" fmla="*/ 218 w 224"/>
                <a:gd name="T1" fmla="*/ 331 h 331"/>
                <a:gd name="T2" fmla="*/ 148 w 224"/>
                <a:gd name="T3" fmla="*/ 316 h 331"/>
                <a:gd name="T4" fmla="*/ 157 w 224"/>
                <a:gd name="T5" fmla="*/ 219 h 331"/>
                <a:gd name="T6" fmla="*/ 117 w 224"/>
                <a:gd name="T7" fmla="*/ 209 h 331"/>
                <a:gd name="T8" fmla="*/ 66 w 224"/>
                <a:gd name="T9" fmla="*/ 295 h 331"/>
                <a:gd name="T10" fmla="*/ 0 w 224"/>
                <a:gd name="T11" fmla="*/ 281 h 331"/>
                <a:gd name="T12" fmla="*/ 167 w 224"/>
                <a:gd name="T13" fmla="*/ 0 h 331"/>
                <a:gd name="T14" fmla="*/ 224 w 224"/>
                <a:gd name="T15" fmla="*/ 15 h 331"/>
                <a:gd name="T16" fmla="*/ 218 w 224"/>
                <a:gd name="T17" fmla="*/ 331 h 331"/>
                <a:gd name="T18" fmla="*/ 167 w 224"/>
                <a:gd name="T19" fmla="*/ 302 h 331"/>
                <a:gd name="T20" fmla="*/ 201 w 224"/>
                <a:gd name="T21" fmla="*/ 310 h 331"/>
                <a:gd name="T22" fmla="*/ 207 w 224"/>
                <a:gd name="T23" fmla="*/ 27 h 331"/>
                <a:gd name="T24" fmla="*/ 176 w 224"/>
                <a:gd name="T25" fmla="*/ 19 h 331"/>
                <a:gd name="T26" fmla="*/ 26 w 224"/>
                <a:gd name="T27" fmla="*/ 270 h 331"/>
                <a:gd name="T28" fmla="*/ 57 w 224"/>
                <a:gd name="T29" fmla="*/ 276 h 331"/>
                <a:gd name="T30" fmla="*/ 108 w 224"/>
                <a:gd name="T31" fmla="*/ 190 h 331"/>
                <a:gd name="T32" fmla="*/ 174 w 224"/>
                <a:gd name="T33" fmla="*/ 205 h 331"/>
                <a:gd name="T34" fmla="*/ 167 w 224"/>
                <a:gd name="T35" fmla="*/ 302 h 331"/>
                <a:gd name="T36" fmla="*/ 176 w 224"/>
                <a:gd name="T37" fmla="*/ 188 h 331"/>
                <a:gd name="T38" fmla="*/ 117 w 224"/>
                <a:gd name="T39" fmla="*/ 173 h 331"/>
                <a:gd name="T40" fmla="*/ 186 w 224"/>
                <a:gd name="T41" fmla="*/ 53 h 331"/>
                <a:gd name="T42" fmla="*/ 176 w 224"/>
                <a:gd name="T43" fmla="*/ 188 h 331"/>
                <a:gd name="T44" fmla="*/ 142 w 224"/>
                <a:gd name="T45" fmla="*/ 162 h 331"/>
                <a:gd name="T46" fmla="*/ 161 w 224"/>
                <a:gd name="T47" fmla="*/ 167 h 331"/>
                <a:gd name="T48" fmla="*/ 163 w 224"/>
                <a:gd name="T49" fmla="*/ 127 h 331"/>
                <a:gd name="T50" fmla="*/ 142 w 224"/>
                <a:gd name="T51" fmla="*/ 162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331">
                  <a:moveTo>
                    <a:pt x="218" y="331"/>
                  </a:moveTo>
                  <a:lnTo>
                    <a:pt x="148" y="316"/>
                  </a:lnTo>
                  <a:lnTo>
                    <a:pt x="157" y="219"/>
                  </a:lnTo>
                  <a:lnTo>
                    <a:pt x="117" y="209"/>
                  </a:lnTo>
                  <a:lnTo>
                    <a:pt x="66" y="295"/>
                  </a:lnTo>
                  <a:lnTo>
                    <a:pt x="0" y="281"/>
                  </a:lnTo>
                  <a:lnTo>
                    <a:pt x="167" y="0"/>
                  </a:lnTo>
                  <a:lnTo>
                    <a:pt x="224" y="15"/>
                  </a:lnTo>
                  <a:lnTo>
                    <a:pt x="218" y="331"/>
                  </a:lnTo>
                  <a:close/>
                  <a:moveTo>
                    <a:pt x="167" y="302"/>
                  </a:moveTo>
                  <a:lnTo>
                    <a:pt x="201" y="310"/>
                  </a:lnTo>
                  <a:lnTo>
                    <a:pt x="207" y="27"/>
                  </a:lnTo>
                  <a:lnTo>
                    <a:pt x="176" y="19"/>
                  </a:lnTo>
                  <a:lnTo>
                    <a:pt x="26" y="270"/>
                  </a:lnTo>
                  <a:lnTo>
                    <a:pt x="57" y="276"/>
                  </a:lnTo>
                  <a:lnTo>
                    <a:pt x="108" y="190"/>
                  </a:lnTo>
                  <a:lnTo>
                    <a:pt x="174" y="205"/>
                  </a:lnTo>
                  <a:lnTo>
                    <a:pt x="167" y="302"/>
                  </a:lnTo>
                  <a:close/>
                  <a:moveTo>
                    <a:pt x="176" y="188"/>
                  </a:moveTo>
                  <a:lnTo>
                    <a:pt x="117" y="173"/>
                  </a:lnTo>
                  <a:lnTo>
                    <a:pt x="186" y="53"/>
                  </a:lnTo>
                  <a:lnTo>
                    <a:pt x="176" y="188"/>
                  </a:lnTo>
                  <a:close/>
                  <a:moveTo>
                    <a:pt x="142" y="162"/>
                  </a:moveTo>
                  <a:lnTo>
                    <a:pt x="161" y="167"/>
                  </a:lnTo>
                  <a:lnTo>
                    <a:pt x="163" y="127"/>
                  </a:lnTo>
                  <a:lnTo>
                    <a:pt x="142" y="162"/>
                  </a:ln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65" name="ïṩliḋé">
              <a:extLst>
                <a:ext uri="{FF2B5EF4-FFF2-40B4-BE49-F238E27FC236}">
                  <a16:creationId xmlns:a16="http://schemas.microsoft.com/office/drawing/2014/main" xmlns="" id="{292BBBC9-0DAA-41FC-8F93-BE213386FE32}"/>
                </a:ext>
              </a:extLst>
            </p:cNvPr>
            <p:cNvSpPr/>
            <p:nvPr userDrawn="1"/>
          </p:nvSpPr>
          <p:spPr bwMode="auto">
            <a:xfrm>
              <a:off x="8228013" y="2644776"/>
              <a:ext cx="433388" cy="434975"/>
            </a:xfrm>
            <a:custGeom>
              <a:avLst/>
              <a:gdLst>
                <a:gd name="T0" fmla="*/ 65 w 129"/>
                <a:gd name="T1" fmla="*/ 130 h 130"/>
                <a:gd name="T2" fmla="*/ 61 w 129"/>
                <a:gd name="T3" fmla="*/ 127 h 130"/>
                <a:gd name="T4" fmla="*/ 52 w 129"/>
                <a:gd name="T5" fmla="*/ 97 h 130"/>
                <a:gd name="T6" fmla="*/ 33 w 129"/>
                <a:gd name="T7" fmla="*/ 77 h 130"/>
                <a:gd name="T8" fmla="*/ 3 w 129"/>
                <a:gd name="T9" fmla="*/ 69 h 130"/>
                <a:gd name="T10" fmla="*/ 0 w 129"/>
                <a:gd name="T11" fmla="*/ 65 h 130"/>
                <a:gd name="T12" fmla="*/ 3 w 129"/>
                <a:gd name="T13" fmla="*/ 61 h 130"/>
                <a:gd name="T14" fmla="*/ 33 w 129"/>
                <a:gd name="T15" fmla="*/ 53 h 130"/>
                <a:gd name="T16" fmla="*/ 52 w 129"/>
                <a:gd name="T17" fmla="*/ 33 h 130"/>
                <a:gd name="T18" fmla="*/ 61 w 129"/>
                <a:gd name="T19" fmla="*/ 3 h 130"/>
                <a:gd name="T20" fmla="*/ 65 w 129"/>
                <a:gd name="T21" fmla="*/ 0 h 130"/>
                <a:gd name="T22" fmla="*/ 68 w 129"/>
                <a:gd name="T23" fmla="*/ 3 h 130"/>
                <a:gd name="T24" fmla="*/ 77 w 129"/>
                <a:gd name="T25" fmla="*/ 33 h 130"/>
                <a:gd name="T26" fmla="*/ 96 w 129"/>
                <a:gd name="T27" fmla="*/ 53 h 130"/>
                <a:gd name="T28" fmla="*/ 126 w 129"/>
                <a:gd name="T29" fmla="*/ 61 h 130"/>
                <a:gd name="T30" fmla="*/ 129 w 129"/>
                <a:gd name="T31" fmla="*/ 65 h 130"/>
                <a:gd name="T32" fmla="*/ 126 w 129"/>
                <a:gd name="T33" fmla="*/ 69 h 130"/>
                <a:gd name="T34" fmla="*/ 96 w 129"/>
                <a:gd name="T35" fmla="*/ 77 h 130"/>
                <a:gd name="T36" fmla="*/ 77 w 129"/>
                <a:gd name="T37" fmla="*/ 97 h 130"/>
                <a:gd name="T38" fmla="*/ 68 w 129"/>
                <a:gd name="T39" fmla="*/ 127 h 130"/>
                <a:gd name="T40" fmla="*/ 65 w 129"/>
                <a:gd name="T41" fmla="*/ 130 h 130"/>
                <a:gd name="T42" fmla="*/ 19 w 129"/>
                <a:gd name="T43" fmla="*/ 65 h 130"/>
                <a:gd name="T44" fmla="*/ 35 w 129"/>
                <a:gd name="T45" fmla="*/ 70 h 130"/>
                <a:gd name="T46" fmla="*/ 60 w 129"/>
                <a:gd name="T47" fmla="*/ 94 h 130"/>
                <a:gd name="T48" fmla="*/ 65 w 129"/>
                <a:gd name="T49" fmla="*/ 111 h 130"/>
                <a:gd name="T50" fmla="*/ 69 w 129"/>
                <a:gd name="T51" fmla="*/ 94 h 130"/>
                <a:gd name="T52" fmla="*/ 94 w 129"/>
                <a:gd name="T53" fmla="*/ 70 h 130"/>
                <a:gd name="T54" fmla="*/ 111 w 129"/>
                <a:gd name="T55" fmla="*/ 65 h 130"/>
                <a:gd name="T56" fmla="*/ 94 w 129"/>
                <a:gd name="T57" fmla="*/ 60 h 130"/>
                <a:gd name="T58" fmla="*/ 69 w 129"/>
                <a:gd name="T59" fmla="*/ 36 h 130"/>
                <a:gd name="T60" fmla="*/ 65 w 129"/>
                <a:gd name="T61" fmla="*/ 19 h 130"/>
                <a:gd name="T62" fmla="*/ 60 w 129"/>
                <a:gd name="T63" fmla="*/ 36 h 130"/>
                <a:gd name="T64" fmla="*/ 35 w 129"/>
                <a:gd name="T65" fmla="*/ 60 h 130"/>
                <a:gd name="T66" fmla="*/ 19 w 129"/>
                <a:gd name="T67" fmla="*/ 65 h 130"/>
                <a:gd name="T68" fmla="*/ 95 w 129"/>
                <a:gd name="T69" fmla="*/ 74 h 130"/>
                <a:gd name="T70" fmla="*/ 95 w 129"/>
                <a:gd name="T71" fmla="*/ 7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130">
                  <a:moveTo>
                    <a:pt x="65" y="130"/>
                  </a:moveTo>
                  <a:cubicBezTo>
                    <a:pt x="63" y="130"/>
                    <a:pt x="61" y="129"/>
                    <a:pt x="61" y="127"/>
                  </a:cubicBezTo>
                  <a:cubicBezTo>
                    <a:pt x="52" y="97"/>
                    <a:pt x="52" y="97"/>
                    <a:pt x="52" y="97"/>
                  </a:cubicBezTo>
                  <a:cubicBezTo>
                    <a:pt x="50" y="87"/>
                    <a:pt x="42" y="80"/>
                    <a:pt x="33" y="77"/>
                  </a:cubicBezTo>
                  <a:cubicBezTo>
                    <a:pt x="3" y="69"/>
                    <a:pt x="3" y="69"/>
                    <a:pt x="3" y="69"/>
                  </a:cubicBezTo>
                  <a:cubicBezTo>
                    <a:pt x="1" y="68"/>
                    <a:pt x="0" y="67"/>
                    <a:pt x="0" y="65"/>
                  </a:cubicBezTo>
                  <a:cubicBezTo>
                    <a:pt x="0" y="63"/>
                    <a:pt x="1" y="62"/>
                    <a:pt x="3" y="61"/>
                  </a:cubicBezTo>
                  <a:cubicBezTo>
                    <a:pt x="33" y="53"/>
                    <a:pt x="33" y="53"/>
                    <a:pt x="33" y="53"/>
                  </a:cubicBezTo>
                  <a:cubicBezTo>
                    <a:pt x="42" y="50"/>
                    <a:pt x="50" y="43"/>
                    <a:pt x="52" y="33"/>
                  </a:cubicBezTo>
                  <a:cubicBezTo>
                    <a:pt x="61" y="3"/>
                    <a:pt x="61" y="3"/>
                    <a:pt x="61" y="3"/>
                  </a:cubicBezTo>
                  <a:cubicBezTo>
                    <a:pt x="61" y="1"/>
                    <a:pt x="63" y="0"/>
                    <a:pt x="65" y="0"/>
                  </a:cubicBezTo>
                  <a:cubicBezTo>
                    <a:pt x="66" y="0"/>
                    <a:pt x="68" y="1"/>
                    <a:pt x="68" y="3"/>
                  </a:cubicBezTo>
                  <a:cubicBezTo>
                    <a:pt x="77" y="33"/>
                    <a:pt x="77" y="33"/>
                    <a:pt x="77" y="33"/>
                  </a:cubicBezTo>
                  <a:cubicBezTo>
                    <a:pt x="80" y="43"/>
                    <a:pt x="87" y="50"/>
                    <a:pt x="96" y="53"/>
                  </a:cubicBezTo>
                  <a:cubicBezTo>
                    <a:pt x="126" y="61"/>
                    <a:pt x="126" y="61"/>
                    <a:pt x="126" y="61"/>
                  </a:cubicBezTo>
                  <a:cubicBezTo>
                    <a:pt x="128" y="62"/>
                    <a:pt x="129" y="63"/>
                    <a:pt x="129" y="65"/>
                  </a:cubicBezTo>
                  <a:cubicBezTo>
                    <a:pt x="129" y="67"/>
                    <a:pt x="128" y="68"/>
                    <a:pt x="126" y="69"/>
                  </a:cubicBezTo>
                  <a:cubicBezTo>
                    <a:pt x="96" y="77"/>
                    <a:pt x="96" y="77"/>
                    <a:pt x="96" y="77"/>
                  </a:cubicBezTo>
                  <a:cubicBezTo>
                    <a:pt x="87" y="80"/>
                    <a:pt x="80" y="87"/>
                    <a:pt x="77" y="97"/>
                  </a:cubicBezTo>
                  <a:cubicBezTo>
                    <a:pt x="68" y="127"/>
                    <a:pt x="68" y="127"/>
                    <a:pt x="68" y="127"/>
                  </a:cubicBezTo>
                  <a:cubicBezTo>
                    <a:pt x="68" y="129"/>
                    <a:pt x="66" y="130"/>
                    <a:pt x="65" y="130"/>
                  </a:cubicBezTo>
                  <a:close/>
                  <a:moveTo>
                    <a:pt x="19" y="65"/>
                  </a:moveTo>
                  <a:cubicBezTo>
                    <a:pt x="35" y="70"/>
                    <a:pt x="35" y="70"/>
                    <a:pt x="35" y="70"/>
                  </a:cubicBezTo>
                  <a:cubicBezTo>
                    <a:pt x="47" y="73"/>
                    <a:pt x="57" y="83"/>
                    <a:pt x="60" y="94"/>
                  </a:cubicBezTo>
                  <a:cubicBezTo>
                    <a:pt x="65" y="111"/>
                    <a:pt x="65" y="111"/>
                    <a:pt x="65" y="111"/>
                  </a:cubicBezTo>
                  <a:cubicBezTo>
                    <a:pt x="69" y="94"/>
                    <a:pt x="69" y="94"/>
                    <a:pt x="69" y="94"/>
                  </a:cubicBezTo>
                  <a:cubicBezTo>
                    <a:pt x="73" y="83"/>
                    <a:pt x="82" y="73"/>
                    <a:pt x="94" y="70"/>
                  </a:cubicBezTo>
                  <a:cubicBezTo>
                    <a:pt x="111" y="65"/>
                    <a:pt x="111" y="65"/>
                    <a:pt x="111" y="65"/>
                  </a:cubicBezTo>
                  <a:cubicBezTo>
                    <a:pt x="94" y="60"/>
                    <a:pt x="94" y="60"/>
                    <a:pt x="94" y="60"/>
                  </a:cubicBezTo>
                  <a:cubicBezTo>
                    <a:pt x="82" y="57"/>
                    <a:pt x="73" y="47"/>
                    <a:pt x="69" y="36"/>
                  </a:cubicBezTo>
                  <a:cubicBezTo>
                    <a:pt x="65" y="19"/>
                    <a:pt x="65" y="19"/>
                    <a:pt x="65" y="19"/>
                  </a:cubicBezTo>
                  <a:cubicBezTo>
                    <a:pt x="60" y="36"/>
                    <a:pt x="60" y="36"/>
                    <a:pt x="60" y="36"/>
                  </a:cubicBezTo>
                  <a:cubicBezTo>
                    <a:pt x="57" y="47"/>
                    <a:pt x="47" y="57"/>
                    <a:pt x="35" y="60"/>
                  </a:cubicBezTo>
                  <a:lnTo>
                    <a:pt x="19" y="65"/>
                  </a:lnTo>
                  <a:close/>
                  <a:moveTo>
                    <a:pt x="95" y="74"/>
                  </a:moveTo>
                  <a:cubicBezTo>
                    <a:pt x="95" y="74"/>
                    <a:pt x="95" y="74"/>
                    <a:pt x="95" y="74"/>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66" name="îṥļiḓé">
              <a:extLst>
                <a:ext uri="{FF2B5EF4-FFF2-40B4-BE49-F238E27FC236}">
                  <a16:creationId xmlns:a16="http://schemas.microsoft.com/office/drawing/2014/main" xmlns="" id="{46E8A1C6-3CF0-4924-BF3F-C61EA205AECF}"/>
                </a:ext>
              </a:extLst>
            </p:cNvPr>
            <p:cNvSpPr/>
            <p:nvPr userDrawn="1"/>
          </p:nvSpPr>
          <p:spPr bwMode="auto">
            <a:xfrm>
              <a:off x="4121150" y="1171576"/>
              <a:ext cx="434975" cy="431800"/>
            </a:xfrm>
            <a:custGeom>
              <a:avLst/>
              <a:gdLst>
                <a:gd name="T0" fmla="*/ 65 w 130"/>
                <a:gd name="T1" fmla="*/ 129 h 129"/>
                <a:gd name="T2" fmla="*/ 61 w 130"/>
                <a:gd name="T3" fmla="*/ 126 h 129"/>
                <a:gd name="T4" fmla="*/ 53 w 130"/>
                <a:gd name="T5" fmla="*/ 96 h 129"/>
                <a:gd name="T6" fmla="*/ 33 w 130"/>
                <a:gd name="T7" fmla="*/ 77 h 129"/>
                <a:gd name="T8" fmla="*/ 3 w 130"/>
                <a:gd name="T9" fmla="*/ 68 h 129"/>
                <a:gd name="T10" fmla="*/ 0 w 130"/>
                <a:gd name="T11" fmla="*/ 64 h 129"/>
                <a:gd name="T12" fmla="*/ 3 w 130"/>
                <a:gd name="T13" fmla="*/ 60 h 129"/>
                <a:gd name="T14" fmla="*/ 33 w 130"/>
                <a:gd name="T15" fmla="*/ 52 h 129"/>
                <a:gd name="T16" fmla="*/ 53 w 130"/>
                <a:gd name="T17" fmla="*/ 33 h 129"/>
                <a:gd name="T18" fmla="*/ 61 w 130"/>
                <a:gd name="T19" fmla="*/ 2 h 129"/>
                <a:gd name="T20" fmla="*/ 65 w 130"/>
                <a:gd name="T21" fmla="*/ 0 h 129"/>
                <a:gd name="T22" fmla="*/ 69 w 130"/>
                <a:gd name="T23" fmla="*/ 2 h 129"/>
                <a:gd name="T24" fmla="*/ 77 w 130"/>
                <a:gd name="T25" fmla="*/ 33 h 129"/>
                <a:gd name="T26" fmla="*/ 97 w 130"/>
                <a:gd name="T27" fmla="*/ 52 h 129"/>
                <a:gd name="T28" fmla="*/ 127 w 130"/>
                <a:gd name="T29" fmla="*/ 60 h 129"/>
                <a:gd name="T30" fmla="*/ 130 w 130"/>
                <a:gd name="T31" fmla="*/ 64 h 129"/>
                <a:gd name="T32" fmla="*/ 127 w 130"/>
                <a:gd name="T33" fmla="*/ 68 h 129"/>
                <a:gd name="T34" fmla="*/ 97 w 130"/>
                <a:gd name="T35" fmla="*/ 77 h 129"/>
                <a:gd name="T36" fmla="*/ 77 w 130"/>
                <a:gd name="T37" fmla="*/ 96 h 129"/>
                <a:gd name="T38" fmla="*/ 69 w 130"/>
                <a:gd name="T39" fmla="*/ 126 h 129"/>
                <a:gd name="T40" fmla="*/ 65 w 130"/>
                <a:gd name="T41" fmla="*/ 129 h 129"/>
                <a:gd name="T42" fmla="*/ 19 w 130"/>
                <a:gd name="T43" fmla="*/ 64 h 129"/>
                <a:gd name="T44" fmla="*/ 36 w 130"/>
                <a:gd name="T45" fmla="*/ 69 h 129"/>
                <a:gd name="T46" fmla="*/ 60 w 130"/>
                <a:gd name="T47" fmla="*/ 94 h 129"/>
                <a:gd name="T48" fmla="*/ 65 w 130"/>
                <a:gd name="T49" fmla="*/ 110 h 129"/>
                <a:gd name="T50" fmla="*/ 70 w 130"/>
                <a:gd name="T51" fmla="*/ 94 h 129"/>
                <a:gd name="T52" fmla="*/ 95 w 130"/>
                <a:gd name="T53" fmla="*/ 69 h 129"/>
                <a:gd name="T54" fmla="*/ 111 w 130"/>
                <a:gd name="T55" fmla="*/ 64 h 129"/>
                <a:gd name="T56" fmla="*/ 95 w 130"/>
                <a:gd name="T57" fmla="*/ 60 h 129"/>
                <a:gd name="T58" fmla="*/ 70 w 130"/>
                <a:gd name="T59" fmla="*/ 35 h 129"/>
                <a:gd name="T60" fmla="*/ 65 w 130"/>
                <a:gd name="T61" fmla="*/ 18 h 129"/>
                <a:gd name="T62" fmla="*/ 60 w 130"/>
                <a:gd name="T63" fmla="*/ 35 h 129"/>
                <a:gd name="T64" fmla="*/ 36 w 130"/>
                <a:gd name="T65" fmla="*/ 60 h 129"/>
                <a:gd name="T66" fmla="*/ 19 w 130"/>
                <a:gd name="T67" fmla="*/ 64 h 129"/>
                <a:gd name="T68" fmla="*/ 96 w 130"/>
                <a:gd name="T69" fmla="*/ 73 h 129"/>
                <a:gd name="T70" fmla="*/ 96 w 130"/>
                <a:gd name="T71" fmla="*/ 7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29">
                  <a:moveTo>
                    <a:pt x="65" y="129"/>
                  </a:moveTo>
                  <a:cubicBezTo>
                    <a:pt x="63" y="129"/>
                    <a:pt x="62" y="128"/>
                    <a:pt x="61" y="126"/>
                  </a:cubicBezTo>
                  <a:cubicBezTo>
                    <a:pt x="53" y="96"/>
                    <a:pt x="53" y="96"/>
                    <a:pt x="53" y="96"/>
                  </a:cubicBezTo>
                  <a:cubicBezTo>
                    <a:pt x="50" y="87"/>
                    <a:pt x="43" y="79"/>
                    <a:pt x="33" y="77"/>
                  </a:cubicBezTo>
                  <a:cubicBezTo>
                    <a:pt x="3" y="68"/>
                    <a:pt x="3" y="68"/>
                    <a:pt x="3" y="68"/>
                  </a:cubicBezTo>
                  <a:cubicBezTo>
                    <a:pt x="1" y="68"/>
                    <a:pt x="0" y="66"/>
                    <a:pt x="0" y="64"/>
                  </a:cubicBezTo>
                  <a:cubicBezTo>
                    <a:pt x="0" y="62"/>
                    <a:pt x="1" y="61"/>
                    <a:pt x="3" y="60"/>
                  </a:cubicBezTo>
                  <a:cubicBezTo>
                    <a:pt x="33" y="52"/>
                    <a:pt x="33" y="52"/>
                    <a:pt x="33" y="52"/>
                  </a:cubicBezTo>
                  <a:cubicBezTo>
                    <a:pt x="43" y="49"/>
                    <a:pt x="50" y="42"/>
                    <a:pt x="53" y="33"/>
                  </a:cubicBezTo>
                  <a:cubicBezTo>
                    <a:pt x="61" y="2"/>
                    <a:pt x="61" y="2"/>
                    <a:pt x="61" y="2"/>
                  </a:cubicBezTo>
                  <a:cubicBezTo>
                    <a:pt x="62" y="1"/>
                    <a:pt x="63" y="0"/>
                    <a:pt x="65" y="0"/>
                  </a:cubicBezTo>
                  <a:cubicBezTo>
                    <a:pt x="67" y="0"/>
                    <a:pt x="68" y="1"/>
                    <a:pt x="69" y="2"/>
                  </a:cubicBezTo>
                  <a:cubicBezTo>
                    <a:pt x="77" y="33"/>
                    <a:pt x="77" y="33"/>
                    <a:pt x="77" y="33"/>
                  </a:cubicBezTo>
                  <a:cubicBezTo>
                    <a:pt x="80" y="42"/>
                    <a:pt x="87" y="49"/>
                    <a:pt x="97" y="52"/>
                  </a:cubicBezTo>
                  <a:cubicBezTo>
                    <a:pt x="127" y="60"/>
                    <a:pt x="127" y="60"/>
                    <a:pt x="127" y="60"/>
                  </a:cubicBezTo>
                  <a:cubicBezTo>
                    <a:pt x="129" y="61"/>
                    <a:pt x="130" y="62"/>
                    <a:pt x="130" y="64"/>
                  </a:cubicBezTo>
                  <a:cubicBezTo>
                    <a:pt x="130" y="66"/>
                    <a:pt x="129" y="68"/>
                    <a:pt x="127" y="68"/>
                  </a:cubicBezTo>
                  <a:cubicBezTo>
                    <a:pt x="97" y="77"/>
                    <a:pt x="97" y="77"/>
                    <a:pt x="97" y="77"/>
                  </a:cubicBezTo>
                  <a:cubicBezTo>
                    <a:pt x="87" y="79"/>
                    <a:pt x="80" y="87"/>
                    <a:pt x="77" y="96"/>
                  </a:cubicBezTo>
                  <a:cubicBezTo>
                    <a:pt x="69" y="126"/>
                    <a:pt x="69" y="126"/>
                    <a:pt x="69" y="126"/>
                  </a:cubicBezTo>
                  <a:cubicBezTo>
                    <a:pt x="68" y="128"/>
                    <a:pt x="67" y="129"/>
                    <a:pt x="65" y="129"/>
                  </a:cubicBezTo>
                  <a:close/>
                  <a:moveTo>
                    <a:pt x="19" y="64"/>
                  </a:moveTo>
                  <a:cubicBezTo>
                    <a:pt x="36" y="69"/>
                    <a:pt x="36" y="69"/>
                    <a:pt x="36" y="69"/>
                  </a:cubicBezTo>
                  <a:cubicBezTo>
                    <a:pt x="47" y="72"/>
                    <a:pt x="57" y="82"/>
                    <a:pt x="60" y="94"/>
                  </a:cubicBezTo>
                  <a:cubicBezTo>
                    <a:pt x="65" y="110"/>
                    <a:pt x="65" y="110"/>
                    <a:pt x="65" y="110"/>
                  </a:cubicBezTo>
                  <a:cubicBezTo>
                    <a:pt x="70" y="94"/>
                    <a:pt x="70" y="94"/>
                    <a:pt x="70" y="94"/>
                  </a:cubicBezTo>
                  <a:cubicBezTo>
                    <a:pt x="73" y="82"/>
                    <a:pt x="83" y="72"/>
                    <a:pt x="95" y="69"/>
                  </a:cubicBezTo>
                  <a:cubicBezTo>
                    <a:pt x="111" y="64"/>
                    <a:pt x="111" y="64"/>
                    <a:pt x="111" y="64"/>
                  </a:cubicBezTo>
                  <a:cubicBezTo>
                    <a:pt x="95" y="60"/>
                    <a:pt x="95" y="60"/>
                    <a:pt x="95" y="60"/>
                  </a:cubicBezTo>
                  <a:cubicBezTo>
                    <a:pt x="83" y="56"/>
                    <a:pt x="73" y="47"/>
                    <a:pt x="70" y="35"/>
                  </a:cubicBezTo>
                  <a:cubicBezTo>
                    <a:pt x="65" y="18"/>
                    <a:pt x="65" y="18"/>
                    <a:pt x="65" y="18"/>
                  </a:cubicBezTo>
                  <a:cubicBezTo>
                    <a:pt x="60" y="35"/>
                    <a:pt x="60" y="35"/>
                    <a:pt x="60" y="35"/>
                  </a:cubicBezTo>
                  <a:cubicBezTo>
                    <a:pt x="57" y="47"/>
                    <a:pt x="47" y="56"/>
                    <a:pt x="36" y="60"/>
                  </a:cubicBezTo>
                  <a:lnTo>
                    <a:pt x="19" y="64"/>
                  </a:lnTo>
                  <a:close/>
                  <a:moveTo>
                    <a:pt x="96" y="73"/>
                  </a:moveTo>
                  <a:cubicBezTo>
                    <a:pt x="96" y="73"/>
                    <a:pt x="96" y="73"/>
                    <a:pt x="96" y="73"/>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67" name="ï$ľíďé">
              <a:extLst>
                <a:ext uri="{FF2B5EF4-FFF2-40B4-BE49-F238E27FC236}">
                  <a16:creationId xmlns:a16="http://schemas.microsoft.com/office/drawing/2014/main" xmlns="" id="{0917C7A1-9A06-49D3-9673-D04398BD8588}"/>
                </a:ext>
              </a:extLst>
            </p:cNvPr>
            <p:cNvSpPr/>
            <p:nvPr userDrawn="1"/>
          </p:nvSpPr>
          <p:spPr bwMode="auto">
            <a:xfrm>
              <a:off x="8486775" y="3254376"/>
              <a:ext cx="225425" cy="225425"/>
            </a:xfrm>
            <a:custGeom>
              <a:avLst/>
              <a:gdLst>
                <a:gd name="T0" fmla="*/ 34 w 67"/>
                <a:gd name="T1" fmla="*/ 67 h 67"/>
                <a:gd name="T2" fmla="*/ 30 w 67"/>
                <a:gd name="T3" fmla="*/ 64 h 67"/>
                <a:gd name="T4" fmla="*/ 26 w 67"/>
                <a:gd name="T5" fmla="*/ 50 h 67"/>
                <a:gd name="T6" fmla="*/ 18 w 67"/>
                <a:gd name="T7" fmla="*/ 42 h 67"/>
                <a:gd name="T8" fmla="*/ 3 w 67"/>
                <a:gd name="T9" fmla="*/ 37 h 67"/>
                <a:gd name="T10" fmla="*/ 0 w 67"/>
                <a:gd name="T11" fmla="*/ 34 h 67"/>
                <a:gd name="T12" fmla="*/ 3 w 67"/>
                <a:gd name="T13" fmla="*/ 30 h 67"/>
                <a:gd name="T14" fmla="*/ 18 w 67"/>
                <a:gd name="T15" fmla="*/ 26 h 67"/>
                <a:gd name="T16" fmla="*/ 26 w 67"/>
                <a:gd name="T17" fmla="*/ 18 h 67"/>
                <a:gd name="T18" fmla="*/ 30 w 67"/>
                <a:gd name="T19" fmla="*/ 3 h 67"/>
                <a:gd name="T20" fmla="*/ 34 w 67"/>
                <a:gd name="T21" fmla="*/ 0 h 67"/>
                <a:gd name="T22" fmla="*/ 38 w 67"/>
                <a:gd name="T23" fmla="*/ 3 h 67"/>
                <a:gd name="T24" fmla="*/ 42 w 67"/>
                <a:gd name="T25" fmla="*/ 18 h 67"/>
                <a:gd name="T26" fmla="*/ 50 w 67"/>
                <a:gd name="T27" fmla="*/ 26 h 67"/>
                <a:gd name="T28" fmla="*/ 64 w 67"/>
                <a:gd name="T29" fmla="*/ 30 h 67"/>
                <a:gd name="T30" fmla="*/ 67 w 67"/>
                <a:gd name="T31" fmla="*/ 34 h 67"/>
                <a:gd name="T32" fmla="*/ 64 w 67"/>
                <a:gd name="T33" fmla="*/ 37 h 67"/>
                <a:gd name="T34" fmla="*/ 50 w 67"/>
                <a:gd name="T35" fmla="*/ 42 h 67"/>
                <a:gd name="T36" fmla="*/ 42 w 67"/>
                <a:gd name="T37" fmla="*/ 50 h 67"/>
                <a:gd name="T38" fmla="*/ 38 w 67"/>
                <a:gd name="T39" fmla="*/ 64 h 67"/>
                <a:gd name="T40" fmla="*/ 34 w 67"/>
                <a:gd name="T41" fmla="*/ 67 h 67"/>
                <a:gd name="T42" fmla="*/ 19 w 67"/>
                <a:gd name="T43" fmla="*/ 34 h 67"/>
                <a:gd name="T44" fmla="*/ 20 w 67"/>
                <a:gd name="T45" fmla="*/ 34 h 67"/>
                <a:gd name="T46" fmla="*/ 33 w 67"/>
                <a:gd name="T47" fmla="*/ 47 h 67"/>
                <a:gd name="T48" fmla="*/ 34 w 67"/>
                <a:gd name="T49" fmla="*/ 48 h 67"/>
                <a:gd name="T50" fmla="*/ 34 w 67"/>
                <a:gd name="T51" fmla="*/ 47 h 67"/>
                <a:gd name="T52" fmla="*/ 47 w 67"/>
                <a:gd name="T53" fmla="*/ 34 h 67"/>
                <a:gd name="T54" fmla="*/ 48 w 67"/>
                <a:gd name="T55" fmla="*/ 34 h 67"/>
                <a:gd name="T56" fmla="*/ 47 w 67"/>
                <a:gd name="T57" fmla="*/ 33 h 67"/>
                <a:gd name="T58" fmla="*/ 34 w 67"/>
                <a:gd name="T59" fmla="*/ 20 h 67"/>
                <a:gd name="T60" fmla="*/ 34 w 67"/>
                <a:gd name="T61" fmla="*/ 19 h 67"/>
                <a:gd name="T62" fmla="*/ 33 w 67"/>
                <a:gd name="T63" fmla="*/ 20 h 67"/>
                <a:gd name="T64" fmla="*/ 20 w 67"/>
                <a:gd name="T65" fmla="*/ 33 h 67"/>
                <a:gd name="T66" fmla="*/ 19 w 67"/>
                <a:gd name="T67" fmla="*/ 3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4" y="67"/>
                  </a:moveTo>
                  <a:cubicBezTo>
                    <a:pt x="32" y="67"/>
                    <a:pt x="30" y="66"/>
                    <a:pt x="30" y="64"/>
                  </a:cubicBezTo>
                  <a:cubicBezTo>
                    <a:pt x="26" y="50"/>
                    <a:pt x="26" y="50"/>
                    <a:pt x="26" y="50"/>
                  </a:cubicBezTo>
                  <a:cubicBezTo>
                    <a:pt x="25" y="46"/>
                    <a:pt x="22" y="43"/>
                    <a:pt x="18" y="42"/>
                  </a:cubicBezTo>
                  <a:cubicBezTo>
                    <a:pt x="3" y="37"/>
                    <a:pt x="3" y="37"/>
                    <a:pt x="3" y="37"/>
                  </a:cubicBezTo>
                  <a:cubicBezTo>
                    <a:pt x="1" y="37"/>
                    <a:pt x="0" y="35"/>
                    <a:pt x="0" y="34"/>
                  </a:cubicBezTo>
                  <a:cubicBezTo>
                    <a:pt x="0" y="32"/>
                    <a:pt x="1" y="30"/>
                    <a:pt x="3" y="30"/>
                  </a:cubicBezTo>
                  <a:cubicBezTo>
                    <a:pt x="18" y="26"/>
                    <a:pt x="18" y="26"/>
                    <a:pt x="18" y="26"/>
                  </a:cubicBezTo>
                  <a:cubicBezTo>
                    <a:pt x="22" y="25"/>
                    <a:pt x="25" y="22"/>
                    <a:pt x="26" y="18"/>
                  </a:cubicBezTo>
                  <a:cubicBezTo>
                    <a:pt x="30" y="3"/>
                    <a:pt x="30" y="3"/>
                    <a:pt x="30" y="3"/>
                  </a:cubicBezTo>
                  <a:cubicBezTo>
                    <a:pt x="30" y="1"/>
                    <a:pt x="32" y="0"/>
                    <a:pt x="34" y="0"/>
                  </a:cubicBezTo>
                  <a:cubicBezTo>
                    <a:pt x="36" y="0"/>
                    <a:pt x="37" y="1"/>
                    <a:pt x="38" y="3"/>
                  </a:cubicBezTo>
                  <a:cubicBezTo>
                    <a:pt x="42" y="18"/>
                    <a:pt x="42" y="18"/>
                    <a:pt x="42" y="18"/>
                  </a:cubicBezTo>
                  <a:cubicBezTo>
                    <a:pt x="43" y="22"/>
                    <a:pt x="46" y="25"/>
                    <a:pt x="50" y="26"/>
                  </a:cubicBezTo>
                  <a:cubicBezTo>
                    <a:pt x="64" y="30"/>
                    <a:pt x="64" y="30"/>
                    <a:pt x="64" y="30"/>
                  </a:cubicBezTo>
                  <a:cubicBezTo>
                    <a:pt x="66" y="30"/>
                    <a:pt x="67" y="32"/>
                    <a:pt x="67" y="34"/>
                  </a:cubicBezTo>
                  <a:cubicBezTo>
                    <a:pt x="67" y="35"/>
                    <a:pt x="66" y="37"/>
                    <a:pt x="64" y="37"/>
                  </a:cubicBezTo>
                  <a:cubicBezTo>
                    <a:pt x="50" y="42"/>
                    <a:pt x="50" y="42"/>
                    <a:pt x="50" y="42"/>
                  </a:cubicBezTo>
                  <a:cubicBezTo>
                    <a:pt x="46" y="43"/>
                    <a:pt x="43" y="46"/>
                    <a:pt x="42" y="50"/>
                  </a:cubicBezTo>
                  <a:cubicBezTo>
                    <a:pt x="38" y="64"/>
                    <a:pt x="38" y="64"/>
                    <a:pt x="38" y="64"/>
                  </a:cubicBezTo>
                  <a:cubicBezTo>
                    <a:pt x="37" y="66"/>
                    <a:pt x="36" y="67"/>
                    <a:pt x="34" y="67"/>
                  </a:cubicBezTo>
                  <a:close/>
                  <a:moveTo>
                    <a:pt x="19" y="34"/>
                  </a:moveTo>
                  <a:cubicBezTo>
                    <a:pt x="20" y="34"/>
                    <a:pt x="20" y="34"/>
                    <a:pt x="20" y="34"/>
                  </a:cubicBezTo>
                  <a:cubicBezTo>
                    <a:pt x="26" y="36"/>
                    <a:pt x="32" y="41"/>
                    <a:pt x="33" y="47"/>
                  </a:cubicBezTo>
                  <a:cubicBezTo>
                    <a:pt x="34" y="48"/>
                    <a:pt x="34" y="48"/>
                    <a:pt x="34" y="48"/>
                  </a:cubicBezTo>
                  <a:cubicBezTo>
                    <a:pt x="34" y="47"/>
                    <a:pt x="34" y="47"/>
                    <a:pt x="34" y="47"/>
                  </a:cubicBezTo>
                  <a:cubicBezTo>
                    <a:pt x="36" y="41"/>
                    <a:pt x="41" y="36"/>
                    <a:pt x="47" y="34"/>
                  </a:cubicBezTo>
                  <a:cubicBezTo>
                    <a:pt x="48" y="34"/>
                    <a:pt x="48" y="34"/>
                    <a:pt x="48" y="34"/>
                  </a:cubicBezTo>
                  <a:cubicBezTo>
                    <a:pt x="47" y="33"/>
                    <a:pt x="47" y="33"/>
                    <a:pt x="47" y="33"/>
                  </a:cubicBezTo>
                  <a:cubicBezTo>
                    <a:pt x="41" y="32"/>
                    <a:pt x="36" y="26"/>
                    <a:pt x="34" y="20"/>
                  </a:cubicBezTo>
                  <a:cubicBezTo>
                    <a:pt x="34" y="19"/>
                    <a:pt x="34" y="19"/>
                    <a:pt x="34" y="19"/>
                  </a:cubicBezTo>
                  <a:cubicBezTo>
                    <a:pt x="33" y="20"/>
                    <a:pt x="33" y="20"/>
                    <a:pt x="33" y="20"/>
                  </a:cubicBezTo>
                  <a:cubicBezTo>
                    <a:pt x="32" y="26"/>
                    <a:pt x="26" y="32"/>
                    <a:pt x="20" y="33"/>
                  </a:cubicBezTo>
                  <a:lnTo>
                    <a:pt x="19" y="34"/>
                  </a:ln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68" name="í$ļïḓe">
              <a:extLst>
                <a:ext uri="{FF2B5EF4-FFF2-40B4-BE49-F238E27FC236}">
                  <a16:creationId xmlns:a16="http://schemas.microsoft.com/office/drawing/2014/main" xmlns="" id="{F9E45450-E43A-45EB-A151-91427254324D}"/>
                </a:ext>
              </a:extLst>
            </p:cNvPr>
            <p:cNvSpPr/>
            <p:nvPr userDrawn="1"/>
          </p:nvSpPr>
          <p:spPr bwMode="auto">
            <a:xfrm>
              <a:off x="3879850" y="1579563"/>
              <a:ext cx="223838" cy="225425"/>
            </a:xfrm>
            <a:custGeom>
              <a:avLst/>
              <a:gdLst>
                <a:gd name="T0" fmla="*/ 33 w 67"/>
                <a:gd name="T1" fmla="*/ 67 h 67"/>
                <a:gd name="T2" fmla="*/ 29 w 67"/>
                <a:gd name="T3" fmla="*/ 64 h 67"/>
                <a:gd name="T4" fmla="*/ 25 w 67"/>
                <a:gd name="T5" fmla="*/ 49 h 67"/>
                <a:gd name="T6" fmla="*/ 17 w 67"/>
                <a:gd name="T7" fmla="*/ 41 h 67"/>
                <a:gd name="T8" fmla="*/ 3 w 67"/>
                <a:gd name="T9" fmla="*/ 37 h 67"/>
                <a:gd name="T10" fmla="*/ 0 w 67"/>
                <a:gd name="T11" fmla="*/ 33 h 67"/>
                <a:gd name="T12" fmla="*/ 3 w 67"/>
                <a:gd name="T13" fmla="*/ 29 h 67"/>
                <a:gd name="T14" fmla="*/ 17 w 67"/>
                <a:gd name="T15" fmla="*/ 25 h 67"/>
                <a:gd name="T16" fmla="*/ 25 w 67"/>
                <a:gd name="T17" fmla="*/ 17 h 67"/>
                <a:gd name="T18" fmla="*/ 29 w 67"/>
                <a:gd name="T19" fmla="*/ 3 h 67"/>
                <a:gd name="T20" fmla="*/ 33 w 67"/>
                <a:gd name="T21" fmla="*/ 0 h 67"/>
                <a:gd name="T22" fmla="*/ 37 w 67"/>
                <a:gd name="T23" fmla="*/ 3 h 67"/>
                <a:gd name="T24" fmla="*/ 41 w 67"/>
                <a:gd name="T25" fmla="*/ 17 h 67"/>
                <a:gd name="T26" fmla="*/ 49 w 67"/>
                <a:gd name="T27" fmla="*/ 25 h 67"/>
                <a:gd name="T28" fmla="*/ 64 w 67"/>
                <a:gd name="T29" fmla="*/ 29 h 67"/>
                <a:gd name="T30" fmla="*/ 67 w 67"/>
                <a:gd name="T31" fmla="*/ 33 h 67"/>
                <a:gd name="T32" fmla="*/ 64 w 67"/>
                <a:gd name="T33" fmla="*/ 37 h 67"/>
                <a:gd name="T34" fmla="*/ 49 w 67"/>
                <a:gd name="T35" fmla="*/ 41 h 67"/>
                <a:gd name="T36" fmla="*/ 41 w 67"/>
                <a:gd name="T37" fmla="*/ 49 h 67"/>
                <a:gd name="T38" fmla="*/ 37 w 67"/>
                <a:gd name="T39" fmla="*/ 64 h 67"/>
                <a:gd name="T40" fmla="*/ 33 w 67"/>
                <a:gd name="T41" fmla="*/ 67 h 67"/>
                <a:gd name="T42" fmla="*/ 18 w 67"/>
                <a:gd name="T43" fmla="*/ 33 h 67"/>
                <a:gd name="T44" fmla="*/ 19 w 67"/>
                <a:gd name="T45" fmla="*/ 33 h 67"/>
                <a:gd name="T46" fmla="*/ 33 w 67"/>
                <a:gd name="T47" fmla="*/ 47 h 67"/>
                <a:gd name="T48" fmla="*/ 33 w 67"/>
                <a:gd name="T49" fmla="*/ 48 h 67"/>
                <a:gd name="T50" fmla="*/ 33 w 67"/>
                <a:gd name="T51" fmla="*/ 47 h 67"/>
                <a:gd name="T52" fmla="*/ 47 w 67"/>
                <a:gd name="T53" fmla="*/ 33 h 67"/>
                <a:gd name="T54" fmla="*/ 48 w 67"/>
                <a:gd name="T55" fmla="*/ 33 h 67"/>
                <a:gd name="T56" fmla="*/ 47 w 67"/>
                <a:gd name="T57" fmla="*/ 33 h 67"/>
                <a:gd name="T58" fmla="*/ 33 w 67"/>
                <a:gd name="T59" fmla="*/ 19 h 67"/>
                <a:gd name="T60" fmla="*/ 33 w 67"/>
                <a:gd name="T61" fmla="*/ 18 h 67"/>
                <a:gd name="T62" fmla="*/ 33 w 67"/>
                <a:gd name="T63" fmla="*/ 19 h 67"/>
                <a:gd name="T64" fmla="*/ 19 w 67"/>
                <a:gd name="T65" fmla="*/ 33 h 67"/>
                <a:gd name="T66" fmla="*/ 18 w 67"/>
                <a:gd name="T67"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3" y="67"/>
                  </a:moveTo>
                  <a:cubicBezTo>
                    <a:pt x="31" y="67"/>
                    <a:pt x="30" y="65"/>
                    <a:pt x="29" y="64"/>
                  </a:cubicBezTo>
                  <a:cubicBezTo>
                    <a:pt x="25" y="49"/>
                    <a:pt x="25" y="49"/>
                    <a:pt x="25" y="49"/>
                  </a:cubicBezTo>
                  <a:cubicBezTo>
                    <a:pt x="24" y="45"/>
                    <a:pt x="21" y="42"/>
                    <a:pt x="17" y="41"/>
                  </a:cubicBezTo>
                  <a:cubicBezTo>
                    <a:pt x="3" y="37"/>
                    <a:pt x="3" y="37"/>
                    <a:pt x="3" y="37"/>
                  </a:cubicBezTo>
                  <a:cubicBezTo>
                    <a:pt x="1" y="36"/>
                    <a:pt x="0" y="35"/>
                    <a:pt x="0" y="33"/>
                  </a:cubicBezTo>
                  <a:cubicBezTo>
                    <a:pt x="0" y="31"/>
                    <a:pt x="1" y="30"/>
                    <a:pt x="3" y="29"/>
                  </a:cubicBezTo>
                  <a:cubicBezTo>
                    <a:pt x="17" y="25"/>
                    <a:pt x="17" y="25"/>
                    <a:pt x="17" y="25"/>
                  </a:cubicBezTo>
                  <a:cubicBezTo>
                    <a:pt x="21" y="24"/>
                    <a:pt x="24" y="21"/>
                    <a:pt x="25" y="17"/>
                  </a:cubicBezTo>
                  <a:cubicBezTo>
                    <a:pt x="29" y="3"/>
                    <a:pt x="29" y="3"/>
                    <a:pt x="29" y="3"/>
                  </a:cubicBezTo>
                  <a:cubicBezTo>
                    <a:pt x="30" y="1"/>
                    <a:pt x="31" y="0"/>
                    <a:pt x="33" y="0"/>
                  </a:cubicBezTo>
                  <a:cubicBezTo>
                    <a:pt x="35" y="0"/>
                    <a:pt x="37" y="1"/>
                    <a:pt x="37" y="3"/>
                  </a:cubicBezTo>
                  <a:cubicBezTo>
                    <a:pt x="41" y="17"/>
                    <a:pt x="41" y="17"/>
                    <a:pt x="41" y="17"/>
                  </a:cubicBezTo>
                  <a:cubicBezTo>
                    <a:pt x="42" y="21"/>
                    <a:pt x="45" y="24"/>
                    <a:pt x="49" y="25"/>
                  </a:cubicBezTo>
                  <a:cubicBezTo>
                    <a:pt x="64" y="29"/>
                    <a:pt x="64" y="29"/>
                    <a:pt x="64" y="29"/>
                  </a:cubicBezTo>
                  <a:cubicBezTo>
                    <a:pt x="66" y="30"/>
                    <a:pt x="67" y="31"/>
                    <a:pt x="67" y="33"/>
                  </a:cubicBezTo>
                  <a:cubicBezTo>
                    <a:pt x="67" y="35"/>
                    <a:pt x="66" y="36"/>
                    <a:pt x="64" y="37"/>
                  </a:cubicBezTo>
                  <a:cubicBezTo>
                    <a:pt x="49" y="41"/>
                    <a:pt x="49" y="41"/>
                    <a:pt x="49" y="41"/>
                  </a:cubicBezTo>
                  <a:cubicBezTo>
                    <a:pt x="45" y="42"/>
                    <a:pt x="42" y="45"/>
                    <a:pt x="41" y="49"/>
                  </a:cubicBezTo>
                  <a:cubicBezTo>
                    <a:pt x="37" y="64"/>
                    <a:pt x="37" y="64"/>
                    <a:pt x="37" y="64"/>
                  </a:cubicBezTo>
                  <a:cubicBezTo>
                    <a:pt x="37" y="65"/>
                    <a:pt x="35" y="67"/>
                    <a:pt x="33" y="67"/>
                  </a:cubicBezTo>
                  <a:close/>
                  <a:moveTo>
                    <a:pt x="18" y="33"/>
                  </a:moveTo>
                  <a:cubicBezTo>
                    <a:pt x="19" y="33"/>
                    <a:pt x="19" y="33"/>
                    <a:pt x="19" y="33"/>
                  </a:cubicBezTo>
                  <a:cubicBezTo>
                    <a:pt x="26" y="35"/>
                    <a:pt x="31" y="40"/>
                    <a:pt x="33" y="47"/>
                  </a:cubicBezTo>
                  <a:cubicBezTo>
                    <a:pt x="33" y="48"/>
                    <a:pt x="33" y="48"/>
                    <a:pt x="33" y="48"/>
                  </a:cubicBezTo>
                  <a:cubicBezTo>
                    <a:pt x="33" y="47"/>
                    <a:pt x="33" y="47"/>
                    <a:pt x="33" y="47"/>
                  </a:cubicBezTo>
                  <a:cubicBezTo>
                    <a:pt x="35" y="40"/>
                    <a:pt x="40" y="35"/>
                    <a:pt x="47" y="33"/>
                  </a:cubicBezTo>
                  <a:cubicBezTo>
                    <a:pt x="48" y="33"/>
                    <a:pt x="48" y="33"/>
                    <a:pt x="48" y="33"/>
                  </a:cubicBezTo>
                  <a:cubicBezTo>
                    <a:pt x="47" y="33"/>
                    <a:pt x="47" y="33"/>
                    <a:pt x="47" y="33"/>
                  </a:cubicBezTo>
                  <a:cubicBezTo>
                    <a:pt x="40" y="31"/>
                    <a:pt x="35" y="26"/>
                    <a:pt x="33" y="19"/>
                  </a:cubicBezTo>
                  <a:cubicBezTo>
                    <a:pt x="33" y="18"/>
                    <a:pt x="33" y="18"/>
                    <a:pt x="33" y="18"/>
                  </a:cubicBezTo>
                  <a:cubicBezTo>
                    <a:pt x="33" y="19"/>
                    <a:pt x="33" y="19"/>
                    <a:pt x="33" y="19"/>
                  </a:cubicBezTo>
                  <a:cubicBezTo>
                    <a:pt x="31" y="26"/>
                    <a:pt x="26" y="31"/>
                    <a:pt x="19" y="33"/>
                  </a:cubicBezTo>
                  <a:lnTo>
                    <a:pt x="18" y="33"/>
                  </a:ln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69" name="i$ḷíḍê">
              <a:extLst>
                <a:ext uri="{FF2B5EF4-FFF2-40B4-BE49-F238E27FC236}">
                  <a16:creationId xmlns:a16="http://schemas.microsoft.com/office/drawing/2014/main" xmlns="" id="{6B48BB47-D1E2-4EA5-A405-7F2E79F8F2B5}"/>
                </a:ext>
              </a:extLst>
            </p:cNvPr>
            <p:cNvSpPr/>
            <p:nvPr userDrawn="1"/>
          </p:nvSpPr>
          <p:spPr bwMode="auto">
            <a:xfrm>
              <a:off x="5848350" y="1385888"/>
              <a:ext cx="150813" cy="150813"/>
            </a:xfrm>
            <a:custGeom>
              <a:avLst/>
              <a:gdLst>
                <a:gd name="T0" fmla="*/ 23 w 45"/>
                <a:gd name="T1" fmla="*/ 45 h 45"/>
                <a:gd name="T2" fmla="*/ 0 w 45"/>
                <a:gd name="T3" fmla="*/ 23 h 45"/>
                <a:gd name="T4" fmla="*/ 23 w 45"/>
                <a:gd name="T5" fmla="*/ 0 h 45"/>
                <a:gd name="T6" fmla="*/ 45 w 45"/>
                <a:gd name="T7" fmla="*/ 23 h 45"/>
                <a:gd name="T8" fmla="*/ 23 w 45"/>
                <a:gd name="T9" fmla="*/ 45 h 45"/>
                <a:gd name="T10" fmla="*/ 23 w 45"/>
                <a:gd name="T11" fmla="*/ 8 h 45"/>
                <a:gd name="T12" fmla="*/ 8 w 45"/>
                <a:gd name="T13" fmla="*/ 23 h 45"/>
                <a:gd name="T14" fmla="*/ 23 w 45"/>
                <a:gd name="T15" fmla="*/ 37 h 45"/>
                <a:gd name="T16" fmla="*/ 37 w 45"/>
                <a:gd name="T17" fmla="*/ 23 h 45"/>
                <a:gd name="T18" fmla="*/ 23 w 45"/>
                <a:gd name="T19"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5">
                  <a:moveTo>
                    <a:pt x="23" y="45"/>
                  </a:moveTo>
                  <a:cubicBezTo>
                    <a:pt x="10" y="45"/>
                    <a:pt x="0" y="35"/>
                    <a:pt x="0" y="23"/>
                  </a:cubicBezTo>
                  <a:cubicBezTo>
                    <a:pt x="0" y="10"/>
                    <a:pt x="10" y="0"/>
                    <a:pt x="23" y="0"/>
                  </a:cubicBezTo>
                  <a:cubicBezTo>
                    <a:pt x="35" y="0"/>
                    <a:pt x="45" y="10"/>
                    <a:pt x="45" y="23"/>
                  </a:cubicBezTo>
                  <a:cubicBezTo>
                    <a:pt x="45" y="35"/>
                    <a:pt x="35" y="45"/>
                    <a:pt x="23" y="45"/>
                  </a:cubicBezTo>
                  <a:close/>
                  <a:moveTo>
                    <a:pt x="23" y="8"/>
                  </a:moveTo>
                  <a:cubicBezTo>
                    <a:pt x="15" y="8"/>
                    <a:pt x="8" y="15"/>
                    <a:pt x="8" y="23"/>
                  </a:cubicBezTo>
                  <a:cubicBezTo>
                    <a:pt x="8" y="30"/>
                    <a:pt x="15" y="37"/>
                    <a:pt x="23" y="37"/>
                  </a:cubicBezTo>
                  <a:cubicBezTo>
                    <a:pt x="31" y="37"/>
                    <a:pt x="37" y="30"/>
                    <a:pt x="37" y="23"/>
                  </a:cubicBezTo>
                  <a:cubicBezTo>
                    <a:pt x="37" y="15"/>
                    <a:pt x="31" y="8"/>
                    <a:pt x="23"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70" name="íśḷiďe">
              <a:extLst>
                <a:ext uri="{FF2B5EF4-FFF2-40B4-BE49-F238E27FC236}">
                  <a16:creationId xmlns:a16="http://schemas.microsoft.com/office/drawing/2014/main" xmlns="" id="{6F6FBC09-189B-4287-8FCE-A6C703A686AF}"/>
                </a:ext>
              </a:extLst>
            </p:cNvPr>
            <p:cNvSpPr/>
            <p:nvPr userDrawn="1"/>
          </p:nvSpPr>
          <p:spPr bwMode="auto">
            <a:xfrm>
              <a:off x="3406775" y="4054476"/>
              <a:ext cx="150813" cy="147638"/>
            </a:xfrm>
            <a:custGeom>
              <a:avLst/>
              <a:gdLst>
                <a:gd name="T0" fmla="*/ 23 w 45"/>
                <a:gd name="T1" fmla="*/ 44 h 44"/>
                <a:gd name="T2" fmla="*/ 0 w 45"/>
                <a:gd name="T3" fmla="*/ 22 h 44"/>
                <a:gd name="T4" fmla="*/ 23 w 45"/>
                <a:gd name="T5" fmla="*/ 0 h 44"/>
                <a:gd name="T6" fmla="*/ 45 w 45"/>
                <a:gd name="T7" fmla="*/ 22 h 44"/>
                <a:gd name="T8" fmla="*/ 23 w 45"/>
                <a:gd name="T9" fmla="*/ 44 h 44"/>
                <a:gd name="T10" fmla="*/ 23 w 45"/>
                <a:gd name="T11" fmla="*/ 8 h 44"/>
                <a:gd name="T12" fmla="*/ 8 w 45"/>
                <a:gd name="T13" fmla="*/ 22 h 44"/>
                <a:gd name="T14" fmla="*/ 23 w 45"/>
                <a:gd name="T15" fmla="*/ 36 h 44"/>
                <a:gd name="T16" fmla="*/ 37 w 45"/>
                <a:gd name="T17" fmla="*/ 22 h 44"/>
                <a:gd name="T18" fmla="*/ 23 w 45"/>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4">
                  <a:moveTo>
                    <a:pt x="23" y="44"/>
                  </a:moveTo>
                  <a:cubicBezTo>
                    <a:pt x="10" y="44"/>
                    <a:pt x="0" y="34"/>
                    <a:pt x="0" y="22"/>
                  </a:cubicBezTo>
                  <a:cubicBezTo>
                    <a:pt x="0" y="10"/>
                    <a:pt x="10" y="0"/>
                    <a:pt x="23" y="0"/>
                  </a:cubicBezTo>
                  <a:cubicBezTo>
                    <a:pt x="35" y="0"/>
                    <a:pt x="45" y="10"/>
                    <a:pt x="45" y="22"/>
                  </a:cubicBezTo>
                  <a:cubicBezTo>
                    <a:pt x="45" y="34"/>
                    <a:pt x="35" y="44"/>
                    <a:pt x="23" y="44"/>
                  </a:cubicBezTo>
                  <a:close/>
                  <a:moveTo>
                    <a:pt x="23" y="8"/>
                  </a:moveTo>
                  <a:cubicBezTo>
                    <a:pt x="15" y="8"/>
                    <a:pt x="8" y="14"/>
                    <a:pt x="8" y="22"/>
                  </a:cubicBezTo>
                  <a:cubicBezTo>
                    <a:pt x="8" y="30"/>
                    <a:pt x="15" y="36"/>
                    <a:pt x="23" y="36"/>
                  </a:cubicBezTo>
                  <a:cubicBezTo>
                    <a:pt x="31" y="36"/>
                    <a:pt x="37" y="30"/>
                    <a:pt x="37" y="22"/>
                  </a:cubicBezTo>
                  <a:cubicBezTo>
                    <a:pt x="37" y="14"/>
                    <a:pt x="31" y="8"/>
                    <a:pt x="23"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71" name="ï$ḻiḑê">
              <a:extLst>
                <a:ext uri="{FF2B5EF4-FFF2-40B4-BE49-F238E27FC236}">
                  <a16:creationId xmlns:a16="http://schemas.microsoft.com/office/drawing/2014/main" xmlns="" id="{D5A88A48-F1A3-410D-A6DD-A29FB3FC41A5}"/>
                </a:ext>
              </a:extLst>
            </p:cNvPr>
            <p:cNvSpPr/>
            <p:nvPr userDrawn="1"/>
          </p:nvSpPr>
          <p:spPr bwMode="auto">
            <a:xfrm>
              <a:off x="8637588" y="4427538"/>
              <a:ext cx="147638" cy="146050"/>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72" name="îṧlïḑé">
              <a:extLst>
                <a:ext uri="{FF2B5EF4-FFF2-40B4-BE49-F238E27FC236}">
                  <a16:creationId xmlns:a16="http://schemas.microsoft.com/office/drawing/2014/main" xmlns="" id="{D0EBF9B6-C7D4-4A06-A2E9-17E858C5F5B6}"/>
                </a:ext>
              </a:extLst>
            </p:cNvPr>
            <p:cNvSpPr/>
            <p:nvPr userDrawn="1"/>
          </p:nvSpPr>
          <p:spPr bwMode="auto">
            <a:xfrm>
              <a:off x="4181475" y="3079751"/>
              <a:ext cx="147638" cy="147638"/>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5" y="0"/>
                    <a:pt x="44" y="10"/>
                    <a:pt x="44" y="22"/>
                  </a:cubicBezTo>
                  <a:cubicBezTo>
                    <a:pt x="44" y="34"/>
                    <a:pt x="35"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73" name="í$ļîḍé">
              <a:extLst>
                <a:ext uri="{FF2B5EF4-FFF2-40B4-BE49-F238E27FC236}">
                  <a16:creationId xmlns:a16="http://schemas.microsoft.com/office/drawing/2014/main" xmlns="" id="{011FB2A3-E12B-460D-BD5B-6D08C8E2F233}"/>
                </a:ext>
              </a:extLst>
            </p:cNvPr>
            <p:cNvSpPr/>
            <p:nvPr userDrawn="1"/>
          </p:nvSpPr>
          <p:spPr bwMode="auto">
            <a:xfrm>
              <a:off x="3879850" y="5167313"/>
              <a:ext cx="2138363" cy="619125"/>
            </a:xfrm>
            <a:custGeom>
              <a:avLst/>
              <a:gdLst>
                <a:gd name="T0" fmla="*/ 638 w 638"/>
                <a:gd name="T1" fmla="*/ 179 h 185"/>
                <a:gd name="T2" fmla="*/ 638 w 638"/>
                <a:gd name="T3" fmla="*/ 0 h 185"/>
                <a:gd name="T4" fmla="*/ 0 w 638"/>
                <a:gd name="T5" fmla="*/ 185 h 185"/>
                <a:gd name="T6" fmla="*/ 574 w 638"/>
                <a:gd name="T7" fmla="*/ 153 h 185"/>
                <a:gd name="T8" fmla="*/ 619 w 638"/>
                <a:gd name="T9" fmla="*/ 185 h 185"/>
                <a:gd name="T10" fmla="*/ 638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638" y="179"/>
                  </a:moveTo>
                  <a:cubicBezTo>
                    <a:pt x="638" y="0"/>
                    <a:pt x="638" y="0"/>
                    <a:pt x="638" y="0"/>
                  </a:cubicBezTo>
                  <a:cubicBezTo>
                    <a:pt x="0" y="185"/>
                    <a:pt x="0" y="185"/>
                    <a:pt x="0" y="185"/>
                  </a:cubicBezTo>
                  <a:cubicBezTo>
                    <a:pt x="574" y="153"/>
                    <a:pt x="574" y="153"/>
                    <a:pt x="574" y="153"/>
                  </a:cubicBezTo>
                  <a:cubicBezTo>
                    <a:pt x="574" y="153"/>
                    <a:pt x="607" y="185"/>
                    <a:pt x="619" y="185"/>
                  </a:cubicBezTo>
                  <a:cubicBezTo>
                    <a:pt x="632" y="185"/>
                    <a:pt x="638" y="179"/>
                    <a:pt x="638"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74" name="isḷide">
              <a:extLst>
                <a:ext uri="{FF2B5EF4-FFF2-40B4-BE49-F238E27FC236}">
                  <a16:creationId xmlns:a16="http://schemas.microsoft.com/office/drawing/2014/main" xmlns="" id="{3E8CB1A6-68E9-4ABF-8486-53DC1ED1896F}"/>
                </a:ext>
              </a:extLst>
            </p:cNvPr>
            <p:cNvSpPr/>
            <p:nvPr userDrawn="1"/>
          </p:nvSpPr>
          <p:spPr bwMode="auto">
            <a:xfrm>
              <a:off x="4019550" y="4633913"/>
              <a:ext cx="1998663" cy="938213"/>
            </a:xfrm>
            <a:custGeom>
              <a:avLst/>
              <a:gdLst>
                <a:gd name="T0" fmla="*/ 0 w 596"/>
                <a:gd name="T1" fmla="*/ 237 h 280"/>
                <a:gd name="T2" fmla="*/ 122 w 596"/>
                <a:gd name="T3" fmla="*/ 106 h 280"/>
                <a:gd name="T4" fmla="*/ 208 w 596"/>
                <a:gd name="T5" fmla="*/ 76 h 280"/>
                <a:gd name="T6" fmla="*/ 450 w 596"/>
                <a:gd name="T7" fmla="*/ 14 h 280"/>
                <a:gd name="T8" fmla="*/ 596 w 596"/>
                <a:gd name="T9" fmla="*/ 114 h 280"/>
                <a:gd name="T10" fmla="*/ 596 w 596"/>
                <a:gd name="T11" fmla="*/ 240 h 280"/>
                <a:gd name="T12" fmla="*/ 28 w 596"/>
                <a:gd name="T13" fmla="*/ 280 h 280"/>
                <a:gd name="T14" fmla="*/ 0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0" y="237"/>
                  </a:moveTo>
                  <a:cubicBezTo>
                    <a:pt x="122" y="106"/>
                    <a:pt x="122" y="106"/>
                    <a:pt x="122" y="106"/>
                  </a:cubicBezTo>
                  <a:cubicBezTo>
                    <a:pt x="122" y="106"/>
                    <a:pt x="153" y="115"/>
                    <a:pt x="208" y="76"/>
                  </a:cubicBezTo>
                  <a:cubicBezTo>
                    <a:pt x="270" y="33"/>
                    <a:pt x="379" y="0"/>
                    <a:pt x="450" y="14"/>
                  </a:cubicBezTo>
                  <a:cubicBezTo>
                    <a:pt x="520" y="29"/>
                    <a:pt x="596" y="114"/>
                    <a:pt x="596" y="114"/>
                  </a:cubicBezTo>
                  <a:cubicBezTo>
                    <a:pt x="596" y="240"/>
                    <a:pt x="596" y="240"/>
                    <a:pt x="596" y="240"/>
                  </a:cubicBezTo>
                  <a:cubicBezTo>
                    <a:pt x="28" y="280"/>
                    <a:pt x="28" y="280"/>
                    <a:pt x="28" y="280"/>
                  </a:cubicBezTo>
                  <a:lnTo>
                    <a:pt x="0" y="23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75" name="ïś1îḓè">
              <a:extLst>
                <a:ext uri="{FF2B5EF4-FFF2-40B4-BE49-F238E27FC236}">
                  <a16:creationId xmlns:a16="http://schemas.microsoft.com/office/drawing/2014/main" xmlns="" id="{06577431-6FAB-4217-94D3-7278AC9F7136}"/>
                </a:ext>
              </a:extLst>
            </p:cNvPr>
            <p:cNvSpPr/>
            <p:nvPr userDrawn="1"/>
          </p:nvSpPr>
          <p:spPr bwMode="auto">
            <a:xfrm>
              <a:off x="4459288" y="4672013"/>
              <a:ext cx="1558925" cy="773113"/>
            </a:xfrm>
            <a:custGeom>
              <a:avLst/>
              <a:gdLst>
                <a:gd name="T0" fmla="*/ 465 w 465"/>
                <a:gd name="T1" fmla="*/ 220 h 231"/>
                <a:gd name="T2" fmla="*/ 432 w 465"/>
                <a:gd name="T3" fmla="*/ 148 h 231"/>
                <a:gd name="T4" fmla="*/ 281 w 465"/>
                <a:gd name="T5" fmla="*/ 0 h 231"/>
                <a:gd name="T6" fmla="*/ 281 w 465"/>
                <a:gd name="T7" fmla="*/ 0 h 231"/>
                <a:gd name="T8" fmla="*/ 135 w 465"/>
                <a:gd name="T9" fmla="*/ 33 h 231"/>
                <a:gd name="T10" fmla="*/ 87 w 465"/>
                <a:gd name="T11" fmla="*/ 58 h 231"/>
                <a:gd name="T12" fmla="*/ 0 w 465"/>
                <a:gd name="T13" fmla="*/ 221 h 231"/>
                <a:gd name="T14" fmla="*/ 411 w 465"/>
                <a:gd name="T15" fmla="*/ 216 h 231"/>
                <a:gd name="T16" fmla="*/ 440 w 465"/>
                <a:gd name="T17" fmla="*/ 231 h 231"/>
                <a:gd name="T18" fmla="*/ 465 w 465"/>
                <a:gd name="T19" fmla="*/ 229 h 231"/>
                <a:gd name="T20" fmla="*/ 465 w 465"/>
                <a:gd name="T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5" h="231">
                  <a:moveTo>
                    <a:pt x="465" y="220"/>
                  </a:moveTo>
                  <a:cubicBezTo>
                    <a:pt x="432" y="148"/>
                    <a:pt x="432" y="148"/>
                    <a:pt x="432" y="148"/>
                  </a:cubicBezTo>
                  <a:cubicBezTo>
                    <a:pt x="281" y="0"/>
                    <a:pt x="281" y="0"/>
                    <a:pt x="281" y="0"/>
                  </a:cubicBezTo>
                  <a:cubicBezTo>
                    <a:pt x="281" y="0"/>
                    <a:pt x="281" y="0"/>
                    <a:pt x="281" y="0"/>
                  </a:cubicBezTo>
                  <a:cubicBezTo>
                    <a:pt x="135" y="33"/>
                    <a:pt x="135" y="33"/>
                    <a:pt x="135" y="33"/>
                  </a:cubicBezTo>
                  <a:cubicBezTo>
                    <a:pt x="118" y="41"/>
                    <a:pt x="102" y="49"/>
                    <a:pt x="87" y="58"/>
                  </a:cubicBezTo>
                  <a:cubicBezTo>
                    <a:pt x="0" y="221"/>
                    <a:pt x="0" y="221"/>
                    <a:pt x="0" y="221"/>
                  </a:cubicBezTo>
                  <a:cubicBezTo>
                    <a:pt x="0" y="221"/>
                    <a:pt x="379" y="194"/>
                    <a:pt x="411" y="216"/>
                  </a:cubicBezTo>
                  <a:cubicBezTo>
                    <a:pt x="422" y="222"/>
                    <a:pt x="431" y="227"/>
                    <a:pt x="440" y="231"/>
                  </a:cubicBezTo>
                  <a:cubicBezTo>
                    <a:pt x="465" y="229"/>
                    <a:pt x="465" y="229"/>
                    <a:pt x="465" y="229"/>
                  </a:cubicBezTo>
                  <a:lnTo>
                    <a:pt x="465" y="22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76" name="ïṧľíḑé">
              <a:extLst>
                <a:ext uri="{FF2B5EF4-FFF2-40B4-BE49-F238E27FC236}">
                  <a16:creationId xmlns:a16="http://schemas.microsoft.com/office/drawing/2014/main" xmlns="" id="{FDE1E219-7968-4068-A227-898922566C5C}"/>
                </a:ext>
              </a:extLst>
            </p:cNvPr>
            <p:cNvSpPr/>
            <p:nvPr userDrawn="1"/>
          </p:nvSpPr>
          <p:spPr bwMode="auto">
            <a:xfrm>
              <a:off x="3879850" y="4976813"/>
              <a:ext cx="2138363" cy="809625"/>
            </a:xfrm>
            <a:custGeom>
              <a:avLst/>
              <a:gdLst>
                <a:gd name="T0" fmla="*/ 569 w 638"/>
                <a:gd name="T1" fmla="*/ 199 h 242"/>
                <a:gd name="T2" fmla="*/ 414 w 638"/>
                <a:gd name="T3" fmla="*/ 193 h 242"/>
                <a:gd name="T4" fmla="*/ 0 w 638"/>
                <a:gd name="T5" fmla="*/ 242 h 242"/>
                <a:gd name="T6" fmla="*/ 42 w 638"/>
                <a:gd name="T7" fmla="*/ 135 h 242"/>
                <a:gd name="T8" fmla="*/ 193 w 638"/>
                <a:gd name="T9" fmla="*/ 99 h 242"/>
                <a:gd name="T10" fmla="*/ 463 w 638"/>
                <a:gd name="T11" fmla="*/ 37 h 242"/>
                <a:gd name="T12" fmla="*/ 638 w 638"/>
                <a:gd name="T13" fmla="*/ 138 h 242"/>
                <a:gd name="T14" fmla="*/ 5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569" y="199"/>
                  </a:moveTo>
                  <a:cubicBezTo>
                    <a:pt x="569" y="199"/>
                    <a:pt x="498" y="190"/>
                    <a:pt x="414" y="193"/>
                  </a:cubicBezTo>
                  <a:cubicBezTo>
                    <a:pt x="331" y="196"/>
                    <a:pt x="91" y="242"/>
                    <a:pt x="0" y="242"/>
                  </a:cubicBezTo>
                  <a:cubicBezTo>
                    <a:pt x="42" y="135"/>
                    <a:pt x="42" y="135"/>
                    <a:pt x="42" y="135"/>
                  </a:cubicBezTo>
                  <a:cubicBezTo>
                    <a:pt x="42" y="135"/>
                    <a:pt x="148" y="127"/>
                    <a:pt x="193" y="99"/>
                  </a:cubicBezTo>
                  <a:cubicBezTo>
                    <a:pt x="239" y="71"/>
                    <a:pt x="355" y="0"/>
                    <a:pt x="463" y="37"/>
                  </a:cubicBezTo>
                  <a:cubicBezTo>
                    <a:pt x="577" y="78"/>
                    <a:pt x="638" y="138"/>
                    <a:pt x="638" y="138"/>
                  </a:cubicBezTo>
                  <a:cubicBezTo>
                    <a:pt x="638" y="138"/>
                    <a:pt x="600" y="147"/>
                    <a:pt x="5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77" name="ïśļîdê">
              <a:extLst>
                <a:ext uri="{FF2B5EF4-FFF2-40B4-BE49-F238E27FC236}">
                  <a16:creationId xmlns:a16="http://schemas.microsoft.com/office/drawing/2014/main" xmlns="" id="{0CDABE2E-F966-4743-AF38-13CB1E30C8B3}"/>
                </a:ext>
              </a:extLst>
            </p:cNvPr>
            <p:cNvSpPr/>
            <p:nvPr userDrawn="1"/>
          </p:nvSpPr>
          <p:spPr bwMode="auto">
            <a:xfrm>
              <a:off x="4197350" y="5167313"/>
              <a:ext cx="1711325" cy="341313"/>
            </a:xfrm>
            <a:custGeom>
              <a:avLst/>
              <a:gdLst>
                <a:gd name="T0" fmla="*/ 510 w 510"/>
                <a:gd name="T1" fmla="*/ 74 h 102"/>
                <a:gd name="T2" fmla="*/ 449 w 510"/>
                <a:gd name="T3" fmla="*/ 42 h 102"/>
                <a:gd name="T4" fmla="*/ 386 w 510"/>
                <a:gd name="T5" fmla="*/ 16 h 102"/>
                <a:gd name="T6" fmla="*/ 321 w 510"/>
                <a:gd name="T7" fmla="*/ 3 h 102"/>
                <a:gd name="T8" fmla="*/ 312 w 510"/>
                <a:gd name="T9" fmla="*/ 3 h 102"/>
                <a:gd name="T10" fmla="*/ 304 w 510"/>
                <a:gd name="T11" fmla="*/ 3 h 102"/>
                <a:gd name="T12" fmla="*/ 287 w 510"/>
                <a:gd name="T13" fmla="*/ 5 h 102"/>
                <a:gd name="T14" fmla="*/ 254 w 510"/>
                <a:gd name="T15" fmla="*/ 10 h 102"/>
                <a:gd name="T16" fmla="*/ 190 w 510"/>
                <a:gd name="T17" fmla="*/ 32 h 102"/>
                <a:gd name="T18" fmla="*/ 129 w 510"/>
                <a:gd name="T19" fmla="*/ 63 h 102"/>
                <a:gd name="T20" fmla="*/ 66 w 510"/>
                <a:gd name="T21" fmla="*/ 91 h 102"/>
                <a:gd name="T22" fmla="*/ 0 w 510"/>
                <a:gd name="T23" fmla="*/ 101 h 102"/>
                <a:gd name="T24" fmla="*/ 33 w 510"/>
                <a:gd name="T25" fmla="*/ 98 h 102"/>
                <a:gd name="T26" fmla="*/ 66 w 510"/>
                <a:gd name="T27" fmla="*/ 89 h 102"/>
                <a:gd name="T28" fmla="*/ 128 w 510"/>
                <a:gd name="T29" fmla="*/ 61 h 102"/>
                <a:gd name="T30" fmla="*/ 189 w 510"/>
                <a:gd name="T31" fmla="*/ 30 h 102"/>
                <a:gd name="T32" fmla="*/ 254 w 510"/>
                <a:gd name="T33" fmla="*/ 7 h 102"/>
                <a:gd name="T34" fmla="*/ 287 w 510"/>
                <a:gd name="T35" fmla="*/ 2 h 102"/>
                <a:gd name="T36" fmla="*/ 304 w 510"/>
                <a:gd name="T37" fmla="*/ 0 h 102"/>
                <a:gd name="T38" fmla="*/ 312 w 510"/>
                <a:gd name="T39" fmla="*/ 0 h 102"/>
                <a:gd name="T40" fmla="*/ 321 w 510"/>
                <a:gd name="T41" fmla="*/ 0 h 102"/>
                <a:gd name="T42" fmla="*/ 354 w 510"/>
                <a:gd name="T43" fmla="*/ 4 h 102"/>
                <a:gd name="T44" fmla="*/ 387 w 510"/>
                <a:gd name="T45" fmla="*/ 13 h 102"/>
                <a:gd name="T46" fmla="*/ 450 w 510"/>
                <a:gd name="T47" fmla="*/ 40 h 102"/>
                <a:gd name="T48" fmla="*/ 480 w 510"/>
                <a:gd name="T49" fmla="*/ 56 h 102"/>
                <a:gd name="T50" fmla="*/ 51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510" y="74"/>
                  </a:moveTo>
                  <a:cubicBezTo>
                    <a:pt x="490" y="62"/>
                    <a:pt x="470" y="51"/>
                    <a:pt x="449" y="42"/>
                  </a:cubicBezTo>
                  <a:cubicBezTo>
                    <a:pt x="429" y="32"/>
                    <a:pt x="408" y="23"/>
                    <a:pt x="386" y="16"/>
                  </a:cubicBezTo>
                  <a:cubicBezTo>
                    <a:pt x="365" y="9"/>
                    <a:pt x="343" y="3"/>
                    <a:pt x="321" y="3"/>
                  </a:cubicBezTo>
                  <a:cubicBezTo>
                    <a:pt x="318" y="3"/>
                    <a:pt x="315" y="3"/>
                    <a:pt x="312" y="3"/>
                  </a:cubicBezTo>
                  <a:cubicBezTo>
                    <a:pt x="310" y="3"/>
                    <a:pt x="307" y="3"/>
                    <a:pt x="304" y="3"/>
                  </a:cubicBezTo>
                  <a:cubicBezTo>
                    <a:pt x="298" y="4"/>
                    <a:pt x="293" y="4"/>
                    <a:pt x="287" y="5"/>
                  </a:cubicBezTo>
                  <a:cubicBezTo>
                    <a:pt x="276" y="6"/>
                    <a:pt x="265" y="8"/>
                    <a:pt x="254" y="10"/>
                  </a:cubicBezTo>
                  <a:cubicBezTo>
                    <a:pt x="232" y="15"/>
                    <a:pt x="211" y="23"/>
                    <a:pt x="190" y="32"/>
                  </a:cubicBezTo>
                  <a:cubicBezTo>
                    <a:pt x="169" y="42"/>
                    <a:pt x="149" y="53"/>
                    <a:pt x="129" y="63"/>
                  </a:cubicBezTo>
                  <a:cubicBezTo>
                    <a:pt x="109" y="74"/>
                    <a:pt x="88" y="84"/>
                    <a:pt x="66" y="91"/>
                  </a:cubicBezTo>
                  <a:cubicBezTo>
                    <a:pt x="45" y="98"/>
                    <a:pt x="22" y="102"/>
                    <a:pt x="0" y="101"/>
                  </a:cubicBezTo>
                  <a:cubicBezTo>
                    <a:pt x="11" y="101"/>
                    <a:pt x="22" y="100"/>
                    <a:pt x="33" y="98"/>
                  </a:cubicBezTo>
                  <a:cubicBezTo>
                    <a:pt x="44" y="96"/>
                    <a:pt x="55" y="93"/>
                    <a:pt x="66" y="89"/>
                  </a:cubicBezTo>
                  <a:cubicBezTo>
                    <a:pt x="87" y="82"/>
                    <a:pt x="108" y="72"/>
                    <a:pt x="128" y="61"/>
                  </a:cubicBezTo>
                  <a:cubicBezTo>
                    <a:pt x="148" y="50"/>
                    <a:pt x="168" y="39"/>
                    <a:pt x="189" y="30"/>
                  </a:cubicBezTo>
                  <a:cubicBezTo>
                    <a:pt x="210" y="20"/>
                    <a:pt x="232" y="12"/>
                    <a:pt x="254" y="7"/>
                  </a:cubicBezTo>
                  <a:cubicBezTo>
                    <a:pt x="265" y="5"/>
                    <a:pt x="276" y="3"/>
                    <a:pt x="287" y="2"/>
                  </a:cubicBezTo>
                  <a:cubicBezTo>
                    <a:pt x="293" y="1"/>
                    <a:pt x="298" y="1"/>
                    <a:pt x="304" y="0"/>
                  </a:cubicBezTo>
                  <a:cubicBezTo>
                    <a:pt x="307" y="0"/>
                    <a:pt x="309" y="0"/>
                    <a:pt x="312" y="0"/>
                  </a:cubicBezTo>
                  <a:cubicBezTo>
                    <a:pt x="315" y="0"/>
                    <a:pt x="318" y="0"/>
                    <a:pt x="321" y="0"/>
                  </a:cubicBezTo>
                  <a:cubicBezTo>
                    <a:pt x="332" y="0"/>
                    <a:pt x="343" y="2"/>
                    <a:pt x="354" y="4"/>
                  </a:cubicBezTo>
                  <a:cubicBezTo>
                    <a:pt x="365" y="7"/>
                    <a:pt x="376" y="10"/>
                    <a:pt x="387" y="13"/>
                  </a:cubicBezTo>
                  <a:cubicBezTo>
                    <a:pt x="409" y="21"/>
                    <a:pt x="430" y="30"/>
                    <a:pt x="450" y="40"/>
                  </a:cubicBezTo>
                  <a:cubicBezTo>
                    <a:pt x="460" y="45"/>
                    <a:pt x="470" y="51"/>
                    <a:pt x="480" y="56"/>
                  </a:cubicBezTo>
                  <a:cubicBezTo>
                    <a:pt x="491" y="62"/>
                    <a:pt x="500" y="68"/>
                    <a:pt x="51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78" name="ïsḷide">
              <a:extLst>
                <a:ext uri="{FF2B5EF4-FFF2-40B4-BE49-F238E27FC236}">
                  <a16:creationId xmlns:a16="http://schemas.microsoft.com/office/drawing/2014/main" xmlns="" id="{3000EE87-0122-4611-9C31-A0700FBD4E83}"/>
                </a:ext>
              </a:extLst>
            </p:cNvPr>
            <p:cNvSpPr/>
            <p:nvPr userDrawn="1"/>
          </p:nvSpPr>
          <p:spPr bwMode="auto">
            <a:xfrm>
              <a:off x="4254500" y="5287963"/>
              <a:ext cx="1582738" cy="287338"/>
            </a:xfrm>
            <a:custGeom>
              <a:avLst/>
              <a:gdLst>
                <a:gd name="T0" fmla="*/ 472 w 472"/>
                <a:gd name="T1" fmla="*/ 46 h 86"/>
                <a:gd name="T2" fmla="*/ 414 w 472"/>
                <a:gd name="T3" fmla="*/ 25 h 86"/>
                <a:gd name="T4" fmla="*/ 355 w 472"/>
                <a:gd name="T5" fmla="*/ 10 h 86"/>
                <a:gd name="T6" fmla="*/ 294 w 472"/>
                <a:gd name="T7" fmla="*/ 3 h 86"/>
                <a:gd name="T8" fmla="*/ 234 w 472"/>
                <a:gd name="T9" fmla="*/ 12 h 86"/>
                <a:gd name="T10" fmla="*/ 119 w 472"/>
                <a:gd name="T11" fmla="*/ 56 h 86"/>
                <a:gd name="T12" fmla="*/ 90 w 472"/>
                <a:gd name="T13" fmla="*/ 67 h 86"/>
                <a:gd name="T14" fmla="*/ 61 w 472"/>
                <a:gd name="T15" fmla="*/ 77 h 86"/>
                <a:gd name="T16" fmla="*/ 31 w 472"/>
                <a:gd name="T17" fmla="*/ 83 h 86"/>
                <a:gd name="T18" fmla="*/ 0 w 472"/>
                <a:gd name="T19" fmla="*/ 85 h 86"/>
                <a:gd name="T20" fmla="*/ 60 w 472"/>
                <a:gd name="T21" fmla="*/ 75 h 86"/>
                <a:gd name="T22" fmla="*/ 118 w 472"/>
                <a:gd name="T23" fmla="*/ 53 h 86"/>
                <a:gd name="T24" fmla="*/ 175 w 472"/>
                <a:gd name="T25" fmla="*/ 29 h 86"/>
                <a:gd name="T26" fmla="*/ 234 w 472"/>
                <a:gd name="T27" fmla="*/ 9 h 86"/>
                <a:gd name="T28" fmla="*/ 294 w 472"/>
                <a:gd name="T29" fmla="*/ 0 h 86"/>
                <a:gd name="T30" fmla="*/ 310 w 472"/>
                <a:gd name="T31" fmla="*/ 0 h 86"/>
                <a:gd name="T32" fmla="*/ 325 w 472"/>
                <a:gd name="T33" fmla="*/ 2 h 86"/>
                <a:gd name="T34" fmla="*/ 340 w 472"/>
                <a:gd name="T35" fmla="*/ 4 h 86"/>
                <a:gd name="T36" fmla="*/ 355 w 472"/>
                <a:gd name="T37" fmla="*/ 7 h 86"/>
                <a:gd name="T38" fmla="*/ 472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472" y="46"/>
                  </a:moveTo>
                  <a:cubicBezTo>
                    <a:pt x="453" y="38"/>
                    <a:pt x="434" y="31"/>
                    <a:pt x="414" y="25"/>
                  </a:cubicBezTo>
                  <a:cubicBezTo>
                    <a:pt x="394" y="19"/>
                    <a:pt x="375" y="14"/>
                    <a:pt x="355" y="10"/>
                  </a:cubicBezTo>
                  <a:cubicBezTo>
                    <a:pt x="335" y="6"/>
                    <a:pt x="315" y="3"/>
                    <a:pt x="294" y="3"/>
                  </a:cubicBezTo>
                  <a:cubicBezTo>
                    <a:pt x="274" y="3"/>
                    <a:pt x="254" y="7"/>
                    <a:pt x="234" y="12"/>
                  </a:cubicBezTo>
                  <a:cubicBezTo>
                    <a:pt x="195" y="22"/>
                    <a:pt x="157" y="40"/>
                    <a:pt x="119" y="56"/>
                  </a:cubicBezTo>
                  <a:cubicBezTo>
                    <a:pt x="109" y="60"/>
                    <a:pt x="100" y="63"/>
                    <a:pt x="90" y="67"/>
                  </a:cubicBezTo>
                  <a:cubicBezTo>
                    <a:pt x="80" y="71"/>
                    <a:pt x="71" y="74"/>
                    <a:pt x="61" y="77"/>
                  </a:cubicBezTo>
                  <a:cubicBezTo>
                    <a:pt x="51" y="80"/>
                    <a:pt x="41" y="82"/>
                    <a:pt x="31" y="83"/>
                  </a:cubicBezTo>
                  <a:cubicBezTo>
                    <a:pt x="21" y="85"/>
                    <a:pt x="10" y="86"/>
                    <a:pt x="0" y="85"/>
                  </a:cubicBezTo>
                  <a:cubicBezTo>
                    <a:pt x="21" y="86"/>
                    <a:pt x="41" y="81"/>
                    <a:pt x="60" y="75"/>
                  </a:cubicBezTo>
                  <a:cubicBezTo>
                    <a:pt x="80" y="69"/>
                    <a:pt x="99" y="61"/>
                    <a:pt x="118" y="53"/>
                  </a:cubicBezTo>
                  <a:cubicBezTo>
                    <a:pt x="137" y="45"/>
                    <a:pt x="156" y="37"/>
                    <a:pt x="175" y="29"/>
                  </a:cubicBezTo>
                  <a:cubicBezTo>
                    <a:pt x="194" y="21"/>
                    <a:pt x="214" y="14"/>
                    <a:pt x="234" y="9"/>
                  </a:cubicBezTo>
                  <a:cubicBezTo>
                    <a:pt x="253" y="3"/>
                    <a:pt x="274" y="0"/>
                    <a:pt x="294" y="0"/>
                  </a:cubicBezTo>
                  <a:cubicBezTo>
                    <a:pt x="299" y="0"/>
                    <a:pt x="304" y="0"/>
                    <a:pt x="310" y="0"/>
                  </a:cubicBezTo>
                  <a:cubicBezTo>
                    <a:pt x="315" y="1"/>
                    <a:pt x="320" y="1"/>
                    <a:pt x="325" y="2"/>
                  </a:cubicBezTo>
                  <a:cubicBezTo>
                    <a:pt x="330" y="3"/>
                    <a:pt x="335" y="3"/>
                    <a:pt x="340" y="4"/>
                  </a:cubicBezTo>
                  <a:cubicBezTo>
                    <a:pt x="345" y="5"/>
                    <a:pt x="350" y="6"/>
                    <a:pt x="355" y="7"/>
                  </a:cubicBezTo>
                  <a:cubicBezTo>
                    <a:pt x="395" y="16"/>
                    <a:pt x="434" y="30"/>
                    <a:pt x="472"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79" name="iṣḷidé">
              <a:extLst>
                <a:ext uri="{FF2B5EF4-FFF2-40B4-BE49-F238E27FC236}">
                  <a16:creationId xmlns:a16="http://schemas.microsoft.com/office/drawing/2014/main" xmlns="" id="{0344A12D-A4F2-4407-8283-EC95A3EE2840}"/>
                </a:ext>
              </a:extLst>
            </p:cNvPr>
            <p:cNvSpPr/>
            <p:nvPr userDrawn="1"/>
          </p:nvSpPr>
          <p:spPr bwMode="auto">
            <a:xfrm>
              <a:off x="4214813" y="5357813"/>
              <a:ext cx="1589088" cy="261938"/>
            </a:xfrm>
            <a:custGeom>
              <a:avLst/>
              <a:gdLst>
                <a:gd name="T0" fmla="*/ 474 w 474"/>
                <a:gd name="T1" fmla="*/ 36 h 78"/>
                <a:gd name="T2" fmla="*/ 415 w 474"/>
                <a:gd name="T3" fmla="*/ 18 h 78"/>
                <a:gd name="T4" fmla="*/ 356 w 474"/>
                <a:gd name="T5" fmla="*/ 6 h 78"/>
                <a:gd name="T6" fmla="*/ 295 w 474"/>
                <a:gd name="T7" fmla="*/ 4 h 78"/>
                <a:gd name="T8" fmla="*/ 265 w 474"/>
                <a:gd name="T9" fmla="*/ 9 h 78"/>
                <a:gd name="T10" fmla="*/ 236 w 474"/>
                <a:gd name="T11" fmla="*/ 17 h 78"/>
                <a:gd name="T12" fmla="*/ 120 w 474"/>
                <a:gd name="T13" fmla="*/ 58 h 78"/>
                <a:gd name="T14" fmla="*/ 61 w 474"/>
                <a:gd name="T15" fmla="*/ 74 h 78"/>
                <a:gd name="T16" fmla="*/ 31 w 474"/>
                <a:gd name="T17" fmla="*/ 77 h 78"/>
                <a:gd name="T18" fmla="*/ 0 w 474"/>
                <a:gd name="T19" fmla="*/ 77 h 78"/>
                <a:gd name="T20" fmla="*/ 61 w 474"/>
                <a:gd name="T21" fmla="*/ 72 h 78"/>
                <a:gd name="T22" fmla="*/ 119 w 474"/>
                <a:gd name="T23" fmla="*/ 55 h 78"/>
                <a:gd name="T24" fmla="*/ 177 w 474"/>
                <a:gd name="T25" fmla="*/ 34 h 78"/>
                <a:gd name="T26" fmla="*/ 235 w 474"/>
                <a:gd name="T27" fmla="*/ 14 h 78"/>
                <a:gd name="T28" fmla="*/ 265 w 474"/>
                <a:gd name="T29" fmla="*/ 6 h 78"/>
                <a:gd name="T30" fmla="*/ 295 w 474"/>
                <a:gd name="T31" fmla="*/ 1 h 78"/>
                <a:gd name="T32" fmla="*/ 356 w 474"/>
                <a:gd name="T33" fmla="*/ 4 h 78"/>
                <a:gd name="T34" fmla="*/ 416 w 474"/>
                <a:gd name="T35" fmla="*/ 17 h 78"/>
                <a:gd name="T36" fmla="*/ 445 w 474"/>
                <a:gd name="T37" fmla="*/ 26 h 78"/>
                <a:gd name="T38" fmla="*/ 474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474" y="36"/>
                  </a:moveTo>
                  <a:cubicBezTo>
                    <a:pt x="455" y="29"/>
                    <a:pt x="435" y="23"/>
                    <a:pt x="415" y="18"/>
                  </a:cubicBezTo>
                  <a:cubicBezTo>
                    <a:pt x="396" y="13"/>
                    <a:pt x="376" y="9"/>
                    <a:pt x="356" y="6"/>
                  </a:cubicBezTo>
                  <a:cubicBezTo>
                    <a:pt x="336" y="4"/>
                    <a:pt x="315" y="3"/>
                    <a:pt x="295" y="4"/>
                  </a:cubicBezTo>
                  <a:cubicBezTo>
                    <a:pt x="285" y="5"/>
                    <a:pt x="275" y="6"/>
                    <a:pt x="265" y="9"/>
                  </a:cubicBezTo>
                  <a:cubicBezTo>
                    <a:pt x="256" y="11"/>
                    <a:pt x="246" y="14"/>
                    <a:pt x="236" y="17"/>
                  </a:cubicBezTo>
                  <a:cubicBezTo>
                    <a:pt x="197" y="29"/>
                    <a:pt x="159" y="45"/>
                    <a:pt x="120" y="58"/>
                  </a:cubicBezTo>
                  <a:cubicBezTo>
                    <a:pt x="101" y="64"/>
                    <a:pt x="81" y="70"/>
                    <a:pt x="61" y="74"/>
                  </a:cubicBezTo>
                  <a:cubicBezTo>
                    <a:pt x="51" y="75"/>
                    <a:pt x="41" y="77"/>
                    <a:pt x="31" y="77"/>
                  </a:cubicBezTo>
                  <a:cubicBezTo>
                    <a:pt x="21" y="78"/>
                    <a:pt x="10" y="78"/>
                    <a:pt x="0" y="77"/>
                  </a:cubicBezTo>
                  <a:cubicBezTo>
                    <a:pt x="21" y="78"/>
                    <a:pt x="41" y="76"/>
                    <a:pt x="61" y="72"/>
                  </a:cubicBezTo>
                  <a:cubicBezTo>
                    <a:pt x="81" y="68"/>
                    <a:pt x="100" y="62"/>
                    <a:pt x="119" y="55"/>
                  </a:cubicBezTo>
                  <a:cubicBezTo>
                    <a:pt x="139" y="49"/>
                    <a:pt x="158" y="42"/>
                    <a:pt x="177" y="34"/>
                  </a:cubicBezTo>
                  <a:cubicBezTo>
                    <a:pt x="196" y="27"/>
                    <a:pt x="216" y="20"/>
                    <a:pt x="235" y="14"/>
                  </a:cubicBezTo>
                  <a:cubicBezTo>
                    <a:pt x="245" y="11"/>
                    <a:pt x="255" y="8"/>
                    <a:pt x="265" y="6"/>
                  </a:cubicBezTo>
                  <a:cubicBezTo>
                    <a:pt x="275" y="3"/>
                    <a:pt x="285" y="2"/>
                    <a:pt x="295" y="1"/>
                  </a:cubicBezTo>
                  <a:cubicBezTo>
                    <a:pt x="315" y="0"/>
                    <a:pt x="336" y="1"/>
                    <a:pt x="356" y="4"/>
                  </a:cubicBezTo>
                  <a:cubicBezTo>
                    <a:pt x="376" y="7"/>
                    <a:pt x="396" y="11"/>
                    <a:pt x="416" y="17"/>
                  </a:cubicBezTo>
                  <a:cubicBezTo>
                    <a:pt x="425" y="19"/>
                    <a:pt x="435" y="22"/>
                    <a:pt x="445" y="26"/>
                  </a:cubicBezTo>
                  <a:cubicBezTo>
                    <a:pt x="455" y="29"/>
                    <a:pt x="464" y="32"/>
                    <a:pt x="474"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80" name="íŝ1ïdè">
              <a:extLst>
                <a:ext uri="{FF2B5EF4-FFF2-40B4-BE49-F238E27FC236}">
                  <a16:creationId xmlns:a16="http://schemas.microsoft.com/office/drawing/2014/main" xmlns="" id="{60D8B587-DD31-4705-99ED-4E7CE6BB02B0}"/>
                </a:ext>
              </a:extLst>
            </p:cNvPr>
            <p:cNvSpPr/>
            <p:nvPr userDrawn="1"/>
          </p:nvSpPr>
          <p:spPr bwMode="auto">
            <a:xfrm>
              <a:off x="4359275" y="5502276"/>
              <a:ext cx="1360488" cy="163513"/>
            </a:xfrm>
            <a:custGeom>
              <a:avLst/>
              <a:gdLst>
                <a:gd name="T0" fmla="*/ 406 w 406"/>
                <a:gd name="T1" fmla="*/ 17 h 49"/>
                <a:gd name="T2" fmla="*/ 355 w 406"/>
                <a:gd name="T3" fmla="*/ 10 h 49"/>
                <a:gd name="T4" fmla="*/ 304 w 406"/>
                <a:gd name="T5" fmla="*/ 5 h 49"/>
                <a:gd name="T6" fmla="*/ 253 w 406"/>
                <a:gd name="T7" fmla="*/ 3 h 49"/>
                <a:gd name="T8" fmla="*/ 202 w 406"/>
                <a:gd name="T9" fmla="*/ 7 h 49"/>
                <a:gd name="T10" fmla="*/ 152 w 406"/>
                <a:gd name="T11" fmla="*/ 19 h 49"/>
                <a:gd name="T12" fmla="*/ 102 w 406"/>
                <a:gd name="T13" fmla="*/ 32 h 49"/>
                <a:gd name="T14" fmla="*/ 51 w 406"/>
                <a:gd name="T15" fmla="*/ 43 h 49"/>
                <a:gd name="T16" fmla="*/ 0 w 406"/>
                <a:gd name="T17" fmla="*/ 49 h 49"/>
                <a:gd name="T18" fmla="*/ 101 w 406"/>
                <a:gd name="T19" fmla="*/ 30 h 49"/>
                <a:gd name="T20" fmla="*/ 201 w 406"/>
                <a:gd name="T21" fmla="*/ 4 h 49"/>
                <a:gd name="T22" fmla="*/ 253 w 406"/>
                <a:gd name="T23" fmla="*/ 0 h 49"/>
                <a:gd name="T24" fmla="*/ 266 w 406"/>
                <a:gd name="T25" fmla="*/ 0 h 49"/>
                <a:gd name="T26" fmla="*/ 278 w 406"/>
                <a:gd name="T27" fmla="*/ 0 h 49"/>
                <a:gd name="T28" fmla="*/ 291 w 406"/>
                <a:gd name="T29" fmla="*/ 1 h 49"/>
                <a:gd name="T30" fmla="*/ 304 w 406"/>
                <a:gd name="T31" fmla="*/ 2 h 49"/>
                <a:gd name="T32" fmla="*/ 406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406" y="17"/>
                  </a:moveTo>
                  <a:cubicBezTo>
                    <a:pt x="389" y="14"/>
                    <a:pt x="372" y="12"/>
                    <a:pt x="355" y="10"/>
                  </a:cubicBezTo>
                  <a:cubicBezTo>
                    <a:pt x="338" y="8"/>
                    <a:pt x="321" y="6"/>
                    <a:pt x="304" y="5"/>
                  </a:cubicBezTo>
                  <a:cubicBezTo>
                    <a:pt x="287" y="4"/>
                    <a:pt x="270" y="3"/>
                    <a:pt x="253" y="3"/>
                  </a:cubicBezTo>
                  <a:cubicBezTo>
                    <a:pt x="236" y="3"/>
                    <a:pt x="219" y="4"/>
                    <a:pt x="202" y="7"/>
                  </a:cubicBezTo>
                  <a:cubicBezTo>
                    <a:pt x="185" y="10"/>
                    <a:pt x="168" y="14"/>
                    <a:pt x="152" y="19"/>
                  </a:cubicBezTo>
                  <a:cubicBezTo>
                    <a:pt x="135" y="23"/>
                    <a:pt x="118" y="28"/>
                    <a:pt x="102" y="32"/>
                  </a:cubicBezTo>
                  <a:cubicBezTo>
                    <a:pt x="85" y="36"/>
                    <a:pt x="68" y="40"/>
                    <a:pt x="51" y="43"/>
                  </a:cubicBezTo>
                  <a:cubicBezTo>
                    <a:pt x="34" y="45"/>
                    <a:pt x="17" y="47"/>
                    <a:pt x="0" y="49"/>
                  </a:cubicBezTo>
                  <a:cubicBezTo>
                    <a:pt x="34" y="45"/>
                    <a:pt x="68" y="39"/>
                    <a:pt x="101" y="30"/>
                  </a:cubicBezTo>
                  <a:cubicBezTo>
                    <a:pt x="134" y="21"/>
                    <a:pt x="167" y="10"/>
                    <a:pt x="201" y="4"/>
                  </a:cubicBezTo>
                  <a:cubicBezTo>
                    <a:pt x="218" y="1"/>
                    <a:pt x="236" y="0"/>
                    <a:pt x="253" y="0"/>
                  </a:cubicBezTo>
                  <a:cubicBezTo>
                    <a:pt x="266" y="0"/>
                    <a:pt x="266" y="0"/>
                    <a:pt x="266" y="0"/>
                  </a:cubicBezTo>
                  <a:cubicBezTo>
                    <a:pt x="270" y="0"/>
                    <a:pt x="274" y="0"/>
                    <a:pt x="278" y="0"/>
                  </a:cubicBezTo>
                  <a:cubicBezTo>
                    <a:pt x="283" y="0"/>
                    <a:pt x="287" y="1"/>
                    <a:pt x="291" y="1"/>
                  </a:cubicBezTo>
                  <a:cubicBezTo>
                    <a:pt x="296" y="1"/>
                    <a:pt x="300" y="2"/>
                    <a:pt x="304" y="2"/>
                  </a:cubicBezTo>
                  <a:cubicBezTo>
                    <a:pt x="338" y="5"/>
                    <a:pt x="372" y="10"/>
                    <a:pt x="406"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81" name="îş1ïďé">
              <a:extLst>
                <a:ext uri="{FF2B5EF4-FFF2-40B4-BE49-F238E27FC236}">
                  <a16:creationId xmlns:a16="http://schemas.microsoft.com/office/drawing/2014/main" xmlns="" id="{D9DACBEB-3DB8-43EE-95BC-B40A2345CAD5}"/>
                </a:ext>
              </a:extLst>
            </p:cNvPr>
            <p:cNvSpPr/>
            <p:nvPr userDrawn="1"/>
          </p:nvSpPr>
          <p:spPr bwMode="auto">
            <a:xfrm>
              <a:off x="5788025" y="5421313"/>
              <a:ext cx="230188" cy="234950"/>
            </a:xfrm>
            <a:custGeom>
              <a:avLst/>
              <a:gdLst>
                <a:gd name="T0" fmla="*/ 69 w 69"/>
                <a:gd name="T1" fmla="*/ 5 h 70"/>
                <a:gd name="T2" fmla="*/ 0 w 69"/>
                <a:gd name="T3" fmla="*/ 66 h 70"/>
                <a:gd name="T4" fmla="*/ 5 w 69"/>
                <a:gd name="T5" fmla="*/ 70 h 70"/>
                <a:gd name="T6" fmla="*/ 69 w 69"/>
                <a:gd name="T7" fmla="*/ 12 h 70"/>
                <a:gd name="T8" fmla="*/ 69 w 69"/>
                <a:gd name="T9" fmla="*/ 5 h 70"/>
              </a:gdLst>
              <a:ahLst/>
              <a:cxnLst>
                <a:cxn ang="0">
                  <a:pos x="T0" y="T1"/>
                </a:cxn>
                <a:cxn ang="0">
                  <a:pos x="T2" y="T3"/>
                </a:cxn>
                <a:cxn ang="0">
                  <a:pos x="T4" y="T5"/>
                </a:cxn>
                <a:cxn ang="0">
                  <a:pos x="T6" y="T7"/>
                </a:cxn>
                <a:cxn ang="0">
                  <a:pos x="T8" y="T9"/>
                </a:cxn>
              </a:cxnLst>
              <a:rect l="0" t="0" r="r" b="b"/>
              <a:pathLst>
                <a:path w="69" h="70">
                  <a:moveTo>
                    <a:pt x="69" y="5"/>
                  </a:moveTo>
                  <a:cubicBezTo>
                    <a:pt x="69" y="5"/>
                    <a:pt x="39" y="0"/>
                    <a:pt x="0" y="66"/>
                  </a:cubicBezTo>
                  <a:cubicBezTo>
                    <a:pt x="0" y="66"/>
                    <a:pt x="2" y="70"/>
                    <a:pt x="5" y="70"/>
                  </a:cubicBezTo>
                  <a:cubicBezTo>
                    <a:pt x="8" y="69"/>
                    <a:pt x="35" y="14"/>
                    <a:pt x="69" y="12"/>
                  </a:cubicBezTo>
                  <a:lnTo>
                    <a:pt x="69"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82" name="işḷïḓe">
              <a:extLst>
                <a:ext uri="{FF2B5EF4-FFF2-40B4-BE49-F238E27FC236}">
                  <a16:creationId xmlns:a16="http://schemas.microsoft.com/office/drawing/2014/main" xmlns="" id="{744635E9-3C58-4167-A8CD-532992FD6B31}"/>
                </a:ext>
              </a:extLst>
            </p:cNvPr>
            <p:cNvSpPr/>
            <p:nvPr userDrawn="1"/>
          </p:nvSpPr>
          <p:spPr bwMode="auto">
            <a:xfrm>
              <a:off x="3879850" y="5656263"/>
              <a:ext cx="2138363" cy="184150"/>
            </a:xfrm>
            <a:custGeom>
              <a:avLst/>
              <a:gdLst>
                <a:gd name="T0" fmla="*/ 574 w 638"/>
                <a:gd name="T1" fmla="*/ 0 h 55"/>
                <a:gd name="T2" fmla="*/ 0 w 638"/>
                <a:gd name="T3" fmla="*/ 39 h 55"/>
                <a:gd name="T4" fmla="*/ 0 w 638"/>
                <a:gd name="T5" fmla="*/ 55 h 55"/>
                <a:gd name="T6" fmla="*/ 574 w 638"/>
                <a:gd name="T7" fmla="*/ 17 h 55"/>
                <a:gd name="T8" fmla="*/ 638 w 638"/>
                <a:gd name="T9" fmla="*/ 50 h 55"/>
                <a:gd name="T10" fmla="*/ 638 w 638"/>
                <a:gd name="T11" fmla="*/ 33 h 55"/>
                <a:gd name="T12" fmla="*/ 57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574" y="0"/>
                  </a:moveTo>
                  <a:cubicBezTo>
                    <a:pt x="0" y="39"/>
                    <a:pt x="0" y="39"/>
                    <a:pt x="0" y="39"/>
                  </a:cubicBezTo>
                  <a:cubicBezTo>
                    <a:pt x="0" y="55"/>
                    <a:pt x="0" y="55"/>
                    <a:pt x="0" y="55"/>
                  </a:cubicBezTo>
                  <a:cubicBezTo>
                    <a:pt x="574" y="17"/>
                    <a:pt x="574" y="17"/>
                    <a:pt x="574" y="17"/>
                  </a:cubicBezTo>
                  <a:cubicBezTo>
                    <a:pt x="599" y="48"/>
                    <a:pt x="638" y="50"/>
                    <a:pt x="638" y="50"/>
                  </a:cubicBezTo>
                  <a:cubicBezTo>
                    <a:pt x="638" y="33"/>
                    <a:pt x="638" y="33"/>
                    <a:pt x="638" y="33"/>
                  </a:cubicBezTo>
                  <a:cubicBezTo>
                    <a:pt x="608" y="31"/>
                    <a:pt x="574" y="0"/>
                    <a:pt x="57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83" name="iś1ïḋê">
              <a:extLst>
                <a:ext uri="{FF2B5EF4-FFF2-40B4-BE49-F238E27FC236}">
                  <a16:creationId xmlns:a16="http://schemas.microsoft.com/office/drawing/2014/main" xmlns="" id="{D5E1BDD3-8E6F-4A5E-9257-E01BE05CC4F1}"/>
                </a:ext>
              </a:extLst>
            </p:cNvPr>
            <p:cNvSpPr/>
            <p:nvPr userDrawn="1"/>
          </p:nvSpPr>
          <p:spPr bwMode="auto">
            <a:xfrm>
              <a:off x="6018213" y="5167313"/>
              <a:ext cx="2139950" cy="619125"/>
            </a:xfrm>
            <a:custGeom>
              <a:avLst/>
              <a:gdLst>
                <a:gd name="T0" fmla="*/ 0 w 638"/>
                <a:gd name="T1" fmla="*/ 179 h 185"/>
                <a:gd name="T2" fmla="*/ 0 w 638"/>
                <a:gd name="T3" fmla="*/ 0 h 185"/>
                <a:gd name="T4" fmla="*/ 638 w 638"/>
                <a:gd name="T5" fmla="*/ 185 h 185"/>
                <a:gd name="T6" fmla="*/ 64 w 638"/>
                <a:gd name="T7" fmla="*/ 153 h 185"/>
                <a:gd name="T8" fmla="*/ 19 w 638"/>
                <a:gd name="T9" fmla="*/ 185 h 185"/>
                <a:gd name="T10" fmla="*/ 0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0" y="179"/>
                  </a:moveTo>
                  <a:cubicBezTo>
                    <a:pt x="0" y="0"/>
                    <a:pt x="0" y="0"/>
                    <a:pt x="0" y="0"/>
                  </a:cubicBezTo>
                  <a:cubicBezTo>
                    <a:pt x="638" y="185"/>
                    <a:pt x="638" y="185"/>
                    <a:pt x="638" y="185"/>
                  </a:cubicBezTo>
                  <a:cubicBezTo>
                    <a:pt x="64" y="153"/>
                    <a:pt x="64" y="153"/>
                    <a:pt x="64" y="153"/>
                  </a:cubicBezTo>
                  <a:cubicBezTo>
                    <a:pt x="64" y="153"/>
                    <a:pt x="31" y="185"/>
                    <a:pt x="19" y="185"/>
                  </a:cubicBezTo>
                  <a:cubicBezTo>
                    <a:pt x="6" y="185"/>
                    <a:pt x="0" y="179"/>
                    <a:pt x="0"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84" name="íṧlïḑe">
              <a:extLst>
                <a:ext uri="{FF2B5EF4-FFF2-40B4-BE49-F238E27FC236}">
                  <a16:creationId xmlns:a16="http://schemas.microsoft.com/office/drawing/2014/main" xmlns="" id="{9AC71D82-2537-41A9-ABCF-9062F2137910}"/>
                </a:ext>
              </a:extLst>
            </p:cNvPr>
            <p:cNvSpPr/>
            <p:nvPr userDrawn="1"/>
          </p:nvSpPr>
          <p:spPr bwMode="auto">
            <a:xfrm>
              <a:off x="6018213" y="4633913"/>
              <a:ext cx="1998663" cy="938213"/>
            </a:xfrm>
            <a:custGeom>
              <a:avLst/>
              <a:gdLst>
                <a:gd name="T0" fmla="*/ 596 w 596"/>
                <a:gd name="T1" fmla="*/ 237 h 280"/>
                <a:gd name="T2" fmla="*/ 474 w 596"/>
                <a:gd name="T3" fmla="*/ 106 h 280"/>
                <a:gd name="T4" fmla="*/ 388 w 596"/>
                <a:gd name="T5" fmla="*/ 76 h 280"/>
                <a:gd name="T6" fmla="*/ 146 w 596"/>
                <a:gd name="T7" fmla="*/ 14 h 280"/>
                <a:gd name="T8" fmla="*/ 0 w 596"/>
                <a:gd name="T9" fmla="*/ 114 h 280"/>
                <a:gd name="T10" fmla="*/ 0 w 596"/>
                <a:gd name="T11" fmla="*/ 240 h 280"/>
                <a:gd name="T12" fmla="*/ 568 w 596"/>
                <a:gd name="T13" fmla="*/ 280 h 280"/>
                <a:gd name="T14" fmla="*/ 596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596" y="237"/>
                  </a:moveTo>
                  <a:cubicBezTo>
                    <a:pt x="474" y="106"/>
                    <a:pt x="474" y="106"/>
                    <a:pt x="474" y="106"/>
                  </a:cubicBezTo>
                  <a:cubicBezTo>
                    <a:pt x="474" y="106"/>
                    <a:pt x="443" y="115"/>
                    <a:pt x="388" y="76"/>
                  </a:cubicBezTo>
                  <a:cubicBezTo>
                    <a:pt x="326" y="33"/>
                    <a:pt x="217" y="0"/>
                    <a:pt x="146" y="14"/>
                  </a:cubicBezTo>
                  <a:cubicBezTo>
                    <a:pt x="76" y="29"/>
                    <a:pt x="0" y="114"/>
                    <a:pt x="0" y="114"/>
                  </a:cubicBezTo>
                  <a:cubicBezTo>
                    <a:pt x="0" y="240"/>
                    <a:pt x="0" y="240"/>
                    <a:pt x="0" y="240"/>
                  </a:cubicBezTo>
                  <a:cubicBezTo>
                    <a:pt x="568" y="280"/>
                    <a:pt x="568" y="280"/>
                    <a:pt x="568" y="280"/>
                  </a:cubicBezTo>
                  <a:lnTo>
                    <a:pt x="596" y="237"/>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85" name="îŝḷîďê">
              <a:extLst>
                <a:ext uri="{FF2B5EF4-FFF2-40B4-BE49-F238E27FC236}">
                  <a16:creationId xmlns:a16="http://schemas.microsoft.com/office/drawing/2014/main" xmlns="" id="{97111224-0BD1-4D4A-A7F0-C9FF56EF84B0}"/>
                </a:ext>
              </a:extLst>
            </p:cNvPr>
            <p:cNvSpPr/>
            <p:nvPr userDrawn="1"/>
          </p:nvSpPr>
          <p:spPr bwMode="auto">
            <a:xfrm>
              <a:off x="6018213" y="4976813"/>
              <a:ext cx="2139950" cy="809625"/>
            </a:xfrm>
            <a:custGeom>
              <a:avLst/>
              <a:gdLst>
                <a:gd name="T0" fmla="*/ 69 w 638"/>
                <a:gd name="T1" fmla="*/ 199 h 242"/>
                <a:gd name="T2" fmla="*/ 224 w 638"/>
                <a:gd name="T3" fmla="*/ 193 h 242"/>
                <a:gd name="T4" fmla="*/ 638 w 638"/>
                <a:gd name="T5" fmla="*/ 242 h 242"/>
                <a:gd name="T6" fmla="*/ 596 w 638"/>
                <a:gd name="T7" fmla="*/ 135 h 242"/>
                <a:gd name="T8" fmla="*/ 445 w 638"/>
                <a:gd name="T9" fmla="*/ 99 h 242"/>
                <a:gd name="T10" fmla="*/ 175 w 638"/>
                <a:gd name="T11" fmla="*/ 37 h 242"/>
                <a:gd name="T12" fmla="*/ 0 w 638"/>
                <a:gd name="T13" fmla="*/ 138 h 242"/>
                <a:gd name="T14" fmla="*/ 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69" y="199"/>
                  </a:moveTo>
                  <a:cubicBezTo>
                    <a:pt x="69" y="199"/>
                    <a:pt x="140" y="190"/>
                    <a:pt x="224" y="193"/>
                  </a:cubicBezTo>
                  <a:cubicBezTo>
                    <a:pt x="307" y="196"/>
                    <a:pt x="547" y="242"/>
                    <a:pt x="638" y="242"/>
                  </a:cubicBezTo>
                  <a:cubicBezTo>
                    <a:pt x="596" y="135"/>
                    <a:pt x="596" y="135"/>
                    <a:pt x="596" y="135"/>
                  </a:cubicBezTo>
                  <a:cubicBezTo>
                    <a:pt x="596" y="135"/>
                    <a:pt x="490" y="127"/>
                    <a:pt x="445" y="99"/>
                  </a:cubicBezTo>
                  <a:cubicBezTo>
                    <a:pt x="399" y="71"/>
                    <a:pt x="283" y="0"/>
                    <a:pt x="175" y="37"/>
                  </a:cubicBezTo>
                  <a:cubicBezTo>
                    <a:pt x="61" y="78"/>
                    <a:pt x="0" y="138"/>
                    <a:pt x="0" y="138"/>
                  </a:cubicBezTo>
                  <a:cubicBezTo>
                    <a:pt x="0" y="138"/>
                    <a:pt x="38" y="147"/>
                    <a:pt x="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86" name="îs1ide">
              <a:extLst>
                <a:ext uri="{FF2B5EF4-FFF2-40B4-BE49-F238E27FC236}">
                  <a16:creationId xmlns:a16="http://schemas.microsoft.com/office/drawing/2014/main" xmlns="" id="{2A720A8C-ACDD-4101-87D2-A0E045DC142B}"/>
                </a:ext>
              </a:extLst>
            </p:cNvPr>
            <p:cNvSpPr/>
            <p:nvPr userDrawn="1"/>
          </p:nvSpPr>
          <p:spPr bwMode="auto">
            <a:xfrm>
              <a:off x="6129338" y="5167313"/>
              <a:ext cx="1709738" cy="341313"/>
            </a:xfrm>
            <a:custGeom>
              <a:avLst/>
              <a:gdLst>
                <a:gd name="T0" fmla="*/ 0 w 510"/>
                <a:gd name="T1" fmla="*/ 74 h 102"/>
                <a:gd name="T2" fmla="*/ 61 w 510"/>
                <a:gd name="T3" fmla="*/ 42 h 102"/>
                <a:gd name="T4" fmla="*/ 124 w 510"/>
                <a:gd name="T5" fmla="*/ 16 h 102"/>
                <a:gd name="T6" fmla="*/ 189 w 510"/>
                <a:gd name="T7" fmla="*/ 3 h 102"/>
                <a:gd name="T8" fmla="*/ 198 w 510"/>
                <a:gd name="T9" fmla="*/ 3 h 102"/>
                <a:gd name="T10" fmla="*/ 206 w 510"/>
                <a:gd name="T11" fmla="*/ 3 h 102"/>
                <a:gd name="T12" fmla="*/ 223 w 510"/>
                <a:gd name="T13" fmla="*/ 5 h 102"/>
                <a:gd name="T14" fmla="*/ 256 w 510"/>
                <a:gd name="T15" fmla="*/ 10 h 102"/>
                <a:gd name="T16" fmla="*/ 320 w 510"/>
                <a:gd name="T17" fmla="*/ 32 h 102"/>
                <a:gd name="T18" fmla="*/ 381 w 510"/>
                <a:gd name="T19" fmla="*/ 63 h 102"/>
                <a:gd name="T20" fmla="*/ 444 w 510"/>
                <a:gd name="T21" fmla="*/ 91 h 102"/>
                <a:gd name="T22" fmla="*/ 510 w 510"/>
                <a:gd name="T23" fmla="*/ 101 h 102"/>
                <a:gd name="T24" fmla="*/ 477 w 510"/>
                <a:gd name="T25" fmla="*/ 98 h 102"/>
                <a:gd name="T26" fmla="*/ 444 w 510"/>
                <a:gd name="T27" fmla="*/ 89 h 102"/>
                <a:gd name="T28" fmla="*/ 382 w 510"/>
                <a:gd name="T29" fmla="*/ 61 h 102"/>
                <a:gd name="T30" fmla="*/ 321 w 510"/>
                <a:gd name="T31" fmla="*/ 30 h 102"/>
                <a:gd name="T32" fmla="*/ 256 w 510"/>
                <a:gd name="T33" fmla="*/ 7 h 102"/>
                <a:gd name="T34" fmla="*/ 223 w 510"/>
                <a:gd name="T35" fmla="*/ 2 h 102"/>
                <a:gd name="T36" fmla="*/ 206 w 510"/>
                <a:gd name="T37" fmla="*/ 0 h 102"/>
                <a:gd name="T38" fmla="*/ 198 w 510"/>
                <a:gd name="T39" fmla="*/ 0 h 102"/>
                <a:gd name="T40" fmla="*/ 189 w 510"/>
                <a:gd name="T41" fmla="*/ 0 h 102"/>
                <a:gd name="T42" fmla="*/ 156 w 510"/>
                <a:gd name="T43" fmla="*/ 4 h 102"/>
                <a:gd name="T44" fmla="*/ 123 w 510"/>
                <a:gd name="T45" fmla="*/ 13 h 102"/>
                <a:gd name="T46" fmla="*/ 60 w 510"/>
                <a:gd name="T47" fmla="*/ 40 h 102"/>
                <a:gd name="T48" fmla="*/ 30 w 510"/>
                <a:gd name="T49" fmla="*/ 56 h 102"/>
                <a:gd name="T50" fmla="*/ 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0" y="74"/>
                  </a:moveTo>
                  <a:cubicBezTo>
                    <a:pt x="20" y="62"/>
                    <a:pt x="40" y="51"/>
                    <a:pt x="61" y="42"/>
                  </a:cubicBezTo>
                  <a:cubicBezTo>
                    <a:pt x="81" y="32"/>
                    <a:pt x="102" y="23"/>
                    <a:pt x="124" y="16"/>
                  </a:cubicBezTo>
                  <a:cubicBezTo>
                    <a:pt x="145" y="9"/>
                    <a:pt x="167" y="3"/>
                    <a:pt x="189" y="3"/>
                  </a:cubicBezTo>
                  <a:cubicBezTo>
                    <a:pt x="192" y="3"/>
                    <a:pt x="195" y="3"/>
                    <a:pt x="198" y="3"/>
                  </a:cubicBezTo>
                  <a:cubicBezTo>
                    <a:pt x="200" y="3"/>
                    <a:pt x="203" y="3"/>
                    <a:pt x="206" y="3"/>
                  </a:cubicBezTo>
                  <a:cubicBezTo>
                    <a:pt x="212" y="4"/>
                    <a:pt x="217" y="4"/>
                    <a:pt x="223" y="5"/>
                  </a:cubicBezTo>
                  <a:cubicBezTo>
                    <a:pt x="234" y="6"/>
                    <a:pt x="245" y="8"/>
                    <a:pt x="256" y="10"/>
                  </a:cubicBezTo>
                  <a:cubicBezTo>
                    <a:pt x="278" y="15"/>
                    <a:pt x="299" y="23"/>
                    <a:pt x="320" y="32"/>
                  </a:cubicBezTo>
                  <a:cubicBezTo>
                    <a:pt x="341" y="42"/>
                    <a:pt x="361" y="53"/>
                    <a:pt x="381" y="63"/>
                  </a:cubicBezTo>
                  <a:cubicBezTo>
                    <a:pt x="401" y="74"/>
                    <a:pt x="422" y="84"/>
                    <a:pt x="444" y="91"/>
                  </a:cubicBezTo>
                  <a:cubicBezTo>
                    <a:pt x="465" y="98"/>
                    <a:pt x="488" y="102"/>
                    <a:pt x="510" y="101"/>
                  </a:cubicBezTo>
                  <a:cubicBezTo>
                    <a:pt x="499" y="101"/>
                    <a:pt x="488" y="100"/>
                    <a:pt x="477" y="98"/>
                  </a:cubicBezTo>
                  <a:cubicBezTo>
                    <a:pt x="466" y="96"/>
                    <a:pt x="455" y="93"/>
                    <a:pt x="444" y="89"/>
                  </a:cubicBezTo>
                  <a:cubicBezTo>
                    <a:pt x="423" y="82"/>
                    <a:pt x="402" y="72"/>
                    <a:pt x="382" y="61"/>
                  </a:cubicBezTo>
                  <a:cubicBezTo>
                    <a:pt x="362" y="50"/>
                    <a:pt x="342" y="39"/>
                    <a:pt x="321" y="30"/>
                  </a:cubicBezTo>
                  <a:cubicBezTo>
                    <a:pt x="300" y="20"/>
                    <a:pt x="278" y="12"/>
                    <a:pt x="256" y="7"/>
                  </a:cubicBezTo>
                  <a:cubicBezTo>
                    <a:pt x="245" y="5"/>
                    <a:pt x="234" y="3"/>
                    <a:pt x="223" y="2"/>
                  </a:cubicBezTo>
                  <a:cubicBezTo>
                    <a:pt x="217" y="1"/>
                    <a:pt x="212" y="1"/>
                    <a:pt x="206" y="0"/>
                  </a:cubicBezTo>
                  <a:cubicBezTo>
                    <a:pt x="203" y="0"/>
                    <a:pt x="201" y="0"/>
                    <a:pt x="198" y="0"/>
                  </a:cubicBezTo>
                  <a:cubicBezTo>
                    <a:pt x="195" y="0"/>
                    <a:pt x="192" y="0"/>
                    <a:pt x="189" y="0"/>
                  </a:cubicBezTo>
                  <a:cubicBezTo>
                    <a:pt x="178" y="0"/>
                    <a:pt x="167" y="2"/>
                    <a:pt x="156" y="4"/>
                  </a:cubicBezTo>
                  <a:cubicBezTo>
                    <a:pt x="145" y="7"/>
                    <a:pt x="134" y="10"/>
                    <a:pt x="123" y="13"/>
                  </a:cubicBezTo>
                  <a:cubicBezTo>
                    <a:pt x="101" y="21"/>
                    <a:pt x="80" y="30"/>
                    <a:pt x="60" y="40"/>
                  </a:cubicBezTo>
                  <a:cubicBezTo>
                    <a:pt x="50" y="45"/>
                    <a:pt x="40" y="51"/>
                    <a:pt x="30" y="56"/>
                  </a:cubicBezTo>
                  <a:cubicBezTo>
                    <a:pt x="19" y="62"/>
                    <a:pt x="10" y="68"/>
                    <a:pt x="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87" name="ïS1ïďe">
              <a:extLst>
                <a:ext uri="{FF2B5EF4-FFF2-40B4-BE49-F238E27FC236}">
                  <a16:creationId xmlns:a16="http://schemas.microsoft.com/office/drawing/2014/main" xmlns="" id="{15C1A9E7-DDDB-457E-BE52-6BD4E82F37EF}"/>
                </a:ext>
              </a:extLst>
            </p:cNvPr>
            <p:cNvSpPr/>
            <p:nvPr userDrawn="1"/>
          </p:nvSpPr>
          <p:spPr bwMode="auto">
            <a:xfrm>
              <a:off x="6199188" y="5287963"/>
              <a:ext cx="1584325" cy="287338"/>
            </a:xfrm>
            <a:custGeom>
              <a:avLst/>
              <a:gdLst>
                <a:gd name="T0" fmla="*/ 0 w 472"/>
                <a:gd name="T1" fmla="*/ 46 h 86"/>
                <a:gd name="T2" fmla="*/ 58 w 472"/>
                <a:gd name="T3" fmla="*/ 25 h 86"/>
                <a:gd name="T4" fmla="*/ 117 w 472"/>
                <a:gd name="T5" fmla="*/ 10 h 86"/>
                <a:gd name="T6" fmla="*/ 178 w 472"/>
                <a:gd name="T7" fmla="*/ 3 h 86"/>
                <a:gd name="T8" fmla="*/ 238 w 472"/>
                <a:gd name="T9" fmla="*/ 12 h 86"/>
                <a:gd name="T10" fmla="*/ 353 w 472"/>
                <a:gd name="T11" fmla="*/ 56 h 86"/>
                <a:gd name="T12" fmla="*/ 382 w 472"/>
                <a:gd name="T13" fmla="*/ 67 h 86"/>
                <a:gd name="T14" fmla="*/ 411 w 472"/>
                <a:gd name="T15" fmla="*/ 77 h 86"/>
                <a:gd name="T16" fmla="*/ 441 w 472"/>
                <a:gd name="T17" fmla="*/ 83 h 86"/>
                <a:gd name="T18" fmla="*/ 472 w 472"/>
                <a:gd name="T19" fmla="*/ 85 h 86"/>
                <a:gd name="T20" fmla="*/ 412 w 472"/>
                <a:gd name="T21" fmla="*/ 75 h 86"/>
                <a:gd name="T22" fmla="*/ 354 w 472"/>
                <a:gd name="T23" fmla="*/ 53 h 86"/>
                <a:gd name="T24" fmla="*/ 297 w 472"/>
                <a:gd name="T25" fmla="*/ 29 h 86"/>
                <a:gd name="T26" fmla="*/ 238 w 472"/>
                <a:gd name="T27" fmla="*/ 9 h 86"/>
                <a:gd name="T28" fmla="*/ 178 w 472"/>
                <a:gd name="T29" fmla="*/ 0 h 86"/>
                <a:gd name="T30" fmla="*/ 162 w 472"/>
                <a:gd name="T31" fmla="*/ 0 h 86"/>
                <a:gd name="T32" fmla="*/ 147 w 472"/>
                <a:gd name="T33" fmla="*/ 2 h 86"/>
                <a:gd name="T34" fmla="*/ 132 w 472"/>
                <a:gd name="T35" fmla="*/ 4 h 86"/>
                <a:gd name="T36" fmla="*/ 117 w 472"/>
                <a:gd name="T37" fmla="*/ 7 h 86"/>
                <a:gd name="T38" fmla="*/ 0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0" y="46"/>
                  </a:moveTo>
                  <a:cubicBezTo>
                    <a:pt x="19" y="38"/>
                    <a:pt x="38" y="31"/>
                    <a:pt x="58" y="25"/>
                  </a:cubicBezTo>
                  <a:cubicBezTo>
                    <a:pt x="78" y="19"/>
                    <a:pt x="97" y="14"/>
                    <a:pt x="117" y="10"/>
                  </a:cubicBezTo>
                  <a:cubicBezTo>
                    <a:pt x="137" y="6"/>
                    <a:pt x="158" y="3"/>
                    <a:pt x="178" y="3"/>
                  </a:cubicBezTo>
                  <a:cubicBezTo>
                    <a:pt x="198" y="3"/>
                    <a:pt x="218" y="7"/>
                    <a:pt x="238" y="12"/>
                  </a:cubicBezTo>
                  <a:cubicBezTo>
                    <a:pt x="277" y="22"/>
                    <a:pt x="315" y="40"/>
                    <a:pt x="353" y="56"/>
                  </a:cubicBezTo>
                  <a:cubicBezTo>
                    <a:pt x="363" y="60"/>
                    <a:pt x="372" y="63"/>
                    <a:pt x="382" y="67"/>
                  </a:cubicBezTo>
                  <a:cubicBezTo>
                    <a:pt x="392" y="71"/>
                    <a:pt x="401" y="74"/>
                    <a:pt x="411" y="77"/>
                  </a:cubicBezTo>
                  <a:cubicBezTo>
                    <a:pt x="421" y="80"/>
                    <a:pt x="431" y="82"/>
                    <a:pt x="441" y="83"/>
                  </a:cubicBezTo>
                  <a:cubicBezTo>
                    <a:pt x="451" y="85"/>
                    <a:pt x="462" y="86"/>
                    <a:pt x="472" y="85"/>
                  </a:cubicBezTo>
                  <a:cubicBezTo>
                    <a:pt x="451" y="86"/>
                    <a:pt x="431" y="81"/>
                    <a:pt x="412" y="75"/>
                  </a:cubicBezTo>
                  <a:cubicBezTo>
                    <a:pt x="392" y="69"/>
                    <a:pt x="373" y="61"/>
                    <a:pt x="354" y="53"/>
                  </a:cubicBezTo>
                  <a:cubicBezTo>
                    <a:pt x="335" y="45"/>
                    <a:pt x="316" y="37"/>
                    <a:pt x="297" y="29"/>
                  </a:cubicBezTo>
                  <a:cubicBezTo>
                    <a:pt x="278" y="21"/>
                    <a:pt x="258" y="14"/>
                    <a:pt x="238" y="9"/>
                  </a:cubicBezTo>
                  <a:cubicBezTo>
                    <a:pt x="219" y="3"/>
                    <a:pt x="198" y="0"/>
                    <a:pt x="178" y="0"/>
                  </a:cubicBezTo>
                  <a:cubicBezTo>
                    <a:pt x="173" y="0"/>
                    <a:pt x="168" y="0"/>
                    <a:pt x="162" y="0"/>
                  </a:cubicBezTo>
                  <a:cubicBezTo>
                    <a:pt x="157" y="1"/>
                    <a:pt x="152" y="1"/>
                    <a:pt x="147" y="2"/>
                  </a:cubicBezTo>
                  <a:cubicBezTo>
                    <a:pt x="142" y="3"/>
                    <a:pt x="137" y="3"/>
                    <a:pt x="132" y="4"/>
                  </a:cubicBezTo>
                  <a:cubicBezTo>
                    <a:pt x="127" y="5"/>
                    <a:pt x="122" y="6"/>
                    <a:pt x="117" y="7"/>
                  </a:cubicBezTo>
                  <a:cubicBezTo>
                    <a:pt x="77" y="16"/>
                    <a:pt x="38" y="30"/>
                    <a:pt x="0"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88" name="î$ḻîḋê">
              <a:extLst>
                <a:ext uri="{FF2B5EF4-FFF2-40B4-BE49-F238E27FC236}">
                  <a16:creationId xmlns:a16="http://schemas.microsoft.com/office/drawing/2014/main" xmlns="" id="{5F333FE6-14C0-49CA-BF2E-8FFAC7811A00}"/>
                </a:ext>
              </a:extLst>
            </p:cNvPr>
            <p:cNvSpPr/>
            <p:nvPr userDrawn="1"/>
          </p:nvSpPr>
          <p:spPr bwMode="auto">
            <a:xfrm>
              <a:off x="6234113" y="5357813"/>
              <a:ext cx="1589088" cy="261938"/>
            </a:xfrm>
            <a:custGeom>
              <a:avLst/>
              <a:gdLst>
                <a:gd name="T0" fmla="*/ 0 w 474"/>
                <a:gd name="T1" fmla="*/ 36 h 78"/>
                <a:gd name="T2" fmla="*/ 59 w 474"/>
                <a:gd name="T3" fmla="*/ 18 h 78"/>
                <a:gd name="T4" fmla="*/ 118 w 474"/>
                <a:gd name="T5" fmla="*/ 6 h 78"/>
                <a:gd name="T6" fmla="*/ 179 w 474"/>
                <a:gd name="T7" fmla="*/ 4 h 78"/>
                <a:gd name="T8" fmla="*/ 209 w 474"/>
                <a:gd name="T9" fmla="*/ 9 h 78"/>
                <a:gd name="T10" fmla="*/ 238 w 474"/>
                <a:gd name="T11" fmla="*/ 17 h 78"/>
                <a:gd name="T12" fmla="*/ 354 w 474"/>
                <a:gd name="T13" fmla="*/ 58 h 78"/>
                <a:gd name="T14" fmla="*/ 413 w 474"/>
                <a:gd name="T15" fmla="*/ 74 h 78"/>
                <a:gd name="T16" fmla="*/ 443 w 474"/>
                <a:gd name="T17" fmla="*/ 77 h 78"/>
                <a:gd name="T18" fmla="*/ 474 w 474"/>
                <a:gd name="T19" fmla="*/ 77 h 78"/>
                <a:gd name="T20" fmla="*/ 413 w 474"/>
                <a:gd name="T21" fmla="*/ 72 h 78"/>
                <a:gd name="T22" fmla="*/ 355 w 474"/>
                <a:gd name="T23" fmla="*/ 55 h 78"/>
                <a:gd name="T24" fmla="*/ 297 w 474"/>
                <a:gd name="T25" fmla="*/ 34 h 78"/>
                <a:gd name="T26" fmla="*/ 239 w 474"/>
                <a:gd name="T27" fmla="*/ 14 h 78"/>
                <a:gd name="T28" fmla="*/ 209 w 474"/>
                <a:gd name="T29" fmla="*/ 6 h 78"/>
                <a:gd name="T30" fmla="*/ 179 w 474"/>
                <a:gd name="T31" fmla="*/ 1 h 78"/>
                <a:gd name="T32" fmla="*/ 118 w 474"/>
                <a:gd name="T33" fmla="*/ 4 h 78"/>
                <a:gd name="T34" fmla="*/ 58 w 474"/>
                <a:gd name="T35" fmla="*/ 17 h 78"/>
                <a:gd name="T36" fmla="*/ 29 w 474"/>
                <a:gd name="T37" fmla="*/ 26 h 78"/>
                <a:gd name="T38" fmla="*/ 0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0" y="36"/>
                  </a:moveTo>
                  <a:cubicBezTo>
                    <a:pt x="19" y="29"/>
                    <a:pt x="39" y="23"/>
                    <a:pt x="59" y="18"/>
                  </a:cubicBezTo>
                  <a:cubicBezTo>
                    <a:pt x="78" y="13"/>
                    <a:pt x="98" y="9"/>
                    <a:pt x="118" y="6"/>
                  </a:cubicBezTo>
                  <a:cubicBezTo>
                    <a:pt x="138" y="4"/>
                    <a:pt x="159" y="3"/>
                    <a:pt x="179" y="4"/>
                  </a:cubicBezTo>
                  <a:cubicBezTo>
                    <a:pt x="189" y="5"/>
                    <a:pt x="199" y="6"/>
                    <a:pt x="209" y="9"/>
                  </a:cubicBezTo>
                  <a:cubicBezTo>
                    <a:pt x="218" y="11"/>
                    <a:pt x="228" y="14"/>
                    <a:pt x="238" y="17"/>
                  </a:cubicBezTo>
                  <a:cubicBezTo>
                    <a:pt x="277" y="29"/>
                    <a:pt x="315" y="45"/>
                    <a:pt x="354" y="58"/>
                  </a:cubicBezTo>
                  <a:cubicBezTo>
                    <a:pt x="373" y="64"/>
                    <a:pt x="393" y="70"/>
                    <a:pt x="413" y="74"/>
                  </a:cubicBezTo>
                  <a:cubicBezTo>
                    <a:pt x="423" y="75"/>
                    <a:pt x="433" y="77"/>
                    <a:pt x="443" y="77"/>
                  </a:cubicBezTo>
                  <a:cubicBezTo>
                    <a:pt x="453" y="78"/>
                    <a:pt x="464" y="78"/>
                    <a:pt x="474" y="77"/>
                  </a:cubicBezTo>
                  <a:cubicBezTo>
                    <a:pt x="453" y="78"/>
                    <a:pt x="433" y="76"/>
                    <a:pt x="413" y="72"/>
                  </a:cubicBezTo>
                  <a:cubicBezTo>
                    <a:pt x="393" y="68"/>
                    <a:pt x="374" y="62"/>
                    <a:pt x="355" y="55"/>
                  </a:cubicBezTo>
                  <a:cubicBezTo>
                    <a:pt x="335" y="49"/>
                    <a:pt x="316" y="42"/>
                    <a:pt x="297" y="34"/>
                  </a:cubicBezTo>
                  <a:cubicBezTo>
                    <a:pt x="278" y="27"/>
                    <a:pt x="258" y="20"/>
                    <a:pt x="239" y="14"/>
                  </a:cubicBezTo>
                  <a:cubicBezTo>
                    <a:pt x="229" y="11"/>
                    <a:pt x="219" y="8"/>
                    <a:pt x="209" y="6"/>
                  </a:cubicBezTo>
                  <a:cubicBezTo>
                    <a:pt x="199" y="3"/>
                    <a:pt x="189" y="2"/>
                    <a:pt x="179" y="1"/>
                  </a:cubicBezTo>
                  <a:cubicBezTo>
                    <a:pt x="159" y="0"/>
                    <a:pt x="138" y="1"/>
                    <a:pt x="118" y="4"/>
                  </a:cubicBezTo>
                  <a:cubicBezTo>
                    <a:pt x="98" y="7"/>
                    <a:pt x="78" y="11"/>
                    <a:pt x="58" y="17"/>
                  </a:cubicBezTo>
                  <a:cubicBezTo>
                    <a:pt x="49" y="19"/>
                    <a:pt x="39" y="22"/>
                    <a:pt x="29" y="26"/>
                  </a:cubicBezTo>
                  <a:cubicBezTo>
                    <a:pt x="19" y="29"/>
                    <a:pt x="10" y="32"/>
                    <a:pt x="0"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89" name="îṥľiḍè">
              <a:extLst>
                <a:ext uri="{FF2B5EF4-FFF2-40B4-BE49-F238E27FC236}">
                  <a16:creationId xmlns:a16="http://schemas.microsoft.com/office/drawing/2014/main" xmlns="" id="{09498AB6-DD0C-4B3A-9227-C844E83D06BC}"/>
                </a:ext>
              </a:extLst>
            </p:cNvPr>
            <p:cNvSpPr/>
            <p:nvPr userDrawn="1"/>
          </p:nvSpPr>
          <p:spPr bwMode="auto">
            <a:xfrm>
              <a:off x="6316663" y="5502276"/>
              <a:ext cx="1362075" cy="163513"/>
            </a:xfrm>
            <a:custGeom>
              <a:avLst/>
              <a:gdLst>
                <a:gd name="T0" fmla="*/ 0 w 406"/>
                <a:gd name="T1" fmla="*/ 17 h 49"/>
                <a:gd name="T2" fmla="*/ 51 w 406"/>
                <a:gd name="T3" fmla="*/ 10 h 49"/>
                <a:gd name="T4" fmla="*/ 102 w 406"/>
                <a:gd name="T5" fmla="*/ 5 h 49"/>
                <a:gd name="T6" fmla="*/ 153 w 406"/>
                <a:gd name="T7" fmla="*/ 3 h 49"/>
                <a:gd name="T8" fmla="*/ 204 w 406"/>
                <a:gd name="T9" fmla="*/ 7 h 49"/>
                <a:gd name="T10" fmla="*/ 254 w 406"/>
                <a:gd name="T11" fmla="*/ 19 h 49"/>
                <a:gd name="T12" fmla="*/ 304 w 406"/>
                <a:gd name="T13" fmla="*/ 32 h 49"/>
                <a:gd name="T14" fmla="*/ 355 w 406"/>
                <a:gd name="T15" fmla="*/ 43 h 49"/>
                <a:gd name="T16" fmla="*/ 406 w 406"/>
                <a:gd name="T17" fmla="*/ 49 h 49"/>
                <a:gd name="T18" fmla="*/ 305 w 406"/>
                <a:gd name="T19" fmla="*/ 30 h 49"/>
                <a:gd name="T20" fmla="*/ 205 w 406"/>
                <a:gd name="T21" fmla="*/ 4 h 49"/>
                <a:gd name="T22" fmla="*/ 153 w 406"/>
                <a:gd name="T23" fmla="*/ 0 h 49"/>
                <a:gd name="T24" fmla="*/ 140 w 406"/>
                <a:gd name="T25" fmla="*/ 0 h 49"/>
                <a:gd name="T26" fmla="*/ 128 w 406"/>
                <a:gd name="T27" fmla="*/ 0 h 49"/>
                <a:gd name="T28" fmla="*/ 115 w 406"/>
                <a:gd name="T29" fmla="*/ 1 h 49"/>
                <a:gd name="T30" fmla="*/ 102 w 406"/>
                <a:gd name="T31" fmla="*/ 2 h 49"/>
                <a:gd name="T32" fmla="*/ 0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0" y="17"/>
                  </a:moveTo>
                  <a:cubicBezTo>
                    <a:pt x="17" y="14"/>
                    <a:pt x="34" y="12"/>
                    <a:pt x="51" y="10"/>
                  </a:cubicBezTo>
                  <a:cubicBezTo>
                    <a:pt x="68" y="8"/>
                    <a:pt x="85" y="6"/>
                    <a:pt x="102" y="5"/>
                  </a:cubicBezTo>
                  <a:cubicBezTo>
                    <a:pt x="119" y="4"/>
                    <a:pt x="136" y="3"/>
                    <a:pt x="153" y="3"/>
                  </a:cubicBezTo>
                  <a:cubicBezTo>
                    <a:pt x="170" y="3"/>
                    <a:pt x="187" y="4"/>
                    <a:pt x="204" y="7"/>
                  </a:cubicBezTo>
                  <a:cubicBezTo>
                    <a:pt x="221" y="10"/>
                    <a:pt x="238" y="14"/>
                    <a:pt x="254" y="19"/>
                  </a:cubicBezTo>
                  <a:cubicBezTo>
                    <a:pt x="271" y="23"/>
                    <a:pt x="288" y="28"/>
                    <a:pt x="304" y="32"/>
                  </a:cubicBezTo>
                  <a:cubicBezTo>
                    <a:pt x="321" y="36"/>
                    <a:pt x="338" y="40"/>
                    <a:pt x="355" y="43"/>
                  </a:cubicBezTo>
                  <a:cubicBezTo>
                    <a:pt x="372" y="45"/>
                    <a:pt x="389" y="47"/>
                    <a:pt x="406" y="49"/>
                  </a:cubicBezTo>
                  <a:cubicBezTo>
                    <a:pt x="372" y="45"/>
                    <a:pt x="338" y="39"/>
                    <a:pt x="305" y="30"/>
                  </a:cubicBezTo>
                  <a:cubicBezTo>
                    <a:pt x="272" y="21"/>
                    <a:pt x="239" y="10"/>
                    <a:pt x="205" y="4"/>
                  </a:cubicBezTo>
                  <a:cubicBezTo>
                    <a:pt x="188" y="1"/>
                    <a:pt x="170" y="0"/>
                    <a:pt x="153" y="0"/>
                  </a:cubicBezTo>
                  <a:cubicBezTo>
                    <a:pt x="140" y="0"/>
                    <a:pt x="140" y="0"/>
                    <a:pt x="140" y="0"/>
                  </a:cubicBezTo>
                  <a:cubicBezTo>
                    <a:pt x="136" y="0"/>
                    <a:pt x="132" y="0"/>
                    <a:pt x="128" y="0"/>
                  </a:cubicBezTo>
                  <a:cubicBezTo>
                    <a:pt x="123" y="0"/>
                    <a:pt x="119" y="1"/>
                    <a:pt x="115" y="1"/>
                  </a:cubicBezTo>
                  <a:cubicBezTo>
                    <a:pt x="110" y="1"/>
                    <a:pt x="106" y="2"/>
                    <a:pt x="102" y="2"/>
                  </a:cubicBezTo>
                  <a:cubicBezTo>
                    <a:pt x="68" y="5"/>
                    <a:pt x="34" y="10"/>
                    <a:pt x="0"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90" name="iṧľïḋe">
              <a:extLst>
                <a:ext uri="{FF2B5EF4-FFF2-40B4-BE49-F238E27FC236}">
                  <a16:creationId xmlns:a16="http://schemas.microsoft.com/office/drawing/2014/main" xmlns="" id="{916B0593-FC8F-48E1-A40C-DB7365444253}"/>
                </a:ext>
              </a:extLst>
            </p:cNvPr>
            <p:cNvSpPr/>
            <p:nvPr userDrawn="1"/>
          </p:nvSpPr>
          <p:spPr bwMode="auto">
            <a:xfrm>
              <a:off x="6018213" y="5421313"/>
              <a:ext cx="231775" cy="234950"/>
            </a:xfrm>
            <a:custGeom>
              <a:avLst/>
              <a:gdLst>
                <a:gd name="T0" fmla="*/ 0 w 69"/>
                <a:gd name="T1" fmla="*/ 5 h 70"/>
                <a:gd name="T2" fmla="*/ 69 w 69"/>
                <a:gd name="T3" fmla="*/ 66 h 70"/>
                <a:gd name="T4" fmla="*/ 64 w 69"/>
                <a:gd name="T5" fmla="*/ 70 h 70"/>
                <a:gd name="T6" fmla="*/ 0 w 69"/>
                <a:gd name="T7" fmla="*/ 12 h 70"/>
                <a:gd name="T8" fmla="*/ 0 w 69"/>
                <a:gd name="T9" fmla="*/ 5 h 70"/>
              </a:gdLst>
              <a:ahLst/>
              <a:cxnLst>
                <a:cxn ang="0">
                  <a:pos x="T0" y="T1"/>
                </a:cxn>
                <a:cxn ang="0">
                  <a:pos x="T2" y="T3"/>
                </a:cxn>
                <a:cxn ang="0">
                  <a:pos x="T4" y="T5"/>
                </a:cxn>
                <a:cxn ang="0">
                  <a:pos x="T6" y="T7"/>
                </a:cxn>
                <a:cxn ang="0">
                  <a:pos x="T8" y="T9"/>
                </a:cxn>
              </a:cxnLst>
              <a:rect l="0" t="0" r="r" b="b"/>
              <a:pathLst>
                <a:path w="69" h="70">
                  <a:moveTo>
                    <a:pt x="0" y="5"/>
                  </a:moveTo>
                  <a:cubicBezTo>
                    <a:pt x="0" y="5"/>
                    <a:pt x="30" y="0"/>
                    <a:pt x="69" y="66"/>
                  </a:cubicBezTo>
                  <a:cubicBezTo>
                    <a:pt x="69" y="66"/>
                    <a:pt x="67" y="70"/>
                    <a:pt x="64" y="70"/>
                  </a:cubicBezTo>
                  <a:cubicBezTo>
                    <a:pt x="61" y="69"/>
                    <a:pt x="34" y="14"/>
                    <a:pt x="0" y="12"/>
                  </a:cubicBezTo>
                  <a:lnTo>
                    <a:pt x="0"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91" name="iṥḻïḍé">
              <a:extLst>
                <a:ext uri="{FF2B5EF4-FFF2-40B4-BE49-F238E27FC236}">
                  <a16:creationId xmlns:a16="http://schemas.microsoft.com/office/drawing/2014/main" xmlns="" id="{04175E1E-40BA-4FF4-974B-0879D4D7B052}"/>
                </a:ext>
              </a:extLst>
            </p:cNvPr>
            <p:cNvSpPr/>
            <p:nvPr userDrawn="1"/>
          </p:nvSpPr>
          <p:spPr bwMode="auto">
            <a:xfrm>
              <a:off x="6018213" y="5656263"/>
              <a:ext cx="2139950" cy="184150"/>
            </a:xfrm>
            <a:custGeom>
              <a:avLst/>
              <a:gdLst>
                <a:gd name="T0" fmla="*/ 64 w 638"/>
                <a:gd name="T1" fmla="*/ 0 h 55"/>
                <a:gd name="T2" fmla="*/ 638 w 638"/>
                <a:gd name="T3" fmla="*/ 39 h 55"/>
                <a:gd name="T4" fmla="*/ 638 w 638"/>
                <a:gd name="T5" fmla="*/ 55 h 55"/>
                <a:gd name="T6" fmla="*/ 64 w 638"/>
                <a:gd name="T7" fmla="*/ 17 h 55"/>
                <a:gd name="T8" fmla="*/ 0 w 638"/>
                <a:gd name="T9" fmla="*/ 50 h 55"/>
                <a:gd name="T10" fmla="*/ 0 w 638"/>
                <a:gd name="T11" fmla="*/ 33 h 55"/>
                <a:gd name="T12" fmla="*/ 6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64" y="0"/>
                  </a:moveTo>
                  <a:cubicBezTo>
                    <a:pt x="638" y="39"/>
                    <a:pt x="638" y="39"/>
                    <a:pt x="638" y="39"/>
                  </a:cubicBezTo>
                  <a:cubicBezTo>
                    <a:pt x="638" y="55"/>
                    <a:pt x="638" y="55"/>
                    <a:pt x="638" y="55"/>
                  </a:cubicBezTo>
                  <a:cubicBezTo>
                    <a:pt x="64" y="17"/>
                    <a:pt x="64" y="17"/>
                    <a:pt x="64" y="17"/>
                  </a:cubicBezTo>
                  <a:cubicBezTo>
                    <a:pt x="39" y="48"/>
                    <a:pt x="0" y="50"/>
                    <a:pt x="0" y="50"/>
                  </a:cubicBezTo>
                  <a:cubicBezTo>
                    <a:pt x="0" y="33"/>
                    <a:pt x="0" y="33"/>
                    <a:pt x="0" y="33"/>
                  </a:cubicBezTo>
                  <a:cubicBezTo>
                    <a:pt x="30" y="31"/>
                    <a:pt x="64" y="0"/>
                    <a:pt x="6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92" name="iṧliďe">
              <a:extLst>
                <a:ext uri="{FF2B5EF4-FFF2-40B4-BE49-F238E27FC236}">
                  <a16:creationId xmlns:a16="http://schemas.microsoft.com/office/drawing/2014/main" xmlns="" id="{96F4C3C9-C45A-47D5-8EA0-A3DA44A5E605}"/>
                </a:ext>
              </a:extLst>
            </p:cNvPr>
            <p:cNvSpPr/>
            <p:nvPr userDrawn="1"/>
          </p:nvSpPr>
          <p:spPr bwMode="auto">
            <a:xfrm>
              <a:off x="6018213" y="4548188"/>
              <a:ext cx="1449388" cy="890588"/>
            </a:xfrm>
            <a:custGeom>
              <a:avLst/>
              <a:gdLst>
                <a:gd name="T0" fmla="*/ 0 w 432"/>
                <a:gd name="T1" fmla="*/ 266 h 266"/>
                <a:gd name="T2" fmla="*/ 0 w 432"/>
                <a:gd name="T3" fmla="*/ 140 h 266"/>
                <a:gd name="T4" fmla="*/ 165 w 432"/>
                <a:gd name="T5" fmla="*/ 4 h 266"/>
                <a:gd name="T6" fmla="*/ 397 w 432"/>
                <a:gd name="T7" fmla="*/ 108 h 266"/>
                <a:gd name="T8" fmla="*/ 432 w 432"/>
                <a:gd name="T9" fmla="*/ 216 h 266"/>
                <a:gd name="T10" fmla="*/ 156 w 432"/>
                <a:gd name="T11" fmla="*/ 99 h 266"/>
                <a:gd name="T12" fmla="*/ 0 w 432"/>
                <a:gd name="T13" fmla="*/ 266 h 266"/>
              </a:gdLst>
              <a:ahLst/>
              <a:cxnLst>
                <a:cxn ang="0">
                  <a:pos x="T0" y="T1"/>
                </a:cxn>
                <a:cxn ang="0">
                  <a:pos x="T2" y="T3"/>
                </a:cxn>
                <a:cxn ang="0">
                  <a:pos x="T4" y="T5"/>
                </a:cxn>
                <a:cxn ang="0">
                  <a:pos x="T6" y="T7"/>
                </a:cxn>
                <a:cxn ang="0">
                  <a:pos x="T8" y="T9"/>
                </a:cxn>
                <a:cxn ang="0">
                  <a:pos x="T10" y="T11"/>
                </a:cxn>
                <a:cxn ang="0">
                  <a:pos x="T12" y="T13"/>
                </a:cxn>
              </a:cxnLst>
              <a:rect l="0" t="0" r="r" b="b"/>
              <a:pathLst>
                <a:path w="432" h="266">
                  <a:moveTo>
                    <a:pt x="0" y="266"/>
                  </a:moveTo>
                  <a:cubicBezTo>
                    <a:pt x="0" y="140"/>
                    <a:pt x="0" y="140"/>
                    <a:pt x="0" y="140"/>
                  </a:cubicBezTo>
                  <a:cubicBezTo>
                    <a:pt x="0" y="140"/>
                    <a:pt x="73" y="8"/>
                    <a:pt x="165" y="4"/>
                  </a:cubicBezTo>
                  <a:cubicBezTo>
                    <a:pt x="257" y="0"/>
                    <a:pt x="350" y="87"/>
                    <a:pt x="397" y="108"/>
                  </a:cubicBezTo>
                  <a:cubicBezTo>
                    <a:pt x="432" y="216"/>
                    <a:pt x="432" y="216"/>
                    <a:pt x="432" y="216"/>
                  </a:cubicBezTo>
                  <a:cubicBezTo>
                    <a:pt x="331" y="191"/>
                    <a:pt x="254" y="69"/>
                    <a:pt x="156" y="99"/>
                  </a:cubicBezTo>
                  <a:cubicBezTo>
                    <a:pt x="69" y="125"/>
                    <a:pt x="0" y="266"/>
                    <a:pt x="0" y="266"/>
                  </a:cubicBezTo>
                  <a:close/>
                </a:path>
              </a:pathLst>
            </a:custGeom>
            <a:solidFill>
              <a:srgbClr val="F8FB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93" name="ïṩḻiḍè">
              <a:extLst>
                <a:ext uri="{FF2B5EF4-FFF2-40B4-BE49-F238E27FC236}">
                  <a16:creationId xmlns:a16="http://schemas.microsoft.com/office/drawing/2014/main" xmlns="" id="{749E8BF3-3A61-4A1F-80DF-D3F3AA37C02C}"/>
                </a:ext>
              </a:extLst>
            </p:cNvPr>
            <p:cNvSpPr/>
            <p:nvPr userDrawn="1"/>
          </p:nvSpPr>
          <p:spPr bwMode="auto">
            <a:xfrm>
              <a:off x="4419600" y="4476751"/>
              <a:ext cx="1598613" cy="962025"/>
            </a:xfrm>
            <a:custGeom>
              <a:avLst/>
              <a:gdLst>
                <a:gd name="T0" fmla="*/ 477 w 477"/>
                <a:gd name="T1" fmla="*/ 287 h 287"/>
                <a:gd name="T2" fmla="*/ 273 w 477"/>
                <a:gd name="T3" fmla="*/ 121 h 287"/>
                <a:gd name="T4" fmla="*/ 0 w 477"/>
                <a:gd name="T5" fmla="*/ 80 h 287"/>
                <a:gd name="T6" fmla="*/ 133 w 477"/>
                <a:gd name="T7" fmla="*/ 2 h 287"/>
                <a:gd name="T8" fmla="*/ 284 w 477"/>
                <a:gd name="T9" fmla="*/ 9 h 287"/>
                <a:gd name="T10" fmla="*/ 477 w 477"/>
                <a:gd name="T11" fmla="*/ 161 h 287"/>
                <a:gd name="T12" fmla="*/ 477 w 477"/>
                <a:gd name="T13" fmla="*/ 287 h 287"/>
              </a:gdLst>
              <a:ahLst/>
              <a:cxnLst>
                <a:cxn ang="0">
                  <a:pos x="T0" y="T1"/>
                </a:cxn>
                <a:cxn ang="0">
                  <a:pos x="T2" y="T3"/>
                </a:cxn>
                <a:cxn ang="0">
                  <a:pos x="T4" y="T5"/>
                </a:cxn>
                <a:cxn ang="0">
                  <a:pos x="T6" y="T7"/>
                </a:cxn>
                <a:cxn ang="0">
                  <a:pos x="T8" y="T9"/>
                </a:cxn>
                <a:cxn ang="0">
                  <a:pos x="T10" y="T11"/>
                </a:cxn>
                <a:cxn ang="0">
                  <a:pos x="T12" y="T13"/>
                </a:cxn>
              </a:cxnLst>
              <a:rect l="0" t="0" r="r" b="b"/>
              <a:pathLst>
                <a:path w="477" h="287">
                  <a:moveTo>
                    <a:pt x="477" y="287"/>
                  </a:moveTo>
                  <a:cubicBezTo>
                    <a:pt x="477" y="287"/>
                    <a:pt x="360" y="134"/>
                    <a:pt x="273" y="121"/>
                  </a:cubicBezTo>
                  <a:cubicBezTo>
                    <a:pt x="186" y="108"/>
                    <a:pt x="73" y="122"/>
                    <a:pt x="0" y="80"/>
                  </a:cubicBezTo>
                  <a:cubicBezTo>
                    <a:pt x="133" y="2"/>
                    <a:pt x="133" y="2"/>
                    <a:pt x="133" y="2"/>
                  </a:cubicBezTo>
                  <a:cubicBezTo>
                    <a:pt x="133" y="2"/>
                    <a:pt x="169" y="18"/>
                    <a:pt x="284" y="9"/>
                  </a:cubicBezTo>
                  <a:cubicBezTo>
                    <a:pt x="398" y="0"/>
                    <a:pt x="477" y="161"/>
                    <a:pt x="477" y="161"/>
                  </a:cubicBezTo>
                  <a:lnTo>
                    <a:pt x="477" y="28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grpSp>
    </p:spTree>
    <p:extLst>
      <p:ext uri="{BB962C8B-B14F-4D97-AF65-F5344CB8AC3E}">
        <p14:creationId xmlns:p14="http://schemas.microsoft.com/office/powerpoint/2010/main" val="3151239820"/>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userDrawn="1">
  <p:cSld name="标题幻灯片">
    <p:spTree>
      <p:nvGrpSpPr>
        <p:cNvPr id="1" name=""/>
        <p:cNvGrpSpPr/>
        <p:nvPr/>
      </p:nvGrpSpPr>
      <p:grpSpPr>
        <a:xfrm>
          <a:off x="0" y="0"/>
          <a:ext cx="0" cy="0"/>
          <a:chOff x="0" y="0"/>
          <a:chExt cx="0" cy="0"/>
        </a:xfrm>
      </p:grpSpPr>
      <p:sp>
        <p:nvSpPr>
          <p:cNvPr id="187" name="Freeform 72">
            <a:extLst>
              <a:ext uri="{FF2B5EF4-FFF2-40B4-BE49-F238E27FC236}">
                <a16:creationId xmlns:a16="http://schemas.microsoft.com/office/drawing/2014/main" xmlns="" id="{C90920DF-9837-45C9-BE94-E1F7FE6C8037}"/>
              </a:ext>
            </a:extLst>
          </p:cNvPr>
          <p:cNvSpPr>
            <a:spLocks/>
          </p:cNvSpPr>
          <p:nvPr userDrawn="1"/>
        </p:nvSpPr>
        <p:spPr bwMode="auto">
          <a:xfrm>
            <a:off x="6838063" y="-13025"/>
            <a:ext cx="2307689" cy="3440769"/>
          </a:xfrm>
          <a:custGeom>
            <a:avLst/>
            <a:gdLst>
              <a:gd name="T0" fmla="*/ 1836 w 1842"/>
              <a:gd name="T1" fmla="*/ 2727 h 2727"/>
              <a:gd name="T2" fmla="*/ 0 w 1842"/>
              <a:gd name="T3" fmla="*/ 1668 h 2727"/>
              <a:gd name="T4" fmla="*/ 6 w 1842"/>
              <a:gd name="T5" fmla="*/ 0 h 2727"/>
              <a:gd name="T6" fmla="*/ 1842 w 1842"/>
              <a:gd name="T7" fmla="*/ 1058 h 2727"/>
              <a:gd name="T8" fmla="*/ 1836 w 1842"/>
              <a:gd name="T9" fmla="*/ 2727 h 2727"/>
              <a:gd name="connsiteX0" fmla="*/ 9967 w 9967"/>
              <a:gd name="connsiteY0" fmla="*/ 10038 h 10038"/>
              <a:gd name="connsiteX1" fmla="*/ 0 w 9967"/>
              <a:gd name="connsiteY1" fmla="*/ 6155 h 10038"/>
              <a:gd name="connsiteX2" fmla="*/ 33 w 9967"/>
              <a:gd name="connsiteY2" fmla="*/ 38 h 10038"/>
              <a:gd name="connsiteX3" fmla="*/ 9959 w 9967"/>
              <a:gd name="connsiteY3" fmla="*/ 0 h 10038"/>
              <a:gd name="connsiteX4" fmla="*/ 9967 w 9967"/>
              <a:gd name="connsiteY4" fmla="*/ 10038 h 1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7" h="10038">
                <a:moveTo>
                  <a:pt x="9967" y="10038"/>
                </a:moveTo>
                <a:lnTo>
                  <a:pt x="0" y="6155"/>
                </a:lnTo>
                <a:lnTo>
                  <a:pt x="33" y="38"/>
                </a:lnTo>
                <a:lnTo>
                  <a:pt x="9959" y="0"/>
                </a:lnTo>
                <a:cubicBezTo>
                  <a:pt x="9962" y="3346"/>
                  <a:pt x="9964" y="6692"/>
                  <a:pt x="9967" y="10038"/>
                </a:cubicBezTo>
                <a:close/>
              </a:path>
            </a:pathLst>
          </a:custGeom>
          <a:solidFill>
            <a:srgbClr val="3C4F6E"/>
          </a:solidFill>
          <a:ln>
            <a:noFill/>
          </a:ln>
        </p:spPr>
        <p:txBody>
          <a:bodyPr vert="horz" wrap="square" lIns="68580" tIns="34290" rIns="68580" bIns="34290" numCol="1" anchor="t" anchorCtr="0" compatLnSpc="1">
            <a:prstTxWarp prst="textNoShape">
              <a:avLst/>
            </a:prstTxWarp>
          </a:bodyPr>
          <a:lstStyle/>
          <a:p>
            <a:pPr defTabSz="685800"/>
            <a:endParaRPr lang="zh-CN" altLang="en-US" sz="1400">
              <a:solidFill>
                <a:srgbClr val="000000"/>
              </a:solidFill>
            </a:endParaRPr>
          </a:p>
        </p:txBody>
      </p:sp>
      <p:sp>
        <p:nvSpPr>
          <p:cNvPr id="188" name="Freeform 74">
            <a:extLst>
              <a:ext uri="{FF2B5EF4-FFF2-40B4-BE49-F238E27FC236}">
                <a16:creationId xmlns:a16="http://schemas.microsoft.com/office/drawing/2014/main" xmlns="" id="{627C4ECE-5E7D-4BA0-A40F-59AFE45711AB}"/>
              </a:ext>
            </a:extLst>
          </p:cNvPr>
          <p:cNvSpPr>
            <a:spLocks/>
          </p:cNvSpPr>
          <p:nvPr userDrawn="1"/>
        </p:nvSpPr>
        <p:spPr bwMode="auto">
          <a:xfrm>
            <a:off x="4542845" y="3423972"/>
            <a:ext cx="2314073" cy="1719528"/>
          </a:xfrm>
          <a:custGeom>
            <a:avLst/>
            <a:gdLst>
              <a:gd name="T0" fmla="*/ 0 w 1841"/>
              <a:gd name="T1" fmla="*/ 1368 h 1368"/>
              <a:gd name="T2" fmla="*/ 1840 w 1841"/>
              <a:gd name="T3" fmla="*/ 1368 h 1368"/>
              <a:gd name="T4" fmla="*/ 1841 w 1841"/>
              <a:gd name="T5" fmla="*/ 1060 h 1368"/>
              <a:gd name="T6" fmla="*/ 4 w 1841"/>
              <a:gd name="T7" fmla="*/ 0 h 1368"/>
              <a:gd name="T8" fmla="*/ 0 w 1841"/>
              <a:gd name="T9" fmla="*/ 1368 h 1368"/>
            </a:gdLst>
            <a:ahLst/>
            <a:cxnLst>
              <a:cxn ang="0">
                <a:pos x="T0" y="T1"/>
              </a:cxn>
              <a:cxn ang="0">
                <a:pos x="T2" y="T3"/>
              </a:cxn>
              <a:cxn ang="0">
                <a:pos x="T4" y="T5"/>
              </a:cxn>
              <a:cxn ang="0">
                <a:pos x="T6" y="T7"/>
              </a:cxn>
              <a:cxn ang="0">
                <a:pos x="T8" y="T9"/>
              </a:cxn>
            </a:cxnLst>
            <a:rect l="0" t="0" r="r" b="b"/>
            <a:pathLst>
              <a:path w="1841" h="1368">
                <a:moveTo>
                  <a:pt x="0" y="1368"/>
                </a:moveTo>
                <a:lnTo>
                  <a:pt x="1840" y="1368"/>
                </a:lnTo>
                <a:lnTo>
                  <a:pt x="1841" y="1060"/>
                </a:lnTo>
                <a:lnTo>
                  <a:pt x="4" y="0"/>
                </a:lnTo>
                <a:lnTo>
                  <a:pt x="0" y="1368"/>
                </a:lnTo>
                <a:close/>
              </a:path>
            </a:pathLst>
          </a:custGeom>
          <a:solidFill>
            <a:srgbClr val="E75E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zh-CN" altLang="en-US" sz="1400">
              <a:solidFill>
                <a:srgbClr val="000000"/>
              </a:solidFill>
            </a:endParaRPr>
          </a:p>
        </p:txBody>
      </p:sp>
      <p:sp>
        <p:nvSpPr>
          <p:cNvPr id="189" name="Freeform 75">
            <a:extLst>
              <a:ext uri="{FF2B5EF4-FFF2-40B4-BE49-F238E27FC236}">
                <a16:creationId xmlns:a16="http://schemas.microsoft.com/office/drawing/2014/main" xmlns="" id="{008E112A-C745-4DED-9B81-DEFF07838DE2}"/>
              </a:ext>
            </a:extLst>
          </p:cNvPr>
          <p:cNvSpPr>
            <a:spLocks/>
          </p:cNvSpPr>
          <p:nvPr userDrawn="1"/>
        </p:nvSpPr>
        <p:spPr bwMode="auto">
          <a:xfrm>
            <a:off x="4547873" y="2095361"/>
            <a:ext cx="4597977" cy="2660995"/>
          </a:xfrm>
          <a:custGeom>
            <a:avLst/>
            <a:gdLst>
              <a:gd name="T0" fmla="*/ 0 w 3658"/>
              <a:gd name="T1" fmla="*/ 1057 h 2117"/>
              <a:gd name="T2" fmla="*/ 1822 w 3658"/>
              <a:gd name="T3" fmla="*/ 0 h 2117"/>
              <a:gd name="T4" fmla="*/ 3658 w 3658"/>
              <a:gd name="T5" fmla="*/ 1059 h 2117"/>
              <a:gd name="T6" fmla="*/ 1837 w 3658"/>
              <a:gd name="T7" fmla="*/ 2117 h 2117"/>
              <a:gd name="T8" fmla="*/ 0 w 3658"/>
              <a:gd name="T9" fmla="*/ 1057 h 2117"/>
            </a:gdLst>
            <a:ahLst/>
            <a:cxnLst>
              <a:cxn ang="0">
                <a:pos x="T0" y="T1"/>
              </a:cxn>
              <a:cxn ang="0">
                <a:pos x="T2" y="T3"/>
              </a:cxn>
              <a:cxn ang="0">
                <a:pos x="T4" y="T5"/>
              </a:cxn>
              <a:cxn ang="0">
                <a:pos x="T6" y="T7"/>
              </a:cxn>
              <a:cxn ang="0">
                <a:pos x="T8" y="T9"/>
              </a:cxn>
            </a:cxnLst>
            <a:rect l="0" t="0" r="r" b="b"/>
            <a:pathLst>
              <a:path w="3658" h="2117">
                <a:moveTo>
                  <a:pt x="0" y="1057"/>
                </a:moveTo>
                <a:lnTo>
                  <a:pt x="1822" y="0"/>
                </a:lnTo>
                <a:lnTo>
                  <a:pt x="3658" y="1059"/>
                </a:lnTo>
                <a:lnTo>
                  <a:pt x="1837" y="2117"/>
                </a:lnTo>
                <a:lnTo>
                  <a:pt x="0" y="1057"/>
                </a:lnTo>
                <a:close/>
              </a:path>
            </a:pathLst>
          </a:custGeom>
          <a:solidFill>
            <a:srgbClr val="FF7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zh-CN" altLang="en-US" sz="1400">
              <a:solidFill>
                <a:srgbClr val="000000"/>
              </a:solidFill>
            </a:endParaRPr>
          </a:p>
        </p:txBody>
      </p:sp>
      <p:sp>
        <p:nvSpPr>
          <p:cNvPr id="190" name="Freeform 76">
            <a:extLst>
              <a:ext uri="{FF2B5EF4-FFF2-40B4-BE49-F238E27FC236}">
                <a16:creationId xmlns:a16="http://schemas.microsoft.com/office/drawing/2014/main" xmlns="" id="{631A707D-2C5F-464E-A910-52E4321A755C}"/>
              </a:ext>
            </a:extLst>
          </p:cNvPr>
          <p:cNvSpPr>
            <a:spLocks/>
          </p:cNvSpPr>
          <p:nvPr userDrawn="1"/>
        </p:nvSpPr>
        <p:spPr bwMode="auto">
          <a:xfrm>
            <a:off x="6855661" y="3426486"/>
            <a:ext cx="2290190" cy="1717014"/>
          </a:xfrm>
          <a:custGeom>
            <a:avLst/>
            <a:gdLst>
              <a:gd name="T0" fmla="*/ 0 w 1822"/>
              <a:gd name="T1" fmla="*/ 1366 h 1366"/>
              <a:gd name="T2" fmla="*/ 1819 w 1822"/>
              <a:gd name="T3" fmla="*/ 1366 h 1366"/>
              <a:gd name="T4" fmla="*/ 1822 w 1822"/>
              <a:gd name="T5" fmla="*/ 0 h 1366"/>
              <a:gd name="T6" fmla="*/ 1 w 1822"/>
              <a:gd name="T7" fmla="*/ 1058 h 1366"/>
              <a:gd name="T8" fmla="*/ 0 w 1822"/>
              <a:gd name="T9" fmla="*/ 1366 h 1366"/>
            </a:gdLst>
            <a:ahLst/>
            <a:cxnLst>
              <a:cxn ang="0">
                <a:pos x="T0" y="T1"/>
              </a:cxn>
              <a:cxn ang="0">
                <a:pos x="T2" y="T3"/>
              </a:cxn>
              <a:cxn ang="0">
                <a:pos x="T4" y="T5"/>
              </a:cxn>
              <a:cxn ang="0">
                <a:pos x="T6" y="T7"/>
              </a:cxn>
              <a:cxn ang="0">
                <a:pos x="T8" y="T9"/>
              </a:cxn>
            </a:cxnLst>
            <a:rect l="0" t="0" r="r" b="b"/>
            <a:pathLst>
              <a:path w="1822" h="1366">
                <a:moveTo>
                  <a:pt x="0" y="1366"/>
                </a:moveTo>
                <a:lnTo>
                  <a:pt x="1819" y="1366"/>
                </a:lnTo>
                <a:lnTo>
                  <a:pt x="1822" y="0"/>
                </a:lnTo>
                <a:lnTo>
                  <a:pt x="1" y="1058"/>
                </a:lnTo>
                <a:lnTo>
                  <a:pt x="0" y="1366"/>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pPr defTabSz="685800"/>
            <a:endParaRPr lang="zh-CN" altLang="en-US" sz="1400">
              <a:solidFill>
                <a:srgbClr val="000000"/>
              </a:solidFill>
            </a:endParaRPr>
          </a:p>
        </p:txBody>
      </p:sp>
      <p:sp>
        <p:nvSpPr>
          <p:cNvPr id="9802" name="标题 1"/>
          <p:cNvSpPr>
            <a:spLocks noGrp="1"/>
          </p:cNvSpPr>
          <p:nvPr userDrawn="1">
            <p:ph type="ctrTitle" hasCustomPrompt="1"/>
          </p:nvPr>
        </p:nvSpPr>
        <p:spPr>
          <a:xfrm>
            <a:off x="740912" y="1923974"/>
            <a:ext cx="4103236" cy="966816"/>
          </a:xfrm>
          <a:prstGeom prst="rect">
            <a:avLst/>
          </a:prstGeom>
        </p:spPr>
        <p:txBody>
          <a:bodyPr lIns="68580" tIns="34290" rIns="68580" bIns="34290" anchor="ctr">
            <a:normAutofit/>
          </a:bodyPr>
          <a:lstStyle>
            <a:lvl1pPr algn="l">
              <a:defRPr sz="3000">
                <a:solidFill>
                  <a:srgbClr val="3C4F6E"/>
                </a:solidFill>
              </a:defRPr>
            </a:lvl1pPr>
          </a:lstStyle>
          <a:p>
            <a:r>
              <a:rPr lang="en-US" dirty="0"/>
              <a:t>Click to edit master title style</a:t>
            </a:r>
            <a:endParaRPr lang="zh-CN" altLang="en-US" dirty="0"/>
          </a:p>
        </p:txBody>
      </p:sp>
      <p:sp>
        <p:nvSpPr>
          <p:cNvPr id="9801" name="副标题 2"/>
          <p:cNvSpPr>
            <a:spLocks noGrp="1"/>
          </p:cNvSpPr>
          <p:nvPr userDrawn="1">
            <p:ph type="subTitle" idx="1" hasCustomPrompt="1"/>
          </p:nvPr>
        </p:nvSpPr>
        <p:spPr>
          <a:xfrm>
            <a:off x="740911" y="3098063"/>
            <a:ext cx="4383746" cy="194192"/>
          </a:xfrm>
        </p:spPr>
        <p:txBody>
          <a:bodyPr anchor="ctr">
            <a:normAutofit/>
          </a:bodyPr>
          <a:lstStyle>
            <a:lvl1pPr marL="0" indent="0" algn="l">
              <a:buNone/>
              <a:defRPr sz="1500">
                <a:solidFill>
                  <a:srgbClr val="3C4F6E"/>
                </a:solidFill>
              </a:defRPr>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grpSp>
        <p:nvGrpSpPr>
          <p:cNvPr id="209" name="组合 20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xmlns="" id="{98F13992-F0AE-4B05-BAFC-179695D55792}"/>
              </a:ext>
            </a:extLst>
          </p:cNvPr>
          <p:cNvGrpSpPr/>
          <p:nvPr userDrawn="1"/>
        </p:nvGrpSpPr>
        <p:grpSpPr>
          <a:xfrm>
            <a:off x="4764547" y="244040"/>
            <a:ext cx="4295705" cy="3870952"/>
            <a:chOff x="3406775" y="993776"/>
            <a:chExt cx="5378451" cy="4846637"/>
          </a:xfrm>
        </p:grpSpPr>
        <p:sp>
          <p:nvSpPr>
            <p:cNvPr id="210" name="ïṧļîde">
              <a:extLst>
                <a:ext uri="{FF2B5EF4-FFF2-40B4-BE49-F238E27FC236}">
                  <a16:creationId xmlns:a16="http://schemas.microsoft.com/office/drawing/2014/main" xmlns="" id="{79CC8903-EDA8-44CC-9A99-EAD169355659}"/>
                </a:ext>
              </a:extLst>
            </p:cNvPr>
            <p:cNvSpPr/>
            <p:nvPr userDrawn="1"/>
          </p:nvSpPr>
          <p:spPr bwMode="auto">
            <a:xfrm>
              <a:off x="4975225" y="4183063"/>
              <a:ext cx="1898650" cy="398463"/>
            </a:xfrm>
            <a:custGeom>
              <a:avLst/>
              <a:gdLst>
                <a:gd name="T0" fmla="*/ 566 w 566"/>
                <a:gd name="T1" fmla="*/ 0 h 119"/>
                <a:gd name="T2" fmla="*/ 12 w 566"/>
                <a:gd name="T3" fmla="*/ 0 h 119"/>
                <a:gd name="T4" fmla="*/ 0 w 566"/>
                <a:gd name="T5" fmla="*/ 13 h 119"/>
                <a:gd name="T6" fmla="*/ 0 w 566"/>
                <a:gd name="T7" fmla="*/ 106 h 119"/>
                <a:gd name="T8" fmla="*/ 12 w 566"/>
                <a:gd name="T9" fmla="*/ 119 h 119"/>
                <a:gd name="T10" fmla="*/ 566 w 566"/>
                <a:gd name="T11" fmla="*/ 119 h 119"/>
                <a:gd name="T12" fmla="*/ 566 w 566"/>
                <a:gd name="T13" fmla="*/ 0 h 119"/>
              </a:gdLst>
              <a:ahLst/>
              <a:cxnLst>
                <a:cxn ang="0">
                  <a:pos x="T0" y="T1"/>
                </a:cxn>
                <a:cxn ang="0">
                  <a:pos x="T2" y="T3"/>
                </a:cxn>
                <a:cxn ang="0">
                  <a:pos x="T4" y="T5"/>
                </a:cxn>
                <a:cxn ang="0">
                  <a:pos x="T6" y="T7"/>
                </a:cxn>
                <a:cxn ang="0">
                  <a:pos x="T8" y="T9"/>
                </a:cxn>
                <a:cxn ang="0">
                  <a:pos x="T10" y="T11"/>
                </a:cxn>
                <a:cxn ang="0">
                  <a:pos x="T12" y="T13"/>
                </a:cxn>
              </a:cxnLst>
              <a:rect l="0" t="0" r="r" b="b"/>
              <a:pathLst>
                <a:path w="566" h="119">
                  <a:moveTo>
                    <a:pt x="566" y="0"/>
                  </a:moveTo>
                  <a:cubicBezTo>
                    <a:pt x="12" y="0"/>
                    <a:pt x="12" y="0"/>
                    <a:pt x="12" y="0"/>
                  </a:cubicBezTo>
                  <a:cubicBezTo>
                    <a:pt x="5" y="0"/>
                    <a:pt x="0" y="6"/>
                    <a:pt x="0" y="13"/>
                  </a:cubicBezTo>
                  <a:cubicBezTo>
                    <a:pt x="0" y="106"/>
                    <a:pt x="0" y="106"/>
                    <a:pt x="0" y="106"/>
                  </a:cubicBezTo>
                  <a:cubicBezTo>
                    <a:pt x="0" y="113"/>
                    <a:pt x="5" y="119"/>
                    <a:pt x="12" y="119"/>
                  </a:cubicBezTo>
                  <a:cubicBezTo>
                    <a:pt x="566" y="119"/>
                    <a:pt x="566" y="119"/>
                    <a:pt x="566" y="119"/>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11" name="îṥḻïḋe">
              <a:extLst>
                <a:ext uri="{FF2B5EF4-FFF2-40B4-BE49-F238E27FC236}">
                  <a16:creationId xmlns:a16="http://schemas.microsoft.com/office/drawing/2014/main" xmlns="" id="{FA2A330A-07BE-4EB0-AB89-5831B2FD676A}"/>
                </a:ext>
              </a:extLst>
            </p:cNvPr>
            <p:cNvSpPr/>
            <p:nvPr userDrawn="1"/>
          </p:nvSpPr>
          <p:spPr bwMode="auto">
            <a:xfrm>
              <a:off x="4975225" y="4500563"/>
              <a:ext cx="1898650"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12" name="îśḷiďé">
              <a:extLst>
                <a:ext uri="{FF2B5EF4-FFF2-40B4-BE49-F238E27FC236}">
                  <a16:creationId xmlns:a16="http://schemas.microsoft.com/office/drawing/2014/main" xmlns="" id="{FE158955-11E8-446A-BF5D-495254C986C6}"/>
                </a:ext>
              </a:extLst>
            </p:cNvPr>
            <p:cNvSpPr/>
            <p:nvPr userDrawn="1"/>
          </p:nvSpPr>
          <p:spPr bwMode="auto">
            <a:xfrm>
              <a:off x="4975225" y="4383088"/>
              <a:ext cx="1898650" cy="63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13" name="íṩļïḍe">
              <a:extLst>
                <a:ext uri="{FF2B5EF4-FFF2-40B4-BE49-F238E27FC236}">
                  <a16:creationId xmlns:a16="http://schemas.microsoft.com/office/drawing/2014/main" xmlns="" id="{F76729D5-79B7-4197-91E8-4C3B8CC823D2}"/>
                </a:ext>
              </a:extLst>
            </p:cNvPr>
            <p:cNvSpPr/>
            <p:nvPr userDrawn="1"/>
          </p:nvSpPr>
          <p:spPr bwMode="auto">
            <a:xfrm>
              <a:off x="4975225" y="4303713"/>
              <a:ext cx="1898650" cy="2540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14" name="iṥlîḑè">
              <a:extLst>
                <a:ext uri="{FF2B5EF4-FFF2-40B4-BE49-F238E27FC236}">
                  <a16:creationId xmlns:a16="http://schemas.microsoft.com/office/drawing/2014/main" xmlns="" id="{6B6BF9F1-4B22-486D-85DE-3630F7DFECAE}"/>
                </a:ext>
              </a:extLst>
            </p:cNvPr>
            <p:cNvSpPr/>
            <p:nvPr userDrawn="1"/>
          </p:nvSpPr>
          <p:spPr bwMode="auto">
            <a:xfrm>
              <a:off x="4975225" y="4183063"/>
              <a:ext cx="1898650" cy="55563"/>
            </a:xfrm>
            <a:custGeom>
              <a:avLst/>
              <a:gdLst>
                <a:gd name="T0" fmla="*/ 0 w 566"/>
                <a:gd name="T1" fmla="*/ 13 h 17"/>
                <a:gd name="T2" fmla="*/ 0 w 566"/>
                <a:gd name="T3" fmla="*/ 17 h 17"/>
                <a:gd name="T4" fmla="*/ 566 w 566"/>
                <a:gd name="T5" fmla="*/ 17 h 17"/>
                <a:gd name="T6" fmla="*/ 566 w 566"/>
                <a:gd name="T7" fmla="*/ 0 h 17"/>
                <a:gd name="T8" fmla="*/ 12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2" y="0"/>
                    <a:pt x="12" y="0"/>
                    <a:pt x="12" y="0"/>
                  </a:cubicBezTo>
                  <a:cubicBezTo>
                    <a:pt x="5"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15" name="ïṧlidè">
              <a:extLst>
                <a:ext uri="{FF2B5EF4-FFF2-40B4-BE49-F238E27FC236}">
                  <a16:creationId xmlns:a16="http://schemas.microsoft.com/office/drawing/2014/main" xmlns="" id="{53466E4A-B32B-4683-9154-F693B0D1CDA5}"/>
                </a:ext>
              </a:extLst>
            </p:cNvPr>
            <p:cNvSpPr/>
            <p:nvPr userDrawn="1"/>
          </p:nvSpPr>
          <p:spPr bwMode="auto">
            <a:xfrm>
              <a:off x="4962525" y="4168776"/>
              <a:ext cx="1955800" cy="425450"/>
            </a:xfrm>
            <a:custGeom>
              <a:avLst/>
              <a:gdLst>
                <a:gd name="T0" fmla="*/ 16 w 583"/>
                <a:gd name="T1" fmla="*/ 8 h 127"/>
                <a:gd name="T2" fmla="*/ 583 w 583"/>
                <a:gd name="T3" fmla="*/ 8 h 127"/>
                <a:gd name="T4" fmla="*/ 583 w 583"/>
                <a:gd name="T5" fmla="*/ 0 h 127"/>
                <a:gd name="T6" fmla="*/ 16 w 583"/>
                <a:gd name="T7" fmla="*/ 0 h 127"/>
                <a:gd name="T8" fmla="*/ 0 w 583"/>
                <a:gd name="T9" fmla="*/ 17 h 127"/>
                <a:gd name="T10" fmla="*/ 0 w 583"/>
                <a:gd name="T11" fmla="*/ 110 h 127"/>
                <a:gd name="T12" fmla="*/ 16 w 583"/>
                <a:gd name="T13" fmla="*/ 127 h 127"/>
                <a:gd name="T14" fmla="*/ 583 w 583"/>
                <a:gd name="T15" fmla="*/ 127 h 127"/>
                <a:gd name="T16" fmla="*/ 583 w 583"/>
                <a:gd name="T17" fmla="*/ 119 h 127"/>
                <a:gd name="T18" fmla="*/ 16 w 583"/>
                <a:gd name="T19" fmla="*/ 119 h 127"/>
                <a:gd name="T20" fmla="*/ 7 w 583"/>
                <a:gd name="T21" fmla="*/ 110 h 127"/>
                <a:gd name="T22" fmla="*/ 7 w 583"/>
                <a:gd name="T23" fmla="*/ 17 h 127"/>
                <a:gd name="T24" fmla="*/ 16 w 583"/>
                <a:gd name="T25" fmla="*/ 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3" h="127">
                  <a:moveTo>
                    <a:pt x="16" y="8"/>
                  </a:moveTo>
                  <a:cubicBezTo>
                    <a:pt x="583" y="8"/>
                    <a:pt x="583" y="8"/>
                    <a:pt x="583" y="8"/>
                  </a:cubicBezTo>
                  <a:cubicBezTo>
                    <a:pt x="583" y="0"/>
                    <a:pt x="583" y="0"/>
                    <a:pt x="583" y="0"/>
                  </a:cubicBezTo>
                  <a:cubicBezTo>
                    <a:pt x="16" y="0"/>
                    <a:pt x="16" y="0"/>
                    <a:pt x="16" y="0"/>
                  </a:cubicBezTo>
                  <a:cubicBezTo>
                    <a:pt x="7" y="0"/>
                    <a:pt x="0" y="8"/>
                    <a:pt x="0" y="17"/>
                  </a:cubicBezTo>
                  <a:cubicBezTo>
                    <a:pt x="0" y="110"/>
                    <a:pt x="0" y="110"/>
                    <a:pt x="0" y="110"/>
                  </a:cubicBezTo>
                  <a:cubicBezTo>
                    <a:pt x="0" y="119"/>
                    <a:pt x="7" y="127"/>
                    <a:pt x="16" y="127"/>
                  </a:cubicBezTo>
                  <a:cubicBezTo>
                    <a:pt x="583" y="127"/>
                    <a:pt x="583" y="127"/>
                    <a:pt x="583" y="127"/>
                  </a:cubicBezTo>
                  <a:cubicBezTo>
                    <a:pt x="583" y="119"/>
                    <a:pt x="583" y="119"/>
                    <a:pt x="583" y="119"/>
                  </a:cubicBezTo>
                  <a:cubicBezTo>
                    <a:pt x="16" y="119"/>
                    <a:pt x="16" y="119"/>
                    <a:pt x="16" y="119"/>
                  </a:cubicBezTo>
                  <a:cubicBezTo>
                    <a:pt x="11" y="119"/>
                    <a:pt x="7" y="115"/>
                    <a:pt x="7" y="110"/>
                  </a:cubicBezTo>
                  <a:cubicBezTo>
                    <a:pt x="7" y="17"/>
                    <a:pt x="7" y="17"/>
                    <a:pt x="7" y="17"/>
                  </a:cubicBezTo>
                  <a:cubicBezTo>
                    <a:pt x="7" y="12"/>
                    <a:pt x="11" y="8"/>
                    <a:pt x="16" y="8"/>
                  </a:cubicBezTo>
                  <a:close/>
                </a:path>
              </a:pathLst>
            </a:custGeom>
            <a:solidFill>
              <a:srgbClr val="C027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16" name="íṩļíḑè">
              <a:extLst>
                <a:ext uri="{FF2B5EF4-FFF2-40B4-BE49-F238E27FC236}">
                  <a16:creationId xmlns:a16="http://schemas.microsoft.com/office/drawing/2014/main" xmlns="" id="{BFEA1E16-BE68-4C02-8C7D-9DF7E824066F}"/>
                </a:ext>
              </a:extLst>
            </p:cNvPr>
            <p:cNvSpPr/>
            <p:nvPr userDrawn="1"/>
          </p:nvSpPr>
          <p:spPr bwMode="auto">
            <a:xfrm>
              <a:off x="5197475" y="4303713"/>
              <a:ext cx="103188" cy="184150"/>
            </a:xfrm>
            <a:custGeom>
              <a:avLst/>
              <a:gdLst>
                <a:gd name="T0" fmla="*/ 65 w 65"/>
                <a:gd name="T1" fmla="*/ 116 h 116"/>
                <a:gd name="T2" fmla="*/ 32 w 65"/>
                <a:gd name="T3" fmla="*/ 103 h 116"/>
                <a:gd name="T4" fmla="*/ 0 w 65"/>
                <a:gd name="T5" fmla="*/ 116 h 116"/>
                <a:gd name="T6" fmla="*/ 0 w 65"/>
                <a:gd name="T7" fmla="*/ 0 h 116"/>
                <a:gd name="T8" fmla="*/ 65 w 65"/>
                <a:gd name="T9" fmla="*/ 0 h 116"/>
                <a:gd name="T10" fmla="*/ 65 w 65"/>
                <a:gd name="T11" fmla="*/ 116 h 116"/>
              </a:gdLst>
              <a:ahLst/>
              <a:cxnLst>
                <a:cxn ang="0">
                  <a:pos x="T0" y="T1"/>
                </a:cxn>
                <a:cxn ang="0">
                  <a:pos x="T2" y="T3"/>
                </a:cxn>
                <a:cxn ang="0">
                  <a:pos x="T4" y="T5"/>
                </a:cxn>
                <a:cxn ang="0">
                  <a:pos x="T6" y="T7"/>
                </a:cxn>
                <a:cxn ang="0">
                  <a:pos x="T8" y="T9"/>
                </a:cxn>
                <a:cxn ang="0">
                  <a:pos x="T10" y="T11"/>
                </a:cxn>
              </a:cxnLst>
              <a:rect l="0" t="0" r="r" b="b"/>
              <a:pathLst>
                <a:path w="65" h="116">
                  <a:moveTo>
                    <a:pt x="65" y="116"/>
                  </a:moveTo>
                  <a:lnTo>
                    <a:pt x="32" y="103"/>
                  </a:lnTo>
                  <a:lnTo>
                    <a:pt x="0" y="116"/>
                  </a:lnTo>
                  <a:lnTo>
                    <a:pt x="0" y="0"/>
                  </a:lnTo>
                  <a:lnTo>
                    <a:pt x="65" y="0"/>
                  </a:lnTo>
                  <a:lnTo>
                    <a:pt x="65"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17" name="iş1îḓê">
              <a:extLst>
                <a:ext uri="{FF2B5EF4-FFF2-40B4-BE49-F238E27FC236}">
                  <a16:creationId xmlns:a16="http://schemas.microsoft.com/office/drawing/2014/main" xmlns="" id="{CF17CBBE-89F3-4D86-8E3B-0873677E31D4}"/>
                </a:ext>
              </a:extLst>
            </p:cNvPr>
            <p:cNvSpPr/>
            <p:nvPr userDrawn="1"/>
          </p:nvSpPr>
          <p:spPr bwMode="auto">
            <a:xfrm>
              <a:off x="4808538" y="4608513"/>
              <a:ext cx="2260600" cy="588963"/>
            </a:xfrm>
            <a:custGeom>
              <a:avLst/>
              <a:gdLst>
                <a:gd name="T0" fmla="*/ 674 w 674"/>
                <a:gd name="T1" fmla="*/ 0 h 176"/>
                <a:gd name="T2" fmla="*/ 13 w 674"/>
                <a:gd name="T3" fmla="*/ 0 h 176"/>
                <a:gd name="T4" fmla="*/ 0 w 674"/>
                <a:gd name="T5" fmla="*/ 13 h 176"/>
                <a:gd name="T6" fmla="*/ 0 w 674"/>
                <a:gd name="T7" fmla="*/ 164 h 176"/>
                <a:gd name="T8" fmla="*/ 13 w 674"/>
                <a:gd name="T9" fmla="*/ 176 h 176"/>
                <a:gd name="T10" fmla="*/ 674 w 674"/>
                <a:gd name="T11" fmla="*/ 176 h 176"/>
                <a:gd name="T12" fmla="*/ 674 w 674"/>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674" h="176">
                  <a:moveTo>
                    <a:pt x="674" y="0"/>
                  </a:moveTo>
                  <a:cubicBezTo>
                    <a:pt x="13" y="0"/>
                    <a:pt x="13" y="0"/>
                    <a:pt x="13" y="0"/>
                  </a:cubicBezTo>
                  <a:cubicBezTo>
                    <a:pt x="6" y="0"/>
                    <a:pt x="0" y="6"/>
                    <a:pt x="0" y="13"/>
                  </a:cubicBezTo>
                  <a:cubicBezTo>
                    <a:pt x="0" y="164"/>
                    <a:pt x="0" y="164"/>
                    <a:pt x="0" y="164"/>
                  </a:cubicBezTo>
                  <a:cubicBezTo>
                    <a:pt x="0" y="171"/>
                    <a:pt x="6" y="176"/>
                    <a:pt x="13" y="176"/>
                  </a:cubicBezTo>
                  <a:cubicBezTo>
                    <a:pt x="674" y="176"/>
                    <a:pt x="674" y="176"/>
                    <a:pt x="674" y="176"/>
                  </a:cubicBezTo>
                  <a:cubicBezTo>
                    <a:pt x="674" y="0"/>
                    <a:pt x="674" y="0"/>
                    <a:pt x="674" y="0"/>
                  </a:cubicBezTo>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18" name="îŝ1îďè">
              <a:extLst>
                <a:ext uri="{FF2B5EF4-FFF2-40B4-BE49-F238E27FC236}">
                  <a16:creationId xmlns:a16="http://schemas.microsoft.com/office/drawing/2014/main" xmlns="" id="{936B445E-BA0A-4156-9D18-4265CCDDDE35}"/>
                </a:ext>
              </a:extLst>
            </p:cNvPr>
            <p:cNvSpPr/>
            <p:nvPr userDrawn="1"/>
          </p:nvSpPr>
          <p:spPr bwMode="auto">
            <a:xfrm>
              <a:off x="4808538" y="5056188"/>
              <a:ext cx="2260600" cy="365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19" name="işľîḋé">
              <a:extLst>
                <a:ext uri="{FF2B5EF4-FFF2-40B4-BE49-F238E27FC236}">
                  <a16:creationId xmlns:a16="http://schemas.microsoft.com/office/drawing/2014/main" xmlns="" id="{B24C4F45-0926-472F-A96E-DF0EC0EA0DF7}"/>
                </a:ext>
              </a:extLst>
            </p:cNvPr>
            <p:cNvSpPr/>
            <p:nvPr userDrawn="1"/>
          </p:nvSpPr>
          <p:spPr bwMode="auto">
            <a:xfrm>
              <a:off x="4808538" y="5056188"/>
              <a:ext cx="2260600"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0" name="iSḻîdé">
              <a:extLst>
                <a:ext uri="{FF2B5EF4-FFF2-40B4-BE49-F238E27FC236}">
                  <a16:creationId xmlns:a16="http://schemas.microsoft.com/office/drawing/2014/main" xmlns="" id="{DF2D19B7-B200-4A4C-9B4D-26BD95DA14C1}"/>
                </a:ext>
              </a:extLst>
            </p:cNvPr>
            <p:cNvSpPr/>
            <p:nvPr userDrawn="1"/>
          </p:nvSpPr>
          <p:spPr bwMode="auto">
            <a:xfrm>
              <a:off x="4808538" y="4805363"/>
              <a:ext cx="22606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1" name="ïṩlíḓè">
              <a:extLst>
                <a:ext uri="{FF2B5EF4-FFF2-40B4-BE49-F238E27FC236}">
                  <a16:creationId xmlns:a16="http://schemas.microsoft.com/office/drawing/2014/main" xmlns="" id="{5D081853-8669-4289-B8A7-EF0A6749B217}"/>
                </a:ext>
              </a:extLst>
            </p:cNvPr>
            <p:cNvSpPr/>
            <p:nvPr userDrawn="1"/>
          </p:nvSpPr>
          <p:spPr bwMode="auto">
            <a:xfrm>
              <a:off x="4808538" y="4805363"/>
              <a:ext cx="22606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2" name="iṧḻiďé">
              <a:extLst>
                <a:ext uri="{FF2B5EF4-FFF2-40B4-BE49-F238E27FC236}">
                  <a16:creationId xmlns:a16="http://schemas.microsoft.com/office/drawing/2014/main" xmlns="" id="{3A203C27-CDA8-4F5D-9A29-0BB5464A4159}"/>
                </a:ext>
              </a:extLst>
            </p:cNvPr>
            <p:cNvSpPr/>
            <p:nvPr userDrawn="1"/>
          </p:nvSpPr>
          <p:spPr bwMode="auto">
            <a:xfrm>
              <a:off x="4808538" y="4724401"/>
              <a:ext cx="2260600" cy="301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3" name="iŝḷídê">
              <a:extLst>
                <a:ext uri="{FF2B5EF4-FFF2-40B4-BE49-F238E27FC236}">
                  <a16:creationId xmlns:a16="http://schemas.microsoft.com/office/drawing/2014/main" xmlns="" id="{DBA93999-DEBA-4CB8-A34D-426C634751F7}"/>
                </a:ext>
              </a:extLst>
            </p:cNvPr>
            <p:cNvSpPr/>
            <p:nvPr userDrawn="1"/>
          </p:nvSpPr>
          <p:spPr bwMode="auto">
            <a:xfrm>
              <a:off x="4808538" y="4608513"/>
              <a:ext cx="2260600" cy="52388"/>
            </a:xfrm>
            <a:custGeom>
              <a:avLst/>
              <a:gdLst>
                <a:gd name="T0" fmla="*/ 0 w 674"/>
                <a:gd name="T1" fmla="*/ 13 h 16"/>
                <a:gd name="T2" fmla="*/ 0 w 674"/>
                <a:gd name="T3" fmla="*/ 16 h 16"/>
                <a:gd name="T4" fmla="*/ 674 w 674"/>
                <a:gd name="T5" fmla="*/ 16 h 16"/>
                <a:gd name="T6" fmla="*/ 674 w 674"/>
                <a:gd name="T7" fmla="*/ 0 h 16"/>
                <a:gd name="T8" fmla="*/ 13 w 674"/>
                <a:gd name="T9" fmla="*/ 0 h 16"/>
                <a:gd name="T10" fmla="*/ 0 w 674"/>
                <a:gd name="T11" fmla="*/ 13 h 16"/>
              </a:gdLst>
              <a:ahLst/>
              <a:cxnLst>
                <a:cxn ang="0">
                  <a:pos x="T0" y="T1"/>
                </a:cxn>
                <a:cxn ang="0">
                  <a:pos x="T2" y="T3"/>
                </a:cxn>
                <a:cxn ang="0">
                  <a:pos x="T4" y="T5"/>
                </a:cxn>
                <a:cxn ang="0">
                  <a:pos x="T6" y="T7"/>
                </a:cxn>
                <a:cxn ang="0">
                  <a:pos x="T8" y="T9"/>
                </a:cxn>
                <a:cxn ang="0">
                  <a:pos x="T10" y="T11"/>
                </a:cxn>
              </a:cxnLst>
              <a:rect l="0" t="0" r="r" b="b"/>
              <a:pathLst>
                <a:path w="674" h="16">
                  <a:moveTo>
                    <a:pt x="0" y="13"/>
                  </a:moveTo>
                  <a:cubicBezTo>
                    <a:pt x="0" y="16"/>
                    <a:pt x="0" y="16"/>
                    <a:pt x="0" y="16"/>
                  </a:cubicBezTo>
                  <a:cubicBezTo>
                    <a:pt x="674" y="16"/>
                    <a:pt x="674" y="16"/>
                    <a:pt x="674" y="16"/>
                  </a:cubicBezTo>
                  <a:cubicBezTo>
                    <a:pt x="674" y="0"/>
                    <a:pt x="674" y="0"/>
                    <a:pt x="674"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24" name="íṡḻiďe">
              <a:extLst>
                <a:ext uri="{FF2B5EF4-FFF2-40B4-BE49-F238E27FC236}">
                  <a16:creationId xmlns:a16="http://schemas.microsoft.com/office/drawing/2014/main" xmlns="" id="{80C39D07-EC26-45A4-8C81-106FB11EB3B9}"/>
                </a:ext>
              </a:extLst>
            </p:cNvPr>
            <p:cNvSpPr/>
            <p:nvPr userDrawn="1"/>
          </p:nvSpPr>
          <p:spPr bwMode="auto">
            <a:xfrm>
              <a:off x="4794250" y="4594226"/>
              <a:ext cx="2320925" cy="615950"/>
            </a:xfrm>
            <a:custGeom>
              <a:avLst/>
              <a:gdLst>
                <a:gd name="T0" fmla="*/ 17 w 692"/>
                <a:gd name="T1" fmla="*/ 8 h 184"/>
                <a:gd name="T2" fmla="*/ 692 w 692"/>
                <a:gd name="T3" fmla="*/ 8 h 184"/>
                <a:gd name="T4" fmla="*/ 692 w 692"/>
                <a:gd name="T5" fmla="*/ 0 h 184"/>
                <a:gd name="T6" fmla="*/ 17 w 692"/>
                <a:gd name="T7" fmla="*/ 0 h 184"/>
                <a:gd name="T8" fmla="*/ 0 w 692"/>
                <a:gd name="T9" fmla="*/ 17 h 184"/>
                <a:gd name="T10" fmla="*/ 0 w 692"/>
                <a:gd name="T11" fmla="*/ 168 h 184"/>
                <a:gd name="T12" fmla="*/ 17 w 692"/>
                <a:gd name="T13" fmla="*/ 184 h 184"/>
                <a:gd name="T14" fmla="*/ 692 w 692"/>
                <a:gd name="T15" fmla="*/ 184 h 184"/>
                <a:gd name="T16" fmla="*/ 692 w 692"/>
                <a:gd name="T17" fmla="*/ 177 h 184"/>
                <a:gd name="T18" fmla="*/ 17 w 692"/>
                <a:gd name="T19" fmla="*/ 177 h 184"/>
                <a:gd name="T20" fmla="*/ 8 w 692"/>
                <a:gd name="T21" fmla="*/ 168 h 184"/>
                <a:gd name="T22" fmla="*/ 8 w 692"/>
                <a:gd name="T23" fmla="*/ 17 h 184"/>
                <a:gd name="T24" fmla="*/ 17 w 692"/>
                <a:gd name="T25" fmla="*/ 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2" h="184">
                  <a:moveTo>
                    <a:pt x="17" y="8"/>
                  </a:moveTo>
                  <a:cubicBezTo>
                    <a:pt x="692" y="8"/>
                    <a:pt x="692" y="8"/>
                    <a:pt x="692" y="8"/>
                  </a:cubicBezTo>
                  <a:cubicBezTo>
                    <a:pt x="692" y="0"/>
                    <a:pt x="692" y="0"/>
                    <a:pt x="692" y="0"/>
                  </a:cubicBezTo>
                  <a:cubicBezTo>
                    <a:pt x="17" y="0"/>
                    <a:pt x="17" y="0"/>
                    <a:pt x="17" y="0"/>
                  </a:cubicBezTo>
                  <a:cubicBezTo>
                    <a:pt x="8" y="0"/>
                    <a:pt x="0" y="7"/>
                    <a:pt x="0" y="17"/>
                  </a:cubicBezTo>
                  <a:cubicBezTo>
                    <a:pt x="0" y="168"/>
                    <a:pt x="0" y="168"/>
                    <a:pt x="0" y="168"/>
                  </a:cubicBezTo>
                  <a:cubicBezTo>
                    <a:pt x="0" y="177"/>
                    <a:pt x="8" y="184"/>
                    <a:pt x="17" y="184"/>
                  </a:cubicBezTo>
                  <a:cubicBezTo>
                    <a:pt x="692" y="184"/>
                    <a:pt x="692" y="184"/>
                    <a:pt x="692" y="184"/>
                  </a:cubicBezTo>
                  <a:cubicBezTo>
                    <a:pt x="692" y="177"/>
                    <a:pt x="692" y="177"/>
                    <a:pt x="692" y="177"/>
                  </a:cubicBezTo>
                  <a:cubicBezTo>
                    <a:pt x="17" y="177"/>
                    <a:pt x="17" y="177"/>
                    <a:pt x="17" y="177"/>
                  </a:cubicBezTo>
                  <a:cubicBezTo>
                    <a:pt x="12" y="177"/>
                    <a:pt x="8" y="172"/>
                    <a:pt x="8" y="168"/>
                  </a:cubicBezTo>
                  <a:cubicBezTo>
                    <a:pt x="8" y="17"/>
                    <a:pt x="8" y="17"/>
                    <a:pt x="8" y="17"/>
                  </a:cubicBezTo>
                  <a:cubicBezTo>
                    <a:pt x="8" y="12"/>
                    <a:pt x="12" y="8"/>
                    <a:pt x="17" y="8"/>
                  </a:cubicBezTo>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25" name="iŝ1iḍé">
              <a:extLst>
                <a:ext uri="{FF2B5EF4-FFF2-40B4-BE49-F238E27FC236}">
                  <a16:creationId xmlns:a16="http://schemas.microsoft.com/office/drawing/2014/main" xmlns="" id="{65D1C997-D57C-4CA1-A221-987BFB363901}"/>
                </a:ext>
              </a:extLst>
            </p:cNvPr>
            <p:cNvSpPr/>
            <p:nvPr userDrawn="1"/>
          </p:nvSpPr>
          <p:spPr bwMode="auto">
            <a:xfrm>
              <a:off x="5029200" y="472440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26" name="íṡḻîḓè">
              <a:extLst>
                <a:ext uri="{FF2B5EF4-FFF2-40B4-BE49-F238E27FC236}">
                  <a16:creationId xmlns:a16="http://schemas.microsoft.com/office/drawing/2014/main" xmlns="" id="{3E3D803A-CDE7-4E5D-9C90-E382E940491E}"/>
                </a:ext>
              </a:extLst>
            </p:cNvPr>
            <p:cNvSpPr/>
            <p:nvPr userDrawn="1"/>
          </p:nvSpPr>
          <p:spPr bwMode="auto">
            <a:xfrm>
              <a:off x="4895850" y="3830638"/>
              <a:ext cx="1897063" cy="325438"/>
            </a:xfrm>
            <a:custGeom>
              <a:avLst/>
              <a:gdLst>
                <a:gd name="T0" fmla="*/ 566 w 566"/>
                <a:gd name="T1" fmla="*/ 0 h 97"/>
                <a:gd name="T2" fmla="*/ 13 w 566"/>
                <a:gd name="T3" fmla="*/ 0 h 97"/>
                <a:gd name="T4" fmla="*/ 0 w 566"/>
                <a:gd name="T5" fmla="*/ 13 h 97"/>
                <a:gd name="T6" fmla="*/ 0 w 566"/>
                <a:gd name="T7" fmla="*/ 84 h 97"/>
                <a:gd name="T8" fmla="*/ 13 w 566"/>
                <a:gd name="T9" fmla="*/ 97 h 97"/>
                <a:gd name="T10" fmla="*/ 566 w 566"/>
                <a:gd name="T11" fmla="*/ 97 h 97"/>
                <a:gd name="T12" fmla="*/ 566 w 566"/>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566" h="97">
                  <a:moveTo>
                    <a:pt x="566" y="0"/>
                  </a:moveTo>
                  <a:cubicBezTo>
                    <a:pt x="13" y="0"/>
                    <a:pt x="13" y="0"/>
                    <a:pt x="13" y="0"/>
                  </a:cubicBezTo>
                  <a:cubicBezTo>
                    <a:pt x="6" y="0"/>
                    <a:pt x="0" y="6"/>
                    <a:pt x="0" y="13"/>
                  </a:cubicBezTo>
                  <a:cubicBezTo>
                    <a:pt x="0" y="84"/>
                    <a:pt x="0" y="84"/>
                    <a:pt x="0" y="84"/>
                  </a:cubicBezTo>
                  <a:cubicBezTo>
                    <a:pt x="0" y="91"/>
                    <a:pt x="6" y="97"/>
                    <a:pt x="13" y="97"/>
                  </a:cubicBezTo>
                  <a:cubicBezTo>
                    <a:pt x="566" y="97"/>
                    <a:pt x="566" y="97"/>
                    <a:pt x="566" y="97"/>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27" name="î$ḻîḑe">
              <a:extLst>
                <a:ext uri="{FF2B5EF4-FFF2-40B4-BE49-F238E27FC236}">
                  <a16:creationId xmlns:a16="http://schemas.microsoft.com/office/drawing/2014/main" xmlns="" id="{8B418E61-4802-480B-ADB1-DCBD233ECE08}"/>
                </a:ext>
              </a:extLst>
            </p:cNvPr>
            <p:cNvSpPr/>
            <p:nvPr userDrawn="1"/>
          </p:nvSpPr>
          <p:spPr bwMode="auto">
            <a:xfrm>
              <a:off x="4895850" y="4111626"/>
              <a:ext cx="1897063"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8" name="íš1ïḑé">
              <a:extLst>
                <a:ext uri="{FF2B5EF4-FFF2-40B4-BE49-F238E27FC236}">
                  <a16:creationId xmlns:a16="http://schemas.microsoft.com/office/drawing/2014/main" xmlns="" id="{7FB1E958-6661-4A8B-838A-2C0F5D52ECE1}"/>
                </a:ext>
              </a:extLst>
            </p:cNvPr>
            <p:cNvSpPr/>
            <p:nvPr userDrawn="1"/>
          </p:nvSpPr>
          <p:spPr bwMode="auto">
            <a:xfrm>
              <a:off x="4895850" y="3994151"/>
              <a:ext cx="189706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9" name="ïṣḻiḋé">
              <a:extLst>
                <a:ext uri="{FF2B5EF4-FFF2-40B4-BE49-F238E27FC236}">
                  <a16:creationId xmlns:a16="http://schemas.microsoft.com/office/drawing/2014/main" xmlns="" id="{B77A6D98-1689-4410-A381-7071002E306E}"/>
                </a:ext>
              </a:extLst>
            </p:cNvPr>
            <p:cNvSpPr/>
            <p:nvPr userDrawn="1"/>
          </p:nvSpPr>
          <p:spPr bwMode="auto">
            <a:xfrm>
              <a:off x="4895850" y="3914776"/>
              <a:ext cx="189706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30" name="îṧļiḋe">
              <a:extLst>
                <a:ext uri="{FF2B5EF4-FFF2-40B4-BE49-F238E27FC236}">
                  <a16:creationId xmlns:a16="http://schemas.microsoft.com/office/drawing/2014/main" xmlns="" id="{9729D5A8-1222-4A8B-8D3F-F5557883D126}"/>
                </a:ext>
              </a:extLst>
            </p:cNvPr>
            <p:cNvSpPr/>
            <p:nvPr userDrawn="1"/>
          </p:nvSpPr>
          <p:spPr bwMode="auto">
            <a:xfrm>
              <a:off x="4895850" y="3830638"/>
              <a:ext cx="1897063" cy="57150"/>
            </a:xfrm>
            <a:custGeom>
              <a:avLst/>
              <a:gdLst>
                <a:gd name="T0" fmla="*/ 0 w 566"/>
                <a:gd name="T1" fmla="*/ 13 h 17"/>
                <a:gd name="T2" fmla="*/ 0 w 566"/>
                <a:gd name="T3" fmla="*/ 17 h 17"/>
                <a:gd name="T4" fmla="*/ 566 w 566"/>
                <a:gd name="T5" fmla="*/ 17 h 17"/>
                <a:gd name="T6" fmla="*/ 566 w 566"/>
                <a:gd name="T7" fmla="*/ 0 h 17"/>
                <a:gd name="T8" fmla="*/ 13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1" name="íşľíďè">
              <a:extLst>
                <a:ext uri="{FF2B5EF4-FFF2-40B4-BE49-F238E27FC236}">
                  <a16:creationId xmlns:a16="http://schemas.microsoft.com/office/drawing/2014/main" xmlns="" id="{8EC7F1CF-FC0A-4C65-B231-4A7FA4F1EE6C}"/>
                </a:ext>
              </a:extLst>
            </p:cNvPr>
            <p:cNvSpPr/>
            <p:nvPr userDrawn="1"/>
          </p:nvSpPr>
          <p:spPr bwMode="auto">
            <a:xfrm>
              <a:off x="4881563" y="3817938"/>
              <a:ext cx="1958975" cy="350838"/>
            </a:xfrm>
            <a:custGeom>
              <a:avLst/>
              <a:gdLst>
                <a:gd name="T0" fmla="*/ 17 w 584"/>
                <a:gd name="T1" fmla="*/ 8 h 105"/>
                <a:gd name="T2" fmla="*/ 584 w 584"/>
                <a:gd name="T3" fmla="*/ 8 h 105"/>
                <a:gd name="T4" fmla="*/ 584 w 584"/>
                <a:gd name="T5" fmla="*/ 0 h 105"/>
                <a:gd name="T6" fmla="*/ 17 w 584"/>
                <a:gd name="T7" fmla="*/ 0 h 105"/>
                <a:gd name="T8" fmla="*/ 0 w 584"/>
                <a:gd name="T9" fmla="*/ 17 h 105"/>
                <a:gd name="T10" fmla="*/ 0 w 584"/>
                <a:gd name="T11" fmla="*/ 88 h 105"/>
                <a:gd name="T12" fmla="*/ 17 w 584"/>
                <a:gd name="T13" fmla="*/ 105 h 105"/>
                <a:gd name="T14" fmla="*/ 584 w 584"/>
                <a:gd name="T15" fmla="*/ 105 h 105"/>
                <a:gd name="T16" fmla="*/ 584 w 584"/>
                <a:gd name="T17" fmla="*/ 97 h 105"/>
                <a:gd name="T18" fmla="*/ 17 w 584"/>
                <a:gd name="T19" fmla="*/ 97 h 105"/>
                <a:gd name="T20" fmla="*/ 8 w 584"/>
                <a:gd name="T21" fmla="*/ 88 h 105"/>
                <a:gd name="T22" fmla="*/ 8 w 584"/>
                <a:gd name="T23" fmla="*/ 17 h 105"/>
                <a:gd name="T24" fmla="*/ 17 w 584"/>
                <a:gd name="T25" fmla="*/ 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105">
                  <a:moveTo>
                    <a:pt x="17" y="8"/>
                  </a:moveTo>
                  <a:cubicBezTo>
                    <a:pt x="584" y="8"/>
                    <a:pt x="584" y="8"/>
                    <a:pt x="584" y="8"/>
                  </a:cubicBezTo>
                  <a:cubicBezTo>
                    <a:pt x="584" y="0"/>
                    <a:pt x="584" y="0"/>
                    <a:pt x="584" y="0"/>
                  </a:cubicBezTo>
                  <a:cubicBezTo>
                    <a:pt x="17" y="0"/>
                    <a:pt x="17" y="0"/>
                    <a:pt x="17" y="0"/>
                  </a:cubicBezTo>
                  <a:cubicBezTo>
                    <a:pt x="8" y="0"/>
                    <a:pt x="0" y="7"/>
                    <a:pt x="0" y="17"/>
                  </a:cubicBezTo>
                  <a:cubicBezTo>
                    <a:pt x="0" y="88"/>
                    <a:pt x="0" y="88"/>
                    <a:pt x="0" y="88"/>
                  </a:cubicBezTo>
                  <a:cubicBezTo>
                    <a:pt x="0" y="98"/>
                    <a:pt x="8" y="105"/>
                    <a:pt x="17" y="105"/>
                  </a:cubicBezTo>
                  <a:cubicBezTo>
                    <a:pt x="584" y="105"/>
                    <a:pt x="584" y="105"/>
                    <a:pt x="584" y="105"/>
                  </a:cubicBezTo>
                  <a:cubicBezTo>
                    <a:pt x="584" y="97"/>
                    <a:pt x="584" y="97"/>
                    <a:pt x="584" y="97"/>
                  </a:cubicBezTo>
                  <a:cubicBezTo>
                    <a:pt x="17" y="97"/>
                    <a:pt x="17" y="97"/>
                    <a:pt x="17" y="97"/>
                  </a:cubicBezTo>
                  <a:cubicBezTo>
                    <a:pt x="12" y="97"/>
                    <a:pt x="8" y="93"/>
                    <a:pt x="8" y="88"/>
                  </a:cubicBezTo>
                  <a:cubicBezTo>
                    <a:pt x="8" y="17"/>
                    <a:pt x="8" y="17"/>
                    <a:pt x="8" y="17"/>
                  </a:cubicBezTo>
                  <a:cubicBezTo>
                    <a:pt x="8" y="12"/>
                    <a:pt x="12" y="8"/>
                    <a:pt x="17" y="8"/>
                  </a:cubicBezTo>
                  <a:close/>
                </a:path>
              </a:pathLst>
            </a:custGeom>
            <a:solidFill>
              <a:srgbClr val="009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2" name="îṥ1íďê">
              <a:extLst>
                <a:ext uri="{FF2B5EF4-FFF2-40B4-BE49-F238E27FC236}">
                  <a16:creationId xmlns:a16="http://schemas.microsoft.com/office/drawing/2014/main" xmlns="" id="{65658DD6-B501-4251-A516-E9540E72959C}"/>
                </a:ext>
              </a:extLst>
            </p:cNvPr>
            <p:cNvSpPr/>
            <p:nvPr userDrawn="1"/>
          </p:nvSpPr>
          <p:spPr bwMode="auto">
            <a:xfrm>
              <a:off x="5116513" y="3914776"/>
              <a:ext cx="107950" cy="187325"/>
            </a:xfrm>
            <a:custGeom>
              <a:avLst/>
              <a:gdLst>
                <a:gd name="T0" fmla="*/ 68 w 68"/>
                <a:gd name="T1" fmla="*/ 118 h 118"/>
                <a:gd name="T2" fmla="*/ 34 w 68"/>
                <a:gd name="T3" fmla="*/ 103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3"/>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3" name="ïṧḷîḑe">
              <a:extLst>
                <a:ext uri="{FF2B5EF4-FFF2-40B4-BE49-F238E27FC236}">
                  <a16:creationId xmlns:a16="http://schemas.microsoft.com/office/drawing/2014/main" xmlns="" id="{390DEC5B-9090-4A04-BB0C-21051DE6E56C}"/>
                </a:ext>
              </a:extLst>
            </p:cNvPr>
            <p:cNvSpPr/>
            <p:nvPr userDrawn="1"/>
          </p:nvSpPr>
          <p:spPr bwMode="auto">
            <a:xfrm>
              <a:off x="4986338" y="3479801"/>
              <a:ext cx="2082800" cy="323850"/>
            </a:xfrm>
            <a:custGeom>
              <a:avLst/>
              <a:gdLst>
                <a:gd name="T0" fmla="*/ 621 w 621"/>
                <a:gd name="T1" fmla="*/ 0 h 97"/>
                <a:gd name="T2" fmla="*/ 13 w 621"/>
                <a:gd name="T3" fmla="*/ 0 h 97"/>
                <a:gd name="T4" fmla="*/ 0 w 621"/>
                <a:gd name="T5" fmla="*/ 12 h 97"/>
                <a:gd name="T6" fmla="*/ 0 w 621"/>
                <a:gd name="T7" fmla="*/ 84 h 97"/>
                <a:gd name="T8" fmla="*/ 13 w 621"/>
                <a:gd name="T9" fmla="*/ 97 h 97"/>
                <a:gd name="T10" fmla="*/ 621 w 621"/>
                <a:gd name="T11" fmla="*/ 97 h 97"/>
                <a:gd name="T12" fmla="*/ 621 w 621"/>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621" h="97">
                  <a:moveTo>
                    <a:pt x="621" y="0"/>
                  </a:moveTo>
                  <a:cubicBezTo>
                    <a:pt x="13" y="0"/>
                    <a:pt x="13" y="0"/>
                    <a:pt x="13" y="0"/>
                  </a:cubicBezTo>
                  <a:cubicBezTo>
                    <a:pt x="6" y="0"/>
                    <a:pt x="0" y="5"/>
                    <a:pt x="0" y="12"/>
                  </a:cubicBezTo>
                  <a:cubicBezTo>
                    <a:pt x="0" y="84"/>
                    <a:pt x="0" y="84"/>
                    <a:pt x="0" y="84"/>
                  </a:cubicBezTo>
                  <a:cubicBezTo>
                    <a:pt x="0" y="91"/>
                    <a:pt x="6" y="97"/>
                    <a:pt x="13" y="97"/>
                  </a:cubicBezTo>
                  <a:cubicBezTo>
                    <a:pt x="621" y="97"/>
                    <a:pt x="621" y="97"/>
                    <a:pt x="621" y="97"/>
                  </a:cubicBezTo>
                  <a:lnTo>
                    <a:pt x="621"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4" name="i$lîḋê">
              <a:extLst>
                <a:ext uri="{FF2B5EF4-FFF2-40B4-BE49-F238E27FC236}">
                  <a16:creationId xmlns:a16="http://schemas.microsoft.com/office/drawing/2014/main" xmlns="" id="{9BAC9DA9-F3F9-4947-9060-9D1132D4A54D}"/>
                </a:ext>
              </a:extLst>
            </p:cNvPr>
            <p:cNvSpPr/>
            <p:nvPr userDrawn="1"/>
          </p:nvSpPr>
          <p:spPr bwMode="auto">
            <a:xfrm>
              <a:off x="4986338" y="3760788"/>
              <a:ext cx="2082800" cy="190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35" name="î$1iďê">
              <a:extLst>
                <a:ext uri="{FF2B5EF4-FFF2-40B4-BE49-F238E27FC236}">
                  <a16:creationId xmlns:a16="http://schemas.microsoft.com/office/drawing/2014/main" xmlns="" id="{217806F9-AAFB-4687-B025-E9F4C07CF3F2}"/>
                </a:ext>
              </a:extLst>
            </p:cNvPr>
            <p:cNvSpPr/>
            <p:nvPr userDrawn="1"/>
          </p:nvSpPr>
          <p:spPr bwMode="auto">
            <a:xfrm>
              <a:off x="4986338" y="3643313"/>
              <a:ext cx="20828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36" name="îṩḻïḋé">
              <a:extLst>
                <a:ext uri="{FF2B5EF4-FFF2-40B4-BE49-F238E27FC236}">
                  <a16:creationId xmlns:a16="http://schemas.microsoft.com/office/drawing/2014/main" xmlns="" id="{1B0354CB-AB5C-4209-80F0-BFE4378E1120}"/>
                </a:ext>
              </a:extLst>
            </p:cNvPr>
            <p:cNvSpPr/>
            <p:nvPr userDrawn="1"/>
          </p:nvSpPr>
          <p:spPr bwMode="auto">
            <a:xfrm>
              <a:off x="4986338" y="3562351"/>
              <a:ext cx="2082800"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37" name="ïSḻîḋê">
              <a:extLst>
                <a:ext uri="{FF2B5EF4-FFF2-40B4-BE49-F238E27FC236}">
                  <a16:creationId xmlns:a16="http://schemas.microsoft.com/office/drawing/2014/main" xmlns="" id="{F5885ED5-65D7-4F7E-9D43-C0C9CF11B573}"/>
                </a:ext>
              </a:extLst>
            </p:cNvPr>
            <p:cNvSpPr/>
            <p:nvPr userDrawn="1"/>
          </p:nvSpPr>
          <p:spPr bwMode="auto">
            <a:xfrm>
              <a:off x="4986338" y="3479801"/>
              <a:ext cx="2082800" cy="52388"/>
            </a:xfrm>
            <a:custGeom>
              <a:avLst/>
              <a:gdLst>
                <a:gd name="T0" fmla="*/ 0 w 621"/>
                <a:gd name="T1" fmla="*/ 12 h 16"/>
                <a:gd name="T2" fmla="*/ 0 w 621"/>
                <a:gd name="T3" fmla="*/ 16 h 16"/>
                <a:gd name="T4" fmla="*/ 621 w 621"/>
                <a:gd name="T5" fmla="*/ 16 h 16"/>
                <a:gd name="T6" fmla="*/ 621 w 621"/>
                <a:gd name="T7" fmla="*/ 0 h 16"/>
                <a:gd name="T8" fmla="*/ 13 w 621"/>
                <a:gd name="T9" fmla="*/ 0 h 16"/>
                <a:gd name="T10" fmla="*/ 0 w 621"/>
                <a:gd name="T11" fmla="*/ 12 h 16"/>
              </a:gdLst>
              <a:ahLst/>
              <a:cxnLst>
                <a:cxn ang="0">
                  <a:pos x="T0" y="T1"/>
                </a:cxn>
                <a:cxn ang="0">
                  <a:pos x="T2" y="T3"/>
                </a:cxn>
                <a:cxn ang="0">
                  <a:pos x="T4" y="T5"/>
                </a:cxn>
                <a:cxn ang="0">
                  <a:pos x="T6" y="T7"/>
                </a:cxn>
                <a:cxn ang="0">
                  <a:pos x="T8" y="T9"/>
                </a:cxn>
                <a:cxn ang="0">
                  <a:pos x="T10" y="T11"/>
                </a:cxn>
              </a:cxnLst>
              <a:rect l="0" t="0" r="r" b="b"/>
              <a:pathLst>
                <a:path w="621" h="16">
                  <a:moveTo>
                    <a:pt x="0" y="12"/>
                  </a:moveTo>
                  <a:cubicBezTo>
                    <a:pt x="0" y="16"/>
                    <a:pt x="0" y="16"/>
                    <a:pt x="0" y="16"/>
                  </a:cubicBezTo>
                  <a:cubicBezTo>
                    <a:pt x="621" y="16"/>
                    <a:pt x="621" y="16"/>
                    <a:pt x="621" y="16"/>
                  </a:cubicBezTo>
                  <a:cubicBezTo>
                    <a:pt x="621" y="0"/>
                    <a:pt x="621" y="0"/>
                    <a:pt x="621" y="0"/>
                  </a:cubicBezTo>
                  <a:cubicBezTo>
                    <a:pt x="13" y="0"/>
                    <a:pt x="13" y="0"/>
                    <a:pt x="13" y="0"/>
                  </a:cubicBezTo>
                  <a:cubicBezTo>
                    <a:pt x="6" y="0"/>
                    <a:pt x="0" y="5"/>
                    <a:pt x="0" y="12"/>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8" name="îṡḷïḋé">
              <a:extLst>
                <a:ext uri="{FF2B5EF4-FFF2-40B4-BE49-F238E27FC236}">
                  <a16:creationId xmlns:a16="http://schemas.microsoft.com/office/drawing/2014/main" xmlns="" id="{5BB41714-7D39-4408-87E7-462460AF442B}"/>
                </a:ext>
              </a:extLst>
            </p:cNvPr>
            <p:cNvSpPr/>
            <p:nvPr userDrawn="1"/>
          </p:nvSpPr>
          <p:spPr bwMode="auto">
            <a:xfrm>
              <a:off x="4972050" y="3465513"/>
              <a:ext cx="2143125" cy="352425"/>
            </a:xfrm>
            <a:custGeom>
              <a:avLst/>
              <a:gdLst>
                <a:gd name="T0" fmla="*/ 17 w 639"/>
                <a:gd name="T1" fmla="*/ 7 h 105"/>
                <a:gd name="T2" fmla="*/ 639 w 639"/>
                <a:gd name="T3" fmla="*/ 7 h 105"/>
                <a:gd name="T4" fmla="*/ 639 w 639"/>
                <a:gd name="T5" fmla="*/ 0 h 105"/>
                <a:gd name="T6" fmla="*/ 17 w 639"/>
                <a:gd name="T7" fmla="*/ 0 h 105"/>
                <a:gd name="T8" fmla="*/ 0 w 639"/>
                <a:gd name="T9" fmla="*/ 16 h 105"/>
                <a:gd name="T10" fmla="*/ 0 w 639"/>
                <a:gd name="T11" fmla="*/ 88 h 105"/>
                <a:gd name="T12" fmla="*/ 17 w 639"/>
                <a:gd name="T13" fmla="*/ 105 h 105"/>
                <a:gd name="T14" fmla="*/ 639 w 639"/>
                <a:gd name="T15" fmla="*/ 105 h 105"/>
                <a:gd name="T16" fmla="*/ 639 w 639"/>
                <a:gd name="T17" fmla="*/ 97 h 105"/>
                <a:gd name="T18" fmla="*/ 17 w 639"/>
                <a:gd name="T19" fmla="*/ 97 h 105"/>
                <a:gd name="T20" fmla="*/ 8 w 639"/>
                <a:gd name="T21" fmla="*/ 88 h 105"/>
                <a:gd name="T22" fmla="*/ 8 w 639"/>
                <a:gd name="T23" fmla="*/ 16 h 105"/>
                <a:gd name="T24" fmla="*/ 17 w 639"/>
                <a:gd name="T25" fmla="*/ 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105">
                  <a:moveTo>
                    <a:pt x="17" y="7"/>
                  </a:moveTo>
                  <a:cubicBezTo>
                    <a:pt x="639" y="7"/>
                    <a:pt x="639" y="7"/>
                    <a:pt x="639" y="7"/>
                  </a:cubicBezTo>
                  <a:cubicBezTo>
                    <a:pt x="639" y="0"/>
                    <a:pt x="639" y="0"/>
                    <a:pt x="639" y="0"/>
                  </a:cubicBezTo>
                  <a:cubicBezTo>
                    <a:pt x="17" y="0"/>
                    <a:pt x="17" y="0"/>
                    <a:pt x="17" y="0"/>
                  </a:cubicBezTo>
                  <a:cubicBezTo>
                    <a:pt x="8" y="0"/>
                    <a:pt x="0" y="7"/>
                    <a:pt x="0" y="16"/>
                  </a:cubicBezTo>
                  <a:cubicBezTo>
                    <a:pt x="0" y="88"/>
                    <a:pt x="0" y="88"/>
                    <a:pt x="0" y="88"/>
                  </a:cubicBezTo>
                  <a:cubicBezTo>
                    <a:pt x="0" y="97"/>
                    <a:pt x="8" y="105"/>
                    <a:pt x="17" y="105"/>
                  </a:cubicBezTo>
                  <a:cubicBezTo>
                    <a:pt x="639" y="105"/>
                    <a:pt x="639" y="105"/>
                    <a:pt x="639" y="105"/>
                  </a:cubicBezTo>
                  <a:cubicBezTo>
                    <a:pt x="639" y="97"/>
                    <a:pt x="639" y="97"/>
                    <a:pt x="639" y="97"/>
                  </a:cubicBezTo>
                  <a:cubicBezTo>
                    <a:pt x="17" y="97"/>
                    <a:pt x="17" y="97"/>
                    <a:pt x="17" y="97"/>
                  </a:cubicBezTo>
                  <a:cubicBezTo>
                    <a:pt x="12" y="97"/>
                    <a:pt x="8" y="93"/>
                    <a:pt x="8" y="88"/>
                  </a:cubicBezTo>
                  <a:cubicBezTo>
                    <a:pt x="8" y="16"/>
                    <a:pt x="8" y="16"/>
                    <a:pt x="8" y="16"/>
                  </a:cubicBezTo>
                  <a:cubicBezTo>
                    <a:pt x="8" y="12"/>
                    <a:pt x="12" y="7"/>
                    <a:pt x="17" y="7"/>
                  </a:cubicBezTo>
                  <a:close/>
                </a:path>
              </a:pathLst>
            </a:custGeom>
            <a:solidFill>
              <a:srgbClr val="3446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9" name="ïşlîde">
              <a:extLst>
                <a:ext uri="{FF2B5EF4-FFF2-40B4-BE49-F238E27FC236}">
                  <a16:creationId xmlns:a16="http://schemas.microsoft.com/office/drawing/2014/main" xmlns="" id="{DF0ADF89-910E-49EE-8458-9DED99D4D122}"/>
                </a:ext>
              </a:extLst>
            </p:cNvPr>
            <p:cNvSpPr/>
            <p:nvPr userDrawn="1"/>
          </p:nvSpPr>
          <p:spPr bwMode="auto">
            <a:xfrm>
              <a:off x="5207000" y="356235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0" name="ïṧḷíḓé">
              <a:extLst>
                <a:ext uri="{FF2B5EF4-FFF2-40B4-BE49-F238E27FC236}">
                  <a16:creationId xmlns:a16="http://schemas.microsoft.com/office/drawing/2014/main" xmlns="" id="{6DCD2AAD-E50D-46FA-ACD4-393FD28924C6}"/>
                </a:ext>
              </a:extLst>
            </p:cNvPr>
            <p:cNvSpPr/>
            <p:nvPr userDrawn="1"/>
          </p:nvSpPr>
          <p:spPr bwMode="auto">
            <a:xfrm>
              <a:off x="5095875" y="3090863"/>
              <a:ext cx="1382713" cy="361950"/>
            </a:xfrm>
            <a:custGeom>
              <a:avLst/>
              <a:gdLst>
                <a:gd name="T0" fmla="*/ 412 w 412"/>
                <a:gd name="T1" fmla="*/ 0 h 108"/>
                <a:gd name="T2" fmla="*/ 13 w 412"/>
                <a:gd name="T3" fmla="*/ 0 h 108"/>
                <a:gd name="T4" fmla="*/ 0 w 412"/>
                <a:gd name="T5" fmla="*/ 13 h 108"/>
                <a:gd name="T6" fmla="*/ 0 w 412"/>
                <a:gd name="T7" fmla="*/ 95 h 108"/>
                <a:gd name="T8" fmla="*/ 13 w 412"/>
                <a:gd name="T9" fmla="*/ 108 h 108"/>
                <a:gd name="T10" fmla="*/ 412 w 412"/>
                <a:gd name="T11" fmla="*/ 108 h 108"/>
                <a:gd name="T12" fmla="*/ 412 w 412"/>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412" h="108">
                  <a:moveTo>
                    <a:pt x="412" y="0"/>
                  </a:moveTo>
                  <a:cubicBezTo>
                    <a:pt x="13" y="0"/>
                    <a:pt x="13" y="0"/>
                    <a:pt x="13" y="0"/>
                  </a:cubicBezTo>
                  <a:cubicBezTo>
                    <a:pt x="6" y="0"/>
                    <a:pt x="0" y="6"/>
                    <a:pt x="0" y="13"/>
                  </a:cubicBezTo>
                  <a:cubicBezTo>
                    <a:pt x="0" y="95"/>
                    <a:pt x="0" y="95"/>
                    <a:pt x="0" y="95"/>
                  </a:cubicBezTo>
                  <a:cubicBezTo>
                    <a:pt x="0" y="102"/>
                    <a:pt x="6" y="108"/>
                    <a:pt x="13" y="108"/>
                  </a:cubicBezTo>
                  <a:cubicBezTo>
                    <a:pt x="412" y="108"/>
                    <a:pt x="412" y="108"/>
                    <a:pt x="412" y="108"/>
                  </a:cubicBezTo>
                  <a:lnTo>
                    <a:pt x="412"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1" name="íṩḷiḓè">
              <a:extLst>
                <a:ext uri="{FF2B5EF4-FFF2-40B4-BE49-F238E27FC236}">
                  <a16:creationId xmlns:a16="http://schemas.microsoft.com/office/drawing/2014/main" xmlns="" id="{A2C6258B-4DC9-4DFF-9C21-6224C0839BC8}"/>
                </a:ext>
              </a:extLst>
            </p:cNvPr>
            <p:cNvSpPr/>
            <p:nvPr userDrawn="1"/>
          </p:nvSpPr>
          <p:spPr bwMode="auto">
            <a:xfrm>
              <a:off x="5095875" y="3408363"/>
              <a:ext cx="1382713" cy="174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42" name="iSļiďé">
              <a:extLst>
                <a:ext uri="{FF2B5EF4-FFF2-40B4-BE49-F238E27FC236}">
                  <a16:creationId xmlns:a16="http://schemas.microsoft.com/office/drawing/2014/main" xmlns="" id="{FAE31752-A9CE-4DBF-8AEC-02A2D1C3D642}"/>
                </a:ext>
              </a:extLst>
            </p:cNvPr>
            <p:cNvSpPr/>
            <p:nvPr userDrawn="1"/>
          </p:nvSpPr>
          <p:spPr bwMode="auto">
            <a:xfrm>
              <a:off x="5095875" y="3287713"/>
              <a:ext cx="138271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43" name="iṡḻiďê">
              <a:extLst>
                <a:ext uri="{FF2B5EF4-FFF2-40B4-BE49-F238E27FC236}">
                  <a16:creationId xmlns:a16="http://schemas.microsoft.com/office/drawing/2014/main" xmlns="" id="{C33FBD86-522F-4399-8C22-1CEB48461B01}"/>
                </a:ext>
              </a:extLst>
            </p:cNvPr>
            <p:cNvSpPr/>
            <p:nvPr userDrawn="1"/>
          </p:nvSpPr>
          <p:spPr bwMode="auto">
            <a:xfrm>
              <a:off x="5095875" y="3211513"/>
              <a:ext cx="138271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44" name="iŝḻîḋê">
              <a:extLst>
                <a:ext uri="{FF2B5EF4-FFF2-40B4-BE49-F238E27FC236}">
                  <a16:creationId xmlns:a16="http://schemas.microsoft.com/office/drawing/2014/main" xmlns="" id="{C0AF038B-E1B1-46FC-ADC6-363772CA43F9}"/>
                </a:ext>
              </a:extLst>
            </p:cNvPr>
            <p:cNvSpPr/>
            <p:nvPr userDrawn="1"/>
          </p:nvSpPr>
          <p:spPr bwMode="auto">
            <a:xfrm>
              <a:off x="5095875" y="3090863"/>
              <a:ext cx="1382713" cy="57150"/>
            </a:xfrm>
            <a:custGeom>
              <a:avLst/>
              <a:gdLst>
                <a:gd name="T0" fmla="*/ 0 w 412"/>
                <a:gd name="T1" fmla="*/ 13 h 17"/>
                <a:gd name="T2" fmla="*/ 0 w 412"/>
                <a:gd name="T3" fmla="*/ 17 h 17"/>
                <a:gd name="T4" fmla="*/ 412 w 412"/>
                <a:gd name="T5" fmla="*/ 17 h 17"/>
                <a:gd name="T6" fmla="*/ 412 w 412"/>
                <a:gd name="T7" fmla="*/ 0 h 17"/>
                <a:gd name="T8" fmla="*/ 13 w 412"/>
                <a:gd name="T9" fmla="*/ 0 h 17"/>
                <a:gd name="T10" fmla="*/ 0 w 412"/>
                <a:gd name="T11" fmla="*/ 13 h 17"/>
              </a:gdLst>
              <a:ahLst/>
              <a:cxnLst>
                <a:cxn ang="0">
                  <a:pos x="T0" y="T1"/>
                </a:cxn>
                <a:cxn ang="0">
                  <a:pos x="T2" y="T3"/>
                </a:cxn>
                <a:cxn ang="0">
                  <a:pos x="T4" y="T5"/>
                </a:cxn>
                <a:cxn ang="0">
                  <a:pos x="T6" y="T7"/>
                </a:cxn>
                <a:cxn ang="0">
                  <a:pos x="T8" y="T9"/>
                </a:cxn>
                <a:cxn ang="0">
                  <a:pos x="T10" y="T11"/>
                </a:cxn>
              </a:cxnLst>
              <a:rect l="0" t="0" r="r" b="b"/>
              <a:pathLst>
                <a:path w="412" h="17">
                  <a:moveTo>
                    <a:pt x="0" y="13"/>
                  </a:moveTo>
                  <a:cubicBezTo>
                    <a:pt x="0" y="17"/>
                    <a:pt x="0" y="17"/>
                    <a:pt x="0" y="17"/>
                  </a:cubicBezTo>
                  <a:cubicBezTo>
                    <a:pt x="412" y="17"/>
                    <a:pt x="412" y="17"/>
                    <a:pt x="412" y="17"/>
                  </a:cubicBezTo>
                  <a:cubicBezTo>
                    <a:pt x="412" y="0"/>
                    <a:pt x="412" y="0"/>
                    <a:pt x="412"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5" name="î$ľïďè">
              <a:extLst>
                <a:ext uri="{FF2B5EF4-FFF2-40B4-BE49-F238E27FC236}">
                  <a16:creationId xmlns:a16="http://schemas.microsoft.com/office/drawing/2014/main" xmlns="" id="{6FAB0ED2-252C-494A-8C23-3BF36CBA3E47}"/>
                </a:ext>
              </a:extLst>
            </p:cNvPr>
            <p:cNvSpPr/>
            <p:nvPr userDrawn="1"/>
          </p:nvSpPr>
          <p:spPr bwMode="auto">
            <a:xfrm>
              <a:off x="5083175" y="3076576"/>
              <a:ext cx="1438275" cy="388938"/>
            </a:xfrm>
            <a:custGeom>
              <a:avLst/>
              <a:gdLst>
                <a:gd name="T0" fmla="*/ 17 w 429"/>
                <a:gd name="T1" fmla="*/ 8 h 116"/>
                <a:gd name="T2" fmla="*/ 429 w 429"/>
                <a:gd name="T3" fmla="*/ 8 h 116"/>
                <a:gd name="T4" fmla="*/ 429 w 429"/>
                <a:gd name="T5" fmla="*/ 0 h 116"/>
                <a:gd name="T6" fmla="*/ 17 w 429"/>
                <a:gd name="T7" fmla="*/ 0 h 116"/>
                <a:gd name="T8" fmla="*/ 0 w 429"/>
                <a:gd name="T9" fmla="*/ 17 h 116"/>
                <a:gd name="T10" fmla="*/ 0 w 429"/>
                <a:gd name="T11" fmla="*/ 99 h 116"/>
                <a:gd name="T12" fmla="*/ 17 w 429"/>
                <a:gd name="T13" fmla="*/ 116 h 116"/>
                <a:gd name="T14" fmla="*/ 429 w 429"/>
                <a:gd name="T15" fmla="*/ 116 h 116"/>
                <a:gd name="T16" fmla="*/ 429 w 429"/>
                <a:gd name="T17" fmla="*/ 108 h 116"/>
                <a:gd name="T18" fmla="*/ 17 w 429"/>
                <a:gd name="T19" fmla="*/ 108 h 116"/>
                <a:gd name="T20" fmla="*/ 8 w 429"/>
                <a:gd name="T21" fmla="*/ 99 h 116"/>
                <a:gd name="T22" fmla="*/ 8 w 429"/>
                <a:gd name="T23" fmla="*/ 17 h 116"/>
                <a:gd name="T24" fmla="*/ 17 w 429"/>
                <a:gd name="T25" fmla="*/ 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 h="116">
                  <a:moveTo>
                    <a:pt x="17" y="8"/>
                  </a:moveTo>
                  <a:cubicBezTo>
                    <a:pt x="429" y="8"/>
                    <a:pt x="429" y="8"/>
                    <a:pt x="429" y="8"/>
                  </a:cubicBezTo>
                  <a:cubicBezTo>
                    <a:pt x="429" y="0"/>
                    <a:pt x="429" y="0"/>
                    <a:pt x="429" y="0"/>
                  </a:cubicBezTo>
                  <a:cubicBezTo>
                    <a:pt x="17" y="0"/>
                    <a:pt x="17" y="0"/>
                    <a:pt x="17" y="0"/>
                  </a:cubicBezTo>
                  <a:cubicBezTo>
                    <a:pt x="8" y="0"/>
                    <a:pt x="0" y="8"/>
                    <a:pt x="0" y="17"/>
                  </a:cubicBezTo>
                  <a:cubicBezTo>
                    <a:pt x="0" y="99"/>
                    <a:pt x="0" y="99"/>
                    <a:pt x="0" y="99"/>
                  </a:cubicBezTo>
                  <a:cubicBezTo>
                    <a:pt x="0" y="108"/>
                    <a:pt x="8" y="116"/>
                    <a:pt x="17" y="116"/>
                  </a:cubicBezTo>
                  <a:cubicBezTo>
                    <a:pt x="429" y="116"/>
                    <a:pt x="429" y="116"/>
                    <a:pt x="429" y="116"/>
                  </a:cubicBezTo>
                  <a:cubicBezTo>
                    <a:pt x="429" y="108"/>
                    <a:pt x="429" y="108"/>
                    <a:pt x="429" y="108"/>
                  </a:cubicBezTo>
                  <a:cubicBezTo>
                    <a:pt x="17" y="108"/>
                    <a:pt x="17" y="108"/>
                    <a:pt x="17" y="108"/>
                  </a:cubicBezTo>
                  <a:cubicBezTo>
                    <a:pt x="12" y="108"/>
                    <a:pt x="8" y="104"/>
                    <a:pt x="8" y="99"/>
                  </a:cubicBezTo>
                  <a:cubicBezTo>
                    <a:pt x="8" y="17"/>
                    <a:pt x="8" y="17"/>
                    <a:pt x="8" y="17"/>
                  </a:cubicBezTo>
                  <a:cubicBezTo>
                    <a:pt x="8" y="12"/>
                    <a:pt x="12" y="8"/>
                    <a:pt x="17" y="8"/>
                  </a:cubicBez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6" name="ïślíḋê">
              <a:extLst>
                <a:ext uri="{FF2B5EF4-FFF2-40B4-BE49-F238E27FC236}">
                  <a16:creationId xmlns:a16="http://schemas.microsoft.com/office/drawing/2014/main" xmlns="" id="{F0F8EDCD-5C33-4081-A9C6-7ED2E91EC149}"/>
                </a:ext>
              </a:extLst>
            </p:cNvPr>
            <p:cNvSpPr/>
            <p:nvPr userDrawn="1"/>
          </p:nvSpPr>
          <p:spPr bwMode="auto">
            <a:xfrm>
              <a:off x="5318125" y="3211513"/>
              <a:ext cx="106363" cy="184150"/>
            </a:xfrm>
            <a:custGeom>
              <a:avLst/>
              <a:gdLst>
                <a:gd name="T0" fmla="*/ 67 w 67"/>
                <a:gd name="T1" fmla="*/ 116 h 116"/>
                <a:gd name="T2" fmla="*/ 34 w 67"/>
                <a:gd name="T3" fmla="*/ 101 h 116"/>
                <a:gd name="T4" fmla="*/ 0 w 67"/>
                <a:gd name="T5" fmla="*/ 116 h 116"/>
                <a:gd name="T6" fmla="*/ 0 w 67"/>
                <a:gd name="T7" fmla="*/ 0 h 116"/>
                <a:gd name="T8" fmla="*/ 67 w 67"/>
                <a:gd name="T9" fmla="*/ 0 h 116"/>
                <a:gd name="T10" fmla="*/ 67 w 67"/>
                <a:gd name="T11" fmla="*/ 116 h 116"/>
              </a:gdLst>
              <a:ahLst/>
              <a:cxnLst>
                <a:cxn ang="0">
                  <a:pos x="T0" y="T1"/>
                </a:cxn>
                <a:cxn ang="0">
                  <a:pos x="T2" y="T3"/>
                </a:cxn>
                <a:cxn ang="0">
                  <a:pos x="T4" y="T5"/>
                </a:cxn>
                <a:cxn ang="0">
                  <a:pos x="T6" y="T7"/>
                </a:cxn>
                <a:cxn ang="0">
                  <a:pos x="T8" y="T9"/>
                </a:cxn>
                <a:cxn ang="0">
                  <a:pos x="T10" y="T11"/>
                </a:cxn>
              </a:cxnLst>
              <a:rect l="0" t="0" r="r" b="b"/>
              <a:pathLst>
                <a:path w="67" h="116">
                  <a:moveTo>
                    <a:pt x="67" y="116"/>
                  </a:moveTo>
                  <a:lnTo>
                    <a:pt x="34" y="101"/>
                  </a:lnTo>
                  <a:lnTo>
                    <a:pt x="0" y="116"/>
                  </a:lnTo>
                  <a:lnTo>
                    <a:pt x="0" y="0"/>
                  </a:lnTo>
                  <a:lnTo>
                    <a:pt x="67" y="0"/>
                  </a:lnTo>
                  <a:lnTo>
                    <a:pt x="67"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7" name="íṡḷíďe">
              <a:extLst>
                <a:ext uri="{FF2B5EF4-FFF2-40B4-BE49-F238E27FC236}">
                  <a16:creationId xmlns:a16="http://schemas.microsoft.com/office/drawing/2014/main" xmlns="" id="{5EAF7241-B7B8-43B9-AF1D-3CD1A9F1795D}"/>
                </a:ext>
              </a:extLst>
            </p:cNvPr>
            <p:cNvSpPr/>
            <p:nvPr userDrawn="1"/>
          </p:nvSpPr>
          <p:spPr bwMode="auto">
            <a:xfrm>
              <a:off x="3587750" y="3944938"/>
              <a:ext cx="808038" cy="1271588"/>
            </a:xfrm>
            <a:custGeom>
              <a:avLst/>
              <a:gdLst>
                <a:gd name="T0" fmla="*/ 6 w 241"/>
                <a:gd name="T1" fmla="*/ 351 h 380"/>
                <a:gd name="T2" fmla="*/ 66 w 241"/>
                <a:gd name="T3" fmla="*/ 202 h 380"/>
                <a:gd name="T4" fmla="*/ 74 w 241"/>
                <a:gd name="T5" fmla="*/ 161 h 380"/>
                <a:gd name="T6" fmla="*/ 74 w 241"/>
                <a:gd name="T7" fmla="*/ 0 h 380"/>
                <a:gd name="T8" fmla="*/ 121 w 241"/>
                <a:gd name="T9" fmla="*/ 0 h 380"/>
                <a:gd name="T10" fmla="*/ 167 w 241"/>
                <a:gd name="T11" fmla="*/ 0 h 380"/>
                <a:gd name="T12" fmla="*/ 167 w 241"/>
                <a:gd name="T13" fmla="*/ 161 h 380"/>
                <a:gd name="T14" fmla="*/ 175 w 241"/>
                <a:gd name="T15" fmla="*/ 202 h 380"/>
                <a:gd name="T16" fmla="*/ 236 w 241"/>
                <a:gd name="T17" fmla="*/ 351 h 380"/>
                <a:gd name="T18" fmla="*/ 224 w 241"/>
                <a:gd name="T19" fmla="*/ 380 h 380"/>
                <a:gd name="T20" fmla="*/ 121 w 241"/>
                <a:gd name="T21" fmla="*/ 380 h 380"/>
                <a:gd name="T22" fmla="*/ 17 w 241"/>
                <a:gd name="T23" fmla="*/ 380 h 380"/>
                <a:gd name="T24" fmla="*/ 6 w 241"/>
                <a:gd name="T25" fmla="*/ 35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380">
                  <a:moveTo>
                    <a:pt x="6" y="351"/>
                  </a:moveTo>
                  <a:cubicBezTo>
                    <a:pt x="66" y="202"/>
                    <a:pt x="66" y="202"/>
                    <a:pt x="66" y="202"/>
                  </a:cubicBezTo>
                  <a:cubicBezTo>
                    <a:pt x="71" y="189"/>
                    <a:pt x="74" y="175"/>
                    <a:pt x="74" y="161"/>
                  </a:cubicBezTo>
                  <a:cubicBezTo>
                    <a:pt x="74" y="0"/>
                    <a:pt x="74" y="0"/>
                    <a:pt x="74" y="0"/>
                  </a:cubicBezTo>
                  <a:cubicBezTo>
                    <a:pt x="121" y="0"/>
                    <a:pt x="121" y="0"/>
                    <a:pt x="121" y="0"/>
                  </a:cubicBezTo>
                  <a:cubicBezTo>
                    <a:pt x="167" y="0"/>
                    <a:pt x="167" y="0"/>
                    <a:pt x="167" y="0"/>
                  </a:cubicBezTo>
                  <a:cubicBezTo>
                    <a:pt x="167" y="161"/>
                    <a:pt x="167" y="161"/>
                    <a:pt x="167" y="161"/>
                  </a:cubicBezTo>
                  <a:cubicBezTo>
                    <a:pt x="167" y="175"/>
                    <a:pt x="170" y="189"/>
                    <a:pt x="175" y="202"/>
                  </a:cubicBezTo>
                  <a:cubicBezTo>
                    <a:pt x="236" y="351"/>
                    <a:pt x="236" y="351"/>
                    <a:pt x="236" y="351"/>
                  </a:cubicBezTo>
                  <a:cubicBezTo>
                    <a:pt x="241" y="364"/>
                    <a:pt x="235" y="380"/>
                    <a:pt x="224" y="380"/>
                  </a:cubicBezTo>
                  <a:cubicBezTo>
                    <a:pt x="121" y="380"/>
                    <a:pt x="121" y="380"/>
                    <a:pt x="121" y="380"/>
                  </a:cubicBezTo>
                  <a:cubicBezTo>
                    <a:pt x="17" y="380"/>
                    <a:pt x="17" y="380"/>
                    <a:pt x="17" y="380"/>
                  </a:cubicBezTo>
                  <a:cubicBezTo>
                    <a:pt x="7" y="380"/>
                    <a:pt x="0" y="364"/>
                    <a:pt x="6" y="351"/>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8" name="ïṧḻîḍé">
              <a:extLst>
                <a:ext uri="{FF2B5EF4-FFF2-40B4-BE49-F238E27FC236}">
                  <a16:creationId xmlns:a16="http://schemas.microsoft.com/office/drawing/2014/main" xmlns="" id="{6969DF77-43AC-4BD2-8FA3-DAA81D15145F}"/>
                </a:ext>
              </a:extLst>
            </p:cNvPr>
            <p:cNvSpPr/>
            <p:nvPr userDrawn="1"/>
          </p:nvSpPr>
          <p:spPr bwMode="auto">
            <a:xfrm>
              <a:off x="3621088" y="4762501"/>
              <a:ext cx="744538" cy="428625"/>
            </a:xfrm>
            <a:custGeom>
              <a:avLst/>
              <a:gdLst>
                <a:gd name="T0" fmla="*/ 45 w 222"/>
                <a:gd name="T1" fmla="*/ 5 h 128"/>
                <a:gd name="T2" fmla="*/ 106 w 222"/>
                <a:gd name="T3" fmla="*/ 8 h 128"/>
                <a:gd name="T4" fmla="*/ 175 w 222"/>
                <a:gd name="T5" fmla="*/ 1 h 128"/>
                <a:gd name="T6" fmla="*/ 219 w 222"/>
                <a:gd name="T7" fmla="*/ 110 h 128"/>
                <a:gd name="T8" fmla="*/ 218 w 222"/>
                <a:gd name="T9" fmla="*/ 126 h 128"/>
                <a:gd name="T10" fmla="*/ 214 w 222"/>
                <a:gd name="T11" fmla="*/ 128 h 128"/>
                <a:gd name="T12" fmla="*/ 7 w 222"/>
                <a:gd name="T13" fmla="*/ 128 h 128"/>
                <a:gd name="T14" fmla="*/ 3 w 222"/>
                <a:gd name="T15" fmla="*/ 126 h 128"/>
                <a:gd name="T16" fmla="*/ 2 w 222"/>
                <a:gd name="T17" fmla="*/ 110 h 128"/>
                <a:gd name="T18" fmla="*/ 45 w 222"/>
                <a:gd name="T1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28">
                  <a:moveTo>
                    <a:pt x="45" y="5"/>
                  </a:moveTo>
                  <a:cubicBezTo>
                    <a:pt x="67" y="10"/>
                    <a:pt x="92" y="14"/>
                    <a:pt x="106" y="8"/>
                  </a:cubicBezTo>
                  <a:cubicBezTo>
                    <a:pt x="126" y="1"/>
                    <a:pt x="155" y="0"/>
                    <a:pt x="175" y="1"/>
                  </a:cubicBezTo>
                  <a:cubicBezTo>
                    <a:pt x="219" y="110"/>
                    <a:pt x="219" y="110"/>
                    <a:pt x="219" y="110"/>
                  </a:cubicBezTo>
                  <a:cubicBezTo>
                    <a:pt x="222" y="116"/>
                    <a:pt x="220" y="122"/>
                    <a:pt x="218" y="126"/>
                  </a:cubicBezTo>
                  <a:cubicBezTo>
                    <a:pt x="217" y="127"/>
                    <a:pt x="216" y="128"/>
                    <a:pt x="214" y="128"/>
                  </a:cubicBezTo>
                  <a:cubicBezTo>
                    <a:pt x="7" y="128"/>
                    <a:pt x="7" y="128"/>
                    <a:pt x="7" y="128"/>
                  </a:cubicBezTo>
                  <a:cubicBezTo>
                    <a:pt x="6" y="128"/>
                    <a:pt x="4" y="127"/>
                    <a:pt x="3" y="126"/>
                  </a:cubicBezTo>
                  <a:cubicBezTo>
                    <a:pt x="1" y="122"/>
                    <a:pt x="0" y="116"/>
                    <a:pt x="2" y="110"/>
                  </a:cubicBezTo>
                  <a:cubicBezTo>
                    <a:pt x="45" y="5"/>
                    <a:pt x="45" y="5"/>
                    <a:pt x="45" y="5"/>
                  </a:cubicBezTo>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9" name="iŝḻïḍe">
              <a:extLst>
                <a:ext uri="{FF2B5EF4-FFF2-40B4-BE49-F238E27FC236}">
                  <a16:creationId xmlns:a16="http://schemas.microsoft.com/office/drawing/2014/main" xmlns="" id="{A69B704D-A3BF-4038-82A6-D50FE1CBCEE3}"/>
                </a:ext>
              </a:extLst>
            </p:cNvPr>
            <p:cNvSpPr/>
            <p:nvPr userDrawn="1"/>
          </p:nvSpPr>
          <p:spPr bwMode="auto">
            <a:xfrm>
              <a:off x="3992563" y="3954463"/>
              <a:ext cx="201613" cy="820738"/>
            </a:xfrm>
            <a:custGeom>
              <a:avLst/>
              <a:gdLst>
                <a:gd name="T0" fmla="*/ 38 w 60"/>
                <a:gd name="T1" fmla="*/ 0 h 245"/>
                <a:gd name="T2" fmla="*/ 0 w 60"/>
                <a:gd name="T3" fmla="*/ 0 h 245"/>
                <a:gd name="T4" fmla="*/ 3 w 60"/>
                <a:gd name="T5" fmla="*/ 189 h 245"/>
                <a:gd name="T6" fmla="*/ 12 w 60"/>
                <a:gd name="T7" fmla="*/ 245 h 245"/>
                <a:gd name="T8" fmla="*/ 55 w 60"/>
                <a:gd name="T9" fmla="*/ 242 h 245"/>
                <a:gd name="T10" fmla="*/ 60 w 60"/>
                <a:gd name="T11" fmla="*/ 242 h 245"/>
                <a:gd name="T12" fmla="*/ 42 w 60"/>
                <a:gd name="T13" fmla="*/ 195 h 245"/>
                <a:gd name="T14" fmla="*/ 38 w 60"/>
                <a:gd name="T15" fmla="*/ 174 h 245"/>
                <a:gd name="T16" fmla="*/ 38 w 60"/>
                <a:gd name="T1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5">
                  <a:moveTo>
                    <a:pt x="38" y="0"/>
                  </a:moveTo>
                  <a:cubicBezTo>
                    <a:pt x="0" y="0"/>
                    <a:pt x="0" y="0"/>
                    <a:pt x="0" y="0"/>
                  </a:cubicBezTo>
                  <a:cubicBezTo>
                    <a:pt x="3" y="189"/>
                    <a:pt x="3" y="189"/>
                    <a:pt x="3" y="189"/>
                  </a:cubicBezTo>
                  <a:cubicBezTo>
                    <a:pt x="12" y="245"/>
                    <a:pt x="12" y="245"/>
                    <a:pt x="12" y="245"/>
                  </a:cubicBezTo>
                  <a:cubicBezTo>
                    <a:pt x="26" y="242"/>
                    <a:pt x="42" y="242"/>
                    <a:pt x="55" y="242"/>
                  </a:cubicBezTo>
                  <a:cubicBezTo>
                    <a:pt x="57" y="242"/>
                    <a:pt x="58" y="242"/>
                    <a:pt x="60" y="242"/>
                  </a:cubicBezTo>
                  <a:cubicBezTo>
                    <a:pt x="42" y="195"/>
                    <a:pt x="42" y="195"/>
                    <a:pt x="42" y="195"/>
                  </a:cubicBezTo>
                  <a:cubicBezTo>
                    <a:pt x="39" y="188"/>
                    <a:pt x="38" y="181"/>
                    <a:pt x="38" y="174"/>
                  </a:cubicBezTo>
                  <a:cubicBezTo>
                    <a:pt x="38" y="0"/>
                    <a:pt x="38" y="0"/>
                    <a:pt x="38"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0" name="îṧlïḍè">
              <a:extLst>
                <a:ext uri="{FF2B5EF4-FFF2-40B4-BE49-F238E27FC236}">
                  <a16:creationId xmlns:a16="http://schemas.microsoft.com/office/drawing/2014/main" xmlns="" id="{A48B9DEB-EE02-42A3-99CD-4EBE0512A8BE}"/>
                </a:ext>
              </a:extLst>
            </p:cNvPr>
            <p:cNvSpPr/>
            <p:nvPr userDrawn="1"/>
          </p:nvSpPr>
          <p:spPr bwMode="auto">
            <a:xfrm>
              <a:off x="4033838" y="4765676"/>
              <a:ext cx="174625" cy="327025"/>
            </a:xfrm>
            <a:custGeom>
              <a:avLst/>
              <a:gdLst>
                <a:gd name="T0" fmla="*/ 43 w 52"/>
                <a:gd name="T1" fmla="*/ 0 h 98"/>
                <a:gd name="T2" fmla="*/ 0 w 52"/>
                <a:gd name="T3" fmla="*/ 3 h 98"/>
                <a:gd name="T4" fmla="*/ 5 w 52"/>
                <a:gd name="T5" fmla="*/ 43 h 98"/>
                <a:gd name="T6" fmla="*/ 6 w 52"/>
                <a:gd name="T7" fmla="*/ 43 h 98"/>
                <a:gd name="T8" fmla="*/ 16 w 52"/>
                <a:gd name="T9" fmla="*/ 53 h 98"/>
                <a:gd name="T10" fmla="*/ 8 w 52"/>
                <a:gd name="T11" fmla="*/ 62 h 98"/>
                <a:gd name="T12" fmla="*/ 13 w 52"/>
                <a:gd name="T13" fmla="*/ 90 h 98"/>
                <a:gd name="T14" fmla="*/ 15 w 52"/>
                <a:gd name="T15" fmla="*/ 98 h 98"/>
                <a:gd name="T16" fmla="*/ 52 w 52"/>
                <a:gd name="T17" fmla="*/ 9 h 98"/>
                <a:gd name="T18" fmla="*/ 48 w 52"/>
                <a:gd name="T19" fmla="*/ 0 h 98"/>
                <a:gd name="T20" fmla="*/ 43 w 52"/>
                <a:gd name="T2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8">
                  <a:moveTo>
                    <a:pt x="43" y="0"/>
                  </a:moveTo>
                  <a:cubicBezTo>
                    <a:pt x="30" y="0"/>
                    <a:pt x="14" y="0"/>
                    <a:pt x="0" y="3"/>
                  </a:cubicBezTo>
                  <a:cubicBezTo>
                    <a:pt x="5" y="43"/>
                    <a:pt x="5" y="43"/>
                    <a:pt x="5" y="43"/>
                  </a:cubicBezTo>
                  <a:cubicBezTo>
                    <a:pt x="6" y="43"/>
                    <a:pt x="6" y="43"/>
                    <a:pt x="6" y="43"/>
                  </a:cubicBezTo>
                  <a:cubicBezTo>
                    <a:pt x="12" y="43"/>
                    <a:pt x="16" y="47"/>
                    <a:pt x="16" y="53"/>
                  </a:cubicBezTo>
                  <a:cubicBezTo>
                    <a:pt x="16" y="57"/>
                    <a:pt x="13" y="61"/>
                    <a:pt x="8" y="62"/>
                  </a:cubicBezTo>
                  <a:cubicBezTo>
                    <a:pt x="13" y="90"/>
                    <a:pt x="13" y="90"/>
                    <a:pt x="13" y="90"/>
                  </a:cubicBezTo>
                  <a:cubicBezTo>
                    <a:pt x="13" y="93"/>
                    <a:pt x="14" y="96"/>
                    <a:pt x="15" y="98"/>
                  </a:cubicBezTo>
                  <a:cubicBezTo>
                    <a:pt x="52" y="9"/>
                    <a:pt x="52" y="9"/>
                    <a:pt x="52" y="9"/>
                  </a:cubicBezTo>
                  <a:cubicBezTo>
                    <a:pt x="48" y="0"/>
                    <a:pt x="48" y="0"/>
                    <a:pt x="48" y="0"/>
                  </a:cubicBezTo>
                  <a:cubicBezTo>
                    <a:pt x="46" y="0"/>
                    <a:pt x="45" y="0"/>
                    <a:pt x="43" y="0"/>
                  </a:cubicBezTo>
                </a:path>
              </a:pathLst>
            </a:custGeom>
            <a:solidFill>
              <a:srgbClr val="FBD3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1" name="is1iḋé">
              <a:extLst>
                <a:ext uri="{FF2B5EF4-FFF2-40B4-BE49-F238E27FC236}">
                  <a16:creationId xmlns:a16="http://schemas.microsoft.com/office/drawing/2014/main" xmlns="" id="{D025D923-81DA-44E0-93A7-DB2C87CCB720}"/>
                </a:ext>
              </a:extLst>
            </p:cNvPr>
            <p:cNvSpPr/>
            <p:nvPr userDrawn="1"/>
          </p:nvSpPr>
          <p:spPr bwMode="auto">
            <a:xfrm>
              <a:off x="3786188" y="3890963"/>
              <a:ext cx="411163" cy="63500"/>
            </a:xfrm>
            <a:custGeom>
              <a:avLst/>
              <a:gdLst>
                <a:gd name="T0" fmla="*/ 10 w 123"/>
                <a:gd name="T1" fmla="*/ 0 h 19"/>
                <a:gd name="T2" fmla="*/ 113 w 123"/>
                <a:gd name="T3" fmla="*/ 0 h 19"/>
                <a:gd name="T4" fmla="*/ 123 w 123"/>
                <a:gd name="T5" fmla="*/ 9 h 19"/>
                <a:gd name="T6" fmla="*/ 113 w 123"/>
                <a:gd name="T7" fmla="*/ 19 h 19"/>
                <a:gd name="T8" fmla="*/ 10 w 123"/>
                <a:gd name="T9" fmla="*/ 19 h 19"/>
                <a:gd name="T10" fmla="*/ 0 w 123"/>
                <a:gd name="T11" fmla="*/ 9 h 19"/>
                <a:gd name="T12" fmla="*/ 10 w 12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23" h="19">
                  <a:moveTo>
                    <a:pt x="10" y="0"/>
                  </a:moveTo>
                  <a:cubicBezTo>
                    <a:pt x="113" y="0"/>
                    <a:pt x="113" y="0"/>
                    <a:pt x="113" y="0"/>
                  </a:cubicBezTo>
                  <a:cubicBezTo>
                    <a:pt x="119" y="0"/>
                    <a:pt x="123" y="4"/>
                    <a:pt x="123" y="9"/>
                  </a:cubicBezTo>
                  <a:cubicBezTo>
                    <a:pt x="123" y="15"/>
                    <a:pt x="119" y="19"/>
                    <a:pt x="113" y="19"/>
                  </a:cubicBezTo>
                  <a:cubicBezTo>
                    <a:pt x="10" y="19"/>
                    <a:pt x="10" y="19"/>
                    <a:pt x="10" y="19"/>
                  </a:cubicBezTo>
                  <a:cubicBezTo>
                    <a:pt x="5" y="19"/>
                    <a:pt x="0" y="15"/>
                    <a:pt x="0" y="9"/>
                  </a:cubicBezTo>
                  <a:cubicBezTo>
                    <a:pt x="0" y="4"/>
                    <a:pt x="5" y="0"/>
                    <a:pt x="10"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2" name="íŝ1iďé">
              <a:extLst>
                <a:ext uri="{FF2B5EF4-FFF2-40B4-BE49-F238E27FC236}">
                  <a16:creationId xmlns:a16="http://schemas.microsoft.com/office/drawing/2014/main" xmlns="" id="{11E0E4D2-5E68-439D-AF34-46DB54195A02}"/>
                </a:ext>
              </a:extLst>
            </p:cNvPr>
            <p:cNvSpPr/>
            <p:nvPr userDrawn="1"/>
          </p:nvSpPr>
          <p:spPr bwMode="auto">
            <a:xfrm>
              <a:off x="3819525" y="3894138"/>
              <a:ext cx="361950" cy="23813"/>
            </a:xfrm>
            <a:custGeom>
              <a:avLst/>
              <a:gdLst>
                <a:gd name="T0" fmla="*/ 105 w 108"/>
                <a:gd name="T1" fmla="*/ 0 h 7"/>
                <a:gd name="T2" fmla="*/ 4 w 108"/>
                <a:gd name="T3" fmla="*/ 0 h 7"/>
                <a:gd name="T4" fmla="*/ 0 w 108"/>
                <a:gd name="T5" fmla="*/ 4 h 7"/>
                <a:gd name="T6" fmla="*/ 4 w 108"/>
                <a:gd name="T7" fmla="*/ 7 h 7"/>
                <a:gd name="T8" fmla="*/ 105 w 108"/>
                <a:gd name="T9" fmla="*/ 7 h 7"/>
                <a:gd name="T10" fmla="*/ 108 w 108"/>
                <a:gd name="T11" fmla="*/ 4 h 7"/>
                <a:gd name="T12" fmla="*/ 105 w 10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8" h="7">
                  <a:moveTo>
                    <a:pt x="105" y="0"/>
                  </a:moveTo>
                  <a:cubicBezTo>
                    <a:pt x="4" y="0"/>
                    <a:pt x="4" y="0"/>
                    <a:pt x="4" y="0"/>
                  </a:cubicBezTo>
                  <a:cubicBezTo>
                    <a:pt x="2" y="0"/>
                    <a:pt x="0" y="2"/>
                    <a:pt x="0" y="4"/>
                  </a:cubicBezTo>
                  <a:cubicBezTo>
                    <a:pt x="0" y="6"/>
                    <a:pt x="2" y="7"/>
                    <a:pt x="4" y="7"/>
                  </a:cubicBezTo>
                  <a:cubicBezTo>
                    <a:pt x="105" y="7"/>
                    <a:pt x="105" y="7"/>
                    <a:pt x="105" y="7"/>
                  </a:cubicBezTo>
                  <a:cubicBezTo>
                    <a:pt x="107" y="7"/>
                    <a:pt x="108" y="6"/>
                    <a:pt x="108" y="4"/>
                  </a:cubicBezTo>
                  <a:cubicBezTo>
                    <a:pt x="108" y="2"/>
                    <a:pt x="107" y="0"/>
                    <a:pt x="10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3" name="iṧḷïḑè">
              <a:extLst>
                <a:ext uri="{FF2B5EF4-FFF2-40B4-BE49-F238E27FC236}">
                  <a16:creationId xmlns:a16="http://schemas.microsoft.com/office/drawing/2014/main" xmlns="" id="{24DC089D-8FF9-4E7F-BC98-761E995F7111}"/>
                </a:ext>
              </a:extLst>
            </p:cNvPr>
            <p:cNvSpPr/>
            <p:nvPr userDrawn="1"/>
          </p:nvSpPr>
          <p:spPr bwMode="auto">
            <a:xfrm>
              <a:off x="4049713" y="3743326"/>
              <a:ext cx="963613" cy="1500188"/>
            </a:xfrm>
            <a:custGeom>
              <a:avLst/>
              <a:gdLst>
                <a:gd name="T0" fmla="*/ 6 w 287"/>
                <a:gd name="T1" fmla="*/ 414 h 448"/>
                <a:gd name="T2" fmla="*/ 79 w 287"/>
                <a:gd name="T3" fmla="*/ 236 h 448"/>
                <a:gd name="T4" fmla="*/ 88 w 287"/>
                <a:gd name="T5" fmla="*/ 187 h 448"/>
                <a:gd name="T6" fmla="*/ 88 w 287"/>
                <a:gd name="T7" fmla="*/ 0 h 448"/>
                <a:gd name="T8" fmla="*/ 144 w 287"/>
                <a:gd name="T9" fmla="*/ 0 h 448"/>
                <a:gd name="T10" fmla="*/ 199 w 287"/>
                <a:gd name="T11" fmla="*/ 0 h 448"/>
                <a:gd name="T12" fmla="*/ 199 w 287"/>
                <a:gd name="T13" fmla="*/ 187 h 448"/>
                <a:gd name="T14" fmla="*/ 209 w 287"/>
                <a:gd name="T15" fmla="*/ 236 h 448"/>
                <a:gd name="T16" fmla="*/ 281 w 287"/>
                <a:gd name="T17" fmla="*/ 414 h 448"/>
                <a:gd name="T18" fmla="*/ 267 w 287"/>
                <a:gd name="T19" fmla="*/ 448 h 448"/>
                <a:gd name="T20" fmla="*/ 144 w 287"/>
                <a:gd name="T21" fmla="*/ 448 h 448"/>
                <a:gd name="T22" fmla="*/ 20 w 287"/>
                <a:gd name="T23" fmla="*/ 448 h 448"/>
                <a:gd name="T24" fmla="*/ 6 w 287"/>
                <a:gd name="T25" fmla="*/ 41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448">
                  <a:moveTo>
                    <a:pt x="6" y="414"/>
                  </a:moveTo>
                  <a:cubicBezTo>
                    <a:pt x="79" y="236"/>
                    <a:pt x="79" y="236"/>
                    <a:pt x="79" y="236"/>
                  </a:cubicBezTo>
                  <a:cubicBezTo>
                    <a:pt x="85" y="221"/>
                    <a:pt x="88" y="204"/>
                    <a:pt x="88" y="187"/>
                  </a:cubicBezTo>
                  <a:cubicBezTo>
                    <a:pt x="88" y="0"/>
                    <a:pt x="88" y="0"/>
                    <a:pt x="88" y="0"/>
                  </a:cubicBezTo>
                  <a:cubicBezTo>
                    <a:pt x="144" y="0"/>
                    <a:pt x="144" y="0"/>
                    <a:pt x="144" y="0"/>
                  </a:cubicBezTo>
                  <a:cubicBezTo>
                    <a:pt x="199" y="0"/>
                    <a:pt x="199" y="0"/>
                    <a:pt x="199" y="0"/>
                  </a:cubicBezTo>
                  <a:cubicBezTo>
                    <a:pt x="199" y="187"/>
                    <a:pt x="199" y="187"/>
                    <a:pt x="199" y="187"/>
                  </a:cubicBezTo>
                  <a:cubicBezTo>
                    <a:pt x="199" y="204"/>
                    <a:pt x="203" y="221"/>
                    <a:pt x="209" y="236"/>
                  </a:cubicBezTo>
                  <a:cubicBezTo>
                    <a:pt x="281" y="414"/>
                    <a:pt x="281" y="414"/>
                    <a:pt x="281" y="414"/>
                  </a:cubicBezTo>
                  <a:cubicBezTo>
                    <a:pt x="287" y="429"/>
                    <a:pt x="280" y="448"/>
                    <a:pt x="267" y="448"/>
                  </a:cubicBezTo>
                  <a:cubicBezTo>
                    <a:pt x="144" y="448"/>
                    <a:pt x="144" y="448"/>
                    <a:pt x="144" y="448"/>
                  </a:cubicBezTo>
                  <a:cubicBezTo>
                    <a:pt x="20" y="448"/>
                    <a:pt x="20" y="448"/>
                    <a:pt x="20" y="448"/>
                  </a:cubicBezTo>
                  <a:cubicBezTo>
                    <a:pt x="8" y="448"/>
                    <a:pt x="0" y="429"/>
                    <a:pt x="6" y="414"/>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4" name="ïsḷîḓè">
              <a:extLst>
                <a:ext uri="{FF2B5EF4-FFF2-40B4-BE49-F238E27FC236}">
                  <a16:creationId xmlns:a16="http://schemas.microsoft.com/office/drawing/2014/main" xmlns="" id="{06284996-FB53-4BE3-81CD-19F4B3AC9806}"/>
                </a:ext>
              </a:extLst>
            </p:cNvPr>
            <p:cNvSpPr/>
            <p:nvPr userDrawn="1"/>
          </p:nvSpPr>
          <p:spPr bwMode="auto">
            <a:xfrm>
              <a:off x="4087813" y="4705351"/>
              <a:ext cx="887413" cy="511175"/>
            </a:xfrm>
            <a:custGeom>
              <a:avLst/>
              <a:gdLst>
                <a:gd name="T0" fmla="*/ 54 w 265"/>
                <a:gd name="T1" fmla="*/ 5 h 153"/>
                <a:gd name="T2" fmla="*/ 128 w 265"/>
                <a:gd name="T3" fmla="*/ 9 h 153"/>
                <a:gd name="T4" fmla="*/ 209 w 265"/>
                <a:gd name="T5" fmla="*/ 0 h 153"/>
                <a:gd name="T6" fmla="*/ 262 w 265"/>
                <a:gd name="T7" fmla="*/ 130 h 153"/>
                <a:gd name="T8" fmla="*/ 261 w 265"/>
                <a:gd name="T9" fmla="*/ 149 h 153"/>
                <a:gd name="T10" fmla="*/ 256 w 265"/>
                <a:gd name="T11" fmla="*/ 153 h 153"/>
                <a:gd name="T12" fmla="*/ 9 w 265"/>
                <a:gd name="T13" fmla="*/ 153 h 153"/>
                <a:gd name="T14" fmla="*/ 5 w 265"/>
                <a:gd name="T15" fmla="*/ 149 h 153"/>
                <a:gd name="T16" fmla="*/ 3 w 265"/>
                <a:gd name="T17" fmla="*/ 130 h 153"/>
                <a:gd name="T18" fmla="*/ 54 w 265"/>
                <a:gd name="T19" fmla="*/ 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153">
                  <a:moveTo>
                    <a:pt x="54" y="5"/>
                  </a:moveTo>
                  <a:cubicBezTo>
                    <a:pt x="80" y="12"/>
                    <a:pt x="110" y="16"/>
                    <a:pt x="128" y="9"/>
                  </a:cubicBezTo>
                  <a:cubicBezTo>
                    <a:pt x="150" y="1"/>
                    <a:pt x="185" y="0"/>
                    <a:pt x="209" y="0"/>
                  </a:cubicBezTo>
                  <a:cubicBezTo>
                    <a:pt x="262" y="130"/>
                    <a:pt x="262" y="130"/>
                    <a:pt x="262" y="130"/>
                  </a:cubicBezTo>
                  <a:cubicBezTo>
                    <a:pt x="265" y="138"/>
                    <a:pt x="263" y="145"/>
                    <a:pt x="261" y="149"/>
                  </a:cubicBezTo>
                  <a:cubicBezTo>
                    <a:pt x="260" y="151"/>
                    <a:pt x="258" y="153"/>
                    <a:pt x="256" y="153"/>
                  </a:cubicBezTo>
                  <a:cubicBezTo>
                    <a:pt x="9" y="153"/>
                    <a:pt x="9" y="153"/>
                    <a:pt x="9" y="153"/>
                  </a:cubicBezTo>
                  <a:cubicBezTo>
                    <a:pt x="7" y="153"/>
                    <a:pt x="5" y="151"/>
                    <a:pt x="5" y="149"/>
                  </a:cubicBezTo>
                  <a:cubicBezTo>
                    <a:pt x="2" y="145"/>
                    <a:pt x="0" y="138"/>
                    <a:pt x="3" y="130"/>
                  </a:cubicBezTo>
                  <a:cubicBezTo>
                    <a:pt x="54" y="5"/>
                    <a:pt x="54" y="5"/>
                    <a:pt x="54" y="5"/>
                  </a:cubicBezTo>
                </a:path>
              </a:pathLst>
            </a:custGeom>
            <a:solidFill>
              <a:srgbClr val="3AAF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5" name="íSḻiḓè">
              <a:extLst>
                <a:ext uri="{FF2B5EF4-FFF2-40B4-BE49-F238E27FC236}">
                  <a16:creationId xmlns:a16="http://schemas.microsoft.com/office/drawing/2014/main" xmlns="" id="{4E925882-B5EB-493D-8905-D82DD53112C1}"/>
                </a:ext>
              </a:extLst>
            </p:cNvPr>
            <p:cNvSpPr/>
            <p:nvPr userDrawn="1"/>
          </p:nvSpPr>
          <p:spPr bwMode="auto">
            <a:xfrm>
              <a:off x="4533900" y="3754438"/>
              <a:ext cx="238125" cy="963613"/>
            </a:xfrm>
            <a:custGeom>
              <a:avLst/>
              <a:gdLst>
                <a:gd name="T0" fmla="*/ 45 w 71"/>
                <a:gd name="T1" fmla="*/ 0 h 288"/>
                <a:gd name="T2" fmla="*/ 0 w 71"/>
                <a:gd name="T3" fmla="*/ 0 h 288"/>
                <a:gd name="T4" fmla="*/ 4 w 71"/>
                <a:gd name="T5" fmla="*/ 221 h 288"/>
                <a:gd name="T6" fmla="*/ 14 w 71"/>
                <a:gd name="T7" fmla="*/ 288 h 288"/>
                <a:gd name="T8" fmla="*/ 66 w 71"/>
                <a:gd name="T9" fmla="*/ 284 h 288"/>
                <a:gd name="T10" fmla="*/ 71 w 71"/>
                <a:gd name="T11" fmla="*/ 284 h 288"/>
                <a:gd name="T12" fmla="*/ 50 w 71"/>
                <a:gd name="T13" fmla="*/ 229 h 288"/>
                <a:gd name="T14" fmla="*/ 45 w 71"/>
                <a:gd name="T15" fmla="*/ 203 h 288"/>
                <a:gd name="T16" fmla="*/ 45 w 71"/>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288">
                  <a:moveTo>
                    <a:pt x="45" y="0"/>
                  </a:moveTo>
                  <a:cubicBezTo>
                    <a:pt x="0" y="0"/>
                    <a:pt x="0" y="0"/>
                    <a:pt x="0" y="0"/>
                  </a:cubicBezTo>
                  <a:cubicBezTo>
                    <a:pt x="4" y="221"/>
                    <a:pt x="4" y="221"/>
                    <a:pt x="4" y="221"/>
                  </a:cubicBezTo>
                  <a:cubicBezTo>
                    <a:pt x="14" y="288"/>
                    <a:pt x="14" y="288"/>
                    <a:pt x="14" y="288"/>
                  </a:cubicBezTo>
                  <a:cubicBezTo>
                    <a:pt x="31" y="285"/>
                    <a:pt x="50" y="284"/>
                    <a:pt x="66" y="284"/>
                  </a:cubicBezTo>
                  <a:cubicBezTo>
                    <a:pt x="68" y="284"/>
                    <a:pt x="70" y="284"/>
                    <a:pt x="71" y="284"/>
                  </a:cubicBezTo>
                  <a:cubicBezTo>
                    <a:pt x="50" y="229"/>
                    <a:pt x="50" y="229"/>
                    <a:pt x="50" y="229"/>
                  </a:cubicBezTo>
                  <a:cubicBezTo>
                    <a:pt x="47" y="221"/>
                    <a:pt x="45" y="212"/>
                    <a:pt x="45" y="203"/>
                  </a:cubicBezTo>
                  <a:cubicBezTo>
                    <a:pt x="45" y="0"/>
                    <a:pt x="45" y="0"/>
                    <a:pt x="4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6" name="îṥḻiḋê">
              <a:extLst>
                <a:ext uri="{FF2B5EF4-FFF2-40B4-BE49-F238E27FC236}">
                  <a16:creationId xmlns:a16="http://schemas.microsoft.com/office/drawing/2014/main" xmlns="" id="{755EABAB-5977-4744-A1B5-5C82C6EEE4F1}"/>
                </a:ext>
              </a:extLst>
            </p:cNvPr>
            <p:cNvSpPr/>
            <p:nvPr userDrawn="1"/>
          </p:nvSpPr>
          <p:spPr bwMode="auto">
            <a:xfrm>
              <a:off x="4579938" y="4705351"/>
              <a:ext cx="339725" cy="441325"/>
            </a:xfrm>
            <a:custGeom>
              <a:avLst/>
              <a:gdLst>
                <a:gd name="T0" fmla="*/ 52 w 101"/>
                <a:gd name="T1" fmla="*/ 0 h 132"/>
                <a:gd name="T2" fmla="*/ 0 w 101"/>
                <a:gd name="T3" fmla="*/ 4 h 132"/>
                <a:gd name="T4" fmla="*/ 11 w 101"/>
                <a:gd name="T5" fmla="*/ 76 h 132"/>
                <a:gd name="T6" fmla="*/ 31 w 101"/>
                <a:gd name="T7" fmla="*/ 96 h 132"/>
                <a:gd name="T8" fmla="*/ 17 w 101"/>
                <a:gd name="T9" fmla="*/ 115 h 132"/>
                <a:gd name="T10" fmla="*/ 42 w 101"/>
                <a:gd name="T11" fmla="*/ 132 h 132"/>
                <a:gd name="T12" fmla="*/ 69 w 101"/>
                <a:gd name="T13" fmla="*/ 132 h 132"/>
                <a:gd name="T14" fmla="*/ 94 w 101"/>
                <a:gd name="T15" fmla="*/ 94 h 132"/>
                <a:gd name="T16" fmla="*/ 57 w 101"/>
                <a:gd name="T17" fmla="*/ 0 h 132"/>
                <a:gd name="T18" fmla="*/ 52 w 101"/>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32">
                  <a:moveTo>
                    <a:pt x="52" y="0"/>
                  </a:moveTo>
                  <a:cubicBezTo>
                    <a:pt x="36" y="0"/>
                    <a:pt x="17" y="1"/>
                    <a:pt x="0" y="4"/>
                  </a:cubicBezTo>
                  <a:cubicBezTo>
                    <a:pt x="11" y="76"/>
                    <a:pt x="11" y="76"/>
                    <a:pt x="11" y="76"/>
                  </a:cubicBezTo>
                  <a:cubicBezTo>
                    <a:pt x="22" y="76"/>
                    <a:pt x="31" y="85"/>
                    <a:pt x="31" y="96"/>
                  </a:cubicBezTo>
                  <a:cubicBezTo>
                    <a:pt x="31" y="105"/>
                    <a:pt x="25" y="112"/>
                    <a:pt x="17" y="115"/>
                  </a:cubicBezTo>
                  <a:cubicBezTo>
                    <a:pt x="22" y="125"/>
                    <a:pt x="31" y="132"/>
                    <a:pt x="42" y="132"/>
                  </a:cubicBezTo>
                  <a:cubicBezTo>
                    <a:pt x="69" y="132"/>
                    <a:pt x="69" y="132"/>
                    <a:pt x="69" y="132"/>
                  </a:cubicBezTo>
                  <a:cubicBezTo>
                    <a:pt x="88" y="132"/>
                    <a:pt x="101" y="112"/>
                    <a:pt x="94" y="94"/>
                  </a:cubicBezTo>
                  <a:cubicBezTo>
                    <a:pt x="57" y="0"/>
                    <a:pt x="57" y="0"/>
                    <a:pt x="57" y="0"/>
                  </a:cubicBezTo>
                  <a:cubicBezTo>
                    <a:pt x="56" y="0"/>
                    <a:pt x="54" y="0"/>
                    <a:pt x="52" y="0"/>
                  </a:cubicBezTo>
                </a:path>
              </a:pathLst>
            </a:custGeom>
            <a:solidFill>
              <a:srgbClr val="B0DF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7" name="iŝļiḍé">
              <a:extLst>
                <a:ext uri="{FF2B5EF4-FFF2-40B4-BE49-F238E27FC236}">
                  <a16:creationId xmlns:a16="http://schemas.microsoft.com/office/drawing/2014/main" xmlns="" id="{660C2FD6-2228-4C4B-AA0F-86328FF098BB}"/>
                </a:ext>
              </a:extLst>
            </p:cNvPr>
            <p:cNvSpPr/>
            <p:nvPr userDrawn="1"/>
          </p:nvSpPr>
          <p:spPr bwMode="auto">
            <a:xfrm>
              <a:off x="4287838" y="3676651"/>
              <a:ext cx="490538" cy="77788"/>
            </a:xfrm>
            <a:custGeom>
              <a:avLst/>
              <a:gdLst>
                <a:gd name="T0" fmla="*/ 11 w 146"/>
                <a:gd name="T1" fmla="*/ 0 h 23"/>
                <a:gd name="T2" fmla="*/ 134 w 146"/>
                <a:gd name="T3" fmla="*/ 0 h 23"/>
                <a:gd name="T4" fmla="*/ 146 w 146"/>
                <a:gd name="T5" fmla="*/ 11 h 23"/>
                <a:gd name="T6" fmla="*/ 134 w 146"/>
                <a:gd name="T7" fmla="*/ 23 h 23"/>
                <a:gd name="T8" fmla="*/ 11 w 146"/>
                <a:gd name="T9" fmla="*/ 23 h 23"/>
                <a:gd name="T10" fmla="*/ 0 w 146"/>
                <a:gd name="T11" fmla="*/ 11 h 23"/>
                <a:gd name="T12" fmla="*/ 11 w 146"/>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46" h="23">
                  <a:moveTo>
                    <a:pt x="11" y="0"/>
                  </a:moveTo>
                  <a:cubicBezTo>
                    <a:pt x="134" y="0"/>
                    <a:pt x="134" y="0"/>
                    <a:pt x="134" y="0"/>
                  </a:cubicBezTo>
                  <a:cubicBezTo>
                    <a:pt x="140" y="0"/>
                    <a:pt x="146" y="5"/>
                    <a:pt x="146" y="11"/>
                  </a:cubicBezTo>
                  <a:cubicBezTo>
                    <a:pt x="146" y="18"/>
                    <a:pt x="140" y="23"/>
                    <a:pt x="134" y="23"/>
                  </a:cubicBezTo>
                  <a:cubicBezTo>
                    <a:pt x="11" y="23"/>
                    <a:pt x="11" y="23"/>
                    <a:pt x="11" y="23"/>
                  </a:cubicBezTo>
                  <a:cubicBezTo>
                    <a:pt x="5" y="23"/>
                    <a:pt x="0" y="18"/>
                    <a:pt x="0" y="11"/>
                  </a:cubicBezTo>
                  <a:cubicBezTo>
                    <a:pt x="0" y="5"/>
                    <a:pt x="5" y="0"/>
                    <a:pt x="11"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8" name="îšḻíḓé">
              <a:extLst>
                <a:ext uri="{FF2B5EF4-FFF2-40B4-BE49-F238E27FC236}">
                  <a16:creationId xmlns:a16="http://schemas.microsoft.com/office/drawing/2014/main" xmlns="" id="{D9ECB85A-B1BE-445B-8F8B-D835072AD452}"/>
                </a:ext>
              </a:extLst>
            </p:cNvPr>
            <p:cNvSpPr/>
            <p:nvPr userDrawn="1"/>
          </p:nvSpPr>
          <p:spPr bwMode="auto">
            <a:xfrm>
              <a:off x="4325938" y="3679826"/>
              <a:ext cx="431800" cy="30163"/>
            </a:xfrm>
            <a:custGeom>
              <a:avLst/>
              <a:gdLst>
                <a:gd name="T0" fmla="*/ 125 w 129"/>
                <a:gd name="T1" fmla="*/ 0 h 9"/>
                <a:gd name="T2" fmla="*/ 5 w 129"/>
                <a:gd name="T3" fmla="*/ 0 h 9"/>
                <a:gd name="T4" fmla="*/ 0 w 129"/>
                <a:gd name="T5" fmla="*/ 5 h 9"/>
                <a:gd name="T6" fmla="*/ 5 w 129"/>
                <a:gd name="T7" fmla="*/ 9 h 9"/>
                <a:gd name="T8" fmla="*/ 125 w 129"/>
                <a:gd name="T9" fmla="*/ 9 h 9"/>
                <a:gd name="T10" fmla="*/ 129 w 129"/>
                <a:gd name="T11" fmla="*/ 5 h 9"/>
                <a:gd name="T12" fmla="*/ 125 w 1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9" h="9">
                  <a:moveTo>
                    <a:pt x="125" y="0"/>
                  </a:moveTo>
                  <a:cubicBezTo>
                    <a:pt x="5" y="0"/>
                    <a:pt x="5" y="0"/>
                    <a:pt x="5" y="0"/>
                  </a:cubicBezTo>
                  <a:cubicBezTo>
                    <a:pt x="2" y="0"/>
                    <a:pt x="0" y="2"/>
                    <a:pt x="0" y="5"/>
                  </a:cubicBezTo>
                  <a:cubicBezTo>
                    <a:pt x="0" y="7"/>
                    <a:pt x="2" y="9"/>
                    <a:pt x="5" y="9"/>
                  </a:cubicBezTo>
                  <a:cubicBezTo>
                    <a:pt x="125" y="9"/>
                    <a:pt x="125" y="9"/>
                    <a:pt x="125" y="9"/>
                  </a:cubicBezTo>
                  <a:cubicBezTo>
                    <a:pt x="127" y="9"/>
                    <a:pt x="129" y="7"/>
                    <a:pt x="129" y="5"/>
                  </a:cubicBezTo>
                  <a:cubicBezTo>
                    <a:pt x="129" y="2"/>
                    <a:pt x="127" y="0"/>
                    <a:pt x="125" y="0"/>
                  </a:cubicBezTo>
                </a:path>
              </a:pathLst>
            </a:custGeom>
            <a:solidFill>
              <a:srgbClr val="E8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9" name="íšlîḓè">
              <a:extLst>
                <a:ext uri="{FF2B5EF4-FFF2-40B4-BE49-F238E27FC236}">
                  <a16:creationId xmlns:a16="http://schemas.microsoft.com/office/drawing/2014/main" xmlns="" id="{6C13C7D7-9A13-470F-8CD3-FFF0BEF1EF52}"/>
                </a:ext>
              </a:extLst>
            </p:cNvPr>
            <p:cNvSpPr/>
            <p:nvPr userDrawn="1"/>
          </p:nvSpPr>
          <p:spPr bwMode="auto">
            <a:xfrm>
              <a:off x="4416425" y="4868863"/>
              <a:ext cx="76200" cy="77788"/>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0" name="îṡľïḓe">
              <a:extLst>
                <a:ext uri="{FF2B5EF4-FFF2-40B4-BE49-F238E27FC236}">
                  <a16:creationId xmlns:a16="http://schemas.microsoft.com/office/drawing/2014/main" xmlns="" id="{F42B6A61-DB7E-44D1-9DAE-B6A229027B80}"/>
                </a:ext>
              </a:extLst>
            </p:cNvPr>
            <p:cNvSpPr/>
            <p:nvPr userDrawn="1"/>
          </p:nvSpPr>
          <p:spPr bwMode="auto">
            <a:xfrm>
              <a:off x="4546600" y="4959351"/>
              <a:ext cx="90488" cy="133350"/>
            </a:xfrm>
            <a:custGeom>
              <a:avLst/>
              <a:gdLst>
                <a:gd name="T0" fmla="*/ 20 w 27"/>
                <a:gd name="T1" fmla="*/ 0 h 40"/>
                <a:gd name="T2" fmla="*/ 0 w 27"/>
                <a:gd name="T3" fmla="*/ 20 h 40"/>
                <a:gd name="T4" fmla="*/ 20 w 27"/>
                <a:gd name="T5" fmla="*/ 40 h 40"/>
                <a:gd name="T6" fmla="*/ 27 w 27"/>
                <a:gd name="T7" fmla="*/ 39 h 40"/>
                <a:gd name="T8" fmla="*/ 25 w 27"/>
                <a:gd name="T9" fmla="*/ 32 h 40"/>
                <a:gd name="T10" fmla="*/ 21 w 27"/>
                <a:gd name="T11" fmla="*/ 0 h 40"/>
                <a:gd name="T12" fmla="*/ 20 w 2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7" h="40">
                  <a:moveTo>
                    <a:pt x="20" y="0"/>
                  </a:moveTo>
                  <a:cubicBezTo>
                    <a:pt x="9" y="0"/>
                    <a:pt x="0" y="9"/>
                    <a:pt x="0" y="20"/>
                  </a:cubicBezTo>
                  <a:cubicBezTo>
                    <a:pt x="0" y="31"/>
                    <a:pt x="9" y="40"/>
                    <a:pt x="20" y="40"/>
                  </a:cubicBezTo>
                  <a:cubicBezTo>
                    <a:pt x="23" y="40"/>
                    <a:pt x="25" y="40"/>
                    <a:pt x="27" y="39"/>
                  </a:cubicBezTo>
                  <a:cubicBezTo>
                    <a:pt x="26" y="37"/>
                    <a:pt x="26" y="35"/>
                    <a:pt x="25" y="32"/>
                  </a:cubicBezTo>
                  <a:cubicBezTo>
                    <a:pt x="21" y="0"/>
                    <a:pt x="21" y="0"/>
                    <a:pt x="21" y="0"/>
                  </a:cubicBezTo>
                  <a:cubicBezTo>
                    <a:pt x="21" y="0"/>
                    <a:pt x="20" y="0"/>
                    <a:pt x="20" y="0"/>
                  </a:cubicBezTo>
                </a:path>
              </a:pathLst>
            </a:cu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1" name="ïS1îḑè">
              <a:extLst>
                <a:ext uri="{FF2B5EF4-FFF2-40B4-BE49-F238E27FC236}">
                  <a16:creationId xmlns:a16="http://schemas.microsoft.com/office/drawing/2014/main" xmlns="" id="{EA601D5F-CEB3-4680-8DEC-02FFC548406F}"/>
                </a:ext>
              </a:extLst>
            </p:cNvPr>
            <p:cNvSpPr/>
            <p:nvPr userDrawn="1"/>
          </p:nvSpPr>
          <p:spPr bwMode="auto">
            <a:xfrm>
              <a:off x="4616450" y="4959351"/>
              <a:ext cx="68263" cy="130175"/>
            </a:xfrm>
            <a:custGeom>
              <a:avLst/>
              <a:gdLst>
                <a:gd name="T0" fmla="*/ 0 w 20"/>
                <a:gd name="T1" fmla="*/ 0 h 39"/>
                <a:gd name="T2" fmla="*/ 4 w 20"/>
                <a:gd name="T3" fmla="*/ 32 h 39"/>
                <a:gd name="T4" fmla="*/ 6 w 20"/>
                <a:gd name="T5" fmla="*/ 39 h 39"/>
                <a:gd name="T6" fmla="*/ 20 w 20"/>
                <a:gd name="T7" fmla="*/ 20 h 39"/>
                <a:gd name="T8" fmla="*/ 0 w 20"/>
                <a:gd name="T9" fmla="*/ 0 h 39"/>
              </a:gdLst>
              <a:ahLst/>
              <a:cxnLst>
                <a:cxn ang="0">
                  <a:pos x="T0" y="T1"/>
                </a:cxn>
                <a:cxn ang="0">
                  <a:pos x="T2" y="T3"/>
                </a:cxn>
                <a:cxn ang="0">
                  <a:pos x="T4" y="T5"/>
                </a:cxn>
                <a:cxn ang="0">
                  <a:pos x="T6" y="T7"/>
                </a:cxn>
                <a:cxn ang="0">
                  <a:pos x="T8" y="T9"/>
                </a:cxn>
              </a:cxnLst>
              <a:rect l="0" t="0" r="r" b="b"/>
              <a:pathLst>
                <a:path w="20" h="39">
                  <a:moveTo>
                    <a:pt x="0" y="0"/>
                  </a:moveTo>
                  <a:cubicBezTo>
                    <a:pt x="4" y="32"/>
                    <a:pt x="4" y="32"/>
                    <a:pt x="4" y="32"/>
                  </a:cubicBezTo>
                  <a:cubicBezTo>
                    <a:pt x="5" y="35"/>
                    <a:pt x="5" y="37"/>
                    <a:pt x="6" y="39"/>
                  </a:cubicBezTo>
                  <a:cubicBezTo>
                    <a:pt x="14" y="36"/>
                    <a:pt x="20" y="29"/>
                    <a:pt x="20" y="20"/>
                  </a:cubicBezTo>
                  <a:cubicBezTo>
                    <a:pt x="20" y="9"/>
                    <a:pt x="11" y="0"/>
                    <a:pt x="0" y="0"/>
                  </a:cubicBezTo>
                </a:path>
              </a:pathLst>
            </a:custGeom>
            <a:solidFill>
              <a:srgbClr val="CDEA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2" name="îşľiḓê">
              <a:extLst>
                <a:ext uri="{FF2B5EF4-FFF2-40B4-BE49-F238E27FC236}">
                  <a16:creationId xmlns:a16="http://schemas.microsoft.com/office/drawing/2014/main" xmlns="" id="{BB09C4FC-3BA0-4C11-BF05-84930A3255C1}"/>
                </a:ext>
              </a:extLst>
            </p:cNvPr>
            <p:cNvSpPr/>
            <p:nvPr userDrawn="1"/>
          </p:nvSpPr>
          <p:spPr bwMode="auto">
            <a:xfrm>
              <a:off x="4284663" y="4983163"/>
              <a:ext cx="63500" cy="66675"/>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3" name="ïŝḷiďê">
              <a:extLst>
                <a:ext uri="{FF2B5EF4-FFF2-40B4-BE49-F238E27FC236}">
                  <a16:creationId xmlns:a16="http://schemas.microsoft.com/office/drawing/2014/main" xmlns="" id="{1FB8CC6E-209F-4EAB-B153-1D4D52BF31A2}"/>
                </a:ext>
              </a:extLst>
            </p:cNvPr>
            <p:cNvSpPr/>
            <p:nvPr userDrawn="1"/>
          </p:nvSpPr>
          <p:spPr bwMode="auto">
            <a:xfrm>
              <a:off x="4375150" y="4637088"/>
              <a:ext cx="68263" cy="68263"/>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4" name="ísľíďê">
              <a:extLst>
                <a:ext uri="{FF2B5EF4-FFF2-40B4-BE49-F238E27FC236}">
                  <a16:creationId xmlns:a16="http://schemas.microsoft.com/office/drawing/2014/main" xmlns="" id="{27F288A0-21C1-4BB8-99F5-038BE5192427}"/>
                </a:ext>
              </a:extLst>
            </p:cNvPr>
            <p:cNvSpPr/>
            <p:nvPr userDrawn="1"/>
          </p:nvSpPr>
          <p:spPr bwMode="auto">
            <a:xfrm>
              <a:off x="4019550" y="4908551"/>
              <a:ext cx="41275" cy="63500"/>
            </a:xfrm>
            <a:custGeom>
              <a:avLst/>
              <a:gdLst>
                <a:gd name="T0" fmla="*/ 9 w 12"/>
                <a:gd name="T1" fmla="*/ 0 h 19"/>
                <a:gd name="T2" fmla="*/ 0 w 12"/>
                <a:gd name="T3" fmla="*/ 10 h 19"/>
                <a:gd name="T4" fmla="*/ 10 w 12"/>
                <a:gd name="T5" fmla="*/ 19 h 19"/>
                <a:gd name="T6" fmla="*/ 12 w 12"/>
                <a:gd name="T7" fmla="*/ 19 h 19"/>
                <a:gd name="T8" fmla="*/ 9 w 12"/>
                <a:gd name="T9" fmla="*/ 0 h 19"/>
              </a:gdLst>
              <a:ahLst/>
              <a:cxnLst>
                <a:cxn ang="0">
                  <a:pos x="T0" y="T1"/>
                </a:cxn>
                <a:cxn ang="0">
                  <a:pos x="T2" y="T3"/>
                </a:cxn>
                <a:cxn ang="0">
                  <a:pos x="T4" y="T5"/>
                </a:cxn>
                <a:cxn ang="0">
                  <a:pos x="T6" y="T7"/>
                </a:cxn>
                <a:cxn ang="0">
                  <a:pos x="T8" y="T9"/>
                </a:cxn>
              </a:cxnLst>
              <a:rect l="0" t="0" r="r" b="b"/>
              <a:pathLst>
                <a:path w="12" h="19">
                  <a:moveTo>
                    <a:pt x="9" y="0"/>
                  </a:moveTo>
                  <a:cubicBezTo>
                    <a:pt x="4" y="0"/>
                    <a:pt x="0" y="4"/>
                    <a:pt x="0" y="10"/>
                  </a:cubicBezTo>
                  <a:cubicBezTo>
                    <a:pt x="0" y="15"/>
                    <a:pt x="5" y="19"/>
                    <a:pt x="10" y="19"/>
                  </a:cubicBezTo>
                  <a:cubicBezTo>
                    <a:pt x="11" y="19"/>
                    <a:pt x="12" y="19"/>
                    <a:pt x="12" y="19"/>
                  </a:cubicBezTo>
                  <a:cubicBezTo>
                    <a:pt x="9" y="0"/>
                    <a:pt x="9" y="0"/>
                    <a:pt x="9" y="0"/>
                  </a:cubicBezTo>
                </a:path>
              </a:pathLst>
            </a:cu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5" name="íšḷîḑê">
              <a:extLst>
                <a:ext uri="{FF2B5EF4-FFF2-40B4-BE49-F238E27FC236}">
                  <a16:creationId xmlns:a16="http://schemas.microsoft.com/office/drawing/2014/main" xmlns="" id="{067D4D58-5549-45AE-A867-C55575249887}"/>
                </a:ext>
              </a:extLst>
            </p:cNvPr>
            <p:cNvSpPr/>
            <p:nvPr userDrawn="1"/>
          </p:nvSpPr>
          <p:spPr bwMode="auto">
            <a:xfrm>
              <a:off x="4049713" y="4908551"/>
              <a:ext cx="38100" cy="63500"/>
            </a:xfrm>
            <a:custGeom>
              <a:avLst/>
              <a:gdLst>
                <a:gd name="T0" fmla="*/ 1 w 11"/>
                <a:gd name="T1" fmla="*/ 0 h 19"/>
                <a:gd name="T2" fmla="*/ 0 w 11"/>
                <a:gd name="T3" fmla="*/ 0 h 19"/>
                <a:gd name="T4" fmla="*/ 3 w 11"/>
                <a:gd name="T5" fmla="*/ 19 h 19"/>
                <a:gd name="T6" fmla="*/ 11 w 11"/>
                <a:gd name="T7" fmla="*/ 10 h 19"/>
                <a:gd name="T8" fmla="*/ 1 w 11"/>
                <a:gd name="T9" fmla="*/ 0 h 19"/>
              </a:gdLst>
              <a:ahLst/>
              <a:cxnLst>
                <a:cxn ang="0">
                  <a:pos x="T0" y="T1"/>
                </a:cxn>
                <a:cxn ang="0">
                  <a:pos x="T2" y="T3"/>
                </a:cxn>
                <a:cxn ang="0">
                  <a:pos x="T4" y="T5"/>
                </a:cxn>
                <a:cxn ang="0">
                  <a:pos x="T6" y="T7"/>
                </a:cxn>
                <a:cxn ang="0">
                  <a:pos x="T8" y="T9"/>
                </a:cxn>
              </a:cxnLst>
              <a:rect l="0" t="0" r="r" b="b"/>
              <a:pathLst>
                <a:path w="11" h="19">
                  <a:moveTo>
                    <a:pt x="1" y="0"/>
                  </a:moveTo>
                  <a:cubicBezTo>
                    <a:pt x="1" y="0"/>
                    <a:pt x="1" y="0"/>
                    <a:pt x="0" y="0"/>
                  </a:cubicBezTo>
                  <a:cubicBezTo>
                    <a:pt x="3" y="19"/>
                    <a:pt x="3" y="19"/>
                    <a:pt x="3" y="19"/>
                  </a:cubicBezTo>
                  <a:cubicBezTo>
                    <a:pt x="8" y="18"/>
                    <a:pt x="11" y="14"/>
                    <a:pt x="11" y="10"/>
                  </a:cubicBezTo>
                  <a:cubicBezTo>
                    <a:pt x="11" y="4"/>
                    <a:pt x="7" y="0"/>
                    <a:pt x="1" y="0"/>
                  </a:cubicBezTo>
                </a:path>
              </a:pathLst>
            </a:custGeom>
            <a:solidFill>
              <a:srgbClr val="FAE3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6" name="í$ḻíḍè">
              <a:extLst>
                <a:ext uri="{FF2B5EF4-FFF2-40B4-BE49-F238E27FC236}">
                  <a16:creationId xmlns:a16="http://schemas.microsoft.com/office/drawing/2014/main" xmlns="" id="{D1F6A9FB-A182-4B53-80BA-F327CBDF606D}"/>
                </a:ext>
              </a:extLst>
            </p:cNvPr>
            <p:cNvSpPr/>
            <p:nvPr userDrawn="1"/>
          </p:nvSpPr>
          <p:spPr bwMode="auto">
            <a:xfrm>
              <a:off x="3838575" y="4899026"/>
              <a:ext cx="68263" cy="6667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7" name="îsľîḓé">
              <a:extLst>
                <a:ext uri="{FF2B5EF4-FFF2-40B4-BE49-F238E27FC236}">
                  <a16:creationId xmlns:a16="http://schemas.microsoft.com/office/drawing/2014/main" xmlns="" id="{38F566E6-ACE9-42F4-883B-A78E0D0719A1}"/>
                </a:ext>
              </a:extLst>
            </p:cNvPr>
            <p:cNvSpPr/>
            <p:nvPr userDrawn="1"/>
          </p:nvSpPr>
          <p:spPr bwMode="auto">
            <a:xfrm>
              <a:off x="3892550" y="5106988"/>
              <a:ext cx="47625" cy="46038"/>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8" name="i$1íḓe">
              <a:extLst>
                <a:ext uri="{FF2B5EF4-FFF2-40B4-BE49-F238E27FC236}">
                  <a16:creationId xmlns:a16="http://schemas.microsoft.com/office/drawing/2014/main" xmlns="" id="{A5A8D18A-F0EA-400E-91D8-2222920759E9}"/>
                </a:ext>
              </a:extLst>
            </p:cNvPr>
            <p:cNvSpPr/>
            <p:nvPr userDrawn="1"/>
          </p:nvSpPr>
          <p:spPr bwMode="auto">
            <a:xfrm>
              <a:off x="3871913" y="4697413"/>
              <a:ext cx="47625" cy="47625"/>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9" name="îṥľíḍé">
              <a:extLst>
                <a:ext uri="{FF2B5EF4-FFF2-40B4-BE49-F238E27FC236}">
                  <a16:creationId xmlns:a16="http://schemas.microsoft.com/office/drawing/2014/main" xmlns="" id="{29BDDB2A-053A-42F7-BF9A-7D1AA7F7B3BE}"/>
                </a:ext>
              </a:extLst>
            </p:cNvPr>
            <p:cNvSpPr/>
            <p:nvPr userDrawn="1"/>
          </p:nvSpPr>
          <p:spPr bwMode="auto">
            <a:xfrm>
              <a:off x="3956050" y="4845051"/>
              <a:ext cx="47625" cy="476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0" name="ïṥ1iḋé">
              <a:extLst>
                <a:ext uri="{FF2B5EF4-FFF2-40B4-BE49-F238E27FC236}">
                  <a16:creationId xmlns:a16="http://schemas.microsoft.com/office/drawing/2014/main" xmlns="" id="{D272779E-445C-4226-A650-D389C0082745}"/>
                </a:ext>
              </a:extLst>
            </p:cNvPr>
            <p:cNvSpPr/>
            <p:nvPr userDrawn="1"/>
          </p:nvSpPr>
          <p:spPr bwMode="auto">
            <a:xfrm>
              <a:off x="3741738" y="5032376"/>
              <a:ext cx="96838" cy="984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1" name="îSľîḑé">
              <a:extLst>
                <a:ext uri="{FF2B5EF4-FFF2-40B4-BE49-F238E27FC236}">
                  <a16:creationId xmlns:a16="http://schemas.microsoft.com/office/drawing/2014/main" xmlns="" id="{90553768-354D-4A21-A683-FA6466354347}"/>
                </a:ext>
              </a:extLst>
            </p:cNvPr>
            <p:cNvSpPr/>
            <p:nvPr userDrawn="1"/>
          </p:nvSpPr>
          <p:spPr bwMode="auto">
            <a:xfrm>
              <a:off x="6891338" y="1931988"/>
              <a:ext cx="549275" cy="676275"/>
            </a:xfrm>
            <a:custGeom>
              <a:avLst/>
              <a:gdLst>
                <a:gd name="T0" fmla="*/ 95 w 164"/>
                <a:gd name="T1" fmla="*/ 7 h 202"/>
                <a:gd name="T2" fmla="*/ 4 w 164"/>
                <a:gd name="T3" fmla="*/ 70 h 202"/>
                <a:gd name="T4" fmla="*/ 12 w 164"/>
                <a:gd name="T5" fmla="*/ 124 h 202"/>
                <a:gd name="T6" fmla="*/ 20 w 164"/>
                <a:gd name="T7" fmla="*/ 172 h 202"/>
                <a:gd name="T8" fmla="*/ 20 w 164"/>
                <a:gd name="T9" fmla="*/ 172 h 202"/>
                <a:gd name="T10" fmla="*/ 31 w 164"/>
                <a:gd name="T11" fmla="*/ 189 h 202"/>
                <a:gd name="T12" fmla="*/ 58 w 164"/>
                <a:gd name="T13" fmla="*/ 195 h 202"/>
                <a:gd name="T14" fmla="*/ 85 w 164"/>
                <a:gd name="T15" fmla="*/ 200 h 202"/>
                <a:gd name="T16" fmla="*/ 101 w 164"/>
                <a:gd name="T17" fmla="*/ 189 h 202"/>
                <a:gd name="T18" fmla="*/ 102 w 164"/>
                <a:gd name="T19" fmla="*/ 188 h 202"/>
                <a:gd name="T20" fmla="*/ 127 w 164"/>
                <a:gd name="T21" fmla="*/ 147 h 202"/>
                <a:gd name="T22" fmla="*/ 155 w 164"/>
                <a:gd name="T23" fmla="*/ 100 h 202"/>
                <a:gd name="T24" fmla="*/ 95 w 164"/>
                <a:gd name="T25" fmla="*/ 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202">
                  <a:moveTo>
                    <a:pt x="95" y="7"/>
                  </a:moveTo>
                  <a:cubicBezTo>
                    <a:pt x="53" y="0"/>
                    <a:pt x="12" y="27"/>
                    <a:pt x="4" y="70"/>
                  </a:cubicBezTo>
                  <a:cubicBezTo>
                    <a:pt x="0" y="89"/>
                    <a:pt x="3" y="108"/>
                    <a:pt x="12" y="124"/>
                  </a:cubicBezTo>
                  <a:cubicBezTo>
                    <a:pt x="20" y="139"/>
                    <a:pt x="23" y="155"/>
                    <a:pt x="20" y="172"/>
                  </a:cubicBezTo>
                  <a:cubicBezTo>
                    <a:pt x="20" y="172"/>
                    <a:pt x="20" y="172"/>
                    <a:pt x="20" y="172"/>
                  </a:cubicBezTo>
                  <a:cubicBezTo>
                    <a:pt x="18" y="180"/>
                    <a:pt x="23" y="188"/>
                    <a:pt x="31" y="189"/>
                  </a:cubicBezTo>
                  <a:cubicBezTo>
                    <a:pt x="58" y="195"/>
                    <a:pt x="58" y="195"/>
                    <a:pt x="58" y="195"/>
                  </a:cubicBezTo>
                  <a:cubicBezTo>
                    <a:pt x="85" y="200"/>
                    <a:pt x="85" y="200"/>
                    <a:pt x="85" y="200"/>
                  </a:cubicBezTo>
                  <a:cubicBezTo>
                    <a:pt x="92" y="202"/>
                    <a:pt x="100" y="197"/>
                    <a:pt x="101" y="189"/>
                  </a:cubicBezTo>
                  <a:cubicBezTo>
                    <a:pt x="102" y="188"/>
                    <a:pt x="102" y="188"/>
                    <a:pt x="102" y="188"/>
                  </a:cubicBezTo>
                  <a:cubicBezTo>
                    <a:pt x="105" y="172"/>
                    <a:pt x="114" y="158"/>
                    <a:pt x="127" y="147"/>
                  </a:cubicBezTo>
                  <a:cubicBezTo>
                    <a:pt x="141" y="136"/>
                    <a:pt x="152" y="120"/>
                    <a:pt x="155" y="100"/>
                  </a:cubicBezTo>
                  <a:cubicBezTo>
                    <a:pt x="164" y="58"/>
                    <a:pt x="137" y="16"/>
                    <a:pt x="95" y="7"/>
                  </a:cubicBezTo>
                </a:path>
              </a:pathLst>
            </a:custGeom>
            <a:solidFill>
              <a:srgbClr val="FFBD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2" name="ïṣľíḍê">
              <a:extLst>
                <a:ext uri="{FF2B5EF4-FFF2-40B4-BE49-F238E27FC236}">
                  <a16:creationId xmlns:a16="http://schemas.microsoft.com/office/drawing/2014/main" xmlns="" id="{29155AA8-1F64-4250-974B-071BE3319265}"/>
                </a:ext>
              </a:extLst>
            </p:cNvPr>
            <p:cNvSpPr/>
            <p:nvPr userDrawn="1"/>
          </p:nvSpPr>
          <p:spPr bwMode="auto">
            <a:xfrm>
              <a:off x="6958013" y="2560638"/>
              <a:ext cx="244475" cy="87313"/>
            </a:xfrm>
            <a:custGeom>
              <a:avLst/>
              <a:gdLst>
                <a:gd name="T0" fmla="*/ 67 w 73"/>
                <a:gd name="T1" fmla="*/ 13 h 26"/>
                <a:gd name="T2" fmla="*/ 8 w 73"/>
                <a:gd name="T3" fmla="*/ 1 h 26"/>
                <a:gd name="T4" fmla="*/ 1 w 73"/>
                <a:gd name="T5" fmla="*/ 6 h 26"/>
                <a:gd name="T6" fmla="*/ 6 w 73"/>
                <a:gd name="T7" fmla="*/ 13 h 26"/>
                <a:gd name="T8" fmla="*/ 65 w 73"/>
                <a:gd name="T9" fmla="*/ 25 h 26"/>
                <a:gd name="T10" fmla="*/ 72 w 73"/>
                <a:gd name="T11" fmla="*/ 20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2"/>
                    <a:pt x="1" y="6"/>
                  </a:cubicBezTo>
                  <a:cubicBezTo>
                    <a:pt x="0" y="9"/>
                    <a:pt x="2" y="13"/>
                    <a:pt x="6" y="13"/>
                  </a:cubicBezTo>
                  <a:cubicBezTo>
                    <a:pt x="65" y="25"/>
                    <a:pt x="65" y="25"/>
                    <a:pt x="65" y="25"/>
                  </a:cubicBezTo>
                  <a:cubicBezTo>
                    <a:pt x="68" y="26"/>
                    <a:pt x="72" y="24"/>
                    <a:pt x="72" y="20"/>
                  </a:cubicBezTo>
                  <a:cubicBezTo>
                    <a:pt x="73" y="17"/>
                    <a:pt x="71" y="13"/>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3" name="îšľîdé">
              <a:extLst>
                <a:ext uri="{FF2B5EF4-FFF2-40B4-BE49-F238E27FC236}">
                  <a16:creationId xmlns:a16="http://schemas.microsoft.com/office/drawing/2014/main" xmlns="" id="{0D16418C-6DC7-4325-B3E2-357280F11343}"/>
                </a:ext>
              </a:extLst>
            </p:cNvPr>
            <p:cNvSpPr/>
            <p:nvPr userDrawn="1"/>
          </p:nvSpPr>
          <p:spPr bwMode="auto">
            <a:xfrm>
              <a:off x="6948488" y="2605088"/>
              <a:ext cx="244475" cy="87313"/>
            </a:xfrm>
            <a:custGeom>
              <a:avLst/>
              <a:gdLst>
                <a:gd name="T0" fmla="*/ 68 w 73"/>
                <a:gd name="T1" fmla="*/ 12 h 26"/>
                <a:gd name="T2" fmla="*/ 9 w 73"/>
                <a:gd name="T3" fmla="*/ 0 h 26"/>
                <a:gd name="T4" fmla="*/ 1 w 73"/>
                <a:gd name="T5" fmla="*/ 6 h 26"/>
                <a:gd name="T6" fmla="*/ 6 w 73"/>
                <a:gd name="T7" fmla="*/ 13 h 26"/>
                <a:gd name="T8" fmla="*/ 65 w 73"/>
                <a:gd name="T9" fmla="*/ 25 h 26"/>
                <a:gd name="T10" fmla="*/ 73 w 73"/>
                <a:gd name="T11" fmla="*/ 20 h 26"/>
                <a:gd name="T12" fmla="*/ 68 w 73"/>
                <a:gd name="T13" fmla="*/ 12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8" y="12"/>
                  </a:moveTo>
                  <a:cubicBezTo>
                    <a:pt x="9" y="0"/>
                    <a:pt x="9" y="0"/>
                    <a:pt x="9" y="0"/>
                  </a:cubicBezTo>
                  <a:cubicBezTo>
                    <a:pt x="5" y="0"/>
                    <a:pt x="2" y="2"/>
                    <a:pt x="1" y="6"/>
                  </a:cubicBezTo>
                  <a:cubicBezTo>
                    <a:pt x="0" y="9"/>
                    <a:pt x="3" y="12"/>
                    <a:pt x="6" y="13"/>
                  </a:cubicBezTo>
                  <a:cubicBezTo>
                    <a:pt x="65" y="25"/>
                    <a:pt x="65" y="25"/>
                    <a:pt x="65" y="25"/>
                  </a:cubicBezTo>
                  <a:cubicBezTo>
                    <a:pt x="69" y="26"/>
                    <a:pt x="72" y="23"/>
                    <a:pt x="73" y="20"/>
                  </a:cubicBezTo>
                  <a:cubicBezTo>
                    <a:pt x="73" y="16"/>
                    <a:pt x="71" y="13"/>
                    <a:pt x="68" y="1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4" name="ïş1îďê">
              <a:extLst>
                <a:ext uri="{FF2B5EF4-FFF2-40B4-BE49-F238E27FC236}">
                  <a16:creationId xmlns:a16="http://schemas.microsoft.com/office/drawing/2014/main" xmlns="" id="{115C4B5D-202D-4639-A6F3-895F2D0F4E58}"/>
                </a:ext>
              </a:extLst>
            </p:cNvPr>
            <p:cNvSpPr/>
            <p:nvPr userDrawn="1"/>
          </p:nvSpPr>
          <p:spPr bwMode="auto">
            <a:xfrm>
              <a:off x="6940550" y="2644776"/>
              <a:ext cx="246063" cy="87313"/>
            </a:xfrm>
            <a:custGeom>
              <a:avLst/>
              <a:gdLst>
                <a:gd name="T0" fmla="*/ 67 w 73"/>
                <a:gd name="T1" fmla="*/ 13 h 26"/>
                <a:gd name="T2" fmla="*/ 8 w 73"/>
                <a:gd name="T3" fmla="*/ 1 h 26"/>
                <a:gd name="T4" fmla="*/ 0 w 73"/>
                <a:gd name="T5" fmla="*/ 6 h 26"/>
                <a:gd name="T6" fmla="*/ 6 w 73"/>
                <a:gd name="T7" fmla="*/ 14 h 26"/>
                <a:gd name="T8" fmla="*/ 64 w 73"/>
                <a:gd name="T9" fmla="*/ 26 h 26"/>
                <a:gd name="T10" fmla="*/ 72 w 73"/>
                <a:gd name="T11" fmla="*/ 21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3"/>
                    <a:pt x="0" y="6"/>
                  </a:cubicBezTo>
                  <a:cubicBezTo>
                    <a:pt x="0" y="10"/>
                    <a:pt x="2" y="13"/>
                    <a:pt x="6" y="14"/>
                  </a:cubicBezTo>
                  <a:cubicBezTo>
                    <a:pt x="64" y="26"/>
                    <a:pt x="64" y="26"/>
                    <a:pt x="64" y="26"/>
                  </a:cubicBezTo>
                  <a:cubicBezTo>
                    <a:pt x="68" y="26"/>
                    <a:pt x="71" y="24"/>
                    <a:pt x="72" y="21"/>
                  </a:cubicBezTo>
                  <a:cubicBezTo>
                    <a:pt x="73" y="17"/>
                    <a:pt x="71" y="14"/>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5" name="îşḷíḍê">
              <a:extLst>
                <a:ext uri="{FF2B5EF4-FFF2-40B4-BE49-F238E27FC236}">
                  <a16:creationId xmlns:a16="http://schemas.microsoft.com/office/drawing/2014/main" xmlns="" id="{C2BA8C3F-B8A8-40E0-B94A-4B388E27401D}"/>
                </a:ext>
              </a:extLst>
            </p:cNvPr>
            <p:cNvSpPr/>
            <p:nvPr userDrawn="1"/>
          </p:nvSpPr>
          <p:spPr bwMode="auto">
            <a:xfrm>
              <a:off x="6943725" y="2692401"/>
              <a:ext cx="222250" cy="79375"/>
            </a:xfrm>
            <a:custGeom>
              <a:avLst/>
              <a:gdLst>
                <a:gd name="T0" fmla="*/ 60 w 66"/>
                <a:gd name="T1" fmla="*/ 11 h 24"/>
                <a:gd name="T2" fmla="*/ 8 w 66"/>
                <a:gd name="T3" fmla="*/ 1 h 24"/>
                <a:gd name="T4" fmla="*/ 1 w 66"/>
                <a:gd name="T5" fmla="*/ 6 h 24"/>
                <a:gd name="T6" fmla="*/ 5 w 66"/>
                <a:gd name="T7" fmla="*/ 13 h 24"/>
                <a:gd name="T8" fmla="*/ 58 w 66"/>
                <a:gd name="T9" fmla="*/ 24 h 24"/>
                <a:gd name="T10" fmla="*/ 65 w 66"/>
                <a:gd name="T11" fmla="*/ 19 h 24"/>
                <a:gd name="T12" fmla="*/ 60 w 66"/>
                <a:gd name="T13" fmla="*/ 11 h 24"/>
              </a:gdLst>
              <a:ahLst/>
              <a:cxnLst>
                <a:cxn ang="0">
                  <a:pos x="T0" y="T1"/>
                </a:cxn>
                <a:cxn ang="0">
                  <a:pos x="T2" y="T3"/>
                </a:cxn>
                <a:cxn ang="0">
                  <a:pos x="T4" y="T5"/>
                </a:cxn>
                <a:cxn ang="0">
                  <a:pos x="T6" y="T7"/>
                </a:cxn>
                <a:cxn ang="0">
                  <a:pos x="T8" y="T9"/>
                </a:cxn>
                <a:cxn ang="0">
                  <a:pos x="T10" y="T11"/>
                </a:cxn>
                <a:cxn ang="0">
                  <a:pos x="T12" y="T13"/>
                </a:cxn>
              </a:cxnLst>
              <a:rect l="0" t="0" r="r" b="b"/>
              <a:pathLst>
                <a:path w="66" h="24">
                  <a:moveTo>
                    <a:pt x="60" y="11"/>
                  </a:moveTo>
                  <a:cubicBezTo>
                    <a:pt x="8" y="1"/>
                    <a:pt x="8" y="1"/>
                    <a:pt x="8" y="1"/>
                  </a:cubicBezTo>
                  <a:cubicBezTo>
                    <a:pt x="4" y="0"/>
                    <a:pt x="1" y="2"/>
                    <a:pt x="1" y="6"/>
                  </a:cubicBezTo>
                  <a:cubicBezTo>
                    <a:pt x="0" y="9"/>
                    <a:pt x="2" y="13"/>
                    <a:pt x="5" y="13"/>
                  </a:cubicBezTo>
                  <a:cubicBezTo>
                    <a:pt x="58" y="24"/>
                    <a:pt x="58" y="24"/>
                    <a:pt x="58" y="24"/>
                  </a:cubicBezTo>
                  <a:cubicBezTo>
                    <a:pt x="61" y="24"/>
                    <a:pt x="64" y="22"/>
                    <a:pt x="65" y="19"/>
                  </a:cubicBezTo>
                  <a:cubicBezTo>
                    <a:pt x="66" y="15"/>
                    <a:pt x="64" y="12"/>
                    <a:pt x="60" y="1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6" name="iṩḷîďé">
              <a:extLst>
                <a:ext uri="{FF2B5EF4-FFF2-40B4-BE49-F238E27FC236}">
                  <a16:creationId xmlns:a16="http://schemas.microsoft.com/office/drawing/2014/main" xmlns="" id="{DA569D9B-C9E6-4F7F-B852-8B85F27BD43D}"/>
                </a:ext>
              </a:extLst>
            </p:cNvPr>
            <p:cNvSpPr/>
            <p:nvPr userDrawn="1"/>
          </p:nvSpPr>
          <p:spPr bwMode="auto">
            <a:xfrm>
              <a:off x="6981825" y="2741613"/>
              <a:ext cx="130175" cy="80963"/>
            </a:xfrm>
            <a:custGeom>
              <a:avLst/>
              <a:gdLst>
                <a:gd name="T0" fmla="*/ 17 w 39"/>
                <a:gd name="T1" fmla="*/ 22 h 24"/>
                <a:gd name="T2" fmla="*/ 39 w 39"/>
                <a:gd name="T3" fmla="*/ 7 h 24"/>
                <a:gd name="T4" fmla="*/ 2 w 39"/>
                <a:gd name="T5" fmla="*/ 0 h 24"/>
                <a:gd name="T6" fmla="*/ 17 w 39"/>
                <a:gd name="T7" fmla="*/ 22 h 24"/>
              </a:gdLst>
              <a:ahLst/>
              <a:cxnLst>
                <a:cxn ang="0">
                  <a:pos x="T0" y="T1"/>
                </a:cxn>
                <a:cxn ang="0">
                  <a:pos x="T2" y="T3"/>
                </a:cxn>
                <a:cxn ang="0">
                  <a:pos x="T4" y="T5"/>
                </a:cxn>
                <a:cxn ang="0">
                  <a:pos x="T6" y="T7"/>
                </a:cxn>
              </a:cxnLst>
              <a:rect l="0" t="0" r="r" b="b"/>
              <a:pathLst>
                <a:path w="39" h="24">
                  <a:moveTo>
                    <a:pt x="17" y="22"/>
                  </a:moveTo>
                  <a:cubicBezTo>
                    <a:pt x="27" y="24"/>
                    <a:pt x="37" y="17"/>
                    <a:pt x="39" y="7"/>
                  </a:cubicBezTo>
                  <a:cubicBezTo>
                    <a:pt x="2" y="0"/>
                    <a:pt x="2" y="0"/>
                    <a:pt x="2" y="0"/>
                  </a:cubicBezTo>
                  <a:cubicBezTo>
                    <a:pt x="0" y="10"/>
                    <a:pt x="7" y="20"/>
                    <a:pt x="17" y="22"/>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7" name="iṣļîḋe">
              <a:extLst>
                <a:ext uri="{FF2B5EF4-FFF2-40B4-BE49-F238E27FC236}">
                  <a16:creationId xmlns:a16="http://schemas.microsoft.com/office/drawing/2014/main" xmlns="" id="{737D6291-2816-45F6-A204-1AD30D58FD95}"/>
                </a:ext>
              </a:extLst>
            </p:cNvPr>
            <p:cNvSpPr/>
            <p:nvPr userDrawn="1"/>
          </p:nvSpPr>
          <p:spPr bwMode="auto">
            <a:xfrm>
              <a:off x="6991350" y="2779713"/>
              <a:ext cx="100013" cy="39688"/>
            </a:xfrm>
            <a:custGeom>
              <a:avLst/>
              <a:gdLst>
                <a:gd name="T0" fmla="*/ 0 w 30"/>
                <a:gd name="T1" fmla="*/ 0 h 12"/>
                <a:gd name="T2" fmla="*/ 14 w 30"/>
                <a:gd name="T3" fmla="*/ 11 h 12"/>
                <a:gd name="T4" fmla="*/ 30 w 30"/>
                <a:gd name="T5" fmla="*/ 6 h 12"/>
                <a:gd name="T6" fmla="*/ 0 w 30"/>
                <a:gd name="T7" fmla="*/ 0 h 12"/>
              </a:gdLst>
              <a:ahLst/>
              <a:cxnLst>
                <a:cxn ang="0">
                  <a:pos x="T0" y="T1"/>
                </a:cxn>
                <a:cxn ang="0">
                  <a:pos x="T2" y="T3"/>
                </a:cxn>
                <a:cxn ang="0">
                  <a:pos x="T4" y="T5"/>
                </a:cxn>
                <a:cxn ang="0">
                  <a:pos x="T6" y="T7"/>
                </a:cxn>
              </a:cxnLst>
              <a:rect l="0" t="0" r="r" b="b"/>
              <a:pathLst>
                <a:path w="30" h="12">
                  <a:moveTo>
                    <a:pt x="0" y="0"/>
                  </a:moveTo>
                  <a:cubicBezTo>
                    <a:pt x="3" y="5"/>
                    <a:pt x="8" y="9"/>
                    <a:pt x="14" y="11"/>
                  </a:cubicBezTo>
                  <a:cubicBezTo>
                    <a:pt x="20" y="12"/>
                    <a:pt x="26" y="10"/>
                    <a:pt x="30" y="6"/>
                  </a:cubicBez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8" name="î$1îďé">
              <a:extLst>
                <a:ext uri="{FF2B5EF4-FFF2-40B4-BE49-F238E27FC236}">
                  <a16:creationId xmlns:a16="http://schemas.microsoft.com/office/drawing/2014/main" xmlns="" id="{F9E77E78-6780-44AF-90A3-F89965B5B30A}"/>
                </a:ext>
              </a:extLst>
            </p:cNvPr>
            <p:cNvSpPr/>
            <p:nvPr userDrawn="1"/>
          </p:nvSpPr>
          <p:spPr bwMode="auto">
            <a:xfrm>
              <a:off x="6958013" y="2560638"/>
              <a:ext cx="223838" cy="41275"/>
            </a:xfrm>
            <a:custGeom>
              <a:avLst/>
              <a:gdLst>
                <a:gd name="T0" fmla="*/ 8 w 67"/>
                <a:gd name="T1" fmla="*/ 1 h 12"/>
                <a:gd name="T2" fmla="*/ 1 w 67"/>
                <a:gd name="T3" fmla="*/ 6 h 12"/>
                <a:gd name="T4" fmla="*/ 3 w 67"/>
                <a:gd name="T5" fmla="*/ 12 h 12"/>
                <a:gd name="T6" fmla="*/ 67 w 67"/>
                <a:gd name="T7" fmla="*/ 12 h 12"/>
                <a:gd name="T8" fmla="*/ 8 w 67"/>
                <a:gd name="T9" fmla="*/ 1 h 12"/>
              </a:gdLst>
              <a:ahLst/>
              <a:cxnLst>
                <a:cxn ang="0">
                  <a:pos x="T0" y="T1"/>
                </a:cxn>
                <a:cxn ang="0">
                  <a:pos x="T2" y="T3"/>
                </a:cxn>
                <a:cxn ang="0">
                  <a:pos x="T4" y="T5"/>
                </a:cxn>
                <a:cxn ang="0">
                  <a:pos x="T6" y="T7"/>
                </a:cxn>
                <a:cxn ang="0">
                  <a:pos x="T8" y="T9"/>
                </a:cxn>
              </a:cxnLst>
              <a:rect l="0" t="0" r="r" b="b"/>
              <a:pathLst>
                <a:path w="67" h="12">
                  <a:moveTo>
                    <a:pt x="8" y="1"/>
                  </a:moveTo>
                  <a:cubicBezTo>
                    <a:pt x="5" y="0"/>
                    <a:pt x="1" y="2"/>
                    <a:pt x="1" y="6"/>
                  </a:cubicBezTo>
                  <a:cubicBezTo>
                    <a:pt x="0" y="8"/>
                    <a:pt x="1" y="11"/>
                    <a:pt x="3" y="12"/>
                  </a:cubicBezTo>
                  <a:cubicBezTo>
                    <a:pt x="67" y="12"/>
                    <a:pt x="67" y="12"/>
                    <a:pt x="67" y="12"/>
                  </a:cubicBezTo>
                  <a:lnTo>
                    <a:pt x="8" y="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9" name="iśľíḍè">
              <a:extLst>
                <a:ext uri="{FF2B5EF4-FFF2-40B4-BE49-F238E27FC236}">
                  <a16:creationId xmlns:a16="http://schemas.microsoft.com/office/drawing/2014/main" xmlns="" id="{6ECDFAEC-A262-43B1-9855-9E50F8E560E6}"/>
                </a:ext>
              </a:extLst>
            </p:cNvPr>
            <p:cNvSpPr/>
            <p:nvPr userDrawn="1"/>
          </p:nvSpPr>
          <p:spPr bwMode="auto">
            <a:xfrm>
              <a:off x="6948488" y="2605088"/>
              <a:ext cx="230188" cy="42863"/>
            </a:xfrm>
            <a:custGeom>
              <a:avLst/>
              <a:gdLst>
                <a:gd name="T0" fmla="*/ 68 w 69"/>
                <a:gd name="T1" fmla="*/ 12 h 13"/>
                <a:gd name="T2" fmla="*/ 9 w 69"/>
                <a:gd name="T3" fmla="*/ 0 h 13"/>
                <a:gd name="T4" fmla="*/ 1 w 69"/>
                <a:gd name="T5" fmla="*/ 6 h 13"/>
                <a:gd name="T6" fmla="*/ 5 w 69"/>
                <a:gd name="T7" fmla="*/ 13 h 13"/>
                <a:gd name="T8" fmla="*/ 69 w 69"/>
                <a:gd name="T9" fmla="*/ 13 h 13"/>
                <a:gd name="T10" fmla="*/ 68 w 69"/>
                <a:gd name="T11" fmla="*/ 12 h 13"/>
              </a:gdLst>
              <a:ahLst/>
              <a:cxnLst>
                <a:cxn ang="0">
                  <a:pos x="T0" y="T1"/>
                </a:cxn>
                <a:cxn ang="0">
                  <a:pos x="T2" y="T3"/>
                </a:cxn>
                <a:cxn ang="0">
                  <a:pos x="T4" y="T5"/>
                </a:cxn>
                <a:cxn ang="0">
                  <a:pos x="T6" y="T7"/>
                </a:cxn>
                <a:cxn ang="0">
                  <a:pos x="T8" y="T9"/>
                </a:cxn>
                <a:cxn ang="0">
                  <a:pos x="T10" y="T11"/>
                </a:cxn>
              </a:cxnLst>
              <a:rect l="0" t="0" r="r" b="b"/>
              <a:pathLst>
                <a:path w="69" h="13">
                  <a:moveTo>
                    <a:pt x="68" y="12"/>
                  </a:moveTo>
                  <a:cubicBezTo>
                    <a:pt x="9" y="0"/>
                    <a:pt x="9" y="0"/>
                    <a:pt x="9" y="0"/>
                  </a:cubicBezTo>
                  <a:cubicBezTo>
                    <a:pt x="5" y="0"/>
                    <a:pt x="2" y="2"/>
                    <a:pt x="1" y="6"/>
                  </a:cubicBezTo>
                  <a:cubicBezTo>
                    <a:pt x="0" y="9"/>
                    <a:pt x="2" y="11"/>
                    <a:pt x="5" y="13"/>
                  </a:cubicBezTo>
                  <a:cubicBezTo>
                    <a:pt x="69" y="13"/>
                    <a:pt x="69" y="13"/>
                    <a:pt x="69" y="13"/>
                  </a:cubicBezTo>
                  <a:cubicBezTo>
                    <a:pt x="69" y="13"/>
                    <a:pt x="68" y="12"/>
                    <a:pt x="68" y="12"/>
                  </a:cubicBez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0" name="îṧlîďé">
              <a:extLst>
                <a:ext uri="{FF2B5EF4-FFF2-40B4-BE49-F238E27FC236}">
                  <a16:creationId xmlns:a16="http://schemas.microsoft.com/office/drawing/2014/main" xmlns="" id="{5E00B40B-733B-4F47-9912-FEA6C6D1CC35}"/>
                </a:ext>
              </a:extLst>
            </p:cNvPr>
            <p:cNvSpPr/>
            <p:nvPr userDrawn="1"/>
          </p:nvSpPr>
          <p:spPr bwMode="auto">
            <a:xfrm>
              <a:off x="6940550" y="2644776"/>
              <a:ext cx="228600" cy="44450"/>
            </a:xfrm>
            <a:custGeom>
              <a:avLst/>
              <a:gdLst>
                <a:gd name="T0" fmla="*/ 67 w 68"/>
                <a:gd name="T1" fmla="*/ 13 h 13"/>
                <a:gd name="T2" fmla="*/ 8 w 68"/>
                <a:gd name="T3" fmla="*/ 1 h 13"/>
                <a:gd name="T4" fmla="*/ 0 w 68"/>
                <a:gd name="T5" fmla="*/ 6 h 13"/>
                <a:gd name="T6" fmla="*/ 3 w 68"/>
                <a:gd name="T7" fmla="*/ 13 h 13"/>
                <a:gd name="T8" fmla="*/ 68 w 68"/>
                <a:gd name="T9" fmla="*/ 13 h 13"/>
                <a:gd name="T10" fmla="*/ 67 w 68"/>
                <a:gd name="T11" fmla="*/ 13 h 13"/>
              </a:gdLst>
              <a:ahLst/>
              <a:cxnLst>
                <a:cxn ang="0">
                  <a:pos x="T0" y="T1"/>
                </a:cxn>
                <a:cxn ang="0">
                  <a:pos x="T2" y="T3"/>
                </a:cxn>
                <a:cxn ang="0">
                  <a:pos x="T4" y="T5"/>
                </a:cxn>
                <a:cxn ang="0">
                  <a:pos x="T6" y="T7"/>
                </a:cxn>
                <a:cxn ang="0">
                  <a:pos x="T8" y="T9"/>
                </a:cxn>
                <a:cxn ang="0">
                  <a:pos x="T10" y="T11"/>
                </a:cxn>
              </a:cxnLst>
              <a:rect l="0" t="0" r="r" b="b"/>
              <a:pathLst>
                <a:path w="68" h="13">
                  <a:moveTo>
                    <a:pt x="67" y="13"/>
                  </a:moveTo>
                  <a:cubicBezTo>
                    <a:pt x="8" y="1"/>
                    <a:pt x="8" y="1"/>
                    <a:pt x="8" y="1"/>
                  </a:cubicBezTo>
                  <a:cubicBezTo>
                    <a:pt x="5" y="0"/>
                    <a:pt x="1" y="3"/>
                    <a:pt x="0" y="6"/>
                  </a:cubicBezTo>
                  <a:cubicBezTo>
                    <a:pt x="0" y="9"/>
                    <a:pt x="1" y="12"/>
                    <a:pt x="3" y="13"/>
                  </a:cubicBezTo>
                  <a:cubicBezTo>
                    <a:pt x="68" y="13"/>
                    <a:pt x="68" y="13"/>
                    <a:pt x="68" y="13"/>
                  </a:cubicBezTo>
                  <a:lnTo>
                    <a:pt x="67" y="13"/>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1" name="ïŝlíḋê">
              <a:extLst>
                <a:ext uri="{FF2B5EF4-FFF2-40B4-BE49-F238E27FC236}">
                  <a16:creationId xmlns:a16="http://schemas.microsoft.com/office/drawing/2014/main" xmlns="" id="{7219F42E-9969-4027-B25E-432974C41241}"/>
                </a:ext>
              </a:extLst>
            </p:cNvPr>
            <p:cNvSpPr/>
            <p:nvPr userDrawn="1"/>
          </p:nvSpPr>
          <p:spPr bwMode="auto">
            <a:xfrm>
              <a:off x="6943725" y="2692401"/>
              <a:ext cx="204788" cy="39688"/>
            </a:xfrm>
            <a:custGeom>
              <a:avLst/>
              <a:gdLst>
                <a:gd name="T0" fmla="*/ 61 w 61"/>
                <a:gd name="T1" fmla="*/ 11 h 12"/>
                <a:gd name="T2" fmla="*/ 60 w 61"/>
                <a:gd name="T3" fmla="*/ 11 h 12"/>
                <a:gd name="T4" fmla="*/ 8 w 61"/>
                <a:gd name="T5" fmla="*/ 1 h 12"/>
                <a:gd name="T6" fmla="*/ 1 w 61"/>
                <a:gd name="T7" fmla="*/ 6 h 12"/>
                <a:gd name="T8" fmla="*/ 2 w 61"/>
                <a:gd name="T9" fmla="*/ 12 h 12"/>
                <a:gd name="T10" fmla="*/ 61 w 61"/>
                <a:gd name="T11" fmla="*/ 11 h 12"/>
              </a:gdLst>
              <a:ahLst/>
              <a:cxnLst>
                <a:cxn ang="0">
                  <a:pos x="T0" y="T1"/>
                </a:cxn>
                <a:cxn ang="0">
                  <a:pos x="T2" y="T3"/>
                </a:cxn>
                <a:cxn ang="0">
                  <a:pos x="T4" y="T5"/>
                </a:cxn>
                <a:cxn ang="0">
                  <a:pos x="T6" y="T7"/>
                </a:cxn>
                <a:cxn ang="0">
                  <a:pos x="T8" y="T9"/>
                </a:cxn>
                <a:cxn ang="0">
                  <a:pos x="T10" y="T11"/>
                </a:cxn>
              </a:cxnLst>
              <a:rect l="0" t="0" r="r" b="b"/>
              <a:pathLst>
                <a:path w="61" h="12">
                  <a:moveTo>
                    <a:pt x="61" y="11"/>
                  </a:moveTo>
                  <a:cubicBezTo>
                    <a:pt x="60" y="11"/>
                    <a:pt x="60" y="11"/>
                    <a:pt x="60" y="11"/>
                  </a:cubicBezTo>
                  <a:cubicBezTo>
                    <a:pt x="8" y="1"/>
                    <a:pt x="8" y="1"/>
                    <a:pt x="8" y="1"/>
                  </a:cubicBezTo>
                  <a:cubicBezTo>
                    <a:pt x="4" y="0"/>
                    <a:pt x="1" y="2"/>
                    <a:pt x="1" y="6"/>
                  </a:cubicBezTo>
                  <a:cubicBezTo>
                    <a:pt x="0" y="8"/>
                    <a:pt x="1" y="10"/>
                    <a:pt x="2" y="12"/>
                  </a:cubicBezTo>
                  <a:lnTo>
                    <a:pt x="61" y="1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2" name="iṧḻïḍé">
              <a:extLst>
                <a:ext uri="{FF2B5EF4-FFF2-40B4-BE49-F238E27FC236}">
                  <a16:creationId xmlns:a16="http://schemas.microsoft.com/office/drawing/2014/main" xmlns="" id="{03ABF5C7-58AB-449E-881E-87D9B8E8A3E7}"/>
                </a:ext>
              </a:extLst>
            </p:cNvPr>
            <p:cNvSpPr/>
            <p:nvPr userDrawn="1"/>
          </p:nvSpPr>
          <p:spPr bwMode="auto">
            <a:xfrm>
              <a:off x="7027863" y="2249488"/>
              <a:ext cx="74613" cy="325438"/>
            </a:xfrm>
            <a:custGeom>
              <a:avLst/>
              <a:gdLst>
                <a:gd name="T0" fmla="*/ 3 w 22"/>
                <a:gd name="T1" fmla="*/ 97 h 97"/>
                <a:gd name="T2" fmla="*/ 0 w 22"/>
                <a:gd name="T3" fmla="*/ 96 h 97"/>
                <a:gd name="T4" fmla="*/ 10 w 22"/>
                <a:gd name="T5" fmla="*/ 9 h 97"/>
                <a:gd name="T6" fmla="*/ 22 w 22"/>
                <a:gd name="T7" fmla="*/ 1 h 97"/>
                <a:gd name="T8" fmla="*/ 21 w 22"/>
                <a:gd name="T9" fmla="*/ 5 h 97"/>
                <a:gd name="T10" fmla="*/ 14 w 22"/>
                <a:gd name="T11" fmla="*/ 9 h 97"/>
                <a:gd name="T12" fmla="*/ 3 w 22"/>
                <a:gd name="T13" fmla="*/ 97 h 97"/>
              </a:gdLst>
              <a:ahLst/>
              <a:cxnLst>
                <a:cxn ang="0">
                  <a:pos x="T0" y="T1"/>
                </a:cxn>
                <a:cxn ang="0">
                  <a:pos x="T2" y="T3"/>
                </a:cxn>
                <a:cxn ang="0">
                  <a:pos x="T4" y="T5"/>
                </a:cxn>
                <a:cxn ang="0">
                  <a:pos x="T6" y="T7"/>
                </a:cxn>
                <a:cxn ang="0">
                  <a:pos x="T8" y="T9"/>
                </a:cxn>
                <a:cxn ang="0">
                  <a:pos x="T10" y="T11"/>
                </a:cxn>
                <a:cxn ang="0">
                  <a:pos x="T12" y="T13"/>
                </a:cxn>
              </a:cxnLst>
              <a:rect l="0" t="0" r="r" b="b"/>
              <a:pathLst>
                <a:path w="22" h="97">
                  <a:moveTo>
                    <a:pt x="3" y="97"/>
                  </a:moveTo>
                  <a:cubicBezTo>
                    <a:pt x="0" y="96"/>
                    <a:pt x="0" y="96"/>
                    <a:pt x="0" y="96"/>
                  </a:cubicBezTo>
                  <a:cubicBezTo>
                    <a:pt x="10" y="9"/>
                    <a:pt x="10" y="9"/>
                    <a:pt x="10" y="9"/>
                  </a:cubicBezTo>
                  <a:cubicBezTo>
                    <a:pt x="11" y="3"/>
                    <a:pt x="17" y="0"/>
                    <a:pt x="22" y="1"/>
                  </a:cubicBezTo>
                  <a:cubicBezTo>
                    <a:pt x="21" y="5"/>
                    <a:pt x="21" y="5"/>
                    <a:pt x="21" y="5"/>
                  </a:cubicBezTo>
                  <a:cubicBezTo>
                    <a:pt x="18" y="4"/>
                    <a:pt x="14" y="6"/>
                    <a:pt x="14" y="9"/>
                  </a:cubicBezTo>
                  <a:cubicBezTo>
                    <a:pt x="3" y="97"/>
                    <a:pt x="3" y="97"/>
                    <a:pt x="3" y="97"/>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3" name="iśḷïdé">
              <a:extLst>
                <a:ext uri="{FF2B5EF4-FFF2-40B4-BE49-F238E27FC236}">
                  <a16:creationId xmlns:a16="http://schemas.microsoft.com/office/drawing/2014/main" xmlns="" id="{02775CD6-0B46-4A1F-8845-B4EE2C8BDCC0}"/>
                </a:ext>
              </a:extLst>
            </p:cNvPr>
            <p:cNvSpPr/>
            <p:nvPr userDrawn="1"/>
          </p:nvSpPr>
          <p:spPr bwMode="auto">
            <a:xfrm>
              <a:off x="7118350" y="2273301"/>
              <a:ext cx="107950" cy="317500"/>
            </a:xfrm>
            <a:custGeom>
              <a:avLst/>
              <a:gdLst>
                <a:gd name="T0" fmla="*/ 4 w 32"/>
                <a:gd name="T1" fmla="*/ 95 h 95"/>
                <a:gd name="T2" fmla="*/ 0 w 32"/>
                <a:gd name="T3" fmla="*/ 95 h 95"/>
                <a:gd name="T4" fmla="*/ 27 w 32"/>
                <a:gd name="T5" fmla="*/ 10 h 95"/>
                <a:gd name="T6" fmla="*/ 22 w 32"/>
                <a:gd name="T7" fmla="*/ 3 h 95"/>
                <a:gd name="T8" fmla="*/ 23 w 32"/>
                <a:gd name="T9" fmla="*/ 0 h 95"/>
                <a:gd name="T10" fmla="*/ 31 w 32"/>
                <a:gd name="T11" fmla="*/ 11 h 95"/>
                <a:gd name="T12" fmla="*/ 4 w 32"/>
                <a:gd name="T13" fmla="*/ 95 h 95"/>
              </a:gdLst>
              <a:ahLst/>
              <a:cxnLst>
                <a:cxn ang="0">
                  <a:pos x="T0" y="T1"/>
                </a:cxn>
                <a:cxn ang="0">
                  <a:pos x="T2" y="T3"/>
                </a:cxn>
                <a:cxn ang="0">
                  <a:pos x="T4" y="T5"/>
                </a:cxn>
                <a:cxn ang="0">
                  <a:pos x="T6" y="T7"/>
                </a:cxn>
                <a:cxn ang="0">
                  <a:pos x="T8" y="T9"/>
                </a:cxn>
                <a:cxn ang="0">
                  <a:pos x="T10" y="T11"/>
                </a:cxn>
                <a:cxn ang="0">
                  <a:pos x="T12" y="T13"/>
                </a:cxn>
              </a:cxnLst>
              <a:rect l="0" t="0" r="r" b="b"/>
              <a:pathLst>
                <a:path w="32" h="95">
                  <a:moveTo>
                    <a:pt x="4" y="95"/>
                  </a:moveTo>
                  <a:cubicBezTo>
                    <a:pt x="0" y="95"/>
                    <a:pt x="0" y="95"/>
                    <a:pt x="0" y="95"/>
                  </a:cubicBezTo>
                  <a:cubicBezTo>
                    <a:pt x="27" y="10"/>
                    <a:pt x="27" y="10"/>
                    <a:pt x="27" y="10"/>
                  </a:cubicBezTo>
                  <a:cubicBezTo>
                    <a:pt x="28" y="7"/>
                    <a:pt x="26" y="4"/>
                    <a:pt x="22" y="3"/>
                  </a:cubicBezTo>
                  <a:cubicBezTo>
                    <a:pt x="23" y="0"/>
                    <a:pt x="23" y="0"/>
                    <a:pt x="23" y="0"/>
                  </a:cubicBezTo>
                  <a:cubicBezTo>
                    <a:pt x="28" y="1"/>
                    <a:pt x="32" y="6"/>
                    <a:pt x="31" y="11"/>
                  </a:cubicBezTo>
                  <a:cubicBezTo>
                    <a:pt x="4" y="95"/>
                    <a:pt x="4" y="95"/>
                    <a:pt x="4" y="95"/>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4" name="ïS1ide">
              <a:extLst>
                <a:ext uri="{FF2B5EF4-FFF2-40B4-BE49-F238E27FC236}">
                  <a16:creationId xmlns:a16="http://schemas.microsoft.com/office/drawing/2014/main" xmlns="" id="{52F1BFA8-253E-4C17-BC89-447C6045DFFD}"/>
                </a:ext>
              </a:extLst>
            </p:cNvPr>
            <p:cNvSpPr/>
            <p:nvPr userDrawn="1"/>
          </p:nvSpPr>
          <p:spPr bwMode="auto">
            <a:xfrm>
              <a:off x="7091363" y="2246313"/>
              <a:ext cx="111125" cy="44450"/>
            </a:xfrm>
            <a:custGeom>
              <a:avLst/>
              <a:gdLst>
                <a:gd name="T0" fmla="*/ 1 w 33"/>
                <a:gd name="T1" fmla="*/ 12 h 13"/>
                <a:gd name="T2" fmla="*/ 0 w 33"/>
                <a:gd name="T3" fmla="*/ 10 h 13"/>
                <a:gd name="T4" fmla="*/ 2 w 33"/>
                <a:gd name="T5" fmla="*/ 1 h 13"/>
                <a:gd name="T6" fmla="*/ 4 w 33"/>
                <a:gd name="T7" fmla="*/ 0 h 13"/>
                <a:gd name="T8" fmla="*/ 6 w 33"/>
                <a:gd name="T9" fmla="*/ 1 h 13"/>
                <a:gd name="T10" fmla="*/ 7 w 33"/>
                <a:gd name="T11" fmla="*/ 7 h 13"/>
                <a:gd name="T12" fmla="*/ 8 w 33"/>
                <a:gd name="T13" fmla="*/ 2 h 13"/>
                <a:gd name="T14" fmla="*/ 10 w 33"/>
                <a:gd name="T15" fmla="*/ 0 h 13"/>
                <a:gd name="T16" fmla="*/ 11 w 33"/>
                <a:gd name="T17" fmla="*/ 2 h 13"/>
                <a:gd name="T18" fmla="*/ 14 w 33"/>
                <a:gd name="T19" fmla="*/ 9 h 13"/>
                <a:gd name="T20" fmla="*/ 15 w 33"/>
                <a:gd name="T21" fmla="*/ 4 h 13"/>
                <a:gd name="T22" fmla="*/ 17 w 33"/>
                <a:gd name="T23" fmla="*/ 3 h 13"/>
                <a:gd name="T24" fmla="*/ 19 w 33"/>
                <a:gd name="T25" fmla="*/ 4 h 13"/>
                <a:gd name="T26" fmla="*/ 20 w 33"/>
                <a:gd name="T27" fmla="*/ 9 h 13"/>
                <a:gd name="T28" fmla="*/ 20 w 33"/>
                <a:gd name="T29" fmla="*/ 6 h 13"/>
                <a:gd name="T30" fmla="*/ 22 w 33"/>
                <a:gd name="T31" fmla="*/ 4 h 13"/>
                <a:gd name="T32" fmla="*/ 24 w 33"/>
                <a:gd name="T33" fmla="*/ 6 h 13"/>
                <a:gd name="T34" fmla="*/ 25 w 33"/>
                <a:gd name="T35" fmla="*/ 11 h 13"/>
                <a:gd name="T36" fmla="*/ 25 w 33"/>
                <a:gd name="T37" fmla="*/ 8 h 13"/>
                <a:gd name="T38" fmla="*/ 27 w 33"/>
                <a:gd name="T39" fmla="*/ 7 h 13"/>
                <a:gd name="T40" fmla="*/ 29 w 33"/>
                <a:gd name="T41" fmla="*/ 9 h 13"/>
                <a:gd name="T42" fmla="*/ 29 w 33"/>
                <a:gd name="T43" fmla="*/ 11 h 13"/>
                <a:gd name="T44" fmla="*/ 31 w 33"/>
                <a:gd name="T45" fmla="*/ 4 h 13"/>
                <a:gd name="T46" fmla="*/ 32 w 33"/>
                <a:gd name="T47" fmla="*/ 3 h 13"/>
                <a:gd name="T48" fmla="*/ 33 w 33"/>
                <a:gd name="T49" fmla="*/ 5 h 13"/>
                <a:gd name="T50" fmla="*/ 31 w 33"/>
                <a:gd name="T51" fmla="*/ 12 h 13"/>
                <a:gd name="T52" fmla="*/ 29 w 33"/>
                <a:gd name="T53" fmla="*/ 13 h 13"/>
                <a:gd name="T54" fmla="*/ 27 w 33"/>
                <a:gd name="T55" fmla="*/ 12 h 13"/>
                <a:gd name="T56" fmla="*/ 27 w 33"/>
                <a:gd name="T57" fmla="*/ 10 h 13"/>
                <a:gd name="T58" fmla="*/ 27 w 33"/>
                <a:gd name="T59" fmla="*/ 12 h 13"/>
                <a:gd name="T60" fmla="*/ 25 w 33"/>
                <a:gd name="T61" fmla="*/ 13 h 13"/>
                <a:gd name="T62" fmla="*/ 23 w 33"/>
                <a:gd name="T63" fmla="*/ 12 h 13"/>
                <a:gd name="T64" fmla="*/ 22 w 33"/>
                <a:gd name="T65" fmla="*/ 7 h 13"/>
                <a:gd name="T66" fmla="*/ 21 w 33"/>
                <a:gd name="T67" fmla="*/ 10 h 13"/>
                <a:gd name="T68" fmla="*/ 20 w 33"/>
                <a:gd name="T69" fmla="*/ 12 h 13"/>
                <a:gd name="T70" fmla="*/ 18 w 33"/>
                <a:gd name="T71" fmla="*/ 10 h 13"/>
                <a:gd name="T72" fmla="*/ 17 w 33"/>
                <a:gd name="T73" fmla="*/ 6 h 13"/>
                <a:gd name="T74" fmla="*/ 16 w 33"/>
                <a:gd name="T75" fmla="*/ 10 h 13"/>
                <a:gd name="T76" fmla="*/ 14 w 33"/>
                <a:gd name="T77" fmla="*/ 12 h 13"/>
                <a:gd name="T78" fmla="*/ 12 w 33"/>
                <a:gd name="T79" fmla="*/ 11 h 13"/>
                <a:gd name="T80" fmla="*/ 10 w 33"/>
                <a:gd name="T81" fmla="*/ 3 h 13"/>
                <a:gd name="T82" fmla="*/ 9 w 33"/>
                <a:gd name="T83" fmla="*/ 8 h 13"/>
                <a:gd name="T84" fmla="*/ 7 w 33"/>
                <a:gd name="T85" fmla="*/ 9 h 13"/>
                <a:gd name="T86" fmla="*/ 5 w 33"/>
                <a:gd name="T87" fmla="*/ 8 h 13"/>
                <a:gd name="T88" fmla="*/ 4 w 33"/>
                <a:gd name="T89" fmla="*/ 2 h 13"/>
                <a:gd name="T90" fmla="*/ 2 w 33"/>
                <a:gd name="T91" fmla="*/ 11 h 13"/>
                <a:gd name="T92" fmla="*/ 1 w 33"/>
                <a:gd name="T9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 h="13">
                  <a:moveTo>
                    <a:pt x="1" y="12"/>
                  </a:moveTo>
                  <a:cubicBezTo>
                    <a:pt x="0" y="12"/>
                    <a:pt x="0" y="11"/>
                    <a:pt x="0" y="10"/>
                  </a:cubicBezTo>
                  <a:cubicBezTo>
                    <a:pt x="2" y="1"/>
                    <a:pt x="2" y="1"/>
                    <a:pt x="2" y="1"/>
                  </a:cubicBezTo>
                  <a:cubicBezTo>
                    <a:pt x="2" y="0"/>
                    <a:pt x="3" y="0"/>
                    <a:pt x="4" y="0"/>
                  </a:cubicBezTo>
                  <a:cubicBezTo>
                    <a:pt x="5" y="0"/>
                    <a:pt x="5" y="0"/>
                    <a:pt x="6" y="1"/>
                  </a:cubicBezTo>
                  <a:cubicBezTo>
                    <a:pt x="7" y="7"/>
                    <a:pt x="7" y="7"/>
                    <a:pt x="7" y="7"/>
                  </a:cubicBezTo>
                  <a:cubicBezTo>
                    <a:pt x="8" y="2"/>
                    <a:pt x="8" y="2"/>
                    <a:pt x="8" y="2"/>
                  </a:cubicBezTo>
                  <a:cubicBezTo>
                    <a:pt x="8" y="1"/>
                    <a:pt x="9" y="0"/>
                    <a:pt x="10" y="0"/>
                  </a:cubicBezTo>
                  <a:cubicBezTo>
                    <a:pt x="10" y="0"/>
                    <a:pt x="11" y="1"/>
                    <a:pt x="11" y="2"/>
                  </a:cubicBezTo>
                  <a:cubicBezTo>
                    <a:pt x="14" y="9"/>
                    <a:pt x="14" y="9"/>
                    <a:pt x="14" y="9"/>
                  </a:cubicBezTo>
                  <a:cubicBezTo>
                    <a:pt x="15" y="4"/>
                    <a:pt x="15" y="4"/>
                    <a:pt x="15" y="4"/>
                  </a:cubicBezTo>
                  <a:cubicBezTo>
                    <a:pt x="15" y="4"/>
                    <a:pt x="16" y="3"/>
                    <a:pt x="17" y="3"/>
                  </a:cubicBezTo>
                  <a:cubicBezTo>
                    <a:pt x="18" y="3"/>
                    <a:pt x="18" y="4"/>
                    <a:pt x="19" y="4"/>
                  </a:cubicBezTo>
                  <a:cubicBezTo>
                    <a:pt x="20" y="9"/>
                    <a:pt x="20" y="9"/>
                    <a:pt x="20" y="9"/>
                  </a:cubicBezTo>
                  <a:cubicBezTo>
                    <a:pt x="20" y="6"/>
                    <a:pt x="20" y="6"/>
                    <a:pt x="20" y="6"/>
                  </a:cubicBezTo>
                  <a:cubicBezTo>
                    <a:pt x="20" y="5"/>
                    <a:pt x="21" y="4"/>
                    <a:pt x="22" y="4"/>
                  </a:cubicBezTo>
                  <a:cubicBezTo>
                    <a:pt x="23" y="4"/>
                    <a:pt x="24" y="5"/>
                    <a:pt x="24" y="6"/>
                  </a:cubicBezTo>
                  <a:cubicBezTo>
                    <a:pt x="25" y="11"/>
                    <a:pt x="25" y="11"/>
                    <a:pt x="25" y="11"/>
                  </a:cubicBezTo>
                  <a:cubicBezTo>
                    <a:pt x="25" y="8"/>
                    <a:pt x="25" y="8"/>
                    <a:pt x="25" y="8"/>
                  </a:cubicBezTo>
                  <a:cubicBezTo>
                    <a:pt x="26" y="8"/>
                    <a:pt x="26" y="7"/>
                    <a:pt x="27" y="7"/>
                  </a:cubicBezTo>
                  <a:cubicBezTo>
                    <a:pt x="28" y="7"/>
                    <a:pt x="29" y="8"/>
                    <a:pt x="29" y="9"/>
                  </a:cubicBezTo>
                  <a:cubicBezTo>
                    <a:pt x="29" y="11"/>
                    <a:pt x="29" y="11"/>
                    <a:pt x="29" y="11"/>
                  </a:cubicBezTo>
                  <a:cubicBezTo>
                    <a:pt x="31" y="4"/>
                    <a:pt x="31" y="4"/>
                    <a:pt x="31" y="4"/>
                  </a:cubicBezTo>
                  <a:cubicBezTo>
                    <a:pt x="31" y="4"/>
                    <a:pt x="31" y="3"/>
                    <a:pt x="32" y="3"/>
                  </a:cubicBezTo>
                  <a:cubicBezTo>
                    <a:pt x="32" y="3"/>
                    <a:pt x="33" y="4"/>
                    <a:pt x="33" y="5"/>
                  </a:cubicBezTo>
                  <a:cubicBezTo>
                    <a:pt x="31" y="12"/>
                    <a:pt x="31" y="12"/>
                    <a:pt x="31" y="12"/>
                  </a:cubicBezTo>
                  <a:cubicBezTo>
                    <a:pt x="31" y="13"/>
                    <a:pt x="30" y="13"/>
                    <a:pt x="29" y="13"/>
                  </a:cubicBezTo>
                  <a:cubicBezTo>
                    <a:pt x="28" y="13"/>
                    <a:pt x="28" y="13"/>
                    <a:pt x="27" y="12"/>
                  </a:cubicBezTo>
                  <a:cubicBezTo>
                    <a:pt x="27" y="10"/>
                    <a:pt x="27" y="10"/>
                    <a:pt x="27" y="10"/>
                  </a:cubicBezTo>
                  <a:cubicBezTo>
                    <a:pt x="27" y="12"/>
                    <a:pt x="27" y="12"/>
                    <a:pt x="27" y="12"/>
                  </a:cubicBezTo>
                  <a:cubicBezTo>
                    <a:pt x="27" y="13"/>
                    <a:pt x="26" y="13"/>
                    <a:pt x="25" y="13"/>
                  </a:cubicBezTo>
                  <a:cubicBezTo>
                    <a:pt x="24" y="13"/>
                    <a:pt x="23" y="13"/>
                    <a:pt x="23" y="12"/>
                  </a:cubicBezTo>
                  <a:cubicBezTo>
                    <a:pt x="22" y="7"/>
                    <a:pt x="22" y="7"/>
                    <a:pt x="22" y="7"/>
                  </a:cubicBezTo>
                  <a:cubicBezTo>
                    <a:pt x="21" y="10"/>
                    <a:pt x="21" y="10"/>
                    <a:pt x="21" y="10"/>
                  </a:cubicBezTo>
                  <a:cubicBezTo>
                    <a:pt x="21" y="11"/>
                    <a:pt x="20" y="12"/>
                    <a:pt x="20" y="12"/>
                  </a:cubicBezTo>
                  <a:cubicBezTo>
                    <a:pt x="19" y="12"/>
                    <a:pt x="18" y="11"/>
                    <a:pt x="18" y="10"/>
                  </a:cubicBezTo>
                  <a:cubicBezTo>
                    <a:pt x="17" y="6"/>
                    <a:pt x="17" y="6"/>
                    <a:pt x="17" y="6"/>
                  </a:cubicBezTo>
                  <a:cubicBezTo>
                    <a:pt x="16" y="10"/>
                    <a:pt x="16" y="10"/>
                    <a:pt x="16" y="10"/>
                  </a:cubicBezTo>
                  <a:cubicBezTo>
                    <a:pt x="16" y="11"/>
                    <a:pt x="15" y="12"/>
                    <a:pt x="14" y="12"/>
                  </a:cubicBezTo>
                  <a:cubicBezTo>
                    <a:pt x="13" y="12"/>
                    <a:pt x="13" y="11"/>
                    <a:pt x="12" y="11"/>
                  </a:cubicBezTo>
                  <a:cubicBezTo>
                    <a:pt x="10" y="3"/>
                    <a:pt x="10" y="3"/>
                    <a:pt x="10" y="3"/>
                  </a:cubicBezTo>
                  <a:cubicBezTo>
                    <a:pt x="9" y="8"/>
                    <a:pt x="9" y="8"/>
                    <a:pt x="9" y="8"/>
                  </a:cubicBezTo>
                  <a:cubicBezTo>
                    <a:pt x="9" y="8"/>
                    <a:pt x="8" y="9"/>
                    <a:pt x="7" y="9"/>
                  </a:cubicBezTo>
                  <a:cubicBezTo>
                    <a:pt x="6" y="9"/>
                    <a:pt x="5" y="9"/>
                    <a:pt x="5" y="8"/>
                  </a:cubicBezTo>
                  <a:cubicBezTo>
                    <a:pt x="4" y="2"/>
                    <a:pt x="4" y="2"/>
                    <a:pt x="4" y="2"/>
                  </a:cubicBezTo>
                  <a:cubicBezTo>
                    <a:pt x="2" y="11"/>
                    <a:pt x="2" y="11"/>
                    <a:pt x="2" y="11"/>
                  </a:cubicBezTo>
                  <a:cubicBezTo>
                    <a:pt x="2" y="11"/>
                    <a:pt x="1" y="12"/>
                    <a:pt x="1" y="12"/>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5" name="îš1îḋe">
              <a:extLst>
                <a:ext uri="{FF2B5EF4-FFF2-40B4-BE49-F238E27FC236}">
                  <a16:creationId xmlns:a16="http://schemas.microsoft.com/office/drawing/2014/main" xmlns="" id="{FFD72734-A3AE-40BC-8F63-E0274E2DFD86}"/>
                </a:ext>
              </a:extLst>
            </p:cNvPr>
            <p:cNvSpPr/>
            <p:nvPr userDrawn="1"/>
          </p:nvSpPr>
          <p:spPr bwMode="auto">
            <a:xfrm>
              <a:off x="6891338" y="1962151"/>
              <a:ext cx="438150" cy="422275"/>
            </a:xfrm>
            <a:custGeom>
              <a:avLst/>
              <a:gdLst>
                <a:gd name="T0" fmla="*/ 62 w 131"/>
                <a:gd name="T1" fmla="*/ 96 h 126"/>
                <a:gd name="T2" fmla="*/ 61 w 131"/>
                <a:gd name="T3" fmla="*/ 97 h 126"/>
                <a:gd name="T4" fmla="*/ 61 w 131"/>
                <a:gd name="T5" fmla="*/ 90 h 126"/>
                <a:gd name="T6" fmla="*/ 55 w 131"/>
                <a:gd name="T7" fmla="*/ 95 h 126"/>
                <a:gd name="T8" fmla="*/ 53 w 131"/>
                <a:gd name="T9" fmla="*/ 126 h 126"/>
                <a:gd name="T10" fmla="*/ 95 w 131"/>
                <a:gd name="T11" fmla="*/ 103 h 126"/>
                <a:gd name="T12" fmla="*/ 91 w 131"/>
                <a:gd name="T13" fmla="*/ 97 h 126"/>
                <a:gd name="T14" fmla="*/ 89 w 131"/>
                <a:gd name="T15" fmla="*/ 98 h 126"/>
                <a:gd name="T16" fmla="*/ 87 w 131"/>
                <a:gd name="T17" fmla="*/ 95 h 126"/>
                <a:gd name="T18" fmla="*/ 85 w 131"/>
                <a:gd name="T19" fmla="*/ 98 h 126"/>
                <a:gd name="T20" fmla="*/ 83 w 131"/>
                <a:gd name="T21" fmla="*/ 97 h 126"/>
                <a:gd name="T22" fmla="*/ 81 w 131"/>
                <a:gd name="T23" fmla="*/ 95 h 126"/>
                <a:gd name="T24" fmla="*/ 80 w 131"/>
                <a:gd name="T25" fmla="*/ 97 h 126"/>
                <a:gd name="T26" fmla="*/ 77 w 131"/>
                <a:gd name="T27" fmla="*/ 91 h 126"/>
                <a:gd name="T28" fmla="*/ 74 w 131"/>
                <a:gd name="T29" fmla="*/ 97 h 126"/>
                <a:gd name="T30" fmla="*/ 72 w 131"/>
                <a:gd name="T31" fmla="*/ 96 h 126"/>
                <a:gd name="T32" fmla="*/ 69 w 131"/>
                <a:gd name="T33" fmla="*/ 93 h 126"/>
                <a:gd name="T34" fmla="*/ 67 w 131"/>
                <a:gd name="T35" fmla="*/ 94 h 126"/>
                <a:gd name="T36" fmla="*/ 64 w 131"/>
                <a:gd name="T37" fmla="*/ 87 h 126"/>
                <a:gd name="T38" fmla="*/ 22 w 131"/>
                <a:gd name="T39" fmla="*/ 31 h 126"/>
                <a:gd name="T40" fmla="*/ 48 w 131"/>
                <a:gd name="T41" fmla="*/ 125 h 126"/>
                <a:gd name="T42" fmla="*/ 61 w 131"/>
                <a:gd name="T43" fmla="*/ 87 h 126"/>
                <a:gd name="T44" fmla="*/ 62 w 131"/>
                <a:gd name="T45" fmla="*/ 86 h 126"/>
                <a:gd name="T46" fmla="*/ 64 w 131"/>
                <a:gd name="T47" fmla="*/ 85 h 126"/>
                <a:gd name="T48" fmla="*/ 67 w 131"/>
                <a:gd name="T49" fmla="*/ 92 h 126"/>
                <a:gd name="T50" fmla="*/ 70 w 131"/>
                <a:gd name="T51" fmla="*/ 85 h 126"/>
                <a:gd name="T52" fmla="*/ 71 w 131"/>
                <a:gd name="T53" fmla="*/ 87 h 126"/>
                <a:gd name="T54" fmla="*/ 75 w 131"/>
                <a:gd name="T55" fmla="*/ 89 h 126"/>
                <a:gd name="T56" fmla="*/ 77 w 131"/>
                <a:gd name="T57" fmla="*/ 88 h 126"/>
                <a:gd name="T58" fmla="*/ 80 w 131"/>
                <a:gd name="T59" fmla="*/ 94 h 126"/>
                <a:gd name="T60" fmla="*/ 82 w 131"/>
                <a:gd name="T61" fmla="*/ 89 h 126"/>
                <a:gd name="T62" fmla="*/ 84 w 131"/>
                <a:gd name="T63" fmla="*/ 91 h 126"/>
                <a:gd name="T64" fmla="*/ 85 w 131"/>
                <a:gd name="T65" fmla="*/ 93 h 126"/>
                <a:gd name="T66" fmla="*/ 87 w 131"/>
                <a:gd name="T67" fmla="*/ 92 h 126"/>
                <a:gd name="T68" fmla="*/ 89 w 131"/>
                <a:gd name="T69" fmla="*/ 96 h 126"/>
                <a:gd name="T70" fmla="*/ 92 w 131"/>
                <a:gd name="T71" fmla="*/ 88 h 126"/>
                <a:gd name="T72" fmla="*/ 93 w 131"/>
                <a:gd name="T73" fmla="*/ 90 h 126"/>
                <a:gd name="T74" fmla="*/ 99 w 131"/>
                <a:gd name="T75" fmla="*/ 104 h 126"/>
                <a:gd name="T76" fmla="*/ 109 w 131"/>
                <a:gd name="T77" fmla="*/ 95 h 126"/>
                <a:gd name="T78" fmla="*/ 78 w 131"/>
                <a:gd name="T7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 h="126">
                  <a:moveTo>
                    <a:pt x="64" y="87"/>
                  </a:moveTo>
                  <a:cubicBezTo>
                    <a:pt x="62" y="96"/>
                    <a:pt x="62" y="96"/>
                    <a:pt x="62" y="96"/>
                  </a:cubicBezTo>
                  <a:cubicBezTo>
                    <a:pt x="62" y="96"/>
                    <a:pt x="61" y="97"/>
                    <a:pt x="61" y="97"/>
                  </a:cubicBezTo>
                  <a:cubicBezTo>
                    <a:pt x="61" y="97"/>
                    <a:pt x="61" y="97"/>
                    <a:pt x="61" y="97"/>
                  </a:cubicBezTo>
                  <a:cubicBezTo>
                    <a:pt x="60" y="97"/>
                    <a:pt x="60" y="96"/>
                    <a:pt x="60" y="95"/>
                  </a:cubicBezTo>
                  <a:cubicBezTo>
                    <a:pt x="61" y="90"/>
                    <a:pt x="61" y="90"/>
                    <a:pt x="61" y="90"/>
                  </a:cubicBezTo>
                  <a:cubicBezTo>
                    <a:pt x="61" y="90"/>
                    <a:pt x="61" y="90"/>
                    <a:pt x="61" y="90"/>
                  </a:cubicBezTo>
                  <a:cubicBezTo>
                    <a:pt x="58" y="90"/>
                    <a:pt x="55" y="92"/>
                    <a:pt x="55" y="95"/>
                  </a:cubicBezTo>
                  <a:cubicBezTo>
                    <a:pt x="51" y="126"/>
                    <a:pt x="51" y="126"/>
                    <a:pt x="51" y="126"/>
                  </a:cubicBezTo>
                  <a:cubicBezTo>
                    <a:pt x="52" y="126"/>
                    <a:pt x="52" y="126"/>
                    <a:pt x="53" y="126"/>
                  </a:cubicBezTo>
                  <a:cubicBezTo>
                    <a:pt x="66" y="126"/>
                    <a:pt x="80" y="121"/>
                    <a:pt x="93" y="111"/>
                  </a:cubicBezTo>
                  <a:cubicBezTo>
                    <a:pt x="95" y="103"/>
                    <a:pt x="95" y="103"/>
                    <a:pt x="95" y="103"/>
                  </a:cubicBezTo>
                  <a:cubicBezTo>
                    <a:pt x="96" y="100"/>
                    <a:pt x="94" y="97"/>
                    <a:pt x="91" y="96"/>
                  </a:cubicBezTo>
                  <a:cubicBezTo>
                    <a:pt x="91" y="97"/>
                    <a:pt x="91" y="97"/>
                    <a:pt x="91" y="97"/>
                  </a:cubicBezTo>
                  <a:cubicBezTo>
                    <a:pt x="91" y="98"/>
                    <a:pt x="90" y="98"/>
                    <a:pt x="89" y="98"/>
                  </a:cubicBezTo>
                  <a:cubicBezTo>
                    <a:pt x="89" y="98"/>
                    <a:pt x="89" y="98"/>
                    <a:pt x="89" y="98"/>
                  </a:cubicBezTo>
                  <a:cubicBezTo>
                    <a:pt x="88" y="98"/>
                    <a:pt x="88" y="98"/>
                    <a:pt x="87" y="97"/>
                  </a:cubicBezTo>
                  <a:cubicBezTo>
                    <a:pt x="87" y="95"/>
                    <a:pt x="87" y="95"/>
                    <a:pt x="87" y="95"/>
                  </a:cubicBezTo>
                  <a:cubicBezTo>
                    <a:pt x="87" y="97"/>
                    <a:pt x="87" y="97"/>
                    <a:pt x="87" y="97"/>
                  </a:cubicBezTo>
                  <a:cubicBezTo>
                    <a:pt x="87" y="98"/>
                    <a:pt x="86" y="98"/>
                    <a:pt x="85" y="98"/>
                  </a:cubicBezTo>
                  <a:cubicBezTo>
                    <a:pt x="85" y="98"/>
                    <a:pt x="85" y="98"/>
                    <a:pt x="85" y="98"/>
                  </a:cubicBezTo>
                  <a:cubicBezTo>
                    <a:pt x="84" y="98"/>
                    <a:pt x="83" y="98"/>
                    <a:pt x="83" y="97"/>
                  </a:cubicBezTo>
                  <a:cubicBezTo>
                    <a:pt x="82" y="92"/>
                    <a:pt x="82" y="92"/>
                    <a:pt x="82" y="92"/>
                  </a:cubicBezTo>
                  <a:cubicBezTo>
                    <a:pt x="81" y="95"/>
                    <a:pt x="81" y="95"/>
                    <a:pt x="81" y="95"/>
                  </a:cubicBezTo>
                  <a:cubicBezTo>
                    <a:pt x="81" y="96"/>
                    <a:pt x="80" y="97"/>
                    <a:pt x="80" y="97"/>
                  </a:cubicBezTo>
                  <a:cubicBezTo>
                    <a:pt x="80" y="97"/>
                    <a:pt x="80" y="97"/>
                    <a:pt x="80" y="97"/>
                  </a:cubicBezTo>
                  <a:cubicBezTo>
                    <a:pt x="79" y="97"/>
                    <a:pt x="78" y="96"/>
                    <a:pt x="78" y="95"/>
                  </a:cubicBezTo>
                  <a:cubicBezTo>
                    <a:pt x="77" y="91"/>
                    <a:pt x="77" y="91"/>
                    <a:pt x="77" y="91"/>
                  </a:cubicBezTo>
                  <a:cubicBezTo>
                    <a:pt x="76" y="95"/>
                    <a:pt x="76" y="95"/>
                    <a:pt x="76" y="95"/>
                  </a:cubicBezTo>
                  <a:cubicBezTo>
                    <a:pt x="76" y="96"/>
                    <a:pt x="75" y="97"/>
                    <a:pt x="74" y="97"/>
                  </a:cubicBezTo>
                  <a:cubicBezTo>
                    <a:pt x="74" y="97"/>
                    <a:pt x="74" y="97"/>
                    <a:pt x="74" y="97"/>
                  </a:cubicBezTo>
                  <a:cubicBezTo>
                    <a:pt x="73" y="97"/>
                    <a:pt x="73" y="96"/>
                    <a:pt x="72" y="96"/>
                  </a:cubicBezTo>
                  <a:cubicBezTo>
                    <a:pt x="70" y="88"/>
                    <a:pt x="70" y="88"/>
                    <a:pt x="70" y="88"/>
                  </a:cubicBezTo>
                  <a:cubicBezTo>
                    <a:pt x="69" y="93"/>
                    <a:pt x="69" y="93"/>
                    <a:pt x="69" y="93"/>
                  </a:cubicBezTo>
                  <a:cubicBezTo>
                    <a:pt x="69" y="93"/>
                    <a:pt x="68" y="94"/>
                    <a:pt x="67" y="94"/>
                  </a:cubicBezTo>
                  <a:cubicBezTo>
                    <a:pt x="67" y="94"/>
                    <a:pt x="67" y="94"/>
                    <a:pt x="67" y="94"/>
                  </a:cubicBezTo>
                  <a:cubicBezTo>
                    <a:pt x="66" y="94"/>
                    <a:pt x="65" y="94"/>
                    <a:pt x="65" y="93"/>
                  </a:cubicBezTo>
                  <a:cubicBezTo>
                    <a:pt x="64" y="87"/>
                    <a:pt x="64" y="87"/>
                    <a:pt x="64" y="87"/>
                  </a:cubicBezTo>
                  <a:moveTo>
                    <a:pt x="78" y="0"/>
                  </a:moveTo>
                  <a:cubicBezTo>
                    <a:pt x="58" y="0"/>
                    <a:pt x="37" y="11"/>
                    <a:pt x="22" y="31"/>
                  </a:cubicBezTo>
                  <a:cubicBezTo>
                    <a:pt x="0" y="61"/>
                    <a:pt x="1" y="99"/>
                    <a:pt x="25" y="117"/>
                  </a:cubicBezTo>
                  <a:cubicBezTo>
                    <a:pt x="32" y="122"/>
                    <a:pt x="40" y="125"/>
                    <a:pt x="48" y="125"/>
                  </a:cubicBezTo>
                  <a:cubicBezTo>
                    <a:pt x="51" y="95"/>
                    <a:pt x="51" y="95"/>
                    <a:pt x="51" y="95"/>
                  </a:cubicBezTo>
                  <a:cubicBezTo>
                    <a:pt x="52" y="90"/>
                    <a:pt x="56" y="87"/>
                    <a:pt x="61" y="87"/>
                  </a:cubicBezTo>
                  <a:cubicBezTo>
                    <a:pt x="61" y="87"/>
                    <a:pt x="61" y="87"/>
                    <a:pt x="62" y="87"/>
                  </a:cubicBezTo>
                  <a:cubicBezTo>
                    <a:pt x="62" y="86"/>
                    <a:pt x="62" y="86"/>
                    <a:pt x="62" y="86"/>
                  </a:cubicBezTo>
                  <a:cubicBezTo>
                    <a:pt x="62" y="85"/>
                    <a:pt x="63" y="85"/>
                    <a:pt x="64" y="85"/>
                  </a:cubicBezTo>
                  <a:cubicBezTo>
                    <a:pt x="64" y="85"/>
                    <a:pt x="64" y="85"/>
                    <a:pt x="64" y="85"/>
                  </a:cubicBezTo>
                  <a:cubicBezTo>
                    <a:pt x="65" y="85"/>
                    <a:pt x="65" y="85"/>
                    <a:pt x="66" y="86"/>
                  </a:cubicBezTo>
                  <a:cubicBezTo>
                    <a:pt x="67" y="92"/>
                    <a:pt x="67" y="92"/>
                    <a:pt x="67" y="92"/>
                  </a:cubicBezTo>
                  <a:cubicBezTo>
                    <a:pt x="68" y="87"/>
                    <a:pt x="68" y="87"/>
                    <a:pt x="68" y="87"/>
                  </a:cubicBezTo>
                  <a:cubicBezTo>
                    <a:pt x="68" y="86"/>
                    <a:pt x="69" y="85"/>
                    <a:pt x="70" y="85"/>
                  </a:cubicBezTo>
                  <a:cubicBezTo>
                    <a:pt x="70" y="85"/>
                    <a:pt x="70" y="85"/>
                    <a:pt x="70" y="85"/>
                  </a:cubicBezTo>
                  <a:cubicBezTo>
                    <a:pt x="71" y="85"/>
                    <a:pt x="71" y="86"/>
                    <a:pt x="71" y="87"/>
                  </a:cubicBezTo>
                  <a:cubicBezTo>
                    <a:pt x="74" y="94"/>
                    <a:pt x="74" y="94"/>
                    <a:pt x="74" y="94"/>
                  </a:cubicBezTo>
                  <a:cubicBezTo>
                    <a:pt x="75" y="89"/>
                    <a:pt x="75" y="89"/>
                    <a:pt x="75" y="89"/>
                  </a:cubicBezTo>
                  <a:cubicBezTo>
                    <a:pt x="75" y="89"/>
                    <a:pt x="76" y="88"/>
                    <a:pt x="77" y="88"/>
                  </a:cubicBezTo>
                  <a:cubicBezTo>
                    <a:pt x="77" y="88"/>
                    <a:pt x="77" y="88"/>
                    <a:pt x="77" y="88"/>
                  </a:cubicBezTo>
                  <a:cubicBezTo>
                    <a:pt x="78" y="88"/>
                    <a:pt x="78" y="89"/>
                    <a:pt x="79" y="89"/>
                  </a:cubicBezTo>
                  <a:cubicBezTo>
                    <a:pt x="80" y="94"/>
                    <a:pt x="80" y="94"/>
                    <a:pt x="80" y="94"/>
                  </a:cubicBezTo>
                  <a:cubicBezTo>
                    <a:pt x="80" y="91"/>
                    <a:pt x="80" y="91"/>
                    <a:pt x="80" y="91"/>
                  </a:cubicBezTo>
                  <a:cubicBezTo>
                    <a:pt x="80" y="90"/>
                    <a:pt x="81" y="89"/>
                    <a:pt x="82" y="89"/>
                  </a:cubicBezTo>
                  <a:cubicBezTo>
                    <a:pt x="82" y="89"/>
                    <a:pt x="82" y="89"/>
                    <a:pt x="82" y="89"/>
                  </a:cubicBezTo>
                  <a:cubicBezTo>
                    <a:pt x="83" y="89"/>
                    <a:pt x="84" y="90"/>
                    <a:pt x="84" y="91"/>
                  </a:cubicBezTo>
                  <a:cubicBezTo>
                    <a:pt x="85" y="96"/>
                    <a:pt x="85" y="96"/>
                    <a:pt x="85" y="96"/>
                  </a:cubicBezTo>
                  <a:cubicBezTo>
                    <a:pt x="85" y="93"/>
                    <a:pt x="85" y="93"/>
                    <a:pt x="85" y="93"/>
                  </a:cubicBezTo>
                  <a:cubicBezTo>
                    <a:pt x="86" y="93"/>
                    <a:pt x="86" y="92"/>
                    <a:pt x="87" y="92"/>
                  </a:cubicBezTo>
                  <a:cubicBezTo>
                    <a:pt x="87" y="92"/>
                    <a:pt x="87" y="92"/>
                    <a:pt x="87" y="92"/>
                  </a:cubicBezTo>
                  <a:cubicBezTo>
                    <a:pt x="88" y="92"/>
                    <a:pt x="89" y="93"/>
                    <a:pt x="89" y="94"/>
                  </a:cubicBezTo>
                  <a:cubicBezTo>
                    <a:pt x="89" y="96"/>
                    <a:pt x="89" y="96"/>
                    <a:pt x="89" y="96"/>
                  </a:cubicBezTo>
                  <a:cubicBezTo>
                    <a:pt x="91" y="89"/>
                    <a:pt x="91" y="89"/>
                    <a:pt x="91" y="89"/>
                  </a:cubicBezTo>
                  <a:cubicBezTo>
                    <a:pt x="91" y="89"/>
                    <a:pt x="91" y="88"/>
                    <a:pt x="92" y="88"/>
                  </a:cubicBezTo>
                  <a:cubicBezTo>
                    <a:pt x="92" y="88"/>
                    <a:pt x="92" y="88"/>
                    <a:pt x="92" y="88"/>
                  </a:cubicBezTo>
                  <a:cubicBezTo>
                    <a:pt x="92" y="88"/>
                    <a:pt x="93" y="89"/>
                    <a:pt x="93" y="90"/>
                  </a:cubicBezTo>
                  <a:cubicBezTo>
                    <a:pt x="92" y="93"/>
                    <a:pt x="92" y="93"/>
                    <a:pt x="92" y="93"/>
                  </a:cubicBezTo>
                  <a:cubicBezTo>
                    <a:pt x="97" y="94"/>
                    <a:pt x="100" y="99"/>
                    <a:pt x="99" y="104"/>
                  </a:cubicBezTo>
                  <a:cubicBezTo>
                    <a:pt x="98" y="107"/>
                    <a:pt x="98" y="107"/>
                    <a:pt x="98" y="107"/>
                  </a:cubicBezTo>
                  <a:cubicBezTo>
                    <a:pt x="102" y="103"/>
                    <a:pt x="105" y="99"/>
                    <a:pt x="109" y="95"/>
                  </a:cubicBezTo>
                  <a:cubicBezTo>
                    <a:pt x="131" y="65"/>
                    <a:pt x="129" y="26"/>
                    <a:pt x="105" y="9"/>
                  </a:cubicBezTo>
                  <a:cubicBezTo>
                    <a:pt x="97" y="3"/>
                    <a:pt x="88" y="0"/>
                    <a:pt x="78" y="0"/>
                  </a:cubicBezTo>
                </a:path>
              </a:pathLst>
            </a:custGeom>
            <a:solidFill>
              <a:srgbClr val="FFDB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6" name="íŝļïḓé">
              <a:extLst>
                <a:ext uri="{FF2B5EF4-FFF2-40B4-BE49-F238E27FC236}">
                  <a16:creationId xmlns:a16="http://schemas.microsoft.com/office/drawing/2014/main" xmlns="" id="{8DF83D6A-DAFD-47AB-BD50-AA52929F0FDF}"/>
                </a:ext>
              </a:extLst>
            </p:cNvPr>
            <p:cNvSpPr/>
            <p:nvPr userDrawn="1"/>
          </p:nvSpPr>
          <p:spPr bwMode="auto">
            <a:xfrm>
              <a:off x="7051675" y="2252663"/>
              <a:ext cx="47625" cy="131763"/>
            </a:xfrm>
            <a:custGeom>
              <a:avLst/>
              <a:gdLst>
                <a:gd name="T0" fmla="*/ 13 w 14"/>
                <a:gd name="T1" fmla="*/ 0 h 39"/>
                <a:gd name="T2" fmla="*/ 3 w 14"/>
                <a:gd name="T3" fmla="*/ 8 h 39"/>
                <a:gd name="T4" fmla="*/ 0 w 14"/>
                <a:gd name="T5" fmla="*/ 38 h 39"/>
                <a:gd name="T6" fmla="*/ 3 w 14"/>
                <a:gd name="T7" fmla="*/ 39 h 39"/>
                <a:gd name="T8" fmla="*/ 7 w 14"/>
                <a:gd name="T9" fmla="*/ 8 h 39"/>
                <a:gd name="T10" fmla="*/ 13 w 14"/>
                <a:gd name="T11" fmla="*/ 3 h 39"/>
                <a:gd name="T12" fmla="*/ 13 w 14"/>
                <a:gd name="T13" fmla="*/ 3 h 39"/>
                <a:gd name="T14" fmla="*/ 14 w 14"/>
                <a:gd name="T15" fmla="*/ 0 h 39"/>
                <a:gd name="T16" fmla="*/ 13 w 14"/>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9">
                  <a:moveTo>
                    <a:pt x="13" y="0"/>
                  </a:moveTo>
                  <a:cubicBezTo>
                    <a:pt x="8" y="0"/>
                    <a:pt x="4" y="3"/>
                    <a:pt x="3" y="8"/>
                  </a:cubicBezTo>
                  <a:cubicBezTo>
                    <a:pt x="0" y="38"/>
                    <a:pt x="0" y="38"/>
                    <a:pt x="0" y="38"/>
                  </a:cubicBezTo>
                  <a:cubicBezTo>
                    <a:pt x="1" y="39"/>
                    <a:pt x="2" y="39"/>
                    <a:pt x="3" y="39"/>
                  </a:cubicBezTo>
                  <a:cubicBezTo>
                    <a:pt x="7" y="8"/>
                    <a:pt x="7" y="8"/>
                    <a:pt x="7" y="8"/>
                  </a:cubicBezTo>
                  <a:cubicBezTo>
                    <a:pt x="7" y="5"/>
                    <a:pt x="10" y="3"/>
                    <a:pt x="13" y="3"/>
                  </a:cubicBezTo>
                  <a:cubicBezTo>
                    <a:pt x="13" y="3"/>
                    <a:pt x="13" y="3"/>
                    <a:pt x="13" y="3"/>
                  </a:cubicBezTo>
                  <a:cubicBezTo>
                    <a:pt x="14" y="0"/>
                    <a:pt x="14" y="0"/>
                    <a:pt x="14" y="0"/>
                  </a:cubicBezTo>
                  <a:cubicBezTo>
                    <a:pt x="13" y="0"/>
                    <a:pt x="13" y="0"/>
                    <a:pt x="13"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7" name="ï$ḻiḍe">
              <a:extLst>
                <a:ext uri="{FF2B5EF4-FFF2-40B4-BE49-F238E27FC236}">
                  <a16:creationId xmlns:a16="http://schemas.microsoft.com/office/drawing/2014/main" xmlns="" id="{E33CAD61-FAAE-4BBA-8535-35AF898AB537}"/>
                </a:ext>
              </a:extLst>
            </p:cNvPr>
            <p:cNvSpPr/>
            <p:nvPr userDrawn="1"/>
          </p:nvSpPr>
          <p:spPr bwMode="auto">
            <a:xfrm>
              <a:off x="7196138" y="2273301"/>
              <a:ext cx="30163" cy="60325"/>
            </a:xfrm>
            <a:custGeom>
              <a:avLst/>
              <a:gdLst>
                <a:gd name="T0" fmla="*/ 1 w 9"/>
                <a:gd name="T1" fmla="*/ 0 h 18"/>
                <a:gd name="T2" fmla="*/ 0 w 9"/>
                <a:gd name="T3" fmla="*/ 3 h 18"/>
                <a:gd name="T4" fmla="*/ 4 w 9"/>
                <a:gd name="T5" fmla="*/ 10 h 18"/>
                <a:gd name="T6" fmla="*/ 2 w 9"/>
                <a:gd name="T7" fmla="*/ 18 h 18"/>
                <a:gd name="T8" fmla="*/ 7 w 9"/>
                <a:gd name="T9" fmla="*/ 14 h 18"/>
                <a:gd name="T10" fmla="*/ 8 w 9"/>
                <a:gd name="T11" fmla="*/ 11 h 18"/>
                <a:gd name="T12" fmla="*/ 1 w 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9" h="18">
                  <a:moveTo>
                    <a:pt x="1" y="0"/>
                  </a:moveTo>
                  <a:cubicBezTo>
                    <a:pt x="0" y="3"/>
                    <a:pt x="0" y="3"/>
                    <a:pt x="0" y="3"/>
                  </a:cubicBezTo>
                  <a:cubicBezTo>
                    <a:pt x="3" y="4"/>
                    <a:pt x="5" y="7"/>
                    <a:pt x="4" y="10"/>
                  </a:cubicBezTo>
                  <a:cubicBezTo>
                    <a:pt x="2" y="18"/>
                    <a:pt x="2" y="18"/>
                    <a:pt x="2" y="18"/>
                  </a:cubicBezTo>
                  <a:cubicBezTo>
                    <a:pt x="3" y="17"/>
                    <a:pt x="5" y="15"/>
                    <a:pt x="7" y="14"/>
                  </a:cubicBezTo>
                  <a:cubicBezTo>
                    <a:pt x="8" y="11"/>
                    <a:pt x="8" y="11"/>
                    <a:pt x="8" y="11"/>
                  </a:cubicBezTo>
                  <a:cubicBezTo>
                    <a:pt x="9" y="6"/>
                    <a:pt x="6" y="1"/>
                    <a:pt x="1"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8" name="îṩḻïḋe">
              <a:extLst>
                <a:ext uri="{FF2B5EF4-FFF2-40B4-BE49-F238E27FC236}">
                  <a16:creationId xmlns:a16="http://schemas.microsoft.com/office/drawing/2014/main" xmlns="" id="{5DD636FA-B88D-4692-B0FD-058050585F3E}"/>
                </a:ext>
              </a:extLst>
            </p:cNvPr>
            <p:cNvSpPr/>
            <p:nvPr userDrawn="1"/>
          </p:nvSpPr>
          <p:spPr bwMode="auto">
            <a:xfrm>
              <a:off x="7091363" y="2246313"/>
              <a:ext cx="111125" cy="44450"/>
            </a:xfrm>
            <a:custGeom>
              <a:avLst/>
              <a:gdLst>
                <a:gd name="T0" fmla="*/ 4 w 33"/>
                <a:gd name="T1" fmla="*/ 0 h 13"/>
                <a:gd name="T2" fmla="*/ 4 w 33"/>
                <a:gd name="T3" fmla="*/ 0 h 13"/>
                <a:gd name="T4" fmla="*/ 2 w 33"/>
                <a:gd name="T5" fmla="*/ 1 h 13"/>
                <a:gd name="T6" fmla="*/ 2 w 33"/>
                <a:gd name="T7" fmla="*/ 2 h 13"/>
                <a:gd name="T8" fmla="*/ 1 w 33"/>
                <a:gd name="T9" fmla="*/ 5 h 13"/>
                <a:gd name="T10" fmla="*/ 0 w 33"/>
                <a:gd name="T11" fmla="*/ 10 h 13"/>
                <a:gd name="T12" fmla="*/ 1 w 33"/>
                <a:gd name="T13" fmla="*/ 12 h 13"/>
                <a:gd name="T14" fmla="*/ 1 w 33"/>
                <a:gd name="T15" fmla="*/ 12 h 13"/>
                <a:gd name="T16" fmla="*/ 2 w 33"/>
                <a:gd name="T17" fmla="*/ 11 h 13"/>
                <a:gd name="T18" fmla="*/ 4 w 33"/>
                <a:gd name="T19" fmla="*/ 2 h 13"/>
                <a:gd name="T20" fmla="*/ 5 w 33"/>
                <a:gd name="T21" fmla="*/ 8 h 13"/>
                <a:gd name="T22" fmla="*/ 7 w 33"/>
                <a:gd name="T23" fmla="*/ 9 h 13"/>
                <a:gd name="T24" fmla="*/ 7 w 33"/>
                <a:gd name="T25" fmla="*/ 9 h 13"/>
                <a:gd name="T26" fmla="*/ 9 w 33"/>
                <a:gd name="T27" fmla="*/ 8 h 13"/>
                <a:gd name="T28" fmla="*/ 10 w 33"/>
                <a:gd name="T29" fmla="*/ 3 h 13"/>
                <a:gd name="T30" fmla="*/ 12 w 33"/>
                <a:gd name="T31" fmla="*/ 11 h 13"/>
                <a:gd name="T32" fmla="*/ 14 w 33"/>
                <a:gd name="T33" fmla="*/ 12 h 13"/>
                <a:gd name="T34" fmla="*/ 14 w 33"/>
                <a:gd name="T35" fmla="*/ 12 h 13"/>
                <a:gd name="T36" fmla="*/ 16 w 33"/>
                <a:gd name="T37" fmla="*/ 10 h 13"/>
                <a:gd name="T38" fmla="*/ 17 w 33"/>
                <a:gd name="T39" fmla="*/ 6 h 13"/>
                <a:gd name="T40" fmla="*/ 18 w 33"/>
                <a:gd name="T41" fmla="*/ 10 h 13"/>
                <a:gd name="T42" fmla="*/ 20 w 33"/>
                <a:gd name="T43" fmla="*/ 12 h 13"/>
                <a:gd name="T44" fmla="*/ 20 w 33"/>
                <a:gd name="T45" fmla="*/ 12 h 13"/>
                <a:gd name="T46" fmla="*/ 21 w 33"/>
                <a:gd name="T47" fmla="*/ 10 h 13"/>
                <a:gd name="T48" fmla="*/ 22 w 33"/>
                <a:gd name="T49" fmla="*/ 7 h 13"/>
                <a:gd name="T50" fmla="*/ 23 w 33"/>
                <a:gd name="T51" fmla="*/ 12 h 13"/>
                <a:gd name="T52" fmla="*/ 25 w 33"/>
                <a:gd name="T53" fmla="*/ 13 h 13"/>
                <a:gd name="T54" fmla="*/ 25 w 33"/>
                <a:gd name="T55" fmla="*/ 13 h 13"/>
                <a:gd name="T56" fmla="*/ 27 w 33"/>
                <a:gd name="T57" fmla="*/ 12 h 13"/>
                <a:gd name="T58" fmla="*/ 27 w 33"/>
                <a:gd name="T59" fmla="*/ 10 h 13"/>
                <a:gd name="T60" fmla="*/ 27 w 33"/>
                <a:gd name="T61" fmla="*/ 12 h 13"/>
                <a:gd name="T62" fmla="*/ 29 w 33"/>
                <a:gd name="T63" fmla="*/ 13 h 13"/>
                <a:gd name="T64" fmla="*/ 29 w 33"/>
                <a:gd name="T65" fmla="*/ 13 h 13"/>
                <a:gd name="T66" fmla="*/ 31 w 33"/>
                <a:gd name="T67" fmla="*/ 12 h 13"/>
                <a:gd name="T68" fmla="*/ 31 w 33"/>
                <a:gd name="T69" fmla="*/ 11 h 13"/>
                <a:gd name="T70" fmla="*/ 32 w 33"/>
                <a:gd name="T71" fmla="*/ 8 h 13"/>
                <a:gd name="T72" fmla="*/ 33 w 33"/>
                <a:gd name="T73" fmla="*/ 5 h 13"/>
                <a:gd name="T74" fmla="*/ 32 w 33"/>
                <a:gd name="T75" fmla="*/ 3 h 13"/>
                <a:gd name="T76" fmla="*/ 32 w 33"/>
                <a:gd name="T77" fmla="*/ 3 h 13"/>
                <a:gd name="T78" fmla="*/ 31 w 33"/>
                <a:gd name="T79" fmla="*/ 4 h 13"/>
                <a:gd name="T80" fmla="*/ 29 w 33"/>
                <a:gd name="T81" fmla="*/ 11 h 13"/>
                <a:gd name="T82" fmla="*/ 29 w 33"/>
                <a:gd name="T83" fmla="*/ 9 h 13"/>
                <a:gd name="T84" fmla="*/ 27 w 33"/>
                <a:gd name="T85" fmla="*/ 7 h 13"/>
                <a:gd name="T86" fmla="*/ 27 w 33"/>
                <a:gd name="T87" fmla="*/ 7 h 13"/>
                <a:gd name="T88" fmla="*/ 25 w 33"/>
                <a:gd name="T89" fmla="*/ 8 h 13"/>
                <a:gd name="T90" fmla="*/ 25 w 33"/>
                <a:gd name="T91" fmla="*/ 11 h 13"/>
                <a:gd name="T92" fmla="*/ 24 w 33"/>
                <a:gd name="T93" fmla="*/ 6 h 13"/>
                <a:gd name="T94" fmla="*/ 22 w 33"/>
                <a:gd name="T95" fmla="*/ 4 h 13"/>
                <a:gd name="T96" fmla="*/ 22 w 33"/>
                <a:gd name="T97" fmla="*/ 4 h 13"/>
                <a:gd name="T98" fmla="*/ 20 w 33"/>
                <a:gd name="T99" fmla="*/ 6 h 13"/>
                <a:gd name="T100" fmla="*/ 20 w 33"/>
                <a:gd name="T101" fmla="*/ 9 h 13"/>
                <a:gd name="T102" fmla="*/ 19 w 33"/>
                <a:gd name="T103" fmla="*/ 4 h 13"/>
                <a:gd name="T104" fmla="*/ 17 w 33"/>
                <a:gd name="T105" fmla="*/ 3 h 13"/>
                <a:gd name="T106" fmla="*/ 17 w 33"/>
                <a:gd name="T107" fmla="*/ 3 h 13"/>
                <a:gd name="T108" fmla="*/ 15 w 33"/>
                <a:gd name="T109" fmla="*/ 4 h 13"/>
                <a:gd name="T110" fmla="*/ 14 w 33"/>
                <a:gd name="T111" fmla="*/ 9 h 13"/>
                <a:gd name="T112" fmla="*/ 11 w 33"/>
                <a:gd name="T113" fmla="*/ 2 h 13"/>
                <a:gd name="T114" fmla="*/ 10 w 33"/>
                <a:gd name="T115" fmla="*/ 0 h 13"/>
                <a:gd name="T116" fmla="*/ 10 w 33"/>
                <a:gd name="T117" fmla="*/ 0 h 13"/>
                <a:gd name="T118" fmla="*/ 8 w 33"/>
                <a:gd name="T119" fmla="*/ 2 h 13"/>
                <a:gd name="T120" fmla="*/ 7 w 33"/>
                <a:gd name="T121" fmla="*/ 7 h 13"/>
                <a:gd name="T122" fmla="*/ 6 w 33"/>
                <a:gd name="T123" fmla="*/ 1 h 13"/>
                <a:gd name="T124" fmla="*/ 4 w 33"/>
                <a:gd name="T1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 h="13">
                  <a:moveTo>
                    <a:pt x="4" y="0"/>
                  </a:moveTo>
                  <a:cubicBezTo>
                    <a:pt x="4" y="0"/>
                    <a:pt x="4" y="0"/>
                    <a:pt x="4" y="0"/>
                  </a:cubicBezTo>
                  <a:cubicBezTo>
                    <a:pt x="3" y="0"/>
                    <a:pt x="2" y="0"/>
                    <a:pt x="2" y="1"/>
                  </a:cubicBezTo>
                  <a:cubicBezTo>
                    <a:pt x="2" y="2"/>
                    <a:pt x="2" y="2"/>
                    <a:pt x="2" y="2"/>
                  </a:cubicBezTo>
                  <a:cubicBezTo>
                    <a:pt x="1" y="5"/>
                    <a:pt x="1" y="5"/>
                    <a:pt x="1" y="5"/>
                  </a:cubicBezTo>
                  <a:cubicBezTo>
                    <a:pt x="0" y="10"/>
                    <a:pt x="0" y="10"/>
                    <a:pt x="0" y="10"/>
                  </a:cubicBezTo>
                  <a:cubicBezTo>
                    <a:pt x="0" y="11"/>
                    <a:pt x="0" y="12"/>
                    <a:pt x="1" y="12"/>
                  </a:cubicBezTo>
                  <a:cubicBezTo>
                    <a:pt x="1" y="12"/>
                    <a:pt x="1" y="12"/>
                    <a:pt x="1" y="12"/>
                  </a:cubicBezTo>
                  <a:cubicBezTo>
                    <a:pt x="1" y="12"/>
                    <a:pt x="2" y="11"/>
                    <a:pt x="2" y="11"/>
                  </a:cubicBezTo>
                  <a:cubicBezTo>
                    <a:pt x="4" y="2"/>
                    <a:pt x="4" y="2"/>
                    <a:pt x="4" y="2"/>
                  </a:cubicBezTo>
                  <a:cubicBezTo>
                    <a:pt x="5" y="8"/>
                    <a:pt x="5" y="8"/>
                    <a:pt x="5" y="8"/>
                  </a:cubicBezTo>
                  <a:cubicBezTo>
                    <a:pt x="5" y="9"/>
                    <a:pt x="6" y="9"/>
                    <a:pt x="7" y="9"/>
                  </a:cubicBezTo>
                  <a:cubicBezTo>
                    <a:pt x="7" y="9"/>
                    <a:pt x="7" y="9"/>
                    <a:pt x="7" y="9"/>
                  </a:cubicBezTo>
                  <a:cubicBezTo>
                    <a:pt x="8" y="9"/>
                    <a:pt x="9" y="8"/>
                    <a:pt x="9" y="8"/>
                  </a:cubicBezTo>
                  <a:cubicBezTo>
                    <a:pt x="10" y="3"/>
                    <a:pt x="10" y="3"/>
                    <a:pt x="10" y="3"/>
                  </a:cubicBezTo>
                  <a:cubicBezTo>
                    <a:pt x="12" y="11"/>
                    <a:pt x="12" y="11"/>
                    <a:pt x="12" y="11"/>
                  </a:cubicBezTo>
                  <a:cubicBezTo>
                    <a:pt x="13" y="11"/>
                    <a:pt x="13" y="12"/>
                    <a:pt x="14" y="12"/>
                  </a:cubicBezTo>
                  <a:cubicBezTo>
                    <a:pt x="14" y="12"/>
                    <a:pt x="14" y="12"/>
                    <a:pt x="14" y="12"/>
                  </a:cubicBezTo>
                  <a:cubicBezTo>
                    <a:pt x="15" y="12"/>
                    <a:pt x="16" y="11"/>
                    <a:pt x="16" y="10"/>
                  </a:cubicBezTo>
                  <a:cubicBezTo>
                    <a:pt x="17" y="6"/>
                    <a:pt x="17" y="6"/>
                    <a:pt x="17" y="6"/>
                  </a:cubicBezTo>
                  <a:cubicBezTo>
                    <a:pt x="18" y="10"/>
                    <a:pt x="18" y="10"/>
                    <a:pt x="18" y="10"/>
                  </a:cubicBezTo>
                  <a:cubicBezTo>
                    <a:pt x="18" y="11"/>
                    <a:pt x="19" y="12"/>
                    <a:pt x="20" y="12"/>
                  </a:cubicBezTo>
                  <a:cubicBezTo>
                    <a:pt x="20" y="12"/>
                    <a:pt x="20" y="12"/>
                    <a:pt x="20" y="12"/>
                  </a:cubicBezTo>
                  <a:cubicBezTo>
                    <a:pt x="20" y="12"/>
                    <a:pt x="21" y="11"/>
                    <a:pt x="21" y="10"/>
                  </a:cubicBezTo>
                  <a:cubicBezTo>
                    <a:pt x="22" y="7"/>
                    <a:pt x="22" y="7"/>
                    <a:pt x="22" y="7"/>
                  </a:cubicBezTo>
                  <a:cubicBezTo>
                    <a:pt x="23" y="12"/>
                    <a:pt x="23" y="12"/>
                    <a:pt x="23" y="12"/>
                  </a:cubicBezTo>
                  <a:cubicBezTo>
                    <a:pt x="23" y="13"/>
                    <a:pt x="24" y="13"/>
                    <a:pt x="25" y="13"/>
                  </a:cubicBezTo>
                  <a:cubicBezTo>
                    <a:pt x="25" y="13"/>
                    <a:pt x="25" y="13"/>
                    <a:pt x="25" y="13"/>
                  </a:cubicBezTo>
                  <a:cubicBezTo>
                    <a:pt x="26" y="13"/>
                    <a:pt x="27" y="13"/>
                    <a:pt x="27" y="12"/>
                  </a:cubicBezTo>
                  <a:cubicBezTo>
                    <a:pt x="27" y="10"/>
                    <a:pt x="27" y="10"/>
                    <a:pt x="27" y="10"/>
                  </a:cubicBezTo>
                  <a:cubicBezTo>
                    <a:pt x="27" y="12"/>
                    <a:pt x="27" y="12"/>
                    <a:pt x="27" y="12"/>
                  </a:cubicBezTo>
                  <a:cubicBezTo>
                    <a:pt x="28" y="13"/>
                    <a:pt x="28" y="13"/>
                    <a:pt x="29" y="13"/>
                  </a:cubicBezTo>
                  <a:cubicBezTo>
                    <a:pt x="29" y="13"/>
                    <a:pt x="29" y="13"/>
                    <a:pt x="29" y="13"/>
                  </a:cubicBezTo>
                  <a:cubicBezTo>
                    <a:pt x="30" y="13"/>
                    <a:pt x="31" y="13"/>
                    <a:pt x="31" y="12"/>
                  </a:cubicBezTo>
                  <a:cubicBezTo>
                    <a:pt x="31" y="11"/>
                    <a:pt x="31" y="11"/>
                    <a:pt x="31" y="11"/>
                  </a:cubicBezTo>
                  <a:cubicBezTo>
                    <a:pt x="32" y="8"/>
                    <a:pt x="32" y="8"/>
                    <a:pt x="32" y="8"/>
                  </a:cubicBezTo>
                  <a:cubicBezTo>
                    <a:pt x="33" y="5"/>
                    <a:pt x="33" y="5"/>
                    <a:pt x="33" y="5"/>
                  </a:cubicBezTo>
                  <a:cubicBezTo>
                    <a:pt x="33" y="4"/>
                    <a:pt x="32" y="3"/>
                    <a:pt x="32" y="3"/>
                  </a:cubicBezTo>
                  <a:cubicBezTo>
                    <a:pt x="32" y="3"/>
                    <a:pt x="32" y="3"/>
                    <a:pt x="32" y="3"/>
                  </a:cubicBezTo>
                  <a:cubicBezTo>
                    <a:pt x="31" y="3"/>
                    <a:pt x="31" y="4"/>
                    <a:pt x="31" y="4"/>
                  </a:cubicBezTo>
                  <a:cubicBezTo>
                    <a:pt x="29" y="11"/>
                    <a:pt x="29" y="11"/>
                    <a:pt x="29" y="11"/>
                  </a:cubicBezTo>
                  <a:cubicBezTo>
                    <a:pt x="29" y="9"/>
                    <a:pt x="29" y="9"/>
                    <a:pt x="29" y="9"/>
                  </a:cubicBezTo>
                  <a:cubicBezTo>
                    <a:pt x="29" y="8"/>
                    <a:pt x="28" y="7"/>
                    <a:pt x="27" y="7"/>
                  </a:cubicBezTo>
                  <a:cubicBezTo>
                    <a:pt x="27" y="7"/>
                    <a:pt x="27" y="7"/>
                    <a:pt x="27" y="7"/>
                  </a:cubicBezTo>
                  <a:cubicBezTo>
                    <a:pt x="26" y="7"/>
                    <a:pt x="26" y="8"/>
                    <a:pt x="25" y="8"/>
                  </a:cubicBezTo>
                  <a:cubicBezTo>
                    <a:pt x="25" y="11"/>
                    <a:pt x="25" y="11"/>
                    <a:pt x="25" y="11"/>
                  </a:cubicBezTo>
                  <a:cubicBezTo>
                    <a:pt x="24" y="6"/>
                    <a:pt x="24" y="6"/>
                    <a:pt x="24" y="6"/>
                  </a:cubicBezTo>
                  <a:cubicBezTo>
                    <a:pt x="24" y="5"/>
                    <a:pt x="23" y="4"/>
                    <a:pt x="22" y="4"/>
                  </a:cubicBezTo>
                  <a:cubicBezTo>
                    <a:pt x="22" y="4"/>
                    <a:pt x="22" y="4"/>
                    <a:pt x="22" y="4"/>
                  </a:cubicBezTo>
                  <a:cubicBezTo>
                    <a:pt x="21" y="4"/>
                    <a:pt x="20" y="5"/>
                    <a:pt x="20" y="6"/>
                  </a:cubicBezTo>
                  <a:cubicBezTo>
                    <a:pt x="20" y="9"/>
                    <a:pt x="20" y="9"/>
                    <a:pt x="20" y="9"/>
                  </a:cubicBezTo>
                  <a:cubicBezTo>
                    <a:pt x="19" y="4"/>
                    <a:pt x="19" y="4"/>
                    <a:pt x="19" y="4"/>
                  </a:cubicBezTo>
                  <a:cubicBezTo>
                    <a:pt x="18" y="4"/>
                    <a:pt x="18" y="3"/>
                    <a:pt x="17" y="3"/>
                  </a:cubicBezTo>
                  <a:cubicBezTo>
                    <a:pt x="17" y="3"/>
                    <a:pt x="17" y="3"/>
                    <a:pt x="17" y="3"/>
                  </a:cubicBezTo>
                  <a:cubicBezTo>
                    <a:pt x="16" y="3"/>
                    <a:pt x="15" y="4"/>
                    <a:pt x="15" y="4"/>
                  </a:cubicBezTo>
                  <a:cubicBezTo>
                    <a:pt x="14" y="9"/>
                    <a:pt x="14" y="9"/>
                    <a:pt x="14" y="9"/>
                  </a:cubicBezTo>
                  <a:cubicBezTo>
                    <a:pt x="11" y="2"/>
                    <a:pt x="11" y="2"/>
                    <a:pt x="11" y="2"/>
                  </a:cubicBezTo>
                  <a:cubicBezTo>
                    <a:pt x="11" y="1"/>
                    <a:pt x="11" y="0"/>
                    <a:pt x="10" y="0"/>
                  </a:cubicBezTo>
                  <a:cubicBezTo>
                    <a:pt x="10" y="0"/>
                    <a:pt x="10" y="0"/>
                    <a:pt x="10" y="0"/>
                  </a:cubicBezTo>
                  <a:cubicBezTo>
                    <a:pt x="9" y="0"/>
                    <a:pt x="8" y="1"/>
                    <a:pt x="8" y="2"/>
                  </a:cubicBezTo>
                  <a:cubicBezTo>
                    <a:pt x="7" y="7"/>
                    <a:pt x="7" y="7"/>
                    <a:pt x="7" y="7"/>
                  </a:cubicBezTo>
                  <a:cubicBezTo>
                    <a:pt x="6" y="1"/>
                    <a:pt x="6" y="1"/>
                    <a:pt x="6" y="1"/>
                  </a:cubicBezTo>
                  <a:cubicBezTo>
                    <a:pt x="5" y="0"/>
                    <a:pt x="5" y="0"/>
                    <a:pt x="4" y="0"/>
                  </a:cubicBezTo>
                </a:path>
              </a:pathLst>
            </a:custGeom>
            <a:solidFill>
              <a:srgbClr val="FFFB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9" name="îṥḷíḓê">
              <a:extLst>
                <a:ext uri="{FF2B5EF4-FFF2-40B4-BE49-F238E27FC236}">
                  <a16:creationId xmlns:a16="http://schemas.microsoft.com/office/drawing/2014/main" xmlns="" id="{02BC09C2-143C-459C-B63D-B9C94640104B}"/>
                </a:ext>
              </a:extLst>
            </p:cNvPr>
            <p:cNvSpPr/>
            <p:nvPr userDrawn="1"/>
          </p:nvSpPr>
          <p:spPr bwMode="auto">
            <a:xfrm>
              <a:off x="7061200" y="2795588"/>
              <a:ext cx="889000" cy="1062038"/>
            </a:xfrm>
            <a:custGeom>
              <a:avLst/>
              <a:gdLst>
                <a:gd name="T0" fmla="*/ 161 w 560"/>
                <a:gd name="T1" fmla="*/ 669 h 669"/>
                <a:gd name="T2" fmla="*/ 0 w 560"/>
                <a:gd name="T3" fmla="*/ 555 h 669"/>
                <a:gd name="T4" fmla="*/ 402 w 560"/>
                <a:gd name="T5" fmla="*/ 0 h 669"/>
                <a:gd name="T6" fmla="*/ 560 w 560"/>
                <a:gd name="T7" fmla="*/ 116 h 669"/>
                <a:gd name="T8" fmla="*/ 161 w 560"/>
                <a:gd name="T9" fmla="*/ 669 h 669"/>
              </a:gdLst>
              <a:ahLst/>
              <a:cxnLst>
                <a:cxn ang="0">
                  <a:pos x="T0" y="T1"/>
                </a:cxn>
                <a:cxn ang="0">
                  <a:pos x="T2" y="T3"/>
                </a:cxn>
                <a:cxn ang="0">
                  <a:pos x="T4" y="T5"/>
                </a:cxn>
                <a:cxn ang="0">
                  <a:pos x="T6" y="T7"/>
                </a:cxn>
                <a:cxn ang="0">
                  <a:pos x="T8" y="T9"/>
                </a:cxn>
              </a:cxnLst>
              <a:rect l="0" t="0" r="r" b="b"/>
              <a:pathLst>
                <a:path w="560" h="669">
                  <a:moveTo>
                    <a:pt x="161" y="669"/>
                  </a:moveTo>
                  <a:lnTo>
                    <a:pt x="0" y="555"/>
                  </a:lnTo>
                  <a:lnTo>
                    <a:pt x="402" y="0"/>
                  </a:lnTo>
                  <a:lnTo>
                    <a:pt x="560" y="116"/>
                  </a:lnTo>
                  <a:lnTo>
                    <a:pt x="161" y="66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0" name="îṥļiďè">
              <a:extLst>
                <a:ext uri="{FF2B5EF4-FFF2-40B4-BE49-F238E27FC236}">
                  <a16:creationId xmlns:a16="http://schemas.microsoft.com/office/drawing/2014/main" xmlns="" id="{C727735C-FC03-41C2-926C-E70FB26A6075}"/>
                </a:ext>
              </a:extLst>
            </p:cNvPr>
            <p:cNvSpPr/>
            <p:nvPr userDrawn="1"/>
          </p:nvSpPr>
          <p:spPr bwMode="auto">
            <a:xfrm>
              <a:off x="7078663" y="2805113"/>
              <a:ext cx="660400" cy="898525"/>
            </a:xfrm>
            <a:custGeom>
              <a:avLst/>
              <a:gdLst>
                <a:gd name="T0" fmla="*/ 17 w 416"/>
                <a:gd name="T1" fmla="*/ 566 h 566"/>
                <a:gd name="T2" fmla="*/ 0 w 416"/>
                <a:gd name="T3" fmla="*/ 555 h 566"/>
                <a:gd name="T4" fmla="*/ 399 w 416"/>
                <a:gd name="T5" fmla="*/ 0 h 566"/>
                <a:gd name="T6" fmla="*/ 416 w 416"/>
                <a:gd name="T7" fmla="*/ 13 h 566"/>
                <a:gd name="T8" fmla="*/ 17 w 416"/>
                <a:gd name="T9" fmla="*/ 566 h 566"/>
              </a:gdLst>
              <a:ahLst/>
              <a:cxnLst>
                <a:cxn ang="0">
                  <a:pos x="T0" y="T1"/>
                </a:cxn>
                <a:cxn ang="0">
                  <a:pos x="T2" y="T3"/>
                </a:cxn>
                <a:cxn ang="0">
                  <a:pos x="T4" y="T5"/>
                </a:cxn>
                <a:cxn ang="0">
                  <a:pos x="T6" y="T7"/>
                </a:cxn>
                <a:cxn ang="0">
                  <a:pos x="T8" y="T9"/>
                </a:cxn>
              </a:cxnLst>
              <a:rect l="0" t="0" r="r" b="b"/>
              <a:pathLst>
                <a:path w="416" h="566">
                  <a:moveTo>
                    <a:pt x="17" y="566"/>
                  </a:moveTo>
                  <a:lnTo>
                    <a:pt x="0" y="555"/>
                  </a:lnTo>
                  <a:lnTo>
                    <a:pt x="399" y="0"/>
                  </a:lnTo>
                  <a:lnTo>
                    <a:pt x="416" y="13"/>
                  </a:lnTo>
                  <a:lnTo>
                    <a:pt x="17" y="566"/>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1" name="ïṥļïḋé">
              <a:extLst>
                <a:ext uri="{FF2B5EF4-FFF2-40B4-BE49-F238E27FC236}">
                  <a16:creationId xmlns:a16="http://schemas.microsoft.com/office/drawing/2014/main" xmlns="" id="{663591F4-60F9-4816-B704-26F0C4940402}"/>
                </a:ext>
              </a:extLst>
            </p:cNvPr>
            <p:cNvSpPr/>
            <p:nvPr userDrawn="1"/>
          </p:nvSpPr>
          <p:spPr bwMode="auto">
            <a:xfrm>
              <a:off x="7189788" y="2889251"/>
              <a:ext cx="744538" cy="958850"/>
            </a:xfrm>
            <a:custGeom>
              <a:avLst/>
              <a:gdLst>
                <a:gd name="T0" fmla="*/ 69 w 469"/>
                <a:gd name="T1" fmla="*/ 604 h 604"/>
                <a:gd name="T2" fmla="*/ 0 w 469"/>
                <a:gd name="T3" fmla="*/ 553 h 604"/>
                <a:gd name="T4" fmla="*/ 399 w 469"/>
                <a:gd name="T5" fmla="*/ 0 h 604"/>
                <a:gd name="T6" fmla="*/ 469 w 469"/>
                <a:gd name="T7" fmla="*/ 49 h 604"/>
                <a:gd name="T8" fmla="*/ 69 w 469"/>
                <a:gd name="T9" fmla="*/ 604 h 604"/>
              </a:gdLst>
              <a:ahLst/>
              <a:cxnLst>
                <a:cxn ang="0">
                  <a:pos x="T0" y="T1"/>
                </a:cxn>
                <a:cxn ang="0">
                  <a:pos x="T2" y="T3"/>
                </a:cxn>
                <a:cxn ang="0">
                  <a:pos x="T4" y="T5"/>
                </a:cxn>
                <a:cxn ang="0">
                  <a:pos x="T6" y="T7"/>
                </a:cxn>
                <a:cxn ang="0">
                  <a:pos x="T8" y="T9"/>
                </a:cxn>
              </a:cxnLst>
              <a:rect l="0" t="0" r="r" b="b"/>
              <a:pathLst>
                <a:path w="469" h="604">
                  <a:moveTo>
                    <a:pt x="69" y="604"/>
                  </a:moveTo>
                  <a:lnTo>
                    <a:pt x="0" y="553"/>
                  </a:lnTo>
                  <a:lnTo>
                    <a:pt x="399" y="0"/>
                  </a:lnTo>
                  <a:lnTo>
                    <a:pt x="469" y="49"/>
                  </a:lnTo>
                  <a:lnTo>
                    <a:pt x="69" y="604"/>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2" name="ïsļidê">
              <a:extLst>
                <a:ext uri="{FF2B5EF4-FFF2-40B4-BE49-F238E27FC236}">
                  <a16:creationId xmlns:a16="http://schemas.microsoft.com/office/drawing/2014/main" xmlns="" id="{3E12AD42-DCFE-4B4C-BFF5-7FE55E214F89}"/>
                </a:ext>
              </a:extLst>
            </p:cNvPr>
            <p:cNvSpPr/>
            <p:nvPr userDrawn="1"/>
          </p:nvSpPr>
          <p:spPr bwMode="auto">
            <a:xfrm>
              <a:off x="7669213" y="2728913"/>
              <a:ext cx="344488" cy="268288"/>
            </a:xfrm>
            <a:custGeom>
              <a:avLst/>
              <a:gdLst>
                <a:gd name="T0" fmla="*/ 98 w 103"/>
                <a:gd name="T1" fmla="*/ 62 h 80"/>
                <a:gd name="T2" fmla="*/ 16 w 103"/>
                <a:gd name="T3" fmla="*/ 3 h 80"/>
                <a:gd name="T4" fmla="*/ 3 w 103"/>
                <a:gd name="T5" fmla="*/ 5 h 80"/>
                <a:gd name="T6" fmla="*/ 5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9"/>
                    <a:pt x="1" y="15"/>
                    <a:pt x="5"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3" name="îṧļiḑé">
              <a:extLst>
                <a:ext uri="{FF2B5EF4-FFF2-40B4-BE49-F238E27FC236}">
                  <a16:creationId xmlns:a16="http://schemas.microsoft.com/office/drawing/2014/main" xmlns="" id="{A6373ABC-A82F-41E2-A058-8D010611BBBF}"/>
                </a:ext>
              </a:extLst>
            </p:cNvPr>
            <p:cNvSpPr/>
            <p:nvPr userDrawn="1"/>
          </p:nvSpPr>
          <p:spPr bwMode="auto">
            <a:xfrm>
              <a:off x="7675563" y="2728913"/>
              <a:ext cx="325438" cy="241300"/>
            </a:xfrm>
            <a:custGeom>
              <a:avLst/>
              <a:gdLst>
                <a:gd name="T0" fmla="*/ 14 w 97"/>
                <a:gd name="T1" fmla="*/ 3 h 72"/>
                <a:gd name="T2" fmla="*/ 1 w 97"/>
                <a:gd name="T3" fmla="*/ 5 h 72"/>
                <a:gd name="T4" fmla="*/ 0 w 97"/>
                <a:gd name="T5" fmla="*/ 8 h 72"/>
                <a:gd name="T6" fmla="*/ 2 w 97"/>
                <a:gd name="T7" fmla="*/ 10 h 72"/>
                <a:gd name="T8" fmla="*/ 83 w 97"/>
                <a:gd name="T9" fmla="*/ 69 h 72"/>
                <a:gd name="T10" fmla="*/ 96 w 97"/>
                <a:gd name="T11" fmla="*/ 67 h 72"/>
                <a:gd name="T12" fmla="*/ 97 w 97"/>
                <a:gd name="T13" fmla="*/ 64 h 72"/>
                <a:gd name="T14" fmla="*/ 96 w 97"/>
                <a:gd name="T15" fmla="*/ 62 h 72"/>
                <a:gd name="T16" fmla="*/ 14 w 97"/>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72">
                  <a:moveTo>
                    <a:pt x="14" y="3"/>
                  </a:moveTo>
                  <a:cubicBezTo>
                    <a:pt x="10" y="0"/>
                    <a:pt x="4" y="1"/>
                    <a:pt x="1" y="5"/>
                  </a:cubicBezTo>
                  <a:cubicBezTo>
                    <a:pt x="1" y="6"/>
                    <a:pt x="0" y="7"/>
                    <a:pt x="0" y="8"/>
                  </a:cubicBezTo>
                  <a:cubicBezTo>
                    <a:pt x="0" y="9"/>
                    <a:pt x="1" y="9"/>
                    <a:pt x="2" y="10"/>
                  </a:cubicBezTo>
                  <a:cubicBezTo>
                    <a:pt x="83" y="69"/>
                    <a:pt x="83" y="69"/>
                    <a:pt x="83" y="69"/>
                  </a:cubicBezTo>
                  <a:cubicBezTo>
                    <a:pt x="87" y="72"/>
                    <a:pt x="93" y="71"/>
                    <a:pt x="96" y="67"/>
                  </a:cubicBezTo>
                  <a:cubicBezTo>
                    <a:pt x="97" y="66"/>
                    <a:pt x="97" y="65"/>
                    <a:pt x="97" y="64"/>
                  </a:cubicBezTo>
                  <a:cubicBezTo>
                    <a:pt x="97" y="63"/>
                    <a:pt x="96" y="62"/>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4" name="iŝḷïďé">
              <a:extLst>
                <a:ext uri="{FF2B5EF4-FFF2-40B4-BE49-F238E27FC236}">
                  <a16:creationId xmlns:a16="http://schemas.microsoft.com/office/drawing/2014/main" xmlns="" id="{E006B625-9590-4369-97DA-9365FFDCD0C1}"/>
                </a:ext>
              </a:extLst>
            </p:cNvPr>
            <p:cNvSpPr/>
            <p:nvPr userDrawn="1"/>
          </p:nvSpPr>
          <p:spPr bwMode="auto">
            <a:xfrm>
              <a:off x="6997700" y="3656013"/>
              <a:ext cx="346075" cy="268288"/>
            </a:xfrm>
            <a:custGeom>
              <a:avLst/>
              <a:gdLst>
                <a:gd name="T0" fmla="*/ 98 w 103"/>
                <a:gd name="T1" fmla="*/ 62 h 80"/>
                <a:gd name="T2" fmla="*/ 16 w 103"/>
                <a:gd name="T3" fmla="*/ 3 h 80"/>
                <a:gd name="T4" fmla="*/ 3 w 103"/>
                <a:gd name="T5" fmla="*/ 5 h 80"/>
                <a:gd name="T6" fmla="*/ 6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10"/>
                    <a:pt x="1" y="15"/>
                    <a:pt x="6"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5" name="íS1îḍe">
              <a:extLst>
                <a:ext uri="{FF2B5EF4-FFF2-40B4-BE49-F238E27FC236}">
                  <a16:creationId xmlns:a16="http://schemas.microsoft.com/office/drawing/2014/main" xmlns="" id="{B4CC9125-47F9-4CF3-A9E1-25E594BF1AAC}"/>
                </a:ext>
              </a:extLst>
            </p:cNvPr>
            <p:cNvSpPr/>
            <p:nvPr userDrawn="1"/>
          </p:nvSpPr>
          <p:spPr bwMode="auto">
            <a:xfrm>
              <a:off x="7004050" y="3656013"/>
              <a:ext cx="328613" cy="241300"/>
            </a:xfrm>
            <a:custGeom>
              <a:avLst/>
              <a:gdLst>
                <a:gd name="T0" fmla="*/ 14 w 98"/>
                <a:gd name="T1" fmla="*/ 3 h 72"/>
                <a:gd name="T2" fmla="*/ 1 w 98"/>
                <a:gd name="T3" fmla="*/ 5 h 72"/>
                <a:gd name="T4" fmla="*/ 0 w 98"/>
                <a:gd name="T5" fmla="*/ 9 h 72"/>
                <a:gd name="T6" fmla="*/ 2 w 98"/>
                <a:gd name="T7" fmla="*/ 10 h 72"/>
                <a:gd name="T8" fmla="*/ 83 w 98"/>
                <a:gd name="T9" fmla="*/ 69 h 72"/>
                <a:gd name="T10" fmla="*/ 96 w 98"/>
                <a:gd name="T11" fmla="*/ 67 h 72"/>
                <a:gd name="T12" fmla="*/ 98 w 98"/>
                <a:gd name="T13" fmla="*/ 64 h 72"/>
                <a:gd name="T14" fmla="*/ 96 w 98"/>
                <a:gd name="T15" fmla="*/ 62 h 72"/>
                <a:gd name="T16" fmla="*/ 14 w 98"/>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72">
                  <a:moveTo>
                    <a:pt x="14" y="3"/>
                  </a:moveTo>
                  <a:cubicBezTo>
                    <a:pt x="10" y="0"/>
                    <a:pt x="4" y="1"/>
                    <a:pt x="1" y="5"/>
                  </a:cubicBezTo>
                  <a:cubicBezTo>
                    <a:pt x="1" y="6"/>
                    <a:pt x="0" y="8"/>
                    <a:pt x="0" y="9"/>
                  </a:cubicBezTo>
                  <a:cubicBezTo>
                    <a:pt x="0" y="9"/>
                    <a:pt x="1" y="10"/>
                    <a:pt x="2" y="10"/>
                  </a:cubicBezTo>
                  <a:cubicBezTo>
                    <a:pt x="83" y="69"/>
                    <a:pt x="83" y="69"/>
                    <a:pt x="83" y="69"/>
                  </a:cubicBezTo>
                  <a:cubicBezTo>
                    <a:pt x="87" y="72"/>
                    <a:pt x="93" y="71"/>
                    <a:pt x="96" y="67"/>
                  </a:cubicBezTo>
                  <a:cubicBezTo>
                    <a:pt x="97" y="66"/>
                    <a:pt x="97" y="65"/>
                    <a:pt x="98" y="64"/>
                  </a:cubicBezTo>
                  <a:cubicBezTo>
                    <a:pt x="97" y="63"/>
                    <a:pt x="97" y="63"/>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6" name="ïŝlîḋê">
              <a:extLst>
                <a:ext uri="{FF2B5EF4-FFF2-40B4-BE49-F238E27FC236}">
                  <a16:creationId xmlns:a16="http://schemas.microsoft.com/office/drawing/2014/main" xmlns="" id="{F5AE23C3-AEFF-458B-9832-8F2A7A31614B}"/>
                </a:ext>
              </a:extLst>
            </p:cNvPr>
            <p:cNvSpPr/>
            <p:nvPr userDrawn="1"/>
          </p:nvSpPr>
          <p:spPr bwMode="auto">
            <a:xfrm>
              <a:off x="7745413" y="2638426"/>
              <a:ext cx="312738" cy="280988"/>
            </a:xfrm>
            <a:custGeom>
              <a:avLst/>
              <a:gdLst>
                <a:gd name="T0" fmla="*/ 144 w 197"/>
                <a:gd name="T1" fmla="*/ 177 h 177"/>
                <a:gd name="T2" fmla="*/ 0 w 197"/>
                <a:gd name="T3" fmla="*/ 74 h 177"/>
                <a:gd name="T4" fmla="*/ 55 w 197"/>
                <a:gd name="T5" fmla="*/ 0 h 177"/>
                <a:gd name="T6" fmla="*/ 197 w 197"/>
                <a:gd name="T7" fmla="*/ 103 h 177"/>
                <a:gd name="T8" fmla="*/ 144 w 197"/>
                <a:gd name="T9" fmla="*/ 177 h 177"/>
              </a:gdLst>
              <a:ahLst/>
              <a:cxnLst>
                <a:cxn ang="0">
                  <a:pos x="T0" y="T1"/>
                </a:cxn>
                <a:cxn ang="0">
                  <a:pos x="T2" y="T3"/>
                </a:cxn>
                <a:cxn ang="0">
                  <a:pos x="T4" y="T5"/>
                </a:cxn>
                <a:cxn ang="0">
                  <a:pos x="T6" y="T7"/>
                </a:cxn>
                <a:cxn ang="0">
                  <a:pos x="T8" y="T9"/>
                </a:cxn>
              </a:cxnLst>
              <a:rect l="0" t="0" r="r" b="b"/>
              <a:pathLst>
                <a:path w="197" h="177">
                  <a:moveTo>
                    <a:pt x="144" y="177"/>
                  </a:moveTo>
                  <a:lnTo>
                    <a:pt x="0" y="74"/>
                  </a:lnTo>
                  <a:lnTo>
                    <a:pt x="55" y="0"/>
                  </a:lnTo>
                  <a:lnTo>
                    <a:pt x="197" y="103"/>
                  </a:lnTo>
                  <a:lnTo>
                    <a:pt x="144" y="177"/>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7" name="íṧ1iďe">
              <a:extLst>
                <a:ext uri="{FF2B5EF4-FFF2-40B4-BE49-F238E27FC236}">
                  <a16:creationId xmlns:a16="http://schemas.microsoft.com/office/drawing/2014/main" xmlns="" id="{79C4112A-33B2-4581-84CE-2F000995CE54}"/>
                </a:ext>
              </a:extLst>
            </p:cNvPr>
            <p:cNvSpPr/>
            <p:nvPr userDrawn="1"/>
          </p:nvSpPr>
          <p:spPr bwMode="auto">
            <a:xfrm>
              <a:off x="6954838" y="3733801"/>
              <a:ext cx="311150" cy="284163"/>
            </a:xfrm>
            <a:custGeom>
              <a:avLst/>
              <a:gdLst>
                <a:gd name="T0" fmla="*/ 143 w 196"/>
                <a:gd name="T1" fmla="*/ 179 h 179"/>
                <a:gd name="T2" fmla="*/ 0 w 196"/>
                <a:gd name="T3" fmla="*/ 76 h 179"/>
                <a:gd name="T4" fmla="*/ 55 w 196"/>
                <a:gd name="T5" fmla="*/ 0 h 179"/>
                <a:gd name="T6" fmla="*/ 196 w 196"/>
                <a:gd name="T7" fmla="*/ 103 h 179"/>
                <a:gd name="T8" fmla="*/ 143 w 196"/>
                <a:gd name="T9" fmla="*/ 179 h 179"/>
              </a:gdLst>
              <a:ahLst/>
              <a:cxnLst>
                <a:cxn ang="0">
                  <a:pos x="T0" y="T1"/>
                </a:cxn>
                <a:cxn ang="0">
                  <a:pos x="T2" y="T3"/>
                </a:cxn>
                <a:cxn ang="0">
                  <a:pos x="T4" y="T5"/>
                </a:cxn>
                <a:cxn ang="0">
                  <a:pos x="T6" y="T7"/>
                </a:cxn>
                <a:cxn ang="0">
                  <a:pos x="T8" y="T9"/>
                </a:cxn>
              </a:cxnLst>
              <a:rect l="0" t="0" r="r" b="b"/>
              <a:pathLst>
                <a:path w="196" h="179">
                  <a:moveTo>
                    <a:pt x="143" y="179"/>
                  </a:moveTo>
                  <a:lnTo>
                    <a:pt x="0" y="76"/>
                  </a:lnTo>
                  <a:lnTo>
                    <a:pt x="55" y="0"/>
                  </a:lnTo>
                  <a:lnTo>
                    <a:pt x="196" y="103"/>
                  </a:lnTo>
                  <a:lnTo>
                    <a:pt x="143" y="17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8" name="îṥľïḓê">
              <a:extLst>
                <a:ext uri="{FF2B5EF4-FFF2-40B4-BE49-F238E27FC236}">
                  <a16:creationId xmlns:a16="http://schemas.microsoft.com/office/drawing/2014/main" xmlns="" id="{96A3F321-E07B-468A-8C39-4A0E198A6A4B}"/>
                </a:ext>
              </a:extLst>
            </p:cNvPr>
            <p:cNvSpPr/>
            <p:nvPr userDrawn="1"/>
          </p:nvSpPr>
          <p:spPr bwMode="auto">
            <a:xfrm>
              <a:off x="6904038" y="3881438"/>
              <a:ext cx="241300" cy="227013"/>
            </a:xfrm>
            <a:custGeom>
              <a:avLst/>
              <a:gdLst>
                <a:gd name="T0" fmla="*/ 97 w 152"/>
                <a:gd name="T1" fmla="*/ 143 h 143"/>
                <a:gd name="T2" fmla="*/ 0 w 152"/>
                <a:gd name="T3" fmla="*/ 74 h 143"/>
                <a:gd name="T4" fmla="*/ 55 w 152"/>
                <a:gd name="T5" fmla="*/ 0 h 143"/>
                <a:gd name="T6" fmla="*/ 152 w 152"/>
                <a:gd name="T7" fmla="*/ 69 h 143"/>
                <a:gd name="T8" fmla="*/ 97 w 152"/>
                <a:gd name="T9" fmla="*/ 143 h 143"/>
              </a:gdLst>
              <a:ahLst/>
              <a:cxnLst>
                <a:cxn ang="0">
                  <a:pos x="T0" y="T1"/>
                </a:cxn>
                <a:cxn ang="0">
                  <a:pos x="T2" y="T3"/>
                </a:cxn>
                <a:cxn ang="0">
                  <a:pos x="T4" y="T5"/>
                </a:cxn>
                <a:cxn ang="0">
                  <a:pos x="T6" y="T7"/>
                </a:cxn>
                <a:cxn ang="0">
                  <a:pos x="T8" y="T9"/>
                </a:cxn>
              </a:cxnLst>
              <a:rect l="0" t="0" r="r" b="b"/>
              <a:pathLst>
                <a:path w="152" h="143">
                  <a:moveTo>
                    <a:pt x="97" y="143"/>
                  </a:moveTo>
                  <a:lnTo>
                    <a:pt x="0" y="74"/>
                  </a:lnTo>
                  <a:lnTo>
                    <a:pt x="55" y="0"/>
                  </a:lnTo>
                  <a:lnTo>
                    <a:pt x="152" y="69"/>
                  </a:lnTo>
                  <a:lnTo>
                    <a:pt x="97" y="14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9" name="íṥḻïďè">
              <a:extLst>
                <a:ext uri="{FF2B5EF4-FFF2-40B4-BE49-F238E27FC236}">
                  <a16:creationId xmlns:a16="http://schemas.microsoft.com/office/drawing/2014/main" xmlns="" id="{561017E3-C3EF-4233-B049-12DE400C87B4}"/>
                </a:ext>
              </a:extLst>
            </p:cNvPr>
            <p:cNvSpPr/>
            <p:nvPr userDrawn="1"/>
          </p:nvSpPr>
          <p:spPr bwMode="auto">
            <a:xfrm>
              <a:off x="6964363" y="3921126"/>
              <a:ext cx="174625" cy="184150"/>
            </a:xfrm>
            <a:custGeom>
              <a:avLst/>
              <a:gdLst>
                <a:gd name="T0" fmla="*/ 55 w 110"/>
                <a:gd name="T1" fmla="*/ 116 h 116"/>
                <a:gd name="T2" fmla="*/ 0 w 110"/>
                <a:gd name="T3" fmla="*/ 74 h 116"/>
                <a:gd name="T4" fmla="*/ 53 w 110"/>
                <a:gd name="T5" fmla="*/ 0 h 116"/>
                <a:gd name="T6" fmla="*/ 110 w 110"/>
                <a:gd name="T7" fmla="*/ 40 h 116"/>
                <a:gd name="T8" fmla="*/ 55 w 110"/>
                <a:gd name="T9" fmla="*/ 116 h 116"/>
              </a:gdLst>
              <a:ahLst/>
              <a:cxnLst>
                <a:cxn ang="0">
                  <a:pos x="T0" y="T1"/>
                </a:cxn>
                <a:cxn ang="0">
                  <a:pos x="T2" y="T3"/>
                </a:cxn>
                <a:cxn ang="0">
                  <a:pos x="T4" y="T5"/>
                </a:cxn>
                <a:cxn ang="0">
                  <a:pos x="T6" y="T7"/>
                </a:cxn>
                <a:cxn ang="0">
                  <a:pos x="T8" y="T9"/>
                </a:cxn>
              </a:cxnLst>
              <a:rect l="0" t="0" r="r" b="b"/>
              <a:pathLst>
                <a:path w="110" h="116">
                  <a:moveTo>
                    <a:pt x="55" y="116"/>
                  </a:moveTo>
                  <a:lnTo>
                    <a:pt x="0" y="74"/>
                  </a:lnTo>
                  <a:lnTo>
                    <a:pt x="53" y="0"/>
                  </a:lnTo>
                  <a:lnTo>
                    <a:pt x="110" y="40"/>
                  </a:lnTo>
                  <a:lnTo>
                    <a:pt x="55" y="116"/>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00" name="îşļiḍè">
              <a:extLst>
                <a:ext uri="{FF2B5EF4-FFF2-40B4-BE49-F238E27FC236}">
                  <a16:creationId xmlns:a16="http://schemas.microsoft.com/office/drawing/2014/main" xmlns="" id="{51EBA3B8-F595-458D-AD6D-B70FD2555C09}"/>
                </a:ext>
              </a:extLst>
            </p:cNvPr>
            <p:cNvSpPr/>
            <p:nvPr userDrawn="1"/>
          </p:nvSpPr>
          <p:spPr bwMode="auto">
            <a:xfrm>
              <a:off x="7051675" y="3803651"/>
              <a:ext cx="201613" cy="201613"/>
            </a:xfrm>
            <a:custGeom>
              <a:avLst/>
              <a:gdLst>
                <a:gd name="T0" fmla="*/ 72 w 127"/>
                <a:gd name="T1" fmla="*/ 127 h 127"/>
                <a:gd name="T2" fmla="*/ 0 w 127"/>
                <a:gd name="T3" fmla="*/ 76 h 127"/>
                <a:gd name="T4" fmla="*/ 55 w 127"/>
                <a:gd name="T5" fmla="*/ 0 h 127"/>
                <a:gd name="T6" fmla="*/ 127 w 127"/>
                <a:gd name="T7" fmla="*/ 53 h 127"/>
                <a:gd name="T8" fmla="*/ 72 w 127"/>
                <a:gd name="T9" fmla="*/ 127 h 127"/>
              </a:gdLst>
              <a:ahLst/>
              <a:cxnLst>
                <a:cxn ang="0">
                  <a:pos x="T0" y="T1"/>
                </a:cxn>
                <a:cxn ang="0">
                  <a:pos x="T2" y="T3"/>
                </a:cxn>
                <a:cxn ang="0">
                  <a:pos x="T4" y="T5"/>
                </a:cxn>
                <a:cxn ang="0">
                  <a:pos x="T6" y="T7"/>
                </a:cxn>
                <a:cxn ang="0">
                  <a:pos x="T8" y="T9"/>
                </a:cxn>
              </a:cxnLst>
              <a:rect l="0" t="0" r="r" b="b"/>
              <a:pathLst>
                <a:path w="127" h="127">
                  <a:moveTo>
                    <a:pt x="72" y="127"/>
                  </a:moveTo>
                  <a:lnTo>
                    <a:pt x="0" y="76"/>
                  </a:lnTo>
                  <a:lnTo>
                    <a:pt x="55" y="0"/>
                  </a:lnTo>
                  <a:lnTo>
                    <a:pt x="127" y="53"/>
                  </a:lnTo>
                  <a:lnTo>
                    <a:pt x="72" y="127"/>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01" name="î$ḷídè">
              <a:extLst>
                <a:ext uri="{FF2B5EF4-FFF2-40B4-BE49-F238E27FC236}">
                  <a16:creationId xmlns:a16="http://schemas.microsoft.com/office/drawing/2014/main" xmlns="" id="{8A1A66AA-6EAD-4EAB-97FA-4ACC9AB1A46F}"/>
                </a:ext>
              </a:extLst>
            </p:cNvPr>
            <p:cNvSpPr/>
            <p:nvPr userDrawn="1"/>
          </p:nvSpPr>
          <p:spPr bwMode="auto">
            <a:xfrm>
              <a:off x="6964363" y="3743326"/>
              <a:ext cx="117475" cy="141288"/>
            </a:xfrm>
            <a:custGeom>
              <a:avLst/>
              <a:gdLst>
                <a:gd name="T0" fmla="*/ 21 w 74"/>
                <a:gd name="T1" fmla="*/ 89 h 89"/>
                <a:gd name="T2" fmla="*/ 0 w 74"/>
                <a:gd name="T3" fmla="*/ 74 h 89"/>
                <a:gd name="T4" fmla="*/ 55 w 74"/>
                <a:gd name="T5" fmla="*/ 0 h 89"/>
                <a:gd name="T6" fmla="*/ 74 w 74"/>
                <a:gd name="T7" fmla="*/ 15 h 89"/>
                <a:gd name="T8" fmla="*/ 21 w 74"/>
                <a:gd name="T9" fmla="*/ 89 h 89"/>
              </a:gdLst>
              <a:ahLst/>
              <a:cxnLst>
                <a:cxn ang="0">
                  <a:pos x="T0" y="T1"/>
                </a:cxn>
                <a:cxn ang="0">
                  <a:pos x="T2" y="T3"/>
                </a:cxn>
                <a:cxn ang="0">
                  <a:pos x="T4" y="T5"/>
                </a:cxn>
                <a:cxn ang="0">
                  <a:pos x="T6" y="T7"/>
                </a:cxn>
                <a:cxn ang="0">
                  <a:pos x="T8" y="T9"/>
                </a:cxn>
              </a:cxnLst>
              <a:rect l="0" t="0" r="r" b="b"/>
              <a:pathLst>
                <a:path w="74" h="89">
                  <a:moveTo>
                    <a:pt x="21" y="89"/>
                  </a:moveTo>
                  <a:lnTo>
                    <a:pt x="0" y="74"/>
                  </a:lnTo>
                  <a:lnTo>
                    <a:pt x="55" y="0"/>
                  </a:lnTo>
                  <a:lnTo>
                    <a:pt x="74" y="15"/>
                  </a:lnTo>
                  <a:lnTo>
                    <a:pt x="21"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02" name="íSļîḑê">
              <a:extLst>
                <a:ext uri="{FF2B5EF4-FFF2-40B4-BE49-F238E27FC236}">
                  <a16:creationId xmlns:a16="http://schemas.microsoft.com/office/drawing/2014/main" xmlns="" id="{BB4C7162-A095-48FF-949B-68BE2741CFDC}"/>
                </a:ext>
              </a:extLst>
            </p:cNvPr>
            <p:cNvSpPr/>
            <p:nvPr userDrawn="1"/>
          </p:nvSpPr>
          <p:spPr bwMode="auto">
            <a:xfrm>
              <a:off x="7866063" y="2722563"/>
              <a:ext cx="180975" cy="187325"/>
            </a:xfrm>
            <a:custGeom>
              <a:avLst/>
              <a:gdLst>
                <a:gd name="T0" fmla="*/ 59 w 114"/>
                <a:gd name="T1" fmla="*/ 118 h 118"/>
                <a:gd name="T2" fmla="*/ 0 w 114"/>
                <a:gd name="T3" fmla="*/ 76 h 118"/>
                <a:gd name="T4" fmla="*/ 53 w 114"/>
                <a:gd name="T5" fmla="*/ 0 h 118"/>
                <a:gd name="T6" fmla="*/ 114 w 114"/>
                <a:gd name="T7" fmla="*/ 44 h 118"/>
                <a:gd name="T8" fmla="*/ 59 w 114"/>
                <a:gd name="T9" fmla="*/ 118 h 118"/>
              </a:gdLst>
              <a:ahLst/>
              <a:cxnLst>
                <a:cxn ang="0">
                  <a:pos x="T0" y="T1"/>
                </a:cxn>
                <a:cxn ang="0">
                  <a:pos x="T2" y="T3"/>
                </a:cxn>
                <a:cxn ang="0">
                  <a:pos x="T4" y="T5"/>
                </a:cxn>
                <a:cxn ang="0">
                  <a:pos x="T6" y="T7"/>
                </a:cxn>
                <a:cxn ang="0">
                  <a:pos x="T8" y="T9"/>
                </a:cxn>
              </a:cxnLst>
              <a:rect l="0" t="0" r="r" b="b"/>
              <a:pathLst>
                <a:path w="114" h="118">
                  <a:moveTo>
                    <a:pt x="59" y="118"/>
                  </a:moveTo>
                  <a:lnTo>
                    <a:pt x="0" y="76"/>
                  </a:lnTo>
                  <a:lnTo>
                    <a:pt x="53" y="0"/>
                  </a:lnTo>
                  <a:lnTo>
                    <a:pt x="114" y="44"/>
                  </a:lnTo>
                  <a:lnTo>
                    <a:pt x="59" y="118"/>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03" name="íSḷîḍè">
              <a:extLst>
                <a:ext uri="{FF2B5EF4-FFF2-40B4-BE49-F238E27FC236}">
                  <a16:creationId xmlns:a16="http://schemas.microsoft.com/office/drawing/2014/main" xmlns="" id="{D2BD9755-3625-4FD4-B2C5-2D97722E98F5}"/>
                </a:ext>
              </a:extLst>
            </p:cNvPr>
            <p:cNvSpPr/>
            <p:nvPr userDrawn="1"/>
          </p:nvSpPr>
          <p:spPr bwMode="auto">
            <a:xfrm>
              <a:off x="7762875" y="2647951"/>
              <a:ext cx="114300" cy="141288"/>
            </a:xfrm>
            <a:custGeom>
              <a:avLst/>
              <a:gdLst>
                <a:gd name="T0" fmla="*/ 19 w 72"/>
                <a:gd name="T1" fmla="*/ 89 h 89"/>
                <a:gd name="T2" fmla="*/ 0 w 72"/>
                <a:gd name="T3" fmla="*/ 74 h 89"/>
                <a:gd name="T4" fmla="*/ 53 w 72"/>
                <a:gd name="T5" fmla="*/ 0 h 89"/>
                <a:gd name="T6" fmla="*/ 72 w 72"/>
                <a:gd name="T7" fmla="*/ 13 h 89"/>
                <a:gd name="T8" fmla="*/ 19 w 72"/>
                <a:gd name="T9" fmla="*/ 89 h 89"/>
              </a:gdLst>
              <a:ahLst/>
              <a:cxnLst>
                <a:cxn ang="0">
                  <a:pos x="T0" y="T1"/>
                </a:cxn>
                <a:cxn ang="0">
                  <a:pos x="T2" y="T3"/>
                </a:cxn>
                <a:cxn ang="0">
                  <a:pos x="T4" y="T5"/>
                </a:cxn>
                <a:cxn ang="0">
                  <a:pos x="T6" y="T7"/>
                </a:cxn>
                <a:cxn ang="0">
                  <a:pos x="T8" y="T9"/>
                </a:cxn>
              </a:cxnLst>
              <a:rect l="0" t="0" r="r" b="b"/>
              <a:pathLst>
                <a:path w="72" h="89">
                  <a:moveTo>
                    <a:pt x="19" y="89"/>
                  </a:moveTo>
                  <a:lnTo>
                    <a:pt x="0" y="74"/>
                  </a:lnTo>
                  <a:lnTo>
                    <a:pt x="53" y="0"/>
                  </a:lnTo>
                  <a:lnTo>
                    <a:pt x="72" y="13"/>
                  </a:lnTo>
                  <a:lnTo>
                    <a:pt x="19"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04" name="iṡliḋê">
              <a:extLst>
                <a:ext uri="{FF2B5EF4-FFF2-40B4-BE49-F238E27FC236}">
                  <a16:creationId xmlns:a16="http://schemas.microsoft.com/office/drawing/2014/main" xmlns="" id="{E51B6E60-3B8E-4628-93A5-104989665F6D}"/>
                </a:ext>
              </a:extLst>
            </p:cNvPr>
            <p:cNvSpPr/>
            <p:nvPr userDrawn="1"/>
          </p:nvSpPr>
          <p:spPr bwMode="auto">
            <a:xfrm>
              <a:off x="7832725" y="2560638"/>
              <a:ext cx="265113" cy="241300"/>
            </a:xfrm>
            <a:custGeom>
              <a:avLst/>
              <a:gdLst>
                <a:gd name="T0" fmla="*/ 167 w 167"/>
                <a:gd name="T1" fmla="*/ 76 h 152"/>
                <a:gd name="T2" fmla="*/ 116 w 167"/>
                <a:gd name="T3" fmla="*/ 38 h 152"/>
                <a:gd name="T4" fmla="*/ 64 w 167"/>
                <a:gd name="T5" fmla="*/ 0 h 152"/>
                <a:gd name="T6" fmla="*/ 0 w 167"/>
                <a:gd name="T7" fmla="*/ 49 h 152"/>
                <a:gd name="T8" fmla="*/ 72 w 167"/>
                <a:gd name="T9" fmla="*/ 100 h 152"/>
                <a:gd name="T10" fmla="*/ 142 w 167"/>
                <a:gd name="T11" fmla="*/ 152 h 152"/>
                <a:gd name="T12" fmla="*/ 167 w 167"/>
                <a:gd name="T13" fmla="*/ 76 h 152"/>
              </a:gdLst>
              <a:ahLst/>
              <a:cxnLst>
                <a:cxn ang="0">
                  <a:pos x="T0" y="T1"/>
                </a:cxn>
                <a:cxn ang="0">
                  <a:pos x="T2" y="T3"/>
                </a:cxn>
                <a:cxn ang="0">
                  <a:pos x="T4" y="T5"/>
                </a:cxn>
                <a:cxn ang="0">
                  <a:pos x="T6" y="T7"/>
                </a:cxn>
                <a:cxn ang="0">
                  <a:pos x="T8" y="T9"/>
                </a:cxn>
                <a:cxn ang="0">
                  <a:pos x="T10" y="T11"/>
                </a:cxn>
                <a:cxn ang="0">
                  <a:pos x="T12" y="T13"/>
                </a:cxn>
              </a:cxnLst>
              <a:rect l="0" t="0" r="r" b="b"/>
              <a:pathLst>
                <a:path w="167" h="152">
                  <a:moveTo>
                    <a:pt x="167" y="76"/>
                  </a:moveTo>
                  <a:lnTo>
                    <a:pt x="116" y="38"/>
                  </a:lnTo>
                  <a:lnTo>
                    <a:pt x="64" y="0"/>
                  </a:lnTo>
                  <a:lnTo>
                    <a:pt x="0" y="49"/>
                  </a:lnTo>
                  <a:lnTo>
                    <a:pt x="72" y="100"/>
                  </a:lnTo>
                  <a:lnTo>
                    <a:pt x="142" y="152"/>
                  </a:lnTo>
                  <a:lnTo>
                    <a:pt x="167" y="76"/>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05" name="işḻide">
              <a:extLst>
                <a:ext uri="{FF2B5EF4-FFF2-40B4-BE49-F238E27FC236}">
                  <a16:creationId xmlns:a16="http://schemas.microsoft.com/office/drawing/2014/main" xmlns="" id="{234F82C6-0DE7-4546-BC1F-02B2B2FD6D71}"/>
                </a:ext>
              </a:extLst>
            </p:cNvPr>
            <p:cNvSpPr/>
            <p:nvPr userDrawn="1"/>
          </p:nvSpPr>
          <p:spPr bwMode="auto">
            <a:xfrm>
              <a:off x="7970838" y="2625726"/>
              <a:ext cx="114300" cy="166688"/>
            </a:xfrm>
            <a:custGeom>
              <a:avLst/>
              <a:gdLst>
                <a:gd name="T0" fmla="*/ 16 w 34"/>
                <a:gd name="T1" fmla="*/ 0 h 50"/>
                <a:gd name="T2" fmla="*/ 0 w 34"/>
                <a:gd name="T3" fmla="*/ 33 h 50"/>
                <a:gd name="T4" fmla="*/ 23 w 34"/>
                <a:gd name="T5" fmla="*/ 50 h 50"/>
                <a:gd name="T6" fmla="*/ 34 w 34"/>
                <a:gd name="T7" fmla="*/ 14 h 50"/>
                <a:gd name="T8" fmla="*/ 16 w 34"/>
                <a:gd name="T9" fmla="*/ 0 h 50"/>
              </a:gdLst>
              <a:ahLst/>
              <a:cxnLst>
                <a:cxn ang="0">
                  <a:pos x="T0" y="T1"/>
                </a:cxn>
                <a:cxn ang="0">
                  <a:pos x="T2" y="T3"/>
                </a:cxn>
                <a:cxn ang="0">
                  <a:pos x="T4" y="T5"/>
                </a:cxn>
                <a:cxn ang="0">
                  <a:pos x="T6" y="T7"/>
                </a:cxn>
                <a:cxn ang="0">
                  <a:pos x="T8" y="T9"/>
                </a:cxn>
              </a:cxnLst>
              <a:rect l="0" t="0" r="r" b="b"/>
              <a:pathLst>
                <a:path w="34" h="50">
                  <a:moveTo>
                    <a:pt x="16" y="0"/>
                  </a:moveTo>
                  <a:cubicBezTo>
                    <a:pt x="16" y="1"/>
                    <a:pt x="0" y="33"/>
                    <a:pt x="0" y="33"/>
                  </a:cubicBezTo>
                  <a:cubicBezTo>
                    <a:pt x="23" y="50"/>
                    <a:pt x="23" y="50"/>
                    <a:pt x="23" y="50"/>
                  </a:cubicBezTo>
                  <a:cubicBezTo>
                    <a:pt x="34" y="14"/>
                    <a:pt x="34" y="14"/>
                    <a:pt x="34" y="14"/>
                  </a:cubicBezTo>
                  <a:lnTo>
                    <a:pt x="16" y="0"/>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06" name="íṡľïḑê">
              <a:extLst>
                <a:ext uri="{FF2B5EF4-FFF2-40B4-BE49-F238E27FC236}">
                  <a16:creationId xmlns:a16="http://schemas.microsoft.com/office/drawing/2014/main" xmlns="" id="{1175C33F-D921-40EA-BCB3-8EF2895BEB97}"/>
                </a:ext>
              </a:extLst>
            </p:cNvPr>
            <p:cNvSpPr/>
            <p:nvPr userDrawn="1"/>
          </p:nvSpPr>
          <p:spPr bwMode="auto">
            <a:xfrm>
              <a:off x="6464300" y="4229101"/>
              <a:ext cx="1117600" cy="388938"/>
            </a:xfrm>
            <a:custGeom>
              <a:avLst/>
              <a:gdLst>
                <a:gd name="T0" fmla="*/ 693 w 704"/>
                <a:gd name="T1" fmla="*/ 245 h 245"/>
                <a:gd name="T2" fmla="*/ 0 w 704"/>
                <a:gd name="T3" fmla="*/ 32 h 245"/>
                <a:gd name="T4" fmla="*/ 11 w 704"/>
                <a:gd name="T5" fmla="*/ 0 h 245"/>
                <a:gd name="T6" fmla="*/ 704 w 704"/>
                <a:gd name="T7" fmla="*/ 213 h 245"/>
                <a:gd name="T8" fmla="*/ 693 w 704"/>
                <a:gd name="T9" fmla="*/ 245 h 245"/>
              </a:gdLst>
              <a:ahLst/>
              <a:cxnLst>
                <a:cxn ang="0">
                  <a:pos x="T0" y="T1"/>
                </a:cxn>
                <a:cxn ang="0">
                  <a:pos x="T2" y="T3"/>
                </a:cxn>
                <a:cxn ang="0">
                  <a:pos x="T4" y="T5"/>
                </a:cxn>
                <a:cxn ang="0">
                  <a:pos x="T6" y="T7"/>
                </a:cxn>
                <a:cxn ang="0">
                  <a:pos x="T8" y="T9"/>
                </a:cxn>
              </a:cxnLst>
              <a:rect l="0" t="0" r="r" b="b"/>
              <a:pathLst>
                <a:path w="704" h="245">
                  <a:moveTo>
                    <a:pt x="693" y="245"/>
                  </a:moveTo>
                  <a:lnTo>
                    <a:pt x="0" y="32"/>
                  </a:lnTo>
                  <a:lnTo>
                    <a:pt x="11" y="0"/>
                  </a:lnTo>
                  <a:lnTo>
                    <a:pt x="704" y="213"/>
                  </a:lnTo>
                  <a:lnTo>
                    <a:pt x="693" y="245"/>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07" name="í$ľiḍé">
              <a:extLst>
                <a:ext uri="{FF2B5EF4-FFF2-40B4-BE49-F238E27FC236}">
                  <a16:creationId xmlns:a16="http://schemas.microsoft.com/office/drawing/2014/main" xmlns="" id="{6D3B2369-5AFD-42CD-91DB-6CBE2EB19D98}"/>
                </a:ext>
              </a:extLst>
            </p:cNvPr>
            <p:cNvSpPr/>
            <p:nvPr userDrawn="1"/>
          </p:nvSpPr>
          <p:spPr bwMode="auto">
            <a:xfrm>
              <a:off x="7570788" y="3151188"/>
              <a:ext cx="785813" cy="1543050"/>
            </a:xfrm>
            <a:custGeom>
              <a:avLst/>
              <a:gdLst>
                <a:gd name="T0" fmla="*/ 1 w 234"/>
                <a:gd name="T1" fmla="*/ 461 h 461"/>
                <a:gd name="T2" fmla="*/ 0 w 234"/>
                <a:gd name="T3" fmla="*/ 400 h 461"/>
                <a:gd name="T4" fmla="*/ 171 w 234"/>
                <a:gd name="T5" fmla="*/ 222 h 461"/>
                <a:gd name="T6" fmla="*/ 45 w 234"/>
                <a:gd name="T7" fmla="*/ 58 h 461"/>
                <a:gd name="T8" fmla="*/ 61 w 234"/>
                <a:gd name="T9" fmla="*/ 0 h 461"/>
                <a:gd name="T10" fmla="*/ 182 w 234"/>
                <a:gd name="T11" fmla="*/ 81 h 461"/>
                <a:gd name="T12" fmla="*/ 231 w 234"/>
                <a:gd name="T13" fmla="*/ 221 h 461"/>
                <a:gd name="T14" fmla="*/ 1 w 234"/>
                <a:gd name="T15" fmla="*/ 461 h 4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461">
                  <a:moveTo>
                    <a:pt x="1" y="461"/>
                  </a:moveTo>
                  <a:cubicBezTo>
                    <a:pt x="0" y="400"/>
                    <a:pt x="0" y="400"/>
                    <a:pt x="0" y="400"/>
                  </a:cubicBezTo>
                  <a:cubicBezTo>
                    <a:pt x="96" y="398"/>
                    <a:pt x="173" y="318"/>
                    <a:pt x="171" y="222"/>
                  </a:cubicBezTo>
                  <a:cubicBezTo>
                    <a:pt x="169" y="145"/>
                    <a:pt x="118" y="79"/>
                    <a:pt x="45" y="58"/>
                  </a:cubicBezTo>
                  <a:cubicBezTo>
                    <a:pt x="61" y="0"/>
                    <a:pt x="61" y="0"/>
                    <a:pt x="61" y="0"/>
                  </a:cubicBezTo>
                  <a:cubicBezTo>
                    <a:pt x="109" y="13"/>
                    <a:pt x="151" y="42"/>
                    <a:pt x="182" y="81"/>
                  </a:cubicBezTo>
                  <a:cubicBezTo>
                    <a:pt x="213" y="121"/>
                    <a:pt x="230" y="169"/>
                    <a:pt x="231" y="221"/>
                  </a:cubicBezTo>
                  <a:cubicBezTo>
                    <a:pt x="234" y="350"/>
                    <a:pt x="131" y="458"/>
                    <a:pt x="1" y="461"/>
                  </a:cubicBez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08" name="íšḻiḑê">
              <a:extLst>
                <a:ext uri="{FF2B5EF4-FFF2-40B4-BE49-F238E27FC236}">
                  <a16:creationId xmlns:a16="http://schemas.microsoft.com/office/drawing/2014/main" xmlns="" id="{2AE31366-AB11-4F4C-A24F-07432D78AF19}"/>
                </a:ext>
              </a:extLst>
            </p:cNvPr>
            <p:cNvSpPr/>
            <p:nvPr userDrawn="1"/>
          </p:nvSpPr>
          <p:spPr bwMode="auto">
            <a:xfrm>
              <a:off x="7570788" y="3475038"/>
              <a:ext cx="635000" cy="1065213"/>
            </a:xfrm>
            <a:custGeom>
              <a:avLst/>
              <a:gdLst>
                <a:gd name="T0" fmla="*/ 175 w 189"/>
                <a:gd name="T1" fmla="*/ 160 h 318"/>
                <a:gd name="T2" fmla="*/ 115 w 189"/>
                <a:gd name="T3" fmla="*/ 0 h 318"/>
                <a:gd name="T4" fmla="*/ 115 w 189"/>
                <a:gd name="T5" fmla="*/ 0 h 318"/>
                <a:gd name="T6" fmla="*/ 171 w 189"/>
                <a:gd name="T7" fmla="*/ 125 h 318"/>
                <a:gd name="T8" fmla="*/ 0 w 189"/>
                <a:gd name="T9" fmla="*/ 303 h 318"/>
                <a:gd name="T10" fmla="*/ 2 w 189"/>
                <a:gd name="T11" fmla="*/ 318 h 318"/>
                <a:gd name="T12" fmla="*/ 175 w 189"/>
                <a:gd name="T13" fmla="*/ 160 h 318"/>
              </a:gdLst>
              <a:ahLst/>
              <a:cxnLst>
                <a:cxn ang="0">
                  <a:pos x="T0" y="T1"/>
                </a:cxn>
                <a:cxn ang="0">
                  <a:pos x="T2" y="T3"/>
                </a:cxn>
                <a:cxn ang="0">
                  <a:pos x="T4" y="T5"/>
                </a:cxn>
                <a:cxn ang="0">
                  <a:pos x="T6" y="T7"/>
                </a:cxn>
                <a:cxn ang="0">
                  <a:pos x="T8" y="T9"/>
                </a:cxn>
                <a:cxn ang="0">
                  <a:pos x="T10" y="T11"/>
                </a:cxn>
                <a:cxn ang="0">
                  <a:pos x="T12" y="T13"/>
                </a:cxn>
              </a:cxnLst>
              <a:rect l="0" t="0" r="r" b="b"/>
              <a:pathLst>
                <a:path w="189" h="318">
                  <a:moveTo>
                    <a:pt x="175" y="160"/>
                  </a:moveTo>
                  <a:cubicBezTo>
                    <a:pt x="189" y="43"/>
                    <a:pt x="115" y="0"/>
                    <a:pt x="115" y="0"/>
                  </a:cubicBezTo>
                  <a:cubicBezTo>
                    <a:pt x="115" y="0"/>
                    <a:pt x="115" y="0"/>
                    <a:pt x="115" y="0"/>
                  </a:cubicBezTo>
                  <a:cubicBezTo>
                    <a:pt x="149" y="32"/>
                    <a:pt x="170" y="76"/>
                    <a:pt x="171" y="125"/>
                  </a:cubicBezTo>
                  <a:cubicBezTo>
                    <a:pt x="173" y="221"/>
                    <a:pt x="96" y="301"/>
                    <a:pt x="0" y="303"/>
                  </a:cubicBezTo>
                  <a:cubicBezTo>
                    <a:pt x="2" y="318"/>
                    <a:pt x="2" y="318"/>
                    <a:pt x="2" y="318"/>
                  </a:cubicBezTo>
                  <a:cubicBezTo>
                    <a:pt x="40" y="312"/>
                    <a:pt x="161" y="286"/>
                    <a:pt x="175" y="160"/>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09" name="îşļiďe">
              <a:extLst>
                <a:ext uri="{FF2B5EF4-FFF2-40B4-BE49-F238E27FC236}">
                  <a16:creationId xmlns:a16="http://schemas.microsoft.com/office/drawing/2014/main" xmlns="" id="{96CA6065-71AB-4B61-8275-E655851EE3B4}"/>
                </a:ext>
              </a:extLst>
            </p:cNvPr>
            <p:cNvSpPr/>
            <p:nvPr userDrawn="1"/>
          </p:nvSpPr>
          <p:spPr bwMode="auto">
            <a:xfrm>
              <a:off x="7464425" y="4591051"/>
              <a:ext cx="227013" cy="365125"/>
            </a:xfrm>
            <a:custGeom>
              <a:avLst/>
              <a:gdLst>
                <a:gd name="T0" fmla="*/ 143 w 143"/>
                <a:gd name="T1" fmla="*/ 228 h 230"/>
                <a:gd name="T2" fmla="*/ 6 w 143"/>
                <a:gd name="T3" fmla="*/ 230 h 230"/>
                <a:gd name="T4" fmla="*/ 0 w 143"/>
                <a:gd name="T5" fmla="*/ 2 h 230"/>
                <a:gd name="T6" fmla="*/ 137 w 143"/>
                <a:gd name="T7" fmla="*/ 0 h 230"/>
                <a:gd name="T8" fmla="*/ 143 w 143"/>
                <a:gd name="T9" fmla="*/ 228 h 230"/>
              </a:gdLst>
              <a:ahLst/>
              <a:cxnLst>
                <a:cxn ang="0">
                  <a:pos x="T0" y="T1"/>
                </a:cxn>
                <a:cxn ang="0">
                  <a:pos x="T2" y="T3"/>
                </a:cxn>
                <a:cxn ang="0">
                  <a:pos x="T4" y="T5"/>
                </a:cxn>
                <a:cxn ang="0">
                  <a:pos x="T6" y="T7"/>
                </a:cxn>
                <a:cxn ang="0">
                  <a:pos x="T8" y="T9"/>
                </a:cxn>
              </a:cxnLst>
              <a:rect l="0" t="0" r="r" b="b"/>
              <a:pathLst>
                <a:path w="143" h="230">
                  <a:moveTo>
                    <a:pt x="143" y="228"/>
                  </a:moveTo>
                  <a:lnTo>
                    <a:pt x="6" y="230"/>
                  </a:lnTo>
                  <a:lnTo>
                    <a:pt x="0" y="2"/>
                  </a:lnTo>
                  <a:lnTo>
                    <a:pt x="137" y="0"/>
                  </a:lnTo>
                  <a:lnTo>
                    <a:pt x="143" y="228"/>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10" name="iṥḻïḋe">
              <a:extLst>
                <a:ext uri="{FF2B5EF4-FFF2-40B4-BE49-F238E27FC236}">
                  <a16:creationId xmlns:a16="http://schemas.microsoft.com/office/drawing/2014/main" xmlns="" id="{479DDAFC-815A-4D27-93B7-F106D11A4F48}"/>
                </a:ext>
              </a:extLst>
            </p:cNvPr>
            <p:cNvSpPr/>
            <p:nvPr userDrawn="1"/>
          </p:nvSpPr>
          <p:spPr bwMode="auto">
            <a:xfrm>
              <a:off x="7570788" y="4460876"/>
              <a:ext cx="219075" cy="233363"/>
            </a:xfrm>
            <a:custGeom>
              <a:avLst/>
              <a:gdLst>
                <a:gd name="T0" fmla="*/ 65 w 65"/>
                <a:gd name="T1" fmla="*/ 37 h 70"/>
                <a:gd name="T2" fmla="*/ 52 w 65"/>
                <a:gd name="T3" fmla="*/ 0 h 70"/>
                <a:gd name="T4" fmla="*/ 0 w 65"/>
                <a:gd name="T5" fmla="*/ 9 h 70"/>
                <a:gd name="T6" fmla="*/ 1 w 65"/>
                <a:gd name="T7" fmla="*/ 70 h 70"/>
                <a:gd name="T8" fmla="*/ 61 w 65"/>
                <a:gd name="T9" fmla="*/ 60 h 70"/>
                <a:gd name="T10" fmla="*/ 65 w 65"/>
                <a:gd name="T11" fmla="*/ 37 h 70"/>
              </a:gdLst>
              <a:ahLst/>
              <a:cxnLst>
                <a:cxn ang="0">
                  <a:pos x="T0" y="T1"/>
                </a:cxn>
                <a:cxn ang="0">
                  <a:pos x="T2" y="T3"/>
                </a:cxn>
                <a:cxn ang="0">
                  <a:pos x="T4" y="T5"/>
                </a:cxn>
                <a:cxn ang="0">
                  <a:pos x="T6" y="T7"/>
                </a:cxn>
                <a:cxn ang="0">
                  <a:pos x="T8" y="T9"/>
                </a:cxn>
                <a:cxn ang="0">
                  <a:pos x="T10" y="T11"/>
                </a:cxn>
              </a:cxnLst>
              <a:rect l="0" t="0" r="r" b="b"/>
              <a:pathLst>
                <a:path w="65" h="70">
                  <a:moveTo>
                    <a:pt x="65" y="37"/>
                  </a:moveTo>
                  <a:cubicBezTo>
                    <a:pt x="65" y="23"/>
                    <a:pt x="60" y="10"/>
                    <a:pt x="52" y="0"/>
                  </a:cubicBezTo>
                  <a:cubicBezTo>
                    <a:pt x="36" y="5"/>
                    <a:pt x="18" y="9"/>
                    <a:pt x="0" y="9"/>
                  </a:cubicBezTo>
                  <a:cubicBezTo>
                    <a:pt x="1" y="70"/>
                    <a:pt x="1" y="70"/>
                    <a:pt x="1" y="70"/>
                  </a:cubicBezTo>
                  <a:cubicBezTo>
                    <a:pt x="22" y="69"/>
                    <a:pt x="42" y="66"/>
                    <a:pt x="61" y="60"/>
                  </a:cubicBezTo>
                  <a:cubicBezTo>
                    <a:pt x="64" y="53"/>
                    <a:pt x="65" y="45"/>
                    <a:pt x="65" y="37"/>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11" name="îṩḻíḋè">
              <a:extLst>
                <a:ext uri="{FF2B5EF4-FFF2-40B4-BE49-F238E27FC236}">
                  <a16:creationId xmlns:a16="http://schemas.microsoft.com/office/drawing/2014/main" xmlns="" id="{6DA58940-3E1F-42C7-B725-6727D71F7FC9}"/>
                </a:ext>
              </a:extLst>
            </p:cNvPr>
            <p:cNvSpPr/>
            <p:nvPr userDrawn="1"/>
          </p:nvSpPr>
          <p:spPr bwMode="auto">
            <a:xfrm>
              <a:off x="7464425" y="4591051"/>
              <a:ext cx="220663" cy="211138"/>
            </a:xfrm>
            <a:custGeom>
              <a:avLst/>
              <a:gdLst>
                <a:gd name="T0" fmla="*/ 1 w 66"/>
                <a:gd name="T1" fmla="*/ 54 h 63"/>
                <a:gd name="T2" fmla="*/ 35 w 66"/>
                <a:gd name="T3" fmla="*/ 63 h 63"/>
                <a:gd name="T4" fmla="*/ 66 w 66"/>
                <a:gd name="T5" fmla="*/ 54 h 63"/>
                <a:gd name="T6" fmla="*/ 65 w 66"/>
                <a:gd name="T7" fmla="*/ 0 h 63"/>
                <a:gd name="T8" fmla="*/ 0 w 66"/>
                <a:gd name="T9" fmla="*/ 1 h 63"/>
                <a:gd name="T10" fmla="*/ 1 w 66"/>
                <a:gd name="T11" fmla="*/ 54 h 63"/>
              </a:gdLst>
              <a:ahLst/>
              <a:cxnLst>
                <a:cxn ang="0">
                  <a:pos x="T0" y="T1"/>
                </a:cxn>
                <a:cxn ang="0">
                  <a:pos x="T2" y="T3"/>
                </a:cxn>
                <a:cxn ang="0">
                  <a:pos x="T4" y="T5"/>
                </a:cxn>
                <a:cxn ang="0">
                  <a:pos x="T6" y="T7"/>
                </a:cxn>
                <a:cxn ang="0">
                  <a:pos x="T8" y="T9"/>
                </a:cxn>
                <a:cxn ang="0">
                  <a:pos x="T10" y="T11"/>
                </a:cxn>
              </a:cxnLst>
              <a:rect l="0" t="0" r="r" b="b"/>
              <a:pathLst>
                <a:path w="66" h="63">
                  <a:moveTo>
                    <a:pt x="1" y="54"/>
                  </a:moveTo>
                  <a:cubicBezTo>
                    <a:pt x="11" y="60"/>
                    <a:pt x="23" y="63"/>
                    <a:pt x="35" y="63"/>
                  </a:cubicBezTo>
                  <a:cubicBezTo>
                    <a:pt x="47" y="62"/>
                    <a:pt x="57" y="59"/>
                    <a:pt x="66" y="54"/>
                  </a:cubicBezTo>
                  <a:cubicBezTo>
                    <a:pt x="65" y="0"/>
                    <a:pt x="65" y="0"/>
                    <a:pt x="65" y="0"/>
                  </a:cubicBezTo>
                  <a:cubicBezTo>
                    <a:pt x="0" y="1"/>
                    <a:pt x="0" y="1"/>
                    <a:pt x="0" y="1"/>
                  </a:cubicBezTo>
                  <a:lnTo>
                    <a:pt x="1" y="54"/>
                  </a:ln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12" name="íṣľïḍe">
              <a:extLst>
                <a:ext uri="{FF2B5EF4-FFF2-40B4-BE49-F238E27FC236}">
                  <a16:creationId xmlns:a16="http://schemas.microsoft.com/office/drawing/2014/main" xmlns="" id="{849748ED-EC4E-4988-81F8-6589E6F0F007}"/>
                </a:ext>
              </a:extLst>
            </p:cNvPr>
            <p:cNvSpPr/>
            <p:nvPr userDrawn="1"/>
          </p:nvSpPr>
          <p:spPr bwMode="auto">
            <a:xfrm>
              <a:off x="7383463" y="4392613"/>
              <a:ext cx="388938" cy="392113"/>
            </a:xfrm>
            <a:custGeom>
              <a:avLst/>
              <a:gdLst>
                <a:gd name="T0" fmla="*/ 116 w 116"/>
                <a:gd name="T1" fmla="*/ 57 h 117"/>
                <a:gd name="T2" fmla="*/ 59 w 116"/>
                <a:gd name="T3" fmla="*/ 116 h 117"/>
                <a:gd name="T4" fmla="*/ 1 w 116"/>
                <a:gd name="T5" fmla="*/ 60 h 117"/>
                <a:gd name="T6" fmla="*/ 57 w 116"/>
                <a:gd name="T7" fmla="*/ 1 h 117"/>
                <a:gd name="T8" fmla="*/ 116 w 116"/>
                <a:gd name="T9" fmla="*/ 57 h 117"/>
              </a:gdLst>
              <a:ahLst/>
              <a:cxnLst>
                <a:cxn ang="0">
                  <a:pos x="T0" y="T1"/>
                </a:cxn>
                <a:cxn ang="0">
                  <a:pos x="T2" y="T3"/>
                </a:cxn>
                <a:cxn ang="0">
                  <a:pos x="T4" y="T5"/>
                </a:cxn>
                <a:cxn ang="0">
                  <a:pos x="T6" y="T7"/>
                </a:cxn>
                <a:cxn ang="0">
                  <a:pos x="T8" y="T9"/>
                </a:cxn>
              </a:cxnLst>
              <a:rect l="0" t="0" r="r" b="b"/>
              <a:pathLst>
                <a:path w="116" h="117">
                  <a:moveTo>
                    <a:pt x="116" y="57"/>
                  </a:moveTo>
                  <a:cubicBezTo>
                    <a:pt x="116" y="89"/>
                    <a:pt x="91" y="115"/>
                    <a:pt x="59" y="116"/>
                  </a:cubicBezTo>
                  <a:cubicBezTo>
                    <a:pt x="27" y="117"/>
                    <a:pt x="1" y="92"/>
                    <a:pt x="1" y="60"/>
                  </a:cubicBezTo>
                  <a:cubicBezTo>
                    <a:pt x="0" y="28"/>
                    <a:pt x="25" y="2"/>
                    <a:pt x="57" y="1"/>
                  </a:cubicBezTo>
                  <a:cubicBezTo>
                    <a:pt x="89" y="0"/>
                    <a:pt x="115" y="26"/>
                    <a:pt x="116" y="5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13" name="ïsḻîḓè">
              <a:extLst>
                <a:ext uri="{FF2B5EF4-FFF2-40B4-BE49-F238E27FC236}">
                  <a16:creationId xmlns:a16="http://schemas.microsoft.com/office/drawing/2014/main" xmlns="" id="{43E4246C-A732-40A7-A5C9-E355A750D742}"/>
                </a:ext>
              </a:extLst>
            </p:cNvPr>
            <p:cNvSpPr/>
            <p:nvPr userDrawn="1"/>
          </p:nvSpPr>
          <p:spPr bwMode="auto">
            <a:xfrm>
              <a:off x="7419975" y="4430713"/>
              <a:ext cx="315913" cy="317500"/>
            </a:xfrm>
            <a:custGeom>
              <a:avLst/>
              <a:gdLst>
                <a:gd name="T0" fmla="*/ 94 w 94"/>
                <a:gd name="T1" fmla="*/ 47 h 95"/>
                <a:gd name="T2" fmla="*/ 48 w 94"/>
                <a:gd name="T3" fmla="*/ 94 h 95"/>
                <a:gd name="T4" fmla="*/ 0 w 94"/>
                <a:gd name="T5" fmla="*/ 49 h 95"/>
                <a:gd name="T6" fmla="*/ 46 w 94"/>
                <a:gd name="T7" fmla="*/ 1 h 95"/>
                <a:gd name="T8" fmla="*/ 94 w 94"/>
                <a:gd name="T9" fmla="*/ 47 h 95"/>
              </a:gdLst>
              <a:ahLst/>
              <a:cxnLst>
                <a:cxn ang="0">
                  <a:pos x="T0" y="T1"/>
                </a:cxn>
                <a:cxn ang="0">
                  <a:pos x="T2" y="T3"/>
                </a:cxn>
                <a:cxn ang="0">
                  <a:pos x="T4" y="T5"/>
                </a:cxn>
                <a:cxn ang="0">
                  <a:pos x="T6" y="T7"/>
                </a:cxn>
                <a:cxn ang="0">
                  <a:pos x="T8" y="T9"/>
                </a:cxn>
              </a:cxnLst>
              <a:rect l="0" t="0" r="r" b="b"/>
              <a:pathLst>
                <a:path w="94" h="95">
                  <a:moveTo>
                    <a:pt x="94" y="47"/>
                  </a:moveTo>
                  <a:cubicBezTo>
                    <a:pt x="94" y="72"/>
                    <a:pt x="74" y="94"/>
                    <a:pt x="48" y="94"/>
                  </a:cubicBezTo>
                  <a:cubicBezTo>
                    <a:pt x="22" y="95"/>
                    <a:pt x="1" y="74"/>
                    <a:pt x="0" y="49"/>
                  </a:cubicBezTo>
                  <a:cubicBezTo>
                    <a:pt x="0" y="23"/>
                    <a:pt x="20" y="1"/>
                    <a:pt x="46" y="1"/>
                  </a:cubicBezTo>
                  <a:cubicBezTo>
                    <a:pt x="72" y="0"/>
                    <a:pt x="93" y="21"/>
                    <a:pt x="94" y="47"/>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14" name="ïSľiḍe">
              <a:extLst>
                <a:ext uri="{FF2B5EF4-FFF2-40B4-BE49-F238E27FC236}">
                  <a16:creationId xmlns:a16="http://schemas.microsoft.com/office/drawing/2014/main" xmlns="" id="{65873B76-0C47-478A-BBCC-48AB19880049}"/>
                </a:ext>
              </a:extLst>
            </p:cNvPr>
            <p:cNvSpPr/>
            <p:nvPr userDrawn="1"/>
          </p:nvSpPr>
          <p:spPr bwMode="auto">
            <a:xfrm>
              <a:off x="7507288" y="4521201"/>
              <a:ext cx="141288" cy="139700"/>
            </a:xfrm>
            <a:custGeom>
              <a:avLst/>
              <a:gdLst>
                <a:gd name="T0" fmla="*/ 42 w 42"/>
                <a:gd name="T1" fmla="*/ 20 h 42"/>
                <a:gd name="T2" fmla="*/ 21 w 42"/>
                <a:gd name="T3" fmla="*/ 41 h 42"/>
                <a:gd name="T4" fmla="*/ 0 w 42"/>
                <a:gd name="T5" fmla="*/ 21 h 42"/>
                <a:gd name="T6" fmla="*/ 21 w 42"/>
                <a:gd name="T7" fmla="*/ 0 h 42"/>
                <a:gd name="T8" fmla="*/ 42 w 42"/>
                <a:gd name="T9" fmla="*/ 20 h 42"/>
              </a:gdLst>
              <a:ahLst/>
              <a:cxnLst>
                <a:cxn ang="0">
                  <a:pos x="T0" y="T1"/>
                </a:cxn>
                <a:cxn ang="0">
                  <a:pos x="T2" y="T3"/>
                </a:cxn>
                <a:cxn ang="0">
                  <a:pos x="T4" y="T5"/>
                </a:cxn>
                <a:cxn ang="0">
                  <a:pos x="T6" y="T7"/>
                </a:cxn>
                <a:cxn ang="0">
                  <a:pos x="T8" y="T9"/>
                </a:cxn>
              </a:cxnLst>
              <a:rect l="0" t="0" r="r" b="b"/>
              <a:pathLst>
                <a:path w="42" h="42">
                  <a:moveTo>
                    <a:pt x="42" y="20"/>
                  </a:moveTo>
                  <a:cubicBezTo>
                    <a:pt x="42" y="32"/>
                    <a:pt x="33" y="41"/>
                    <a:pt x="21" y="41"/>
                  </a:cubicBezTo>
                  <a:cubicBezTo>
                    <a:pt x="10" y="42"/>
                    <a:pt x="1" y="32"/>
                    <a:pt x="0" y="21"/>
                  </a:cubicBezTo>
                  <a:cubicBezTo>
                    <a:pt x="0" y="10"/>
                    <a:pt x="9" y="0"/>
                    <a:pt x="21" y="0"/>
                  </a:cubicBezTo>
                  <a:cubicBezTo>
                    <a:pt x="32" y="0"/>
                    <a:pt x="41" y="9"/>
                    <a:pt x="42" y="20"/>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15" name="îsľíďe">
              <a:extLst>
                <a:ext uri="{FF2B5EF4-FFF2-40B4-BE49-F238E27FC236}">
                  <a16:creationId xmlns:a16="http://schemas.microsoft.com/office/drawing/2014/main" xmlns="" id="{AAC96355-BAB1-43D9-848C-05BE7C4552BD}"/>
                </a:ext>
              </a:extLst>
            </p:cNvPr>
            <p:cNvSpPr/>
            <p:nvPr userDrawn="1"/>
          </p:nvSpPr>
          <p:spPr bwMode="auto">
            <a:xfrm>
              <a:off x="7597775" y="3090863"/>
              <a:ext cx="322263" cy="320675"/>
            </a:xfrm>
            <a:custGeom>
              <a:avLst/>
              <a:gdLst>
                <a:gd name="T0" fmla="*/ 95 w 96"/>
                <a:gd name="T1" fmla="*/ 47 h 96"/>
                <a:gd name="T2" fmla="*/ 49 w 96"/>
                <a:gd name="T3" fmla="*/ 95 h 96"/>
                <a:gd name="T4" fmla="*/ 0 w 96"/>
                <a:gd name="T5" fmla="*/ 49 h 96"/>
                <a:gd name="T6" fmla="*/ 47 w 96"/>
                <a:gd name="T7" fmla="*/ 0 h 96"/>
                <a:gd name="T8" fmla="*/ 95 w 96"/>
                <a:gd name="T9" fmla="*/ 47 h 96"/>
              </a:gdLst>
              <a:ahLst/>
              <a:cxnLst>
                <a:cxn ang="0">
                  <a:pos x="T0" y="T1"/>
                </a:cxn>
                <a:cxn ang="0">
                  <a:pos x="T2" y="T3"/>
                </a:cxn>
                <a:cxn ang="0">
                  <a:pos x="T4" y="T5"/>
                </a:cxn>
                <a:cxn ang="0">
                  <a:pos x="T6" y="T7"/>
                </a:cxn>
                <a:cxn ang="0">
                  <a:pos x="T8" y="T9"/>
                </a:cxn>
              </a:cxnLst>
              <a:rect l="0" t="0" r="r" b="b"/>
              <a:pathLst>
                <a:path w="96" h="96">
                  <a:moveTo>
                    <a:pt x="95" y="47"/>
                  </a:moveTo>
                  <a:cubicBezTo>
                    <a:pt x="96" y="73"/>
                    <a:pt x="75" y="95"/>
                    <a:pt x="49" y="95"/>
                  </a:cubicBezTo>
                  <a:cubicBezTo>
                    <a:pt x="22" y="96"/>
                    <a:pt x="1" y="75"/>
                    <a:pt x="0" y="49"/>
                  </a:cubicBezTo>
                  <a:cubicBezTo>
                    <a:pt x="0" y="23"/>
                    <a:pt x="20" y="1"/>
                    <a:pt x="47" y="0"/>
                  </a:cubicBezTo>
                  <a:cubicBezTo>
                    <a:pt x="73" y="0"/>
                    <a:pt x="95" y="20"/>
                    <a:pt x="95" y="4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16" name="ïṩḻíḑe">
              <a:extLst>
                <a:ext uri="{FF2B5EF4-FFF2-40B4-BE49-F238E27FC236}">
                  <a16:creationId xmlns:a16="http://schemas.microsoft.com/office/drawing/2014/main" xmlns="" id="{FB090673-4E41-4C0D-80E2-052E6342972C}"/>
                </a:ext>
              </a:extLst>
            </p:cNvPr>
            <p:cNvSpPr/>
            <p:nvPr userDrawn="1"/>
          </p:nvSpPr>
          <p:spPr bwMode="auto">
            <a:xfrm>
              <a:off x="7624763" y="3117851"/>
              <a:ext cx="265113" cy="263525"/>
            </a:xfrm>
            <a:custGeom>
              <a:avLst/>
              <a:gdLst>
                <a:gd name="T0" fmla="*/ 79 w 79"/>
                <a:gd name="T1" fmla="*/ 39 h 79"/>
                <a:gd name="T2" fmla="*/ 40 w 79"/>
                <a:gd name="T3" fmla="*/ 79 h 79"/>
                <a:gd name="T4" fmla="*/ 1 w 79"/>
                <a:gd name="T5" fmla="*/ 41 h 79"/>
                <a:gd name="T6" fmla="*/ 39 w 79"/>
                <a:gd name="T7" fmla="*/ 1 h 79"/>
                <a:gd name="T8" fmla="*/ 79 w 79"/>
                <a:gd name="T9" fmla="*/ 39 h 79"/>
              </a:gdLst>
              <a:ahLst/>
              <a:cxnLst>
                <a:cxn ang="0">
                  <a:pos x="T0" y="T1"/>
                </a:cxn>
                <a:cxn ang="0">
                  <a:pos x="T2" y="T3"/>
                </a:cxn>
                <a:cxn ang="0">
                  <a:pos x="T4" y="T5"/>
                </a:cxn>
                <a:cxn ang="0">
                  <a:pos x="T6" y="T7"/>
                </a:cxn>
                <a:cxn ang="0">
                  <a:pos x="T8" y="T9"/>
                </a:cxn>
              </a:cxnLst>
              <a:rect l="0" t="0" r="r" b="b"/>
              <a:pathLst>
                <a:path w="79" h="79">
                  <a:moveTo>
                    <a:pt x="79" y="39"/>
                  </a:moveTo>
                  <a:cubicBezTo>
                    <a:pt x="79" y="60"/>
                    <a:pt x="62" y="78"/>
                    <a:pt x="40" y="79"/>
                  </a:cubicBezTo>
                  <a:cubicBezTo>
                    <a:pt x="19" y="79"/>
                    <a:pt x="1" y="62"/>
                    <a:pt x="1" y="41"/>
                  </a:cubicBezTo>
                  <a:cubicBezTo>
                    <a:pt x="0" y="19"/>
                    <a:pt x="17" y="1"/>
                    <a:pt x="39" y="1"/>
                  </a:cubicBezTo>
                  <a:cubicBezTo>
                    <a:pt x="60" y="0"/>
                    <a:pt x="78" y="17"/>
                    <a:pt x="79" y="39"/>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17" name="ïşḷîḓê">
              <a:extLst>
                <a:ext uri="{FF2B5EF4-FFF2-40B4-BE49-F238E27FC236}">
                  <a16:creationId xmlns:a16="http://schemas.microsoft.com/office/drawing/2014/main" xmlns="" id="{3CBA7097-3576-4E7E-822D-713605F28A58}"/>
                </a:ext>
              </a:extLst>
            </p:cNvPr>
            <p:cNvSpPr/>
            <p:nvPr userDrawn="1"/>
          </p:nvSpPr>
          <p:spPr bwMode="auto">
            <a:xfrm>
              <a:off x="7696200" y="3187701"/>
              <a:ext cx="127000" cy="127000"/>
            </a:xfrm>
            <a:custGeom>
              <a:avLst/>
              <a:gdLst>
                <a:gd name="T0" fmla="*/ 38 w 38"/>
                <a:gd name="T1" fmla="*/ 18 h 38"/>
                <a:gd name="T2" fmla="*/ 19 w 38"/>
                <a:gd name="T3" fmla="*/ 38 h 38"/>
                <a:gd name="T4" fmla="*/ 0 w 38"/>
                <a:gd name="T5" fmla="*/ 19 h 38"/>
                <a:gd name="T6" fmla="*/ 18 w 38"/>
                <a:gd name="T7" fmla="*/ 0 h 38"/>
                <a:gd name="T8" fmla="*/ 38 w 38"/>
                <a:gd name="T9" fmla="*/ 18 h 38"/>
              </a:gdLst>
              <a:ahLst/>
              <a:cxnLst>
                <a:cxn ang="0">
                  <a:pos x="T0" y="T1"/>
                </a:cxn>
                <a:cxn ang="0">
                  <a:pos x="T2" y="T3"/>
                </a:cxn>
                <a:cxn ang="0">
                  <a:pos x="T4" y="T5"/>
                </a:cxn>
                <a:cxn ang="0">
                  <a:pos x="T6" y="T7"/>
                </a:cxn>
                <a:cxn ang="0">
                  <a:pos x="T8" y="T9"/>
                </a:cxn>
              </a:cxnLst>
              <a:rect l="0" t="0" r="r" b="b"/>
              <a:pathLst>
                <a:path w="38" h="38">
                  <a:moveTo>
                    <a:pt x="38" y="18"/>
                  </a:moveTo>
                  <a:cubicBezTo>
                    <a:pt x="38" y="29"/>
                    <a:pt x="29" y="37"/>
                    <a:pt x="19" y="38"/>
                  </a:cubicBezTo>
                  <a:cubicBezTo>
                    <a:pt x="9" y="38"/>
                    <a:pt x="0" y="30"/>
                    <a:pt x="0" y="19"/>
                  </a:cubicBezTo>
                  <a:cubicBezTo>
                    <a:pt x="0" y="9"/>
                    <a:pt x="8" y="0"/>
                    <a:pt x="18" y="0"/>
                  </a:cubicBezTo>
                  <a:cubicBezTo>
                    <a:pt x="29" y="0"/>
                    <a:pt x="37" y="8"/>
                    <a:pt x="38" y="18"/>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18" name="íṣļíḋê">
              <a:extLst>
                <a:ext uri="{FF2B5EF4-FFF2-40B4-BE49-F238E27FC236}">
                  <a16:creationId xmlns:a16="http://schemas.microsoft.com/office/drawing/2014/main" xmlns="" id="{122BFEE0-C2BD-49EE-B0E1-57B234615A4A}"/>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19" name="iṩḷîďe">
              <a:extLst>
                <a:ext uri="{FF2B5EF4-FFF2-40B4-BE49-F238E27FC236}">
                  <a16:creationId xmlns:a16="http://schemas.microsoft.com/office/drawing/2014/main" xmlns="" id="{C9C9253F-B811-42BF-AAB7-D04A2651BED4}"/>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20" name="îṩ1îḓe">
              <a:extLst>
                <a:ext uri="{FF2B5EF4-FFF2-40B4-BE49-F238E27FC236}">
                  <a16:creationId xmlns:a16="http://schemas.microsoft.com/office/drawing/2014/main" xmlns="" id="{B4C777A8-C9AE-45E6-9465-96FCDCA3F79D}"/>
                </a:ext>
              </a:extLst>
            </p:cNvPr>
            <p:cNvSpPr/>
            <p:nvPr userDrawn="1"/>
          </p:nvSpPr>
          <p:spPr bwMode="auto">
            <a:xfrm>
              <a:off x="4133850" y="2357438"/>
              <a:ext cx="466725" cy="522288"/>
            </a:xfrm>
            <a:custGeom>
              <a:avLst/>
              <a:gdLst>
                <a:gd name="T0" fmla="*/ 0 w 294"/>
                <a:gd name="T1" fmla="*/ 10 h 329"/>
                <a:gd name="T2" fmla="*/ 13 w 294"/>
                <a:gd name="T3" fmla="*/ 0 h 329"/>
                <a:gd name="T4" fmla="*/ 294 w 294"/>
                <a:gd name="T5" fmla="*/ 318 h 329"/>
                <a:gd name="T6" fmla="*/ 279 w 294"/>
                <a:gd name="T7" fmla="*/ 329 h 329"/>
                <a:gd name="T8" fmla="*/ 0 w 294"/>
                <a:gd name="T9" fmla="*/ 10 h 329"/>
              </a:gdLst>
              <a:ahLst/>
              <a:cxnLst>
                <a:cxn ang="0">
                  <a:pos x="T0" y="T1"/>
                </a:cxn>
                <a:cxn ang="0">
                  <a:pos x="T2" y="T3"/>
                </a:cxn>
                <a:cxn ang="0">
                  <a:pos x="T4" y="T5"/>
                </a:cxn>
                <a:cxn ang="0">
                  <a:pos x="T6" y="T7"/>
                </a:cxn>
                <a:cxn ang="0">
                  <a:pos x="T8" y="T9"/>
                </a:cxn>
              </a:cxnLst>
              <a:rect l="0" t="0" r="r" b="b"/>
              <a:pathLst>
                <a:path w="294" h="329">
                  <a:moveTo>
                    <a:pt x="0" y="10"/>
                  </a:moveTo>
                  <a:lnTo>
                    <a:pt x="13" y="0"/>
                  </a:lnTo>
                  <a:lnTo>
                    <a:pt x="294" y="318"/>
                  </a:lnTo>
                  <a:lnTo>
                    <a:pt x="279" y="329"/>
                  </a:lnTo>
                  <a:lnTo>
                    <a:pt x="0" y="1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21" name="ïsḷídê">
              <a:extLst>
                <a:ext uri="{FF2B5EF4-FFF2-40B4-BE49-F238E27FC236}">
                  <a16:creationId xmlns:a16="http://schemas.microsoft.com/office/drawing/2014/main" xmlns="" id="{729F2E3D-375C-471F-9DC3-4C24502A8DE7}"/>
                </a:ext>
              </a:extLst>
            </p:cNvPr>
            <p:cNvSpPr/>
            <p:nvPr userDrawn="1"/>
          </p:nvSpPr>
          <p:spPr bwMode="auto">
            <a:xfrm>
              <a:off x="4076700" y="2403476"/>
              <a:ext cx="466725" cy="527050"/>
            </a:xfrm>
            <a:custGeom>
              <a:avLst/>
              <a:gdLst>
                <a:gd name="T0" fmla="*/ 0 w 294"/>
                <a:gd name="T1" fmla="*/ 13 h 332"/>
                <a:gd name="T2" fmla="*/ 15 w 294"/>
                <a:gd name="T3" fmla="*/ 0 h 332"/>
                <a:gd name="T4" fmla="*/ 294 w 294"/>
                <a:gd name="T5" fmla="*/ 319 h 332"/>
                <a:gd name="T6" fmla="*/ 281 w 294"/>
                <a:gd name="T7" fmla="*/ 332 h 332"/>
                <a:gd name="T8" fmla="*/ 0 w 294"/>
                <a:gd name="T9" fmla="*/ 13 h 332"/>
              </a:gdLst>
              <a:ahLst/>
              <a:cxnLst>
                <a:cxn ang="0">
                  <a:pos x="T0" y="T1"/>
                </a:cxn>
                <a:cxn ang="0">
                  <a:pos x="T2" y="T3"/>
                </a:cxn>
                <a:cxn ang="0">
                  <a:pos x="T4" y="T5"/>
                </a:cxn>
                <a:cxn ang="0">
                  <a:pos x="T6" y="T7"/>
                </a:cxn>
                <a:cxn ang="0">
                  <a:pos x="T8" y="T9"/>
                </a:cxn>
              </a:cxnLst>
              <a:rect l="0" t="0" r="r" b="b"/>
              <a:pathLst>
                <a:path w="294" h="332">
                  <a:moveTo>
                    <a:pt x="0" y="13"/>
                  </a:moveTo>
                  <a:lnTo>
                    <a:pt x="15" y="0"/>
                  </a:lnTo>
                  <a:lnTo>
                    <a:pt x="294" y="319"/>
                  </a:lnTo>
                  <a:lnTo>
                    <a:pt x="281" y="332"/>
                  </a:lnTo>
                  <a:lnTo>
                    <a:pt x="0" y="13"/>
                  </a:lnTo>
                  <a:close/>
                </a:path>
              </a:pathLst>
            </a:custGeom>
            <a:solidFill>
              <a:srgbClr val="FFC5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22" name="iṣļïḓê">
              <a:extLst>
                <a:ext uri="{FF2B5EF4-FFF2-40B4-BE49-F238E27FC236}">
                  <a16:creationId xmlns:a16="http://schemas.microsoft.com/office/drawing/2014/main" xmlns="" id="{62CC3F32-A5D5-41DC-907F-08BFD44C157D}"/>
                </a:ext>
              </a:extLst>
            </p:cNvPr>
            <p:cNvSpPr/>
            <p:nvPr userDrawn="1"/>
          </p:nvSpPr>
          <p:spPr bwMode="auto">
            <a:xfrm>
              <a:off x="4100513" y="2373313"/>
              <a:ext cx="476250" cy="536575"/>
            </a:xfrm>
            <a:custGeom>
              <a:avLst/>
              <a:gdLst>
                <a:gd name="T0" fmla="*/ 0 w 300"/>
                <a:gd name="T1" fmla="*/ 19 h 338"/>
                <a:gd name="T2" fmla="*/ 21 w 300"/>
                <a:gd name="T3" fmla="*/ 0 h 338"/>
                <a:gd name="T4" fmla="*/ 300 w 300"/>
                <a:gd name="T5" fmla="*/ 319 h 338"/>
                <a:gd name="T6" fmla="*/ 279 w 300"/>
                <a:gd name="T7" fmla="*/ 338 h 338"/>
                <a:gd name="T8" fmla="*/ 0 w 300"/>
                <a:gd name="T9" fmla="*/ 19 h 338"/>
              </a:gdLst>
              <a:ahLst/>
              <a:cxnLst>
                <a:cxn ang="0">
                  <a:pos x="T0" y="T1"/>
                </a:cxn>
                <a:cxn ang="0">
                  <a:pos x="T2" y="T3"/>
                </a:cxn>
                <a:cxn ang="0">
                  <a:pos x="T4" y="T5"/>
                </a:cxn>
                <a:cxn ang="0">
                  <a:pos x="T6" y="T7"/>
                </a:cxn>
                <a:cxn ang="0">
                  <a:pos x="T8" y="T9"/>
                </a:cxn>
              </a:cxnLst>
              <a:rect l="0" t="0" r="r" b="b"/>
              <a:pathLst>
                <a:path w="300" h="338">
                  <a:moveTo>
                    <a:pt x="0" y="19"/>
                  </a:moveTo>
                  <a:lnTo>
                    <a:pt x="21" y="0"/>
                  </a:lnTo>
                  <a:lnTo>
                    <a:pt x="300" y="319"/>
                  </a:lnTo>
                  <a:lnTo>
                    <a:pt x="279" y="338"/>
                  </a:lnTo>
                  <a:lnTo>
                    <a:pt x="0" y="19"/>
                  </a:ln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23" name="îśľîḑê">
              <a:extLst>
                <a:ext uri="{FF2B5EF4-FFF2-40B4-BE49-F238E27FC236}">
                  <a16:creationId xmlns:a16="http://schemas.microsoft.com/office/drawing/2014/main" xmlns="" id="{4DD4518F-228C-4C9A-9328-7891FC65F30A}"/>
                </a:ext>
              </a:extLst>
            </p:cNvPr>
            <p:cNvSpPr/>
            <p:nvPr userDrawn="1"/>
          </p:nvSpPr>
          <p:spPr bwMode="auto">
            <a:xfrm>
              <a:off x="4522788" y="2862263"/>
              <a:ext cx="188913" cy="204788"/>
            </a:xfrm>
            <a:custGeom>
              <a:avLst/>
              <a:gdLst>
                <a:gd name="T0" fmla="*/ 49 w 119"/>
                <a:gd name="T1" fmla="*/ 0 h 129"/>
                <a:gd name="T2" fmla="*/ 119 w 119"/>
                <a:gd name="T3" fmla="*/ 129 h 129"/>
                <a:gd name="T4" fmla="*/ 0 w 119"/>
                <a:gd name="T5" fmla="*/ 43 h 129"/>
                <a:gd name="T6" fmla="*/ 49 w 119"/>
                <a:gd name="T7" fmla="*/ 0 h 129"/>
              </a:gdLst>
              <a:ahLst/>
              <a:cxnLst>
                <a:cxn ang="0">
                  <a:pos x="T0" y="T1"/>
                </a:cxn>
                <a:cxn ang="0">
                  <a:pos x="T2" y="T3"/>
                </a:cxn>
                <a:cxn ang="0">
                  <a:pos x="T4" y="T5"/>
                </a:cxn>
                <a:cxn ang="0">
                  <a:pos x="T6" y="T7"/>
                </a:cxn>
              </a:cxnLst>
              <a:rect l="0" t="0" r="r" b="b"/>
              <a:pathLst>
                <a:path w="119" h="129">
                  <a:moveTo>
                    <a:pt x="49" y="0"/>
                  </a:moveTo>
                  <a:lnTo>
                    <a:pt x="119" y="129"/>
                  </a:lnTo>
                  <a:lnTo>
                    <a:pt x="0" y="43"/>
                  </a:lnTo>
                  <a:lnTo>
                    <a:pt x="49" y="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24" name="îsḻîḋè">
              <a:extLst>
                <a:ext uri="{FF2B5EF4-FFF2-40B4-BE49-F238E27FC236}">
                  <a16:creationId xmlns:a16="http://schemas.microsoft.com/office/drawing/2014/main" xmlns="" id="{C90DD80E-A4FF-43C0-AFE5-0447872F46B0}"/>
                </a:ext>
              </a:extLst>
            </p:cNvPr>
            <p:cNvSpPr/>
            <p:nvPr userDrawn="1"/>
          </p:nvSpPr>
          <p:spPr bwMode="auto">
            <a:xfrm>
              <a:off x="4516438" y="2852738"/>
              <a:ext cx="195263" cy="214313"/>
            </a:xfrm>
            <a:custGeom>
              <a:avLst/>
              <a:gdLst>
                <a:gd name="T0" fmla="*/ 58 w 58"/>
                <a:gd name="T1" fmla="*/ 64 h 64"/>
                <a:gd name="T2" fmla="*/ 25 w 58"/>
                <a:gd name="T3" fmla="*/ 3 h 64"/>
                <a:gd name="T4" fmla="*/ 15 w 58"/>
                <a:gd name="T5" fmla="*/ 5 h 64"/>
                <a:gd name="T6" fmla="*/ 8 w 58"/>
                <a:gd name="T7" fmla="*/ 6 h 64"/>
                <a:gd name="T8" fmla="*/ 5 w 58"/>
                <a:gd name="T9" fmla="*/ 14 h 64"/>
                <a:gd name="T10" fmla="*/ 2 w 58"/>
                <a:gd name="T11" fmla="*/ 23 h 64"/>
                <a:gd name="T12" fmla="*/ 58 w 5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8" h="64">
                  <a:moveTo>
                    <a:pt x="58" y="64"/>
                  </a:moveTo>
                  <a:cubicBezTo>
                    <a:pt x="25" y="3"/>
                    <a:pt x="25" y="3"/>
                    <a:pt x="25" y="3"/>
                  </a:cubicBezTo>
                  <a:cubicBezTo>
                    <a:pt x="25" y="3"/>
                    <a:pt x="19" y="0"/>
                    <a:pt x="15" y="5"/>
                  </a:cubicBezTo>
                  <a:cubicBezTo>
                    <a:pt x="15" y="5"/>
                    <a:pt x="11" y="3"/>
                    <a:pt x="8" y="6"/>
                  </a:cubicBezTo>
                  <a:cubicBezTo>
                    <a:pt x="4" y="9"/>
                    <a:pt x="5" y="14"/>
                    <a:pt x="5" y="14"/>
                  </a:cubicBezTo>
                  <a:cubicBezTo>
                    <a:pt x="5" y="14"/>
                    <a:pt x="0" y="17"/>
                    <a:pt x="2" y="23"/>
                  </a:cubicBezTo>
                  <a:lnTo>
                    <a:pt x="58" y="64"/>
                  </a:lnTo>
                  <a:close/>
                </a:path>
              </a:pathLst>
            </a:custGeom>
            <a:solidFill>
              <a:srgbClr val="E5C4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25" name="íṡļïḑe">
              <a:extLst>
                <a:ext uri="{FF2B5EF4-FFF2-40B4-BE49-F238E27FC236}">
                  <a16:creationId xmlns:a16="http://schemas.microsoft.com/office/drawing/2014/main" xmlns="" id="{4A451462-FF2E-438C-BDEF-43DC67B5458E}"/>
                </a:ext>
              </a:extLst>
            </p:cNvPr>
            <p:cNvSpPr/>
            <p:nvPr userDrawn="1"/>
          </p:nvSpPr>
          <p:spPr bwMode="auto">
            <a:xfrm>
              <a:off x="4549775" y="2852738"/>
              <a:ext cx="161925" cy="214313"/>
            </a:xfrm>
            <a:custGeom>
              <a:avLst/>
              <a:gdLst>
                <a:gd name="T0" fmla="*/ 48 w 48"/>
                <a:gd name="T1" fmla="*/ 64 h 64"/>
                <a:gd name="T2" fmla="*/ 48 w 48"/>
                <a:gd name="T3" fmla="*/ 64 h 64"/>
                <a:gd name="T4" fmla="*/ 15 w 48"/>
                <a:gd name="T5" fmla="*/ 3 h 64"/>
                <a:gd name="T6" fmla="*/ 5 w 48"/>
                <a:gd name="T7" fmla="*/ 5 h 64"/>
                <a:gd name="T8" fmla="*/ 0 w 48"/>
                <a:gd name="T9" fmla="*/ 5 h 64"/>
                <a:gd name="T10" fmla="*/ 48 w 48"/>
                <a:gd name="T11" fmla="*/ 64 h 64"/>
              </a:gdLst>
              <a:ahLst/>
              <a:cxnLst>
                <a:cxn ang="0">
                  <a:pos x="T0" y="T1"/>
                </a:cxn>
                <a:cxn ang="0">
                  <a:pos x="T2" y="T3"/>
                </a:cxn>
                <a:cxn ang="0">
                  <a:pos x="T4" y="T5"/>
                </a:cxn>
                <a:cxn ang="0">
                  <a:pos x="T6" y="T7"/>
                </a:cxn>
                <a:cxn ang="0">
                  <a:pos x="T8" y="T9"/>
                </a:cxn>
                <a:cxn ang="0">
                  <a:pos x="T10" y="T11"/>
                </a:cxn>
              </a:cxnLst>
              <a:rect l="0" t="0" r="r" b="b"/>
              <a:pathLst>
                <a:path w="48" h="64">
                  <a:moveTo>
                    <a:pt x="48" y="64"/>
                  </a:moveTo>
                  <a:cubicBezTo>
                    <a:pt x="48" y="64"/>
                    <a:pt x="48" y="64"/>
                    <a:pt x="48" y="64"/>
                  </a:cubicBezTo>
                  <a:cubicBezTo>
                    <a:pt x="15" y="3"/>
                    <a:pt x="15" y="3"/>
                    <a:pt x="15" y="3"/>
                  </a:cubicBezTo>
                  <a:cubicBezTo>
                    <a:pt x="15" y="3"/>
                    <a:pt x="9" y="0"/>
                    <a:pt x="5" y="5"/>
                  </a:cubicBezTo>
                  <a:cubicBezTo>
                    <a:pt x="5" y="5"/>
                    <a:pt x="3" y="4"/>
                    <a:pt x="0" y="5"/>
                  </a:cubicBezTo>
                  <a:lnTo>
                    <a:pt x="48" y="64"/>
                  </a:lnTo>
                  <a:close/>
                </a:path>
              </a:pathLst>
            </a:custGeom>
            <a:solidFill>
              <a:srgbClr val="C59B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26" name="iS1îďé">
              <a:extLst>
                <a:ext uri="{FF2B5EF4-FFF2-40B4-BE49-F238E27FC236}">
                  <a16:creationId xmlns:a16="http://schemas.microsoft.com/office/drawing/2014/main" xmlns="" id="{73D2CA7D-6603-44CD-9637-725B5405FE5F}"/>
                </a:ext>
              </a:extLst>
            </p:cNvPr>
            <p:cNvSpPr/>
            <p:nvPr userDrawn="1"/>
          </p:nvSpPr>
          <p:spPr bwMode="auto">
            <a:xfrm>
              <a:off x="4619625" y="2970213"/>
              <a:ext cx="92075" cy="96838"/>
            </a:xfrm>
            <a:custGeom>
              <a:avLst/>
              <a:gdLst>
                <a:gd name="T0" fmla="*/ 11 w 27"/>
                <a:gd name="T1" fmla="*/ 0 h 29"/>
                <a:gd name="T2" fmla="*/ 4 w 27"/>
                <a:gd name="T3" fmla="*/ 3 h 29"/>
                <a:gd name="T4" fmla="*/ 0 w 27"/>
                <a:gd name="T5" fmla="*/ 9 h 29"/>
                <a:gd name="T6" fmla="*/ 27 w 27"/>
                <a:gd name="T7" fmla="*/ 29 h 29"/>
                <a:gd name="T8" fmla="*/ 11 w 27"/>
                <a:gd name="T9" fmla="*/ 0 h 29"/>
              </a:gdLst>
              <a:ahLst/>
              <a:cxnLst>
                <a:cxn ang="0">
                  <a:pos x="T0" y="T1"/>
                </a:cxn>
                <a:cxn ang="0">
                  <a:pos x="T2" y="T3"/>
                </a:cxn>
                <a:cxn ang="0">
                  <a:pos x="T4" y="T5"/>
                </a:cxn>
                <a:cxn ang="0">
                  <a:pos x="T6" y="T7"/>
                </a:cxn>
                <a:cxn ang="0">
                  <a:pos x="T8" y="T9"/>
                </a:cxn>
              </a:cxnLst>
              <a:rect l="0" t="0" r="r" b="b"/>
              <a:pathLst>
                <a:path w="27" h="29">
                  <a:moveTo>
                    <a:pt x="11" y="0"/>
                  </a:moveTo>
                  <a:cubicBezTo>
                    <a:pt x="9" y="0"/>
                    <a:pt x="6" y="2"/>
                    <a:pt x="4" y="3"/>
                  </a:cubicBezTo>
                  <a:cubicBezTo>
                    <a:pt x="2" y="5"/>
                    <a:pt x="1" y="7"/>
                    <a:pt x="0" y="9"/>
                  </a:cubicBezTo>
                  <a:cubicBezTo>
                    <a:pt x="27" y="29"/>
                    <a:pt x="27" y="29"/>
                    <a:pt x="27" y="29"/>
                  </a:cubicBezTo>
                  <a:lnTo>
                    <a:pt x="11"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27" name="işļîḋé">
              <a:extLst>
                <a:ext uri="{FF2B5EF4-FFF2-40B4-BE49-F238E27FC236}">
                  <a16:creationId xmlns:a16="http://schemas.microsoft.com/office/drawing/2014/main" xmlns="" id="{FC5C0A4E-1A08-4D2B-8E6D-850B2C1DBEBF}"/>
                </a:ext>
              </a:extLst>
            </p:cNvPr>
            <p:cNvSpPr/>
            <p:nvPr userDrawn="1"/>
          </p:nvSpPr>
          <p:spPr bwMode="auto">
            <a:xfrm>
              <a:off x="4067175" y="2343151"/>
              <a:ext cx="93663" cy="84138"/>
            </a:xfrm>
            <a:custGeom>
              <a:avLst/>
              <a:gdLst>
                <a:gd name="T0" fmla="*/ 0 w 59"/>
                <a:gd name="T1" fmla="*/ 51 h 53"/>
                <a:gd name="T2" fmla="*/ 55 w 59"/>
                <a:gd name="T3" fmla="*/ 0 h 53"/>
                <a:gd name="T4" fmla="*/ 59 w 59"/>
                <a:gd name="T5" fmla="*/ 5 h 53"/>
                <a:gd name="T6" fmla="*/ 2 w 59"/>
                <a:gd name="T7" fmla="*/ 53 h 53"/>
                <a:gd name="T8" fmla="*/ 0 w 59"/>
                <a:gd name="T9" fmla="*/ 51 h 53"/>
              </a:gdLst>
              <a:ahLst/>
              <a:cxnLst>
                <a:cxn ang="0">
                  <a:pos x="T0" y="T1"/>
                </a:cxn>
                <a:cxn ang="0">
                  <a:pos x="T2" y="T3"/>
                </a:cxn>
                <a:cxn ang="0">
                  <a:pos x="T4" y="T5"/>
                </a:cxn>
                <a:cxn ang="0">
                  <a:pos x="T6" y="T7"/>
                </a:cxn>
                <a:cxn ang="0">
                  <a:pos x="T8" y="T9"/>
                </a:cxn>
              </a:cxnLst>
              <a:rect l="0" t="0" r="r" b="b"/>
              <a:pathLst>
                <a:path w="59" h="53">
                  <a:moveTo>
                    <a:pt x="0" y="51"/>
                  </a:moveTo>
                  <a:lnTo>
                    <a:pt x="55" y="0"/>
                  </a:lnTo>
                  <a:lnTo>
                    <a:pt x="59" y="5"/>
                  </a:lnTo>
                  <a:lnTo>
                    <a:pt x="2" y="53"/>
                  </a:lnTo>
                  <a:lnTo>
                    <a:pt x="0" y="51"/>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28" name="iśḷïḓé">
              <a:extLst>
                <a:ext uri="{FF2B5EF4-FFF2-40B4-BE49-F238E27FC236}">
                  <a16:creationId xmlns:a16="http://schemas.microsoft.com/office/drawing/2014/main" xmlns="" id="{7959F7A6-25E2-4758-B559-B4C935752362}"/>
                </a:ext>
              </a:extLst>
            </p:cNvPr>
            <p:cNvSpPr/>
            <p:nvPr userDrawn="1"/>
          </p:nvSpPr>
          <p:spPr bwMode="auto">
            <a:xfrm>
              <a:off x="3992563" y="2260601"/>
              <a:ext cx="95250" cy="82550"/>
            </a:xfrm>
            <a:custGeom>
              <a:avLst/>
              <a:gdLst>
                <a:gd name="T0" fmla="*/ 0 w 60"/>
                <a:gd name="T1" fmla="*/ 48 h 52"/>
                <a:gd name="T2" fmla="*/ 55 w 60"/>
                <a:gd name="T3" fmla="*/ 0 h 52"/>
                <a:gd name="T4" fmla="*/ 60 w 60"/>
                <a:gd name="T5" fmla="*/ 4 h 52"/>
                <a:gd name="T6" fmla="*/ 3 w 60"/>
                <a:gd name="T7" fmla="*/ 52 h 52"/>
                <a:gd name="T8" fmla="*/ 0 w 60"/>
                <a:gd name="T9" fmla="*/ 48 h 52"/>
              </a:gdLst>
              <a:ahLst/>
              <a:cxnLst>
                <a:cxn ang="0">
                  <a:pos x="T0" y="T1"/>
                </a:cxn>
                <a:cxn ang="0">
                  <a:pos x="T2" y="T3"/>
                </a:cxn>
                <a:cxn ang="0">
                  <a:pos x="T4" y="T5"/>
                </a:cxn>
                <a:cxn ang="0">
                  <a:pos x="T6" y="T7"/>
                </a:cxn>
                <a:cxn ang="0">
                  <a:pos x="T8" y="T9"/>
                </a:cxn>
              </a:cxnLst>
              <a:rect l="0" t="0" r="r" b="b"/>
              <a:pathLst>
                <a:path w="60" h="52">
                  <a:moveTo>
                    <a:pt x="0" y="48"/>
                  </a:moveTo>
                  <a:lnTo>
                    <a:pt x="55" y="0"/>
                  </a:lnTo>
                  <a:lnTo>
                    <a:pt x="60" y="4"/>
                  </a:lnTo>
                  <a:lnTo>
                    <a:pt x="3" y="52"/>
                  </a:lnTo>
                  <a:lnTo>
                    <a:pt x="0" y="48"/>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29" name="ïSḷidé">
              <a:extLst>
                <a:ext uri="{FF2B5EF4-FFF2-40B4-BE49-F238E27FC236}">
                  <a16:creationId xmlns:a16="http://schemas.microsoft.com/office/drawing/2014/main" xmlns="" id="{7D1DDB1E-9CF9-48D2-9FA1-28284B205011}"/>
                </a:ext>
              </a:extLst>
            </p:cNvPr>
            <p:cNvSpPr/>
            <p:nvPr userDrawn="1"/>
          </p:nvSpPr>
          <p:spPr bwMode="auto">
            <a:xfrm>
              <a:off x="4003675" y="2270126"/>
              <a:ext cx="147638" cy="150813"/>
            </a:xfrm>
            <a:custGeom>
              <a:avLst/>
              <a:gdLst>
                <a:gd name="T0" fmla="*/ 0 w 93"/>
                <a:gd name="T1" fmla="*/ 44 h 95"/>
                <a:gd name="T2" fmla="*/ 51 w 93"/>
                <a:gd name="T3" fmla="*/ 0 h 95"/>
                <a:gd name="T4" fmla="*/ 93 w 93"/>
                <a:gd name="T5" fmla="*/ 51 h 95"/>
                <a:gd name="T6" fmla="*/ 42 w 93"/>
                <a:gd name="T7" fmla="*/ 95 h 95"/>
                <a:gd name="T8" fmla="*/ 0 w 93"/>
                <a:gd name="T9" fmla="*/ 44 h 95"/>
              </a:gdLst>
              <a:ahLst/>
              <a:cxnLst>
                <a:cxn ang="0">
                  <a:pos x="T0" y="T1"/>
                </a:cxn>
                <a:cxn ang="0">
                  <a:pos x="T2" y="T3"/>
                </a:cxn>
                <a:cxn ang="0">
                  <a:pos x="T4" y="T5"/>
                </a:cxn>
                <a:cxn ang="0">
                  <a:pos x="T6" y="T7"/>
                </a:cxn>
                <a:cxn ang="0">
                  <a:pos x="T8" y="T9"/>
                </a:cxn>
              </a:cxnLst>
              <a:rect l="0" t="0" r="r" b="b"/>
              <a:pathLst>
                <a:path w="93" h="95">
                  <a:moveTo>
                    <a:pt x="0" y="44"/>
                  </a:moveTo>
                  <a:lnTo>
                    <a:pt x="51" y="0"/>
                  </a:lnTo>
                  <a:lnTo>
                    <a:pt x="93" y="51"/>
                  </a:lnTo>
                  <a:lnTo>
                    <a:pt x="42" y="95"/>
                  </a:lnTo>
                  <a:lnTo>
                    <a:pt x="0" y="44"/>
                  </a:lnTo>
                  <a:close/>
                </a:path>
              </a:pathLst>
            </a:custGeom>
            <a:solidFill>
              <a:srgbClr val="FAC88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30" name="iSḻídé">
              <a:extLst>
                <a:ext uri="{FF2B5EF4-FFF2-40B4-BE49-F238E27FC236}">
                  <a16:creationId xmlns:a16="http://schemas.microsoft.com/office/drawing/2014/main" xmlns="" id="{49BB0279-CD37-4426-BA8B-8C3B388FEC91}"/>
                </a:ext>
              </a:extLst>
            </p:cNvPr>
            <p:cNvSpPr/>
            <p:nvPr userDrawn="1"/>
          </p:nvSpPr>
          <p:spPr bwMode="auto">
            <a:xfrm>
              <a:off x="4003675" y="2327276"/>
              <a:ext cx="84138" cy="93663"/>
            </a:xfrm>
            <a:custGeom>
              <a:avLst/>
              <a:gdLst>
                <a:gd name="T0" fmla="*/ 0 w 53"/>
                <a:gd name="T1" fmla="*/ 8 h 59"/>
                <a:gd name="T2" fmla="*/ 8 w 53"/>
                <a:gd name="T3" fmla="*/ 0 h 59"/>
                <a:gd name="T4" fmla="*/ 53 w 53"/>
                <a:gd name="T5" fmla="*/ 50 h 59"/>
                <a:gd name="T6" fmla="*/ 42 w 53"/>
                <a:gd name="T7" fmla="*/ 59 h 59"/>
                <a:gd name="T8" fmla="*/ 0 w 53"/>
                <a:gd name="T9" fmla="*/ 8 h 59"/>
              </a:gdLst>
              <a:ahLst/>
              <a:cxnLst>
                <a:cxn ang="0">
                  <a:pos x="T0" y="T1"/>
                </a:cxn>
                <a:cxn ang="0">
                  <a:pos x="T2" y="T3"/>
                </a:cxn>
                <a:cxn ang="0">
                  <a:pos x="T4" y="T5"/>
                </a:cxn>
                <a:cxn ang="0">
                  <a:pos x="T6" y="T7"/>
                </a:cxn>
                <a:cxn ang="0">
                  <a:pos x="T8" y="T9"/>
                </a:cxn>
              </a:cxnLst>
              <a:rect l="0" t="0" r="r" b="b"/>
              <a:pathLst>
                <a:path w="53" h="59">
                  <a:moveTo>
                    <a:pt x="0" y="8"/>
                  </a:moveTo>
                  <a:lnTo>
                    <a:pt x="8" y="0"/>
                  </a:lnTo>
                  <a:lnTo>
                    <a:pt x="53" y="50"/>
                  </a:lnTo>
                  <a:lnTo>
                    <a:pt x="42" y="59"/>
                  </a:lnTo>
                  <a:lnTo>
                    <a:pt x="0" y="8"/>
                  </a:lnTo>
                  <a:close/>
                </a:path>
              </a:pathLst>
            </a:custGeom>
            <a:solidFill>
              <a:srgbClr val="FFD6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31" name="íṡḻíďé">
              <a:extLst>
                <a:ext uri="{FF2B5EF4-FFF2-40B4-BE49-F238E27FC236}">
                  <a16:creationId xmlns:a16="http://schemas.microsoft.com/office/drawing/2014/main" xmlns="" id="{55E1310A-0382-4280-9614-3E90852E8276}"/>
                </a:ext>
              </a:extLst>
            </p:cNvPr>
            <p:cNvSpPr/>
            <p:nvPr userDrawn="1"/>
          </p:nvSpPr>
          <p:spPr bwMode="auto">
            <a:xfrm>
              <a:off x="4064000" y="2270126"/>
              <a:ext cx="87313" cy="96838"/>
            </a:xfrm>
            <a:custGeom>
              <a:avLst/>
              <a:gdLst>
                <a:gd name="T0" fmla="*/ 0 w 55"/>
                <a:gd name="T1" fmla="*/ 10 h 61"/>
                <a:gd name="T2" fmla="*/ 13 w 55"/>
                <a:gd name="T3" fmla="*/ 0 h 61"/>
                <a:gd name="T4" fmla="*/ 55 w 55"/>
                <a:gd name="T5" fmla="*/ 51 h 61"/>
                <a:gd name="T6" fmla="*/ 44 w 55"/>
                <a:gd name="T7" fmla="*/ 61 h 61"/>
                <a:gd name="T8" fmla="*/ 0 w 55"/>
                <a:gd name="T9" fmla="*/ 10 h 61"/>
              </a:gdLst>
              <a:ahLst/>
              <a:cxnLst>
                <a:cxn ang="0">
                  <a:pos x="T0" y="T1"/>
                </a:cxn>
                <a:cxn ang="0">
                  <a:pos x="T2" y="T3"/>
                </a:cxn>
                <a:cxn ang="0">
                  <a:pos x="T4" y="T5"/>
                </a:cxn>
                <a:cxn ang="0">
                  <a:pos x="T6" y="T7"/>
                </a:cxn>
                <a:cxn ang="0">
                  <a:pos x="T8" y="T9"/>
                </a:cxn>
              </a:cxnLst>
              <a:rect l="0" t="0" r="r" b="b"/>
              <a:pathLst>
                <a:path w="55" h="61">
                  <a:moveTo>
                    <a:pt x="0" y="10"/>
                  </a:moveTo>
                  <a:lnTo>
                    <a:pt x="13" y="0"/>
                  </a:lnTo>
                  <a:lnTo>
                    <a:pt x="55" y="51"/>
                  </a:lnTo>
                  <a:lnTo>
                    <a:pt x="44" y="61"/>
                  </a:lnTo>
                  <a:lnTo>
                    <a:pt x="0" y="10"/>
                  </a:lnTo>
                  <a:close/>
                </a:path>
              </a:pathLst>
            </a:custGeom>
            <a:solidFill>
              <a:srgbClr val="EDB6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32" name="îsľïḍé">
              <a:extLst>
                <a:ext uri="{FF2B5EF4-FFF2-40B4-BE49-F238E27FC236}">
                  <a16:creationId xmlns:a16="http://schemas.microsoft.com/office/drawing/2014/main" xmlns="" id="{30E1AB86-3133-43A5-A417-024CDBA862FC}"/>
                </a:ext>
              </a:extLst>
            </p:cNvPr>
            <p:cNvSpPr/>
            <p:nvPr userDrawn="1"/>
          </p:nvSpPr>
          <p:spPr bwMode="auto">
            <a:xfrm>
              <a:off x="3919538" y="2176463"/>
              <a:ext cx="153988" cy="157163"/>
            </a:xfrm>
            <a:custGeom>
              <a:avLst/>
              <a:gdLst>
                <a:gd name="T0" fmla="*/ 46 w 46"/>
                <a:gd name="T1" fmla="*/ 27 h 47"/>
                <a:gd name="T2" fmla="*/ 26 w 46"/>
                <a:gd name="T3" fmla="*/ 4 h 47"/>
                <a:gd name="T4" fmla="*/ 13 w 46"/>
                <a:gd name="T5" fmla="*/ 3 h 47"/>
                <a:gd name="T6" fmla="*/ 4 w 46"/>
                <a:gd name="T7" fmla="*/ 10 h 47"/>
                <a:gd name="T8" fmla="*/ 4 w 46"/>
                <a:gd name="T9" fmla="*/ 24 h 47"/>
                <a:gd name="T10" fmla="*/ 24 w 46"/>
                <a:gd name="T11" fmla="*/ 47 h 47"/>
                <a:gd name="T12" fmla="*/ 46 w 46"/>
                <a:gd name="T13" fmla="*/ 27 h 47"/>
              </a:gdLst>
              <a:ahLst/>
              <a:cxnLst>
                <a:cxn ang="0">
                  <a:pos x="T0" y="T1"/>
                </a:cxn>
                <a:cxn ang="0">
                  <a:pos x="T2" y="T3"/>
                </a:cxn>
                <a:cxn ang="0">
                  <a:pos x="T4" y="T5"/>
                </a:cxn>
                <a:cxn ang="0">
                  <a:pos x="T6" y="T7"/>
                </a:cxn>
                <a:cxn ang="0">
                  <a:pos x="T8" y="T9"/>
                </a:cxn>
                <a:cxn ang="0">
                  <a:pos x="T10" y="T11"/>
                </a:cxn>
                <a:cxn ang="0">
                  <a:pos x="T12" y="T13"/>
                </a:cxn>
              </a:cxnLst>
              <a:rect l="0" t="0" r="r" b="b"/>
              <a:pathLst>
                <a:path w="46" h="47">
                  <a:moveTo>
                    <a:pt x="46" y="27"/>
                  </a:moveTo>
                  <a:cubicBezTo>
                    <a:pt x="26" y="4"/>
                    <a:pt x="26" y="4"/>
                    <a:pt x="26" y="4"/>
                  </a:cubicBezTo>
                  <a:cubicBezTo>
                    <a:pt x="23" y="0"/>
                    <a:pt x="17" y="0"/>
                    <a:pt x="13" y="3"/>
                  </a:cubicBezTo>
                  <a:cubicBezTo>
                    <a:pt x="4" y="10"/>
                    <a:pt x="4" y="10"/>
                    <a:pt x="4" y="10"/>
                  </a:cubicBezTo>
                  <a:cubicBezTo>
                    <a:pt x="1" y="14"/>
                    <a:pt x="0" y="20"/>
                    <a:pt x="4" y="24"/>
                  </a:cubicBezTo>
                  <a:cubicBezTo>
                    <a:pt x="24" y="47"/>
                    <a:pt x="24" y="47"/>
                    <a:pt x="24" y="47"/>
                  </a:cubicBezTo>
                  <a:lnTo>
                    <a:pt x="46" y="27"/>
                  </a:lnTo>
                  <a:close/>
                </a:path>
              </a:pathLst>
            </a:custGeom>
            <a:solidFill>
              <a:srgbClr val="EA71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33" name="íšḻíḍê">
              <a:extLst>
                <a:ext uri="{FF2B5EF4-FFF2-40B4-BE49-F238E27FC236}">
                  <a16:creationId xmlns:a16="http://schemas.microsoft.com/office/drawing/2014/main" xmlns="" id="{7E37BE1B-7003-4353-BFAA-5E589B189520}"/>
                </a:ext>
              </a:extLst>
            </p:cNvPr>
            <p:cNvSpPr/>
            <p:nvPr userDrawn="1"/>
          </p:nvSpPr>
          <p:spPr bwMode="auto">
            <a:xfrm>
              <a:off x="3922713" y="2192338"/>
              <a:ext cx="134938" cy="141288"/>
            </a:xfrm>
            <a:custGeom>
              <a:avLst/>
              <a:gdLst>
                <a:gd name="T0" fmla="*/ 21 w 40"/>
                <a:gd name="T1" fmla="*/ 5 h 42"/>
                <a:gd name="T2" fmla="*/ 8 w 40"/>
                <a:gd name="T3" fmla="*/ 3 h 42"/>
                <a:gd name="T4" fmla="*/ 1 w 40"/>
                <a:gd name="T5" fmla="*/ 9 h 42"/>
                <a:gd name="T6" fmla="*/ 3 w 40"/>
                <a:gd name="T7" fmla="*/ 19 h 42"/>
                <a:gd name="T8" fmla="*/ 23 w 40"/>
                <a:gd name="T9" fmla="*/ 42 h 42"/>
                <a:gd name="T10" fmla="*/ 40 w 40"/>
                <a:gd name="T11" fmla="*/ 27 h 42"/>
                <a:gd name="T12" fmla="*/ 21 w 40"/>
                <a:gd name="T13" fmla="*/ 5 h 42"/>
              </a:gdLst>
              <a:ahLst/>
              <a:cxnLst>
                <a:cxn ang="0">
                  <a:pos x="T0" y="T1"/>
                </a:cxn>
                <a:cxn ang="0">
                  <a:pos x="T2" y="T3"/>
                </a:cxn>
                <a:cxn ang="0">
                  <a:pos x="T4" y="T5"/>
                </a:cxn>
                <a:cxn ang="0">
                  <a:pos x="T6" y="T7"/>
                </a:cxn>
                <a:cxn ang="0">
                  <a:pos x="T8" y="T9"/>
                </a:cxn>
                <a:cxn ang="0">
                  <a:pos x="T10" y="T11"/>
                </a:cxn>
                <a:cxn ang="0">
                  <a:pos x="T12" y="T13"/>
                </a:cxn>
              </a:cxnLst>
              <a:rect l="0" t="0" r="r" b="b"/>
              <a:pathLst>
                <a:path w="40" h="42">
                  <a:moveTo>
                    <a:pt x="21" y="5"/>
                  </a:moveTo>
                  <a:cubicBezTo>
                    <a:pt x="17" y="1"/>
                    <a:pt x="11" y="0"/>
                    <a:pt x="8" y="3"/>
                  </a:cubicBezTo>
                  <a:cubicBezTo>
                    <a:pt x="1" y="9"/>
                    <a:pt x="1" y="9"/>
                    <a:pt x="1" y="9"/>
                  </a:cubicBezTo>
                  <a:cubicBezTo>
                    <a:pt x="0" y="12"/>
                    <a:pt x="1" y="16"/>
                    <a:pt x="3" y="19"/>
                  </a:cubicBezTo>
                  <a:cubicBezTo>
                    <a:pt x="23" y="42"/>
                    <a:pt x="23" y="42"/>
                    <a:pt x="23" y="42"/>
                  </a:cubicBezTo>
                  <a:cubicBezTo>
                    <a:pt x="40" y="27"/>
                    <a:pt x="40" y="27"/>
                    <a:pt x="40" y="27"/>
                  </a:cubicBezTo>
                  <a:lnTo>
                    <a:pt x="21" y="5"/>
                  </a:lnTo>
                  <a:close/>
                </a:path>
              </a:pathLst>
            </a:custGeom>
            <a:solidFill>
              <a:srgbClr val="FF8B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34" name="îṡļïdé">
              <a:extLst>
                <a:ext uri="{FF2B5EF4-FFF2-40B4-BE49-F238E27FC236}">
                  <a16:creationId xmlns:a16="http://schemas.microsoft.com/office/drawing/2014/main" xmlns="" id="{AC029E34-DC45-4EC1-852E-EEE1D1AB724B}"/>
                </a:ext>
              </a:extLst>
            </p:cNvPr>
            <p:cNvSpPr/>
            <p:nvPr userDrawn="1"/>
          </p:nvSpPr>
          <p:spPr bwMode="auto">
            <a:xfrm>
              <a:off x="7691438" y="4041776"/>
              <a:ext cx="620713" cy="1192213"/>
            </a:xfrm>
            <a:custGeom>
              <a:avLst/>
              <a:gdLst>
                <a:gd name="T0" fmla="*/ 45 w 185"/>
                <a:gd name="T1" fmla="*/ 184 h 356"/>
                <a:gd name="T2" fmla="*/ 56 w 185"/>
                <a:gd name="T3" fmla="*/ 165 h 356"/>
                <a:gd name="T4" fmla="*/ 53 w 185"/>
                <a:gd name="T5" fmla="*/ 1 h 356"/>
                <a:gd name="T6" fmla="*/ 124 w 185"/>
                <a:gd name="T7" fmla="*/ 0 h 356"/>
                <a:gd name="T8" fmla="*/ 127 w 185"/>
                <a:gd name="T9" fmla="*/ 164 h 356"/>
                <a:gd name="T10" fmla="*/ 137 w 185"/>
                <a:gd name="T11" fmla="*/ 182 h 356"/>
                <a:gd name="T12" fmla="*/ 184 w 185"/>
                <a:gd name="T13" fmla="*/ 261 h 356"/>
                <a:gd name="T14" fmla="*/ 95 w 185"/>
                <a:gd name="T15" fmla="*/ 355 h 356"/>
                <a:gd name="T16" fmla="*/ 0 w 185"/>
                <a:gd name="T17" fmla="*/ 264 h 356"/>
                <a:gd name="T18" fmla="*/ 45 w 185"/>
                <a:gd name="T19" fmla="*/ 18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356">
                  <a:moveTo>
                    <a:pt x="45" y="184"/>
                  </a:moveTo>
                  <a:cubicBezTo>
                    <a:pt x="52" y="180"/>
                    <a:pt x="56" y="173"/>
                    <a:pt x="56" y="165"/>
                  </a:cubicBezTo>
                  <a:cubicBezTo>
                    <a:pt x="53" y="1"/>
                    <a:pt x="53" y="1"/>
                    <a:pt x="53" y="1"/>
                  </a:cubicBezTo>
                  <a:cubicBezTo>
                    <a:pt x="124" y="0"/>
                    <a:pt x="124" y="0"/>
                    <a:pt x="124" y="0"/>
                  </a:cubicBezTo>
                  <a:cubicBezTo>
                    <a:pt x="127" y="164"/>
                    <a:pt x="127" y="164"/>
                    <a:pt x="127" y="164"/>
                  </a:cubicBezTo>
                  <a:cubicBezTo>
                    <a:pt x="127" y="172"/>
                    <a:pt x="131" y="179"/>
                    <a:pt x="137" y="182"/>
                  </a:cubicBezTo>
                  <a:cubicBezTo>
                    <a:pt x="165" y="198"/>
                    <a:pt x="184" y="227"/>
                    <a:pt x="184" y="261"/>
                  </a:cubicBezTo>
                  <a:cubicBezTo>
                    <a:pt x="185" y="311"/>
                    <a:pt x="145" y="353"/>
                    <a:pt x="95" y="355"/>
                  </a:cubicBezTo>
                  <a:cubicBezTo>
                    <a:pt x="44" y="356"/>
                    <a:pt x="1" y="315"/>
                    <a:pt x="0" y="264"/>
                  </a:cubicBezTo>
                  <a:cubicBezTo>
                    <a:pt x="0" y="230"/>
                    <a:pt x="18" y="200"/>
                    <a:pt x="45" y="1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35" name="íšḻíḍê">
              <a:extLst>
                <a:ext uri="{FF2B5EF4-FFF2-40B4-BE49-F238E27FC236}">
                  <a16:creationId xmlns:a16="http://schemas.microsoft.com/office/drawing/2014/main" xmlns="" id="{EC2E36F9-7AAA-4AAC-A312-8706BF07D272}"/>
                </a:ext>
              </a:extLst>
            </p:cNvPr>
            <p:cNvSpPr/>
            <p:nvPr userDrawn="1"/>
          </p:nvSpPr>
          <p:spPr bwMode="auto">
            <a:xfrm>
              <a:off x="7675563" y="4021138"/>
              <a:ext cx="654050" cy="1225550"/>
            </a:xfrm>
            <a:custGeom>
              <a:avLst/>
              <a:gdLst>
                <a:gd name="T0" fmla="*/ 55 w 195"/>
                <a:gd name="T1" fmla="*/ 171 h 366"/>
                <a:gd name="T2" fmla="*/ 48 w 195"/>
                <a:gd name="T3" fmla="*/ 185 h 366"/>
                <a:gd name="T4" fmla="*/ 0 w 195"/>
                <a:gd name="T5" fmla="*/ 270 h 366"/>
                <a:gd name="T6" fmla="*/ 30 w 195"/>
                <a:gd name="T7" fmla="*/ 339 h 366"/>
                <a:gd name="T8" fmla="*/ 99 w 195"/>
                <a:gd name="T9" fmla="*/ 366 h 366"/>
                <a:gd name="T10" fmla="*/ 100 w 195"/>
                <a:gd name="T11" fmla="*/ 366 h 366"/>
                <a:gd name="T12" fmla="*/ 195 w 195"/>
                <a:gd name="T13" fmla="*/ 267 h 366"/>
                <a:gd name="T14" fmla="*/ 145 w 195"/>
                <a:gd name="T15" fmla="*/ 184 h 366"/>
                <a:gd name="T16" fmla="*/ 137 w 195"/>
                <a:gd name="T17" fmla="*/ 170 h 366"/>
                <a:gd name="T18" fmla="*/ 135 w 195"/>
                <a:gd name="T19" fmla="*/ 0 h 366"/>
                <a:gd name="T20" fmla="*/ 53 w 195"/>
                <a:gd name="T21" fmla="*/ 1 h 366"/>
                <a:gd name="T22" fmla="*/ 55 w 195"/>
                <a:gd name="T23" fmla="*/ 17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366">
                  <a:moveTo>
                    <a:pt x="55" y="171"/>
                  </a:moveTo>
                  <a:cubicBezTo>
                    <a:pt x="55" y="177"/>
                    <a:pt x="52" y="182"/>
                    <a:pt x="48" y="185"/>
                  </a:cubicBezTo>
                  <a:cubicBezTo>
                    <a:pt x="18" y="203"/>
                    <a:pt x="0" y="235"/>
                    <a:pt x="0" y="270"/>
                  </a:cubicBezTo>
                  <a:cubicBezTo>
                    <a:pt x="1" y="296"/>
                    <a:pt x="11" y="321"/>
                    <a:pt x="30" y="339"/>
                  </a:cubicBezTo>
                  <a:cubicBezTo>
                    <a:pt x="49" y="357"/>
                    <a:pt x="73" y="366"/>
                    <a:pt x="99" y="366"/>
                  </a:cubicBezTo>
                  <a:cubicBezTo>
                    <a:pt x="99" y="366"/>
                    <a:pt x="100" y="366"/>
                    <a:pt x="100" y="366"/>
                  </a:cubicBezTo>
                  <a:cubicBezTo>
                    <a:pt x="153" y="364"/>
                    <a:pt x="195" y="320"/>
                    <a:pt x="195" y="267"/>
                  </a:cubicBezTo>
                  <a:cubicBezTo>
                    <a:pt x="194" y="233"/>
                    <a:pt x="175" y="201"/>
                    <a:pt x="145" y="184"/>
                  </a:cubicBezTo>
                  <a:cubicBezTo>
                    <a:pt x="140" y="181"/>
                    <a:pt x="137" y="176"/>
                    <a:pt x="137" y="170"/>
                  </a:cubicBezTo>
                  <a:cubicBezTo>
                    <a:pt x="135" y="0"/>
                    <a:pt x="135" y="0"/>
                    <a:pt x="135" y="0"/>
                  </a:cubicBezTo>
                  <a:cubicBezTo>
                    <a:pt x="53" y="1"/>
                    <a:pt x="53" y="1"/>
                    <a:pt x="53" y="1"/>
                  </a:cubicBezTo>
                  <a:cubicBezTo>
                    <a:pt x="55" y="171"/>
                    <a:pt x="55" y="171"/>
                    <a:pt x="55" y="171"/>
                  </a:cubicBezTo>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36" name="îṧḷïḋê">
              <a:extLst>
                <a:ext uri="{FF2B5EF4-FFF2-40B4-BE49-F238E27FC236}">
                  <a16:creationId xmlns:a16="http://schemas.microsoft.com/office/drawing/2014/main" xmlns="" id="{F0DF8077-010C-4388-AE86-1DF8A21A7D62}"/>
                </a:ext>
              </a:extLst>
            </p:cNvPr>
            <p:cNvSpPr/>
            <p:nvPr userDrawn="1"/>
          </p:nvSpPr>
          <p:spPr bwMode="auto">
            <a:xfrm>
              <a:off x="7691438" y="4784726"/>
              <a:ext cx="620713" cy="446088"/>
            </a:xfrm>
            <a:custGeom>
              <a:avLst/>
              <a:gdLst>
                <a:gd name="T0" fmla="*/ 102 w 185"/>
                <a:gd name="T1" fmla="*/ 12 h 133"/>
                <a:gd name="T2" fmla="*/ 180 w 185"/>
                <a:gd name="T3" fmla="*/ 13 h 133"/>
                <a:gd name="T4" fmla="*/ 184 w 185"/>
                <a:gd name="T5" fmla="*/ 39 h 133"/>
                <a:gd name="T6" fmla="*/ 95 w 185"/>
                <a:gd name="T7" fmla="*/ 132 h 133"/>
                <a:gd name="T8" fmla="*/ 29 w 185"/>
                <a:gd name="T9" fmla="*/ 106 h 133"/>
                <a:gd name="T10" fmla="*/ 0 w 185"/>
                <a:gd name="T11" fmla="*/ 41 h 133"/>
                <a:gd name="T12" fmla="*/ 9 w 185"/>
                <a:gd name="T13" fmla="*/ 0 h 133"/>
                <a:gd name="T14" fmla="*/ 102 w 185"/>
                <a:gd name="T15" fmla="*/ 12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33">
                  <a:moveTo>
                    <a:pt x="102" y="12"/>
                  </a:moveTo>
                  <a:cubicBezTo>
                    <a:pt x="135" y="5"/>
                    <a:pt x="166" y="9"/>
                    <a:pt x="180" y="13"/>
                  </a:cubicBezTo>
                  <a:cubicBezTo>
                    <a:pt x="183" y="21"/>
                    <a:pt x="184" y="30"/>
                    <a:pt x="184" y="39"/>
                  </a:cubicBezTo>
                  <a:cubicBezTo>
                    <a:pt x="185" y="89"/>
                    <a:pt x="145" y="131"/>
                    <a:pt x="95" y="132"/>
                  </a:cubicBezTo>
                  <a:cubicBezTo>
                    <a:pt x="70" y="133"/>
                    <a:pt x="47" y="124"/>
                    <a:pt x="29" y="106"/>
                  </a:cubicBezTo>
                  <a:cubicBezTo>
                    <a:pt x="11" y="89"/>
                    <a:pt x="1" y="66"/>
                    <a:pt x="0" y="41"/>
                  </a:cubicBezTo>
                  <a:cubicBezTo>
                    <a:pt x="0" y="27"/>
                    <a:pt x="3" y="13"/>
                    <a:pt x="9" y="0"/>
                  </a:cubicBezTo>
                  <a:cubicBezTo>
                    <a:pt x="39" y="12"/>
                    <a:pt x="75" y="18"/>
                    <a:pt x="102" y="12"/>
                  </a:cubicBezTo>
                </a:path>
              </a:pathLst>
            </a:custGeom>
            <a:solidFill>
              <a:srgbClr val="25A8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37" name="îṧľiḋé">
              <a:extLst>
                <a:ext uri="{FF2B5EF4-FFF2-40B4-BE49-F238E27FC236}">
                  <a16:creationId xmlns:a16="http://schemas.microsoft.com/office/drawing/2014/main" xmlns="" id="{4123A41A-1A5E-4BBD-8A55-405726C28265}"/>
                </a:ext>
              </a:extLst>
            </p:cNvPr>
            <p:cNvSpPr/>
            <p:nvPr userDrawn="1"/>
          </p:nvSpPr>
          <p:spPr bwMode="auto">
            <a:xfrm>
              <a:off x="7778750" y="3930651"/>
              <a:ext cx="423863" cy="114300"/>
            </a:xfrm>
            <a:custGeom>
              <a:avLst/>
              <a:gdLst>
                <a:gd name="T0" fmla="*/ 16 w 126"/>
                <a:gd name="T1" fmla="*/ 2 h 34"/>
                <a:gd name="T2" fmla="*/ 109 w 126"/>
                <a:gd name="T3" fmla="*/ 0 h 34"/>
                <a:gd name="T4" fmla="*/ 125 w 126"/>
                <a:gd name="T5" fmla="*/ 16 h 34"/>
                <a:gd name="T6" fmla="*/ 110 w 126"/>
                <a:gd name="T7" fmla="*/ 32 h 34"/>
                <a:gd name="T8" fmla="*/ 16 w 126"/>
                <a:gd name="T9" fmla="*/ 34 h 34"/>
                <a:gd name="T10" fmla="*/ 0 w 126"/>
                <a:gd name="T11" fmla="*/ 18 h 34"/>
                <a:gd name="T12" fmla="*/ 16 w 126"/>
                <a:gd name="T13" fmla="*/ 2 h 34"/>
              </a:gdLst>
              <a:ahLst/>
              <a:cxnLst>
                <a:cxn ang="0">
                  <a:pos x="T0" y="T1"/>
                </a:cxn>
                <a:cxn ang="0">
                  <a:pos x="T2" y="T3"/>
                </a:cxn>
                <a:cxn ang="0">
                  <a:pos x="T4" y="T5"/>
                </a:cxn>
                <a:cxn ang="0">
                  <a:pos x="T6" y="T7"/>
                </a:cxn>
                <a:cxn ang="0">
                  <a:pos x="T8" y="T9"/>
                </a:cxn>
                <a:cxn ang="0">
                  <a:pos x="T10" y="T11"/>
                </a:cxn>
                <a:cxn ang="0">
                  <a:pos x="T12" y="T13"/>
                </a:cxn>
              </a:cxnLst>
              <a:rect l="0" t="0" r="r" b="b"/>
              <a:pathLst>
                <a:path w="126" h="34">
                  <a:moveTo>
                    <a:pt x="16" y="2"/>
                  </a:moveTo>
                  <a:cubicBezTo>
                    <a:pt x="109" y="0"/>
                    <a:pt x="109" y="0"/>
                    <a:pt x="109" y="0"/>
                  </a:cubicBezTo>
                  <a:cubicBezTo>
                    <a:pt x="118" y="0"/>
                    <a:pt x="125" y="7"/>
                    <a:pt x="125" y="16"/>
                  </a:cubicBezTo>
                  <a:cubicBezTo>
                    <a:pt x="126" y="25"/>
                    <a:pt x="119" y="32"/>
                    <a:pt x="110" y="32"/>
                  </a:cubicBezTo>
                  <a:cubicBezTo>
                    <a:pt x="16" y="34"/>
                    <a:pt x="16" y="34"/>
                    <a:pt x="16" y="34"/>
                  </a:cubicBezTo>
                  <a:cubicBezTo>
                    <a:pt x="7" y="34"/>
                    <a:pt x="0" y="27"/>
                    <a:pt x="0" y="18"/>
                  </a:cubicBezTo>
                  <a:cubicBezTo>
                    <a:pt x="0" y="9"/>
                    <a:pt x="7" y="2"/>
                    <a:pt x="16" y="2"/>
                  </a:cubicBezTo>
                  <a:close/>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38" name="işļiďè">
              <a:extLst>
                <a:ext uri="{FF2B5EF4-FFF2-40B4-BE49-F238E27FC236}">
                  <a16:creationId xmlns:a16="http://schemas.microsoft.com/office/drawing/2014/main" xmlns="" id="{556A78DB-C5F6-495C-BC83-A8D0DE2F8DC3}"/>
                </a:ext>
              </a:extLst>
            </p:cNvPr>
            <p:cNvSpPr/>
            <p:nvPr userDrawn="1"/>
          </p:nvSpPr>
          <p:spPr bwMode="auto">
            <a:xfrm>
              <a:off x="8047038" y="4111626"/>
              <a:ext cx="44450" cy="449263"/>
            </a:xfrm>
            <a:custGeom>
              <a:avLst/>
              <a:gdLst>
                <a:gd name="T0" fmla="*/ 7 w 13"/>
                <a:gd name="T1" fmla="*/ 134 h 134"/>
                <a:gd name="T2" fmla="*/ 13 w 13"/>
                <a:gd name="T3" fmla="*/ 128 h 134"/>
                <a:gd name="T4" fmla="*/ 11 w 13"/>
                <a:gd name="T5" fmla="*/ 6 h 134"/>
                <a:gd name="T6" fmla="*/ 6 w 13"/>
                <a:gd name="T7" fmla="*/ 0 h 134"/>
                <a:gd name="T8" fmla="*/ 0 w 13"/>
                <a:gd name="T9" fmla="*/ 6 h 134"/>
                <a:gd name="T10" fmla="*/ 2 w 13"/>
                <a:gd name="T11" fmla="*/ 128 h 134"/>
                <a:gd name="T12" fmla="*/ 7 w 13"/>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13" h="134">
                  <a:moveTo>
                    <a:pt x="7" y="134"/>
                  </a:moveTo>
                  <a:cubicBezTo>
                    <a:pt x="10" y="134"/>
                    <a:pt x="13" y="131"/>
                    <a:pt x="13" y="128"/>
                  </a:cubicBezTo>
                  <a:cubicBezTo>
                    <a:pt x="11" y="6"/>
                    <a:pt x="11" y="6"/>
                    <a:pt x="11" y="6"/>
                  </a:cubicBezTo>
                  <a:cubicBezTo>
                    <a:pt x="11" y="3"/>
                    <a:pt x="9" y="0"/>
                    <a:pt x="6" y="0"/>
                  </a:cubicBezTo>
                  <a:cubicBezTo>
                    <a:pt x="3" y="0"/>
                    <a:pt x="0" y="3"/>
                    <a:pt x="0" y="6"/>
                  </a:cubicBezTo>
                  <a:cubicBezTo>
                    <a:pt x="2" y="128"/>
                    <a:pt x="2" y="128"/>
                    <a:pt x="2" y="128"/>
                  </a:cubicBezTo>
                  <a:cubicBezTo>
                    <a:pt x="2" y="131"/>
                    <a:pt x="5" y="134"/>
                    <a:pt x="7" y="1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39" name="ïṧļiḓê">
              <a:extLst>
                <a:ext uri="{FF2B5EF4-FFF2-40B4-BE49-F238E27FC236}">
                  <a16:creationId xmlns:a16="http://schemas.microsoft.com/office/drawing/2014/main" xmlns="" id="{0006491A-468B-492A-8E62-9779D185E94A}"/>
                </a:ext>
              </a:extLst>
            </p:cNvPr>
            <p:cNvSpPr/>
            <p:nvPr userDrawn="1"/>
          </p:nvSpPr>
          <p:spPr bwMode="auto">
            <a:xfrm>
              <a:off x="7953375" y="4630738"/>
              <a:ext cx="328613" cy="201613"/>
            </a:xfrm>
            <a:custGeom>
              <a:avLst/>
              <a:gdLst>
                <a:gd name="T0" fmla="*/ 37 w 98"/>
                <a:gd name="T1" fmla="*/ 0 h 60"/>
                <a:gd name="T2" fmla="*/ 22 w 98"/>
                <a:gd name="T3" fmla="*/ 4 h 60"/>
                <a:gd name="T4" fmla="*/ 7 w 98"/>
                <a:gd name="T5" fmla="*/ 60 h 60"/>
                <a:gd name="T6" fmla="*/ 24 w 98"/>
                <a:gd name="T7" fmla="*/ 58 h 60"/>
                <a:gd name="T8" fmla="*/ 62 w 98"/>
                <a:gd name="T9" fmla="*/ 54 h 60"/>
                <a:gd name="T10" fmla="*/ 98 w 98"/>
                <a:gd name="T11" fmla="*/ 58 h 60"/>
                <a:gd name="T12" fmla="*/ 90 w 98"/>
                <a:gd name="T13" fmla="*/ 40 h 60"/>
                <a:gd name="T14" fmla="*/ 37 w 98"/>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0">
                  <a:moveTo>
                    <a:pt x="37" y="0"/>
                  </a:moveTo>
                  <a:cubicBezTo>
                    <a:pt x="32" y="0"/>
                    <a:pt x="27" y="2"/>
                    <a:pt x="22" y="4"/>
                  </a:cubicBezTo>
                  <a:cubicBezTo>
                    <a:pt x="6" y="13"/>
                    <a:pt x="0" y="36"/>
                    <a:pt x="7" y="60"/>
                  </a:cubicBezTo>
                  <a:cubicBezTo>
                    <a:pt x="13" y="60"/>
                    <a:pt x="18" y="60"/>
                    <a:pt x="24" y="58"/>
                  </a:cubicBezTo>
                  <a:cubicBezTo>
                    <a:pt x="37" y="55"/>
                    <a:pt x="50" y="54"/>
                    <a:pt x="62" y="54"/>
                  </a:cubicBezTo>
                  <a:cubicBezTo>
                    <a:pt x="77" y="54"/>
                    <a:pt x="89" y="56"/>
                    <a:pt x="98" y="58"/>
                  </a:cubicBezTo>
                  <a:cubicBezTo>
                    <a:pt x="96" y="52"/>
                    <a:pt x="94" y="46"/>
                    <a:pt x="90" y="40"/>
                  </a:cubicBezTo>
                  <a:cubicBezTo>
                    <a:pt x="77" y="16"/>
                    <a:pt x="56" y="0"/>
                    <a:pt x="37" y="0"/>
                  </a:cubicBezTo>
                </a:path>
              </a:pathLst>
            </a:custGeom>
            <a:solidFill>
              <a:srgbClr val="E1F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40" name="iṩlídê">
              <a:extLst>
                <a:ext uri="{FF2B5EF4-FFF2-40B4-BE49-F238E27FC236}">
                  <a16:creationId xmlns:a16="http://schemas.microsoft.com/office/drawing/2014/main" xmlns="" id="{A2E3C193-79B6-41F3-A9D9-F4F3D7F5A653}"/>
                </a:ext>
              </a:extLst>
            </p:cNvPr>
            <p:cNvSpPr/>
            <p:nvPr userDrawn="1"/>
          </p:nvSpPr>
          <p:spPr bwMode="auto">
            <a:xfrm>
              <a:off x="7977188" y="4811713"/>
              <a:ext cx="328613" cy="220663"/>
            </a:xfrm>
            <a:custGeom>
              <a:avLst/>
              <a:gdLst>
                <a:gd name="T0" fmla="*/ 55 w 98"/>
                <a:gd name="T1" fmla="*/ 0 h 66"/>
                <a:gd name="T2" fmla="*/ 17 w 98"/>
                <a:gd name="T3" fmla="*/ 4 h 66"/>
                <a:gd name="T4" fmla="*/ 0 w 98"/>
                <a:gd name="T5" fmla="*/ 6 h 66"/>
                <a:gd name="T6" fmla="*/ 8 w 98"/>
                <a:gd name="T7" fmla="*/ 27 h 66"/>
                <a:gd name="T8" fmla="*/ 61 w 98"/>
                <a:gd name="T9" fmla="*/ 66 h 66"/>
                <a:gd name="T10" fmla="*/ 76 w 98"/>
                <a:gd name="T11" fmla="*/ 63 h 66"/>
                <a:gd name="T12" fmla="*/ 91 w 98"/>
                <a:gd name="T13" fmla="*/ 4 h 66"/>
                <a:gd name="T14" fmla="*/ 55 w 98"/>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6">
                  <a:moveTo>
                    <a:pt x="55" y="0"/>
                  </a:moveTo>
                  <a:cubicBezTo>
                    <a:pt x="43" y="0"/>
                    <a:pt x="30" y="1"/>
                    <a:pt x="17" y="4"/>
                  </a:cubicBezTo>
                  <a:cubicBezTo>
                    <a:pt x="11" y="6"/>
                    <a:pt x="6" y="6"/>
                    <a:pt x="0" y="6"/>
                  </a:cubicBezTo>
                  <a:cubicBezTo>
                    <a:pt x="2" y="13"/>
                    <a:pt x="4" y="20"/>
                    <a:pt x="8" y="27"/>
                  </a:cubicBezTo>
                  <a:cubicBezTo>
                    <a:pt x="21" y="51"/>
                    <a:pt x="43" y="66"/>
                    <a:pt x="61" y="66"/>
                  </a:cubicBezTo>
                  <a:cubicBezTo>
                    <a:pt x="67" y="66"/>
                    <a:pt x="72" y="65"/>
                    <a:pt x="76" y="63"/>
                  </a:cubicBezTo>
                  <a:cubicBezTo>
                    <a:pt x="93" y="53"/>
                    <a:pt x="98" y="29"/>
                    <a:pt x="91" y="4"/>
                  </a:cubicBezTo>
                  <a:cubicBezTo>
                    <a:pt x="82" y="2"/>
                    <a:pt x="70" y="0"/>
                    <a:pt x="55" y="0"/>
                  </a:cubicBezTo>
                </a:path>
              </a:pathLst>
            </a:custGeom>
            <a:solidFill>
              <a:srgbClr val="7CCB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41" name="ïśļíḋé">
              <a:extLst>
                <a:ext uri="{FF2B5EF4-FFF2-40B4-BE49-F238E27FC236}">
                  <a16:creationId xmlns:a16="http://schemas.microsoft.com/office/drawing/2014/main" xmlns="" id="{CA6A553D-9CF3-4529-AFA4-AB8CC487528D}"/>
                </a:ext>
              </a:extLst>
            </p:cNvPr>
            <p:cNvSpPr/>
            <p:nvPr userDrawn="1"/>
          </p:nvSpPr>
          <p:spPr bwMode="auto">
            <a:xfrm>
              <a:off x="7621588" y="1409701"/>
              <a:ext cx="898525" cy="896938"/>
            </a:xfrm>
            <a:custGeom>
              <a:avLst/>
              <a:gdLst>
                <a:gd name="T0" fmla="*/ 176 w 268"/>
                <a:gd name="T1" fmla="*/ 245 h 268"/>
                <a:gd name="T2" fmla="*/ 23 w 268"/>
                <a:gd name="T3" fmla="*/ 176 h 268"/>
                <a:gd name="T4" fmla="*/ 92 w 268"/>
                <a:gd name="T5" fmla="*/ 23 h 268"/>
                <a:gd name="T6" fmla="*/ 244 w 268"/>
                <a:gd name="T7" fmla="*/ 92 h 268"/>
                <a:gd name="T8" fmla="*/ 176 w 268"/>
                <a:gd name="T9" fmla="*/ 245 h 268"/>
                <a:gd name="T10" fmla="*/ 94 w 268"/>
                <a:gd name="T11" fmla="*/ 31 h 268"/>
                <a:gd name="T12" fmla="*/ 30 w 268"/>
                <a:gd name="T13" fmla="*/ 173 h 268"/>
                <a:gd name="T14" fmla="*/ 173 w 268"/>
                <a:gd name="T15" fmla="*/ 237 h 268"/>
                <a:gd name="T16" fmla="*/ 237 w 268"/>
                <a:gd name="T17" fmla="*/ 95 h 268"/>
                <a:gd name="T18" fmla="*/ 94 w 268"/>
                <a:gd name="T19" fmla="*/ 3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8">
                  <a:moveTo>
                    <a:pt x="176" y="245"/>
                  </a:moveTo>
                  <a:cubicBezTo>
                    <a:pt x="114" y="268"/>
                    <a:pt x="46" y="237"/>
                    <a:pt x="23" y="176"/>
                  </a:cubicBezTo>
                  <a:cubicBezTo>
                    <a:pt x="0" y="115"/>
                    <a:pt x="31" y="46"/>
                    <a:pt x="92" y="23"/>
                  </a:cubicBezTo>
                  <a:cubicBezTo>
                    <a:pt x="153" y="0"/>
                    <a:pt x="221" y="31"/>
                    <a:pt x="244" y="92"/>
                  </a:cubicBezTo>
                  <a:cubicBezTo>
                    <a:pt x="268" y="153"/>
                    <a:pt x="237" y="222"/>
                    <a:pt x="176" y="245"/>
                  </a:cubicBezTo>
                  <a:close/>
                  <a:moveTo>
                    <a:pt x="94" y="31"/>
                  </a:moveTo>
                  <a:cubicBezTo>
                    <a:pt x="37" y="52"/>
                    <a:pt x="9" y="116"/>
                    <a:pt x="30" y="173"/>
                  </a:cubicBezTo>
                  <a:cubicBezTo>
                    <a:pt x="52" y="230"/>
                    <a:pt x="116" y="259"/>
                    <a:pt x="173" y="237"/>
                  </a:cubicBezTo>
                  <a:cubicBezTo>
                    <a:pt x="230" y="216"/>
                    <a:pt x="258" y="152"/>
                    <a:pt x="237" y="95"/>
                  </a:cubicBezTo>
                  <a:cubicBezTo>
                    <a:pt x="215" y="38"/>
                    <a:pt x="151" y="9"/>
                    <a:pt x="94" y="31"/>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42" name="ïṡļïḓé">
              <a:extLst>
                <a:ext uri="{FF2B5EF4-FFF2-40B4-BE49-F238E27FC236}">
                  <a16:creationId xmlns:a16="http://schemas.microsoft.com/office/drawing/2014/main" xmlns="" id="{08CF40DC-C1BD-4FCC-A381-452BF15EFAC2}"/>
                </a:ext>
              </a:extLst>
            </p:cNvPr>
            <p:cNvSpPr/>
            <p:nvPr userDrawn="1"/>
          </p:nvSpPr>
          <p:spPr bwMode="auto">
            <a:xfrm>
              <a:off x="7691438" y="1660526"/>
              <a:ext cx="755650" cy="395288"/>
            </a:xfrm>
            <a:custGeom>
              <a:avLst/>
              <a:gdLst>
                <a:gd name="T0" fmla="*/ 113 w 225"/>
                <a:gd name="T1" fmla="*/ 105 h 118"/>
                <a:gd name="T2" fmla="*/ 125 w 225"/>
                <a:gd name="T3" fmla="*/ 93 h 118"/>
                <a:gd name="T4" fmla="*/ 143 w 225"/>
                <a:gd name="T5" fmla="*/ 94 h 118"/>
                <a:gd name="T6" fmla="*/ 154 w 225"/>
                <a:gd name="T7" fmla="*/ 80 h 118"/>
                <a:gd name="T8" fmla="*/ 143 w 225"/>
                <a:gd name="T9" fmla="*/ 94 h 118"/>
                <a:gd name="T10" fmla="*/ 81 w 225"/>
                <a:gd name="T11" fmla="*/ 114 h 118"/>
                <a:gd name="T12" fmla="*/ 95 w 225"/>
                <a:gd name="T13" fmla="*/ 102 h 118"/>
                <a:gd name="T14" fmla="*/ 172 w 225"/>
                <a:gd name="T15" fmla="*/ 80 h 118"/>
                <a:gd name="T16" fmla="*/ 182 w 225"/>
                <a:gd name="T17" fmla="*/ 64 h 118"/>
                <a:gd name="T18" fmla="*/ 172 w 225"/>
                <a:gd name="T19" fmla="*/ 79 h 118"/>
                <a:gd name="T20" fmla="*/ 65 w 225"/>
                <a:gd name="T21" fmla="*/ 117 h 118"/>
                <a:gd name="T22" fmla="*/ 49 w 225"/>
                <a:gd name="T23" fmla="*/ 110 h 118"/>
                <a:gd name="T24" fmla="*/ 66 w 225"/>
                <a:gd name="T25" fmla="*/ 116 h 118"/>
                <a:gd name="T26" fmla="*/ 194 w 225"/>
                <a:gd name="T27" fmla="*/ 55 h 118"/>
                <a:gd name="T28" fmla="*/ 212 w 225"/>
                <a:gd name="T29" fmla="*/ 50 h 118"/>
                <a:gd name="T30" fmla="*/ 34 w 225"/>
                <a:gd name="T31" fmla="*/ 117 h 118"/>
                <a:gd name="T32" fmla="*/ 13 w 225"/>
                <a:gd name="T33" fmla="*/ 109 h 118"/>
                <a:gd name="T34" fmla="*/ 37 w 225"/>
                <a:gd name="T35" fmla="*/ 114 h 118"/>
                <a:gd name="T36" fmla="*/ 216 w 225"/>
                <a:gd name="T37" fmla="*/ 38 h 118"/>
                <a:gd name="T38" fmla="*/ 218 w 225"/>
                <a:gd name="T39" fmla="*/ 15 h 118"/>
                <a:gd name="T40" fmla="*/ 222 w 225"/>
                <a:gd name="T41" fmla="*/ 36 h 118"/>
                <a:gd name="T42" fmla="*/ 2 w 225"/>
                <a:gd name="T43" fmla="*/ 101 h 118"/>
                <a:gd name="T44" fmla="*/ 9 w 225"/>
                <a:gd name="T45" fmla="*/ 81 h 118"/>
                <a:gd name="T46" fmla="*/ 7 w 225"/>
                <a:gd name="T47" fmla="*/ 103 h 118"/>
                <a:gd name="T48" fmla="*/ 192 w 225"/>
                <a:gd name="T49" fmla="*/ 8 h 118"/>
                <a:gd name="T50" fmla="*/ 209 w 225"/>
                <a:gd name="T51" fmla="*/ 4 h 118"/>
                <a:gd name="T52" fmla="*/ 18 w 225"/>
                <a:gd name="T53" fmla="*/ 75 h 118"/>
                <a:gd name="T54" fmla="*/ 26 w 225"/>
                <a:gd name="T55" fmla="*/ 57 h 118"/>
                <a:gd name="T56" fmla="*/ 19 w 225"/>
                <a:gd name="T57" fmla="*/ 74 h 118"/>
                <a:gd name="T58" fmla="*/ 176 w 225"/>
                <a:gd name="T59" fmla="*/ 8 h 118"/>
                <a:gd name="T60" fmla="*/ 160 w 225"/>
                <a:gd name="T61" fmla="*/ 2 h 118"/>
                <a:gd name="T62" fmla="*/ 178 w 225"/>
                <a:gd name="T63" fmla="*/ 8 h 118"/>
                <a:gd name="T64" fmla="*/ 39 w 225"/>
                <a:gd name="T65" fmla="*/ 47 h 118"/>
                <a:gd name="T66" fmla="*/ 57 w 225"/>
                <a:gd name="T67" fmla="*/ 46 h 118"/>
                <a:gd name="T68" fmla="*/ 146 w 225"/>
                <a:gd name="T69" fmla="*/ 12 h 118"/>
                <a:gd name="T70" fmla="*/ 125 w 225"/>
                <a:gd name="T71" fmla="*/ 13 h 118"/>
                <a:gd name="T72" fmla="*/ 148 w 225"/>
                <a:gd name="T73" fmla="*/ 7 h 118"/>
                <a:gd name="T74" fmla="*/ 65 w 225"/>
                <a:gd name="T75" fmla="*/ 36 h 118"/>
                <a:gd name="T76" fmla="*/ 87 w 225"/>
                <a:gd name="T77" fmla="*/ 26 h 118"/>
                <a:gd name="T78" fmla="*/ 70 w 225"/>
                <a:gd name="T79" fmla="*/ 38 h 118"/>
                <a:gd name="T80" fmla="*/ 100 w 225"/>
                <a:gd name="T81" fmla="*/ 25 h 118"/>
                <a:gd name="T82" fmla="*/ 97 w 225"/>
                <a:gd name="T83" fmla="*/ 18 h 118"/>
                <a:gd name="T84" fmla="*/ 115 w 225"/>
                <a:gd name="T85" fmla="*/ 2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5" h="118">
                  <a:moveTo>
                    <a:pt x="128" y="100"/>
                  </a:moveTo>
                  <a:cubicBezTo>
                    <a:pt x="128" y="100"/>
                    <a:pt x="128" y="100"/>
                    <a:pt x="128" y="100"/>
                  </a:cubicBezTo>
                  <a:cubicBezTo>
                    <a:pt x="123" y="102"/>
                    <a:pt x="118" y="104"/>
                    <a:pt x="113" y="105"/>
                  </a:cubicBezTo>
                  <a:cubicBezTo>
                    <a:pt x="111" y="106"/>
                    <a:pt x="109" y="105"/>
                    <a:pt x="108" y="103"/>
                  </a:cubicBezTo>
                  <a:cubicBezTo>
                    <a:pt x="107" y="101"/>
                    <a:pt x="108" y="98"/>
                    <a:pt x="110" y="98"/>
                  </a:cubicBezTo>
                  <a:cubicBezTo>
                    <a:pt x="115" y="96"/>
                    <a:pt x="120" y="94"/>
                    <a:pt x="125" y="93"/>
                  </a:cubicBezTo>
                  <a:cubicBezTo>
                    <a:pt x="127" y="92"/>
                    <a:pt x="130" y="93"/>
                    <a:pt x="130" y="95"/>
                  </a:cubicBezTo>
                  <a:cubicBezTo>
                    <a:pt x="131" y="97"/>
                    <a:pt x="130" y="99"/>
                    <a:pt x="128" y="100"/>
                  </a:cubicBezTo>
                  <a:close/>
                  <a:moveTo>
                    <a:pt x="143" y="94"/>
                  </a:moveTo>
                  <a:cubicBezTo>
                    <a:pt x="141" y="95"/>
                    <a:pt x="139" y="94"/>
                    <a:pt x="138" y="92"/>
                  </a:cubicBezTo>
                  <a:cubicBezTo>
                    <a:pt x="137" y="90"/>
                    <a:pt x="138" y="87"/>
                    <a:pt x="140" y="87"/>
                  </a:cubicBezTo>
                  <a:cubicBezTo>
                    <a:pt x="145" y="84"/>
                    <a:pt x="150" y="82"/>
                    <a:pt x="154" y="80"/>
                  </a:cubicBezTo>
                  <a:cubicBezTo>
                    <a:pt x="156" y="79"/>
                    <a:pt x="159" y="80"/>
                    <a:pt x="160" y="82"/>
                  </a:cubicBezTo>
                  <a:cubicBezTo>
                    <a:pt x="161" y="84"/>
                    <a:pt x="160" y="86"/>
                    <a:pt x="158" y="87"/>
                  </a:cubicBezTo>
                  <a:cubicBezTo>
                    <a:pt x="153" y="89"/>
                    <a:pt x="148" y="92"/>
                    <a:pt x="143" y="94"/>
                  </a:cubicBezTo>
                  <a:close/>
                  <a:moveTo>
                    <a:pt x="98" y="110"/>
                  </a:moveTo>
                  <a:cubicBezTo>
                    <a:pt x="97" y="110"/>
                    <a:pt x="97" y="110"/>
                    <a:pt x="97" y="110"/>
                  </a:cubicBezTo>
                  <a:cubicBezTo>
                    <a:pt x="92" y="111"/>
                    <a:pt x="87" y="113"/>
                    <a:pt x="81" y="114"/>
                  </a:cubicBezTo>
                  <a:cubicBezTo>
                    <a:pt x="79" y="114"/>
                    <a:pt x="77" y="113"/>
                    <a:pt x="77" y="111"/>
                  </a:cubicBezTo>
                  <a:cubicBezTo>
                    <a:pt x="76" y="108"/>
                    <a:pt x="78" y="106"/>
                    <a:pt x="80" y="106"/>
                  </a:cubicBezTo>
                  <a:cubicBezTo>
                    <a:pt x="85" y="105"/>
                    <a:pt x="90" y="104"/>
                    <a:pt x="95" y="102"/>
                  </a:cubicBezTo>
                  <a:cubicBezTo>
                    <a:pt x="97" y="102"/>
                    <a:pt x="100" y="103"/>
                    <a:pt x="100" y="105"/>
                  </a:cubicBezTo>
                  <a:cubicBezTo>
                    <a:pt x="101" y="107"/>
                    <a:pt x="100" y="109"/>
                    <a:pt x="98" y="110"/>
                  </a:cubicBezTo>
                  <a:close/>
                  <a:moveTo>
                    <a:pt x="172" y="80"/>
                  </a:moveTo>
                  <a:cubicBezTo>
                    <a:pt x="170" y="80"/>
                    <a:pt x="168" y="80"/>
                    <a:pt x="167" y="78"/>
                  </a:cubicBezTo>
                  <a:cubicBezTo>
                    <a:pt x="166" y="76"/>
                    <a:pt x="166" y="73"/>
                    <a:pt x="168" y="72"/>
                  </a:cubicBezTo>
                  <a:cubicBezTo>
                    <a:pt x="173" y="70"/>
                    <a:pt x="178" y="67"/>
                    <a:pt x="182" y="64"/>
                  </a:cubicBezTo>
                  <a:cubicBezTo>
                    <a:pt x="184" y="63"/>
                    <a:pt x="186" y="63"/>
                    <a:pt x="187" y="65"/>
                  </a:cubicBezTo>
                  <a:cubicBezTo>
                    <a:pt x="189" y="67"/>
                    <a:pt x="188" y="69"/>
                    <a:pt x="186" y="71"/>
                  </a:cubicBezTo>
                  <a:cubicBezTo>
                    <a:pt x="182" y="74"/>
                    <a:pt x="177" y="77"/>
                    <a:pt x="172" y="79"/>
                  </a:cubicBezTo>
                  <a:lnTo>
                    <a:pt x="172" y="80"/>
                  </a:lnTo>
                  <a:close/>
                  <a:moveTo>
                    <a:pt x="66" y="116"/>
                  </a:moveTo>
                  <a:cubicBezTo>
                    <a:pt x="65" y="117"/>
                    <a:pt x="65" y="117"/>
                    <a:pt x="65" y="117"/>
                  </a:cubicBezTo>
                  <a:cubicBezTo>
                    <a:pt x="60" y="117"/>
                    <a:pt x="54" y="118"/>
                    <a:pt x="49" y="118"/>
                  </a:cubicBezTo>
                  <a:cubicBezTo>
                    <a:pt x="47" y="118"/>
                    <a:pt x="45" y="116"/>
                    <a:pt x="45" y="114"/>
                  </a:cubicBezTo>
                  <a:cubicBezTo>
                    <a:pt x="45" y="112"/>
                    <a:pt x="46" y="110"/>
                    <a:pt x="49" y="110"/>
                  </a:cubicBezTo>
                  <a:cubicBezTo>
                    <a:pt x="54" y="110"/>
                    <a:pt x="59" y="109"/>
                    <a:pt x="64" y="109"/>
                  </a:cubicBezTo>
                  <a:cubicBezTo>
                    <a:pt x="66" y="108"/>
                    <a:pt x="68" y="110"/>
                    <a:pt x="69" y="112"/>
                  </a:cubicBezTo>
                  <a:cubicBezTo>
                    <a:pt x="69" y="114"/>
                    <a:pt x="68" y="116"/>
                    <a:pt x="66" y="116"/>
                  </a:cubicBezTo>
                  <a:close/>
                  <a:moveTo>
                    <a:pt x="198" y="62"/>
                  </a:moveTo>
                  <a:cubicBezTo>
                    <a:pt x="197" y="62"/>
                    <a:pt x="195" y="62"/>
                    <a:pt x="194" y="60"/>
                  </a:cubicBezTo>
                  <a:cubicBezTo>
                    <a:pt x="192" y="59"/>
                    <a:pt x="193" y="56"/>
                    <a:pt x="194" y="55"/>
                  </a:cubicBezTo>
                  <a:cubicBezTo>
                    <a:pt x="199" y="51"/>
                    <a:pt x="203" y="48"/>
                    <a:pt x="206" y="44"/>
                  </a:cubicBezTo>
                  <a:cubicBezTo>
                    <a:pt x="207" y="43"/>
                    <a:pt x="210" y="42"/>
                    <a:pt x="211" y="44"/>
                  </a:cubicBezTo>
                  <a:cubicBezTo>
                    <a:pt x="213" y="45"/>
                    <a:pt x="213" y="48"/>
                    <a:pt x="212" y="50"/>
                  </a:cubicBezTo>
                  <a:cubicBezTo>
                    <a:pt x="208" y="53"/>
                    <a:pt x="204" y="57"/>
                    <a:pt x="199" y="61"/>
                  </a:cubicBezTo>
                  <a:cubicBezTo>
                    <a:pt x="199" y="61"/>
                    <a:pt x="199" y="61"/>
                    <a:pt x="198" y="62"/>
                  </a:cubicBezTo>
                  <a:close/>
                  <a:moveTo>
                    <a:pt x="34" y="117"/>
                  </a:moveTo>
                  <a:cubicBezTo>
                    <a:pt x="34" y="118"/>
                    <a:pt x="33" y="118"/>
                    <a:pt x="32" y="118"/>
                  </a:cubicBezTo>
                  <a:cubicBezTo>
                    <a:pt x="26" y="117"/>
                    <a:pt x="20" y="116"/>
                    <a:pt x="16" y="114"/>
                  </a:cubicBezTo>
                  <a:cubicBezTo>
                    <a:pt x="14" y="113"/>
                    <a:pt x="13" y="111"/>
                    <a:pt x="13" y="109"/>
                  </a:cubicBezTo>
                  <a:cubicBezTo>
                    <a:pt x="14" y="106"/>
                    <a:pt x="17" y="105"/>
                    <a:pt x="19" y="106"/>
                  </a:cubicBezTo>
                  <a:cubicBezTo>
                    <a:pt x="23" y="108"/>
                    <a:pt x="27" y="109"/>
                    <a:pt x="33" y="110"/>
                  </a:cubicBezTo>
                  <a:cubicBezTo>
                    <a:pt x="35" y="110"/>
                    <a:pt x="37" y="112"/>
                    <a:pt x="37" y="114"/>
                  </a:cubicBezTo>
                  <a:cubicBezTo>
                    <a:pt x="37" y="116"/>
                    <a:pt x="36" y="117"/>
                    <a:pt x="34" y="117"/>
                  </a:cubicBezTo>
                  <a:close/>
                  <a:moveTo>
                    <a:pt x="219" y="38"/>
                  </a:moveTo>
                  <a:cubicBezTo>
                    <a:pt x="218" y="38"/>
                    <a:pt x="217" y="38"/>
                    <a:pt x="216" y="38"/>
                  </a:cubicBezTo>
                  <a:cubicBezTo>
                    <a:pt x="214" y="37"/>
                    <a:pt x="213" y="34"/>
                    <a:pt x="214" y="32"/>
                  </a:cubicBezTo>
                  <a:cubicBezTo>
                    <a:pt x="217" y="27"/>
                    <a:pt x="217" y="23"/>
                    <a:pt x="216" y="20"/>
                  </a:cubicBezTo>
                  <a:cubicBezTo>
                    <a:pt x="215" y="18"/>
                    <a:pt x="216" y="15"/>
                    <a:pt x="218" y="15"/>
                  </a:cubicBezTo>
                  <a:cubicBezTo>
                    <a:pt x="220" y="14"/>
                    <a:pt x="222" y="15"/>
                    <a:pt x="223" y="17"/>
                  </a:cubicBezTo>
                  <a:cubicBezTo>
                    <a:pt x="223" y="17"/>
                    <a:pt x="223" y="17"/>
                    <a:pt x="223" y="17"/>
                  </a:cubicBezTo>
                  <a:cubicBezTo>
                    <a:pt x="225" y="23"/>
                    <a:pt x="225" y="29"/>
                    <a:pt x="222" y="36"/>
                  </a:cubicBezTo>
                  <a:cubicBezTo>
                    <a:pt x="221" y="37"/>
                    <a:pt x="220" y="37"/>
                    <a:pt x="219" y="38"/>
                  </a:cubicBezTo>
                  <a:close/>
                  <a:moveTo>
                    <a:pt x="7" y="103"/>
                  </a:moveTo>
                  <a:cubicBezTo>
                    <a:pt x="5" y="104"/>
                    <a:pt x="3" y="103"/>
                    <a:pt x="2" y="101"/>
                  </a:cubicBezTo>
                  <a:cubicBezTo>
                    <a:pt x="2" y="101"/>
                    <a:pt x="2" y="101"/>
                    <a:pt x="2" y="101"/>
                  </a:cubicBezTo>
                  <a:cubicBezTo>
                    <a:pt x="0" y="95"/>
                    <a:pt x="0" y="89"/>
                    <a:pt x="4" y="82"/>
                  </a:cubicBezTo>
                  <a:cubicBezTo>
                    <a:pt x="5" y="81"/>
                    <a:pt x="7" y="80"/>
                    <a:pt x="9" y="81"/>
                  </a:cubicBezTo>
                  <a:cubicBezTo>
                    <a:pt x="11" y="82"/>
                    <a:pt x="12" y="84"/>
                    <a:pt x="11" y="86"/>
                  </a:cubicBezTo>
                  <a:cubicBezTo>
                    <a:pt x="8" y="91"/>
                    <a:pt x="8" y="95"/>
                    <a:pt x="9" y="98"/>
                  </a:cubicBezTo>
                  <a:cubicBezTo>
                    <a:pt x="10" y="100"/>
                    <a:pt x="9" y="103"/>
                    <a:pt x="7" y="103"/>
                  </a:cubicBezTo>
                  <a:close/>
                  <a:moveTo>
                    <a:pt x="209" y="12"/>
                  </a:moveTo>
                  <a:cubicBezTo>
                    <a:pt x="208" y="12"/>
                    <a:pt x="207" y="12"/>
                    <a:pt x="206" y="12"/>
                  </a:cubicBezTo>
                  <a:cubicBezTo>
                    <a:pt x="202" y="10"/>
                    <a:pt x="198" y="9"/>
                    <a:pt x="192" y="8"/>
                  </a:cubicBezTo>
                  <a:cubicBezTo>
                    <a:pt x="190" y="8"/>
                    <a:pt x="188" y="6"/>
                    <a:pt x="188" y="4"/>
                  </a:cubicBezTo>
                  <a:cubicBezTo>
                    <a:pt x="188" y="2"/>
                    <a:pt x="190" y="0"/>
                    <a:pt x="193" y="0"/>
                  </a:cubicBezTo>
                  <a:cubicBezTo>
                    <a:pt x="199" y="1"/>
                    <a:pt x="205" y="2"/>
                    <a:pt x="209" y="4"/>
                  </a:cubicBezTo>
                  <a:cubicBezTo>
                    <a:pt x="211" y="5"/>
                    <a:pt x="212" y="7"/>
                    <a:pt x="212" y="9"/>
                  </a:cubicBezTo>
                  <a:cubicBezTo>
                    <a:pt x="211" y="10"/>
                    <a:pt x="210" y="11"/>
                    <a:pt x="209" y="12"/>
                  </a:cubicBezTo>
                  <a:close/>
                  <a:moveTo>
                    <a:pt x="18" y="75"/>
                  </a:moveTo>
                  <a:cubicBezTo>
                    <a:pt x="16" y="75"/>
                    <a:pt x="15" y="75"/>
                    <a:pt x="14" y="74"/>
                  </a:cubicBezTo>
                  <a:cubicBezTo>
                    <a:pt x="12" y="73"/>
                    <a:pt x="12" y="70"/>
                    <a:pt x="13" y="68"/>
                  </a:cubicBezTo>
                  <a:cubicBezTo>
                    <a:pt x="17" y="65"/>
                    <a:pt x="21" y="61"/>
                    <a:pt x="26" y="57"/>
                  </a:cubicBezTo>
                  <a:cubicBezTo>
                    <a:pt x="27" y="56"/>
                    <a:pt x="30" y="56"/>
                    <a:pt x="31" y="58"/>
                  </a:cubicBezTo>
                  <a:cubicBezTo>
                    <a:pt x="33" y="59"/>
                    <a:pt x="32" y="62"/>
                    <a:pt x="31" y="63"/>
                  </a:cubicBezTo>
                  <a:cubicBezTo>
                    <a:pt x="26" y="67"/>
                    <a:pt x="23" y="70"/>
                    <a:pt x="19" y="74"/>
                  </a:cubicBezTo>
                  <a:cubicBezTo>
                    <a:pt x="19" y="74"/>
                    <a:pt x="18" y="75"/>
                    <a:pt x="18" y="75"/>
                  </a:cubicBezTo>
                  <a:close/>
                  <a:moveTo>
                    <a:pt x="178" y="8"/>
                  </a:moveTo>
                  <a:cubicBezTo>
                    <a:pt x="177" y="8"/>
                    <a:pt x="177" y="8"/>
                    <a:pt x="176" y="8"/>
                  </a:cubicBezTo>
                  <a:cubicBezTo>
                    <a:pt x="171" y="8"/>
                    <a:pt x="166" y="9"/>
                    <a:pt x="161" y="9"/>
                  </a:cubicBezTo>
                  <a:cubicBezTo>
                    <a:pt x="159" y="10"/>
                    <a:pt x="157" y="8"/>
                    <a:pt x="156" y="6"/>
                  </a:cubicBezTo>
                  <a:cubicBezTo>
                    <a:pt x="156" y="4"/>
                    <a:pt x="157" y="2"/>
                    <a:pt x="160" y="2"/>
                  </a:cubicBezTo>
                  <a:cubicBezTo>
                    <a:pt x="165" y="1"/>
                    <a:pt x="171" y="0"/>
                    <a:pt x="176" y="0"/>
                  </a:cubicBezTo>
                  <a:cubicBezTo>
                    <a:pt x="178" y="0"/>
                    <a:pt x="180" y="2"/>
                    <a:pt x="180" y="4"/>
                  </a:cubicBezTo>
                  <a:cubicBezTo>
                    <a:pt x="180" y="6"/>
                    <a:pt x="179" y="7"/>
                    <a:pt x="178" y="8"/>
                  </a:cubicBezTo>
                  <a:close/>
                  <a:moveTo>
                    <a:pt x="42" y="54"/>
                  </a:moveTo>
                  <a:cubicBezTo>
                    <a:pt x="41" y="55"/>
                    <a:pt x="39" y="55"/>
                    <a:pt x="38" y="53"/>
                  </a:cubicBezTo>
                  <a:cubicBezTo>
                    <a:pt x="36" y="51"/>
                    <a:pt x="37" y="49"/>
                    <a:pt x="39" y="47"/>
                  </a:cubicBezTo>
                  <a:cubicBezTo>
                    <a:pt x="43" y="44"/>
                    <a:pt x="48" y="42"/>
                    <a:pt x="53" y="39"/>
                  </a:cubicBezTo>
                  <a:cubicBezTo>
                    <a:pt x="55" y="38"/>
                    <a:pt x="57" y="38"/>
                    <a:pt x="58" y="40"/>
                  </a:cubicBezTo>
                  <a:cubicBezTo>
                    <a:pt x="59" y="42"/>
                    <a:pt x="59" y="45"/>
                    <a:pt x="57" y="46"/>
                  </a:cubicBezTo>
                  <a:cubicBezTo>
                    <a:pt x="52" y="48"/>
                    <a:pt x="47" y="51"/>
                    <a:pt x="43" y="54"/>
                  </a:cubicBezTo>
                  <a:lnTo>
                    <a:pt x="42" y="54"/>
                  </a:lnTo>
                  <a:close/>
                  <a:moveTo>
                    <a:pt x="146" y="12"/>
                  </a:moveTo>
                  <a:cubicBezTo>
                    <a:pt x="145" y="12"/>
                    <a:pt x="145" y="12"/>
                    <a:pt x="145" y="12"/>
                  </a:cubicBezTo>
                  <a:cubicBezTo>
                    <a:pt x="140" y="13"/>
                    <a:pt x="135" y="14"/>
                    <a:pt x="130" y="16"/>
                  </a:cubicBezTo>
                  <a:cubicBezTo>
                    <a:pt x="128" y="16"/>
                    <a:pt x="125" y="15"/>
                    <a:pt x="125" y="13"/>
                  </a:cubicBezTo>
                  <a:cubicBezTo>
                    <a:pt x="124" y="11"/>
                    <a:pt x="126" y="9"/>
                    <a:pt x="128" y="8"/>
                  </a:cubicBezTo>
                  <a:cubicBezTo>
                    <a:pt x="133" y="7"/>
                    <a:pt x="138" y="5"/>
                    <a:pt x="144" y="4"/>
                  </a:cubicBezTo>
                  <a:cubicBezTo>
                    <a:pt x="146" y="4"/>
                    <a:pt x="148" y="5"/>
                    <a:pt x="148" y="7"/>
                  </a:cubicBezTo>
                  <a:cubicBezTo>
                    <a:pt x="149" y="9"/>
                    <a:pt x="148" y="11"/>
                    <a:pt x="146" y="12"/>
                  </a:cubicBezTo>
                  <a:close/>
                  <a:moveTo>
                    <a:pt x="70" y="38"/>
                  </a:moveTo>
                  <a:cubicBezTo>
                    <a:pt x="68" y="39"/>
                    <a:pt x="66" y="38"/>
                    <a:pt x="65" y="36"/>
                  </a:cubicBezTo>
                  <a:cubicBezTo>
                    <a:pt x="64" y="34"/>
                    <a:pt x="65" y="32"/>
                    <a:pt x="67" y="31"/>
                  </a:cubicBezTo>
                  <a:cubicBezTo>
                    <a:pt x="72" y="29"/>
                    <a:pt x="77" y="26"/>
                    <a:pt x="82" y="24"/>
                  </a:cubicBezTo>
                  <a:cubicBezTo>
                    <a:pt x="84" y="23"/>
                    <a:pt x="86" y="24"/>
                    <a:pt x="87" y="26"/>
                  </a:cubicBezTo>
                  <a:cubicBezTo>
                    <a:pt x="88" y="28"/>
                    <a:pt x="87" y="31"/>
                    <a:pt x="85" y="32"/>
                  </a:cubicBezTo>
                  <a:cubicBezTo>
                    <a:pt x="80" y="34"/>
                    <a:pt x="75" y="36"/>
                    <a:pt x="71" y="38"/>
                  </a:cubicBezTo>
                  <a:lnTo>
                    <a:pt x="70" y="38"/>
                  </a:lnTo>
                  <a:close/>
                  <a:moveTo>
                    <a:pt x="115" y="20"/>
                  </a:moveTo>
                  <a:cubicBezTo>
                    <a:pt x="115" y="20"/>
                    <a:pt x="115" y="20"/>
                    <a:pt x="115" y="20"/>
                  </a:cubicBezTo>
                  <a:cubicBezTo>
                    <a:pt x="110" y="22"/>
                    <a:pt x="105" y="24"/>
                    <a:pt x="100" y="25"/>
                  </a:cubicBezTo>
                  <a:cubicBezTo>
                    <a:pt x="98" y="26"/>
                    <a:pt x="95" y="25"/>
                    <a:pt x="95" y="23"/>
                  </a:cubicBezTo>
                  <a:cubicBezTo>
                    <a:pt x="94" y="21"/>
                    <a:pt x="95" y="19"/>
                    <a:pt x="97" y="18"/>
                  </a:cubicBezTo>
                  <a:cubicBezTo>
                    <a:pt x="97" y="18"/>
                    <a:pt x="97" y="18"/>
                    <a:pt x="97" y="18"/>
                  </a:cubicBezTo>
                  <a:cubicBezTo>
                    <a:pt x="102" y="16"/>
                    <a:pt x="107" y="14"/>
                    <a:pt x="112" y="13"/>
                  </a:cubicBezTo>
                  <a:cubicBezTo>
                    <a:pt x="114" y="12"/>
                    <a:pt x="116" y="13"/>
                    <a:pt x="117" y="15"/>
                  </a:cubicBezTo>
                  <a:cubicBezTo>
                    <a:pt x="118" y="17"/>
                    <a:pt x="117" y="19"/>
                    <a:pt x="115" y="20"/>
                  </a:cubicBezTo>
                  <a:close/>
                </a:path>
              </a:pathLst>
            </a:custGeom>
            <a:solidFill>
              <a:srgbClr val="F5F5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43" name="íṣ1ïḓe">
              <a:extLst>
                <a:ext uri="{FF2B5EF4-FFF2-40B4-BE49-F238E27FC236}">
                  <a16:creationId xmlns:a16="http://schemas.microsoft.com/office/drawing/2014/main" xmlns="" id="{2A93AFAD-136B-4DAC-8498-8F09D56A31E6}"/>
                </a:ext>
              </a:extLst>
            </p:cNvPr>
            <p:cNvSpPr/>
            <p:nvPr userDrawn="1"/>
          </p:nvSpPr>
          <p:spPr bwMode="auto">
            <a:xfrm>
              <a:off x="7874000" y="1479551"/>
              <a:ext cx="395288" cy="757238"/>
            </a:xfrm>
            <a:custGeom>
              <a:avLst/>
              <a:gdLst>
                <a:gd name="T0" fmla="*/ 100 w 118"/>
                <a:gd name="T1" fmla="*/ 224 h 226"/>
                <a:gd name="T2" fmla="*/ 80 w 118"/>
                <a:gd name="T3" fmla="*/ 217 h 226"/>
                <a:gd name="T4" fmla="*/ 98 w 118"/>
                <a:gd name="T5" fmla="*/ 216 h 226"/>
                <a:gd name="T6" fmla="*/ 101 w 118"/>
                <a:gd name="T7" fmla="*/ 224 h 226"/>
                <a:gd name="T8" fmla="*/ 108 w 118"/>
                <a:gd name="T9" fmla="*/ 212 h 226"/>
                <a:gd name="T10" fmla="*/ 109 w 118"/>
                <a:gd name="T11" fmla="*/ 192 h 226"/>
                <a:gd name="T12" fmla="*/ 117 w 118"/>
                <a:gd name="T13" fmla="*/ 193 h 226"/>
                <a:gd name="T14" fmla="*/ 111 w 118"/>
                <a:gd name="T15" fmla="*/ 212 h 226"/>
                <a:gd name="T16" fmla="*/ 68 w 118"/>
                <a:gd name="T17" fmla="*/ 212 h 226"/>
                <a:gd name="T18" fmla="*/ 57 w 118"/>
                <a:gd name="T19" fmla="*/ 194 h 226"/>
                <a:gd name="T20" fmla="*/ 73 w 118"/>
                <a:gd name="T21" fmla="*/ 206 h 226"/>
                <a:gd name="T22" fmla="*/ 72 w 118"/>
                <a:gd name="T23" fmla="*/ 213 h 226"/>
                <a:gd name="T24" fmla="*/ 114 w 118"/>
                <a:gd name="T25" fmla="*/ 181 h 226"/>
                <a:gd name="T26" fmla="*/ 108 w 118"/>
                <a:gd name="T27" fmla="*/ 161 h 226"/>
                <a:gd name="T28" fmla="*/ 116 w 118"/>
                <a:gd name="T29" fmla="*/ 160 h 226"/>
                <a:gd name="T30" fmla="*/ 115 w 118"/>
                <a:gd name="T31" fmla="*/ 180 h 226"/>
                <a:gd name="T32" fmla="*/ 47 w 118"/>
                <a:gd name="T33" fmla="*/ 187 h 226"/>
                <a:gd name="T34" fmla="*/ 40 w 118"/>
                <a:gd name="T35" fmla="*/ 167 h 226"/>
                <a:gd name="T36" fmla="*/ 54 w 118"/>
                <a:gd name="T37" fmla="*/ 182 h 226"/>
                <a:gd name="T38" fmla="*/ 111 w 118"/>
                <a:gd name="T39" fmla="*/ 149 h 226"/>
                <a:gd name="T40" fmla="*/ 105 w 118"/>
                <a:gd name="T41" fmla="*/ 146 h 226"/>
                <a:gd name="T42" fmla="*/ 105 w 118"/>
                <a:gd name="T43" fmla="*/ 125 h 226"/>
                <a:gd name="T44" fmla="*/ 113 w 118"/>
                <a:gd name="T45" fmla="*/ 144 h 226"/>
                <a:gd name="T46" fmla="*/ 36 w 118"/>
                <a:gd name="T47" fmla="*/ 160 h 226"/>
                <a:gd name="T48" fmla="*/ 24 w 118"/>
                <a:gd name="T49" fmla="*/ 144 h 226"/>
                <a:gd name="T50" fmla="*/ 31 w 118"/>
                <a:gd name="T51" fmla="*/ 140 h 226"/>
                <a:gd name="T52" fmla="*/ 36 w 118"/>
                <a:gd name="T53" fmla="*/ 160 h 226"/>
                <a:gd name="T54" fmla="*/ 102 w 118"/>
                <a:gd name="T55" fmla="*/ 118 h 226"/>
                <a:gd name="T56" fmla="*/ 92 w 118"/>
                <a:gd name="T57" fmla="*/ 100 h 226"/>
                <a:gd name="T58" fmla="*/ 100 w 118"/>
                <a:gd name="T59" fmla="*/ 97 h 226"/>
                <a:gd name="T60" fmla="*/ 105 w 118"/>
                <a:gd name="T61" fmla="*/ 113 h 226"/>
                <a:gd name="T62" fmla="*/ 23 w 118"/>
                <a:gd name="T63" fmla="*/ 131 h 226"/>
                <a:gd name="T64" fmla="*/ 18 w 118"/>
                <a:gd name="T65" fmla="*/ 129 h 226"/>
                <a:gd name="T66" fmla="*/ 15 w 118"/>
                <a:gd name="T67" fmla="*/ 108 h 226"/>
                <a:gd name="T68" fmla="*/ 25 w 118"/>
                <a:gd name="T69" fmla="*/ 126 h 226"/>
                <a:gd name="T70" fmla="*/ 91 w 118"/>
                <a:gd name="T71" fmla="*/ 88 h 226"/>
                <a:gd name="T72" fmla="*/ 79 w 118"/>
                <a:gd name="T73" fmla="*/ 71 h 226"/>
                <a:gd name="T74" fmla="*/ 87 w 118"/>
                <a:gd name="T75" fmla="*/ 67 h 226"/>
                <a:gd name="T76" fmla="*/ 91 w 118"/>
                <a:gd name="T77" fmla="*/ 87 h 226"/>
                <a:gd name="T78" fmla="*/ 13 w 118"/>
                <a:gd name="T79" fmla="*/ 100 h 226"/>
                <a:gd name="T80" fmla="*/ 8 w 118"/>
                <a:gd name="T81" fmla="*/ 98 h 226"/>
                <a:gd name="T82" fmla="*/ 7 w 118"/>
                <a:gd name="T83" fmla="*/ 77 h 226"/>
                <a:gd name="T84" fmla="*/ 15 w 118"/>
                <a:gd name="T85" fmla="*/ 96 h 226"/>
                <a:gd name="T86" fmla="*/ 77 w 118"/>
                <a:gd name="T87" fmla="*/ 59 h 226"/>
                <a:gd name="T88" fmla="*/ 64 w 118"/>
                <a:gd name="T89" fmla="*/ 44 h 226"/>
                <a:gd name="T90" fmla="*/ 70 w 118"/>
                <a:gd name="T91" fmla="*/ 39 h 226"/>
                <a:gd name="T92" fmla="*/ 77 w 118"/>
                <a:gd name="T93" fmla="*/ 59 h 226"/>
                <a:gd name="T94" fmla="*/ 6 w 118"/>
                <a:gd name="T95" fmla="*/ 69 h 226"/>
                <a:gd name="T96" fmla="*/ 0 w 118"/>
                <a:gd name="T97" fmla="*/ 49 h 226"/>
                <a:gd name="T98" fmla="*/ 8 w 118"/>
                <a:gd name="T99" fmla="*/ 49 h 226"/>
                <a:gd name="T100" fmla="*/ 6 w 118"/>
                <a:gd name="T101" fmla="*/ 69 h 226"/>
                <a:gd name="T102" fmla="*/ 54 w 118"/>
                <a:gd name="T103" fmla="*/ 31 h 226"/>
                <a:gd name="T104" fmla="*/ 43 w 118"/>
                <a:gd name="T105" fmla="*/ 14 h 226"/>
                <a:gd name="T106" fmla="*/ 60 w 118"/>
                <a:gd name="T107" fmla="*/ 26 h 226"/>
                <a:gd name="T108" fmla="*/ 59 w 118"/>
                <a:gd name="T109" fmla="*/ 32 h 226"/>
                <a:gd name="T110" fmla="*/ 4 w 118"/>
                <a:gd name="T111" fmla="*/ 37 h 226"/>
                <a:gd name="T112" fmla="*/ 4 w 118"/>
                <a:gd name="T113" fmla="*/ 16 h 226"/>
                <a:gd name="T114" fmla="*/ 11 w 118"/>
                <a:gd name="T115" fmla="*/ 19 h 226"/>
                <a:gd name="T116" fmla="*/ 5 w 118"/>
                <a:gd name="T117" fmla="*/ 37 h 226"/>
                <a:gd name="T118" fmla="*/ 32 w 118"/>
                <a:gd name="T119" fmla="*/ 11 h 226"/>
                <a:gd name="T120" fmla="*/ 14 w 118"/>
                <a:gd name="T121" fmla="*/ 7 h 226"/>
                <a:gd name="T122" fmla="*/ 17 w 118"/>
                <a:gd name="T123" fmla="*/ 2 h 226"/>
                <a:gd name="T124" fmla="*/ 37 w 118"/>
                <a:gd name="T125"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 h="226">
                  <a:moveTo>
                    <a:pt x="101" y="224"/>
                  </a:moveTo>
                  <a:cubicBezTo>
                    <a:pt x="100" y="224"/>
                    <a:pt x="100" y="224"/>
                    <a:pt x="100" y="224"/>
                  </a:cubicBezTo>
                  <a:cubicBezTo>
                    <a:pt x="95" y="226"/>
                    <a:pt x="89" y="225"/>
                    <a:pt x="82" y="222"/>
                  </a:cubicBezTo>
                  <a:cubicBezTo>
                    <a:pt x="80" y="221"/>
                    <a:pt x="79" y="219"/>
                    <a:pt x="80" y="217"/>
                  </a:cubicBezTo>
                  <a:cubicBezTo>
                    <a:pt x="81" y="215"/>
                    <a:pt x="83" y="214"/>
                    <a:pt x="85" y="215"/>
                  </a:cubicBezTo>
                  <a:cubicBezTo>
                    <a:pt x="90" y="217"/>
                    <a:pt x="94" y="218"/>
                    <a:pt x="98" y="216"/>
                  </a:cubicBezTo>
                  <a:cubicBezTo>
                    <a:pt x="100" y="216"/>
                    <a:pt x="102" y="217"/>
                    <a:pt x="103" y="219"/>
                  </a:cubicBezTo>
                  <a:cubicBezTo>
                    <a:pt x="104" y="221"/>
                    <a:pt x="103" y="223"/>
                    <a:pt x="101" y="224"/>
                  </a:cubicBezTo>
                  <a:close/>
                  <a:moveTo>
                    <a:pt x="111" y="212"/>
                  </a:moveTo>
                  <a:cubicBezTo>
                    <a:pt x="110" y="212"/>
                    <a:pt x="109" y="212"/>
                    <a:pt x="108" y="212"/>
                  </a:cubicBezTo>
                  <a:cubicBezTo>
                    <a:pt x="106" y="211"/>
                    <a:pt x="105" y="209"/>
                    <a:pt x="106" y="207"/>
                  </a:cubicBezTo>
                  <a:cubicBezTo>
                    <a:pt x="108" y="203"/>
                    <a:pt x="109" y="198"/>
                    <a:pt x="109" y="192"/>
                  </a:cubicBezTo>
                  <a:cubicBezTo>
                    <a:pt x="109" y="190"/>
                    <a:pt x="111" y="188"/>
                    <a:pt x="114" y="189"/>
                  </a:cubicBezTo>
                  <a:cubicBezTo>
                    <a:pt x="116" y="189"/>
                    <a:pt x="117" y="191"/>
                    <a:pt x="117" y="193"/>
                  </a:cubicBezTo>
                  <a:cubicBezTo>
                    <a:pt x="117" y="200"/>
                    <a:pt x="115" y="205"/>
                    <a:pt x="113" y="210"/>
                  </a:cubicBezTo>
                  <a:cubicBezTo>
                    <a:pt x="113" y="211"/>
                    <a:pt x="112" y="212"/>
                    <a:pt x="111" y="212"/>
                  </a:cubicBezTo>
                  <a:close/>
                  <a:moveTo>
                    <a:pt x="72" y="213"/>
                  </a:moveTo>
                  <a:cubicBezTo>
                    <a:pt x="71" y="213"/>
                    <a:pt x="69" y="213"/>
                    <a:pt x="68" y="212"/>
                  </a:cubicBezTo>
                  <a:cubicBezTo>
                    <a:pt x="64" y="209"/>
                    <a:pt x="60" y="204"/>
                    <a:pt x="57" y="200"/>
                  </a:cubicBezTo>
                  <a:cubicBezTo>
                    <a:pt x="55" y="198"/>
                    <a:pt x="55" y="196"/>
                    <a:pt x="57" y="194"/>
                  </a:cubicBezTo>
                  <a:cubicBezTo>
                    <a:pt x="59" y="193"/>
                    <a:pt x="61" y="193"/>
                    <a:pt x="63" y="195"/>
                  </a:cubicBezTo>
                  <a:cubicBezTo>
                    <a:pt x="66" y="199"/>
                    <a:pt x="70" y="203"/>
                    <a:pt x="73" y="206"/>
                  </a:cubicBezTo>
                  <a:cubicBezTo>
                    <a:pt x="75" y="208"/>
                    <a:pt x="75" y="210"/>
                    <a:pt x="74" y="212"/>
                  </a:cubicBezTo>
                  <a:cubicBezTo>
                    <a:pt x="73" y="212"/>
                    <a:pt x="73" y="213"/>
                    <a:pt x="72" y="213"/>
                  </a:cubicBezTo>
                  <a:close/>
                  <a:moveTo>
                    <a:pt x="115" y="180"/>
                  </a:moveTo>
                  <a:cubicBezTo>
                    <a:pt x="115" y="180"/>
                    <a:pt x="114" y="181"/>
                    <a:pt x="114" y="181"/>
                  </a:cubicBezTo>
                  <a:cubicBezTo>
                    <a:pt x="111" y="181"/>
                    <a:pt x="110" y="179"/>
                    <a:pt x="110" y="177"/>
                  </a:cubicBezTo>
                  <a:cubicBezTo>
                    <a:pt x="109" y="172"/>
                    <a:pt x="109" y="167"/>
                    <a:pt x="108" y="161"/>
                  </a:cubicBezTo>
                  <a:cubicBezTo>
                    <a:pt x="108" y="159"/>
                    <a:pt x="109" y="157"/>
                    <a:pt x="112" y="157"/>
                  </a:cubicBezTo>
                  <a:cubicBezTo>
                    <a:pt x="114" y="156"/>
                    <a:pt x="116" y="158"/>
                    <a:pt x="116" y="160"/>
                  </a:cubicBezTo>
                  <a:cubicBezTo>
                    <a:pt x="117" y="166"/>
                    <a:pt x="117" y="171"/>
                    <a:pt x="118" y="176"/>
                  </a:cubicBezTo>
                  <a:cubicBezTo>
                    <a:pt x="118" y="178"/>
                    <a:pt x="117" y="180"/>
                    <a:pt x="115" y="180"/>
                  </a:cubicBezTo>
                  <a:close/>
                  <a:moveTo>
                    <a:pt x="52" y="188"/>
                  </a:moveTo>
                  <a:cubicBezTo>
                    <a:pt x="50" y="189"/>
                    <a:pt x="48" y="188"/>
                    <a:pt x="47" y="187"/>
                  </a:cubicBezTo>
                  <a:cubicBezTo>
                    <a:pt x="44" y="182"/>
                    <a:pt x="41" y="178"/>
                    <a:pt x="38" y="173"/>
                  </a:cubicBezTo>
                  <a:cubicBezTo>
                    <a:pt x="37" y="171"/>
                    <a:pt x="38" y="168"/>
                    <a:pt x="40" y="167"/>
                  </a:cubicBezTo>
                  <a:cubicBezTo>
                    <a:pt x="42" y="166"/>
                    <a:pt x="44" y="167"/>
                    <a:pt x="45" y="169"/>
                  </a:cubicBezTo>
                  <a:cubicBezTo>
                    <a:pt x="48" y="173"/>
                    <a:pt x="51" y="178"/>
                    <a:pt x="54" y="182"/>
                  </a:cubicBezTo>
                  <a:cubicBezTo>
                    <a:pt x="55" y="184"/>
                    <a:pt x="54" y="186"/>
                    <a:pt x="52" y="188"/>
                  </a:cubicBezTo>
                  <a:close/>
                  <a:moveTo>
                    <a:pt x="111" y="149"/>
                  </a:moveTo>
                  <a:cubicBezTo>
                    <a:pt x="110" y="149"/>
                    <a:pt x="110" y="149"/>
                    <a:pt x="110" y="149"/>
                  </a:cubicBezTo>
                  <a:cubicBezTo>
                    <a:pt x="108" y="149"/>
                    <a:pt x="106" y="148"/>
                    <a:pt x="105" y="146"/>
                  </a:cubicBezTo>
                  <a:cubicBezTo>
                    <a:pt x="104" y="141"/>
                    <a:pt x="103" y="135"/>
                    <a:pt x="102" y="130"/>
                  </a:cubicBezTo>
                  <a:cubicBezTo>
                    <a:pt x="101" y="128"/>
                    <a:pt x="103" y="126"/>
                    <a:pt x="105" y="125"/>
                  </a:cubicBezTo>
                  <a:cubicBezTo>
                    <a:pt x="107" y="125"/>
                    <a:pt x="109" y="126"/>
                    <a:pt x="110" y="128"/>
                  </a:cubicBezTo>
                  <a:cubicBezTo>
                    <a:pt x="111" y="133"/>
                    <a:pt x="112" y="139"/>
                    <a:pt x="113" y="144"/>
                  </a:cubicBezTo>
                  <a:cubicBezTo>
                    <a:pt x="114" y="146"/>
                    <a:pt x="113" y="148"/>
                    <a:pt x="111" y="149"/>
                  </a:cubicBezTo>
                  <a:close/>
                  <a:moveTo>
                    <a:pt x="36" y="160"/>
                  </a:moveTo>
                  <a:cubicBezTo>
                    <a:pt x="34" y="161"/>
                    <a:pt x="31" y="160"/>
                    <a:pt x="31" y="158"/>
                  </a:cubicBezTo>
                  <a:cubicBezTo>
                    <a:pt x="28" y="154"/>
                    <a:pt x="26" y="149"/>
                    <a:pt x="24" y="144"/>
                  </a:cubicBezTo>
                  <a:cubicBezTo>
                    <a:pt x="23" y="142"/>
                    <a:pt x="24" y="139"/>
                    <a:pt x="26" y="138"/>
                  </a:cubicBezTo>
                  <a:cubicBezTo>
                    <a:pt x="28" y="138"/>
                    <a:pt x="30" y="138"/>
                    <a:pt x="31" y="140"/>
                  </a:cubicBezTo>
                  <a:cubicBezTo>
                    <a:pt x="33" y="145"/>
                    <a:pt x="35" y="150"/>
                    <a:pt x="38" y="155"/>
                  </a:cubicBezTo>
                  <a:cubicBezTo>
                    <a:pt x="39" y="157"/>
                    <a:pt x="38" y="159"/>
                    <a:pt x="36" y="160"/>
                  </a:cubicBezTo>
                  <a:close/>
                  <a:moveTo>
                    <a:pt x="103" y="118"/>
                  </a:moveTo>
                  <a:cubicBezTo>
                    <a:pt x="102" y="118"/>
                    <a:pt x="102" y="118"/>
                    <a:pt x="102" y="118"/>
                  </a:cubicBezTo>
                  <a:cubicBezTo>
                    <a:pt x="100" y="118"/>
                    <a:pt x="98" y="117"/>
                    <a:pt x="97" y="115"/>
                  </a:cubicBezTo>
                  <a:cubicBezTo>
                    <a:pt x="96" y="110"/>
                    <a:pt x="94" y="105"/>
                    <a:pt x="92" y="100"/>
                  </a:cubicBezTo>
                  <a:cubicBezTo>
                    <a:pt x="91" y="98"/>
                    <a:pt x="92" y="96"/>
                    <a:pt x="94" y="95"/>
                  </a:cubicBezTo>
                  <a:cubicBezTo>
                    <a:pt x="96" y="94"/>
                    <a:pt x="99" y="95"/>
                    <a:pt x="100" y="97"/>
                  </a:cubicBezTo>
                  <a:cubicBezTo>
                    <a:pt x="100" y="97"/>
                    <a:pt x="100" y="97"/>
                    <a:pt x="100" y="97"/>
                  </a:cubicBezTo>
                  <a:cubicBezTo>
                    <a:pt x="102" y="102"/>
                    <a:pt x="103" y="108"/>
                    <a:pt x="105" y="113"/>
                  </a:cubicBezTo>
                  <a:cubicBezTo>
                    <a:pt x="106" y="115"/>
                    <a:pt x="105" y="117"/>
                    <a:pt x="103" y="118"/>
                  </a:cubicBezTo>
                  <a:close/>
                  <a:moveTo>
                    <a:pt x="23" y="131"/>
                  </a:moveTo>
                  <a:cubicBezTo>
                    <a:pt x="21" y="132"/>
                    <a:pt x="18" y="131"/>
                    <a:pt x="18" y="129"/>
                  </a:cubicBezTo>
                  <a:cubicBezTo>
                    <a:pt x="18" y="129"/>
                    <a:pt x="18" y="129"/>
                    <a:pt x="18" y="129"/>
                  </a:cubicBezTo>
                  <a:cubicBezTo>
                    <a:pt x="16" y="123"/>
                    <a:pt x="14" y="118"/>
                    <a:pt x="12" y="113"/>
                  </a:cubicBezTo>
                  <a:cubicBezTo>
                    <a:pt x="11" y="111"/>
                    <a:pt x="13" y="109"/>
                    <a:pt x="15" y="108"/>
                  </a:cubicBezTo>
                  <a:cubicBezTo>
                    <a:pt x="17" y="108"/>
                    <a:pt x="19" y="109"/>
                    <a:pt x="20" y="111"/>
                  </a:cubicBezTo>
                  <a:cubicBezTo>
                    <a:pt x="21" y="116"/>
                    <a:pt x="23" y="121"/>
                    <a:pt x="25" y="126"/>
                  </a:cubicBezTo>
                  <a:cubicBezTo>
                    <a:pt x="26" y="128"/>
                    <a:pt x="25" y="130"/>
                    <a:pt x="23" y="131"/>
                  </a:cubicBezTo>
                  <a:close/>
                  <a:moveTo>
                    <a:pt x="91" y="88"/>
                  </a:moveTo>
                  <a:cubicBezTo>
                    <a:pt x="89" y="88"/>
                    <a:pt x="87" y="87"/>
                    <a:pt x="86" y="85"/>
                  </a:cubicBezTo>
                  <a:cubicBezTo>
                    <a:pt x="84" y="80"/>
                    <a:pt x="82" y="76"/>
                    <a:pt x="79" y="71"/>
                  </a:cubicBezTo>
                  <a:cubicBezTo>
                    <a:pt x="78" y="69"/>
                    <a:pt x="79" y="67"/>
                    <a:pt x="81" y="66"/>
                  </a:cubicBezTo>
                  <a:cubicBezTo>
                    <a:pt x="83" y="65"/>
                    <a:pt x="86" y="65"/>
                    <a:pt x="87" y="67"/>
                  </a:cubicBezTo>
                  <a:cubicBezTo>
                    <a:pt x="89" y="72"/>
                    <a:pt x="91" y="77"/>
                    <a:pt x="93" y="82"/>
                  </a:cubicBezTo>
                  <a:cubicBezTo>
                    <a:pt x="94" y="84"/>
                    <a:pt x="93" y="87"/>
                    <a:pt x="91" y="87"/>
                  </a:cubicBezTo>
                  <a:lnTo>
                    <a:pt x="91" y="88"/>
                  </a:lnTo>
                  <a:close/>
                  <a:moveTo>
                    <a:pt x="13" y="100"/>
                  </a:moveTo>
                  <a:cubicBezTo>
                    <a:pt x="12" y="101"/>
                    <a:pt x="12" y="101"/>
                    <a:pt x="12" y="101"/>
                  </a:cubicBezTo>
                  <a:cubicBezTo>
                    <a:pt x="10" y="101"/>
                    <a:pt x="8" y="100"/>
                    <a:pt x="8" y="98"/>
                  </a:cubicBezTo>
                  <a:cubicBezTo>
                    <a:pt x="6" y="92"/>
                    <a:pt x="5" y="87"/>
                    <a:pt x="4" y="82"/>
                  </a:cubicBezTo>
                  <a:cubicBezTo>
                    <a:pt x="3" y="80"/>
                    <a:pt x="5" y="78"/>
                    <a:pt x="7" y="77"/>
                  </a:cubicBezTo>
                  <a:cubicBezTo>
                    <a:pt x="9" y="77"/>
                    <a:pt x="11" y="78"/>
                    <a:pt x="12" y="80"/>
                  </a:cubicBezTo>
                  <a:cubicBezTo>
                    <a:pt x="13" y="85"/>
                    <a:pt x="14" y="90"/>
                    <a:pt x="15" y="96"/>
                  </a:cubicBezTo>
                  <a:cubicBezTo>
                    <a:pt x="16" y="98"/>
                    <a:pt x="15" y="100"/>
                    <a:pt x="13" y="100"/>
                  </a:cubicBezTo>
                  <a:close/>
                  <a:moveTo>
                    <a:pt x="77" y="59"/>
                  </a:moveTo>
                  <a:cubicBezTo>
                    <a:pt x="75" y="60"/>
                    <a:pt x="73" y="59"/>
                    <a:pt x="72" y="57"/>
                  </a:cubicBezTo>
                  <a:cubicBezTo>
                    <a:pt x="69" y="52"/>
                    <a:pt x="66" y="48"/>
                    <a:pt x="64" y="44"/>
                  </a:cubicBezTo>
                  <a:cubicBezTo>
                    <a:pt x="62" y="42"/>
                    <a:pt x="63" y="39"/>
                    <a:pt x="65" y="38"/>
                  </a:cubicBezTo>
                  <a:cubicBezTo>
                    <a:pt x="66" y="37"/>
                    <a:pt x="69" y="37"/>
                    <a:pt x="70" y="39"/>
                  </a:cubicBezTo>
                  <a:cubicBezTo>
                    <a:pt x="73" y="44"/>
                    <a:pt x="76" y="48"/>
                    <a:pt x="79" y="53"/>
                  </a:cubicBezTo>
                  <a:cubicBezTo>
                    <a:pt x="80" y="55"/>
                    <a:pt x="79" y="57"/>
                    <a:pt x="77" y="59"/>
                  </a:cubicBezTo>
                  <a:close/>
                  <a:moveTo>
                    <a:pt x="6" y="69"/>
                  </a:moveTo>
                  <a:cubicBezTo>
                    <a:pt x="6" y="69"/>
                    <a:pt x="6" y="69"/>
                    <a:pt x="6" y="69"/>
                  </a:cubicBezTo>
                  <a:cubicBezTo>
                    <a:pt x="3" y="69"/>
                    <a:pt x="1" y="68"/>
                    <a:pt x="1" y="66"/>
                  </a:cubicBezTo>
                  <a:cubicBezTo>
                    <a:pt x="0" y="60"/>
                    <a:pt x="0" y="55"/>
                    <a:pt x="0" y="49"/>
                  </a:cubicBezTo>
                  <a:cubicBezTo>
                    <a:pt x="0" y="47"/>
                    <a:pt x="1" y="45"/>
                    <a:pt x="3" y="45"/>
                  </a:cubicBezTo>
                  <a:cubicBezTo>
                    <a:pt x="6" y="45"/>
                    <a:pt x="8" y="47"/>
                    <a:pt x="8" y="49"/>
                  </a:cubicBezTo>
                  <a:cubicBezTo>
                    <a:pt x="8" y="54"/>
                    <a:pt x="8" y="59"/>
                    <a:pt x="9" y="65"/>
                  </a:cubicBezTo>
                  <a:cubicBezTo>
                    <a:pt x="9" y="67"/>
                    <a:pt x="8" y="68"/>
                    <a:pt x="6" y="69"/>
                  </a:cubicBezTo>
                  <a:close/>
                  <a:moveTo>
                    <a:pt x="59" y="32"/>
                  </a:moveTo>
                  <a:cubicBezTo>
                    <a:pt x="57" y="33"/>
                    <a:pt x="55" y="32"/>
                    <a:pt x="54" y="31"/>
                  </a:cubicBezTo>
                  <a:cubicBezTo>
                    <a:pt x="51" y="27"/>
                    <a:pt x="47" y="23"/>
                    <a:pt x="44" y="20"/>
                  </a:cubicBezTo>
                  <a:cubicBezTo>
                    <a:pt x="42" y="18"/>
                    <a:pt x="42" y="16"/>
                    <a:pt x="43" y="14"/>
                  </a:cubicBezTo>
                  <a:cubicBezTo>
                    <a:pt x="45" y="13"/>
                    <a:pt x="47" y="12"/>
                    <a:pt x="49" y="14"/>
                  </a:cubicBezTo>
                  <a:cubicBezTo>
                    <a:pt x="53" y="17"/>
                    <a:pt x="57" y="21"/>
                    <a:pt x="60" y="26"/>
                  </a:cubicBezTo>
                  <a:cubicBezTo>
                    <a:pt x="62" y="28"/>
                    <a:pt x="62" y="30"/>
                    <a:pt x="60" y="32"/>
                  </a:cubicBezTo>
                  <a:cubicBezTo>
                    <a:pt x="60" y="32"/>
                    <a:pt x="59" y="32"/>
                    <a:pt x="59" y="32"/>
                  </a:cubicBezTo>
                  <a:close/>
                  <a:moveTo>
                    <a:pt x="5" y="37"/>
                  </a:moveTo>
                  <a:cubicBezTo>
                    <a:pt x="5" y="37"/>
                    <a:pt x="4" y="37"/>
                    <a:pt x="4" y="37"/>
                  </a:cubicBezTo>
                  <a:cubicBezTo>
                    <a:pt x="1" y="37"/>
                    <a:pt x="0" y="35"/>
                    <a:pt x="0" y="33"/>
                  </a:cubicBezTo>
                  <a:cubicBezTo>
                    <a:pt x="1" y="26"/>
                    <a:pt x="2" y="21"/>
                    <a:pt x="4" y="16"/>
                  </a:cubicBezTo>
                  <a:cubicBezTo>
                    <a:pt x="5" y="14"/>
                    <a:pt x="7" y="13"/>
                    <a:pt x="9" y="14"/>
                  </a:cubicBezTo>
                  <a:cubicBezTo>
                    <a:pt x="11" y="15"/>
                    <a:pt x="12" y="17"/>
                    <a:pt x="11" y="19"/>
                  </a:cubicBezTo>
                  <a:cubicBezTo>
                    <a:pt x="10" y="23"/>
                    <a:pt x="9" y="28"/>
                    <a:pt x="8" y="34"/>
                  </a:cubicBezTo>
                  <a:cubicBezTo>
                    <a:pt x="8" y="35"/>
                    <a:pt x="7" y="36"/>
                    <a:pt x="5" y="37"/>
                  </a:cubicBezTo>
                  <a:close/>
                  <a:moveTo>
                    <a:pt x="35" y="11"/>
                  </a:moveTo>
                  <a:cubicBezTo>
                    <a:pt x="34" y="12"/>
                    <a:pt x="33" y="12"/>
                    <a:pt x="32" y="11"/>
                  </a:cubicBezTo>
                  <a:cubicBezTo>
                    <a:pt x="27" y="9"/>
                    <a:pt x="23" y="8"/>
                    <a:pt x="19" y="10"/>
                  </a:cubicBezTo>
                  <a:cubicBezTo>
                    <a:pt x="17" y="10"/>
                    <a:pt x="15" y="9"/>
                    <a:pt x="14" y="7"/>
                  </a:cubicBezTo>
                  <a:cubicBezTo>
                    <a:pt x="13" y="5"/>
                    <a:pt x="14" y="3"/>
                    <a:pt x="16" y="2"/>
                  </a:cubicBezTo>
                  <a:cubicBezTo>
                    <a:pt x="17" y="2"/>
                    <a:pt x="17" y="2"/>
                    <a:pt x="17" y="2"/>
                  </a:cubicBezTo>
                  <a:cubicBezTo>
                    <a:pt x="22" y="0"/>
                    <a:pt x="28" y="1"/>
                    <a:pt x="35" y="4"/>
                  </a:cubicBezTo>
                  <a:cubicBezTo>
                    <a:pt x="37" y="5"/>
                    <a:pt x="38" y="7"/>
                    <a:pt x="37" y="9"/>
                  </a:cubicBezTo>
                  <a:cubicBezTo>
                    <a:pt x="36" y="10"/>
                    <a:pt x="36" y="11"/>
                    <a:pt x="35" y="11"/>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44" name="ï$1îḑé">
              <a:extLst>
                <a:ext uri="{FF2B5EF4-FFF2-40B4-BE49-F238E27FC236}">
                  <a16:creationId xmlns:a16="http://schemas.microsoft.com/office/drawing/2014/main" xmlns="" id="{E97C4F92-50EF-4004-BF60-C2EB288C4967}"/>
                </a:ext>
              </a:extLst>
            </p:cNvPr>
            <p:cNvSpPr/>
            <p:nvPr userDrawn="1"/>
          </p:nvSpPr>
          <p:spPr bwMode="auto">
            <a:xfrm>
              <a:off x="5180013" y="1901826"/>
              <a:ext cx="400050" cy="565150"/>
            </a:xfrm>
            <a:custGeom>
              <a:avLst/>
              <a:gdLst>
                <a:gd name="T0" fmla="*/ 19 w 119"/>
                <a:gd name="T1" fmla="*/ 169 h 169"/>
                <a:gd name="T2" fmla="*/ 12 w 119"/>
                <a:gd name="T3" fmla="*/ 167 h 169"/>
                <a:gd name="T4" fmla="*/ 3 w 119"/>
                <a:gd name="T5" fmla="*/ 131 h 169"/>
                <a:gd name="T6" fmla="*/ 27 w 119"/>
                <a:gd name="T7" fmla="*/ 69 h 169"/>
                <a:gd name="T8" fmla="*/ 67 w 119"/>
                <a:gd name="T9" fmla="*/ 17 h 169"/>
                <a:gd name="T10" fmla="*/ 102 w 119"/>
                <a:gd name="T11" fmla="*/ 5 h 169"/>
                <a:gd name="T12" fmla="*/ 87 w 119"/>
                <a:gd name="T13" fmla="*/ 103 h 169"/>
                <a:gd name="T14" fmla="*/ 47 w 119"/>
                <a:gd name="T15" fmla="*/ 155 h 169"/>
                <a:gd name="T16" fmla="*/ 19 w 119"/>
                <a:gd name="T17" fmla="*/ 169 h 169"/>
                <a:gd name="T18" fmla="*/ 95 w 119"/>
                <a:gd name="T19" fmla="*/ 7 h 169"/>
                <a:gd name="T20" fmla="*/ 69 w 119"/>
                <a:gd name="T21" fmla="*/ 20 h 169"/>
                <a:gd name="T22" fmla="*/ 30 w 119"/>
                <a:gd name="T23" fmla="*/ 71 h 169"/>
                <a:gd name="T24" fmla="*/ 7 w 119"/>
                <a:gd name="T25" fmla="*/ 131 h 169"/>
                <a:gd name="T26" fmla="*/ 14 w 119"/>
                <a:gd name="T27" fmla="*/ 164 h 169"/>
                <a:gd name="T28" fmla="*/ 44 w 119"/>
                <a:gd name="T29" fmla="*/ 152 h 169"/>
                <a:gd name="T30" fmla="*/ 84 w 119"/>
                <a:gd name="T31" fmla="*/ 101 h 169"/>
                <a:gd name="T32" fmla="*/ 100 w 119"/>
                <a:gd name="T33" fmla="*/ 8 h 169"/>
                <a:gd name="T34" fmla="*/ 95 w 119"/>
                <a:gd name="T35" fmla="*/ 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 h="169">
                  <a:moveTo>
                    <a:pt x="19" y="169"/>
                  </a:moveTo>
                  <a:cubicBezTo>
                    <a:pt x="16" y="169"/>
                    <a:pt x="14" y="169"/>
                    <a:pt x="12" y="167"/>
                  </a:cubicBezTo>
                  <a:cubicBezTo>
                    <a:pt x="3" y="163"/>
                    <a:pt x="0" y="150"/>
                    <a:pt x="3" y="131"/>
                  </a:cubicBezTo>
                  <a:cubicBezTo>
                    <a:pt x="7" y="112"/>
                    <a:pt x="15" y="91"/>
                    <a:pt x="27" y="69"/>
                  </a:cubicBezTo>
                  <a:cubicBezTo>
                    <a:pt x="39" y="48"/>
                    <a:pt x="53" y="29"/>
                    <a:pt x="67" y="17"/>
                  </a:cubicBezTo>
                  <a:cubicBezTo>
                    <a:pt x="81" y="4"/>
                    <a:pt x="94" y="0"/>
                    <a:pt x="102" y="5"/>
                  </a:cubicBezTo>
                  <a:cubicBezTo>
                    <a:pt x="119" y="14"/>
                    <a:pt x="113" y="57"/>
                    <a:pt x="87" y="103"/>
                  </a:cubicBezTo>
                  <a:cubicBezTo>
                    <a:pt x="75" y="124"/>
                    <a:pt x="61" y="143"/>
                    <a:pt x="47" y="155"/>
                  </a:cubicBezTo>
                  <a:cubicBezTo>
                    <a:pt x="36" y="164"/>
                    <a:pt x="27" y="169"/>
                    <a:pt x="19" y="169"/>
                  </a:cubicBezTo>
                  <a:close/>
                  <a:moveTo>
                    <a:pt x="95" y="7"/>
                  </a:moveTo>
                  <a:cubicBezTo>
                    <a:pt x="88" y="7"/>
                    <a:pt x="79" y="11"/>
                    <a:pt x="69" y="20"/>
                  </a:cubicBezTo>
                  <a:cubicBezTo>
                    <a:pt x="56" y="32"/>
                    <a:pt x="42" y="50"/>
                    <a:pt x="30" y="71"/>
                  </a:cubicBezTo>
                  <a:cubicBezTo>
                    <a:pt x="18" y="92"/>
                    <a:pt x="10" y="114"/>
                    <a:pt x="7" y="131"/>
                  </a:cubicBezTo>
                  <a:cubicBezTo>
                    <a:pt x="5" y="148"/>
                    <a:pt x="7" y="160"/>
                    <a:pt x="14" y="164"/>
                  </a:cubicBezTo>
                  <a:cubicBezTo>
                    <a:pt x="20" y="168"/>
                    <a:pt x="32" y="163"/>
                    <a:pt x="44" y="152"/>
                  </a:cubicBezTo>
                  <a:cubicBezTo>
                    <a:pt x="58" y="140"/>
                    <a:pt x="72" y="122"/>
                    <a:pt x="84" y="101"/>
                  </a:cubicBezTo>
                  <a:cubicBezTo>
                    <a:pt x="107" y="59"/>
                    <a:pt x="115" y="16"/>
                    <a:pt x="100" y="8"/>
                  </a:cubicBezTo>
                  <a:cubicBezTo>
                    <a:pt x="99" y="7"/>
                    <a:pt x="97" y="7"/>
                    <a:pt x="95" y="7"/>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45" name="íṣ1iḓê">
              <a:extLst>
                <a:ext uri="{FF2B5EF4-FFF2-40B4-BE49-F238E27FC236}">
                  <a16:creationId xmlns:a16="http://schemas.microsoft.com/office/drawing/2014/main" xmlns="" id="{AF163956-CFC6-4FD7-A878-963AF39620DE}"/>
                </a:ext>
              </a:extLst>
            </p:cNvPr>
            <p:cNvSpPr/>
            <p:nvPr userDrawn="1"/>
          </p:nvSpPr>
          <p:spPr bwMode="auto">
            <a:xfrm>
              <a:off x="5176838" y="1905001"/>
              <a:ext cx="406400" cy="569913"/>
            </a:xfrm>
            <a:custGeom>
              <a:avLst/>
              <a:gdLst>
                <a:gd name="T0" fmla="*/ 97 w 121"/>
                <a:gd name="T1" fmla="*/ 167 h 170"/>
                <a:gd name="T2" fmla="*/ 28 w 121"/>
                <a:gd name="T3" fmla="*/ 102 h 170"/>
                <a:gd name="T4" fmla="*/ 4 w 121"/>
                <a:gd name="T5" fmla="*/ 41 h 170"/>
                <a:gd name="T6" fmla="*/ 11 w 121"/>
                <a:gd name="T7" fmla="*/ 4 h 170"/>
                <a:gd name="T8" fmla="*/ 47 w 121"/>
                <a:gd name="T9" fmla="*/ 16 h 170"/>
                <a:gd name="T10" fmla="*/ 88 w 121"/>
                <a:gd name="T11" fmla="*/ 68 h 170"/>
                <a:gd name="T12" fmla="*/ 104 w 121"/>
                <a:gd name="T13" fmla="*/ 166 h 170"/>
                <a:gd name="T14" fmla="*/ 97 w 121"/>
                <a:gd name="T15" fmla="*/ 167 h 170"/>
                <a:gd name="T16" fmla="*/ 19 w 121"/>
                <a:gd name="T17" fmla="*/ 6 h 170"/>
                <a:gd name="T18" fmla="*/ 13 w 121"/>
                <a:gd name="T19" fmla="*/ 8 h 170"/>
                <a:gd name="T20" fmla="*/ 8 w 121"/>
                <a:gd name="T21" fmla="*/ 40 h 170"/>
                <a:gd name="T22" fmla="*/ 31 w 121"/>
                <a:gd name="T23" fmla="*/ 100 h 170"/>
                <a:gd name="T24" fmla="*/ 102 w 121"/>
                <a:gd name="T25" fmla="*/ 162 h 170"/>
                <a:gd name="T26" fmla="*/ 84 w 121"/>
                <a:gd name="T27" fmla="*/ 70 h 170"/>
                <a:gd name="T28" fmla="*/ 44 w 121"/>
                <a:gd name="T29" fmla="*/ 19 h 170"/>
                <a:gd name="T30" fmla="*/ 19 w 121"/>
                <a:gd name="T31" fmla="*/ 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 h="170">
                  <a:moveTo>
                    <a:pt x="97" y="167"/>
                  </a:moveTo>
                  <a:cubicBezTo>
                    <a:pt x="79" y="167"/>
                    <a:pt x="51" y="141"/>
                    <a:pt x="28" y="102"/>
                  </a:cubicBezTo>
                  <a:cubicBezTo>
                    <a:pt x="16" y="81"/>
                    <a:pt x="7" y="59"/>
                    <a:pt x="4" y="41"/>
                  </a:cubicBezTo>
                  <a:cubicBezTo>
                    <a:pt x="0" y="22"/>
                    <a:pt x="3" y="9"/>
                    <a:pt x="11" y="4"/>
                  </a:cubicBezTo>
                  <a:cubicBezTo>
                    <a:pt x="20" y="0"/>
                    <a:pt x="32" y="4"/>
                    <a:pt x="47" y="16"/>
                  </a:cubicBezTo>
                  <a:cubicBezTo>
                    <a:pt x="61" y="28"/>
                    <a:pt x="76" y="46"/>
                    <a:pt x="88" y="68"/>
                  </a:cubicBezTo>
                  <a:cubicBezTo>
                    <a:pt x="114" y="113"/>
                    <a:pt x="121" y="156"/>
                    <a:pt x="104" y="166"/>
                  </a:cubicBezTo>
                  <a:cubicBezTo>
                    <a:pt x="102" y="167"/>
                    <a:pt x="100" y="167"/>
                    <a:pt x="97" y="167"/>
                  </a:cubicBezTo>
                  <a:close/>
                  <a:moveTo>
                    <a:pt x="19" y="6"/>
                  </a:moveTo>
                  <a:cubicBezTo>
                    <a:pt x="17" y="6"/>
                    <a:pt x="15" y="7"/>
                    <a:pt x="13" y="8"/>
                  </a:cubicBezTo>
                  <a:cubicBezTo>
                    <a:pt x="7" y="12"/>
                    <a:pt x="5" y="24"/>
                    <a:pt x="8" y="40"/>
                  </a:cubicBezTo>
                  <a:cubicBezTo>
                    <a:pt x="11" y="58"/>
                    <a:pt x="19" y="79"/>
                    <a:pt x="31" y="100"/>
                  </a:cubicBezTo>
                  <a:cubicBezTo>
                    <a:pt x="56" y="142"/>
                    <a:pt x="88" y="170"/>
                    <a:pt x="102" y="162"/>
                  </a:cubicBezTo>
                  <a:cubicBezTo>
                    <a:pt x="117" y="154"/>
                    <a:pt x="109" y="111"/>
                    <a:pt x="84" y="70"/>
                  </a:cubicBezTo>
                  <a:cubicBezTo>
                    <a:pt x="72" y="49"/>
                    <a:pt x="58" y="31"/>
                    <a:pt x="44" y="19"/>
                  </a:cubicBezTo>
                  <a:cubicBezTo>
                    <a:pt x="35" y="11"/>
                    <a:pt x="26" y="6"/>
                    <a:pt x="19" y="6"/>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46" name="îsḷíḋê">
              <a:extLst>
                <a:ext uri="{FF2B5EF4-FFF2-40B4-BE49-F238E27FC236}">
                  <a16:creationId xmlns:a16="http://schemas.microsoft.com/office/drawing/2014/main" xmlns="" id="{B5165E3B-39A4-4B8A-B57A-8C3700314647}"/>
                </a:ext>
              </a:extLst>
            </p:cNvPr>
            <p:cNvSpPr/>
            <p:nvPr userDrawn="1"/>
          </p:nvSpPr>
          <p:spPr bwMode="auto">
            <a:xfrm>
              <a:off x="5056188" y="2071688"/>
              <a:ext cx="630238" cy="234950"/>
            </a:xfrm>
            <a:custGeom>
              <a:avLst/>
              <a:gdLst>
                <a:gd name="T0" fmla="*/ 87 w 188"/>
                <a:gd name="T1" fmla="*/ 70 h 70"/>
                <a:gd name="T2" fmla="*/ 30 w 188"/>
                <a:gd name="T3" fmla="*/ 62 h 70"/>
                <a:gd name="T4" fmla="*/ 1 w 188"/>
                <a:gd name="T5" fmla="*/ 38 h 70"/>
                <a:gd name="T6" fmla="*/ 93 w 188"/>
                <a:gd name="T7" fmla="*/ 0 h 70"/>
                <a:gd name="T8" fmla="*/ 158 w 188"/>
                <a:gd name="T9" fmla="*/ 8 h 70"/>
                <a:gd name="T10" fmla="*/ 187 w 188"/>
                <a:gd name="T11" fmla="*/ 32 h 70"/>
                <a:gd name="T12" fmla="*/ 95 w 188"/>
                <a:gd name="T13" fmla="*/ 70 h 70"/>
                <a:gd name="T14" fmla="*/ 87 w 188"/>
                <a:gd name="T15" fmla="*/ 70 h 70"/>
                <a:gd name="T16" fmla="*/ 101 w 188"/>
                <a:gd name="T17" fmla="*/ 4 h 70"/>
                <a:gd name="T18" fmla="*/ 93 w 188"/>
                <a:gd name="T19" fmla="*/ 4 h 70"/>
                <a:gd name="T20" fmla="*/ 5 w 188"/>
                <a:gd name="T21" fmla="*/ 38 h 70"/>
                <a:gd name="T22" fmla="*/ 31 w 188"/>
                <a:gd name="T23" fmla="*/ 58 h 70"/>
                <a:gd name="T24" fmla="*/ 95 w 188"/>
                <a:gd name="T25" fmla="*/ 66 h 70"/>
                <a:gd name="T26" fmla="*/ 183 w 188"/>
                <a:gd name="T27" fmla="*/ 32 h 70"/>
                <a:gd name="T28" fmla="*/ 157 w 188"/>
                <a:gd name="T29" fmla="*/ 12 h 70"/>
                <a:gd name="T30" fmla="*/ 101 w 188"/>
                <a:gd name="T31"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70">
                  <a:moveTo>
                    <a:pt x="87" y="70"/>
                  </a:moveTo>
                  <a:cubicBezTo>
                    <a:pt x="65" y="70"/>
                    <a:pt x="45" y="67"/>
                    <a:pt x="30" y="62"/>
                  </a:cubicBezTo>
                  <a:cubicBezTo>
                    <a:pt x="11" y="56"/>
                    <a:pt x="1" y="48"/>
                    <a:pt x="1" y="38"/>
                  </a:cubicBezTo>
                  <a:cubicBezTo>
                    <a:pt x="0" y="19"/>
                    <a:pt x="41" y="2"/>
                    <a:pt x="93" y="0"/>
                  </a:cubicBezTo>
                  <a:cubicBezTo>
                    <a:pt x="117" y="0"/>
                    <a:pt x="140" y="2"/>
                    <a:pt x="158" y="8"/>
                  </a:cubicBezTo>
                  <a:cubicBezTo>
                    <a:pt x="176" y="14"/>
                    <a:pt x="187" y="22"/>
                    <a:pt x="187" y="32"/>
                  </a:cubicBezTo>
                  <a:cubicBezTo>
                    <a:pt x="188" y="51"/>
                    <a:pt x="147" y="68"/>
                    <a:pt x="95" y="70"/>
                  </a:cubicBezTo>
                  <a:cubicBezTo>
                    <a:pt x="92" y="70"/>
                    <a:pt x="89" y="70"/>
                    <a:pt x="87" y="70"/>
                  </a:cubicBezTo>
                  <a:close/>
                  <a:moveTo>
                    <a:pt x="101" y="4"/>
                  </a:moveTo>
                  <a:cubicBezTo>
                    <a:pt x="99" y="4"/>
                    <a:pt x="96" y="4"/>
                    <a:pt x="93" y="4"/>
                  </a:cubicBezTo>
                  <a:cubicBezTo>
                    <a:pt x="45" y="6"/>
                    <a:pt x="4" y="21"/>
                    <a:pt x="5" y="38"/>
                  </a:cubicBezTo>
                  <a:cubicBezTo>
                    <a:pt x="5" y="46"/>
                    <a:pt x="15" y="53"/>
                    <a:pt x="31" y="58"/>
                  </a:cubicBezTo>
                  <a:cubicBezTo>
                    <a:pt x="48" y="64"/>
                    <a:pt x="71" y="66"/>
                    <a:pt x="95" y="66"/>
                  </a:cubicBezTo>
                  <a:cubicBezTo>
                    <a:pt x="143" y="64"/>
                    <a:pt x="183" y="49"/>
                    <a:pt x="183" y="32"/>
                  </a:cubicBezTo>
                  <a:cubicBezTo>
                    <a:pt x="183" y="24"/>
                    <a:pt x="173" y="17"/>
                    <a:pt x="157" y="12"/>
                  </a:cubicBezTo>
                  <a:cubicBezTo>
                    <a:pt x="142" y="7"/>
                    <a:pt x="122" y="4"/>
                    <a:pt x="101" y="4"/>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47" name="iŝḷïḋè">
              <a:extLst>
                <a:ext uri="{FF2B5EF4-FFF2-40B4-BE49-F238E27FC236}">
                  <a16:creationId xmlns:a16="http://schemas.microsoft.com/office/drawing/2014/main" xmlns="" id="{A2916338-7DF2-492E-9498-33310A606D8B}"/>
                </a:ext>
              </a:extLst>
            </p:cNvPr>
            <p:cNvSpPr/>
            <p:nvPr userDrawn="1"/>
          </p:nvSpPr>
          <p:spPr bwMode="auto">
            <a:xfrm>
              <a:off x="5281613" y="1917701"/>
              <a:ext cx="49213" cy="50800"/>
            </a:xfrm>
            <a:custGeom>
              <a:avLst/>
              <a:gdLst>
                <a:gd name="T0" fmla="*/ 13 w 15"/>
                <a:gd name="T1" fmla="*/ 11 h 15"/>
                <a:gd name="T2" fmla="*/ 4 w 15"/>
                <a:gd name="T3" fmla="*/ 14 h 15"/>
                <a:gd name="T4" fmla="*/ 1 w 15"/>
                <a:gd name="T5" fmla="*/ 4 h 15"/>
                <a:gd name="T6" fmla="*/ 11 w 15"/>
                <a:gd name="T7" fmla="*/ 2 h 15"/>
                <a:gd name="T8" fmla="*/ 13 w 15"/>
                <a:gd name="T9" fmla="*/ 11 h 15"/>
              </a:gdLst>
              <a:ahLst/>
              <a:cxnLst>
                <a:cxn ang="0">
                  <a:pos x="T0" y="T1"/>
                </a:cxn>
                <a:cxn ang="0">
                  <a:pos x="T2" y="T3"/>
                </a:cxn>
                <a:cxn ang="0">
                  <a:pos x="T4" y="T5"/>
                </a:cxn>
                <a:cxn ang="0">
                  <a:pos x="T6" y="T7"/>
                </a:cxn>
                <a:cxn ang="0">
                  <a:pos x="T8" y="T9"/>
                </a:cxn>
              </a:cxnLst>
              <a:rect l="0" t="0" r="r" b="b"/>
              <a:pathLst>
                <a:path w="15" h="15">
                  <a:moveTo>
                    <a:pt x="13" y="11"/>
                  </a:moveTo>
                  <a:cubicBezTo>
                    <a:pt x="12" y="14"/>
                    <a:pt x="7" y="15"/>
                    <a:pt x="4" y="14"/>
                  </a:cubicBezTo>
                  <a:cubicBezTo>
                    <a:pt x="1" y="12"/>
                    <a:pt x="0" y="8"/>
                    <a:pt x="1" y="4"/>
                  </a:cubicBezTo>
                  <a:cubicBezTo>
                    <a:pt x="3" y="1"/>
                    <a:pt x="7" y="0"/>
                    <a:pt x="11" y="2"/>
                  </a:cubicBezTo>
                  <a:cubicBezTo>
                    <a:pt x="14" y="3"/>
                    <a:pt x="15" y="8"/>
                    <a:pt x="13" y="11"/>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48" name="îş1ïḑe">
              <a:extLst>
                <a:ext uri="{FF2B5EF4-FFF2-40B4-BE49-F238E27FC236}">
                  <a16:creationId xmlns:a16="http://schemas.microsoft.com/office/drawing/2014/main" xmlns="" id="{6763893D-71E3-4576-ADFF-4A5DE789F903}"/>
                </a:ext>
              </a:extLst>
            </p:cNvPr>
            <p:cNvSpPr/>
            <p:nvPr userDrawn="1"/>
          </p:nvSpPr>
          <p:spPr bwMode="auto">
            <a:xfrm>
              <a:off x="5273675" y="1911351"/>
              <a:ext cx="65088" cy="60325"/>
            </a:xfrm>
            <a:custGeom>
              <a:avLst/>
              <a:gdLst>
                <a:gd name="T0" fmla="*/ 9 w 19"/>
                <a:gd name="T1" fmla="*/ 18 h 18"/>
                <a:gd name="T2" fmla="*/ 5 w 19"/>
                <a:gd name="T3" fmla="*/ 17 h 18"/>
                <a:gd name="T4" fmla="*/ 1 w 19"/>
                <a:gd name="T5" fmla="*/ 12 h 18"/>
                <a:gd name="T6" fmla="*/ 2 w 19"/>
                <a:gd name="T7" fmla="*/ 5 h 18"/>
                <a:gd name="T8" fmla="*/ 14 w 19"/>
                <a:gd name="T9" fmla="*/ 2 h 18"/>
                <a:gd name="T10" fmla="*/ 18 w 19"/>
                <a:gd name="T11" fmla="*/ 7 h 18"/>
                <a:gd name="T12" fmla="*/ 17 w 19"/>
                <a:gd name="T13" fmla="*/ 14 h 18"/>
                <a:gd name="T14" fmla="*/ 9 w 19"/>
                <a:gd name="T15" fmla="*/ 18 h 18"/>
                <a:gd name="T16" fmla="*/ 9 w 19"/>
                <a:gd name="T17" fmla="*/ 5 h 18"/>
                <a:gd name="T18" fmla="*/ 5 w 19"/>
                <a:gd name="T19" fmla="*/ 7 h 18"/>
                <a:gd name="T20" fmla="*/ 5 w 19"/>
                <a:gd name="T21" fmla="*/ 11 h 18"/>
                <a:gd name="T22" fmla="*/ 7 w 19"/>
                <a:gd name="T23" fmla="*/ 14 h 18"/>
                <a:gd name="T24" fmla="*/ 14 w 19"/>
                <a:gd name="T25" fmla="*/ 12 h 18"/>
                <a:gd name="T26" fmla="*/ 14 w 19"/>
                <a:gd name="T27" fmla="*/ 8 h 18"/>
                <a:gd name="T28" fmla="*/ 12 w 19"/>
                <a:gd name="T29" fmla="*/ 5 h 18"/>
                <a:gd name="T30" fmla="*/ 9 w 19"/>
                <a:gd name="T31"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8">
                  <a:moveTo>
                    <a:pt x="9" y="18"/>
                  </a:moveTo>
                  <a:cubicBezTo>
                    <a:pt x="8" y="18"/>
                    <a:pt x="7" y="18"/>
                    <a:pt x="5" y="17"/>
                  </a:cubicBezTo>
                  <a:cubicBezTo>
                    <a:pt x="3" y="16"/>
                    <a:pt x="2" y="14"/>
                    <a:pt x="1" y="12"/>
                  </a:cubicBezTo>
                  <a:cubicBezTo>
                    <a:pt x="0" y="10"/>
                    <a:pt x="1" y="7"/>
                    <a:pt x="2" y="5"/>
                  </a:cubicBezTo>
                  <a:cubicBezTo>
                    <a:pt x="4" y="1"/>
                    <a:pt x="9" y="0"/>
                    <a:pt x="14" y="2"/>
                  </a:cubicBezTo>
                  <a:cubicBezTo>
                    <a:pt x="16" y="3"/>
                    <a:pt x="17" y="5"/>
                    <a:pt x="18" y="7"/>
                  </a:cubicBezTo>
                  <a:cubicBezTo>
                    <a:pt x="19" y="9"/>
                    <a:pt x="18" y="12"/>
                    <a:pt x="17" y="14"/>
                  </a:cubicBezTo>
                  <a:cubicBezTo>
                    <a:pt x="16" y="17"/>
                    <a:pt x="13" y="18"/>
                    <a:pt x="9" y="18"/>
                  </a:cubicBezTo>
                  <a:close/>
                  <a:moveTo>
                    <a:pt x="9" y="5"/>
                  </a:moveTo>
                  <a:cubicBezTo>
                    <a:pt x="8" y="5"/>
                    <a:pt x="6" y="6"/>
                    <a:pt x="5" y="7"/>
                  </a:cubicBezTo>
                  <a:cubicBezTo>
                    <a:pt x="5" y="8"/>
                    <a:pt x="4" y="10"/>
                    <a:pt x="5" y="11"/>
                  </a:cubicBezTo>
                  <a:cubicBezTo>
                    <a:pt x="5" y="12"/>
                    <a:pt x="6" y="13"/>
                    <a:pt x="7" y="14"/>
                  </a:cubicBezTo>
                  <a:cubicBezTo>
                    <a:pt x="9" y="15"/>
                    <a:pt x="12" y="14"/>
                    <a:pt x="14" y="12"/>
                  </a:cubicBezTo>
                  <a:cubicBezTo>
                    <a:pt x="14" y="11"/>
                    <a:pt x="14" y="10"/>
                    <a:pt x="14" y="8"/>
                  </a:cubicBezTo>
                  <a:cubicBezTo>
                    <a:pt x="14" y="7"/>
                    <a:pt x="13" y="6"/>
                    <a:pt x="12" y="5"/>
                  </a:cubicBezTo>
                  <a:cubicBezTo>
                    <a:pt x="11" y="5"/>
                    <a:pt x="10" y="5"/>
                    <a:pt x="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49" name="î$ḷiḍê">
              <a:extLst>
                <a:ext uri="{FF2B5EF4-FFF2-40B4-BE49-F238E27FC236}">
                  <a16:creationId xmlns:a16="http://schemas.microsoft.com/office/drawing/2014/main" xmlns="" id="{ECC22207-8947-4394-8FC5-43EAEEF8066F}"/>
                </a:ext>
              </a:extLst>
            </p:cNvPr>
            <p:cNvSpPr/>
            <p:nvPr userDrawn="1"/>
          </p:nvSpPr>
          <p:spPr bwMode="auto">
            <a:xfrm>
              <a:off x="5303838" y="2400301"/>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5"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50" name="ï$ḷïdé">
              <a:extLst>
                <a:ext uri="{FF2B5EF4-FFF2-40B4-BE49-F238E27FC236}">
                  <a16:creationId xmlns:a16="http://schemas.microsoft.com/office/drawing/2014/main" xmlns="" id="{DB731179-EDB8-4206-9D9F-76DD9A5EF239}"/>
                </a:ext>
              </a:extLst>
            </p:cNvPr>
            <p:cNvSpPr/>
            <p:nvPr userDrawn="1"/>
          </p:nvSpPr>
          <p:spPr bwMode="auto">
            <a:xfrm>
              <a:off x="5297488" y="2393951"/>
              <a:ext cx="66675" cy="63500"/>
            </a:xfrm>
            <a:custGeom>
              <a:avLst/>
              <a:gdLst>
                <a:gd name="T0" fmla="*/ 10 w 20"/>
                <a:gd name="T1" fmla="*/ 19 h 19"/>
                <a:gd name="T2" fmla="*/ 6 w 20"/>
                <a:gd name="T3" fmla="*/ 18 h 19"/>
                <a:gd name="T4" fmla="*/ 2 w 20"/>
                <a:gd name="T5" fmla="*/ 6 h 19"/>
                <a:gd name="T6" fmla="*/ 14 w 20"/>
                <a:gd name="T7" fmla="*/ 2 h 19"/>
                <a:gd name="T8" fmla="*/ 18 w 20"/>
                <a:gd name="T9" fmla="*/ 15 h 19"/>
                <a:gd name="T10" fmla="*/ 12 w 20"/>
                <a:gd name="T11" fmla="*/ 19 h 19"/>
                <a:gd name="T12" fmla="*/ 10 w 20"/>
                <a:gd name="T13" fmla="*/ 19 h 19"/>
                <a:gd name="T14" fmla="*/ 10 w 20"/>
                <a:gd name="T15" fmla="*/ 5 h 19"/>
                <a:gd name="T16" fmla="*/ 6 w 20"/>
                <a:gd name="T17" fmla="*/ 8 h 19"/>
                <a:gd name="T18" fmla="*/ 8 w 20"/>
                <a:gd name="T19" fmla="*/ 14 h 19"/>
                <a:gd name="T20" fmla="*/ 14 w 20"/>
                <a:gd name="T21" fmla="*/ 13 h 19"/>
                <a:gd name="T22" fmla="*/ 14 w 20"/>
                <a:gd name="T23" fmla="*/ 13 h 19"/>
                <a:gd name="T24" fmla="*/ 12 w 20"/>
                <a:gd name="T25" fmla="*/ 6 h 19"/>
                <a:gd name="T26" fmla="*/ 10 w 20"/>
                <a:gd name="T2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9">
                  <a:moveTo>
                    <a:pt x="10" y="19"/>
                  </a:moveTo>
                  <a:cubicBezTo>
                    <a:pt x="9" y="19"/>
                    <a:pt x="7" y="19"/>
                    <a:pt x="6" y="18"/>
                  </a:cubicBezTo>
                  <a:cubicBezTo>
                    <a:pt x="2" y="16"/>
                    <a:pt x="0" y="10"/>
                    <a:pt x="2" y="6"/>
                  </a:cubicBezTo>
                  <a:cubicBezTo>
                    <a:pt x="5" y="2"/>
                    <a:pt x="10" y="0"/>
                    <a:pt x="14" y="2"/>
                  </a:cubicBezTo>
                  <a:cubicBezTo>
                    <a:pt x="19" y="5"/>
                    <a:pt x="20" y="10"/>
                    <a:pt x="18" y="15"/>
                  </a:cubicBezTo>
                  <a:cubicBezTo>
                    <a:pt x="17" y="17"/>
                    <a:pt x="15" y="18"/>
                    <a:pt x="12" y="19"/>
                  </a:cubicBezTo>
                  <a:cubicBezTo>
                    <a:pt x="12" y="19"/>
                    <a:pt x="11" y="19"/>
                    <a:pt x="10" y="19"/>
                  </a:cubicBezTo>
                  <a:close/>
                  <a:moveTo>
                    <a:pt x="10" y="5"/>
                  </a:moveTo>
                  <a:cubicBezTo>
                    <a:pt x="8" y="5"/>
                    <a:pt x="7" y="6"/>
                    <a:pt x="6" y="8"/>
                  </a:cubicBezTo>
                  <a:cubicBezTo>
                    <a:pt x="5" y="10"/>
                    <a:pt x="5" y="13"/>
                    <a:pt x="8" y="14"/>
                  </a:cubicBezTo>
                  <a:cubicBezTo>
                    <a:pt x="10" y="16"/>
                    <a:pt x="13" y="15"/>
                    <a:pt x="14" y="13"/>
                  </a:cubicBezTo>
                  <a:cubicBezTo>
                    <a:pt x="14" y="13"/>
                    <a:pt x="14" y="13"/>
                    <a:pt x="14" y="13"/>
                  </a:cubicBezTo>
                  <a:cubicBezTo>
                    <a:pt x="16" y="10"/>
                    <a:pt x="15" y="7"/>
                    <a:pt x="12" y="6"/>
                  </a:cubicBezTo>
                  <a:cubicBezTo>
                    <a:pt x="12" y="6"/>
                    <a:pt x="11" y="5"/>
                    <a:pt x="1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51" name="îšļïḋé">
              <a:extLst>
                <a:ext uri="{FF2B5EF4-FFF2-40B4-BE49-F238E27FC236}">
                  <a16:creationId xmlns:a16="http://schemas.microsoft.com/office/drawing/2014/main" xmlns="" id="{A65356D1-7E0F-4E65-9C23-2AA7F6ADACAC}"/>
                </a:ext>
              </a:extLst>
            </p:cNvPr>
            <p:cNvSpPr/>
            <p:nvPr userDrawn="1"/>
          </p:nvSpPr>
          <p:spPr bwMode="auto">
            <a:xfrm>
              <a:off x="5586413" y="2225676"/>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4"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52" name="ïşľiďê">
              <a:extLst>
                <a:ext uri="{FF2B5EF4-FFF2-40B4-BE49-F238E27FC236}">
                  <a16:creationId xmlns:a16="http://schemas.microsoft.com/office/drawing/2014/main" xmlns="" id="{31CB6D49-3FC1-4025-96EF-53788C366C09}"/>
                </a:ext>
              </a:extLst>
            </p:cNvPr>
            <p:cNvSpPr/>
            <p:nvPr userDrawn="1"/>
          </p:nvSpPr>
          <p:spPr bwMode="auto">
            <a:xfrm>
              <a:off x="5580063" y="2222501"/>
              <a:ext cx="66675" cy="60325"/>
            </a:xfrm>
            <a:custGeom>
              <a:avLst/>
              <a:gdLst>
                <a:gd name="T0" fmla="*/ 10 w 20"/>
                <a:gd name="T1" fmla="*/ 18 h 18"/>
                <a:gd name="T2" fmla="*/ 6 w 20"/>
                <a:gd name="T3" fmla="*/ 17 h 18"/>
                <a:gd name="T4" fmla="*/ 2 w 20"/>
                <a:gd name="T5" fmla="*/ 5 h 18"/>
                <a:gd name="T6" fmla="*/ 7 w 20"/>
                <a:gd name="T7" fmla="*/ 1 h 18"/>
                <a:gd name="T8" fmla="*/ 14 w 20"/>
                <a:gd name="T9" fmla="*/ 2 h 18"/>
                <a:gd name="T10" fmla="*/ 18 w 20"/>
                <a:gd name="T11" fmla="*/ 14 h 18"/>
                <a:gd name="T12" fmla="*/ 10 w 20"/>
                <a:gd name="T13" fmla="*/ 18 h 18"/>
                <a:gd name="T14" fmla="*/ 10 w 20"/>
                <a:gd name="T15" fmla="*/ 4 h 18"/>
                <a:gd name="T16" fmla="*/ 6 w 20"/>
                <a:gd name="T17" fmla="*/ 7 h 18"/>
                <a:gd name="T18" fmla="*/ 7 w 20"/>
                <a:gd name="T19" fmla="*/ 13 h 18"/>
                <a:gd name="T20" fmla="*/ 14 w 20"/>
                <a:gd name="T21" fmla="*/ 12 h 18"/>
                <a:gd name="T22" fmla="*/ 12 w 20"/>
                <a:gd name="T23" fmla="*/ 5 h 18"/>
                <a:gd name="T24" fmla="*/ 10 w 20"/>
                <a:gd name="T2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8">
                  <a:moveTo>
                    <a:pt x="10" y="18"/>
                  </a:moveTo>
                  <a:cubicBezTo>
                    <a:pt x="8" y="18"/>
                    <a:pt x="7" y="18"/>
                    <a:pt x="6" y="17"/>
                  </a:cubicBezTo>
                  <a:cubicBezTo>
                    <a:pt x="1" y="15"/>
                    <a:pt x="0" y="9"/>
                    <a:pt x="2" y="5"/>
                  </a:cubicBezTo>
                  <a:cubicBezTo>
                    <a:pt x="3" y="3"/>
                    <a:pt x="5" y="1"/>
                    <a:pt x="7" y="1"/>
                  </a:cubicBezTo>
                  <a:cubicBezTo>
                    <a:pt x="10" y="0"/>
                    <a:pt x="12" y="0"/>
                    <a:pt x="14" y="2"/>
                  </a:cubicBezTo>
                  <a:cubicBezTo>
                    <a:pt x="18" y="4"/>
                    <a:pt x="20" y="9"/>
                    <a:pt x="18" y="14"/>
                  </a:cubicBezTo>
                  <a:cubicBezTo>
                    <a:pt x="16" y="16"/>
                    <a:pt x="13" y="18"/>
                    <a:pt x="10" y="18"/>
                  </a:cubicBezTo>
                  <a:close/>
                  <a:moveTo>
                    <a:pt x="10" y="4"/>
                  </a:moveTo>
                  <a:cubicBezTo>
                    <a:pt x="8" y="4"/>
                    <a:pt x="6" y="5"/>
                    <a:pt x="6" y="7"/>
                  </a:cubicBezTo>
                  <a:cubicBezTo>
                    <a:pt x="4" y="9"/>
                    <a:pt x="5" y="12"/>
                    <a:pt x="7" y="13"/>
                  </a:cubicBezTo>
                  <a:cubicBezTo>
                    <a:pt x="10" y="15"/>
                    <a:pt x="13" y="14"/>
                    <a:pt x="14" y="12"/>
                  </a:cubicBezTo>
                  <a:cubicBezTo>
                    <a:pt x="15" y="9"/>
                    <a:pt x="15" y="6"/>
                    <a:pt x="12" y="5"/>
                  </a:cubicBezTo>
                  <a:cubicBezTo>
                    <a:pt x="11" y="5"/>
                    <a:pt x="11" y="4"/>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53" name="íş1îďé">
              <a:extLst>
                <a:ext uri="{FF2B5EF4-FFF2-40B4-BE49-F238E27FC236}">
                  <a16:creationId xmlns:a16="http://schemas.microsoft.com/office/drawing/2014/main" xmlns="" id="{73A0DD6F-CBAA-46E1-87E1-FDF891EEBA71}"/>
                </a:ext>
              </a:extLst>
            </p:cNvPr>
            <p:cNvSpPr/>
            <p:nvPr userDrawn="1"/>
          </p:nvSpPr>
          <p:spPr bwMode="auto">
            <a:xfrm>
              <a:off x="5314950" y="2132013"/>
              <a:ext cx="114300" cy="114300"/>
            </a:xfrm>
            <a:custGeom>
              <a:avLst/>
              <a:gdLst>
                <a:gd name="T0" fmla="*/ 30 w 34"/>
                <a:gd name="T1" fmla="*/ 24 h 34"/>
                <a:gd name="T2" fmla="*/ 10 w 34"/>
                <a:gd name="T3" fmla="*/ 30 h 34"/>
                <a:gd name="T4" fmla="*/ 4 w 34"/>
                <a:gd name="T5" fmla="*/ 10 h 34"/>
                <a:gd name="T6" fmla="*/ 24 w 34"/>
                <a:gd name="T7" fmla="*/ 4 h 34"/>
                <a:gd name="T8" fmla="*/ 30 w 34"/>
                <a:gd name="T9" fmla="*/ 24 h 34"/>
              </a:gdLst>
              <a:ahLst/>
              <a:cxnLst>
                <a:cxn ang="0">
                  <a:pos x="T0" y="T1"/>
                </a:cxn>
                <a:cxn ang="0">
                  <a:pos x="T2" y="T3"/>
                </a:cxn>
                <a:cxn ang="0">
                  <a:pos x="T4" y="T5"/>
                </a:cxn>
                <a:cxn ang="0">
                  <a:pos x="T6" y="T7"/>
                </a:cxn>
                <a:cxn ang="0">
                  <a:pos x="T8" y="T9"/>
                </a:cxn>
              </a:cxnLst>
              <a:rect l="0" t="0" r="r" b="b"/>
              <a:pathLst>
                <a:path w="34" h="34">
                  <a:moveTo>
                    <a:pt x="30" y="24"/>
                  </a:moveTo>
                  <a:cubicBezTo>
                    <a:pt x="26" y="32"/>
                    <a:pt x="17" y="34"/>
                    <a:pt x="10" y="30"/>
                  </a:cubicBezTo>
                  <a:cubicBezTo>
                    <a:pt x="2" y="26"/>
                    <a:pt x="0" y="17"/>
                    <a:pt x="4" y="10"/>
                  </a:cubicBezTo>
                  <a:cubicBezTo>
                    <a:pt x="8" y="2"/>
                    <a:pt x="17" y="0"/>
                    <a:pt x="24" y="4"/>
                  </a:cubicBezTo>
                  <a:cubicBezTo>
                    <a:pt x="31" y="8"/>
                    <a:pt x="34" y="17"/>
                    <a:pt x="30" y="24"/>
                  </a:cubicBezTo>
                  <a:close/>
                </a:path>
              </a:pathLst>
            </a:custGeom>
            <a:solidFill>
              <a:srgbClr val="F05A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54" name="îṥḻiḍé">
              <a:extLst>
                <a:ext uri="{FF2B5EF4-FFF2-40B4-BE49-F238E27FC236}">
                  <a16:creationId xmlns:a16="http://schemas.microsoft.com/office/drawing/2014/main" xmlns="" id="{A0E8BCD4-9278-45A8-AD16-19E2173568C5}"/>
                </a:ext>
              </a:extLst>
            </p:cNvPr>
            <p:cNvSpPr/>
            <p:nvPr userDrawn="1"/>
          </p:nvSpPr>
          <p:spPr bwMode="auto">
            <a:xfrm>
              <a:off x="5303838" y="2125663"/>
              <a:ext cx="128588" cy="120650"/>
            </a:xfrm>
            <a:custGeom>
              <a:avLst/>
              <a:gdLst>
                <a:gd name="T0" fmla="*/ 20 w 38"/>
                <a:gd name="T1" fmla="*/ 36 h 36"/>
                <a:gd name="T2" fmla="*/ 12 w 38"/>
                <a:gd name="T3" fmla="*/ 34 h 36"/>
                <a:gd name="T4" fmla="*/ 5 w 38"/>
                <a:gd name="T5" fmla="*/ 11 h 36"/>
                <a:gd name="T6" fmla="*/ 28 w 38"/>
                <a:gd name="T7" fmla="*/ 4 h 36"/>
                <a:gd name="T8" fmla="*/ 36 w 38"/>
                <a:gd name="T9" fmla="*/ 14 h 36"/>
                <a:gd name="T10" fmla="*/ 35 w 38"/>
                <a:gd name="T11" fmla="*/ 27 h 36"/>
                <a:gd name="T12" fmla="*/ 25 w 38"/>
                <a:gd name="T13" fmla="*/ 35 h 36"/>
                <a:gd name="T14" fmla="*/ 20 w 38"/>
                <a:gd name="T15" fmla="*/ 36 h 36"/>
                <a:gd name="T16" fmla="*/ 20 w 38"/>
                <a:gd name="T17" fmla="*/ 6 h 36"/>
                <a:gd name="T18" fmla="*/ 8 w 38"/>
                <a:gd name="T19" fmla="*/ 13 h 36"/>
                <a:gd name="T20" fmla="*/ 14 w 38"/>
                <a:gd name="T21" fmla="*/ 30 h 36"/>
                <a:gd name="T22" fmla="*/ 23 w 38"/>
                <a:gd name="T23" fmla="*/ 32 h 36"/>
                <a:gd name="T24" fmla="*/ 31 w 38"/>
                <a:gd name="T25" fmla="*/ 25 h 36"/>
                <a:gd name="T26" fmla="*/ 32 w 38"/>
                <a:gd name="T27" fmla="*/ 15 h 36"/>
                <a:gd name="T28" fmla="*/ 26 w 38"/>
                <a:gd name="T29" fmla="*/ 8 h 36"/>
                <a:gd name="T30" fmla="*/ 20 w 38"/>
                <a:gd name="T3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6">
                  <a:moveTo>
                    <a:pt x="20" y="36"/>
                  </a:moveTo>
                  <a:cubicBezTo>
                    <a:pt x="17" y="36"/>
                    <a:pt x="14" y="35"/>
                    <a:pt x="12" y="34"/>
                  </a:cubicBezTo>
                  <a:cubicBezTo>
                    <a:pt x="3" y="29"/>
                    <a:pt x="0" y="19"/>
                    <a:pt x="5" y="11"/>
                  </a:cubicBezTo>
                  <a:cubicBezTo>
                    <a:pt x="10" y="2"/>
                    <a:pt x="20" y="0"/>
                    <a:pt x="28" y="4"/>
                  </a:cubicBezTo>
                  <a:cubicBezTo>
                    <a:pt x="32" y="6"/>
                    <a:pt x="35" y="10"/>
                    <a:pt x="36" y="14"/>
                  </a:cubicBezTo>
                  <a:cubicBezTo>
                    <a:pt x="38" y="19"/>
                    <a:pt x="37" y="23"/>
                    <a:pt x="35" y="27"/>
                  </a:cubicBezTo>
                  <a:cubicBezTo>
                    <a:pt x="33" y="31"/>
                    <a:pt x="29" y="34"/>
                    <a:pt x="25" y="35"/>
                  </a:cubicBezTo>
                  <a:cubicBezTo>
                    <a:pt x="23" y="36"/>
                    <a:pt x="21" y="36"/>
                    <a:pt x="20" y="36"/>
                  </a:cubicBezTo>
                  <a:close/>
                  <a:moveTo>
                    <a:pt x="20" y="6"/>
                  </a:moveTo>
                  <a:cubicBezTo>
                    <a:pt x="15" y="6"/>
                    <a:pt x="11" y="8"/>
                    <a:pt x="8" y="13"/>
                  </a:cubicBezTo>
                  <a:cubicBezTo>
                    <a:pt x="5" y="19"/>
                    <a:pt x="7" y="27"/>
                    <a:pt x="14" y="30"/>
                  </a:cubicBezTo>
                  <a:cubicBezTo>
                    <a:pt x="17" y="32"/>
                    <a:pt x="20" y="32"/>
                    <a:pt x="23" y="32"/>
                  </a:cubicBezTo>
                  <a:cubicBezTo>
                    <a:pt x="27" y="31"/>
                    <a:pt x="30" y="28"/>
                    <a:pt x="31" y="25"/>
                  </a:cubicBezTo>
                  <a:cubicBezTo>
                    <a:pt x="33" y="22"/>
                    <a:pt x="33" y="19"/>
                    <a:pt x="32" y="15"/>
                  </a:cubicBezTo>
                  <a:cubicBezTo>
                    <a:pt x="31" y="12"/>
                    <a:pt x="29" y="9"/>
                    <a:pt x="26" y="8"/>
                  </a:cubicBezTo>
                  <a:cubicBezTo>
                    <a:pt x="24" y="6"/>
                    <a:pt x="22" y="6"/>
                    <a:pt x="2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55" name="iṥḷïḑe">
              <a:extLst>
                <a:ext uri="{FF2B5EF4-FFF2-40B4-BE49-F238E27FC236}">
                  <a16:creationId xmlns:a16="http://schemas.microsoft.com/office/drawing/2014/main" xmlns="" id="{4847EDBE-6364-4FFB-A5A6-A8BA92F43E25}"/>
                </a:ext>
              </a:extLst>
            </p:cNvPr>
            <p:cNvSpPr/>
            <p:nvPr userDrawn="1"/>
          </p:nvSpPr>
          <p:spPr bwMode="auto">
            <a:xfrm>
              <a:off x="5351463" y="2149476"/>
              <a:ext cx="39688" cy="39688"/>
            </a:xfrm>
            <a:custGeom>
              <a:avLst/>
              <a:gdLst>
                <a:gd name="T0" fmla="*/ 10 w 12"/>
                <a:gd name="T1" fmla="*/ 8 h 12"/>
                <a:gd name="T2" fmla="*/ 3 w 12"/>
                <a:gd name="T3" fmla="*/ 10 h 12"/>
                <a:gd name="T4" fmla="*/ 1 w 12"/>
                <a:gd name="T5" fmla="*/ 3 h 12"/>
                <a:gd name="T6" fmla="*/ 8 w 12"/>
                <a:gd name="T7" fmla="*/ 1 h 12"/>
                <a:gd name="T8" fmla="*/ 10 w 12"/>
                <a:gd name="T9" fmla="*/ 8 h 12"/>
              </a:gdLst>
              <a:ahLst/>
              <a:cxnLst>
                <a:cxn ang="0">
                  <a:pos x="T0" y="T1"/>
                </a:cxn>
                <a:cxn ang="0">
                  <a:pos x="T2" y="T3"/>
                </a:cxn>
                <a:cxn ang="0">
                  <a:pos x="T4" y="T5"/>
                </a:cxn>
                <a:cxn ang="0">
                  <a:pos x="T6" y="T7"/>
                </a:cxn>
                <a:cxn ang="0">
                  <a:pos x="T8" y="T9"/>
                </a:cxn>
              </a:cxnLst>
              <a:rect l="0" t="0" r="r" b="b"/>
              <a:pathLst>
                <a:path w="12" h="12">
                  <a:moveTo>
                    <a:pt x="10" y="8"/>
                  </a:moveTo>
                  <a:cubicBezTo>
                    <a:pt x="9" y="11"/>
                    <a:pt x="6" y="12"/>
                    <a:pt x="3" y="10"/>
                  </a:cubicBezTo>
                  <a:cubicBezTo>
                    <a:pt x="1" y="9"/>
                    <a:pt x="0" y="6"/>
                    <a:pt x="1" y="3"/>
                  </a:cubicBezTo>
                  <a:cubicBezTo>
                    <a:pt x="3" y="1"/>
                    <a:pt x="6" y="0"/>
                    <a:pt x="8" y="1"/>
                  </a:cubicBezTo>
                  <a:cubicBezTo>
                    <a:pt x="11" y="3"/>
                    <a:pt x="12" y="6"/>
                    <a:pt x="10" y="8"/>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56" name="ísļiḍè">
              <a:extLst>
                <a:ext uri="{FF2B5EF4-FFF2-40B4-BE49-F238E27FC236}">
                  <a16:creationId xmlns:a16="http://schemas.microsoft.com/office/drawing/2014/main" xmlns="" id="{3CB2E776-3F09-4889-8B01-03D8CE6B040A}"/>
                </a:ext>
              </a:extLst>
            </p:cNvPr>
            <p:cNvSpPr/>
            <p:nvPr userDrawn="1"/>
          </p:nvSpPr>
          <p:spPr bwMode="auto">
            <a:xfrm>
              <a:off x="6330950" y="2270126"/>
              <a:ext cx="442913" cy="509588"/>
            </a:xfrm>
            <a:custGeom>
              <a:avLst/>
              <a:gdLst>
                <a:gd name="T0" fmla="*/ 73 w 132"/>
                <a:gd name="T1" fmla="*/ 152 h 152"/>
                <a:gd name="T2" fmla="*/ 18 w 132"/>
                <a:gd name="T3" fmla="*/ 102 h 152"/>
                <a:gd name="T4" fmla="*/ 17 w 132"/>
                <a:gd name="T5" fmla="*/ 21 h 152"/>
                <a:gd name="T6" fmla="*/ 64 w 132"/>
                <a:gd name="T7" fmla="*/ 7 h 152"/>
                <a:gd name="T8" fmla="*/ 94 w 132"/>
                <a:gd name="T9" fmla="*/ 34 h 152"/>
                <a:gd name="T10" fmla="*/ 95 w 132"/>
                <a:gd name="T11" fmla="*/ 37 h 152"/>
                <a:gd name="T12" fmla="*/ 71 w 132"/>
                <a:gd name="T13" fmla="*/ 53 h 152"/>
                <a:gd name="T14" fmla="*/ 69 w 132"/>
                <a:gd name="T15" fmla="*/ 50 h 152"/>
                <a:gd name="T16" fmla="*/ 43 w 132"/>
                <a:gd name="T17" fmla="*/ 44 h 152"/>
                <a:gd name="T18" fmla="*/ 50 w 132"/>
                <a:gd name="T19" fmla="*/ 98 h 152"/>
                <a:gd name="T20" fmla="*/ 75 w 132"/>
                <a:gd name="T21" fmla="*/ 120 h 152"/>
                <a:gd name="T22" fmla="*/ 89 w 132"/>
                <a:gd name="T23" fmla="*/ 108 h 152"/>
                <a:gd name="T24" fmla="*/ 89 w 132"/>
                <a:gd name="T25" fmla="*/ 86 h 152"/>
                <a:gd name="T26" fmla="*/ 86 w 132"/>
                <a:gd name="T27" fmla="*/ 83 h 152"/>
                <a:gd name="T28" fmla="*/ 113 w 132"/>
                <a:gd name="T29" fmla="*/ 68 h 152"/>
                <a:gd name="T30" fmla="*/ 115 w 132"/>
                <a:gd name="T31" fmla="*/ 72 h 152"/>
                <a:gd name="T32" fmla="*/ 105 w 132"/>
                <a:gd name="T33" fmla="*/ 140 h 152"/>
                <a:gd name="T34" fmla="*/ 73 w 132"/>
                <a:gd name="T35" fmla="*/ 152 h 152"/>
                <a:gd name="T36" fmla="*/ 51 w 132"/>
                <a:gd name="T37" fmla="*/ 12 h 152"/>
                <a:gd name="T38" fmla="*/ 24 w 132"/>
                <a:gd name="T39" fmla="*/ 26 h 152"/>
                <a:gd name="T40" fmla="*/ 25 w 132"/>
                <a:gd name="T41" fmla="*/ 98 h 152"/>
                <a:gd name="T42" fmla="*/ 101 w 132"/>
                <a:gd name="T43" fmla="*/ 133 h 152"/>
                <a:gd name="T44" fmla="*/ 109 w 132"/>
                <a:gd name="T45" fmla="*/ 79 h 152"/>
                <a:gd name="T46" fmla="*/ 97 w 132"/>
                <a:gd name="T47" fmla="*/ 86 h 152"/>
                <a:gd name="T48" fmla="*/ 97 w 132"/>
                <a:gd name="T49" fmla="*/ 111 h 152"/>
                <a:gd name="T50" fmla="*/ 75 w 132"/>
                <a:gd name="T51" fmla="*/ 128 h 152"/>
                <a:gd name="T52" fmla="*/ 43 w 132"/>
                <a:gd name="T53" fmla="*/ 102 h 152"/>
                <a:gd name="T54" fmla="*/ 38 w 132"/>
                <a:gd name="T55" fmla="*/ 37 h 152"/>
                <a:gd name="T56" fmla="*/ 72 w 132"/>
                <a:gd name="T57" fmla="*/ 43 h 152"/>
                <a:gd name="T58" fmla="*/ 85 w 132"/>
                <a:gd name="T59" fmla="*/ 34 h 152"/>
                <a:gd name="T60" fmla="*/ 61 w 132"/>
                <a:gd name="T61" fmla="*/ 14 h 152"/>
                <a:gd name="T62" fmla="*/ 51 w 132"/>
                <a:gd name="T63" fmla="*/ 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52">
                  <a:moveTo>
                    <a:pt x="73" y="152"/>
                  </a:moveTo>
                  <a:cubicBezTo>
                    <a:pt x="56" y="152"/>
                    <a:pt x="40" y="138"/>
                    <a:pt x="18" y="102"/>
                  </a:cubicBezTo>
                  <a:cubicBezTo>
                    <a:pt x="0" y="72"/>
                    <a:pt x="0" y="42"/>
                    <a:pt x="17" y="21"/>
                  </a:cubicBezTo>
                  <a:cubicBezTo>
                    <a:pt x="30" y="6"/>
                    <a:pt x="49" y="0"/>
                    <a:pt x="64" y="7"/>
                  </a:cubicBezTo>
                  <a:cubicBezTo>
                    <a:pt x="86" y="16"/>
                    <a:pt x="94" y="33"/>
                    <a:pt x="94" y="34"/>
                  </a:cubicBezTo>
                  <a:cubicBezTo>
                    <a:pt x="95" y="37"/>
                    <a:pt x="95" y="37"/>
                    <a:pt x="95" y="37"/>
                  </a:cubicBezTo>
                  <a:cubicBezTo>
                    <a:pt x="71" y="53"/>
                    <a:pt x="71" y="53"/>
                    <a:pt x="71" y="53"/>
                  </a:cubicBezTo>
                  <a:cubicBezTo>
                    <a:pt x="69" y="50"/>
                    <a:pt x="69" y="50"/>
                    <a:pt x="69" y="50"/>
                  </a:cubicBezTo>
                  <a:cubicBezTo>
                    <a:pt x="69" y="50"/>
                    <a:pt x="54" y="37"/>
                    <a:pt x="43" y="44"/>
                  </a:cubicBezTo>
                  <a:cubicBezTo>
                    <a:pt x="31" y="51"/>
                    <a:pt x="29" y="61"/>
                    <a:pt x="50" y="98"/>
                  </a:cubicBezTo>
                  <a:cubicBezTo>
                    <a:pt x="58" y="112"/>
                    <a:pt x="67" y="120"/>
                    <a:pt x="75" y="120"/>
                  </a:cubicBezTo>
                  <a:cubicBezTo>
                    <a:pt x="82" y="119"/>
                    <a:pt x="87" y="113"/>
                    <a:pt x="89" y="108"/>
                  </a:cubicBezTo>
                  <a:cubicBezTo>
                    <a:pt x="95" y="96"/>
                    <a:pt x="89" y="86"/>
                    <a:pt x="89" y="86"/>
                  </a:cubicBezTo>
                  <a:cubicBezTo>
                    <a:pt x="86" y="83"/>
                    <a:pt x="86" y="83"/>
                    <a:pt x="86" y="83"/>
                  </a:cubicBezTo>
                  <a:cubicBezTo>
                    <a:pt x="113" y="68"/>
                    <a:pt x="113" y="68"/>
                    <a:pt x="113" y="68"/>
                  </a:cubicBezTo>
                  <a:cubicBezTo>
                    <a:pt x="115" y="72"/>
                    <a:pt x="115" y="72"/>
                    <a:pt x="115" y="72"/>
                  </a:cubicBezTo>
                  <a:cubicBezTo>
                    <a:pt x="123" y="88"/>
                    <a:pt x="132" y="123"/>
                    <a:pt x="105" y="140"/>
                  </a:cubicBezTo>
                  <a:cubicBezTo>
                    <a:pt x="93" y="147"/>
                    <a:pt x="83" y="152"/>
                    <a:pt x="73" y="152"/>
                  </a:cubicBezTo>
                  <a:close/>
                  <a:moveTo>
                    <a:pt x="51" y="12"/>
                  </a:moveTo>
                  <a:cubicBezTo>
                    <a:pt x="42" y="12"/>
                    <a:pt x="31" y="17"/>
                    <a:pt x="24" y="26"/>
                  </a:cubicBezTo>
                  <a:cubicBezTo>
                    <a:pt x="8" y="44"/>
                    <a:pt x="8" y="71"/>
                    <a:pt x="25" y="98"/>
                  </a:cubicBezTo>
                  <a:cubicBezTo>
                    <a:pt x="58" y="152"/>
                    <a:pt x="73" y="150"/>
                    <a:pt x="101" y="133"/>
                  </a:cubicBezTo>
                  <a:cubicBezTo>
                    <a:pt x="123" y="119"/>
                    <a:pt x="113" y="90"/>
                    <a:pt x="109" y="79"/>
                  </a:cubicBezTo>
                  <a:cubicBezTo>
                    <a:pt x="97" y="86"/>
                    <a:pt x="97" y="86"/>
                    <a:pt x="97" y="86"/>
                  </a:cubicBezTo>
                  <a:cubicBezTo>
                    <a:pt x="99" y="91"/>
                    <a:pt x="102" y="100"/>
                    <a:pt x="97" y="111"/>
                  </a:cubicBezTo>
                  <a:cubicBezTo>
                    <a:pt x="93" y="119"/>
                    <a:pt x="86" y="127"/>
                    <a:pt x="75" y="128"/>
                  </a:cubicBezTo>
                  <a:cubicBezTo>
                    <a:pt x="67" y="128"/>
                    <a:pt x="55" y="124"/>
                    <a:pt x="43" y="102"/>
                  </a:cubicBezTo>
                  <a:cubicBezTo>
                    <a:pt x="25" y="70"/>
                    <a:pt x="18" y="49"/>
                    <a:pt x="38" y="37"/>
                  </a:cubicBezTo>
                  <a:cubicBezTo>
                    <a:pt x="52" y="29"/>
                    <a:pt x="66" y="38"/>
                    <a:pt x="72" y="43"/>
                  </a:cubicBezTo>
                  <a:cubicBezTo>
                    <a:pt x="85" y="34"/>
                    <a:pt x="85" y="34"/>
                    <a:pt x="85" y="34"/>
                  </a:cubicBezTo>
                  <a:cubicBezTo>
                    <a:pt x="82" y="29"/>
                    <a:pt x="75" y="20"/>
                    <a:pt x="61" y="14"/>
                  </a:cubicBezTo>
                  <a:cubicBezTo>
                    <a:pt x="58" y="13"/>
                    <a:pt x="55" y="12"/>
                    <a:pt x="51" y="12"/>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57" name="ïšļíďé">
              <a:extLst>
                <a:ext uri="{FF2B5EF4-FFF2-40B4-BE49-F238E27FC236}">
                  <a16:creationId xmlns:a16="http://schemas.microsoft.com/office/drawing/2014/main" xmlns="" id="{2D479BDA-C2A2-4F21-AB97-44BCF8B0E9A0}"/>
                </a:ext>
              </a:extLst>
            </p:cNvPr>
            <p:cNvSpPr/>
            <p:nvPr userDrawn="1"/>
          </p:nvSpPr>
          <p:spPr bwMode="auto">
            <a:xfrm>
              <a:off x="6686550" y="993776"/>
              <a:ext cx="374650" cy="522288"/>
            </a:xfrm>
            <a:custGeom>
              <a:avLst/>
              <a:gdLst>
                <a:gd name="T0" fmla="*/ 38 w 112"/>
                <a:gd name="T1" fmla="*/ 156 h 156"/>
                <a:gd name="T2" fmla="*/ 0 w 112"/>
                <a:gd name="T3" fmla="*/ 15 h 156"/>
                <a:gd name="T4" fmla="*/ 4 w 112"/>
                <a:gd name="T5" fmla="*/ 13 h 156"/>
                <a:gd name="T6" fmla="*/ 62 w 112"/>
                <a:gd name="T7" fmla="*/ 16 h 156"/>
                <a:gd name="T8" fmla="*/ 70 w 112"/>
                <a:gd name="T9" fmla="*/ 64 h 156"/>
                <a:gd name="T10" fmla="*/ 108 w 112"/>
                <a:gd name="T11" fmla="*/ 92 h 156"/>
                <a:gd name="T12" fmla="*/ 108 w 112"/>
                <a:gd name="T13" fmla="*/ 118 h 156"/>
                <a:gd name="T14" fmla="*/ 41 w 112"/>
                <a:gd name="T15" fmla="*/ 155 h 156"/>
                <a:gd name="T16" fmla="*/ 38 w 112"/>
                <a:gd name="T17" fmla="*/ 156 h 156"/>
                <a:gd name="T18" fmla="*/ 10 w 112"/>
                <a:gd name="T19" fmla="*/ 20 h 156"/>
                <a:gd name="T20" fmla="*/ 43 w 112"/>
                <a:gd name="T21" fmla="*/ 146 h 156"/>
                <a:gd name="T22" fmla="*/ 101 w 112"/>
                <a:gd name="T23" fmla="*/ 114 h 156"/>
                <a:gd name="T24" fmla="*/ 101 w 112"/>
                <a:gd name="T25" fmla="*/ 96 h 156"/>
                <a:gd name="T26" fmla="*/ 64 w 112"/>
                <a:gd name="T27" fmla="*/ 71 h 156"/>
                <a:gd name="T28" fmla="*/ 57 w 112"/>
                <a:gd name="T29" fmla="*/ 72 h 156"/>
                <a:gd name="T30" fmla="*/ 60 w 112"/>
                <a:gd name="T31" fmla="*/ 66 h 156"/>
                <a:gd name="T32" fmla="*/ 57 w 112"/>
                <a:gd name="T33" fmla="*/ 22 h 156"/>
                <a:gd name="T34" fmla="*/ 10 w 112"/>
                <a:gd name="T35" fmla="*/ 20 h 156"/>
                <a:gd name="T36" fmla="*/ 51 w 112"/>
                <a:gd name="T37" fmla="*/ 137 h 156"/>
                <a:gd name="T38" fmla="*/ 39 w 112"/>
                <a:gd name="T39" fmla="*/ 92 h 156"/>
                <a:gd name="T40" fmla="*/ 42 w 112"/>
                <a:gd name="T41" fmla="*/ 90 h 156"/>
                <a:gd name="T42" fmla="*/ 77 w 112"/>
                <a:gd name="T43" fmla="*/ 88 h 156"/>
                <a:gd name="T44" fmla="*/ 88 w 112"/>
                <a:gd name="T45" fmla="*/ 102 h 156"/>
                <a:gd name="T46" fmla="*/ 56 w 112"/>
                <a:gd name="T47" fmla="*/ 135 h 156"/>
                <a:gd name="T48" fmla="*/ 51 w 112"/>
                <a:gd name="T49" fmla="*/ 137 h 156"/>
                <a:gd name="T50" fmla="*/ 49 w 112"/>
                <a:gd name="T51" fmla="*/ 96 h 156"/>
                <a:gd name="T52" fmla="*/ 56 w 112"/>
                <a:gd name="T53" fmla="*/ 126 h 156"/>
                <a:gd name="T54" fmla="*/ 81 w 112"/>
                <a:gd name="T55" fmla="*/ 104 h 156"/>
                <a:gd name="T56" fmla="*/ 74 w 112"/>
                <a:gd name="T57" fmla="*/ 95 h 156"/>
                <a:gd name="T58" fmla="*/ 49 w 112"/>
                <a:gd name="T59" fmla="*/ 96 h 156"/>
                <a:gd name="T60" fmla="*/ 36 w 112"/>
                <a:gd name="T61" fmla="*/ 80 h 156"/>
                <a:gd name="T62" fmla="*/ 23 w 112"/>
                <a:gd name="T63" fmla="*/ 30 h 156"/>
                <a:gd name="T64" fmla="*/ 26 w 112"/>
                <a:gd name="T65" fmla="*/ 28 h 156"/>
                <a:gd name="T66" fmla="*/ 47 w 112"/>
                <a:gd name="T67" fmla="*/ 28 h 156"/>
                <a:gd name="T68" fmla="*/ 55 w 112"/>
                <a:gd name="T69" fmla="*/ 38 h 156"/>
                <a:gd name="T70" fmla="*/ 41 w 112"/>
                <a:gd name="T71" fmla="*/ 74 h 156"/>
                <a:gd name="T72" fmla="*/ 36 w 112"/>
                <a:gd name="T73" fmla="*/ 80 h 156"/>
                <a:gd name="T74" fmla="*/ 32 w 112"/>
                <a:gd name="T75" fmla="*/ 35 h 156"/>
                <a:gd name="T76" fmla="*/ 40 w 112"/>
                <a:gd name="T77" fmla="*/ 63 h 156"/>
                <a:gd name="T78" fmla="*/ 47 w 112"/>
                <a:gd name="T79" fmla="*/ 40 h 156"/>
                <a:gd name="T80" fmla="*/ 43 w 112"/>
                <a:gd name="T81" fmla="*/ 35 h 156"/>
                <a:gd name="T82" fmla="*/ 32 w 112"/>
                <a:gd name="T83" fmla="*/ 3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56">
                  <a:moveTo>
                    <a:pt x="38" y="156"/>
                  </a:moveTo>
                  <a:cubicBezTo>
                    <a:pt x="0" y="15"/>
                    <a:pt x="0" y="15"/>
                    <a:pt x="0" y="15"/>
                  </a:cubicBezTo>
                  <a:cubicBezTo>
                    <a:pt x="4" y="13"/>
                    <a:pt x="4" y="13"/>
                    <a:pt x="4" y="13"/>
                  </a:cubicBezTo>
                  <a:cubicBezTo>
                    <a:pt x="5" y="13"/>
                    <a:pt x="41" y="0"/>
                    <a:pt x="62" y="16"/>
                  </a:cubicBezTo>
                  <a:cubicBezTo>
                    <a:pt x="79" y="29"/>
                    <a:pt x="73" y="53"/>
                    <a:pt x="70" y="64"/>
                  </a:cubicBezTo>
                  <a:cubicBezTo>
                    <a:pt x="79" y="65"/>
                    <a:pt x="98" y="70"/>
                    <a:pt x="108" y="92"/>
                  </a:cubicBezTo>
                  <a:cubicBezTo>
                    <a:pt x="112" y="101"/>
                    <a:pt x="112" y="110"/>
                    <a:pt x="108" y="118"/>
                  </a:cubicBezTo>
                  <a:cubicBezTo>
                    <a:pt x="95" y="143"/>
                    <a:pt x="43" y="154"/>
                    <a:pt x="41" y="155"/>
                  </a:cubicBezTo>
                  <a:lnTo>
                    <a:pt x="38" y="156"/>
                  </a:lnTo>
                  <a:close/>
                  <a:moveTo>
                    <a:pt x="10" y="20"/>
                  </a:moveTo>
                  <a:cubicBezTo>
                    <a:pt x="43" y="146"/>
                    <a:pt x="43" y="146"/>
                    <a:pt x="43" y="146"/>
                  </a:cubicBezTo>
                  <a:cubicBezTo>
                    <a:pt x="55" y="143"/>
                    <a:pt x="91" y="133"/>
                    <a:pt x="101" y="114"/>
                  </a:cubicBezTo>
                  <a:cubicBezTo>
                    <a:pt x="104" y="108"/>
                    <a:pt x="104" y="102"/>
                    <a:pt x="101" y="96"/>
                  </a:cubicBezTo>
                  <a:cubicBezTo>
                    <a:pt x="90" y="70"/>
                    <a:pt x="64" y="71"/>
                    <a:pt x="64" y="71"/>
                  </a:cubicBezTo>
                  <a:cubicBezTo>
                    <a:pt x="57" y="72"/>
                    <a:pt x="57" y="72"/>
                    <a:pt x="57" y="72"/>
                  </a:cubicBezTo>
                  <a:cubicBezTo>
                    <a:pt x="60" y="66"/>
                    <a:pt x="60" y="66"/>
                    <a:pt x="60" y="66"/>
                  </a:cubicBezTo>
                  <a:cubicBezTo>
                    <a:pt x="60" y="66"/>
                    <a:pt x="74" y="35"/>
                    <a:pt x="57" y="22"/>
                  </a:cubicBezTo>
                  <a:cubicBezTo>
                    <a:pt x="43" y="12"/>
                    <a:pt x="19" y="17"/>
                    <a:pt x="10" y="20"/>
                  </a:cubicBezTo>
                  <a:close/>
                  <a:moveTo>
                    <a:pt x="51" y="137"/>
                  </a:moveTo>
                  <a:cubicBezTo>
                    <a:pt x="39" y="92"/>
                    <a:pt x="39" y="92"/>
                    <a:pt x="39" y="92"/>
                  </a:cubicBezTo>
                  <a:cubicBezTo>
                    <a:pt x="42" y="90"/>
                    <a:pt x="42" y="90"/>
                    <a:pt x="42" y="90"/>
                  </a:cubicBezTo>
                  <a:cubicBezTo>
                    <a:pt x="43" y="90"/>
                    <a:pt x="63" y="81"/>
                    <a:pt x="77" y="88"/>
                  </a:cubicBezTo>
                  <a:cubicBezTo>
                    <a:pt x="83" y="91"/>
                    <a:pt x="87" y="96"/>
                    <a:pt x="88" y="102"/>
                  </a:cubicBezTo>
                  <a:cubicBezTo>
                    <a:pt x="92" y="117"/>
                    <a:pt x="62" y="132"/>
                    <a:pt x="56" y="135"/>
                  </a:cubicBezTo>
                  <a:lnTo>
                    <a:pt x="51" y="137"/>
                  </a:lnTo>
                  <a:close/>
                  <a:moveTo>
                    <a:pt x="49" y="96"/>
                  </a:moveTo>
                  <a:cubicBezTo>
                    <a:pt x="56" y="126"/>
                    <a:pt x="56" y="126"/>
                    <a:pt x="56" y="126"/>
                  </a:cubicBezTo>
                  <a:cubicBezTo>
                    <a:pt x="69" y="120"/>
                    <a:pt x="82" y="110"/>
                    <a:pt x="81" y="104"/>
                  </a:cubicBezTo>
                  <a:cubicBezTo>
                    <a:pt x="79" y="100"/>
                    <a:pt x="77" y="97"/>
                    <a:pt x="74" y="95"/>
                  </a:cubicBezTo>
                  <a:cubicBezTo>
                    <a:pt x="66" y="92"/>
                    <a:pt x="55" y="94"/>
                    <a:pt x="49" y="96"/>
                  </a:cubicBezTo>
                  <a:close/>
                  <a:moveTo>
                    <a:pt x="36" y="80"/>
                  </a:moveTo>
                  <a:cubicBezTo>
                    <a:pt x="23" y="30"/>
                    <a:pt x="23" y="30"/>
                    <a:pt x="23" y="30"/>
                  </a:cubicBezTo>
                  <a:cubicBezTo>
                    <a:pt x="26" y="28"/>
                    <a:pt x="26" y="28"/>
                    <a:pt x="26" y="28"/>
                  </a:cubicBezTo>
                  <a:cubicBezTo>
                    <a:pt x="27" y="28"/>
                    <a:pt x="39" y="24"/>
                    <a:pt x="47" y="28"/>
                  </a:cubicBezTo>
                  <a:cubicBezTo>
                    <a:pt x="51" y="30"/>
                    <a:pt x="53" y="33"/>
                    <a:pt x="55" y="38"/>
                  </a:cubicBezTo>
                  <a:cubicBezTo>
                    <a:pt x="58" y="54"/>
                    <a:pt x="42" y="73"/>
                    <a:pt x="41" y="74"/>
                  </a:cubicBezTo>
                  <a:lnTo>
                    <a:pt x="36" y="80"/>
                  </a:lnTo>
                  <a:close/>
                  <a:moveTo>
                    <a:pt x="32" y="35"/>
                  </a:moveTo>
                  <a:cubicBezTo>
                    <a:pt x="40" y="63"/>
                    <a:pt x="40" y="63"/>
                    <a:pt x="40" y="63"/>
                  </a:cubicBezTo>
                  <a:cubicBezTo>
                    <a:pt x="44" y="56"/>
                    <a:pt x="48" y="47"/>
                    <a:pt x="47" y="40"/>
                  </a:cubicBezTo>
                  <a:cubicBezTo>
                    <a:pt x="46" y="37"/>
                    <a:pt x="45" y="36"/>
                    <a:pt x="43" y="35"/>
                  </a:cubicBezTo>
                  <a:cubicBezTo>
                    <a:pt x="40" y="33"/>
                    <a:pt x="36" y="34"/>
                    <a:pt x="32" y="35"/>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58" name="îṥlïḓé">
              <a:extLst>
                <a:ext uri="{FF2B5EF4-FFF2-40B4-BE49-F238E27FC236}">
                  <a16:creationId xmlns:a16="http://schemas.microsoft.com/office/drawing/2014/main" xmlns="" id="{0BA9D4FE-E5F0-408B-B9F8-1B683A4CD12B}"/>
                </a:ext>
              </a:extLst>
            </p:cNvPr>
            <p:cNvSpPr/>
            <p:nvPr userDrawn="1"/>
          </p:nvSpPr>
          <p:spPr bwMode="auto">
            <a:xfrm>
              <a:off x="3482975" y="3063876"/>
              <a:ext cx="355600" cy="525463"/>
            </a:xfrm>
            <a:custGeom>
              <a:avLst/>
              <a:gdLst>
                <a:gd name="T0" fmla="*/ 218 w 224"/>
                <a:gd name="T1" fmla="*/ 331 h 331"/>
                <a:gd name="T2" fmla="*/ 148 w 224"/>
                <a:gd name="T3" fmla="*/ 316 h 331"/>
                <a:gd name="T4" fmla="*/ 157 w 224"/>
                <a:gd name="T5" fmla="*/ 219 h 331"/>
                <a:gd name="T6" fmla="*/ 117 w 224"/>
                <a:gd name="T7" fmla="*/ 209 h 331"/>
                <a:gd name="T8" fmla="*/ 66 w 224"/>
                <a:gd name="T9" fmla="*/ 295 h 331"/>
                <a:gd name="T10" fmla="*/ 0 w 224"/>
                <a:gd name="T11" fmla="*/ 281 h 331"/>
                <a:gd name="T12" fmla="*/ 167 w 224"/>
                <a:gd name="T13" fmla="*/ 0 h 331"/>
                <a:gd name="T14" fmla="*/ 224 w 224"/>
                <a:gd name="T15" fmla="*/ 15 h 331"/>
                <a:gd name="T16" fmla="*/ 218 w 224"/>
                <a:gd name="T17" fmla="*/ 331 h 331"/>
                <a:gd name="T18" fmla="*/ 167 w 224"/>
                <a:gd name="T19" fmla="*/ 302 h 331"/>
                <a:gd name="T20" fmla="*/ 201 w 224"/>
                <a:gd name="T21" fmla="*/ 310 h 331"/>
                <a:gd name="T22" fmla="*/ 207 w 224"/>
                <a:gd name="T23" fmla="*/ 27 h 331"/>
                <a:gd name="T24" fmla="*/ 176 w 224"/>
                <a:gd name="T25" fmla="*/ 19 h 331"/>
                <a:gd name="T26" fmla="*/ 26 w 224"/>
                <a:gd name="T27" fmla="*/ 270 h 331"/>
                <a:gd name="T28" fmla="*/ 57 w 224"/>
                <a:gd name="T29" fmla="*/ 276 h 331"/>
                <a:gd name="T30" fmla="*/ 108 w 224"/>
                <a:gd name="T31" fmla="*/ 190 h 331"/>
                <a:gd name="T32" fmla="*/ 174 w 224"/>
                <a:gd name="T33" fmla="*/ 205 h 331"/>
                <a:gd name="T34" fmla="*/ 167 w 224"/>
                <a:gd name="T35" fmla="*/ 302 h 331"/>
                <a:gd name="T36" fmla="*/ 176 w 224"/>
                <a:gd name="T37" fmla="*/ 188 h 331"/>
                <a:gd name="T38" fmla="*/ 117 w 224"/>
                <a:gd name="T39" fmla="*/ 173 h 331"/>
                <a:gd name="T40" fmla="*/ 186 w 224"/>
                <a:gd name="T41" fmla="*/ 53 h 331"/>
                <a:gd name="T42" fmla="*/ 176 w 224"/>
                <a:gd name="T43" fmla="*/ 188 h 331"/>
                <a:gd name="T44" fmla="*/ 142 w 224"/>
                <a:gd name="T45" fmla="*/ 162 h 331"/>
                <a:gd name="T46" fmla="*/ 161 w 224"/>
                <a:gd name="T47" fmla="*/ 167 h 331"/>
                <a:gd name="T48" fmla="*/ 163 w 224"/>
                <a:gd name="T49" fmla="*/ 127 h 331"/>
                <a:gd name="T50" fmla="*/ 142 w 224"/>
                <a:gd name="T51" fmla="*/ 162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331">
                  <a:moveTo>
                    <a:pt x="218" y="331"/>
                  </a:moveTo>
                  <a:lnTo>
                    <a:pt x="148" y="316"/>
                  </a:lnTo>
                  <a:lnTo>
                    <a:pt x="157" y="219"/>
                  </a:lnTo>
                  <a:lnTo>
                    <a:pt x="117" y="209"/>
                  </a:lnTo>
                  <a:lnTo>
                    <a:pt x="66" y="295"/>
                  </a:lnTo>
                  <a:lnTo>
                    <a:pt x="0" y="281"/>
                  </a:lnTo>
                  <a:lnTo>
                    <a:pt x="167" y="0"/>
                  </a:lnTo>
                  <a:lnTo>
                    <a:pt x="224" y="15"/>
                  </a:lnTo>
                  <a:lnTo>
                    <a:pt x="218" y="331"/>
                  </a:lnTo>
                  <a:close/>
                  <a:moveTo>
                    <a:pt x="167" y="302"/>
                  </a:moveTo>
                  <a:lnTo>
                    <a:pt x="201" y="310"/>
                  </a:lnTo>
                  <a:lnTo>
                    <a:pt x="207" y="27"/>
                  </a:lnTo>
                  <a:lnTo>
                    <a:pt x="176" y="19"/>
                  </a:lnTo>
                  <a:lnTo>
                    <a:pt x="26" y="270"/>
                  </a:lnTo>
                  <a:lnTo>
                    <a:pt x="57" y="276"/>
                  </a:lnTo>
                  <a:lnTo>
                    <a:pt x="108" y="190"/>
                  </a:lnTo>
                  <a:lnTo>
                    <a:pt x="174" y="205"/>
                  </a:lnTo>
                  <a:lnTo>
                    <a:pt x="167" y="302"/>
                  </a:lnTo>
                  <a:close/>
                  <a:moveTo>
                    <a:pt x="176" y="188"/>
                  </a:moveTo>
                  <a:lnTo>
                    <a:pt x="117" y="173"/>
                  </a:lnTo>
                  <a:lnTo>
                    <a:pt x="186" y="53"/>
                  </a:lnTo>
                  <a:lnTo>
                    <a:pt x="176" y="188"/>
                  </a:lnTo>
                  <a:close/>
                  <a:moveTo>
                    <a:pt x="142" y="162"/>
                  </a:moveTo>
                  <a:lnTo>
                    <a:pt x="161" y="167"/>
                  </a:lnTo>
                  <a:lnTo>
                    <a:pt x="163" y="127"/>
                  </a:lnTo>
                  <a:lnTo>
                    <a:pt x="142" y="162"/>
                  </a:ln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59" name="ïṩliḋé">
              <a:extLst>
                <a:ext uri="{FF2B5EF4-FFF2-40B4-BE49-F238E27FC236}">
                  <a16:creationId xmlns:a16="http://schemas.microsoft.com/office/drawing/2014/main" xmlns="" id="{A10A134C-0685-4BF9-A5C3-6FF8745747B5}"/>
                </a:ext>
              </a:extLst>
            </p:cNvPr>
            <p:cNvSpPr/>
            <p:nvPr userDrawn="1"/>
          </p:nvSpPr>
          <p:spPr bwMode="auto">
            <a:xfrm>
              <a:off x="8228013" y="2644776"/>
              <a:ext cx="433388" cy="434975"/>
            </a:xfrm>
            <a:custGeom>
              <a:avLst/>
              <a:gdLst>
                <a:gd name="T0" fmla="*/ 65 w 129"/>
                <a:gd name="T1" fmla="*/ 130 h 130"/>
                <a:gd name="T2" fmla="*/ 61 w 129"/>
                <a:gd name="T3" fmla="*/ 127 h 130"/>
                <a:gd name="T4" fmla="*/ 52 w 129"/>
                <a:gd name="T5" fmla="*/ 97 h 130"/>
                <a:gd name="T6" fmla="*/ 33 w 129"/>
                <a:gd name="T7" fmla="*/ 77 h 130"/>
                <a:gd name="T8" fmla="*/ 3 w 129"/>
                <a:gd name="T9" fmla="*/ 69 h 130"/>
                <a:gd name="T10" fmla="*/ 0 w 129"/>
                <a:gd name="T11" fmla="*/ 65 h 130"/>
                <a:gd name="T12" fmla="*/ 3 w 129"/>
                <a:gd name="T13" fmla="*/ 61 h 130"/>
                <a:gd name="T14" fmla="*/ 33 w 129"/>
                <a:gd name="T15" fmla="*/ 53 h 130"/>
                <a:gd name="T16" fmla="*/ 52 w 129"/>
                <a:gd name="T17" fmla="*/ 33 h 130"/>
                <a:gd name="T18" fmla="*/ 61 w 129"/>
                <a:gd name="T19" fmla="*/ 3 h 130"/>
                <a:gd name="T20" fmla="*/ 65 w 129"/>
                <a:gd name="T21" fmla="*/ 0 h 130"/>
                <a:gd name="T22" fmla="*/ 68 w 129"/>
                <a:gd name="T23" fmla="*/ 3 h 130"/>
                <a:gd name="T24" fmla="*/ 77 w 129"/>
                <a:gd name="T25" fmla="*/ 33 h 130"/>
                <a:gd name="T26" fmla="*/ 96 w 129"/>
                <a:gd name="T27" fmla="*/ 53 h 130"/>
                <a:gd name="T28" fmla="*/ 126 w 129"/>
                <a:gd name="T29" fmla="*/ 61 h 130"/>
                <a:gd name="T30" fmla="*/ 129 w 129"/>
                <a:gd name="T31" fmla="*/ 65 h 130"/>
                <a:gd name="T32" fmla="*/ 126 w 129"/>
                <a:gd name="T33" fmla="*/ 69 h 130"/>
                <a:gd name="T34" fmla="*/ 96 w 129"/>
                <a:gd name="T35" fmla="*/ 77 h 130"/>
                <a:gd name="T36" fmla="*/ 77 w 129"/>
                <a:gd name="T37" fmla="*/ 97 h 130"/>
                <a:gd name="T38" fmla="*/ 68 w 129"/>
                <a:gd name="T39" fmla="*/ 127 h 130"/>
                <a:gd name="T40" fmla="*/ 65 w 129"/>
                <a:gd name="T41" fmla="*/ 130 h 130"/>
                <a:gd name="T42" fmla="*/ 19 w 129"/>
                <a:gd name="T43" fmla="*/ 65 h 130"/>
                <a:gd name="T44" fmla="*/ 35 w 129"/>
                <a:gd name="T45" fmla="*/ 70 h 130"/>
                <a:gd name="T46" fmla="*/ 60 w 129"/>
                <a:gd name="T47" fmla="*/ 94 h 130"/>
                <a:gd name="T48" fmla="*/ 65 w 129"/>
                <a:gd name="T49" fmla="*/ 111 h 130"/>
                <a:gd name="T50" fmla="*/ 69 w 129"/>
                <a:gd name="T51" fmla="*/ 94 h 130"/>
                <a:gd name="T52" fmla="*/ 94 w 129"/>
                <a:gd name="T53" fmla="*/ 70 h 130"/>
                <a:gd name="T54" fmla="*/ 111 w 129"/>
                <a:gd name="T55" fmla="*/ 65 h 130"/>
                <a:gd name="T56" fmla="*/ 94 w 129"/>
                <a:gd name="T57" fmla="*/ 60 h 130"/>
                <a:gd name="T58" fmla="*/ 69 w 129"/>
                <a:gd name="T59" fmla="*/ 36 h 130"/>
                <a:gd name="T60" fmla="*/ 65 w 129"/>
                <a:gd name="T61" fmla="*/ 19 h 130"/>
                <a:gd name="T62" fmla="*/ 60 w 129"/>
                <a:gd name="T63" fmla="*/ 36 h 130"/>
                <a:gd name="T64" fmla="*/ 35 w 129"/>
                <a:gd name="T65" fmla="*/ 60 h 130"/>
                <a:gd name="T66" fmla="*/ 19 w 129"/>
                <a:gd name="T67" fmla="*/ 65 h 130"/>
                <a:gd name="T68" fmla="*/ 95 w 129"/>
                <a:gd name="T69" fmla="*/ 74 h 130"/>
                <a:gd name="T70" fmla="*/ 95 w 129"/>
                <a:gd name="T71" fmla="*/ 7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130">
                  <a:moveTo>
                    <a:pt x="65" y="130"/>
                  </a:moveTo>
                  <a:cubicBezTo>
                    <a:pt x="63" y="130"/>
                    <a:pt x="61" y="129"/>
                    <a:pt x="61" y="127"/>
                  </a:cubicBezTo>
                  <a:cubicBezTo>
                    <a:pt x="52" y="97"/>
                    <a:pt x="52" y="97"/>
                    <a:pt x="52" y="97"/>
                  </a:cubicBezTo>
                  <a:cubicBezTo>
                    <a:pt x="50" y="87"/>
                    <a:pt x="42" y="80"/>
                    <a:pt x="33" y="77"/>
                  </a:cubicBezTo>
                  <a:cubicBezTo>
                    <a:pt x="3" y="69"/>
                    <a:pt x="3" y="69"/>
                    <a:pt x="3" y="69"/>
                  </a:cubicBezTo>
                  <a:cubicBezTo>
                    <a:pt x="1" y="68"/>
                    <a:pt x="0" y="67"/>
                    <a:pt x="0" y="65"/>
                  </a:cubicBezTo>
                  <a:cubicBezTo>
                    <a:pt x="0" y="63"/>
                    <a:pt x="1" y="62"/>
                    <a:pt x="3" y="61"/>
                  </a:cubicBezTo>
                  <a:cubicBezTo>
                    <a:pt x="33" y="53"/>
                    <a:pt x="33" y="53"/>
                    <a:pt x="33" y="53"/>
                  </a:cubicBezTo>
                  <a:cubicBezTo>
                    <a:pt x="42" y="50"/>
                    <a:pt x="50" y="43"/>
                    <a:pt x="52" y="33"/>
                  </a:cubicBezTo>
                  <a:cubicBezTo>
                    <a:pt x="61" y="3"/>
                    <a:pt x="61" y="3"/>
                    <a:pt x="61" y="3"/>
                  </a:cubicBezTo>
                  <a:cubicBezTo>
                    <a:pt x="61" y="1"/>
                    <a:pt x="63" y="0"/>
                    <a:pt x="65" y="0"/>
                  </a:cubicBezTo>
                  <a:cubicBezTo>
                    <a:pt x="66" y="0"/>
                    <a:pt x="68" y="1"/>
                    <a:pt x="68" y="3"/>
                  </a:cubicBezTo>
                  <a:cubicBezTo>
                    <a:pt x="77" y="33"/>
                    <a:pt x="77" y="33"/>
                    <a:pt x="77" y="33"/>
                  </a:cubicBezTo>
                  <a:cubicBezTo>
                    <a:pt x="80" y="43"/>
                    <a:pt x="87" y="50"/>
                    <a:pt x="96" y="53"/>
                  </a:cubicBezTo>
                  <a:cubicBezTo>
                    <a:pt x="126" y="61"/>
                    <a:pt x="126" y="61"/>
                    <a:pt x="126" y="61"/>
                  </a:cubicBezTo>
                  <a:cubicBezTo>
                    <a:pt x="128" y="62"/>
                    <a:pt x="129" y="63"/>
                    <a:pt x="129" y="65"/>
                  </a:cubicBezTo>
                  <a:cubicBezTo>
                    <a:pt x="129" y="67"/>
                    <a:pt x="128" y="68"/>
                    <a:pt x="126" y="69"/>
                  </a:cubicBezTo>
                  <a:cubicBezTo>
                    <a:pt x="96" y="77"/>
                    <a:pt x="96" y="77"/>
                    <a:pt x="96" y="77"/>
                  </a:cubicBezTo>
                  <a:cubicBezTo>
                    <a:pt x="87" y="80"/>
                    <a:pt x="80" y="87"/>
                    <a:pt x="77" y="97"/>
                  </a:cubicBezTo>
                  <a:cubicBezTo>
                    <a:pt x="68" y="127"/>
                    <a:pt x="68" y="127"/>
                    <a:pt x="68" y="127"/>
                  </a:cubicBezTo>
                  <a:cubicBezTo>
                    <a:pt x="68" y="129"/>
                    <a:pt x="66" y="130"/>
                    <a:pt x="65" y="130"/>
                  </a:cubicBezTo>
                  <a:close/>
                  <a:moveTo>
                    <a:pt x="19" y="65"/>
                  </a:moveTo>
                  <a:cubicBezTo>
                    <a:pt x="35" y="70"/>
                    <a:pt x="35" y="70"/>
                    <a:pt x="35" y="70"/>
                  </a:cubicBezTo>
                  <a:cubicBezTo>
                    <a:pt x="47" y="73"/>
                    <a:pt x="57" y="83"/>
                    <a:pt x="60" y="94"/>
                  </a:cubicBezTo>
                  <a:cubicBezTo>
                    <a:pt x="65" y="111"/>
                    <a:pt x="65" y="111"/>
                    <a:pt x="65" y="111"/>
                  </a:cubicBezTo>
                  <a:cubicBezTo>
                    <a:pt x="69" y="94"/>
                    <a:pt x="69" y="94"/>
                    <a:pt x="69" y="94"/>
                  </a:cubicBezTo>
                  <a:cubicBezTo>
                    <a:pt x="73" y="83"/>
                    <a:pt x="82" y="73"/>
                    <a:pt x="94" y="70"/>
                  </a:cubicBezTo>
                  <a:cubicBezTo>
                    <a:pt x="111" y="65"/>
                    <a:pt x="111" y="65"/>
                    <a:pt x="111" y="65"/>
                  </a:cubicBezTo>
                  <a:cubicBezTo>
                    <a:pt x="94" y="60"/>
                    <a:pt x="94" y="60"/>
                    <a:pt x="94" y="60"/>
                  </a:cubicBezTo>
                  <a:cubicBezTo>
                    <a:pt x="82" y="57"/>
                    <a:pt x="73" y="47"/>
                    <a:pt x="69" y="36"/>
                  </a:cubicBezTo>
                  <a:cubicBezTo>
                    <a:pt x="65" y="19"/>
                    <a:pt x="65" y="19"/>
                    <a:pt x="65" y="19"/>
                  </a:cubicBezTo>
                  <a:cubicBezTo>
                    <a:pt x="60" y="36"/>
                    <a:pt x="60" y="36"/>
                    <a:pt x="60" y="36"/>
                  </a:cubicBezTo>
                  <a:cubicBezTo>
                    <a:pt x="57" y="47"/>
                    <a:pt x="47" y="57"/>
                    <a:pt x="35" y="60"/>
                  </a:cubicBezTo>
                  <a:lnTo>
                    <a:pt x="19" y="65"/>
                  </a:lnTo>
                  <a:close/>
                  <a:moveTo>
                    <a:pt x="95" y="74"/>
                  </a:moveTo>
                  <a:cubicBezTo>
                    <a:pt x="95" y="74"/>
                    <a:pt x="95" y="74"/>
                    <a:pt x="95" y="74"/>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60" name="îṥļiḓé">
              <a:extLst>
                <a:ext uri="{FF2B5EF4-FFF2-40B4-BE49-F238E27FC236}">
                  <a16:creationId xmlns:a16="http://schemas.microsoft.com/office/drawing/2014/main" xmlns="" id="{1EBB6D1E-3959-4C57-9DBB-A10EC9B44D4A}"/>
                </a:ext>
              </a:extLst>
            </p:cNvPr>
            <p:cNvSpPr/>
            <p:nvPr userDrawn="1"/>
          </p:nvSpPr>
          <p:spPr bwMode="auto">
            <a:xfrm>
              <a:off x="4121150" y="1171576"/>
              <a:ext cx="434975" cy="431800"/>
            </a:xfrm>
            <a:custGeom>
              <a:avLst/>
              <a:gdLst>
                <a:gd name="T0" fmla="*/ 65 w 130"/>
                <a:gd name="T1" fmla="*/ 129 h 129"/>
                <a:gd name="T2" fmla="*/ 61 w 130"/>
                <a:gd name="T3" fmla="*/ 126 h 129"/>
                <a:gd name="T4" fmla="*/ 53 w 130"/>
                <a:gd name="T5" fmla="*/ 96 h 129"/>
                <a:gd name="T6" fmla="*/ 33 w 130"/>
                <a:gd name="T7" fmla="*/ 77 h 129"/>
                <a:gd name="T8" fmla="*/ 3 w 130"/>
                <a:gd name="T9" fmla="*/ 68 h 129"/>
                <a:gd name="T10" fmla="*/ 0 w 130"/>
                <a:gd name="T11" fmla="*/ 64 h 129"/>
                <a:gd name="T12" fmla="*/ 3 w 130"/>
                <a:gd name="T13" fmla="*/ 60 h 129"/>
                <a:gd name="T14" fmla="*/ 33 w 130"/>
                <a:gd name="T15" fmla="*/ 52 h 129"/>
                <a:gd name="T16" fmla="*/ 53 w 130"/>
                <a:gd name="T17" fmla="*/ 33 h 129"/>
                <a:gd name="T18" fmla="*/ 61 w 130"/>
                <a:gd name="T19" fmla="*/ 2 h 129"/>
                <a:gd name="T20" fmla="*/ 65 w 130"/>
                <a:gd name="T21" fmla="*/ 0 h 129"/>
                <a:gd name="T22" fmla="*/ 69 w 130"/>
                <a:gd name="T23" fmla="*/ 2 h 129"/>
                <a:gd name="T24" fmla="*/ 77 w 130"/>
                <a:gd name="T25" fmla="*/ 33 h 129"/>
                <a:gd name="T26" fmla="*/ 97 w 130"/>
                <a:gd name="T27" fmla="*/ 52 h 129"/>
                <a:gd name="T28" fmla="*/ 127 w 130"/>
                <a:gd name="T29" fmla="*/ 60 h 129"/>
                <a:gd name="T30" fmla="*/ 130 w 130"/>
                <a:gd name="T31" fmla="*/ 64 h 129"/>
                <a:gd name="T32" fmla="*/ 127 w 130"/>
                <a:gd name="T33" fmla="*/ 68 h 129"/>
                <a:gd name="T34" fmla="*/ 97 w 130"/>
                <a:gd name="T35" fmla="*/ 77 h 129"/>
                <a:gd name="T36" fmla="*/ 77 w 130"/>
                <a:gd name="T37" fmla="*/ 96 h 129"/>
                <a:gd name="T38" fmla="*/ 69 w 130"/>
                <a:gd name="T39" fmla="*/ 126 h 129"/>
                <a:gd name="T40" fmla="*/ 65 w 130"/>
                <a:gd name="T41" fmla="*/ 129 h 129"/>
                <a:gd name="T42" fmla="*/ 19 w 130"/>
                <a:gd name="T43" fmla="*/ 64 h 129"/>
                <a:gd name="T44" fmla="*/ 36 w 130"/>
                <a:gd name="T45" fmla="*/ 69 h 129"/>
                <a:gd name="T46" fmla="*/ 60 w 130"/>
                <a:gd name="T47" fmla="*/ 94 h 129"/>
                <a:gd name="T48" fmla="*/ 65 w 130"/>
                <a:gd name="T49" fmla="*/ 110 h 129"/>
                <a:gd name="T50" fmla="*/ 70 w 130"/>
                <a:gd name="T51" fmla="*/ 94 h 129"/>
                <a:gd name="T52" fmla="*/ 95 w 130"/>
                <a:gd name="T53" fmla="*/ 69 h 129"/>
                <a:gd name="T54" fmla="*/ 111 w 130"/>
                <a:gd name="T55" fmla="*/ 64 h 129"/>
                <a:gd name="T56" fmla="*/ 95 w 130"/>
                <a:gd name="T57" fmla="*/ 60 h 129"/>
                <a:gd name="T58" fmla="*/ 70 w 130"/>
                <a:gd name="T59" fmla="*/ 35 h 129"/>
                <a:gd name="T60" fmla="*/ 65 w 130"/>
                <a:gd name="T61" fmla="*/ 18 h 129"/>
                <a:gd name="T62" fmla="*/ 60 w 130"/>
                <a:gd name="T63" fmla="*/ 35 h 129"/>
                <a:gd name="T64" fmla="*/ 36 w 130"/>
                <a:gd name="T65" fmla="*/ 60 h 129"/>
                <a:gd name="T66" fmla="*/ 19 w 130"/>
                <a:gd name="T67" fmla="*/ 64 h 129"/>
                <a:gd name="T68" fmla="*/ 96 w 130"/>
                <a:gd name="T69" fmla="*/ 73 h 129"/>
                <a:gd name="T70" fmla="*/ 96 w 130"/>
                <a:gd name="T71" fmla="*/ 7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29">
                  <a:moveTo>
                    <a:pt x="65" y="129"/>
                  </a:moveTo>
                  <a:cubicBezTo>
                    <a:pt x="63" y="129"/>
                    <a:pt x="62" y="128"/>
                    <a:pt x="61" y="126"/>
                  </a:cubicBezTo>
                  <a:cubicBezTo>
                    <a:pt x="53" y="96"/>
                    <a:pt x="53" y="96"/>
                    <a:pt x="53" y="96"/>
                  </a:cubicBezTo>
                  <a:cubicBezTo>
                    <a:pt x="50" y="87"/>
                    <a:pt x="43" y="79"/>
                    <a:pt x="33" y="77"/>
                  </a:cubicBezTo>
                  <a:cubicBezTo>
                    <a:pt x="3" y="68"/>
                    <a:pt x="3" y="68"/>
                    <a:pt x="3" y="68"/>
                  </a:cubicBezTo>
                  <a:cubicBezTo>
                    <a:pt x="1" y="68"/>
                    <a:pt x="0" y="66"/>
                    <a:pt x="0" y="64"/>
                  </a:cubicBezTo>
                  <a:cubicBezTo>
                    <a:pt x="0" y="62"/>
                    <a:pt x="1" y="61"/>
                    <a:pt x="3" y="60"/>
                  </a:cubicBezTo>
                  <a:cubicBezTo>
                    <a:pt x="33" y="52"/>
                    <a:pt x="33" y="52"/>
                    <a:pt x="33" y="52"/>
                  </a:cubicBezTo>
                  <a:cubicBezTo>
                    <a:pt x="43" y="49"/>
                    <a:pt x="50" y="42"/>
                    <a:pt x="53" y="33"/>
                  </a:cubicBezTo>
                  <a:cubicBezTo>
                    <a:pt x="61" y="2"/>
                    <a:pt x="61" y="2"/>
                    <a:pt x="61" y="2"/>
                  </a:cubicBezTo>
                  <a:cubicBezTo>
                    <a:pt x="62" y="1"/>
                    <a:pt x="63" y="0"/>
                    <a:pt x="65" y="0"/>
                  </a:cubicBezTo>
                  <a:cubicBezTo>
                    <a:pt x="67" y="0"/>
                    <a:pt x="68" y="1"/>
                    <a:pt x="69" y="2"/>
                  </a:cubicBezTo>
                  <a:cubicBezTo>
                    <a:pt x="77" y="33"/>
                    <a:pt x="77" y="33"/>
                    <a:pt x="77" y="33"/>
                  </a:cubicBezTo>
                  <a:cubicBezTo>
                    <a:pt x="80" y="42"/>
                    <a:pt x="87" y="49"/>
                    <a:pt x="97" y="52"/>
                  </a:cubicBezTo>
                  <a:cubicBezTo>
                    <a:pt x="127" y="60"/>
                    <a:pt x="127" y="60"/>
                    <a:pt x="127" y="60"/>
                  </a:cubicBezTo>
                  <a:cubicBezTo>
                    <a:pt x="129" y="61"/>
                    <a:pt x="130" y="62"/>
                    <a:pt x="130" y="64"/>
                  </a:cubicBezTo>
                  <a:cubicBezTo>
                    <a:pt x="130" y="66"/>
                    <a:pt x="129" y="68"/>
                    <a:pt x="127" y="68"/>
                  </a:cubicBezTo>
                  <a:cubicBezTo>
                    <a:pt x="97" y="77"/>
                    <a:pt x="97" y="77"/>
                    <a:pt x="97" y="77"/>
                  </a:cubicBezTo>
                  <a:cubicBezTo>
                    <a:pt x="87" y="79"/>
                    <a:pt x="80" y="87"/>
                    <a:pt x="77" y="96"/>
                  </a:cubicBezTo>
                  <a:cubicBezTo>
                    <a:pt x="69" y="126"/>
                    <a:pt x="69" y="126"/>
                    <a:pt x="69" y="126"/>
                  </a:cubicBezTo>
                  <a:cubicBezTo>
                    <a:pt x="68" y="128"/>
                    <a:pt x="67" y="129"/>
                    <a:pt x="65" y="129"/>
                  </a:cubicBezTo>
                  <a:close/>
                  <a:moveTo>
                    <a:pt x="19" y="64"/>
                  </a:moveTo>
                  <a:cubicBezTo>
                    <a:pt x="36" y="69"/>
                    <a:pt x="36" y="69"/>
                    <a:pt x="36" y="69"/>
                  </a:cubicBezTo>
                  <a:cubicBezTo>
                    <a:pt x="47" y="72"/>
                    <a:pt x="57" y="82"/>
                    <a:pt x="60" y="94"/>
                  </a:cubicBezTo>
                  <a:cubicBezTo>
                    <a:pt x="65" y="110"/>
                    <a:pt x="65" y="110"/>
                    <a:pt x="65" y="110"/>
                  </a:cubicBezTo>
                  <a:cubicBezTo>
                    <a:pt x="70" y="94"/>
                    <a:pt x="70" y="94"/>
                    <a:pt x="70" y="94"/>
                  </a:cubicBezTo>
                  <a:cubicBezTo>
                    <a:pt x="73" y="82"/>
                    <a:pt x="83" y="72"/>
                    <a:pt x="95" y="69"/>
                  </a:cubicBezTo>
                  <a:cubicBezTo>
                    <a:pt x="111" y="64"/>
                    <a:pt x="111" y="64"/>
                    <a:pt x="111" y="64"/>
                  </a:cubicBezTo>
                  <a:cubicBezTo>
                    <a:pt x="95" y="60"/>
                    <a:pt x="95" y="60"/>
                    <a:pt x="95" y="60"/>
                  </a:cubicBezTo>
                  <a:cubicBezTo>
                    <a:pt x="83" y="56"/>
                    <a:pt x="73" y="47"/>
                    <a:pt x="70" y="35"/>
                  </a:cubicBezTo>
                  <a:cubicBezTo>
                    <a:pt x="65" y="18"/>
                    <a:pt x="65" y="18"/>
                    <a:pt x="65" y="18"/>
                  </a:cubicBezTo>
                  <a:cubicBezTo>
                    <a:pt x="60" y="35"/>
                    <a:pt x="60" y="35"/>
                    <a:pt x="60" y="35"/>
                  </a:cubicBezTo>
                  <a:cubicBezTo>
                    <a:pt x="57" y="47"/>
                    <a:pt x="47" y="56"/>
                    <a:pt x="36" y="60"/>
                  </a:cubicBezTo>
                  <a:lnTo>
                    <a:pt x="19" y="64"/>
                  </a:lnTo>
                  <a:close/>
                  <a:moveTo>
                    <a:pt x="96" y="73"/>
                  </a:moveTo>
                  <a:cubicBezTo>
                    <a:pt x="96" y="73"/>
                    <a:pt x="96" y="73"/>
                    <a:pt x="96" y="73"/>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61" name="ï$ľíďé">
              <a:extLst>
                <a:ext uri="{FF2B5EF4-FFF2-40B4-BE49-F238E27FC236}">
                  <a16:creationId xmlns:a16="http://schemas.microsoft.com/office/drawing/2014/main" xmlns="" id="{63D63696-035C-496F-8816-24D253EE34D9}"/>
                </a:ext>
              </a:extLst>
            </p:cNvPr>
            <p:cNvSpPr/>
            <p:nvPr userDrawn="1"/>
          </p:nvSpPr>
          <p:spPr bwMode="auto">
            <a:xfrm>
              <a:off x="8486775" y="3254376"/>
              <a:ext cx="225425" cy="225425"/>
            </a:xfrm>
            <a:custGeom>
              <a:avLst/>
              <a:gdLst>
                <a:gd name="T0" fmla="*/ 34 w 67"/>
                <a:gd name="T1" fmla="*/ 67 h 67"/>
                <a:gd name="T2" fmla="*/ 30 w 67"/>
                <a:gd name="T3" fmla="*/ 64 h 67"/>
                <a:gd name="T4" fmla="*/ 26 w 67"/>
                <a:gd name="T5" fmla="*/ 50 h 67"/>
                <a:gd name="T6" fmla="*/ 18 w 67"/>
                <a:gd name="T7" fmla="*/ 42 h 67"/>
                <a:gd name="T8" fmla="*/ 3 w 67"/>
                <a:gd name="T9" fmla="*/ 37 h 67"/>
                <a:gd name="T10" fmla="*/ 0 w 67"/>
                <a:gd name="T11" fmla="*/ 34 h 67"/>
                <a:gd name="T12" fmla="*/ 3 w 67"/>
                <a:gd name="T13" fmla="*/ 30 h 67"/>
                <a:gd name="T14" fmla="*/ 18 w 67"/>
                <a:gd name="T15" fmla="*/ 26 h 67"/>
                <a:gd name="T16" fmla="*/ 26 w 67"/>
                <a:gd name="T17" fmla="*/ 18 h 67"/>
                <a:gd name="T18" fmla="*/ 30 w 67"/>
                <a:gd name="T19" fmla="*/ 3 h 67"/>
                <a:gd name="T20" fmla="*/ 34 w 67"/>
                <a:gd name="T21" fmla="*/ 0 h 67"/>
                <a:gd name="T22" fmla="*/ 38 w 67"/>
                <a:gd name="T23" fmla="*/ 3 h 67"/>
                <a:gd name="T24" fmla="*/ 42 w 67"/>
                <a:gd name="T25" fmla="*/ 18 h 67"/>
                <a:gd name="T26" fmla="*/ 50 w 67"/>
                <a:gd name="T27" fmla="*/ 26 h 67"/>
                <a:gd name="T28" fmla="*/ 64 w 67"/>
                <a:gd name="T29" fmla="*/ 30 h 67"/>
                <a:gd name="T30" fmla="*/ 67 w 67"/>
                <a:gd name="T31" fmla="*/ 34 h 67"/>
                <a:gd name="T32" fmla="*/ 64 w 67"/>
                <a:gd name="T33" fmla="*/ 37 h 67"/>
                <a:gd name="T34" fmla="*/ 50 w 67"/>
                <a:gd name="T35" fmla="*/ 42 h 67"/>
                <a:gd name="T36" fmla="*/ 42 w 67"/>
                <a:gd name="T37" fmla="*/ 50 h 67"/>
                <a:gd name="T38" fmla="*/ 38 w 67"/>
                <a:gd name="T39" fmla="*/ 64 h 67"/>
                <a:gd name="T40" fmla="*/ 34 w 67"/>
                <a:gd name="T41" fmla="*/ 67 h 67"/>
                <a:gd name="T42" fmla="*/ 19 w 67"/>
                <a:gd name="T43" fmla="*/ 34 h 67"/>
                <a:gd name="T44" fmla="*/ 20 w 67"/>
                <a:gd name="T45" fmla="*/ 34 h 67"/>
                <a:gd name="T46" fmla="*/ 33 w 67"/>
                <a:gd name="T47" fmla="*/ 47 h 67"/>
                <a:gd name="T48" fmla="*/ 34 w 67"/>
                <a:gd name="T49" fmla="*/ 48 h 67"/>
                <a:gd name="T50" fmla="*/ 34 w 67"/>
                <a:gd name="T51" fmla="*/ 47 h 67"/>
                <a:gd name="T52" fmla="*/ 47 w 67"/>
                <a:gd name="T53" fmla="*/ 34 h 67"/>
                <a:gd name="T54" fmla="*/ 48 w 67"/>
                <a:gd name="T55" fmla="*/ 34 h 67"/>
                <a:gd name="T56" fmla="*/ 47 w 67"/>
                <a:gd name="T57" fmla="*/ 33 h 67"/>
                <a:gd name="T58" fmla="*/ 34 w 67"/>
                <a:gd name="T59" fmla="*/ 20 h 67"/>
                <a:gd name="T60" fmla="*/ 34 w 67"/>
                <a:gd name="T61" fmla="*/ 19 h 67"/>
                <a:gd name="T62" fmla="*/ 33 w 67"/>
                <a:gd name="T63" fmla="*/ 20 h 67"/>
                <a:gd name="T64" fmla="*/ 20 w 67"/>
                <a:gd name="T65" fmla="*/ 33 h 67"/>
                <a:gd name="T66" fmla="*/ 19 w 67"/>
                <a:gd name="T67" fmla="*/ 3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4" y="67"/>
                  </a:moveTo>
                  <a:cubicBezTo>
                    <a:pt x="32" y="67"/>
                    <a:pt x="30" y="66"/>
                    <a:pt x="30" y="64"/>
                  </a:cubicBezTo>
                  <a:cubicBezTo>
                    <a:pt x="26" y="50"/>
                    <a:pt x="26" y="50"/>
                    <a:pt x="26" y="50"/>
                  </a:cubicBezTo>
                  <a:cubicBezTo>
                    <a:pt x="25" y="46"/>
                    <a:pt x="22" y="43"/>
                    <a:pt x="18" y="42"/>
                  </a:cubicBezTo>
                  <a:cubicBezTo>
                    <a:pt x="3" y="37"/>
                    <a:pt x="3" y="37"/>
                    <a:pt x="3" y="37"/>
                  </a:cubicBezTo>
                  <a:cubicBezTo>
                    <a:pt x="1" y="37"/>
                    <a:pt x="0" y="35"/>
                    <a:pt x="0" y="34"/>
                  </a:cubicBezTo>
                  <a:cubicBezTo>
                    <a:pt x="0" y="32"/>
                    <a:pt x="1" y="30"/>
                    <a:pt x="3" y="30"/>
                  </a:cubicBezTo>
                  <a:cubicBezTo>
                    <a:pt x="18" y="26"/>
                    <a:pt x="18" y="26"/>
                    <a:pt x="18" y="26"/>
                  </a:cubicBezTo>
                  <a:cubicBezTo>
                    <a:pt x="22" y="25"/>
                    <a:pt x="25" y="22"/>
                    <a:pt x="26" y="18"/>
                  </a:cubicBezTo>
                  <a:cubicBezTo>
                    <a:pt x="30" y="3"/>
                    <a:pt x="30" y="3"/>
                    <a:pt x="30" y="3"/>
                  </a:cubicBezTo>
                  <a:cubicBezTo>
                    <a:pt x="30" y="1"/>
                    <a:pt x="32" y="0"/>
                    <a:pt x="34" y="0"/>
                  </a:cubicBezTo>
                  <a:cubicBezTo>
                    <a:pt x="36" y="0"/>
                    <a:pt x="37" y="1"/>
                    <a:pt x="38" y="3"/>
                  </a:cubicBezTo>
                  <a:cubicBezTo>
                    <a:pt x="42" y="18"/>
                    <a:pt x="42" y="18"/>
                    <a:pt x="42" y="18"/>
                  </a:cubicBezTo>
                  <a:cubicBezTo>
                    <a:pt x="43" y="22"/>
                    <a:pt x="46" y="25"/>
                    <a:pt x="50" y="26"/>
                  </a:cubicBezTo>
                  <a:cubicBezTo>
                    <a:pt x="64" y="30"/>
                    <a:pt x="64" y="30"/>
                    <a:pt x="64" y="30"/>
                  </a:cubicBezTo>
                  <a:cubicBezTo>
                    <a:pt x="66" y="30"/>
                    <a:pt x="67" y="32"/>
                    <a:pt x="67" y="34"/>
                  </a:cubicBezTo>
                  <a:cubicBezTo>
                    <a:pt x="67" y="35"/>
                    <a:pt x="66" y="37"/>
                    <a:pt x="64" y="37"/>
                  </a:cubicBezTo>
                  <a:cubicBezTo>
                    <a:pt x="50" y="42"/>
                    <a:pt x="50" y="42"/>
                    <a:pt x="50" y="42"/>
                  </a:cubicBezTo>
                  <a:cubicBezTo>
                    <a:pt x="46" y="43"/>
                    <a:pt x="43" y="46"/>
                    <a:pt x="42" y="50"/>
                  </a:cubicBezTo>
                  <a:cubicBezTo>
                    <a:pt x="38" y="64"/>
                    <a:pt x="38" y="64"/>
                    <a:pt x="38" y="64"/>
                  </a:cubicBezTo>
                  <a:cubicBezTo>
                    <a:pt x="37" y="66"/>
                    <a:pt x="36" y="67"/>
                    <a:pt x="34" y="67"/>
                  </a:cubicBezTo>
                  <a:close/>
                  <a:moveTo>
                    <a:pt x="19" y="34"/>
                  </a:moveTo>
                  <a:cubicBezTo>
                    <a:pt x="20" y="34"/>
                    <a:pt x="20" y="34"/>
                    <a:pt x="20" y="34"/>
                  </a:cubicBezTo>
                  <a:cubicBezTo>
                    <a:pt x="26" y="36"/>
                    <a:pt x="32" y="41"/>
                    <a:pt x="33" y="47"/>
                  </a:cubicBezTo>
                  <a:cubicBezTo>
                    <a:pt x="34" y="48"/>
                    <a:pt x="34" y="48"/>
                    <a:pt x="34" y="48"/>
                  </a:cubicBezTo>
                  <a:cubicBezTo>
                    <a:pt x="34" y="47"/>
                    <a:pt x="34" y="47"/>
                    <a:pt x="34" y="47"/>
                  </a:cubicBezTo>
                  <a:cubicBezTo>
                    <a:pt x="36" y="41"/>
                    <a:pt x="41" y="36"/>
                    <a:pt x="47" y="34"/>
                  </a:cubicBezTo>
                  <a:cubicBezTo>
                    <a:pt x="48" y="34"/>
                    <a:pt x="48" y="34"/>
                    <a:pt x="48" y="34"/>
                  </a:cubicBezTo>
                  <a:cubicBezTo>
                    <a:pt x="47" y="33"/>
                    <a:pt x="47" y="33"/>
                    <a:pt x="47" y="33"/>
                  </a:cubicBezTo>
                  <a:cubicBezTo>
                    <a:pt x="41" y="32"/>
                    <a:pt x="36" y="26"/>
                    <a:pt x="34" y="20"/>
                  </a:cubicBezTo>
                  <a:cubicBezTo>
                    <a:pt x="34" y="19"/>
                    <a:pt x="34" y="19"/>
                    <a:pt x="34" y="19"/>
                  </a:cubicBezTo>
                  <a:cubicBezTo>
                    <a:pt x="33" y="20"/>
                    <a:pt x="33" y="20"/>
                    <a:pt x="33" y="20"/>
                  </a:cubicBezTo>
                  <a:cubicBezTo>
                    <a:pt x="32" y="26"/>
                    <a:pt x="26" y="32"/>
                    <a:pt x="20" y="33"/>
                  </a:cubicBezTo>
                  <a:lnTo>
                    <a:pt x="19" y="34"/>
                  </a:ln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62" name="í$ļïḓe">
              <a:extLst>
                <a:ext uri="{FF2B5EF4-FFF2-40B4-BE49-F238E27FC236}">
                  <a16:creationId xmlns:a16="http://schemas.microsoft.com/office/drawing/2014/main" xmlns="" id="{40DF4603-5EE9-4AFD-88F0-AEB82B29D533}"/>
                </a:ext>
              </a:extLst>
            </p:cNvPr>
            <p:cNvSpPr/>
            <p:nvPr userDrawn="1"/>
          </p:nvSpPr>
          <p:spPr bwMode="auto">
            <a:xfrm>
              <a:off x="3879850" y="1579563"/>
              <a:ext cx="223838" cy="225425"/>
            </a:xfrm>
            <a:custGeom>
              <a:avLst/>
              <a:gdLst>
                <a:gd name="T0" fmla="*/ 33 w 67"/>
                <a:gd name="T1" fmla="*/ 67 h 67"/>
                <a:gd name="T2" fmla="*/ 29 w 67"/>
                <a:gd name="T3" fmla="*/ 64 h 67"/>
                <a:gd name="T4" fmla="*/ 25 w 67"/>
                <a:gd name="T5" fmla="*/ 49 h 67"/>
                <a:gd name="T6" fmla="*/ 17 w 67"/>
                <a:gd name="T7" fmla="*/ 41 h 67"/>
                <a:gd name="T8" fmla="*/ 3 w 67"/>
                <a:gd name="T9" fmla="*/ 37 h 67"/>
                <a:gd name="T10" fmla="*/ 0 w 67"/>
                <a:gd name="T11" fmla="*/ 33 h 67"/>
                <a:gd name="T12" fmla="*/ 3 w 67"/>
                <a:gd name="T13" fmla="*/ 29 h 67"/>
                <a:gd name="T14" fmla="*/ 17 w 67"/>
                <a:gd name="T15" fmla="*/ 25 h 67"/>
                <a:gd name="T16" fmla="*/ 25 w 67"/>
                <a:gd name="T17" fmla="*/ 17 h 67"/>
                <a:gd name="T18" fmla="*/ 29 w 67"/>
                <a:gd name="T19" fmla="*/ 3 h 67"/>
                <a:gd name="T20" fmla="*/ 33 w 67"/>
                <a:gd name="T21" fmla="*/ 0 h 67"/>
                <a:gd name="T22" fmla="*/ 37 w 67"/>
                <a:gd name="T23" fmla="*/ 3 h 67"/>
                <a:gd name="T24" fmla="*/ 41 w 67"/>
                <a:gd name="T25" fmla="*/ 17 h 67"/>
                <a:gd name="T26" fmla="*/ 49 w 67"/>
                <a:gd name="T27" fmla="*/ 25 h 67"/>
                <a:gd name="T28" fmla="*/ 64 w 67"/>
                <a:gd name="T29" fmla="*/ 29 h 67"/>
                <a:gd name="T30" fmla="*/ 67 w 67"/>
                <a:gd name="T31" fmla="*/ 33 h 67"/>
                <a:gd name="T32" fmla="*/ 64 w 67"/>
                <a:gd name="T33" fmla="*/ 37 h 67"/>
                <a:gd name="T34" fmla="*/ 49 w 67"/>
                <a:gd name="T35" fmla="*/ 41 h 67"/>
                <a:gd name="T36" fmla="*/ 41 w 67"/>
                <a:gd name="T37" fmla="*/ 49 h 67"/>
                <a:gd name="T38" fmla="*/ 37 w 67"/>
                <a:gd name="T39" fmla="*/ 64 h 67"/>
                <a:gd name="T40" fmla="*/ 33 w 67"/>
                <a:gd name="T41" fmla="*/ 67 h 67"/>
                <a:gd name="T42" fmla="*/ 18 w 67"/>
                <a:gd name="T43" fmla="*/ 33 h 67"/>
                <a:gd name="T44" fmla="*/ 19 w 67"/>
                <a:gd name="T45" fmla="*/ 33 h 67"/>
                <a:gd name="T46" fmla="*/ 33 w 67"/>
                <a:gd name="T47" fmla="*/ 47 h 67"/>
                <a:gd name="T48" fmla="*/ 33 w 67"/>
                <a:gd name="T49" fmla="*/ 48 h 67"/>
                <a:gd name="T50" fmla="*/ 33 w 67"/>
                <a:gd name="T51" fmla="*/ 47 h 67"/>
                <a:gd name="T52" fmla="*/ 47 w 67"/>
                <a:gd name="T53" fmla="*/ 33 h 67"/>
                <a:gd name="T54" fmla="*/ 48 w 67"/>
                <a:gd name="T55" fmla="*/ 33 h 67"/>
                <a:gd name="T56" fmla="*/ 47 w 67"/>
                <a:gd name="T57" fmla="*/ 33 h 67"/>
                <a:gd name="T58" fmla="*/ 33 w 67"/>
                <a:gd name="T59" fmla="*/ 19 h 67"/>
                <a:gd name="T60" fmla="*/ 33 w 67"/>
                <a:gd name="T61" fmla="*/ 18 h 67"/>
                <a:gd name="T62" fmla="*/ 33 w 67"/>
                <a:gd name="T63" fmla="*/ 19 h 67"/>
                <a:gd name="T64" fmla="*/ 19 w 67"/>
                <a:gd name="T65" fmla="*/ 33 h 67"/>
                <a:gd name="T66" fmla="*/ 18 w 67"/>
                <a:gd name="T67"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3" y="67"/>
                  </a:moveTo>
                  <a:cubicBezTo>
                    <a:pt x="31" y="67"/>
                    <a:pt x="30" y="65"/>
                    <a:pt x="29" y="64"/>
                  </a:cubicBezTo>
                  <a:cubicBezTo>
                    <a:pt x="25" y="49"/>
                    <a:pt x="25" y="49"/>
                    <a:pt x="25" y="49"/>
                  </a:cubicBezTo>
                  <a:cubicBezTo>
                    <a:pt x="24" y="45"/>
                    <a:pt x="21" y="42"/>
                    <a:pt x="17" y="41"/>
                  </a:cubicBezTo>
                  <a:cubicBezTo>
                    <a:pt x="3" y="37"/>
                    <a:pt x="3" y="37"/>
                    <a:pt x="3" y="37"/>
                  </a:cubicBezTo>
                  <a:cubicBezTo>
                    <a:pt x="1" y="36"/>
                    <a:pt x="0" y="35"/>
                    <a:pt x="0" y="33"/>
                  </a:cubicBezTo>
                  <a:cubicBezTo>
                    <a:pt x="0" y="31"/>
                    <a:pt x="1" y="30"/>
                    <a:pt x="3" y="29"/>
                  </a:cubicBezTo>
                  <a:cubicBezTo>
                    <a:pt x="17" y="25"/>
                    <a:pt x="17" y="25"/>
                    <a:pt x="17" y="25"/>
                  </a:cubicBezTo>
                  <a:cubicBezTo>
                    <a:pt x="21" y="24"/>
                    <a:pt x="24" y="21"/>
                    <a:pt x="25" y="17"/>
                  </a:cubicBezTo>
                  <a:cubicBezTo>
                    <a:pt x="29" y="3"/>
                    <a:pt x="29" y="3"/>
                    <a:pt x="29" y="3"/>
                  </a:cubicBezTo>
                  <a:cubicBezTo>
                    <a:pt x="30" y="1"/>
                    <a:pt x="31" y="0"/>
                    <a:pt x="33" y="0"/>
                  </a:cubicBezTo>
                  <a:cubicBezTo>
                    <a:pt x="35" y="0"/>
                    <a:pt x="37" y="1"/>
                    <a:pt x="37" y="3"/>
                  </a:cubicBezTo>
                  <a:cubicBezTo>
                    <a:pt x="41" y="17"/>
                    <a:pt x="41" y="17"/>
                    <a:pt x="41" y="17"/>
                  </a:cubicBezTo>
                  <a:cubicBezTo>
                    <a:pt x="42" y="21"/>
                    <a:pt x="45" y="24"/>
                    <a:pt x="49" y="25"/>
                  </a:cubicBezTo>
                  <a:cubicBezTo>
                    <a:pt x="64" y="29"/>
                    <a:pt x="64" y="29"/>
                    <a:pt x="64" y="29"/>
                  </a:cubicBezTo>
                  <a:cubicBezTo>
                    <a:pt x="66" y="30"/>
                    <a:pt x="67" y="31"/>
                    <a:pt x="67" y="33"/>
                  </a:cubicBezTo>
                  <a:cubicBezTo>
                    <a:pt x="67" y="35"/>
                    <a:pt x="66" y="36"/>
                    <a:pt x="64" y="37"/>
                  </a:cubicBezTo>
                  <a:cubicBezTo>
                    <a:pt x="49" y="41"/>
                    <a:pt x="49" y="41"/>
                    <a:pt x="49" y="41"/>
                  </a:cubicBezTo>
                  <a:cubicBezTo>
                    <a:pt x="45" y="42"/>
                    <a:pt x="42" y="45"/>
                    <a:pt x="41" y="49"/>
                  </a:cubicBezTo>
                  <a:cubicBezTo>
                    <a:pt x="37" y="64"/>
                    <a:pt x="37" y="64"/>
                    <a:pt x="37" y="64"/>
                  </a:cubicBezTo>
                  <a:cubicBezTo>
                    <a:pt x="37" y="65"/>
                    <a:pt x="35" y="67"/>
                    <a:pt x="33" y="67"/>
                  </a:cubicBezTo>
                  <a:close/>
                  <a:moveTo>
                    <a:pt x="18" y="33"/>
                  </a:moveTo>
                  <a:cubicBezTo>
                    <a:pt x="19" y="33"/>
                    <a:pt x="19" y="33"/>
                    <a:pt x="19" y="33"/>
                  </a:cubicBezTo>
                  <a:cubicBezTo>
                    <a:pt x="26" y="35"/>
                    <a:pt x="31" y="40"/>
                    <a:pt x="33" y="47"/>
                  </a:cubicBezTo>
                  <a:cubicBezTo>
                    <a:pt x="33" y="48"/>
                    <a:pt x="33" y="48"/>
                    <a:pt x="33" y="48"/>
                  </a:cubicBezTo>
                  <a:cubicBezTo>
                    <a:pt x="33" y="47"/>
                    <a:pt x="33" y="47"/>
                    <a:pt x="33" y="47"/>
                  </a:cubicBezTo>
                  <a:cubicBezTo>
                    <a:pt x="35" y="40"/>
                    <a:pt x="40" y="35"/>
                    <a:pt x="47" y="33"/>
                  </a:cubicBezTo>
                  <a:cubicBezTo>
                    <a:pt x="48" y="33"/>
                    <a:pt x="48" y="33"/>
                    <a:pt x="48" y="33"/>
                  </a:cubicBezTo>
                  <a:cubicBezTo>
                    <a:pt x="47" y="33"/>
                    <a:pt x="47" y="33"/>
                    <a:pt x="47" y="33"/>
                  </a:cubicBezTo>
                  <a:cubicBezTo>
                    <a:pt x="40" y="31"/>
                    <a:pt x="35" y="26"/>
                    <a:pt x="33" y="19"/>
                  </a:cubicBezTo>
                  <a:cubicBezTo>
                    <a:pt x="33" y="18"/>
                    <a:pt x="33" y="18"/>
                    <a:pt x="33" y="18"/>
                  </a:cubicBezTo>
                  <a:cubicBezTo>
                    <a:pt x="33" y="19"/>
                    <a:pt x="33" y="19"/>
                    <a:pt x="33" y="19"/>
                  </a:cubicBezTo>
                  <a:cubicBezTo>
                    <a:pt x="31" y="26"/>
                    <a:pt x="26" y="31"/>
                    <a:pt x="19" y="33"/>
                  </a:cubicBezTo>
                  <a:lnTo>
                    <a:pt x="18" y="33"/>
                  </a:ln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63" name="i$ḷíḍê">
              <a:extLst>
                <a:ext uri="{FF2B5EF4-FFF2-40B4-BE49-F238E27FC236}">
                  <a16:creationId xmlns:a16="http://schemas.microsoft.com/office/drawing/2014/main" xmlns="" id="{890ED0CC-DAB2-4F49-8776-92A1CD735E34}"/>
                </a:ext>
              </a:extLst>
            </p:cNvPr>
            <p:cNvSpPr/>
            <p:nvPr userDrawn="1"/>
          </p:nvSpPr>
          <p:spPr bwMode="auto">
            <a:xfrm>
              <a:off x="5848350" y="1385888"/>
              <a:ext cx="150813" cy="150813"/>
            </a:xfrm>
            <a:custGeom>
              <a:avLst/>
              <a:gdLst>
                <a:gd name="T0" fmla="*/ 23 w 45"/>
                <a:gd name="T1" fmla="*/ 45 h 45"/>
                <a:gd name="T2" fmla="*/ 0 w 45"/>
                <a:gd name="T3" fmla="*/ 23 h 45"/>
                <a:gd name="T4" fmla="*/ 23 w 45"/>
                <a:gd name="T5" fmla="*/ 0 h 45"/>
                <a:gd name="T6" fmla="*/ 45 w 45"/>
                <a:gd name="T7" fmla="*/ 23 h 45"/>
                <a:gd name="T8" fmla="*/ 23 w 45"/>
                <a:gd name="T9" fmla="*/ 45 h 45"/>
                <a:gd name="T10" fmla="*/ 23 w 45"/>
                <a:gd name="T11" fmla="*/ 8 h 45"/>
                <a:gd name="T12" fmla="*/ 8 w 45"/>
                <a:gd name="T13" fmla="*/ 23 h 45"/>
                <a:gd name="T14" fmla="*/ 23 w 45"/>
                <a:gd name="T15" fmla="*/ 37 h 45"/>
                <a:gd name="T16" fmla="*/ 37 w 45"/>
                <a:gd name="T17" fmla="*/ 23 h 45"/>
                <a:gd name="T18" fmla="*/ 23 w 45"/>
                <a:gd name="T19"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5">
                  <a:moveTo>
                    <a:pt x="23" y="45"/>
                  </a:moveTo>
                  <a:cubicBezTo>
                    <a:pt x="10" y="45"/>
                    <a:pt x="0" y="35"/>
                    <a:pt x="0" y="23"/>
                  </a:cubicBezTo>
                  <a:cubicBezTo>
                    <a:pt x="0" y="10"/>
                    <a:pt x="10" y="0"/>
                    <a:pt x="23" y="0"/>
                  </a:cubicBezTo>
                  <a:cubicBezTo>
                    <a:pt x="35" y="0"/>
                    <a:pt x="45" y="10"/>
                    <a:pt x="45" y="23"/>
                  </a:cubicBezTo>
                  <a:cubicBezTo>
                    <a:pt x="45" y="35"/>
                    <a:pt x="35" y="45"/>
                    <a:pt x="23" y="45"/>
                  </a:cubicBezTo>
                  <a:close/>
                  <a:moveTo>
                    <a:pt x="23" y="8"/>
                  </a:moveTo>
                  <a:cubicBezTo>
                    <a:pt x="15" y="8"/>
                    <a:pt x="8" y="15"/>
                    <a:pt x="8" y="23"/>
                  </a:cubicBezTo>
                  <a:cubicBezTo>
                    <a:pt x="8" y="30"/>
                    <a:pt x="15" y="37"/>
                    <a:pt x="23" y="37"/>
                  </a:cubicBezTo>
                  <a:cubicBezTo>
                    <a:pt x="31" y="37"/>
                    <a:pt x="37" y="30"/>
                    <a:pt x="37" y="23"/>
                  </a:cubicBezTo>
                  <a:cubicBezTo>
                    <a:pt x="37" y="15"/>
                    <a:pt x="31" y="8"/>
                    <a:pt x="23"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64" name="íśḷiďe">
              <a:extLst>
                <a:ext uri="{FF2B5EF4-FFF2-40B4-BE49-F238E27FC236}">
                  <a16:creationId xmlns:a16="http://schemas.microsoft.com/office/drawing/2014/main" xmlns="" id="{3686DF80-A7E3-4B19-8F2C-2D726D96B139}"/>
                </a:ext>
              </a:extLst>
            </p:cNvPr>
            <p:cNvSpPr/>
            <p:nvPr userDrawn="1"/>
          </p:nvSpPr>
          <p:spPr bwMode="auto">
            <a:xfrm>
              <a:off x="3406775" y="4054476"/>
              <a:ext cx="150813" cy="147638"/>
            </a:xfrm>
            <a:custGeom>
              <a:avLst/>
              <a:gdLst>
                <a:gd name="T0" fmla="*/ 23 w 45"/>
                <a:gd name="T1" fmla="*/ 44 h 44"/>
                <a:gd name="T2" fmla="*/ 0 w 45"/>
                <a:gd name="T3" fmla="*/ 22 h 44"/>
                <a:gd name="T4" fmla="*/ 23 w 45"/>
                <a:gd name="T5" fmla="*/ 0 h 44"/>
                <a:gd name="T6" fmla="*/ 45 w 45"/>
                <a:gd name="T7" fmla="*/ 22 h 44"/>
                <a:gd name="T8" fmla="*/ 23 w 45"/>
                <a:gd name="T9" fmla="*/ 44 h 44"/>
                <a:gd name="T10" fmla="*/ 23 w 45"/>
                <a:gd name="T11" fmla="*/ 8 h 44"/>
                <a:gd name="T12" fmla="*/ 8 w 45"/>
                <a:gd name="T13" fmla="*/ 22 h 44"/>
                <a:gd name="T14" fmla="*/ 23 w 45"/>
                <a:gd name="T15" fmla="*/ 36 h 44"/>
                <a:gd name="T16" fmla="*/ 37 w 45"/>
                <a:gd name="T17" fmla="*/ 22 h 44"/>
                <a:gd name="T18" fmla="*/ 23 w 45"/>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4">
                  <a:moveTo>
                    <a:pt x="23" y="44"/>
                  </a:moveTo>
                  <a:cubicBezTo>
                    <a:pt x="10" y="44"/>
                    <a:pt x="0" y="34"/>
                    <a:pt x="0" y="22"/>
                  </a:cubicBezTo>
                  <a:cubicBezTo>
                    <a:pt x="0" y="10"/>
                    <a:pt x="10" y="0"/>
                    <a:pt x="23" y="0"/>
                  </a:cubicBezTo>
                  <a:cubicBezTo>
                    <a:pt x="35" y="0"/>
                    <a:pt x="45" y="10"/>
                    <a:pt x="45" y="22"/>
                  </a:cubicBezTo>
                  <a:cubicBezTo>
                    <a:pt x="45" y="34"/>
                    <a:pt x="35" y="44"/>
                    <a:pt x="23" y="44"/>
                  </a:cubicBezTo>
                  <a:close/>
                  <a:moveTo>
                    <a:pt x="23" y="8"/>
                  </a:moveTo>
                  <a:cubicBezTo>
                    <a:pt x="15" y="8"/>
                    <a:pt x="8" y="14"/>
                    <a:pt x="8" y="22"/>
                  </a:cubicBezTo>
                  <a:cubicBezTo>
                    <a:pt x="8" y="30"/>
                    <a:pt x="15" y="36"/>
                    <a:pt x="23" y="36"/>
                  </a:cubicBezTo>
                  <a:cubicBezTo>
                    <a:pt x="31" y="36"/>
                    <a:pt x="37" y="30"/>
                    <a:pt x="37" y="22"/>
                  </a:cubicBezTo>
                  <a:cubicBezTo>
                    <a:pt x="37" y="14"/>
                    <a:pt x="31" y="8"/>
                    <a:pt x="23"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65" name="ï$ḻiḑê">
              <a:extLst>
                <a:ext uri="{FF2B5EF4-FFF2-40B4-BE49-F238E27FC236}">
                  <a16:creationId xmlns:a16="http://schemas.microsoft.com/office/drawing/2014/main" xmlns="" id="{18934F31-7D98-4890-B45D-6658140B0133}"/>
                </a:ext>
              </a:extLst>
            </p:cNvPr>
            <p:cNvSpPr/>
            <p:nvPr userDrawn="1"/>
          </p:nvSpPr>
          <p:spPr bwMode="auto">
            <a:xfrm>
              <a:off x="8637588" y="4427538"/>
              <a:ext cx="147638" cy="146050"/>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66" name="îṧlïḑé">
              <a:extLst>
                <a:ext uri="{FF2B5EF4-FFF2-40B4-BE49-F238E27FC236}">
                  <a16:creationId xmlns:a16="http://schemas.microsoft.com/office/drawing/2014/main" xmlns="" id="{15A4BDDE-0AAA-4B31-BCBB-0C46C141340D}"/>
                </a:ext>
              </a:extLst>
            </p:cNvPr>
            <p:cNvSpPr/>
            <p:nvPr userDrawn="1"/>
          </p:nvSpPr>
          <p:spPr bwMode="auto">
            <a:xfrm>
              <a:off x="4181475" y="3079751"/>
              <a:ext cx="147638" cy="147638"/>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5" y="0"/>
                    <a:pt x="44" y="10"/>
                    <a:pt x="44" y="22"/>
                  </a:cubicBezTo>
                  <a:cubicBezTo>
                    <a:pt x="44" y="34"/>
                    <a:pt x="35"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67" name="í$ļîḍé">
              <a:extLst>
                <a:ext uri="{FF2B5EF4-FFF2-40B4-BE49-F238E27FC236}">
                  <a16:creationId xmlns:a16="http://schemas.microsoft.com/office/drawing/2014/main" xmlns="" id="{278AC906-A95D-4FE0-BBFB-FDA035E34D00}"/>
                </a:ext>
              </a:extLst>
            </p:cNvPr>
            <p:cNvSpPr/>
            <p:nvPr userDrawn="1"/>
          </p:nvSpPr>
          <p:spPr bwMode="auto">
            <a:xfrm>
              <a:off x="3879850" y="5167313"/>
              <a:ext cx="2138363" cy="619125"/>
            </a:xfrm>
            <a:custGeom>
              <a:avLst/>
              <a:gdLst>
                <a:gd name="T0" fmla="*/ 638 w 638"/>
                <a:gd name="T1" fmla="*/ 179 h 185"/>
                <a:gd name="T2" fmla="*/ 638 w 638"/>
                <a:gd name="T3" fmla="*/ 0 h 185"/>
                <a:gd name="T4" fmla="*/ 0 w 638"/>
                <a:gd name="T5" fmla="*/ 185 h 185"/>
                <a:gd name="T6" fmla="*/ 574 w 638"/>
                <a:gd name="T7" fmla="*/ 153 h 185"/>
                <a:gd name="T8" fmla="*/ 619 w 638"/>
                <a:gd name="T9" fmla="*/ 185 h 185"/>
                <a:gd name="T10" fmla="*/ 638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638" y="179"/>
                  </a:moveTo>
                  <a:cubicBezTo>
                    <a:pt x="638" y="0"/>
                    <a:pt x="638" y="0"/>
                    <a:pt x="638" y="0"/>
                  </a:cubicBezTo>
                  <a:cubicBezTo>
                    <a:pt x="0" y="185"/>
                    <a:pt x="0" y="185"/>
                    <a:pt x="0" y="185"/>
                  </a:cubicBezTo>
                  <a:cubicBezTo>
                    <a:pt x="574" y="153"/>
                    <a:pt x="574" y="153"/>
                    <a:pt x="574" y="153"/>
                  </a:cubicBezTo>
                  <a:cubicBezTo>
                    <a:pt x="574" y="153"/>
                    <a:pt x="607" y="185"/>
                    <a:pt x="619" y="185"/>
                  </a:cubicBezTo>
                  <a:cubicBezTo>
                    <a:pt x="632" y="185"/>
                    <a:pt x="638" y="179"/>
                    <a:pt x="638"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68" name="isḷide">
              <a:extLst>
                <a:ext uri="{FF2B5EF4-FFF2-40B4-BE49-F238E27FC236}">
                  <a16:creationId xmlns:a16="http://schemas.microsoft.com/office/drawing/2014/main" xmlns="" id="{57BBE75F-85FA-46A3-96E3-5AF579F82DE4}"/>
                </a:ext>
              </a:extLst>
            </p:cNvPr>
            <p:cNvSpPr/>
            <p:nvPr userDrawn="1"/>
          </p:nvSpPr>
          <p:spPr bwMode="auto">
            <a:xfrm>
              <a:off x="4019550" y="4633913"/>
              <a:ext cx="1998663" cy="938213"/>
            </a:xfrm>
            <a:custGeom>
              <a:avLst/>
              <a:gdLst>
                <a:gd name="T0" fmla="*/ 0 w 596"/>
                <a:gd name="T1" fmla="*/ 237 h 280"/>
                <a:gd name="T2" fmla="*/ 122 w 596"/>
                <a:gd name="T3" fmla="*/ 106 h 280"/>
                <a:gd name="T4" fmla="*/ 208 w 596"/>
                <a:gd name="T5" fmla="*/ 76 h 280"/>
                <a:gd name="T6" fmla="*/ 450 w 596"/>
                <a:gd name="T7" fmla="*/ 14 h 280"/>
                <a:gd name="T8" fmla="*/ 596 w 596"/>
                <a:gd name="T9" fmla="*/ 114 h 280"/>
                <a:gd name="T10" fmla="*/ 596 w 596"/>
                <a:gd name="T11" fmla="*/ 240 h 280"/>
                <a:gd name="T12" fmla="*/ 28 w 596"/>
                <a:gd name="T13" fmla="*/ 280 h 280"/>
                <a:gd name="T14" fmla="*/ 0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0" y="237"/>
                  </a:moveTo>
                  <a:cubicBezTo>
                    <a:pt x="122" y="106"/>
                    <a:pt x="122" y="106"/>
                    <a:pt x="122" y="106"/>
                  </a:cubicBezTo>
                  <a:cubicBezTo>
                    <a:pt x="122" y="106"/>
                    <a:pt x="153" y="115"/>
                    <a:pt x="208" y="76"/>
                  </a:cubicBezTo>
                  <a:cubicBezTo>
                    <a:pt x="270" y="33"/>
                    <a:pt x="379" y="0"/>
                    <a:pt x="450" y="14"/>
                  </a:cubicBezTo>
                  <a:cubicBezTo>
                    <a:pt x="520" y="29"/>
                    <a:pt x="596" y="114"/>
                    <a:pt x="596" y="114"/>
                  </a:cubicBezTo>
                  <a:cubicBezTo>
                    <a:pt x="596" y="240"/>
                    <a:pt x="596" y="240"/>
                    <a:pt x="596" y="240"/>
                  </a:cubicBezTo>
                  <a:cubicBezTo>
                    <a:pt x="28" y="280"/>
                    <a:pt x="28" y="280"/>
                    <a:pt x="28" y="280"/>
                  </a:cubicBezTo>
                  <a:lnTo>
                    <a:pt x="0" y="23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69" name="ïś1îḓè">
              <a:extLst>
                <a:ext uri="{FF2B5EF4-FFF2-40B4-BE49-F238E27FC236}">
                  <a16:creationId xmlns:a16="http://schemas.microsoft.com/office/drawing/2014/main" xmlns="" id="{81C8E0D5-AE01-40A5-BDF0-1B412D34B66D}"/>
                </a:ext>
              </a:extLst>
            </p:cNvPr>
            <p:cNvSpPr/>
            <p:nvPr userDrawn="1"/>
          </p:nvSpPr>
          <p:spPr bwMode="auto">
            <a:xfrm>
              <a:off x="4459288" y="4672013"/>
              <a:ext cx="1558925" cy="773113"/>
            </a:xfrm>
            <a:custGeom>
              <a:avLst/>
              <a:gdLst>
                <a:gd name="T0" fmla="*/ 465 w 465"/>
                <a:gd name="T1" fmla="*/ 220 h 231"/>
                <a:gd name="T2" fmla="*/ 432 w 465"/>
                <a:gd name="T3" fmla="*/ 148 h 231"/>
                <a:gd name="T4" fmla="*/ 281 w 465"/>
                <a:gd name="T5" fmla="*/ 0 h 231"/>
                <a:gd name="T6" fmla="*/ 281 w 465"/>
                <a:gd name="T7" fmla="*/ 0 h 231"/>
                <a:gd name="T8" fmla="*/ 135 w 465"/>
                <a:gd name="T9" fmla="*/ 33 h 231"/>
                <a:gd name="T10" fmla="*/ 87 w 465"/>
                <a:gd name="T11" fmla="*/ 58 h 231"/>
                <a:gd name="T12" fmla="*/ 0 w 465"/>
                <a:gd name="T13" fmla="*/ 221 h 231"/>
                <a:gd name="T14" fmla="*/ 411 w 465"/>
                <a:gd name="T15" fmla="*/ 216 h 231"/>
                <a:gd name="T16" fmla="*/ 440 w 465"/>
                <a:gd name="T17" fmla="*/ 231 h 231"/>
                <a:gd name="T18" fmla="*/ 465 w 465"/>
                <a:gd name="T19" fmla="*/ 229 h 231"/>
                <a:gd name="T20" fmla="*/ 465 w 465"/>
                <a:gd name="T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5" h="231">
                  <a:moveTo>
                    <a:pt x="465" y="220"/>
                  </a:moveTo>
                  <a:cubicBezTo>
                    <a:pt x="432" y="148"/>
                    <a:pt x="432" y="148"/>
                    <a:pt x="432" y="148"/>
                  </a:cubicBezTo>
                  <a:cubicBezTo>
                    <a:pt x="281" y="0"/>
                    <a:pt x="281" y="0"/>
                    <a:pt x="281" y="0"/>
                  </a:cubicBezTo>
                  <a:cubicBezTo>
                    <a:pt x="281" y="0"/>
                    <a:pt x="281" y="0"/>
                    <a:pt x="281" y="0"/>
                  </a:cubicBezTo>
                  <a:cubicBezTo>
                    <a:pt x="135" y="33"/>
                    <a:pt x="135" y="33"/>
                    <a:pt x="135" y="33"/>
                  </a:cubicBezTo>
                  <a:cubicBezTo>
                    <a:pt x="118" y="41"/>
                    <a:pt x="102" y="49"/>
                    <a:pt x="87" y="58"/>
                  </a:cubicBezTo>
                  <a:cubicBezTo>
                    <a:pt x="0" y="221"/>
                    <a:pt x="0" y="221"/>
                    <a:pt x="0" y="221"/>
                  </a:cubicBezTo>
                  <a:cubicBezTo>
                    <a:pt x="0" y="221"/>
                    <a:pt x="379" y="194"/>
                    <a:pt x="411" y="216"/>
                  </a:cubicBezTo>
                  <a:cubicBezTo>
                    <a:pt x="422" y="222"/>
                    <a:pt x="431" y="227"/>
                    <a:pt x="440" y="231"/>
                  </a:cubicBezTo>
                  <a:cubicBezTo>
                    <a:pt x="465" y="229"/>
                    <a:pt x="465" y="229"/>
                    <a:pt x="465" y="229"/>
                  </a:cubicBezTo>
                  <a:lnTo>
                    <a:pt x="465" y="22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70" name="ïṧľíḑé">
              <a:extLst>
                <a:ext uri="{FF2B5EF4-FFF2-40B4-BE49-F238E27FC236}">
                  <a16:creationId xmlns:a16="http://schemas.microsoft.com/office/drawing/2014/main" xmlns="" id="{AFDF142D-268B-43AF-9A97-03E2B893A0CA}"/>
                </a:ext>
              </a:extLst>
            </p:cNvPr>
            <p:cNvSpPr/>
            <p:nvPr userDrawn="1"/>
          </p:nvSpPr>
          <p:spPr bwMode="auto">
            <a:xfrm>
              <a:off x="3879850" y="4976813"/>
              <a:ext cx="2138363" cy="809625"/>
            </a:xfrm>
            <a:custGeom>
              <a:avLst/>
              <a:gdLst>
                <a:gd name="T0" fmla="*/ 569 w 638"/>
                <a:gd name="T1" fmla="*/ 199 h 242"/>
                <a:gd name="T2" fmla="*/ 414 w 638"/>
                <a:gd name="T3" fmla="*/ 193 h 242"/>
                <a:gd name="T4" fmla="*/ 0 w 638"/>
                <a:gd name="T5" fmla="*/ 242 h 242"/>
                <a:gd name="T6" fmla="*/ 42 w 638"/>
                <a:gd name="T7" fmla="*/ 135 h 242"/>
                <a:gd name="T8" fmla="*/ 193 w 638"/>
                <a:gd name="T9" fmla="*/ 99 h 242"/>
                <a:gd name="T10" fmla="*/ 463 w 638"/>
                <a:gd name="T11" fmla="*/ 37 h 242"/>
                <a:gd name="T12" fmla="*/ 638 w 638"/>
                <a:gd name="T13" fmla="*/ 138 h 242"/>
                <a:gd name="T14" fmla="*/ 5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569" y="199"/>
                  </a:moveTo>
                  <a:cubicBezTo>
                    <a:pt x="569" y="199"/>
                    <a:pt x="498" y="190"/>
                    <a:pt x="414" y="193"/>
                  </a:cubicBezTo>
                  <a:cubicBezTo>
                    <a:pt x="331" y="196"/>
                    <a:pt x="91" y="242"/>
                    <a:pt x="0" y="242"/>
                  </a:cubicBezTo>
                  <a:cubicBezTo>
                    <a:pt x="42" y="135"/>
                    <a:pt x="42" y="135"/>
                    <a:pt x="42" y="135"/>
                  </a:cubicBezTo>
                  <a:cubicBezTo>
                    <a:pt x="42" y="135"/>
                    <a:pt x="148" y="127"/>
                    <a:pt x="193" y="99"/>
                  </a:cubicBezTo>
                  <a:cubicBezTo>
                    <a:pt x="239" y="71"/>
                    <a:pt x="355" y="0"/>
                    <a:pt x="463" y="37"/>
                  </a:cubicBezTo>
                  <a:cubicBezTo>
                    <a:pt x="577" y="78"/>
                    <a:pt x="638" y="138"/>
                    <a:pt x="638" y="138"/>
                  </a:cubicBezTo>
                  <a:cubicBezTo>
                    <a:pt x="638" y="138"/>
                    <a:pt x="600" y="147"/>
                    <a:pt x="5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71" name="ïśļîdê">
              <a:extLst>
                <a:ext uri="{FF2B5EF4-FFF2-40B4-BE49-F238E27FC236}">
                  <a16:creationId xmlns:a16="http://schemas.microsoft.com/office/drawing/2014/main" xmlns="" id="{B7298E9A-8C77-4FE7-9E21-739F635CA21D}"/>
                </a:ext>
              </a:extLst>
            </p:cNvPr>
            <p:cNvSpPr/>
            <p:nvPr userDrawn="1"/>
          </p:nvSpPr>
          <p:spPr bwMode="auto">
            <a:xfrm>
              <a:off x="4197350" y="5167313"/>
              <a:ext cx="1711325" cy="341313"/>
            </a:xfrm>
            <a:custGeom>
              <a:avLst/>
              <a:gdLst>
                <a:gd name="T0" fmla="*/ 510 w 510"/>
                <a:gd name="T1" fmla="*/ 74 h 102"/>
                <a:gd name="T2" fmla="*/ 449 w 510"/>
                <a:gd name="T3" fmla="*/ 42 h 102"/>
                <a:gd name="T4" fmla="*/ 386 w 510"/>
                <a:gd name="T5" fmla="*/ 16 h 102"/>
                <a:gd name="T6" fmla="*/ 321 w 510"/>
                <a:gd name="T7" fmla="*/ 3 h 102"/>
                <a:gd name="T8" fmla="*/ 312 w 510"/>
                <a:gd name="T9" fmla="*/ 3 h 102"/>
                <a:gd name="T10" fmla="*/ 304 w 510"/>
                <a:gd name="T11" fmla="*/ 3 h 102"/>
                <a:gd name="T12" fmla="*/ 287 w 510"/>
                <a:gd name="T13" fmla="*/ 5 h 102"/>
                <a:gd name="T14" fmla="*/ 254 w 510"/>
                <a:gd name="T15" fmla="*/ 10 h 102"/>
                <a:gd name="T16" fmla="*/ 190 w 510"/>
                <a:gd name="T17" fmla="*/ 32 h 102"/>
                <a:gd name="T18" fmla="*/ 129 w 510"/>
                <a:gd name="T19" fmla="*/ 63 h 102"/>
                <a:gd name="T20" fmla="*/ 66 w 510"/>
                <a:gd name="T21" fmla="*/ 91 h 102"/>
                <a:gd name="T22" fmla="*/ 0 w 510"/>
                <a:gd name="T23" fmla="*/ 101 h 102"/>
                <a:gd name="T24" fmla="*/ 33 w 510"/>
                <a:gd name="T25" fmla="*/ 98 h 102"/>
                <a:gd name="T26" fmla="*/ 66 w 510"/>
                <a:gd name="T27" fmla="*/ 89 h 102"/>
                <a:gd name="T28" fmla="*/ 128 w 510"/>
                <a:gd name="T29" fmla="*/ 61 h 102"/>
                <a:gd name="T30" fmla="*/ 189 w 510"/>
                <a:gd name="T31" fmla="*/ 30 h 102"/>
                <a:gd name="T32" fmla="*/ 254 w 510"/>
                <a:gd name="T33" fmla="*/ 7 h 102"/>
                <a:gd name="T34" fmla="*/ 287 w 510"/>
                <a:gd name="T35" fmla="*/ 2 h 102"/>
                <a:gd name="T36" fmla="*/ 304 w 510"/>
                <a:gd name="T37" fmla="*/ 0 h 102"/>
                <a:gd name="T38" fmla="*/ 312 w 510"/>
                <a:gd name="T39" fmla="*/ 0 h 102"/>
                <a:gd name="T40" fmla="*/ 321 w 510"/>
                <a:gd name="T41" fmla="*/ 0 h 102"/>
                <a:gd name="T42" fmla="*/ 354 w 510"/>
                <a:gd name="T43" fmla="*/ 4 h 102"/>
                <a:gd name="T44" fmla="*/ 387 w 510"/>
                <a:gd name="T45" fmla="*/ 13 h 102"/>
                <a:gd name="T46" fmla="*/ 450 w 510"/>
                <a:gd name="T47" fmla="*/ 40 h 102"/>
                <a:gd name="T48" fmla="*/ 480 w 510"/>
                <a:gd name="T49" fmla="*/ 56 h 102"/>
                <a:gd name="T50" fmla="*/ 51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510" y="74"/>
                  </a:moveTo>
                  <a:cubicBezTo>
                    <a:pt x="490" y="62"/>
                    <a:pt x="470" y="51"/>
                    <a:pt x="449" y="42"/>
                  </a:cubicBezTo>
                  <a:cubicBezTo>
                    <a:pt x="429" y="32"/>
                    <a:pt x="408" y="23"/>
                    <a:pt x="386" y="16"/>
                  </a:cubicBezTo>
                  <a:cubicBezTo>
                    <a:pt x="365" y="9"/>
                    <a:pt x="343" y="3"/>
                    <a:pt x="321" y="3"/>
                  </a:cubicBezTo>
                  <a:cubicBezTo>
                    <a:pt x="318" y="3"/>
                    <a:pt x="315" y="3"/>
                    <a:pt x="312" y="3"/>
                  </a:cubicBezTo>
                  <a:cubicBezTo>
                    <a:pt x="310" y="3"/>
                    <a:pt x="307" y="3"/>
                    <a:pt x="304" y="3"/>
                  </a:cubicBezTo>
                  <a:cubicBezTo>
                    <a:pt x="298" y="4"/>
                    <a:pt x="293" y="4"/>
                    <a:pt x="287" y="5"/>
                  </a:cubicBezTo>
                  <a:cubicBezTo>
                    <a:pt x="276" y="6"/>
                    <a:pt x="265" y="8"/>
                    <a:pt x="254" y="10"/>
                  </a:cubicBezTo>
                  <a:cubicBezTo>
                    <a:pt x="232" y="15"/>
                    <a:pt x="211" y="23"/>
                    <a:pt x="190" y="32"/>
                  </a:cubicBezTo>
                  <a:cubicBezTo>
                    <a:pt x="169" y="42"/>
                    <a:pt x="149" y="53"/>
                    <a:pt x="129" y="63"/>
                  </a:cubicBezTo>
                  <a:cubicBezTo>
                    <a:pt x="109" y="74"/>
                    <a:pt x="88" y="84"/>
                    <a:pt x="66" y="91"/>
                  </a:cubicBezTo>
                  <a:cubicBezTo>
                    <a:pt x="45" y="98"/>
                    <a:pt x="22" y="102"/>
                    <a:pt x="0" y="101"/>
                  </a:cubicBezTo>
                  <a:cubicBezTo>
                    <a:pt x="11" y="101"/>
                    <a:pt x="22" y="100"/>
                    <a:pt x="33" y="98"/>
                  </a:cubicBezTo>
                  <a:cubicBezTo>
                    <a:pt x="44" y="96"/>
                    <a:pt x="55" y="93"/>
                    <a:pt x="66" y="89"/>
                  </a:cubicBezTo>
                  <a:cubicBezTo>
                    <a:pt x="87" y="82"/>
                    <a:pt x="108" y="72"/>
                    <a:pt x="128" y="61"/>
                  </a:cubicBezTo>
                  <a:cubicBezTo>
                    <a:pt x="148" y="50"/>
                    <a:pt x="168" y="39"/>
                    <a:pt x="189" y="30"/>
                  </a:cubicBezTo>
                  <a:cubicBezTo>
                    <a:pt x="210" y="20"/>
                    <a:pt x="232" y="12"/>
                    <a:pt x="254" y="7"/>
                  </a:cubicBezTo>
                  <a:cubicBezTo>
                    <a:pt x="265" y="5"/>
                    <a:pt x="276" y="3"/>
                    <a:pt x="287" y="2"/>
                  </a:cubicBezTo>
                  <a:cubicBezTo>
                    <a:pt x="293" y="1"/>
                    <a:pt x="298" y="1"/>
                    <a:pt x="304" y="0"/>
                  </a:cubicBezTo>
                  <a:cubicBezTo>
                    <a:pt x="307" y="0"/>
                    <a:pt x="309" y="0"/>
                    <a:pt x="312" y="0"/>
                  </a:cubicBezTo>
                  <a:cubicBezTo>
                    <a:pt x="315" y="0"/>
                    <a:pt x="318" y="0"/>
                    <a:pt x="321" y="0"/>
                  </a:cubicBezTo>
                  <a:cubicBezTo>
                    <a:pt x="332" y="0"/>
                    <a:pt x="343" y="2"/>
                    <a:pt x="354" y="4"/>
                  </a:cubicBezTo>
                  <a:cubicBezTo>
                    <a:pt x="365" y="7"/>
                    <a:pt x="376" y="10"/>
                    <a:pt x="387" y="13"/>
                  </a:cubicBezTo>
                  <a:cubicBezTo>
                    <a:pt x="409" y="21"/>
                    <a:pt x="430" y="30"/>
                    <a:pt x="450" y="40"/>
                  </a:cubicBezTo>
                  <a:cubicBezTo>
                    <a:pt x="460" y="45"/>
                    <a:pt x="470" y="51"/>
                    <a:pt x="480" y="56"/>
                  </a:cubicBezTo>
                  <a:cubicBezTo>
                    <a:pt x="491" y="62"/>
                    <a:pt x="500" y="68"/>
                    <a:pt x="51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72" name="ïsḷide">
              <a:extLst>
                <a:ext uri="{FF2B5EF4-FFF2-40B4-BE49-F238E27FC236}">
                  <a16:creationId xmlns:a16="http://schemas.microsoft.com/office/drawing/2014/main" xmlns="" id="{1475852B-5423-489B-8441-D1EBF8731A43}"/>
                </a:ext>
              </a:extLst>
            </p:cNvPr>
            <p:cNvSpPr/>
            <p:nvPr userDrawn="1"/>
          </p:nvSpPr>
          <p:spPr bwMode="auto">
            <a:xfrm>
              <a:off x="4254500" y="5287963"/>
              <a:ext cx="1582738" cy="287338"/>
            </a:xfrm>
            <a:custGeom>
              <a:avLst/>
              <a:gdLst>
                <a:gd name="T0" fmla="*/ 472 w 472"/>
                <a:gd name="T1" fmla="*/ 46 h 86"/>
                <a:gd name="T2" fmla="*/ 414 w 472"/>
                <a:gd name="T3" fmla="*/ 25 h 86"/>
                <a:gd name="T4" fmla="*/ 355 w 472"/>
                <a:gd name="T5" fmla="*/ 10 h 86"/>
                <a:gd name="T6" fmla="*/ 294 w 472"/>
                <a:gd name="T7" fmla="*/ 3 h 86"/>
                <a:gd name="T8" fmla="*/ 234 w 472"/>
                <a:gd name="T9" fmla="*/ 12 h 86"/>
                <a:gd name="T10" fmla="*/ 119 w 472"/>
                <a:gd name="T11" fmla="*/ 56 h 86"/>
                <a:gd name="T12" fmla="*/ 90 w 472"/>
                <a:gd name="T13" fmla="*/ 67 h 86"/>
                <a:gd name="T14" fmla="*/ 61 w 472"/>
                <a:gd name="T15" fmla="*/ 77 h 86"/>
                <a:gd name="T16" fmla="*/ 31 w 472"/>
                <a:gd name="T17" fmla="*/ 83 h 86"/>
                <a:gd name="T18" fmla="*/ 0 w 472"/>
                <a:gd name="T19" fmla="*/ 85 h 86"/>
                <a:gd name="T20" fmla="*/ 60 w 472"/>
                <a:gd name="T21" fmla="*/ 75 h 86"/>
                <a:gd name="T22" fmla="*/ 118 w 472"/>
                <a:gd name="T23" fmla="*/ 53 h 86"/>
                <a:gd name="T24" fmla="*/ 175 w 472"/>
                <a:gd name="T25" fmla="*/ 29 h 86"/>
                <a:gd name="T26" fmla="*/ 234 w 472"/>
                <a:gd name="T27" fmla="*/ 9 h 86"/>
                <a:gd name="T28" fmla="*/ 294 w 472"/>
                <a:gd name="T29" fmla="*/ 0 h 86"/>
                <a:gd name="T30" fmla="*/ 310 w 472"/>
                <a:gd name="T31" fmla="*/ 0 h 86"/>
                <a:gd name="T32" fmla="*/ 325 w 472"/>
                <a:gd name="T33" fmla="*/ 2 h 86"/>
                <a:gd name="T34" fmla="*/ 340 w 472"/>
                <a:gd name="T35" fmla="*/ 4 h 86"/>
                <a:gd name="T36" fmla="*/ 355 w 472"/>
                <a:gd name="T37" fmla="*/ 7 h 86"/>
                <a:gd name="T38" fmla="*/ 472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472" y="46"/>
                  </a:moveTo>
                  <a:cubicBezTo>
                    <a:pt x="453" y="38"/>
                    <a:pt x="434" y="31"/>
                    <a:pt x="414" y="25"/>
                  </a:cubicBezTo>
                  <a:cubicBezTo>
                    <a:pt x="394" y="19"/>
                    <a:pt x="375" y="14"/>
                    <a:pt x="355" y="10"/>
                  </a:cubicBezTo>
                  <a:cubicBezTo>
                    <a:pt x="335" y="6"/>
                    <a:pt x="315" y="3"/>
                    <a:pt x="294" y="3"/>
                  </a:cubicBezTo>
                  <a:cubicBezTo>
                    <a:pt x="274" y="3"/>
                    <a:pt x="254" y="7"/>
                    <a:pt x="234" y="12"/>
                  </a:cubicBezTo>
                  <a:cubicBezTo>
                    <a:pt x="195" y="22"/>
                    <a:pt x="157" y="40"/>
                    <a:pt x="119" y="56"/>
                  </a:cubicBezTo>
                  <a:cubicBezTo>
                    <a:pt x="109" y="60"/>
                    <a:pt x="100" y="63"/>
                    <a:pt x="90" y="67"/>
                  </a:cubicBezTo>
                  <a:cubicBezTo>
                    <a:pt x="80" y="71"/>
                    <a:pt x="71" y="74"/>
                    <a:pt x="61" y="77"/>
                  </a:cubicBezTo>
                  <a:cubicBezTo>
                    <a:pt x="51" y="80"/>
                    <a:pt x="41" y="82"/>
                    <a:pt x="31" y="83"/>
                  </a:cubicBezTo>
                  <a:cubicBezTo>
                    <a:pt x="21" y="85"/>
                    <a:pt x="10" y="86"/>
                    <a:pt x="0" y="85"/>
                  </a:cubicBezTo>
                  <a:cubicBezTo>
                    <a:pt x="21" y="86"/>
                    <a:pt x="41" y="81"/>
                    <a:pt x="60" y="75"/>
                  </a:cubicBezTo>
                  <a:cubicBezTo>
                    <a:pt x="80" y="69"/>
                    <a:pt x="99" y="61"/>
                    <a:pt x="118" y="53"/>
                  </a:cubicBezTo>
                  <a:cubicBezTo>
                    <a:pt x="137" y="45"/>
                    <a:pt x="156" y="37"/>
                    <a:pt x="175" y="29"/>
                  </a:cubicBezTo>
                  <a:cubicBezTo>
                    <a:pt x="194" y="21"/>
                    <a:pt x="214" y="14"/>
                    <a:pt x="234" y="9"/>
                  </a:cubicBezTo>
                  <a:cubicBezTo>
                    <a:pt x="253" y="3"/>
                    <a:pt x="274" y="0"/>
                    <a:pt x="294" y="0"/>
                  </a:cubicBezTo>
                  <a:cubicBezTo>
                    <a:pt x="299" y="0"/>
                    <a:pt x="304" y="0"/>
                    <a:pt x="310" y="0"/>
                  </a:cubicBezTo>
                  <a:cubicBezTo>
                    <a:pt x="315" y="1"/>
                    <a:pt x="320" y="1"/>
                    <a:pt x="325" y="2"/>
                  </a:cubicBezTo>
                  <a:cubicBezTo>
                    <a:pt x="330" y="3"/>
                    <a:pt x="335" y="3"/>
                    <a:pt x="340" y="4"/>
                  </a:cubicBezTo>
                  <a:cubicBezTo>
                    <a:pt x="345" y="5"/>
                    <a:pt x="350" y="6"/>
                    <a:pt x="355" y="7"/>
                  </a:cubicBezTo>
                  <a:cubicBezTo>
                    <a:pt x="395" y="16"/>
                    <a:pt x="434" y="30"/>
                    <a:pt x="472"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73" name="iṣḷidé">
              <a:extLst>
                <a:ext uri="{FF2B5EF4-FFF2-40B4-BE49-F238E27FC236}">
                  <a16:creationId xmlns:a16="http://schemas.microsoft.com/office/drawing/2014/main" xmlns="" id="{F42E9CA3-4BA5-4D69-970E-755CBCB3628B}"/>
                </a:ext>
              </a:extLst>
            </p:cNvPr>
            <p:cNvSpPr/>
            <p:nvPr userDrawn="1"/>
          </p:nvSpPr>
          <p:spPr bwMode="auto">
            <a:xfrm>
              <a:off x="4214813" y="5357813"/>
              <a:ext cx="1589088" cy="261938"/>
            </a:xfrm>
            <a:custGeom>
              <a:avLst/>
              <a:gdLst>
                <a:gd name="T0" fmla="*/ 474 w 474"/>
                <a:gd name="T1" fmla="*/ 36 h 78"/>
                <a:gd name="T2" fmla="*/ 415 w 474"/>
                <a:gd name="T3" fmla="*/ 18 h 78"/>
                <a:gd name="T4" fmla="*/ 356 w 474"/>
                <a:gd name="T5" fmla="*/ 6 h 78"/>
                <a:gd name="T6" fmla="*/ 295 w 474"/>
                <a:gd name="T7" fmla="*/ 4 h 78"/>
                <a:gd name="T8" fmla="*/ 265 w 474"/>
                <a:gd name="T9" fmla="*/ 9 h 78"/>
                <a:gd name="T10" fmla="*/ 236 w 474"/>
                <a:gd name="T11" fmla="*/ 17 h 78"/>
                <a:gd name="T12" fmla="*/ 120 w 474"/>
                <a:gd name="T13" fmla="*/ 58 h 78"/>
                <a:gd name="T14" fmla="*/ 61 w 474"/>
                <a:gd name="T15" fmla="*/ 74 h 78"/>
                <a:gd name="T16" fmla="*/ 31 w 474"/>
                <a:gd name="T17" fmla="*/ 77 h 78"/>
                <a:gd name="T18" fmla="*/ 0 w 474"/>
                <a:gd name="T19" fmla="*/ 77 h 78"/>
                <a:gd name="T20" fmla="*/ 61 w 474"/>
                <a:gd name="T21" fmla="*/ 72 h 78"/>
                <a:gd name="T22" fmla="*/ 119 w 474"/>
                <a:gd name="T23" fmla="*/ 55 h 78"/>
                <a:gd name="T24" fmla="*/ 177 w 474"/>
                <a:gd name="T25" fmla="*/ 34 h 78"/>
                <a:gd name="T26" fmla="*/ 235 w 474"/>
                <a:gd name="T27" fmla="*/ 14 h 78"/>
                <a:gd name="T28" fmla="*/ 265 w 474"/>
                <a:gd name="T29" fmla="*/ 6 h 78"/>
                <a:gd name="T30" fmla="*/ 295 w 474"/>
                <a:gd name="T31" fmla="*/ 1 h 78"/>
                <a:gd name="T32" fmla="*/ 356 w 474"/>
                <a:gd name="T33" fmla="*/ 4 h 78"/>
                <a:gd name="T34" fmla="*/ 416 w 474"/>
                <a:gd name="T35" fmla="*/ 17 h 78"/>
                <a:gd name="T36" fmla="*/ 445 w 474"/>
                <a:gd name="T37" fmla="*/ 26 h 78"/>
                <a:gd name="T38" fmla="*/ 474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474" y="36"/>
                  </a:moveTo>
                  <a:cubicBezTo>
                    <a:pt x="455" y="29"/>
                    <a:pt x="435" y="23"/>
                    <a:pt x="415" y="18"/>
                  </a:cubicBezTo>
                  <a:cubicBezTo>
                    <a:pt x="396" y="13"/>
                    <a:pt x="376" y="9"/>
                    <a:pt x="356" y="6"/>
                  </a:cubicBezTo>
                  <a:cubicBezTo>
                    <a:pt x="336" y="4"/>
                    <a:pt x="315" y="3"/>
                    <a:pt x="295" y="4"/>
                  </a:cubicBezTo>
                  <a:cubicBezTo>
                    <a:pt x="285" y="5"/>
                    <a:pt x="275" y="6"/>
                    <a:pt x="265" y="9"/>
                  </a:cubicBezTo>
                  <a:cubicBezTo>
                    <a:pt x="256" y="11"/>
                    <a:pt x="246" y="14"/>
                    <a:pt x="236" y="17"/>
                  </a:cubicBezTo>
                  <a:cubicBezTo>
                    <a:pt x="197" y="29"/>
                    <a:pt x="159" y="45"/>
                    <a:pt x="120" y="58"/>
                  </a:cubicBezTo>
                  <a:cubicBezTo>
                    <a:pt x="101" y="64"/>
                    <a:pt x="81" y="70"/>
                    <a:pt x="61" y="74"/>
                  </a:cubicBezTo>
                  <a:cubicBezTo>
                    <a:pt x="51" y="75"/>
                    <a:pt x="41" y="77"/>
                    <a:pt x="31" y="77"/>
                  </a:cubicBezTo>
                  <a:cubicBezTo>
                    <a:pt x="21" y="78"/>
                    <a:pt x="10" y="78"/>
                    <a:pt x="0" y="77"/>
                  </a:cubicBezTo>
                  <a:cubicBezTo>
                    <a:pt x="21" y="78"/>
                    <a:pt x="41" y="76"/>
                    <a:pt x="61" y="72"/>
                  </a:cubicBezTo>
                  <a:cubicBezTo>
                    <a:pt x="81" y="68"/>
                    <a:pt x="100" y="62"/>
                    <a:pt x="119" y="55"/>
                  </a:cubicBezTo>
                  <a:cubicBezTo>
                    <a:pt x="139" y="49"/>
                    <a:pt x="158" y="42"/>
                    <a:pt x="177" y="34"/>
                  </a:cubicBezTo>
                  <a:cubicBezTo>
                    <a:pt x="196" y="27"/>
                    <a:pt x="216" y="20"/>
                    <a:pt x="235" y="14"/>
                  </a:cubicBezTo>
                  <a:cubicBezTo>
                    <a:pt x="245" y="11"/>
                    <a:pt x="255" y="8"/>
                    <a:pt x="265" y="6"/>
                  </a:cubicBezTo>
                  <a:cubicBezTo>
                    <a:pt x="275" y="3"/>
                    <a:pt x="285" y="2"/>
                    <a:pt x="295" y="1"/>
                  </a:cubicBezTo>
                  <a:cubicBezTo>
                    <a:pt x="315" y="0"/>
                    <a:pt x="336" y="1"/>
                    <a:pt x="356" y="4"/>
                  </a:cubicBezTo>
                  <a:cubicBezTo>
                    <a:pt x="376" y="7"/>
                    <a:pt x="396" y="11"/>
                    <a:pt x="416" y="17"/>
                  </a:cubicBezTo>
                  <a:cubicBezTo>
                    <a:pt x="425" y="19"/>
                    <a:pt x="435" y="22"/>
                    <a:pt x="445" y="26"/>
                  </a:cubicBezTo>
                  <a:cubicBezTo>
                    <a:pt x="455" y="29"/>
                    <a:pt x="464" y="32"/>
                    <a:pt x="474"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74" name="íŝ1ïdè">
              <a:extLst>
                <a:ext uri="{FF2B5EF4-FFF2-40B4-BE49-F238E27FC236}">
                  <a16:creationId xmlns:a16="http://schemas.microsoft.com/office/drawing/2014/main" xmlns="" id="{A97068B4-DEF7-4E82-91AA-E77CADE44A3A}"/>
                </a:ext>
              </a:extLst>
            </p:cNvPr>
            <p:cNvSpPr/>
            <p:nvPr userDrawn="1"/>
          </p:nvSpPr>
          <p:spPr bwMode="auto">
            <a:xfrm>
              <a:off x="4359275" y="5502276"/>
              <a:ext cx="1360488" cy="163513"/>
            </a:xfrm>
            <a:custGeom>
              <a:avLst/>
              <a:gdLst>
                <a:gd name="T0" fmla="*/ 406 w 406"/>
                <a:gd name="T1" fmla="*/ 17 h 49"/>
                <a:gd name="T2" fmla="*/ 355 w 406"/>
                <a:gd name="T3" fmla="*/ 10 h 49"/>
                <a:gd name="T4" fmla="*/ 304 w 406"/>
                <a:gd name="T5" fmla="*/ 5 h 49"/>
                <a:gd name="T6" fmla="*/ 253 w 406"/>
                <a:gd name="T7" fmla="*/ 3 h 49"/>
                <a:gd name="T8" fmla="*/ 202 w 406"/>
                <a:gd name="T9" fmla="*/ 7 h 49"/>
                <a:gd name="T10" fmla="*/ 152 w 406"/>
                <a:gd name="T11" fmla="*/ 19 h 49"/>
                <a:gd name="T12" fmla="*/ 102 w 406"/>
                <a:gd name="T13" fmla="*/ 32 h 49"/>
                <a:gd name="T14" fmla="*/ 51 w 406"/>
                <a:gd name="T15" fmla="*/ 43 h 49"/>
                <a:gd name="T16" fmla="*/ 0 w 406"/>
                <a:gd name="T17" fmla="*/ 49 h 49"/>
                <a:gd name="T18" fmla="*/ 101 w 406"/>
                <a:gd name="T19" fmla="*/ 30 h 49"/>
                <a:gd name="T20" fmla="*/ 201 w 406"/>
                <a:gd name="T21" fmla="*/ 4 h 49"/>
                <a:gd name="T22" fmla="*/ 253 w 406"/>
                <a:gd name="T23" fmla="*/ 0 h 49"/>
                <a:gd name="T24" fmla="*/ 266 w 406"/>
                <a:gd name="T25" fmla="*/ 0 h 49"/>
                <a:gd name="T26" fmla="*/ 278 w 406"/>
                <a:gd name="T27" fmla="*/ 0 h 49"/>
                <a:gd name="T28" fmla="*/ 291 w 406"/>
                <a:gd name="T29" fmla="*/ 1 h 49"/>
                <a:gd name="T30" fmla="*/ 304 w 406"/>
                <a:gd name="T31" fmla="*/ 2 h 49"/>
                <a:gd name="T32" fmla="*/ 406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406" y="17"/>
                  </a:moveTo>
                  <a:cubicBezTo>
                    <a:pt x="389" y="14"/>
                    <a:pt x="372" y="12"/>
                    <a:pt x="355" y="10"/>
                  </a:cubicBezTo>
                  <a:cubicBezTo>
                    <a:pt x="338" y="8"/>
                    <a:pt x="321" y="6"/>
                    <a:pt x="304" y="5"/>
                  </a:cubicBezTo>
                  <a:cubicBezTo>
                    <a:pt x="287" y="4"/>
                    <a:pt x="270" y="3"/>
                    <a:pt x="253" y="3"/>
                  </a:cubicBezTo>
                  <a:cubicBezTo>
                    <a:pt x="236" y="3"/>
                    <a:pt x="219" y="4"/>
                    <a:pt x="202" y="7"/>
                  </a:cubicBezTo>
                  <a:cubicBezTo>
                    <a:pt x="185" y="10"/>
                    <a:pt x="168" y="14"/>
                    <a:pt x="152" y="19"/>
                  </a:cubicBezTo>
                  <a:cubicBezTo>
                    <a:pt x="135" y="23"/>
                    <a:pt x="118" y="28"/>
                    <a:pt x="102" y="32"/>
                  </a:cubicBezTo>
                  <a:cubicBezTo>
                    <a:pt x="85" y="36"/>
                    <a:pt x="68" y="40"/>
                    <a:pt x="51" y="43"/>
                  </a:cubicBezTo>
                  <a:cubicBezTo>
                    <a:pt x="34" y="45"/>
                    <a:pt x="17" y="47"/>
                    <a:pt x="0" y="49"/>
                  </a:cubicBezTo>
                  <a:cubicBezTo>
                    <a:pt x="34" y="45"/>
                    <a:pt x="68" y="39"/>
                    <a:pt x="101" y="30"/>
                  </a:cubicBezTo>
                  <a:cubicBezTo>
                    <a:pt x="134" y="21"/>
                    <a:pt x="167" y="10"/>
                    <a:pt x="201" y="4"/>
                  </a:cubicBezTo>
                  <a:cubicBezTo>
                    <a:pt x="218" y="1"/>
                    <a:pt x="236" y="0"/>
                    <a:pt x="253" y="0"/>
                  </a:cubicBezTo>
                  <a:cubicBezTo>
                    <a:pt x="266" y="0"/>
                    <a:pt x="266" y="0"/>
                    <a:pt x="266" y="0"/>
                  </a:cubicBezTo>
                  <a:cubicBezTo>
                    <a:pt x="270" y="0"/>
                    <a:pt x="274" y="0"/>
                    <a:pt x="278" y="0"/>
                  </a:cubicBezTo>
                  <a:cubicBezTo>
                    <a:pt x="283" y="0"/>
                    <a:pt x="287" y="1"/>
                    <a:pt x="291" y="1"/>
                  </a:cubicBezTo>
                  <a:cubicBezTo>
                    <a:pt x="296" y="1"/>
                    <a:pt x="300" y="2"/>
                    <a:pt x="304" y="2"/>
                  </a:cubicBezTo>
                  <a:cubicBezTo>
                    <a:pt x="338" y="5"/>
                    <a:pt x="372" y="10"/>
                    <a:pt x="406"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75" name="îş1ïďé">
              <a:extLst>
                <a:ext uri="{FF2B5EF4-FFF2-40B4-BE49-F238E27FC236}">
                  <a16:creationId xmlns:a16="http://schemas.microsoft.com/office/drawing/2014/main" xmlns="" id="{EB64B18D-9C91-4CB1-923C-274892BA6BFB}"/>
                </a:ext>
              </a:extLst>
            </p:cNvPr>
            <p:cNvSpPr/>
            <p:nvPr userDrawn="1"/>
          </p:nvSpPr>
          <p:spPr bwMode="auto">
            <a:xfrm>
              <a:off x="5788025" y="5421313"/>
              <a:ext cx="230188" cy="234950"/>
            </a:xfrm>
            <a:custGeom>
              <a:avLst/>
              <a:gdLst>
                <a:gd name="T0" fmla="*/ 69 w 69"/>
                <a:gd name="T1" fmla="*/ 5 h 70"/>
                <a:gd name="T2" fmla="*/ 0 w 69"/>
                <a:gd name="T3" fmla="*/ 66 h 70"/>
                <a:gd name="T4" fmla="*/ 5 w 69"/>
                <a:gd name="T5" fmla="*/ 70 h 70"/>
                <a:gd name="T6" fmla="*/ 69 w 69"/>
                <a:gd name="T7" fmla="*/ 12 h 70"/>
                <a:gd name="T8" fmla="*/ 69 w 69"/>
                <a:gd name="T9" fmla="*/ 5 h 70"/>
              </a:gdLst>
              <a:ahLst/>
              <a:cxnLst>
                <a:cxn ang="0">
                  <a:pos x="T0" y="T1"/>
                </a:cxn>
                <a:cxn ang="0">
                  <a:pos x="T2" y="T3"/>
                </a:cxn>
                <a:cxn ang="0">
                  <a:pos x="T4" y="T5"/>
                </a:cxn>
                <a:cxn ang="0">
                  <a:pos x="T6" y="T7"/>
                </a:cxn>
                <a:cxn ang="0">
                  <a:pos x="T8" y="T9"/>
                </a:cxn>
              </a:cxnLst>
              <a:rect l="0" t="0" r="r" b="b"/>
              <a:pathLst>
                <a:path w="69" h="70">
                  <a:moveTo>
                    <a:pt x="69" y="5"/>
                  </a:moveTo>
                  <a:cubicBezTo>
                    <a:pt x="69" y="5"/>
                    <a:pt x="39" y="0"/>
                    <a:pt x="0" y="66"/>
                  </a:cubicBezTo>
                  <a:cubicBezTo>
                    <a:pt x="0" y="66"/>
                    <a:pt x="2" y="70"/>
                    <a:pt x="5" y="70"/>
                  </a:cubicBezTo>
                  <a:cubicBezTo>
                    <a:pt x="8" y="69"/>
                    <a:pt x="35" y="14"/>
                    <a:pt x="69" y="12"/>
                  </a:cubicBezTo>
                  <a:lnTo>
                    <a:pt x="69"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76" name="işḷïḓe">
              <a:extLst>
                <a:ext uri="{FF2B5EF4-FFF2-40B4-BE49-F238E27FC236}">
                  <a16:creationId xmlns:a16="http://schemas.microsoft.com/office/drawing/2014/main" xmlns="" id="{54E41FEF-339E-4CCC-A34D-94E6DB92D188}"/>
                </a:ext>
              </a:extLst>
            </p:cNvPr>
            <p:cNvSpPr/>
            <p:nvPr userDrawn="1"/>
          </p:nvSpPr>
          <p:spPr bwMode="auto">
            <a:xfrm>
              <a:off x="3879850" y="5656263"/>
              <a:ext cx="2138363" cy="184150"/>
            </a:xfrm>
            <a:custGeom>
              <a:avLst/>
              <a:gdLst>
                <a:gd name="T0" fmla="*/ 574 w 638"/>
                <a:gd name="T1" fmla="*/ 0 h 55"/>
                <a:gd name="T2" fmla="*/ 0 w 638"/>
                <a:gd name="T3" fmla="*/ 39 h 55"/>
                <a:gd name="T4" fmla="*/ 0 w 638"/>
                <a:gd name="T5" fmla="*/ 55 h 55"/>
                <a:gd name="T6" fmla="*/ 574 w 638"/>
                <a:gd name="T7" fmla="*/ 17 h 55"/>
                <a:gd name="T8" fmla="*/ 638 w 638"/>
                <a:gd name="T9" fmla="*/ 50 h 55"/>
                <a:gd name="T10" fmla="*/ 638 w 638"/>
                <a:gd name="T11" fmla="*/ 33 h 55"/>
                <a:gd name="T12" fmla="*/ 57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574" y="0"/>
                  </a:moveTo>
                  <a:cubicBezTo>
                    <a:pt x="0" y="39"/>
                    <a:pt x="0" y="39"/>
                    <a:pt x="0" y="39"/>
                  </a:cubicBezTo>
                  <a:cubicBezTo>
                    <a:pt x="0" y="55"/>
                    <a:pt x="0" y="55"/>
                    <a:pt x="0" y="55"/>
                  </a:cubicBezTo>
                  <a:cubicBezTo>
                    <a:pt x="574" y="17"/>
                    <a:pt x="574" y="17"/>
                    <a:pt x="574" y="17"/>
                  </a:cubicBezTo>
                  <a:cubicBezTo>
                    <a:pt x="599" y="48"/>
                    <a:pt x="638" y="50"/>
                    <a:pt x="638" y="50"/>
                  </a:cubicBezTo>
                  <a:cubicBezTo>
                    <a:pt x="638" y="33"/>
                    <a:pt x="638" y="33"/>
                    <a:pt x="638" y="33"/>
                  </a:cubicBezTo>
                  <a:cubicBezTo>
                    <a:pt x="608" y="31"/>
                    <a:pt x="574" y="0"/>
                    <a:pt x="57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77" name="iś1ïḋê">
              <a:extLst>
                <a:ext uri="{FF2B5EF4-FFF2-40B4-BE49-F238E27FC236}">
                  <a16:creationId xmlns:a16="http://schemas.microsoft.com/office/drawing/2014/main" xmlns="" id="{9FDF28DA-FF84-43F1-88F8-F945A7F92228}"/>
                </a:ext>
              </a:extLst>
            </p:cNvPr>
            <p:cNvSpPr/>
            <p:nvPr userDrawn="1"/>
          </p:nvSpPr>
          <p:spPr bwMode="auto">
            <a:xfrm>
              <a:off x="6018213" y="5167313"/>
              <a:ext cx="2139950" cy="619125"/>
            </a:xfrm>
            <a:custGeom>
              <a:avLst/>
              <a:gdLst>
                <a:gd name="T0" fmla="*/ 0 w 638"/>
                <a:gd name="T1" fmla="*/ 179 h 185"/>
                <a:gd name="T2" fmla="*/ 0 w 638"/>
                <a:gd name="T3" fmla="*/ 0 h 185"/>
                <a:gd name="T4" fmla="*/ 638 w 638"/>
                <a:gd name="T5" fmla="*/ 185 h 185"/>
                <a:gd name="T6" fmla="*/ 64 w 638"/>
                <a:gd name="T7" fmla="*/ 153 h 185"/>
                <a:gd name="T8" fmla="*/ 19 w 638"/>
                <a:gd name="T9" fmla="*/ 185 h 185"/>
                <a:gd name="T10" fmla="*/ 0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0" y="179"/>
                  </a:moveTo>
                  <a:cubicBezTo>
                    <a:pt x="0" y="0"/>
                    <a:pt x="0" y="0"/>
                    <a:pt x="0" y="0"/>
                  </a:cubicBezTo>
                  <a:cubicBezTo>
                    <a:pt x="638" y="185"/>
                    <a:pt x="638" y="185"/>
                    <a:pt x="638" y="185"/>
                  </a:cubicBezTo>
                  <a:cubicBezTo>
                    <a:pt x="64" y="153"/>
                    <a:pt x="64" y="153"/>
                    <a:pt x="64" y="153"/>
                  </a:cubicBezTo>
                  <a:cubicBezTo>
                    <a:pt x="64" y="153"/>
                    <a:pt x="31" y="185"/>
                    <a:pt x="19" y="185"/>
                  </a:cubicBezTo>
                  <a:cubicBezTo>
                    <a:pt x="6" y="185"/>
                    <a:pt x="0" y="179"/>
                    <a:pt x="0"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78" name="íṧlïḑe">
              <a:extLst>
                <a:ext uri="{FF2B5EF4-FFF2-40B4-BE49-F238E27FC236}">
                  <a16:creationId xmlns:a16="http://schemas.microsoft.com/office/drawing/2014/main" xmlns="" id="{7C900463-3C00-4C29-B00B-7DE921BA3942}"/>
                </a:ext>
              </a:extLst>
            </p:cNvPr>
            <p:cNvSpPr/>
            <p:nvPr userDrawn="1"/>
          </p:nvSpPr>
          <p:spPr bwMode="auto">
            <a:xfrm>
              <a:off x="6018213" y="4633913"/>
              <a:ext cx="1998663" cy="938213"/>
            </a:xfrm>
            <a:custGeom>
              <a:avLst/>
              <a:gdLst>
                <a:gd name="T0" fmla="*/ 596 w 596"/>
                <a:gd name="T1" fmla="*/ 237 h 280"/>
                <a:gd name="T2" fmla="*/ 474 w 596"/>
                <a:gd name="T3" fmla="*/ 106 h 280"/>
                <a:gd name="T4" fmla="*/ 388 w 596"/>
                <a:gd name="T5" fmla="*/ 76 h 280"/>
                <a:gd name="T6" fmla="*/ 146 w 596"/>
                <a:gd name="T7" fmla="*/ 14 h 280"/>
                <a:gd name="T8" fmla="*/ 0 w 596"/>
                <a:gd name="T9" fmla="*/ 114 h 280"/>
                <a:gd name="T10" fmla="*/ 0 w 596"/>
                <a:gd name="T11" fmla="*/ 240 h 280"/>
                <a:gd name="T12" fmla="*/ 568 w 596"/>
                <a:gd name="T13" fmla="*/ 280 h 280"/>
                <a:gd name="T14" fmla="*/ 596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596" y="237"/>
                  </a:moveTo>
                  <a:cubicBezTo>
                    <a:pt x="474" y="106"/>
                    <a:pt x="474" y="106"/>
                    <a:pt x="474" y="106"/>
                  </a:cubicBezTo>
                  <a:cubicBezTo>
                    <a:pt x="474" y="106"/>
                    <a:pt x="443" y="115"/>
                    <a:pt x="388" y="76"/>
                  </a:cubicBezTo>
                  <a:cubicBezTo>
                    <a:pt x="326" y="33"/>
                    <a:pt x="217" y="0"/>
                    <a:pt x="146" y="14"/>
                  </a:cubicBezTo>
                  <a:cubicBezTo>
                    <a:pt x="76" y="29"/>
                    <a:pt x="0" y="114"/>
                    <a:pt x="0" y="114"/>
                  </a:cubicBezTo>
                  <a:cubicBezTo>
                    <a:pt x="0" y="240"/>
                    <a:pt x="0" y="240"/>
                    <a:pt x="0" y="240"/>
                  </a:cubicBezTo>
                  <a:cubicBezTo>
                    <a:pt x="568" y="280"/>
                    <a:pt x="568" y="280"/>
                    <a:pt x="568" y="280"/>
                  </a:cubicBezTo>
                  <a:lnTo>
                    <a:pt x="596" y="237"/>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79" name="îŝḷîďê">
              <a:extLst>
                <a:ext uri="{FF2B5EF4-FFF2-40B4-BE49-F238E27FC236}">
                  <a16:creationId xmlns:a16="http://schemas.microsoft.com/office/drawing/2014/main" xmlns="" id="{C48D615E-BA1A-4D33-BC42-1E9CBA883B26}"/>
                </a:ext>
              </a:extLst>
            </p:cNvPr>
            <p:cNvSpPr/>
            <p:nvPr userDrawn="1"/>
          </p:nvSpPr>
          <p:spPr bwMode="auto">
            <a:xfrm>
              <a:off x="6018213" y="4976813"/>
              <a:ext cx="2139950" cy="809625"/>
            </a:xfrm>
            <a:custGeom>
              <a:avLst/>
              <a:gdLst>
                <a:gd name="T0" fmla="*/ 69 w 638"/>
                <a:gd name="T1" fmla="*/ 199 h 242"/>
                <a:gd name="T2" fmla="*/ 224 w 638"/>
                <a:gd name="T3" fmla="*/ 193 h 242"/>
                <a:gd name="T4" fmla="*/ 638 w 638"/>
                <a:gd name="T5" fmla="*/ 242 h 242"/>
                <a:gd name="T6" fmla="*/ 596 w 638"/>
                <a:gd name="T7" fmla="*/ 135 h 242"/>
                <a:gd name="T8" fmla="*/ 445 w 638"/>
                <a:gd name="T9" fmla="*/ 99 h 242"/>
                <a:gd name="T10" fmla="*/ 175 w 638"/>
                <a:gd name="T11" fmla="*/ 37 h 242"/>
                <a:gd name="T12" fmla="*/ 0 w 638"/>
                <a:gd name="T13" fmla="*/ 138 h 242"/>
                <a:gd name="T14" fmla="*/ 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69" y="199"/>
                  </a:moveTo>
                  <a:cubicBezTo>
                    <a:pt x="69" y="199"/>
                    <a:pt x="140" y="190"/>
                    <a:pt x="224" y="193"/>
                  </a:cubicBezTo>
                  <a:cubicBezTo>
                    <a:pt x="307" y="196"/>
                    <a:pt x="547" y="242"/>
                    <a:pt x="638" y="242"/>
                  </a:cubicBezTo>
                  <a:cubicBezTo>
                    <a:pt x="596" y="135"/>
                    <a:pt x="596" y="135"/>
                    <a:pt x="596" y="135"/>
                  </a:cubicBezTo>
                  <a:cubicBezTo>
                    <a:pt x="596" y="135"/>
                    <a:pt x="490" y="127"/>
                    <a:pt x="445" y="99"/>
                  </a:cubicBezTo>
                  <a:cubicBezTo>
                    <a:pt x="399" y="71"/>
                    <a:pt x="283" y="0"/>
                    <a:pt x="175" y="37"/>
                  </a:cubicBezTo>
                  <a:cubicBezTo>
                    <a:pt x="61" y="78"/>
                    <a:pt x="0" y="138"/>
                    <a:pt x="0" y="138"/>
                  </a:cubicBezTo>
                  <a:cubicBezTo>
                    <a:pt x="0" y="138"/>
                    <a:pt x="38" y="147"/>
                    <a:pt x="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80" name="îs1ide">
              <a:extLst>
                <a:ext uri="{FF2B5EF4-FFF2-40B4-BE49-F238E27FC236}">
                  <a16:creationId xmlns:a16="http://schemas.microsoft.com/office/drawing/2014/main" xmlns="" id="{A69A4A2C-1531-4074-8B16-C5A3B8EE21D8}"/>
                </a:ext>
              </a:extLst>
            </p:cNvPr>
            <p:cNvSpPr/>
            <p:nvPr userDrawn="1"/>
          </p:nvSpPr>
          <p:spPr bwMode="auto">
            <a:xfrm>
              <a:off x="6129338" y="5167313"/>
              <a:ext cx="1709738" cy="341313"/>
            </a:xfrm>
            <a:custGeom>
              <a:avLst/>
              <a:gdLst>
                <a:gd name="T0" fmla="*/ 0 w 510"/>
                <a:gd name="T1" fmla="*/ 74 h 102"/>
                <a:gd name="T2" fmla="*/ 61 w 510"/>
                <a:gd name="T3" fmla="*/ 42 h 102"/>
                <a:gd name="T4" fmla="*/ 124 w 510"/>
                <a:gd name="T5" fmla="*/ 16 h 102"/>
                <a:gd name="T6" fmla="*/ 189 w 510"/>
                <a:gd name="T7" fmla="*/ 3 h 102"/>
                <a:gd name="T8" fmla="*/ 198 w 510"/>
                <a:gd name="T9" fmla="*/ 3 h 102"/>
                <a:gd name="T10" fmla="*/ 206 w 510"/>
                <a:gd name="T11" fmla="*/ 3 h 102"/>
                <a:gd name="T12" fmla="*/ 223 w 510"/>
                <a:gd name="T13" fmla="*/ 5 h 102"/>
                <a:gd name="T14" fmla="*/ 256 w 510"/>
                <a:gd name="T15" fmla="*/ 10 h 102"/>
                <a:gd name="T16" fmla="*/ 320 w 510"/>
                <a:gd name="T17" fmla="*/ 32 h 102"/>
                <a:gd name="T18" fmla="*/ 381 w 510"/>
                <a:gd name="T19" fmla="*/ 63 h 102"/>
                <a:gd name="T20" fmla="*/ 444 w 510"/>
                <a:gd name="T21" fmla="*/ 91 h 102"/>
                <a:gd name="T22" fmla="*/ 510 w 510"/>
                <a:gd name="T23" fmla="*/ 101 h 102"/>
                <a:gd name="T24" fmla="*/ 477 w 510"/>
                <a:gd name="T25" fmla="*/ 98 h 102"/>
                <a:gd name="T26" fmla="*/ 444 w 510"/>
                <a:gd name="T27" fmla="*/ 89 h 102"/>
                <a:gd name="T28" fmla="*/ 382 w 510"/>
                <a:gd name="T29" fmla="*/ 61 h 102"/>
                <a:gd name="T30" fmla="*/ 321 w 510"/>
                <a:gd name="T31" fmla="*/ 30 h 102"/>
                <a:gd name="T32" fmla="*/ 256 w 510"/>
                <a:gd name="T33" fmla="*/ 7 h 102"/>
                <a:gd name="T34" fmla="*/ 223 w 510"/>
                <a:gd name="T35" fmla="*/ 2 h 102"/>
                <a:gd name="T36" fmla="*/ 206 w 510"/>
                <a:gd name="T37" fmla="*/ 0 h 102"/>
                <a:gd name="T38" fmla="*/ 198 w 510"/>
                <a:gd name="T39" fmla="*/ 0 h 102"/>
                <a:gd name="T40" fmla="*/ 189 w 510"/>
                <a:gd name="T41" fmla="*/ 0 h 102"/>
                <a:gd name="T42" fmla="*/ 156 w 510"/>
                <a:gd name="T43" fmla="*/ 4 h 102"/>
                <a:gd name="T44" fmla="*/ 123 w 510"/>
                <a:gd name="T45" fmla="*/ 13 h 102"/>
                <a:gd name="T46" fmla="*/ 60 w 510"/>
                <a:gd name="T47" fmla="*/ 40 h 102"/>
                <a:gd name="T48" fmla="*/ 30 w 510"/>
                <a:gd name="T49" fmla="*/ 56 h 102"/>
                <a:gd name="T50" fmla="*/ 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0" y="74"/>
                  </a:moveTo>
                  <a:cubicBezTo>
                    <a:pt x="20" y="62"/>
                    <a:pt x="40" y="51"/>
                    <a:pt x="61" y="42"/>
                  </a:cubicBezTo>
                  <a:cubicBezTo>
                    <a:pt x="81" y="32"/>
                    <a:pt x="102" y="23"/>
                    <a:pt x="124" y="16"/>
                  </a:cubicBezTo>
                  <a:cubicBezTo>
                    <a:pt x="145" y="9"/>
                    <a:pt x="167" y="3"/>
                    <a:pt x="189" y="3"/>
                  </a:cubicBezTo>
                  <a:cubicBezTo>
                    <a:pt x="192" y="3"/>
                    <a:pt x="195" y="3"/>
                    <a:pt x="198" y="3"/>
                  </a:cubicBezTo>
                  <a:cubicBezTo>
                    <a:pt x="200" y="3"/>
                    <a:pt x="203" y="3"/>
                    <a:pt x="206" y="3"/>
                  </a:cubicBezTo>
                  <a:cubicBezTo>
                    <a:pt x="212" y="4"/>
                    <a:pt x="217" y="4"/>
                    <a:pt x="223" y="5"/>
                  </a:cubicBezTo>
                  <a:cubicBezTo>
                    <a:pt x="234" y="6"/>
                    <a:pt x="245" y="8"/>
                    <a:pt x="256" y="10"/>
                  </a:cubicBezTo>
                  <a:cubicBezTo>
                    <a:pt x="278" y="15"/>
                    <a:pt x="299" y="23"/>
                    <a:pt x="320" y="32"/>
                  </a:cubicBezTo>
                  <a:cubicBezTo>
                    <a:pt x="341" y="42"/>
                    <a:pt x="361" y="53"/>
                    <a:pt x="381" y="63"/>
                  </a:cubicBezTo>
                  <a:cubicBezTo>
                    <a:pt x="401" y="74"/>
                    <a:pt x="422" y="84"/>
                    <a:pt x="444" y="91"/>
                  </a:cubicBezTo>
                  <a:cubicBezTo>
                    <a:pt x="465" y="98"/>
                    <a:pt x="488" y="102"/>
                    <a:pt x="510" y="101"/>
                  </a:cubicBezTo>
                  <a:cubicBezTo>
                    <a:pt x="499" y="101"/>
                    <a:pt x="488" y="100"/>
                    <a:pt x="477" y="98"/>
                  </a:cubicBezTo>
                  <a:cubicBezTo>
                    <a:pt x="466" y="96"/>
                    <a:pt x="455" y="93"/>
                    <a:pt x="444" y="89"/>
                  </a:cubicBezTo>
                  <a:cubicBezTo>
                    <a:pt x="423" y="82"/>
                    <a:pt x="402" y="72"/>
                    <a:pt x="382" y="61"/>
                  </a:cubicBezTo>
                  <a:cubicBezTo>
                    <a:pt x="362" y="50"/>
                    <a:pt x="342" y="39"/>
                    <a:pt x="321" y="30"/>
                  </a:cubicBezTo>
                  <a:cubicBezTo>
                    <a:pt x="300" y="20"/>
                    <a:pt x="278" y="12"/>
                    <a:pt x="256" y="7"/>
                  </a:cubicBezTo>
                  <a:cubicBezTo>
                    <a:pt x="245" y="5"/>
                    <a:pt x="234" y="3"/>
                    <a:pt x="223" y="2"/>
                  </a:cubicBezTo>
                  <a:cubicBezTo>
                    <a:pt x="217" y="1"/>
                    <a:pt x="212" y="1"/>
                    <a:pt x="206" y="0"/>
                  </a:cubicBezTo>
                  <a:cubicBezTo>
                    <a:pt x="203" y="0"/>
                    <a:pt x="201" y="0"/>
                    <a:pt x="198" y="0"/>
                  </a:cubicBezTo>
                  <a:cubicBezTo>
                    <a:pt x="195" y="0"/>
                    <a:pt x="192" y="0"/>
                    <a:pt x="189" y="0"/>
                  </a:cubicBezTo>
                  <a:cubicBezTo>
                    <a:pt x="178" y="0"/>
                    <a:pt x="167" y="2"/>
                    <a:pt x="156" y="4"/>
                  </a:cubicBezTo>
                  <a:cubicBezTo>
                    <a:pt x="145" y="7"/>
                    <a:pt x="134" y="10"/>
                    <a:pt x="123" y="13"/>
                  </a:cubicBezTo>
                  <a:cubicBezTo>
                    <a:pt x="101" y="21"/>
                    <a:pt x="80" y="30"/>
                    <a:pt x="60" y="40"/>
                  </a:cubicBezTo>
                  <a:cubicBezTo>
                    <a:pt x="50" y="45"/>
                    <a:pt x="40" y="51"/>
                    <a:pt x="30" y="56"/>
                  </a:cubicBezTo>
                  <a:cubicBezTo>
                    <a:pt x="19" y="62"/>
                    <a:pt x="10" y="68"/>
                    <a:pt x="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81" name="ïS1ïďe">
              <a:extLst>
                <a:ext uri="{FF2B5EF4-FFF2-40B4-BE49-F238E27FC236}">
                  <a16:creationId xmlns:a16="http://schemas.microsoft.com/office/drawing/2014/main" xmlns="" id="{BDC8CA73-2283-469A-B2E9-B4D7D908968C}"/>
                </a:ext>
              </a:extLst>
            </p:cNvPr>
            <p:cNvSpPr/>
            <p:nvPr userDrawn="1"/>
          </p:nvSpPr>
          <p:spPr bwMode="auto">
            <a:xfrm>
              <a:off x="6199188" y="5287963"/>
              <a:ext cx="1584325" cy="287338"/>
            </a:xfrm>
            <a:custGeom>
              <a:avLst/>
              <a:gdLst>
                <a:gd name="T0" fmla="*/ 0 w 472"/>
                <a:gd name="T1" fmla="*/ 46 h 86"/>
                <a:gd name="T2" fmla="*/ 58 w 472"/>
                <a:gd name="T3" fmla="*/ 25 h 86"/>
                <a:gd name="T4" fmla="*/ 117 w 472"/>
                <a:gd name="T5" fmla="*/ 10 h 86"/>
                <a:gd name="T6" fmla="*/ 178 w 472"/>
                <a:gd name="T7" fmla="*/ 3 h 86"/>
                <a:gd name="T8" fmla="*/ 238 w 472"/>
                <a:gd name="T9" fmla="*/ 12 h 86"/>
                <a:gd name="T10" fmla="*/ 353 w 472"/>
                <a:gd name="T11" fmla="*/ 56 h 86"/>
                <a:gd name="T12" fmla="*/ 382 w 472"/>
                <a:gd name="T13" fmla="*/ 67 h 86"/>
                <a:gd name="T14" fmla="*/ 411 w 472"/>
                <a:gd name="T15" fmla="*/ 77 h 86"/>
                <a:gd name="T16" fmla="*/ 441 w 472"/>
                <a:gd name="T17" fmla="*/ 83 h 86"/>
                <a:gd name="T18" fmla="*/ 472 w 472"/>
                <a:gd name="T19" fmla="*/ 85 h 86"/>
                <a:gd name="T20" fmla="*/ 412 w 472"/>
                <a:gd name="T21" fmla="*/ 75 h 86"/>
                <a:gd name="T22" fmla="*/ 354 w 472"/>
                <a:gd name="T23" fmla="*/ 53 h 86"/>
                <a:gd name="T24" fmla="*/ 297 w 472"/>
                <a:gd name="T25" fmla="*/ 29 h 86"/>
                <a:gd name="T26" fmla="*/ 238 w 472"/>
                <a:gd name="T27" fmla="*/ 9 h 86"/>
                <a:gd name="T28" fmla="*/ 178 w 472"/>
                <a:gd name="T29" fmla="*/ 0 h 86"/>
                <a:gd name="T30" fmla="*/ 162 w 472"/>
                <a:gd name="T31" fmla="*/ 0 h 86"/>
                <a:gd name="T32" fmla="*/ 147 w 472"/>
                <a:gd name="T33" fmla="*/ 2 h 86"/>
                <a:gd name="T34" fmla="*/ 132 w 472"/>
                <a:gd name="T35" fmla="*/ 4 h 86"/>
                <a:gd name="T36" fmla="*/ 117 w 472"/>
                <a:gd name="T37" fmla="*/ 7 h 86"/>
                <a:gd name="T38" fmla="*/ 0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0" y="46"/>
                  </a:moveTo>
                  <a:cubicBezTo>
                    <a:pt x="19" y="38"/>
                    <a:pt x="38" y="31"/>
                    <a:pt x="58" y="25"/>
                  </a:cubicBezTo>
                  <a:cubicBezTo>
                    <a:pt x="78" y="19"/>
                    <a:pt x="97" y="14"/>
                    <a:pt x="117" y="10"/>
                  </a:cubicBezTo>
                  <a:cubicBezTo>
                    <a:pt x="137" y="6"/>
                    <a:pt x="158" y="3"/>
                    <a:pt x="178" y="3"/>
                  </a:cubicBezTo>
                  <a:cubicBezTo>
                    <a:pt x="198" y="3"/>
                    <a:pt x="218" y="7"/>
                    <a:pt x="238" y="12"/>
                  </a:cubicBezTo>
                  <a:cubicBezTo>
                    <a:pt x="277" y="22"/>
                    <a:pt x="315" y="40"/>
                    <a:pt x="353" y="56"/>
                  </a:cubicBezTo>
                  <a:cubicBezTo>
                    <a:pt x="363" y="60"/>
                    <a:pt x="372" y="63"/>
                    <a:pt x="382" y="67"/>
                  </a:cubicBezTo>
                  <a:cubicBezTo>
                    <a:pt x="392" y="71"/>
                    <a:pt x="401" y="74"/>
                    <a:pt x="411" y="77"/>
                  </a:cubicBezTo>
                  <a:cubicBezTo>
                    <a:pt x="421" y="80"/>
                    <a:pt x="431" y="82"/>
                    <a:pt x="441" y="83"/>
                  </a:cubicBezTo>
                  <a:cubicBezTo>
                    <a:pt x="451" y="85"/>
                    <a:pt x="462" y="86"/>
                    <a:pt x="472" y="85"/>
                  </a:cubicBezTo>
                  <a:cubicBezTo>
                    <a:pt x="451" y="86"/>
                    <a:pt x="431" y="81"/>
                    <a:pt x="412" y="75"/>
                  </a:cubicBezTo>
                  <a:cubicBezTo>
                    <a:pt x="392" y="69"/>
                    <a:pt x="373" y="61"/>
                    <a:pt x="354" y="53"/>
                  </a:cubicBezTo>
                  <a:cubicBezTo>
                    <a:pt x="335" y="45"/>
                    <a:pt x="316" y="37"/>
                    <a:pt x="297" y="29"/>
                  </a:cubicBezTo>
                  <a:cubicBezTo>
                    <a:pt x="278" y="21"/>
                    <a:pt x="258" y="14"/>
                    <a:pt x="238" y="9"/>
                  </a:cubicBezTo>
                  <a:cubicBezTo>
                    <a:pt x="219" y="3"/>
                    <a:pt x="198" y="0"/>
                    <a:pt x="178" y="0"/>
                  </a:cubicBezTo>
                  <a:cubicBezTo>
                    <a:pt x="173" y="0"/>
                    <a:pt x="168" y="0"/>
                    <a:pt x="162" y="0"/>
                  </a:cubicBezTo>
                  <a:cubicBezTo>
                    <a:pt x="157" y="1"/>
                    <a:pt x="152" y="1"/>
                    <a:pt x="147" y="2"/>
                  </a:cubicBezTo>
                  <a:cubicBezTo>
                    <a:pt x="142" y="3"/>
                    <a:pt x="137" y="3"/>
                    <a:pt x="132" y="4"/>
                  </a:cubicBezTo>
                  <a:cubicBezTo>
                    <a:pt x="127" y="5"/>
                    <a:pt x="122" y="6"/>
                    <a:pt x="117" y="7"/>
                  </a:cubicBezTo>
                  <a:cubicBezTo>
                    <a:pt x="77" y="16"/>
                    <a:pt x="38" y="30"/>
                    <a:pt x="0"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82" name="î$ḻîḋê">
              <a:extLst>
                <a:ext uri="{FF2B5EF4-FFF2-40B4-BE49-F238E27FC236}">
                  <a16:creationId xmlns:a16="http://schemas.microsoft.com/office/drawing/2014/main" xmlns="" id="{5F5A21D4-D43E-45E8-BF65-E50100DC1144}"/>
                </a:ext>
              </a:extLst>
            </p:cNvPr>
            <p:cNvSpPr/>
            <p:nvPr userDrawn="1"/>
          </p:nvSpPr>
          <p:spPr bwMode="auto">
            <a:xfrm>
              <a:off x="6234113" y="5357813"/>
              <a:ext cx="1589088" cy="261938"/>
            </a:xfrm>
            <a:custGeom>
              <a:avLst/>
              <a:gdLst>
                <a:gd name="T0" fmla="*/ 0 w 474"/>
                <a:gd name="T1" fmla="*/ 36 h 78"/>
                <a:gd name="T2" fmla="*/ 59 w 474"/>
                <a:gd name="T3" fmla="*/ 18 h 78"/>
                <a:gd name="T4" fmla="*/ 118 w 474"/>
                <a:gd name="T5" fmla="*/ 6 h 78"/>
                <a:gd name="T6" fmla="*/ 179 w 474"/>
                <a:gd name="T7" fmla="*/ 4 h 78"/>
                <a:gd name="T8" fmla="*/ 209 w 474"/>
                <a:gd name="T9" fmla="*/ 9 h 78"/>
                <a:gd name="T10" fmla="*/ 238 w 474"/>
                <a:gd name="T11" fmla="*/ 17 h 78"/>
                <a:gd name="T12" fmla="*/ 354 w 474"/>
                <a:gd name="T13" fmla="*/ 58 h 78"/>
                <a:gd name="T14" fmla="*/ 413 w 474"/>
                <a:gd name="T15" fmla="*/ 74 h 78"/>
                <a:gd name="T16" fmla="*/ 443 w 474"/>
                <a:gd name="T17" fmla="*/ 77 h 78"/>
                <a:gd name="T18" fmla="*/ 474 w 474"/>
                <a:gd name="T19" fmla="*/ 77 h 78"/>
                <a:gd name="T20" fmla="*/ 413 w 474"/>
                <a:gd name="T21" fmla="*/ 72 h 78"/>
                <a:gd name="T22" fmla="*/ 355 w 474"/>
                <a:gd name="T23" fmla="*/ 55 h 78"/>
                <a:gd name="T24" fmla="*/ 297 w 474"/>
                <a:gd name="T25" fmla="*/ 34 h 78"/>
                <a:gd name="T26" fmla="*/ 239 w 474"/>
                <a:gd name="T27" fmla="*/ 14 h 78"/>
                <a:gd name="T28" fmla="*/ 209 w 474"/>
                <a:gd name="T29" fmla="*/ 6 h 78"/>
                <a:gd name="T30" fmla="*/ 179 w 474"/>
                <a:gd name="T31" fmla="*/ 1 h 78"/>
                <a:gd name="T32" fmla="*/ 118 w 474"/>
                <a:gd name="T33" fmla="*/ 4 h 78"/>
                <a:gd name="T34" fmla="*/ 58 w 474"/>
                <a:gd name="T35" fmla="*/ 17 h 78"/>
                <a:gd name="T36" fmla="*/ 29 w 474"/>
                <a:gd name="T37" fmla="*/ 26 h 78"/>
                <a:gd name="T38" fmla="*/ 0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0" y="36"/>
                  </a:moveTo>
                  <a:cubicBezTo>
                    <a:pt x="19" y="29"/>
                    <a:pt x="39" y="23"/>
                    <a:pt x="59" y="18"/>
                  </a:cubicBezTo>
                  <a:cubicBezTo>
                    <a:pt x="78" y="13"/>
                    <a:pt x="98" y="9"/>
                    <a:pt x="118" y="6"/>
                  </a:cubicBezTo>
                  <a:cubicBezTo>
                    <a:pt x="138" y="4"/>
                    <a:pt x="159" y="3"/>
                    <a:pt x="179" y="4"/>
                  </a:cubicBezTo>
                  <a:cubicBezTo>
                    <a:pt x="189" y="5"/>
                    <a:pt x="199" y="6"/>
                    <a:pt x="209" y="9"/>
                  </a:cubicBezTo>
                  <a:cubicBezTo>
                    <a:pt x="218" y="11"/>
                    <a:pt x="228" y="14"/>
                    <a:pt x="238" y="17"/>
                  </a:cubicBezTo>
                  <a:cubicBezTo>
                    <a:pt x="277" y="29"/>
                    <a:pt x="315" y="45"/>
                    <a:pt x="354" y="58"/>
                  </a:cubicBezTo>
                  <a:cubicBezTo>
                    <a:pt x="373" y="64"/>
                    <a:pt x="393" y="70"/>
                    <a:pt x="413" y="74"/>
                  </a:cubicBezTo>
                  <a:cubicBezTo>
                    <a:pt x="423" y="75"/>
                    <a:pt x="433" y="77"/>
                    <a:pt x="443" y="77"/>
                  </a:cubicBezTo>
                  <a:cubicBezTo>
                    <a:pt x="453" y="78"/>
                    <a:pt x="464" y="78"/>
                    <a:pt x="474" y="77"/>
                  </a:cubicBezTo>
                  <a:cubicBezTo>
                    <a:pt x="453" y="78"/>
                    <a:pt x="433" y="76"/>
                    <a:pt x="413" y="72"/>
                  </a:cubicBezTo>
                  <a:cubicBezTo>
                    <a:pt x="393" y="68"/>
                    <a:pt x="374" y="62"/>
                    <a:pt x="355" y="55"/>
                  </a:cubicBezTo>
                  <a:cubicBezTo>
                    <a:pt x="335" y="49"/>
                    <a:pt x="316" y="42"/>
                    <a:pt x="297" y="34"/>
                  </a:cubicBezTo>
                  <a:cubicBezTo>
                    <a:pt x="278" y="27"/>
                    <a:pt x="258" y="20"/>
                    <a:pt x="239" y="14"/>
                  </a:cubicBezTo>
                  <a:cubicBezTo>
                    <a:pt x="229" y="11"/>
                    <a:pt x="219" y="8"/>
                    <a:pt x="209" y="6"/>
                  </a:cubicBezTo>
                  <a:cubicBezTo>
                    <a:pt x="199" y="3"/>
                    <a:pt x="189" y="2"/>
                    <a:pt x="179" y="1"/>
                  </a:cubicBezTo>
                  <a:cubicBezTo>
                    <a:pt x="159" y="0"/>
                    <a:pt x="138" y="1"/>
                    <a:pt x="118" y="4"/>
                  </a:cubicBezTo>
                  <a:cubicBezTo>
                    <a:pt x="98" y="7"/>
                    <a:pt x="78" y="11"/>
                    <a:pt x="58" y="17"/>
                  </a:cubicBezTo>
                  <a:cubicBezTo>
                    <a:pt x="49" y="19"/>
                    <a:pt x="39" y="22"/>
                    <a:pt x="29" y="26"/>
                  </a:cubicBezTo>
                  <a:cubicBezTo>
                    <a:pt x="19" y="29"/>
                    <a:pt x="10" y="32"/>
                    <a:pt x="0"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83" name="îṥľiḍè">
              <a:extLst>
                <a:ext uri="{FF2B5EF4-FFF2-40B4-BE49-F238E27FC236}">
                  <a16:creationId xmlns:a16="http://schemas.microsoft.com/office/drawing/2014/main" xmlns="" id="{3C905CC4-D8A5-4F58-B3C3-2A284723FA94}"/>
                </a:ext>
              </a:extLst>
            </p:cNvPr>
            <p:cNvSpPr/>
            <p:nvPr userDrawn="1"/>
          </p:nvSpPr>
          <p:spPr bwMode="auto">
            <a:xfrm>
              <a:off x="6316663" y="5502276"/>
              <a:ext cx="1362075" cy="163513"/>
            </a:xfrm>
            <a:custGeom>
              <a:avLst/>
              <a:gdLst>
                <a:gd name="T0" fmla="*/ 0 w 406"/>
                <a:gd name="T1" fmla="*/ 17 h 49"/>
                <a:gd name="T2" fmla="*/ 51 w 406"/>
                <a:gd name="T3" fmla="*/ 10 h 49"/>
                <a:gd name="T4" fmla="*/ 102 w 406"/>
                <a:gd name="T5" fmla="*/ 5 h 49"/>
                <a:gd name="T6" fmla="*/ 153 w 406"/>
                <a:gd name="T7" fmla="*/ 3 h 49"/>
                <a:gd name="T8" fmla="*/ 204 w 406"/>
                <a:gd name="T9" fmla="*/ 7 h 49"/>
                <a:gd name="T10" fmla="*/ 254 w 406"/>
                <a:gd name="T11" fmla="*/ 19 h 49"/>
                <a:gd name="T12" fmla="*/ 304 w 406"/>
                <a:gd name="T13" fmla="*/ 32 h 49"/>
                <a:gd name="T14" fmla="*/ 355 w 406"/>
                <a:gd name="T15" fmla="*/ 43 h 49"/>
                <a:gd name="T16" fmla="*/ 406 w 406"/>
                <a:gd name="T17" fmla="*/ 49 h 49"/>
                <a:gd name="T18" fmla="*/ 305 w 406"/>
                <a:gd name="T19" fmla="*/ 30 h 49"/>
                <a:gd name="T20" fmla="*/ 205 w 406"/>
                <a:gd name="T21" fmla="*/ 4 h 49"/>
                <a:gd name="T22" fmla="*/ 153 w 406"/>
                <a:gd name="T23" fmla="*/ 0 h 49"/>
                <a:gd name="T24" fmla="*/ 140 w 406"/>
                <a:gd name="T25" fmla="*/ 0 h 49"/>
                <a:gd name="T26" fmla="*/ 128 w 406"/>
                <a:gd name="T27" fmla="*/ 0 h 49"/>
                <a:gd name="T28" fmla="*/ 115 w 406"/>
                <a:gd name="T29" fmla="*/ 1 h 49"/>
                <a:gd name="T30" fmla="*/ 102 w 406"/>
                <a:gd name="T31" fmla="*/ 2 h 49"/>
                <a:gd name="T32" fmla="*/ 0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0" y="17"/>
                  </a:moveTo>
                  <a:cubicBezTo>
                    <a:pt x="17" y="14"/>
                    <a:pt x="34" y="12"/>
                    <a:pt x="51" y="10"/>
                  </a:cubicBezTo>
                  <a:cubicBezTo>
                    <a:pt x="68" y="8"/>
                    <a:pt x="85" y="6"/>
                    <a:pt x="102" y="5"/>
                  </a:cubicBezTo>
                  <a:cubicBezTo>
                    <a:pt x="119" y="4"/>
                    <a:pt x="136" y="3"/>
                    <a:pt x="153" y="3"/>
                  </a:cubicBezTo>
                  <a:cubicBezTo>
                    <a:pt x="170" y="3"/>
                    <a:pt x="187" y="4"/>
                    <a:pt x="204" y="7"/>
                  </a:cubicBezTo>
                  <a:cubicBezTo>
                    <a:pt x="221" y="10"/>
                    <a:pt x="238" y="14"/>
                    <a:pt x="254" y="19"/>
                  </a:cubicBezTo>
                  <a:cubicBezTo>
                    <a:pt x="271" y="23"/>
                    <a:pt x="288" y="28"/>
                    <a:pt x="304" y="32"/>
                  </a:cubicBezTo>
                  <a:cubicBezTo>
                    <a:pt x="321" y="36"/>
                    <a:pt x="338" y="40"/>
                    <a:pt x="355" y="43"/>
                  </a:cubicBezTo>
                  <a:cubicBezTo>
                    <a:pt x="372" y="45"/>
                    <a:pt x="389" y="47"/>
                    <a:pt x="406" y="49"/>
                  </a:cubicBezTo>
                  <a:cubicBezTo>
                    <a:pt x="372" y="45"/>
                    <a:pt x="338" y="39"/>
                    <a:pt x="305" y="30"/>
                  </a:cubicBezTo>
                  <a:cubicBezTo>
                    <a:pt x="272" y="21"/>
                    <a:pt x="239" y="10"/>
                    <a:pt x="205" y="4"/>
                  </a:cubicBezTo>
                  <a:cubicBezTo>
                    <a:pt x="188" y="1"/>
                    <a:pt x="170" y="0"/>
                    <a:pt x="153" y="0"/>
                  </a:cubicBezTo>
                  <a:cubicBezTo>
                    <a:pt x="140" y="0"/>
                    <a:pt x="140" y="0"/>
                    <a:pt x="140" y="0"/>
                  </a:cubicBezTo>
                  <a:cubicBezTo>
                    <a:pt x="136" y="0"/>
                    <a:pt x="132" y="0"/>
                    <a:pt x="128" y="0"/>
                  </a:cubicBezTo>
                  <a:cubicBezTo>
                    <a:pt x="123" y="0"/>
                    <a:pt x="119" y="1"/>
                    <a:pt x="115" y="1"/>
                  </a:cubicBezTo>
                  <a:cubicBezTo>
                    <a:pt x="110" y="1"/>
                    <a:pt x="106" y="2"/>
                    <a:pt x="102" y="2"/>
                  </a:cubicBezTo>
                  <a:cubicBezTo>
                    <a:pt x="68" y="5"/>
                    <a:pt x="34" y="10"/>
                    <a:pt x="0"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84" name="iṧľïḋe">
              <a:extLst>
                <a:ext uri="{FF2B5EF4-FFF2-40B4-BE49-F238E27FC236}">
                  <a16:creationId xmlns:a16="http://schemas.microsoft.com/office/drawing/2014/main" xmlns="" id="{0F73521F-7B22-4637-A5C6-2072F3D225A5}"/>
                </a:ext>
              </a:extLst>
            </p:cNvPr>
            <p:cNvSpPr/>
            <p:nvPr userDrawn="1"/>
          </p:nvSpPr>
          <p:spPr bwMode="auto">
            <a:xfrm>
              <a:off x="6018213" y="5421313"/>
              <a:ext cx="231775" cy="234950"/>
            </a:xfrm>
            <a:custGeom>
              <a:avLst/>
              <a:gdLst>
                <a:gd name="T0" fmla="*/ 0 w 69"/>
                <a:gd name="T1" fmla="*/ 5 h 70"/>
                <a:gd name="T2" fmla="*/ 69 w 69"/>
                <a:gd name="T3" fmla="*/ 66 h 70"/>
                <a:gd name="T4" fmla="*/ 64 w 69"/>
                <a:gd name="T5" fmla="*/ 70 h 70"/>
                <a:gd name="T6" fmla="*/ 0 w 69"/>
                <a:gd name="T7" fmla="*/ 12 h 70"/>
                <a:gd name="T8" fmla="*/ 0 w 69"/>
                <a:gd name="T9" fmla="*/ 5 h 70"/>
              </a:gdLst>
              <a:ahLst/>
              <a:cxnLst>
                <a:cxn ang="0">
                  <a:pos x="T0" y="T1"/>
                </a:cxn>
                <a:cxn ang="0">
                  <a:pos x="T2" y="T3"/>
                </a:cxn>
                <a:cxn ang="0">
                  <a:pos x="T4" y="T5"/>
                </a:cxn>
                <a:cxn ang="0">
                  <a:pos x="T6" y="T7"/>
                </a:cxn>
                <a:cxn ang="0">
                  <a:pos x="T8" y="T9"/>
                </a:cxn>
              </a:cxnLst>
              <a:rect l="0" t="0" r="r" b="b"/>
              <a:pathLst>
                <a:path w="69" h="70">
                  <a:moveTo>
                    <a:pt x="0" y="5"/>
                  </a:moveTo>
                  <a:cubicBezTo>
                    <a:pt x="0" y="5"/>
                    <a:pt x="30" y="0"/>
                    <a:pt x="69" y="66"/>
                  </a:cubicBezTo>
                  <a:cubicBezTo>
                    <a:pt x="69" y="66"/>
                    <a:pt x="67" y="70"/>
                    <a:pt x="64" y="70"/>
                  </a:cubicBezTo>
                  <a:cubicBezTo>
                    <a:pt x="61" y="69"/>
                    <a:pt x="34" y="14"/>
                    <a:pt x="0" y="12"/>
                  </a:cubicBezTo>
                  <a:lnTo>
                    <a:pt x="0"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85" name="iṥḻïḍé">
              <a:extLst>
                <a:ext uri="{FF2B5EF4-FFF2-40B4-BE49-F238E27FC236}">
                  <a16:creationId xmlns:a16="http://schemas.microsoft.com/office/drawing/2014/main" xmlns="" id="{95920C92-DD1C-4D65-81ED-7D30C0CC869A}"/>
                </a:ext>
              </a:extLst>
            </p:cNvPr>
            <p:cNvSpPr/>
            <p:nvPr userDrawn="1"/>
          </p:nvSpPr>
          <p:spPr bwMode="auto">
            <a:xfrm>
              <a:off x="6018213" y="5656263"/>
              <a:ext cx="2139950" cy="184150"/>
            </a:xfrm>
            <a:custGeom>
              <a:avLst/>
              <a:gdLst>
                <a:gd name="T0" fmla="*/ 64 w 638"/>
                <a:gd name="T1" fmla="*/ 0 h 55"/>
                <a:gd name="T2" fmla="*/ 638 w 638"/>
                <a:gd name="T3" fmla="*/ 39 h 55"/>
                <a:gd name="T4" fmla="*/ 638 w 638"/>
                <a:gd name="T5" fmla="*/ 55 h 55"/>
                <a:gd name="T6" fmla="*/ 64 w 638"/>
                <a:gd name="T7" fmla="*/ 17 h 55"/>
                <a:gd name="T8" fmla="*/ 0 w 638"/>
                <a:gd name="T9" fmla="*/ 50 h 55"/>
                <a:gd name="T10" fmla="*/ 0 w 638"/>
                <a:gd name="T11" fmla="*/ 33 h 55"/>
                <a:gd name="T12" fmla="*/ 6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64" y="0"/>
                  </a:moveTo>
                  <a:cubicBezTo>
                    <a:pt x="638" y="39"/>
                    <a:pt x="638" y="39"/>
                    <a:pt x="638" y="39"/>
                  </a:cubicBezTo>
                  <a:cubicBezTo>
                    <a:pt x="638" y="55"/>
                    <a:pt x="638" y="55"/>
                    <a:pt x="638" y="55"/>
                  </a:cubicBezTo>
                  <a:cubicBezTo>
                    <a:pt x="64" y="17"/>
                    <a:pt x="64" y="17"/>
                    <a:pt x="64" y="17"/>
                  </a:cubicBezTo>
                  <a:cubicBezTo>
                    <a:pt x="39" y="48"/>
                    <a:pt x="0" y="50"/>
                    <a:pt x="0" y="50"/>
                  </a:cubicBezTo>
                  <a:cubicBezTo>
                    <a:pt x="0" y="33"/>
                    <a:pt x="0" y="33"/>
                    <a:pt x="0" y="33"/>
                  </a:cubicBezTo>
                  <a:cubicBezTo>
                    <a:pt x="30" y="31"/>
                    <a:pt x="64" y="0"/>
                    <a:pt x="6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86" name="iṧliďe">
              <a:extLst>
                <a:ext uri="{FF2B5EF4-FFF2-40B4-BE49-F238E27FC236}">
                  <a16:creationId xmlns:a16="http://schemas.microsoft.com/office/drawing/2014/main" xmlns="" id="{3BADA7D7-FB72-45EB-9D8C-B985276AD621}"/>
                </a:ext>
              </a:extLst>
            </p:cNvPr>
            <p:cNvSpPr/>
            <p:nvPr userDrawn="1"/>
          </p:nvSpPr>
          <p:spPr bwMode="auto">
            <a:xfrm>
              <a:off x="6018213" y="4548188"/>
              <a:ext cx="1449388" cy="890588"/>
            </a:xfrm>
            <a:custGeom>
              <a:avLst/>
              <a:gdLst>
                <a:gd name="T0" fmla="*/ 0 w 432"/>
                <a:gd name="T1" fmla="*/ 266 h 266"/>
                <a:gd name="T2" fmla="*/ 0 w 432"/>
                <a:gd name="T3" fmla="*/ 140 h 266"/>
                <a:gd name="T4" fmla="*/ 165 w 432"/>
                <a:gd name="T5" fmla="*/ 4 h 266"/>
                <a:gd name="T6" fmla="*/ 397 w 432"/>
                <a:gd name="T7" fmla="*/ 108 h 266"/>
                <a:gd name="T8" fmla="*/ 432 w 432"/>
                <a:gd name="T9" fmla="*/ 216 h 266"/>
                <a:gd name="T10" fmla="*/ 156 w 432"/>
                <a:gd name="T11" fmla="*/ 99 h 266"/>
                <a:gd name="T12" fmla="*/ 0 w 432"/>
                <a:gd name="T13" fmla="*/ 266 h 266"/>
              </a:gdLst>
              <a:ahLst/>
              <a:cxnLst>
                <a:cxn ang="0">
                  <a:pos x="T0" y="T1"/>
                </a:cxn>
                <a:cxn ang="0">
                  <a:pos x="T2" y="T3"/>
                </a:cxn>
                <a:cxn ang="0">
                  <a:pos x="T4" y="T5"/>
                </a:cxn>
                <a:cxn ang="0">
                  <a:pos x="T6" y="T7"/>
                </a:cxn>
                <a:cxn ang="0">
                  <a:pos x="T8" y="T9"/>
                </a:cxn>
                <a:cxn ang="0">
                  <a:pos x="T10" y="T11"/>
                </a:cxn>
                <a:cxn ang="0">
                  <a:pos x="T12" y="T13"/>
                </a:cxn>
              </a:cxnLst>
              <a:rect l="0" t="0" r="r" b="b"/>
              <a:pathLst>
                <a:path w="432" h="266">
                  <a:moveTo>
                    <a:pt x="0" y="266"/>
                  </a:moveTo>
                  <a:cubicBezTo>
                    <a:pt x="0" y="140"/>
                    <a:pt x="0" y="140"/>
                    <a:pt x="0" y="140"/>
                  </a:cubicBezTo>
                  <a:cubicBezTo>
                    <a:pt x="0" y="140"/>
                    <a:pt x="73" y="8"/>
                    <a:pt x="165" y="4"/>
                  </a:cubicBezTo>
                  <a:cubicBezTo>
                    <a:pt x="257" y="0"/>
                    <a:pt x="350" y="87"/>
                    <a:pt x="397" y="108"/>
                  </a:cubicBezTo>
                  <a:cubicBezTo>
                    <a:pt x="432" y="216"/>
                    <a:pt x="432" y="216"/>
                    <a:pt x="432" y="216"/>
                  </a:cubicBezTo>
                  <a:cubicBezTo>
                    <a:pt x="331" y="191"/>
                    <a:pt x="254" y="69"/>
                    <a:pt x="156" y="99"/>
                  </a:cubicBezTo>
                  <a:cubicBezTo>
                    <a:pt x="69" y="125"/>
                    <a:pt x="0" y="266"/>
                    <a:pt x="0" y="266"/>
                  </a:cubicBezTo>
                  <a:close/>
                </a:path>
              </a:pathLst>
            </a:custGeom>
            <a:solidFill>
              <a:srgbClr val="F8FB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87" name="ïṩḻiḍè">
              <a:extLst>
                <a:ext uri="{FF2B5EF4-FFF2-40B4-BE49-F238E27FC236}">
                  <a16:creationId xmlns:a16="http://schemas.microsoft.com/office/drawing/2014/main" xmlns="" id="{E961EB8E-2D8A-435C-8824-5B9AE93C3717}"/>
                </a:ext>
              </a:extLst>
            </p:cNvPr>
            <p:cNvSpPr/>
            <p:nvPr userDrawn="1"/>
          </p:nvSpPr>
          <p:spPr bwMode="auto">
            <a:xfrm>
              <a:off x="4419600" y="4476751"/>
              <a:ext cx="1598613" cy="962025"/>
            </a:xfrm>
            <a:custGeom>
              <a:avLst/>
              <a:gdLst>
                <a:gd name="T0" fmla="*/ 477 w 477"/>
                <a:gd name="T1" fmla="*/ 287 h 287"/>
                <a:gd name="T2" fmla="*/ 273 w 477"/>
                <a:gd name="T3" fmla="*/ 121 h 287"/>
                <a:gd name="T4" fmla="*/ 0 w 477"/>
                <a:gd name="T5" fmla="*/ 80 h 287"/>
                <a:gd name="T6" fmla="*/ 133 w 477"/>
                <a:gd name="T7" fmla="*/ 2 h 287"/>
                <a:gd name="T8" fmla="*/ 284 w 477"/>
                <a:gd name="T9" fmla="*/ 9 h 287"/>
                <a:gd name="T10" fmla="*/ 477 w 477"/>
                <a:gd name="T11" fmla="*/ 161 h 287"/>
                <a:gd name="T12" fmla="*/ 477 w 477"/>
                <a:gd name="T13" fmla="*/ 287 h 287"/>
              </a:gdLst>
              <a:ahLst/>
              <a:cxnLst>
                <a:cxn ang="0">
                  <a:pos x="T0" y="T1"/>
                </a:cxn>
                <a:cxn ang="0">
                  <a:pos x="T2" y="T3"/>
                </a:cxn>
                <a:cxn ang="0">
                  <a:pos x="T4" y="T5"/>
                </a:cxn>
                <a:cxn ang="0">
                  <a:pos x="T6" y="T7"/>
                </a:cxn>
                <a:cxn ang="0">
                  <a:pos x="T8" y="T9"/>
                </a:cxn>
                <a:cxn ang="0">
                  <a:pos x="T10" y="T11"/>
                </a:cxn>
                <a:cxn ang="0">
                  <a:pos x="T12" y="T13"/>
                </a:cxn>
              </a:cxnLst>
              <a:rect l="0" t="0" r="r" b="b"/>
              <a:pathLst>
                <a:path w="477" h="287">
                  <a:moveTo>
                    <a:pt x="477" y="287"/>
                  </a:moveTo>
                  <a:cubicBezTo>
                    <a:pt x="477" y="287"/>
                    <a:pt x="360" y="134"/>
                    <a:pt x="273" y="121"/>
                  </a:cubicBezTo>
                  <a:cubicBezTo>
                    <a:pt x="186" y="108"/>
                    <a:pt x="73" y="122"/>
                    <a:pt x="0" y="80"/>
                  </a:cubicBezTo>
                  <a:cubicBezTo>
                    <a:pt x="133" y="2"/>
                    <a:pt x="133" y="2"/>
                    <a:pt x="133" y="2"/>
                  </a:cubicBezTo>
                  <a:cubicBezTo>
                    <a:pt x="133" y="2"/>
                    <a:pt x="169" y="18"/>
                    <a:pt x="284" y="9"/>
                  </a:cubicBezTo>
                  <a:cubicBezTo>
                    <a:pt x="398" y="0"/>
                    <a:pt x="477" y="161"/>
                    <a:pt x="477" y="161"/>
                  </a:cubicBezTo>
                  <a:lnTo>
                    <a:pt x="477" y="28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grpSp>
      <p:sp>
        <p:nvSpPr>
          <p:cNvPr id="2" name="矩形 1">
            <a:extLst>
              <a:ext uri="{FF2B5EF4-FFF2-40B4-BE49-F238E27FC236}">
                <a16:creationId xmlns:a16="http://schemas.microsoft.com/office/drawing/2014/main" xmlns="" id="{21F082AB-22E0-4BAB-B855-D68241AD0DAF}"/>
              </a:ext>
            </a:extLst>
          </p:cNvPr>
          <p:cNvSpPr/>
          <p:nvPr userDrawn="1"/>
        </p:nvSpPr>
        <p:spPr>
          <a:xfrm>
            <a:off x="0" y="3426487"/>
            <a:ext cx="4566101" cy="1717014"/>
          </a:xfrm>
          <a:custGeom>
            <a:avLst/>
            <a:gdLst>
              <a:gd name="connsiteX0" fmla="*/ 0 w 6088135"/>
              <a:gd name="connsiteY0" fmla="*/ 0 h 2289352"/>
              <a:gd name="connsiteX1" fmla="*/ 6088135 w 6088135"/>
              <a:gd name="connsiteY1" fmla="*/ 0 h 2289352"/>
              <a:gd name="connsiteX2" fmla="*/ 6088135 w 6088135"/>
              <a:gd name="connsiteY2" fmla="*/ 2289352 h 2289352"/>
              <a:gd name="connsiteX3" fmla="*/ 0 w 6088135"/>
              <a:gd name="connsiteY3" fmla="*/ 2289352 h 2289352"/>
              <a:gd name="connsiteX4" fmla="*/ 0 w 6088135"/>
              <a:gd name="connsiteY4" fmla="*/ 0 h 2289352"/>
              <a:gd name="connsiteX0" fmla="*/ 0 w 6088135"/>
              <a:gd name="connsiteY0" fmla="*/ 0 h 2289352"/>
              <a:gd name="connsiteX1" fmla="*/ 6069085 w 6088135"/>
              <a:gd name="connsiteY1" fmla="*/ 0 h 2289352"/>
              <a:gd name="connsiteX2" fmla="*/ 6088135 w 6088135"/>
              <a:gd name="connsiteY2" fmla="*/ 2289352 h 2289352"/>
              <a:gd name="connsiteX3" fmla="*/ 0 w 6088135"/>
              <a:gd name="connsiteY3" fmla="*/ 2289352 h 2289352"/>
              <a:gd name="connsiteX4" fmla="*/ 0 w 6088135"/>
              <a:gd name="connsiteY4" fmla="*/ 0 h 2289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135" h="2289352">
                <a:moveTo>
                  <a:pt x="0" y="0"/>
                </a:moveTo>
                <a:lnTo>
                  <a:pt x="6069085" y="0"/>
                </a:lnTo>
                <a:lnTo>
                  <a:pt x="6088135" y="2289352"/>
                </a:lnTo>
                <a:lnTo>
                  <a:pt x="0" y="2289352"/>
                </a:lnTo>
                <a:lnTo>
                  <a:pt x="0" y="0"/>
                </a:lnTo>
                <a:close/>
              </a:path>
            </a:pathLst>
          </a:custGeom>
          <a:solidFill>
            <a:srgbClr val="E75E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zh-CN" altLang="en-US" sz="1400">
              <a:solidFill>
                <a:srgbClr val="000000"/>
              </a:solidFill>
            </a:endParaRPr>
          </a:p>
        </p:txBody>
      </p:sp>
      <p:sp>
        <p:nvSpPr>
          <p:cNvPr id="12" name="文本占位符 13"/>
          <p:cNvSpPr>
            <a:spLocks noGrp="1"/>
          </p:cNvSpPr>
          <p:nvPr userDrawn="1">
            <p:ph type="body" sz="quarter" idx="10" hasCustomPrompt="1"/>
          </p:nvPr>
        </p:nvSpPr>
        <p:spPr>
          <a:xfrm>
            <a:off x="740911" y="3763774"/>
            <a:ext cx="4383746" cy="194192"/>
          </a:xfrm>
        </p:spPr>
        <p:txBody>
          <a:bodyPr vert="horz" anchor="ctr">
            <a:noAutofit/>
          </a:bodyPr>
          <a:lstStyle>
            <a:lvl1pPr marL="0" indent="0" algn="l">
              <a:buNone/>
              <a:defRPr sz="1100" b="0">
                <a:solidFill>
                  <a:schemeClr val="bg1"/>
                </a:solidFill>
              </a:defRPr>
            </a:lvl1pPr>
            <a:lvl2pPr marL="342883" indent="0">
              <a:buNone/>
              <a:defRPr/>
            </a:lvl2pPr>
            <a:lvl3pPr marL="685765" indent="0">
              <a:buNone/>
              <a:defRPr/>
            </a:lvl3pPr>
            <a:lvl4pPr marL="1028648" indent="0">
              <a:buNone/>
              <a:defRPr/>
            </a:lvl4pPr>
            <a:lvl5pPr marL="1371532" indent="0">
              <a:buNone/>
              <a:defRPr/>
            </a:lvl5pPr>
          </a:lstStyle>
          <a:p>
            <a:pPr lvl="0"/>
            <a:r>
              <a:rPr lang="en-US" altLang="zh-CN" dirty="0"/>
              <a:t>Signature</a:t>
            </a:r>
          </a:p>
        </p:txBody>
      </p:sp>
      <p:sp>
        <p:nvSpPr>
          <p:cNvPr id="13" name="文本占位符 13"/>
          <p:cNvSpPr>
            <a:spLocks noGrp="1"/>
          </p:cNvSpPr>
          <p:nvPr userDrawn="1">
            <p:ph type="body" sz="quarter" idx="11" hasCustomPrompt="1"/>
          </p:nvPr>
        </p:nvSpPr>
        <p:spPr>
          <a:xfrm>
            <a:off x="740912" y="3989645"/>
            <a:ext cx="4383747" cy="222294"/>
          </a:xfrm>
        </p:spPr>
        <p:txBody>
          <a:bodyPr vert="horz" anchor="ctr">
            <a:noAutofit/>
          </a:bodyPr>
          <a:lstStyle>
            <a:lvl1pPr marL="0" indent="0" algn="l">
              <a:buNone/>
              <a:defRPr sz="1100" b="0">
                <a:solidFill>
                  <a:schemeClr val="bg1"/>
                </a:solidFill>
              </a:defRPr>
            </a:lvl1pPr>
            <a:lvl2pPr marL="342883" indent="0">
              <a:buNone/>
              <a:defRPr/>
            </a:lvl2pPr>
            <a:lvl3pPr marL="685765" indent="0">
              <a:buNone/>
              <a:defRPr/>
            </a:lvl3pPr>
            <a:lvl4pPr marL="1028648" indent="0">
              <a:buNone/>
              <a:defRPr/>
            </a:lvl4pPr>
            <a:lvl5pPr marL="1371532" indent="0">
              <a:buNone/>
              <a:defRPr/>
            </a:lvl5pPr>
          </a:lstStyle>
          <a:p>
            <a:pPr lvl="0"/>
            <a:r>
              <a:rPr lang="en-US" altLang="zh-CN" dirty="0"/>
              <a:t>Date</a:t>
            </a:r>
            <a:endParaRPr lang="zh-CN" altLang="en-US" dirty="0"/>
          </a:p>
        </p:txBody>
      </p:sp>
    </p:spTree>
    <p:extLst>
      <p:ext uri="{BB962C8B-B14F-4D97-AF65-F5344CB8AC3E}">
        <p14:creationId xmlns:p14="http://schemas.microsoft.com/office/powerpoint/2010/main" val="3264909918"/>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20" name="标题 1"/>
          <p:cNvSpPr>
            <a:spLocks noGrp="1"/>
          </p:cNvSpPr>
          <p:nvPr userDrawn="1">
            <p:ph type="title"/>
          </p:nvPr>
        </p:nvSpPr>
        <p:spPr>
          <a:xfrm>
            <a:off x="4283024" y="1758894"/>
            <a:ext cx="4064389" cy="671513"/>
          </a:xfrm>
          <a:prstGeom prst="rect">
            <a:avLst/>
          </a:prstGeom>
        </p:spPr>
        <p:txBody>
          <a:bodyPr lIns="68580" tIns="34290" rIns="68580" bIns="34290" anchor="b">
            <a:normAutofit/>
          </a:bodyPr>
          <a:lstStyle>
            <a:lvl1pPr algn="l">
              <a:defRPr sz="1800" b="1">
                <a:solidFill>
                  <a:schemeClr val="accent1"/>
                </a:solidFill>
              </a:defRPr>
            </a:lvl1pPr>
          </a:lstStyle>
          <a:p>
            <a:r>
              <a:rPr lang="en-US" dirty="0"/>
              <a:t>Click to edit Master title style</a:t>
            </a:r>
            <a:endParaRPr lang="zh-CN" altLang="en-US" dirty="0"/>
          </a:p>
        </p:txBody>
      </p:sp>
      <p:sp>
        <p:nvSpPr>
          <p:cNvPr id="21" name="文本占位符 2"/>
          <p:cNvSpPr>
            <a:spLocks noGrp="1"/>
          </p:cNvSpPr>
          <p:nvPr userDrawn="1">
            <p:ph type="body" idx="1"/>
          </p:nvPr>
        </p:nvSpPr>
        <p:spPr>
          <a:xfrm>
            <a:off x="4283861" y="2430407"/>
            <a:ext cx="4064389" cy="761717"/>
          </a:xfrm>
        </p:spPr>
        <p:txBody>
          <a:bodyPr anchor="t">
            <a:normAutofit/>
          </a:bodyPr>
          <a:lstStyle>
            <a:lvl1pPr marL="0" indent="0" algn="l">
              <a:lnSpc>
                <a:spcPct val="100000"/>
              </a:lnSpc>
              <a:buNone/>
              <a:defRPr sz="800">
                <a:solidFill>
                  <a:schemeClr val="accent1"/>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grpSp>
        <p:nvGrpSpPr>
          <p:cNvPr id="2" name="组合 1">
            <a:extLst>
              <a:ext uri="{FF2B5EF4-FFF2-40B4-BE49-F238E27FC236}">
                <a16:creationId xmlns:a16="http://schemas.microsoft.com/office/drawing/2014/main" xmlns="" id="{5E8C9230-D5E8-4C16-9910-8A4872ACCF92}"/>
              </a:ext>
            </a:extLst>
          </p:cNvPr>
          <p:cNvGrpSpPr/>
          <p:nvPr userDrawn="1"/>
        </p:nvGrpSpPr>
        <p:grpSpPr>
          <a:xfrm>
            <a:off x="2534314" y="1443251"/>
            <a:ext cx="1655028" cy="1624195"/>
            <a:chOff x="6063831" y="325386"/>
            <a:chExt cx="6130636" cy="6016422"/>
          </a:xfrm>
        </p:grpSpPr>
        <p:sp>
          <p:nvSpPr>
            <p:cNvPr id="599" name="Freeform 75">
              <a:extLst>
                <a:ext uri="{FF2B5EF4-FFF2-40B4-BE49-F238E27FC236}">
                  <a16:creationId xmlns:a16="http://schemas.microsoft.com/office/drawing/2014/main" xmlns="" id="{FE728D6D-1DE3-47D3-8037-94B2DE5617AA}"/>
                </a:ext>
              </a:extLst>
            </p:cNvPr>
            <p:cNvSpPr>
              <a:spLocks/>
            </p:cNvSpPr>
            <p:nvPr userDrawn="1"/>
          </p:nvSpPr>
          <p:spPr bwMode="auto">
            <a:xfrm>
              <a:off x="6063831" y="2793815"/>
              <a:ext cx="6130636" cy="3547993"/>
            </a:xfrm>
            <a:custGeom>
              <a:avLst/>
              <a:gdLst>
                <a:gd name="T0" fmla="*/ 0 w 3658"/>
                <a:gd name="T1" fmla="*/ 1057 h 2117"/>
                <a:gd name="T2" fmla="*/ 1822 w 3658"/>
                <a:gd name="T3" fmla="*/ 0 h 2117"/>
                <a:gd name="T4" fmla="*/ 3658 w 3658"/>
                <a:gd name="T5" fmla="*/ 1059 h 2117"/>
                <a:gd name="T6" fmla="*/ 1837 w 3658"/>
                <a:gd name="T7" fmla="*/ 2117 h 2117"/>
                <a:gd name="T8" fmla="*/ 0 w 3658"/>
                <a:gd name="T9" fmla="*/ 1057 h 2117"/>
              </a:gdLst>
              <a:ahLst/>
              <a:cxnLst>
                <a:cxn ang="0">
                  <a:pos x="T0" y="T1"/>
                </a:cxn>
                <a:cxn ang="0">
                  <a:pos x="T2" y="T3"/>
                </a:cxn>
                <a:cxn ang="0">
                  <a:pos x="T4" y="T5"/>
                </a:cxn>
                <a:cxn ang="0">
                  <a:pos x="T6" y="T7"/>
                </a:cxn>
                <a:cxn ang="0">
                  <a:pos x="T8" y="T9"/>
                </a:cxn>
              </a:cxnLst>
              <a:rect l="0" t="0" r="r" b="b"/>
              <a:pathLst>
                <a:path w="3658" h="2117">
                  <a:moveTo>
                    <a:pt x="0" y="1057"/>
                  </a:moveTo>
                  <a:lnTo>
                    <a:pt x="1822" y="0"/>
                  </a:lnTo>
                  <a:lnTo>
                    <a:pt x="3658" y="1059"/>
                  </a:lnTo>
                  <a:lnTo>
                    <a:pt x="1837" y="2117"/>
                  </a:lnTo>
                  <a:lnTo>
                    <a:pt x="0" y="1057"/>
                  </a:lnTo>
                  <a:close/>
                </a:path>
              </a:pathLst>
            </a:custGeom>
            <a:solidFill>
              <a:srgbClr val="FF7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zh-CN" altLang="en-US" sz="1400">
                <a:solidFill>
                  <a:srgbClr val="000000"/>
                </a:solidFill>
              </a:endParaRPr>
            </a:p>
          </p:txBody>
        </p:sp>
        <p:grpSp>
          <p:nvGrpSpPr>
            <p:cNvPr id="601" name="组合 60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xmlns="" id="{658F479D-C428-4ABD-BDF4-846E9F4B5091}"/>
                </a:ext>
              </a:extLst>
            </p:cNvPr>
            <p:cNvGrpSpPr/>
            <p:nvPr userDrawn="1"/>
          </p:nvGrpSpPr>
          <p:grpSpPr>
            <a:xfrm>
              <a:off x="6352728" y="325386"/>
              <a:ext cx="5727607" cy="5161269"/>
              <a:chOff x="3406775" y="993776"/>
              <a:chExt cx="5378451" cy="4846637"/>
            </a:xfrm>
          </p:grpSpPr>
          <p:sp>
            <p:nvSpPr>
              <p:cNvPr id="602" name="ïṧļîde">
                <a:extLst>
                  <a:ext uri="{FF2B5EF4-FFF2-40B4-BE49-F238E27FC236}">
                    <a16:creationId xmlns:a16="http://schemas.microsoft.com/office/drawing/2014/main" xmlns="" id="{13280E61-CFB1-481B-AE93-BB5A5ECAACFE}"/>
                  </a:ext>
                </a:extLst>
              </p:cNvPr>
              <p:cNvSpPr/>
              <p:nvPr userDrawn="1"/>
            </p:nvSpPr>
            <p:spPr bwMode="auto">
              <a:xfrm>
                <a:off x="4975225" y="4183063"/>
                <a:ext cx="1898650" cy="398463"/>
              </a:xfrm>
              <a:custGeom>
                <a:avLst/>
                <a:gdLst>
                  <a:gd name="T0" fmla="*/ 566 w 566"/>
                  <a:gd name="T1" fmla="*/ 0 h 119"/>
                  <a:gd name="T2" fmla="*/ 12 w 566"/>
                  <a:gd name="T3" fmla="*/ 0 h 119"/>
                  <a:gd name="T4" fmla="*/ 0 w 566"/>
                  <a:gd name="T5" fmla="*/ 13 h 119"/>
                  <a:gd name="T6" fmla="*/ 0 w 566"/>
                  <a:gd name="T7" fmla="*/ 106 h 119"/>
                  <a:gd name="T8" fmla="*/ 12 w 566"/>
                  <a:gd name="T9" fmla="*/ 119 h 119"/>
                  <a:gd name="T10" fmla="*/ 566 w 566"/>
                  <a:gd name="T11" fmla="*/ 119 h 119"/>
                  <a:gd name="T12" fmla="*/ 566 w 566"/>
                  <a:gd name="T13" fmla="*/ 0 h 119"/>
                </a:gdLst>
                <a:ahLst/>
                <a:cxnLst>
                  <a:cxn ang="0">
                    <a:pos x="T0" y="T1"/>
                  </a:cxn>
                  <a:cxn ang="0">
                    <a:pos x="T2" y="T3"/>
                  </a:cxn>
                  <a:cxn ang="0">
                    <a:pos x="T4" y="T5"/>
                  </a:cxn>
                  <a:cxn ang="0">
                    <a:pos x="T6" y="T7"/>
                  </a:cxn>
                  <a:cxn ang="0">
                    <a:pos x="T8" y="T9"/>
                  </a:cxn>
                  <a:cxn ang="0">
                    <a:pos x="T10" y="T11"/>
                  </a:cxn>
                  <a:cxn ang="0">
                    <a:pos x="T12" y="T13"/>
                  </a:cxn>
                </a:cxnLst>
                <a:rect l="0" t="0" r="r" b="b"/>
                <a:pathLst>
                  <a:path w="566" h="119">
                    <a:moveTo>
                      <a:pt x="566" y="0"/>
                    </a:moveTo>
                    <a:cubicBezTo>
                      <a:pt x="12" y="0"/>
                      <a:pt x="12" y="0"/>
                      <a:pt x="12" y="0"/>
                    </a:cubicBezTo>
                    <a:cubicBezTo>
                      <a:pt x="5" y="0"/>
                      <a:pt x="0" y="6"/>
                      <a:pt x="0" y="13"/>
                    </a:cubicBezTo>
                    <a:cubicBezTo>
                      <a:pt x="0" y="106"/>
                      <a:pt x="0" y="106"/>
                      <a:pt x="0" y="106"/>
                    </a:cubicBezTo>
                    <a:cubicBezTo>
                      <a:pt x="0" y="113"/>
                      <a:pt x="5" y="119"/>
                      <a:pt x="12" y="119"/>
                    </a:cubicBezTo>
                    <a:cubicBezTo>
                      <a:pt x="566" y="119"/>
                      <a:pt x="566" y="119"/>
                      <a:pt x="566" y="119"/>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03" name="îṥḻïḋe">
                <a:extLst>
                  <a:ext uri="{FF2B5EF4-FFF2-40B4-BE49-F238E27FC236}">
                    <a16:creationId xmlns:a16="http://schemas.microsoft.com/office/drawing/2014/main" xmlns="" id="{A21C8AE1-77CB-4A2E-B4D6-3DA6A5C6D543}"/>
                  </a:ext>
                </a:extLst>
              </p:cNvPr>
              <p:cNvSpPr/>
              <p:nvPr userDrawn="1"/>
            </p:nvSpPr>
            <p:spPr bwMode="auto">
              <a:xfrm>
                <a:off x="4975225" y="4500563"/>
                <a:ext cx="1898650"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04" name="îśḷiďé">
                <a:extLst>
                  <a:ext uri="{FF2B5EF4-FFF2-40B4-BE49-F238E27FC236}">
                    <a16:creationId xmlns:a16="http://schemas.microsoft.com/office/drawing/2014/main" xmlns="" id="{CCBCC7AE-F3A8-4A64-8E49-FBF8DBA077EF}"/>
                  </a:ext>
                </a:extLst>
              </p:cNvPr>
              <p:cNvSpPr/>
              <p:nvPr userDrawn="1"/>
            </p:nvSpPr>
            <p:spPr bwMode="auto">
              <a:xfrm>
                <a:off x="4975225" y="4383088"/>
                <a:ext cx="1898650" cy="63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05" name="íṩļïḍe">
                <a:extLst>
                  <a:ext uri="{FF2B5EF4-FFF2-40B4-BE49-F238E27FC236}">
                    <a16:creationId xmlns:a16="http://schemas.microsoft.com/office/drawing/2014/main" xmlns="" id="{624557DB-D5CB-40EF-BF97-0CA468130F5D}"/>
                  </a:ext>
                </a:extLst>
              </p:cNvPr>
              <p:cNvSpPr/>
              <p:nvPr userDrawn="1"/>
            </p:nvSpPr>
            <p:spPr bwMode="auto">
              <a:xfrm>
                <a:off x="4975225" y="4303713"/>
                <a:ext cx="1898650" cy="2540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06" name="iṥlîḑè">
                <a:extLst>
                  <a:ext uri="{FF2B5EF4-FFF2-40B4-BE49-F238E27FC236}">
                    <a16:creationId xmlns:a16="http://schemas.microsoft.com/office/drawing/2014/main" xmlns="" id="{3D4467C2-CA83-435E-AA63-6EE0F4FE8A7F}"/>
                  </a:ext>
                </a:extLst>
              </p:cNvPr>
              <p:cNvSpPr/>
              <p:nvPr userDrawn="1"/>
            </p:nvSpPr>
            <p:spPr bwMode="auto">
              <a:xfrm>
                <a:off x="4975225" y="4183063"/>
                <a:ext cx="1898650" cy="55563"/>
              </a:xfrm>
              <a:custGeom>
                <a:avLst/>
                <a:gdLst>
                  <a:gd name="T0" fmla="*/ 0 w 566"/>
                  <a:gd name="T1" fmla="*/ 13 h 17"/>
                  <a:gd name="T2" fmla="*/ 0 w 566"/>
                  <a:gd name="T3" fmla="*/ 17 h 17"/>
                  <a:gd name="T4" fmla="*/ 566 w 566"/>
                  <a:gd name="T5" fmla="*/ 17 h 17"/>
                  <a:gd name="T6" fmla="*/ 566 w 566"/>
                  <a:gd name="T7" fmla="*/ 0 h 17"/>
                  <a:gd name="T8" fmla="*/ 12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2" y="0"/>
                      <a:pt x="12" y="0"/>
                      <a:pt x="12" y="0"/>
                    </a:cubicBezTo>
                    <a:cubicBezTo>
                      <a:pt x="5"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07" name="ïṧlidè">
                <a:extLst>
                  <a:ext uri="{FF2B5EF4-FFF2-40B4-BE49-F238E27FC236}">
                    <a16:creationId xmlns:a16="http://schemas.microsoft.com/office/drawing/2014/main" xmlns="" id="{45EC52EF-973D-4F70-AB5D-829DCE0D35DE}"/>
                  </a:ext>
                </a:extLst>
              </p:cNvPr>
              <p:cNvSpPr/>
              <p:nvPr userDrawn="1"/>
            </p:nvSpPr>
            <p:spPr bwMode="auto">
              <a:xfrm>
                <a:off x="4962525" y="4168776"/>
                <a:ext cx="1955800" cy="425450"/>
              </a:xfrm>
              <a:custGeom>
                <a:avLst/>
                <a:gdLst>
                  <a:gd name="T0" fmla="*/ 16 w 583"/>
                  <a:gd name="T1" fmla="*/ 8 h 127"/>
                  <a:gd name="T2" fmla="*/ 583 w 583"/>
                  <a:gd name="T3" fmla="*/ 8 h 127"/>
                  <a:gd name="T4" fmla="*/ 583 w 583"/>
                  <a:gd name="T5" fmla="*/ 0 h 127"/>
                  <a:gd name="T6" fmla="*/ 16 w 583"/>
                  <a:gd name="T7" fmla="*/ 0 h 127"/>
                  <a:gd name="T8" fmla="*/ 0 w 583"/>
                  <a:gd name="T9" fmla="*/ 17 h 127"/>
                  <a:gd name="T10" fmla="*/ 0 w 583"/>
                  <a:gd name="T11" fmla="*/ 110 h 127"/>
                  <a:gd name="T12" fmla="*/ 16 w 583"/>
                  <a:gd name="T13" fmla="*/ 127 h 127"/>
                  <a:gd name="T14" fmla="*/ 583 w 583"/>
                  <a:gd name="T15" fmla="*/ 127 h 127"/>
                  <a:gd name="T16" fmla="*/ 583 w 583"/>
                  <a:gd name="T17" fmla="*/ 119 h 127"/>
                  <a:gd name="T18" fmla="*/ 16 w 583"/>
                  <a:gd name="T19" fmla="*/ 119 h 127"/>
                  <a:gd name="T20" fmla="*/ 7 w 583"/>
                  <a:gd name="T21" fmla="*/ 110 h 127"/>
                  <a:gd name="T22" fmla="*/ 7 w 583"/>
                  <a:gd name="T23" fmla="*/ 17 h 127"/>
                  <a:gd name="T24" fmla="*/ 16 w 583"/>
                  <a:gd name="T25" fmla="*/ 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3" h="127">
                    <a:moveTo>
                      <a:pt x="16" y="8"/>
                    </a:moveTo>
                    <a:cubicBezTo>
                      <a:pt x="583" y="8"/>
                      <a:pt x="583" y="8"/>
                      <a:pt x="583" y="8"/>
                    </a:cubicBezTo>
                    <a:cubicBezTo>
                      <a:pt x="583" y="0"/>
                      <a:pt x="583" y="0"/>
                      <a:pt x="583" y="0"/>
                    </a:cubicBezTo>
                    <a:cubicBezTo>
                      <a:pt x="16" y="0"/>
                      <a:pt x="16" y="0"/>
                      <a:pt x="16" y="0"/>
                    </a:cubicBezTo>
                    <a:cubicBezTo>
                      <a:pt x="7" y="0"/>
                      <a:pt x="0" y="8"/>
                      <a:pt x="0" y="17"/>
                    </a:cubicBezTo>
                    <a:cubicBezTo>
                      <a:pt x="0" y="110"/>
                      <a:pt x="0" y="110"/>
                      <a:pt x="0" y="110"/>
                    </a:cubicBezTo>
                    <a:cubicBezTo>
                      <a:pt x="0" y="119"/>
                      <a:pt x="7" y="127"/>
                      <a:pt x="16" y="127"/>
                    </a:cubicBezTo>
                    <a:cubicBezTo>
                      <a:pt x="583" y="127"/>
                      <a:pt x="583" y="127"/>
                      <a:pt x="583" y="127"/>
                    </a:cubicBezTo>
                    <a:cubicBezTo>
                      <a:pt x="583" y="119"/>
                      <a:pt x="583" y="119"/>
                      <a:pt x="583" y="119"/>
                    </a:cubicBezTo>
                    <a:cubicBezTo>
                      <a:pt x="16" y="119"/>
                      <a:pt x="16" y="119"/>
                      <a:pt x="16" y="119"/>
                    </a:cubicBezTo>
                    <a:cubicBezTo>
                      <a:pt x="11" y="119"/>
                      <a:pt x="7" y="115"/>
                      <a:pt x="7" y="110"/>
                    </a:cubicBezTo>
                    <a:cubicBezTo>
                      <a:pt x="7" y="17"/>
                      <a:pt x="7" y="17"/>
                      <a:pt x="7" y="17"/>
                    </a:cubicBezTo>
                    <a:cubicBezTo>
                      <a:pt x="7" y="12"/>
                      <a:pt x="11" y="8"/>
                      <a:pt x="16" y="8"/>
                    </a:cubicBezTo>
                    <a:close/>
                  </a:path>
                </a:pathLst>
              </a:custGeom>
              <a:solidFill>
                <a:srgbClr val="C027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08" name="íṩļíḑè">
                <a:extLst>
                  <a:ext uri="{FF2B5EF4-FFF2-40B4-BE49-F238E27FC236}">
                    <a16:creationId xmlns:a16="http://schemas.microsoft.com/office/drawing/2014/main" xmlns="" id="{25B16DB0-839D-4B33-B990-A11C7DE1E61D}"/>
                  </a:ext>
                </a:extLst>
              </p:cNvPr>
              <p:cNvSpPr/>
              <p:nvPr userDrawn="1"/>
            </p:nvSpPr>
            <p:spPr bwMode="auto">
              <a:xfrm>
                <a:off x="5197475" y="4303713"/>
                <a:ext cx="103188" cy="184150"/>
              </a:xfrm>
              <a:custGeom>
                <a:avLst/>
                <a:gdLst>
                  <a:gd name="T0" fmla="*/ 65 w 65"/>
                  <a:gd name="T1" fmla="*/ 116 h 116"/>
                  <a:gd name="T2" fmla="*/ 32 w 65"/>
                  <a:gd name="T3" fmla="*/ 103 h 116"/>
                  <a:gd name="T4" fmla="*/ 0 w 65"/>
                  <a:gd name="T5" fmla="*/ 116 h 116"/>
                  <a:gd name="T6" fmla="*/ 0 w 65"/>
                  <a:gd name="T7" fmla="*/ 0 h 116"/>
                  <a:gd name="T8" fmla="*/ 65 w 65"/>
                  <a:gd name="T9" fmla="*/ 0 h 116"/>
                  <a:gd name="T10" fmla="*/ 65 w 65"/>
                  <a:gd name="T11" fmla="*/ 116 h 116"/>
                </a:gdLst>
                <a:ahLst/>
                <a:cxnLst>
                  <a:cxn ang="0">
                    <a:pos x="T0" y="T1"/>
                  </a:cxn>
                  <a:cxn ang="0">
                    <a:pos x="T2" y="T3"/>
                  </a:cxn>
                  <a:cxn ang="0">
                    <a:pos x="T4" y="T5"/>
                  </a:cxn>
                  <a:cxn ang="0">
                    <a:pos x="T6" y="T7"/>
                  </a:cxn>
                  <a:cxn ang="0">
                    <a:pos x="T8" y="T9"/>
                  </a:cxn>
                  <a:cxn ang="0">
                    <a:pos x="T10" y="T11"/>
                  </a:cxn>
                </a:cxnLst>
                <a:rect l="0" t="0" r="r" b="b"/>
                <a:pathLst>
                  <a:path w="65" h="116">
                    <a:moveTo>
                      <a:pt x="65" y="116"/>
                    </a:moveTo>
                    <a:lnTo>
                      <a:pt x="32" y="103"/>
                    </a:lnTo>
                    <a:lnTo>
                      <a:pt x="0" y="116"/>
                    </a:lnTo>
                    <a:lnTo>
                      <a:pt x="0" y="0"/>
                    </a:lnTo>
                    <a:lnTo>
                      <a:pt x="65" y="0"/>
                    </a:lnTo>
                    <a:lnTo>
                      <a:pt x="65"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09" name="iş1îḓê">
                <a:extLst>
                  <a:ext uri="{FF2B5EF4-FFF2-40B4-BE49-F238E27FC236}">
                    <a16:creationId xmlns:a16="http://schemas.microsoft.com/office/drawing/2014/main" xmlns="" id="{6EEBB6A3-49C6-4FB3-8E9D-EFC43E2F825A}"/>
                  </a:ext>
                </a:extLst>
              </p:cNvPr>
              <p:cNvSpPr/>
              <p:nvPr userDrawn="1"/>
            </p:nvSpPr>
            <p:spPr bwMode="auto">
              <a:xfrm>
                <a:off x="4808538" y="4608513"/>
                <a:ext cx="2260600" cy="588963"/>
              </a:xfrm>
              <a:custGeom>
                <a:avLst/>
                <a:gdLst>
                  <a:gd name="T0" fmla="*/ 674 w 674"/>
                  <a:gd name="T1" fmla="*/ 0 h 176"/>
                  <a:gd name="T2" fmla="*/ 13 w 674"/>
                  <a:gd name="T3" fmla="*/ 0 h 176"/>
                  <a:gd name="T4" fmla="*/ 0 w 674"/>
                  <a:gd name="T5" fmla="*/ 13 h 176"/>
                  <a:gd name="T6" fmla="*/ 0 w 674"/>
                  <a:gd name="T7" fmla="*/ 164 h 176"/>
                  <a:gd name="T8" fmla="*/ 13 w 674"/>
                  <a:gd name="T9" fmla="*/ 176 h 176"/>
                  <a:gd name="T10" fmla="*/ 674 w 674"/>
                  <a:gd name="T11" fmla="*/ 176 h 176"/>
                  <a:gd name="T12" fmla="*/ 674 w 674"/>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674" h="176">
                    <a:moveTo>
                      <a:pt x="674" y="0"/>
                    </a:moveTo>
                    <a:cubicBezTo>
                      <a:pt x="13" y="0"/>
                      <a:pt x="13" y="0"/>
                      <a:pt x="13" y="0"/>
                    </a:cubicBezTo>
                    <a:cubicBezTo>
                      <a:pt x="6" y="0"/>
                      <a:pt x="0" y="6"/>
                      <a:pt x="0" y="13"/>
                    </a:cubicBezTo>
                    <a:cubicBezTo>
                      <a:pt x="0" y="164"/>
                      <a:pt x="0" y="164"/>
                      <a:pt x="0" y="164"/>
                    </a:cubicBezTo>
                    <a:cubicBezTo>
                      <a:pt x="0" y="171"/>
                      <a:pt x="6" y="176"/>
                      <a:pt x="13" y="176"/>
                    </a:cubicBezTo>
                    <a:cubicBezTo>
                      <a:pt x="674" y="176"/>
                      <a:pt x="674" y="176"/>
                      <a:pt x="674" y="176"/>
                    </a:cubicBezTo>
                    <a:cubicBezTo>
                      <a:pt x="674" y="0"/>
                      <a:pt x="674" y="0"/>
                      <a:pt x="674" y="0"/>
                    </a:cubicBezTo>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10" name="îŝ1îďè">
                <a:extLst>
                  <a:ext uri="{FF2B5EF4-FFF2-40B4-BE49-F238E27FC236}">
                    <a16:creationId xmlns:a16="http://schemas.microsoft.com/office/drawing/2014/main" xmlns="" id="{D8CFB3A0-D869-456C-A77E-D7EEDF285DA5}"/>
                  </a:ext>
                </a:extLst>
              </p:cNvPr>
              <p:cNvSpPr/>
              <p:nvPr userDrawn="1"/>
            </p:nvSpPr>
            <p:spPr bwMode="auto">
              <a:xfrm>
                <a:off x="4808538" y="5056188"/>
                <a:ext cx="2260600" cy="365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11" name="işľîḋé">
                <a:extLst>
                  <a:ext uri="{FF2B5EF4-FFF2-40B4-BE49-F238E27FC236}">
                    <a16:creationId xmlns:a16="http://schemas.microsoft.com/office/drawing/2014/main" xmlns="" id="{673F00DE-7379-4724-8277-1447E4965A1A}"/>
                  </a:ext>
                </a:extLst>
              </p:cNvPr>
              <p:cNvSpPr/>
              <p:nvPr userDrawn="1"/>
            </p:nvSpPr>
            <p:spPr bwMode="auto">
              <a:xfrm>
                <a:off x="4808538" y="5056188"/>
                <a:ext cx="2260600"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12" name="iSḻîdé">
                <a:extLst>
                  <a:ext uri="{FF2B5EF4-FFF2-40B4-BE49-F238E27FC236}">
                    <a16:creationId xmlns:a16="http://schemas.microsoft.com/office/drawing/2014/main" xmlns="" id="{CE206989-A521-4C77-A033-8FA04BF1CE89}"/>
                  </a:ext>
                </a:extLst>
              </p:cNvPr>
              <p:cNvSpPr/>
              <p:nvPr userDrawn="1"/>
            </p:nvSpPr>
            <p:spPr bwMode="auto">
              <a:xfrm>
                <a:off x="4808538" y="4805363"/>
                <a:ext cx="22606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13" name="ïṩlíḓè">
                <a:extLst>
                  <a:ext uri="{FF2B5EF4-FFF2-40B4-BE49-F238E27FC236}">
                    <a16:creationId xmlns:a16="http://schemas.microsoft.com/office/drawing/2014/main" xmlns="" id="{02A57E24-6555-4251-A753-EC6C7FFBCF97}"/>
                  </a:ext>
                </a:extLst>
              </p:cNvPr>
              <p:cNvSpPr/>
              <p:nvPr userDrawn="1"/>
            </p:nvSpPr>
            <p:spPr bwMode="auto">
              <a:xfrm>
                <a:off x="4808538" y="4805363"/>
                <a:ext cx="22606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14" name="iṧḻiďé">
                <a:extLst>
                  <a:ext uri="{FF2B5EF4-FFF2-40B4-BE49-F238E27FC236}">
                    <a16:creationId xmlns:a16="http://schemas.microsoft.com/office/drawing/2014/main" xmlns="" id="{70167612-6F06-45E9-889C-7AD782A82824}"/>
                  </a:ext>
                </a:extLst>
              </p:cNvPr>
              <p:cNvSpPr/>
              <p:nvPr userDrawn="1"/>
            </p:nvSpPr>
            <p:spPr bwMode="auto">
              <a:xfrm>
                <a:off x="4808538" y="4724401"/>
                <a:ext cx="2260600" cy="301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15" name="iŝḷídê">
                <a:extLst>
                  <a:ext uri="{FF2B5EF4-FFF2-40B4-BE49-F238E27FC236}">
                    <a16:creationId xmlns:a16="http://schemas.microsoft.com/office/drawing/2014/main" xmlns="" id="{E3E2ECF9-D015-4567-AA8D-22B69B0D3A9B}"/>
                  </a:ext>
                </a:extLst>
              </p:cNvPr>
              <p:cNvSpPr/>
              <p:nvPr userDrawn="1"/>
            </p:nvSpPr>
            <p:spPr bwMode="auto">
              <a:xfrm>
                <a:off x="4808538" y="4608513"/>
                <a:ext cx="2260600" cy="52388"/>
              </a:xfrm>
              <a:custGeom>
                <a:avLst/>
                <a:gdLst>
                  <a:gd name="T0" fmla="*/ 0 w 674"/>
                  <a:gd name="T1" fmla="*/ 13 h 16"/>
                  <a:gd name="T2" fmla="*/ 0 w 674"/>
                  <a:gd name="T3" fmla="*/ 16 h 16"/>
                  <a:gd name="T4" fmla="*/ 674 w 674"/>
                  <a:gd name="T5" fmla="*/ 16 h 16"/>
                  <a:gd name="T6" fmla="*/ 674 w 674"/>
                  <a:gd name="T7" fmla="*/ 0 h 16"/>
                  <a:gd name="T8" fmla="*/ 13 w 674"/>
                  <a:gd name="T9" fmla="*/ 0 h 16"/>
                  <a:gd name="T10" fmla="*/ 0 w 674"/>
                  <a:gd name="T11" fmla="*/ 13 h 16"/>
                </a:gdLst>
                <a:ahLst/>
                <a:cxnLst>
                  <a:cxn ang="0">
                    <a:pos x="T0" y="T1"/>
                  </a:cxn>
                  <a:cxn ang="0">
                    <a:pos x="T2" y="T3"/>
                  </a:cxn>
                  <a:cxn ang="0">
                    <a:pos x="T4" y="T5"/>
                  </a:cxn>
                  <a:cxn ang="0">
                    <a:pos x="T6" y="T7"/>
                  </a:cxn>
                  <a:cxn ang="0">
                    <a:pos x="T8" y="T9"/>
                  </a:cxn>
                  <a:cxn ang="0">
                    <a:pos x="T10" y="T11"/>
                  </a:cxn>
                </a:cxnLst>
                <a:rect l="0" t="0" r="r" b="b"/>
                <a:pathLst>
                  <a:path w="674" h="16">
                    <a:moveTo>
                      <a:pt x="0" y="13"/>
                    </a:moveTo>
                    <a:cubicBezTo>
                      <a:pt x="0" y="16"/>
                      <a:pt x="0" y="16"/>
                      <a:pt x="0" y="16"/>
                    </a:cubicBezTo>
                    <a:cubicBezTo>
                      <a:pt x="674" y="16"/>
                      <a:pt x="674" y="16"/>
                      <a:pt x="674" y="16"/>
                    </a:cubicBezTo>
                    <a:cubicBezTo>
                      <a:pt x="674" y="0"/>
                      <a:pt x="674" y="0"/>
                      <a:pt x="674"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16" name="íṡḻiďe">
                <a:extLst>
                  <a:ext uri="{FF2B5EF4-FFF2-40B4-BE49-F238E27FC236}">
                    <a16:creationId xmlns:a16="http://schemas.microsoft.com/office/drawing/2014/main" xmlns="" id="{BC8193B2-CAB1-4A39-95BA-9E4198F26A13}"/>
                  </a:ext>
                </a:extLst>
              </p:cNvPr>
              <p:cNvSpPr/>
              <p:nvPr userDrawn="1"/>
            </p:nvSpPr>
            <p:spPr bwMode="auto">
              <a:xfrm>
                <a:off x="4794250" y="4594226"/>
                <a:ext cx="2320925" cy="615950"/>
              </a:xfrm>
              <a:custGeom>
                <a:avLst/>
                <a:gdLst>
                  <a:gd name="T0" fmla="*/ 17 w 692"/>
                  <a:gd name="T1" fmla="*/ 8 h 184"/>
                  <a:gd name="T2" fmla="*/ 692 w 692"/>
                  <a:gd name="T3" fmla="*/ 8 h 184"/>
                  <a:gd name="T4" fmla="*/ 692 w 692"/>
                  <a:gd name="T5" fmla="*/ 0 h 184"/>
                  <a:gd name="T6" fmla="*/ 17 w 692"/>
                  <a:gd name="T7" fmla="*/ 0 h 184"/>
                  <a:gd name="T8" fmla="*/ 0 w 692"/>
                  <a:gd name="T9" fmla="*/ 17 h 184"/>
                  <a:gd name="T10" fmla="*/ 0 w 692"/>
                  <a:gd name="T11" fmla="*/ 168 h 184"/>
                  <a:gd name="T12" fmla="*/ 17 w 692"/>
                  <a:gd name="T13" fmla="*/ 184 h 184"/>
                  <a:gd name="T14" fmla="*/ 692 w 692"/>
                  <a:gd name="T15" fmla="*/ 184 h 184"/>
                  <a:gd name="T16" fmla="*/ 692 w 692"/>
                  <a:gd name="T17" fmla="*/ 177 h 184"/>
                  <a:gd name="T18" fmla="*/ 17 w 692"/>
                  <a:gd name="T19" fmla="*/ 177 h 184"/>
                  <a:gd name="T20" fmla="*/ 8 w 692"/>
                  <a:gd name="T21" fmla="*/ 168 h 184"/>
                  <a:gd name="T22" fmla="*/ 8 w 692"/>
                  <a:gd name="T23" fmla="*/ 17 h 184"/>
                  <a:gd name="T24" fmla="*/ 17 w 692"/>
                  <a:gd name="T25" fmla="*/ 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2" h="184">
                    <a:moveTo>
                      <a:pt x="17" y="8"/>
                    </a:moveTo>
                    <a:cubicBezTo>
                      <a:pt x="692" y="8"/>
                      <a:pt x="692" y="8"/>
                      <a:pt x="692" y="8"/>
                    </a:cubicBezTo>
                    <a:cubicBezTo>
                      <a:pt x="692" y="0"/>
                      <a:pt x="692" y="0"/>
                      <a:pt x="692" y="0"/>
                    </a:cubicBezTo>
                    <a:cubicBezTo>
                      <a:pt x="17" y="0"/>
                      <a:pt x="17" y="0"/>
                      <a:pt x="17" y="0"/>
                    </a:cubicBezTo>
                    <a:cubicBezTo>
                      <a:pt x="8" y="0"/>
                      <a:pt x="0" y="7"/>
                      <a:pt x="0" y="17"/>
                    </a:cubicBezTo>
                    <a:cubicBezTo>
                      <a:pt x="0" y="168"/>
                      <a:pt x="0" y="168"/>
                      <a:pt x="0" y="168"/>
                    </a:cubicBezTo>
                    <a:cubicBezTo>
                      <a:pt x="0" y="177"/>
                      <a:pt x="8" y="184"/>
                      <a:pt x="17" y="184"/>
                    </a:cubicBezTo>
                    <a:cubicBezTo>
                      <a:pt x="692" y="184"/>
                      <a:pt x="692" y="184"/>
                      <a:pt x="692" y="184"/>
                    </a:cubicBezTo>
                    <a:cubicBezTo>
                      <a:pt x="692" y="177"/>
                      <a:pt x="692" y="177"/>
                      <a:pt x="692" y="177"/>
                    </a:cubicBezTo>
                    <a:cubicBezTo>
                      <a:pt x="17" y="177"/>
                      <a:pt x="17" y="177"/>
                      <a:pt x="17" y="177"/>
                    </a:cubicBezTo>
                    <a:cubicBezTo>
                      <a:pt x="12" y="177"/>
                      <a:pt x="8" y="172"/>
                      <a:pt x="8" y="168"/>
                    </a:cubicBezTo>
                    <a:cubicBezTo>
                      <a:pt x="8" y="17"/>
                      <a:pt x="8" y="17"/>
                      <a:pt x="8" y="17"/>
                    </a:cubicBezTo>
                    <a:cubicBezTo>
                      <a:pt x="8" y="12"/>
                      <a:pt x="12" y="8"/>
                      <a:pt x="17" y="8"/>
                    </a:cubicBezTo>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17" name="iŝ1iḍé">
                <a:extLst>
                  <a:ext uri="{FF2B5EF4-FFF2-40B4-BE49-F238E27FC236}">
                    <a16:creationId xmlns:a16="http://schemas.microsoft.com/office/drawing/2014/main" xmlns="" id="{FDFFBA32-32D6-4036-A86F-D8B835FC4C89}"/>
                  </a:ext>
                </a:extLst>
              </p:cNvPr>
              <p:cNvSpPr/>
              <p:nvPr userDrawn="1"/>
            </p:nvSpPr>
            <p:spPr bwMode="auto">
              <a:xfrm>
                <a:off x="5029200" y="472440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18" name="íṡḻîḓè">
                <a:extLst>
                  <a:ext uri="{FF2B5EF4-FFF2-40B4-BE49-F238E27FC236}">
                    <a16:creationId xmlns:a16="http://schemas.microsoft.com/office/drawing/2014/main" xmlns="" id="{6E104638-3F96-4412-BB04-33B8C955167F}"/>
                  </a:ext>
                </a:extLst>
              </p:cNvPr>
              <p:cNvSpPr/>
              <p:nvPr userDrawn="1"/>
            </p:nvSpPr>
            <p:spPr bwMode="auto">
              <a:xfrm>
                <a:off x="4895850" y="3830638"/>
                <a:ext cx="1897063" cy="325438"/>
              </a:xfrm>
              <a:custGeom>
                <a:avLst/>
                <a:gdLst>
                  <a:gd name="T0" fmla="*/ 566 w 566"/>
                  <a:gd name="T1" fmla="*/ 0 h 97"/>
                  <a:gd name="T2" fmla="*/ 13 w 566"/>
                  <a:gd name="T3" fmla="*/ 0 h 97"/>
                  <a:gd name="T4" fmla="*/ 0 w 566"/>
                  <a:gd name="T5" fmla="*/ 13 h 97"/>
                  <a:gd name="T6" fmla="*/ 0 w 566"/>
                  <a:gd name="T7" fmla="*/ 84 h 97"/>
                  <a:gd name="T8" fmla="*/ 13 w 566"/>
                  <a:gd name="T9" fmla="*/ 97 h 97"/>
                  <a:gd name="T10" fmla="*/ 566 w 566"/>
                  <a:gd name="T11" fmla="*/ 97 h 97"/>
                  <a:gd name="T12" fmla="*/ 566 w 566"/>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566" h="97">
                    <a:moveTo>
                      <a:pt x="566" y="0"/>
                    </a:moveTo>
                    <a:cubicBezTo>
                      <a:pt x="13" y="0"/>
                      <a:pt x="13" y="0"/>
                      <a:pt x="13" y="0"/>
                    </a:cubicBezTo>
                    <a:cubicBezTo>
                      <a:pt x="6" y="0"/>
                      <a:pt x="0" y="6"/>
                      <a:pt x="0" y="13"/>
                    </a:cubicBezTo>
                    <a:cubicBezTo>
                      <a:pt x="0" y="84"/>
                      <a:pt x="0" y="84"/>
                      <a:pt x="0" y="84"/>
                    </a:cubicBezTo>
                    <a:cubicBezTo>
                      <a:pt x="0" y="91"/>
                      <a:pt x="6" y="97"/>
                      <a:pt x="13" y="97"/>
                    </a:cubicBezTo>
                    <a:cubicBezTo>
                      <a:pt x="566" y="97"/>
                      <a:pt x="566" y="97"/>
                      <a:pt x="566" y="97"/>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19" name="î$ḻîḑe">
                <a:extLst>
                  <a:ext uri="{FF2B5EF4-FFF2-40B4-BE49-F238E27FC236}">
                    <a16:creationId xmlns:a16="http://schemas.microsoft.com/office/drawing/2014/main" xmlns="" id="{B92DFCD8-CF8E-413F-8B08-7080E330A95A}"/>
                  </a:ext>
                </a:extLst>
              </p:cNvPr>
              <p:cNvSpPr/>
              <p:nvPr userDrawn="1"/>
            </p:nvSpPr>
            <p:spPr bwMode="auto">
              <a:xfrm>
                <a:off x="4895850" y="4111626"/>
                <a:ext cx="1897063"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20" name="íš1ïḑé">
                <a:extLst>
                  <a:ext uri="{FF2B5EF4-FFF2-40B4-BE49-F238E27FC236}">
                    <a16:creationId xmlns:a16="http://schemas.microsoft.com/office/drawing/2014/main" xmlns="" id="{6693A609-852F-4A81-BCFB-F77D651376E1}"/>
                  </a:ext>
                </a:extLst>
              </p:cNvPr>
              <p:cNvSpPr/>
              <p:nvPr userDrawn="1"/>
            </p:nvSpPr>
            <p:spPr bwMode="auto">
              <a:xfrm>
                <a:off x="4895850" y="3994151"/>
                <a:ext cx="189706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21" name="ïṣḻiḋé">
                <a:extLst>
                  <a:ext uri="{FF2B5EF4-FFF2-40B4-BE49-F238E27FC236}">
                    <a16:creationId xmlns:a16="http://schemas.microsoft.com/office/drawing/2014/main" xmlns="" id="{20897838-F177-4352-AD12-848C82AABC83}"/>
                  </a:ext>
                </a:extLst>
              </p:cNvPr>
              <p:cNvSpPr/>
              <p:nvPr userDrawn="1"/>
            </p:nvSpPr>
            <p:spPr bwMode="auto">
              <a:xfrm>
                <a:off x="4895850" y="3914776"/>
                <a:ext cx="189706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22" name="îṧļiḋe">
                <a:extLst>
                  <a:ext uri="{FF2B5EF4-FFF2-40B4-BE49-F238E27FC236}">
                    <a16:creationId xmlns:a16="http://schemas.microsoft.com/office/drawing/2014/main" xmlns="" id="{46398443-9E59-4AE3-BB6E-E3C2C38A4506}"/>
                  </a:ext>
                </a:extLst>
              </p:cNvPr>
              <p:cNvSpPr/>
              <p:nvPr userDrawn="1"/>
            </p:nvSpPr>
            <p:spPr bwMode="auto">
              <a:xfrm>
                <a:off x="4895850" y="3830638"/>
                <a:ext cx="1897063" cy="57150"/>
              </a:xfrm>
              <a:custGeom>
                <a:avLst/>
                <a:gdLst>
                  <a:gd name="T0" fmla="*/ 0 w 566"/>
                  <a:gd name="T1" fmla="*/ 13 h 17"/>
                  <a:gd name="T2" fmla="*/ 0 w 566"/>
                  <a:gd name="T3" fmla="*/ 17 h 17"/>
                  <a:gd name="T4" fmla="*/ 566 w 566"/>
                  <a:gd name="T5" fmla="*/ 17 h 17"/>
                  <a:gd name="T6" fmla="*/ 566 w 566"/>
                  <a:gd name="T7" fmla="*/ 0 h 17"/>
                  <a:gd name="T8" fmla="*/ 13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23" name="íşľíďè">
                <a:extLst>
                  <a:ext uri="{FF2B5EF4-FFF2-40B4-BE49-F238E27FC236}">
                    <a16:creationId xmlns:a16="http://schemas.microsoft.com/office/drawing/2014/main" xmlns="" id="{F4D7FCE9-9E1B-47F8-AC98-986CC38889C4}"/>
                  </a:ext>
                </a:extLst>
              </p:cNvPr>
              <p:cNvSpPr/>
              <p:nvPr userDrawn="1"/>
            </p:nvSpPr>
            <p:spPr bwMode="auto">
              <a:xfrm>
                <a:off x="4881563" y="3817938"/>
                <a:ext cx="1958975" cy="350838"/>
              </a:xfrm>
              <a:custGeom>
                <a:avLst/>
                <a:gdLst>
                  <a:gd name="T0" fmla="*/ 17 w 584"/>
                  <a:gd name="T1" fmla="*/ 8 h 105"/>
                  <a:gd name="T2" fmla="*/ 584 w 584"/>
                  <a:gd name="T3" fmla="*/ 8 h 105"/>
                  <a:gd name="T4" fmla="*/ 584 w 584"/>
                  <a:gd name="T5" fmla="*/ 0 h 105"/>
                  <a:gd name="T6" fmla="*/ 17 w 584"/>
                  <a:gd name="T7" fmla="*/ 0 h 105"/>
                  <a:gd name="T8" fmla="*/ 0 w 584"/>
                  <a:gd name="T9" fmla="*/ 17 h 105"/>
                  <a:gd name="T10" fmla="*/ 0 w 584"/>
                  <a:gd name="T11" fmla="*/ 88 h 105"/>
                  <a:gd name="T12" fmla="*/ 17 w 584"/>
                  <a:gd name="T13" fmla="*/ 105 h 105"/>
                  <a:gd name="T14" fmla="*/ 584 w 584"/>
                  <a:gd name="T15" fmla="*/ 105 h 105"/>
                  <a:gd name="T16" fmla="*/ 584 w 584"/>
                  <a:gd name="T17" fmla="*/ 97 h 105"/>
                  <a:gd name="T18" fmla="*/ 17 w 584"/>
                  <a:gd name="T19" fmla="*/ 97 h 105"/>
                  <a:gd name="T20" fmla="*/ 8 w 584"/>
                  <a:gd name="T21" fmla="*/ 88 h 105"/>
                  <a:gd name="T22" fmla="*/ 8 w 584"/>
                  <a:gd name="T23" fmla="*/ 17 h 105"/>
                  <a:gd name="T24" fmla="*/ 17 w 584"/>
                  <a:gd name="T25" fmla="*/ 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105">
                    <a:moveTo>
                      <a:pt x="17" y="8"/>
                    </a:moveTo>
                    <a:cubicBezTo>
                      <a:pt x="584" y="8"/>
                      <a:pt x="584" y="8"/>
                      <a:pt x="584" y="8"/>
                    </a:cubicBezTo>
                    <a:cubicBezTo>
                      <a:pt x="584" y="0"/>
                      <a:pt x="584" y="0"/>
                      <a:pt x="584" y="0"/>
                    </a:cubicBezTo>
                    <a:cubicBezTo>
                      <a:pt x="17" y="0"/>
                      <a:pt x="17" y="0"/>
                      <a:pt x="17" y="0"/>
                    </a:cubicBezTo>
                    <a:cubicBezTo>
                      <a:pt x="8" y="0"/>
                      <a:pt x="0" y="7"/>
                      <a:pt x="0" y="17"/>
                    </a:cubicBezTo>
                    <a:cubicBezTo>
                      <a:pt x="0" y="88"/>
                      <a:pt x="0" y="88"/>
                      <a:pt x="0" y="88"/>
                    </a:cubicBezTo>
                    <a:cubicBezTo>
                      <a:pt x="0" y="98"/>
                      <a:pt x="8" y="105"/>
                      <a:pt x="17" y="105"/>
                    </a:cubicBezTo>
                    <a:cubicBezTo>
                      <a:pt x="584" y="105"/>
                      <a:pt x="584" y="105"/>
                      <a:pt x="584" y="105"/>
                    </a:cubicBezTo>
                    <a:cubicBezTo>
                      <a:pt x="584" y="97"/>
                      <a:pt x="584" y="97"/>
                      <a:pt x="584" y="97"/>
                    </a:cubicBezTo>
                    <a:cubicBezTo>
                      <a:pt x="17" y="97"/>
                      <a:pt x="17" y="97"/>
                      <a:pt x="17" y="97"/>
                    </a:cubicBezTo>
                    <a:cubicBezTo>
                      <a:pt x="12" y="97"/>
                      <a:pt x="8" y="93"/>
                      <a:pt x="8" y="88"/>
                    </a:cubicBezTo>
                    <a:cubicBezTo>
                      <a:pt x="8" y="17"/>
                      <a:pt x="8" y="17"/>
                      <a:pt x="8" y="17"/>
                    </a:cubicBezTo>
                    <a:cubicBezTo>
                      <a:pt x="8" y="12"/>
                      <a:pt x="12" y="8"/>
                      <a:pt x="17" y="8"/>
                    </a:cubicBezTo>
                    <a:close/>
                  </a:path>
                </a:pathLst>
              </a:custGeom>
              <a:solidFill>
                <a:srgbClr val="009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24" name="îṥ1íďê">
                <a:extLst>
                  <a:ext uri="{FF2B5EF4-FFF2-40B4-BE49-F238E27FC236}">
                    <a16:creationId xmlns:a16="http://schemas.microsoft.com/office/drawing/2014/main" xmlns="" id="{9499692E-5299-4708-A5B4-28A6ACA5A889}"/>
                  </a:ext>
                </a:extLst>
              </p:cNvPr>
              <p:cNvSpPr/>
              <p:nvPr userDrawn="1"/>
            </p:nvSpPr>
            <p:spPr bwMode="auto">
              <a:xfrm>
                <a:off x="5116513" y="3914776"/>
                <a:ext cx="107950" cy="187325"/>
              </a:xfrm>
              <a:custGeom>
                <a:avLst/>
                <a:gdLst>
                  <a:gd name="T0" fmla="*/ 68 w 68"/>
                  <a:gd name="T1" fmla="*/ 118 h 118"/>
                  <a:gd name="T2" fmla="*/ 34 w 68"/>
                  <a:gd name="T3" fmla="*/ 103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3"/>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25" name="ïṧḷîḑe">
                <a:extLst>
                  <a:ext uri="{FF2B5EF4-FFF2-40B4-BE49-F238E27FC236}">
                    <a16:creationId xmlns:a16="http://schemas.microsoft.com/office/drawing/2014/main" xmlns="" id="{CD6D0C1F-2114-4DCA-80CC-3C6686234779}"/>
                  </a:ext>
                </a:extLst>
              </p:cNvPr>
              <p:cNvSpPr/>
              <p:nvPr userDrawn="1"/>
            </p:nvSpPr>
            <p:spPr bwMode="auto">
              <a:xfrm>
                <a:off x="4986338" y="3479801"/>
                <a:ext cx="2082800" cy="323850"/>
              </a:xfrm>
              <a:custGeom>
                <a:avLst/>
                <a:gdLst>
                  <a:gd name="T0" fmla="*/ 621 w 621"/>
                  <a:gd name="T1" fmla="*/ 0 h 97"/>
                  <a:gd name="T2" fmla="*/ 13 w 621"/>
                  <a:gd name="T3" fmla="*/ 0 h 97"/>
                  <a:gd name="T4" fmla="*/ 0 w 621"/>
                  <a:gd name="T5" fmla="*/ 12 h 97"/>
                  <a:gd name="T6" fmla="*/ 0 w 621"/>
                  <a:gd name="T7" fmla="*/ 84 h 97"/>
                  <a:gd name="T8" fmla="*/ 13 w 621"/>
                  <a:gd name="T9" fmla="*/ 97 h 97"/>
                  <a:gd name="T10" fmla="*/ 621 w 621"/>
                  <a:gd name="T11" fmla="*/ 97 h 97"/>
                  <a:gd name="T12" fmla="*/ 621 w 621"/>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621" h="97">
                    <a:moveTo>
                      <a:pt x="621" y="0"/>
                    </a:moveTo>
                    <a:cubicBezTo>
                      <a:pt x="13" y="0"/>
                      <a:pt x="13" y="0"/>
                      <a:pt x="13" y="0"/>
                    </a:cubicBezTo>
                    <a:cubicBezTo>
                      <a:pt x="6" y="0"/>
                      <a:pt x="0" y="5"/>
                      <a:pt x="0" y="12"/>
                    </a:cubicBezTo>
                    <a:cubicBezTo>
                      <a:pt x="0" y="84"/>
                      <a:pt x="0" y="84"/>
                      <a:pt x="0" y="84"/>
                    </a:cubicBezTo>
                    <a:cubicBezTo>
                      <a:pt x="0" y="91"/>
                      <a:pt x="6" y="97"/>
                      <a:pt x="13" y="97"/>
                    </a:cubicBezTo>
                    <a:cubicBezTo>
                      <a:pt x="621" y="97"/>
                      <a:pt x="621" y="97"/>
                      <a:pt x="621" y="97"/>
                    </a:cubicBezTo>
                    <a:lnTo>
                      <a:pt x="621"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26" name="i$lîḋê">
                <a:extLst>
                  <a:ext uri="{FF2B5EF4-FFF2-40B4-BE49-F238E27FC236}">
                    <a16:creationId xmlns:a16="http://schemas.microsoft.com/office/drawing/2014/main" xmlns="" id="{2440DB4C-6A0A-4CA0-A36A-99B20B960CAA}"/>
                  </a:ext>
                </a:extLst>
              </p:cNvPr>
              <p:cNvSpPr/>
              <p:nvPr userDrawn="1"/>
            </p:nvSpPr>
            <p:spPr bwMode="auto">
              <a:xfrm>
                <a:off x="4986338" y="3760788"/>
                <a:ext cx="2082800" cy="190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27" name="î$1iďê">
                <a:extLst>
                  <a:ext uri="{FF2B5EF4-FFF2-40B4-BE49-F238E27FC236}">
                    <a16:creationId xmlns:a16="http://schemas.microsoft.com/office/drawing/2014/main" xmlns="" id="{0A744117-45CF-4EC2-9018-A5FCFE3FCF68}"/>
                  </a:ext>
                </a:extLst>
              </p:cNvPr>
              <p:cNvSpPr/>
              <p:nvPr userDrawn="1"/>
            </p:nvSpPr>
            <p:spPr bwMode="auto">
              <a:xfrm>
                <a:off x="4986338" y="3643313"/>
                <a:ext cx="20828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28" name="îṩḻïḋé">
                <a:extLst>
                  <a:ext uri="{FF2B5EF4-FFF2-40B4-BE49-F238E27FC236}">
                    <a16:creationId xmlns:a16="http://schemas.microsoft.com/office/drawing/2014/main" xmlns="" id="{057399CA-EC61-4283-95CE-86600F87B4F2}"/>
                  </a:ext>
                </a:extLst>
              </p:cNvPr>
              <p:cNvSpPr/>
              <p:nvPr userDrawn="1"/>
            </p:nvSpPr>
            <p:spPr bwMode="auto">
              <a:xfrm>
                <a:off x="4986338" y="3562351"/>
                <a:ext cx="2082800"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29" name="ïSḻîḋê">
                <a:extLst>
                  <a:ext uri="{FF2B5EF4-FFF2-40B4-BE49-F238E27FC236}">
                    <a16:creationId xmlns:a16="http://schemas.microsoft.com/office/drawing/2014/main" xmlns="" id="{2E17EA3B-CEF5-4CFE-961A-8DD6EB8AB554}"/>
                  </a:ext>
                </a:extLst>
              </p:cNvPr>
              <p:cNvSpPr/>
              <p:nvPr userDrawn="1"/>
            </p:nvSpPr>
            <p:spPr bwMode="auto">
              <a:xfrm>
                <a:off x="4986338" y="3479801"/>
                <a:ext cx="2082800" cy="52388"/>
              </a:xfrm>
              <a:custGeom>
                <a:avLst/>
                <a:gdLst>
                  <a:gd name="T0" fmla="*/ 0 w 621"/>
                  <a:gd name="T1" fmla="*/ 12 h 16"/>
                  <a:gd name="T2" fmla="*/ 0 w 621"/>
                  <a:gd name="T3" fmla="*/ 16 h 16"/>
                  <a:gd name="T4" fmla="*/ 621 w 621"/>
                  <a:gd name="T5" fmla="*/ 16 h 16"/>
                  <a:gd name="T6" fmla="*/ 621 w 621"/>
                  <a:gd name="T7" fmla="*/ 0 h 16"/>
                  <a:gd name="T8" fmla="*/ 13 w 621"/>
                  <a:gd name="T9" fmla="*/ 0 h 16"/>
                  <a:gd name="T10" fmla="*/ 0 w 621"/>
                  <a:gd name="T11" fmla="*/ 12 h 16"/>
                </a:gdLst>
                <a:ahLst/>
                <a:cxnLst>
                  <a:cxn ang="0">
                    <a:pos x="T0" y="T1"/>
                  </a:cxn>
                  <a:cxn ang="0">
                    <a:pos x="T2" y="T3"/>
                  </a:cxn>
                  <a:cxn ang="0">
                    <a:pos x="T4" y="T5"/>
                  </a:cxn>
                  <a:cxn ang="0">
                    <a:pos x="T6" y="T7"/>
                  </a:cxn>
                  <a:cxn ang="0">
                    <a:pos x="T8" y="T9"/>
                  </a:cxn>
                  <a:cxn ang="0">
                    <a:pos x="T10" y="T11"/>
                  </a:cxn>
                </a:cxnLst>
                <a:rect l="0" t="0" r="r" b="b"/>
                <a:pathLst>
                  <a:path w="621" h="16">
                    <a:moveTo>
                      <a:pt x="0" y="12"/>
                    </a:moveTo>
                    <a:cubicBezTo>
                      <a:pt x="0" y="16"/>
                      <a:pt x="0" y="16"/>
                      <a:pt x="0" y="16"/>
                    </a:cubicBezTo>
                    <a:cubicBezTo>
                      <a:pt x="621" y="16"/>
                      <a:pt x="621" y="16"/>
                      <a:pt x="621" y="16"/>
                    </a:cubicBezTo>
                    <a:cubicBezTo>
                      <a:pt x="621" y="0"/>
                      <a:pt x="621" y="0"/>
                      <a:pt x="621" y="0"/>
                    </a:cubicBezTo>
                    <a:cubicBezTo>
                      <a:pt x="13" y="0"/>
                      <a:pt x="13" y="0"/>
                      <a:pt x="13" y="0"/>
                    </a:cubicBezTo>
                    <a:cubicBezTo>
                      <a:pt x="6" y="0"/>
                      <a:pt x="0" y="5"/>
                      <a:pt x="0" y="12"/>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30" name="îṡḷïḋé">
                <a:extLst>
                  <a:ext uri="{FF2B5EF4-FFF2-40B4-BE49-F238E27FC236}">
                    <a16:creationId xmlns:a16="http://schemas.microsoft.com/office/drawing/2014/main" xmlns="" id="{69AF6757-363A-4596-9712-21839E769C4A}"/>
                  </a:ext>
                </a:extLst>
              </p:cNvPr>
              <p:cNvSpPr/>
              <p:nvPr userDrawn="1"/>
            </p:nvSpPr>
            <p:spPr bwMode="auto">
              <a:xfrm>
                <a:off x="4972050" y="3465513"/>
                <a:ext cx="2143125" cy="352425"/>
              </a:xfrm>
              <a:custGeom>
                <a:avLst/>
                <a:gdLst>
                  <a:gd name="T0" fmla="*/ 17 w 639"/>
                  <a:gd name="T1" fmla="*/ 7 h 105"/>
                  <a:gd name="T2" fmla="*/ 639 w 639"/>
                  <a:gd name="T3" fmla="*/ 7 h 105"/>
                  <a:gd name="T4" fmla="*/ 639 w 639"/>
                  <a:gd name="T5" fmla="*/ 0 h 105"/>
                  <a:gd name="T6" fmla="*/ 17 w 639"/>
                  <a:gd name="T7" fmla="*/ 0 h 105"/>
                  <a:gd name="T8" fmla="*/ 0 w 639"/>
                  <a:gd name="T9" fmla="*/ 16 h 105"/>
                  <a:gd name="T10" fmla="*/ 0 w 639"/>
                  <a:gd name="T11" fmla="*/ 88 h 105"/>
                  <a:gd name="T12" fmla="*/ 17 w 639"/>
                  <a:gd name="T13" fmla="*/ 105 h 105"/>
                  <a:gd name="T14" fmla="*/ 639 w 639"/>
                  <a:gd name="T15" fmla="*/ 105 h 105"/>
                  <a:gd name="T16" fmla="*/ 639 w 639"/>
                  <a:gd name="T17" fmla="*/ 97 h 105"/>
                  <a:gd name="T18" fmla="*/ 17 w 639"/>
                  <a:gd name="T19" fmla="*/ 97 h 105"/>
                  <a:gd name="T20" fmla="*/ 8 w 639"/>
                  <a:gd name="T21" fmla="*/ 88 h 105"/>
                  <a:gd name="T22" fmla="*/ 8 w 639"/>
                  <a:gd name="T23" fmla="*/ 16 h 105"/>
                  <a:gd name="T24" fmla="*/ 17 w 639"/>
                  <a:gd name="T25" fmla="*/ 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105">
                    <a:moveTo>
                      <a:pt x="17" y="7"/>
                    </a:moveTo>
                    <a:cubicBezTo>
                      <a:pt x="639" y="7"/>
                      <a:pt x="639" y="7"/>
                      <a:pt x="639" y="7"/>
                    </a:cubicBezTo>
                    <a:cubicBezTo>
                      <a:pt x="639" y="0"/>
                      <a:pt x="639" y="0"/>
                      <a:pt x="639" y="0"/>
                    </a:cubicBezTo>
                    <a:cubicBezTo>
                      <a:pt x="17" y="0"/>
                      <a:pt x="17" y="0"/>
                      <a:pt x="17" y="0"/>
                    </a:cubicBezTo>
                    <a:cubicBezTo>
                      <a:pt x="8" y="0"/>
                      <a:pt x="0" y="7"/>
                      <a:pt x="0" y="16"/>
                    </a:cubicBezTo>
                    <a:cubicBezTo>
                      <a:pt x="0" y="88"/>
                      <a:pt x="0" y="88"/>
                      <a:pt x="0" y="88"/>
                    </a:cubicBezTo>
                    <a:cubicBezTo>
                      <a:pt x="0" y="97"/>
                      <a:pt x="8" y="105"/>
                      <a:pt x="17" y="105"/>
                    </a:cubicBezTo>
                    <a:cubicBezTo>
                      <a:pt x="639" y="105"/>
                      <a:pt x="639" y="105"/>
                      <a:pt x="639" y="105"/>
                    </a:cubicBezTo>
                    <a:cubicBezTo>
                      <a:pt x="639" y="97"/>
                      <a:pt x="639" y="97"/>
                      <a:pt x="639" y="97"/>
                    </a:cubicBezTo>
                    <a:cubicBezTo>
                      <a:pt x="17" y="97"/>
                      <a:pt x="17" y="97"/>
                      <a:pt x="17" y="97"/>
                    </a:cubicBezTo>
                    <a:cubicBezTo>
                      <a:pt x="12" y="97"/>
                      <a:pt x="8" y="93"/>
                      <a:pt x="8" y="88"/>
                    </a:cubicBezTo>
                    <a:cubicBezTo>
                      <a:pt x="8" y="16"/>
                      <a:pt x="8" y="16"/>
                      <a:pt x="8" y="16"/>
                    </a:cubicBezTo>
                    <a:cubicBezTo>
                      <a:pt x="8" y="12"/>
                      <a:pt x="12" y="7"/>
                      <a:pt x="17" y="7"/>
                    </a:cubicBezTo>
                    <a:close/>
                  </a:path>
                </a:pathLst>
              </a:custGeom>
              <a:solidFill>
                <a:srgbClr val="3446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31" name="ïşlîde">
                <a:extLst>
                  <a:ext uri="{FF2B5EF4-FFF2-40B4-BE49-F238E27FC236}">
                    <a16:creationId xmlns:a16="http://schemas.microsoft.com/office/drawing/2014/main" xmlns="" id="{B4C98409-DED4-485A-90C4-7A7558D500F4}"/>
                  </a:ext>
                </a:extLst>
              </p:cNvPr>
              <p:cNvSpPr/>
              <p:nvPr userDrawn="1"/>
            </p:nvSpPr>
            <p:spPr bwMode="auto">
              <a:xfrm>
                <a:off x="5207000" y="356235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32" name="ïṧḷíḓé">
                <a:extLst>
                  <a:ext uri="{FF2B5EF4-FFF2-40B4-BE49-F238E27FC236}">
                    <a16:creationId xmlns:a16="http://schemas.microsoft.com/office/drawing/2014/main" xmlns="" id="{1171339B-9F81-48FA-BE3C-F29F325889A9}"/>
                  </a:ext>
                </a:extLst>
              </p:cNvPr>
              <p:cNvSpPr/>
              <p:nvPr userDrawn="1"/>
            </p:nvSpPr>
            <p:spPr bwMode="auto">
              <a:xfrm>
                <a:off x="5095875" y="3090863"/>
                <a:ext cx="1382713" cy="361950"/>
              </a:xfrm>
              <a:custGeom>
                <a:avLst/>
                <a:gdLst>
                  <a:gd name="T0" fmla="*/ 412 w 412"/>
                  <a:gd name="T1" fmla="*/ 0 h 108"/>
                  <a:gd name="T2" fmla="*/ 13 w 412"/>
                  <a:gd name="T3" fmla="*/ 0 h 108"/>
                  <a:gd name="T4" fmla="*/ 0 w 412"/>
                  <a:gd name="T5" fmla="*/ 13 h 108"/>
                  <a:gd name="T6" fmla="*/ 0 w 412"/>
                  <a:gd name="T7" fmla="*/ 95 h 108"/>
                  <a:gd name="T8" fmla="*/ 13 w 412"/>
                  <a:gd name="T9" fmla="*/ 108 h 108"/>
                  <a:gd name="T10" fmla="*/ 412 w 412"/>
                  <a:gd name="T11" fmla="*/ 108 h 108"/>
                  <a:gd name="T12" fmla="*/ 412 w 412"/>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412" h="108">
                    <a:moveTo>
                      <a:pt x="412" y="0"/>
                    </a:moveTo>
                    <a:cubicBezTo>
                      <a:pt x="13" y="0"/>
                      <a:pt x="13" y="0"/>
                      <a:pt x="13" y="0"/>
                    </a:cubicBezTo>
                    <a:cubicBezTo>
                      <a:pt x="6" y="0"/>
                      <a:pt x="0" y="6"/>
                      <a:pt x="0" y="13"/>
                    </a:cubicBezTo>
                    <a:cubicBezTo>
                      <a:pt x="0" y="95"/>
                      <a:pt x="0" y="95"/>
                      <a:pt x="0" y="95"/>
                    </a:cubicBezTo>
                    <a:cubicBezTo>
                      <a:pt x="0" y="102"/>
                      <a:pt x="6" y="108"/>
                      <a:pt x="13" y="108"/>
                    </a:cubicBezTo>
                    <a:cubicBezTo>
                      <a:pt x="412" y="108"/>
                      <a:pt x="412" y="108"/>
                      <a:pt x="412" y="108"/>
                    </a:cubicBezTo>
                    <a:lnTo>
                      <a:pt x="412"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33" name="íṩḷiḓè">
                <a:extLst>
                  <a:ext uri="{FF2B5EF4-FFF2-40B4-BE49-F238E27FC236}">
                    <a16:creationId xmlns:a16="http://schemas.microsoft.com/office/drawing/2014/main" xmlns="" id="{6B5F0B9A-1E63-47CD-826D-FB1F2B039C78}"/>
                  </a:ext>
                </a:extLst>
              </p:cNvPr>
              <p:cNvSpPr/>
              <p:nvPr userDrawn="1"/>
            </p:nvSpPr>
            <p:spPr bwMode="auto">
              <a:xfrm>
                <a:off x="5095875" y="3408363"/>
                <a:ext cx="1382713" cy="174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34" name="iSļiďé">
                <a:extLst>
                  <a:ext uri="{FF2B5EF4-FFF2-40B4-BE49-F238E27FC236}">
                    <a16:creationId xmlns:a16="http://schemas.microsoft.com/office/drawing/2014/main" xmlns="" id="{2ADEDC52-123A-4D60-AC47-C710693D8C71}"/>
                  </a:ext>
                </a:extLst>
              </p:cNvPr>
              <p:cNvSpPr/>
              <p:nvPr userDrawn="1"/>
            </p:nvSpPr>
            <p:spPr bwMode="auto">
              <a:xfrm>
                <a:off x="5095875" y="3287713"/>
                <a:ext cx="138271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35" name="iṡḻiďê">
                <a:extLst>
                  <a:ext uri="{FF2B5EF4-FFF2-40B4-BE49-F238E27FC236}">
                    <a16:creationId xmlns:a16="http://schemas.microsoft.com/office/drawing/2014/main" xmlns="" id="{EB8CFE6B-BB61-4EDC-A263-C5F8C74E8BB9}"/>
                  </a:ext>
                </a:extLst>
              </p:cNvPr>
              <p:cNvSpPr/>
              <p:nvPr userDrawn="1"/>
            </p:nvSpPr>
            <p:spPr bwMode="auto">
              <a:xfrm>
                <a:off x="5095875" y="3211513"/>
                <a:ext cx="138271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36" name="iŝḻîḋê">
                <a:extLst>
                  <a:ext uri="{FF2B5EF4-FFF2-40B4-BE49-F238E27FC236}">
                    <a16:creationId xmlns:a16="http://schemas.microsoft.com/office/drawing/2014/main" xmlns="" id="{E29BC25C-2D1A-4EA9-9ED6-2D7C33386B60}"/>
                  </a:ext>
                </a:extLst>
              </p:cNvPr>
              <p:cNvSpPr/>
              <p:nvPr userDrawn="1"/>
            </p:nvSpPr>
            <p:spPr bwMode="auto">
              <a:xfrm>
                <a:off x="5095875" y="3090863"/>
                <a:ext cx="1382713" cy="57150"/>
              </a:xfrm>
              <a:custGeom>
                <a:avLst/>
                <a:gdLst>
                  <a:gd name="T0" fmla="*/ 0 w 412"/>
                  <a:gd name="T1" fmla="*/ 13 h 17"/>
                  <a:gd name="T2" fmla="*/ 0 w 412"/>
                  <a:gd name="T3" fmla="*/ 17 h 17"/>
                  <a:gd name="T4" fmla="*/ 412 w 412"/>
                  <a:gd name="T5" fmla="*/ 17 h 17"/>
                  <a:gd name="T6" fmla="*/ 412 w 412"/>
                  <a:gd name="T7" fmla="*/ 0 h 17"/>
                  <a:gd name="T8" fmla="*/ 13 w 412"/>
                  <a:gd name="T9" fmla="*/ 0 h 17"/>
                  <a:gd name="T10" fmla="*/ 0 w 412"/>
                  <a:gd name="T11" fmla="*/ 13 h 17"/>
                </a:gdLst>
                <a:ahLst/>
                <a:cxnLst>
                  <a:cxn ang="0">
                    <a:pos x="T0" y="T1"/>
                  </a:cxn>
                  <a:cxn ang="0">
                    <a:pos x="T2" y="T3"/>
                  </a:cxn>
                  <a:cxn ang="0">
                    <a:pos x="T4" y="T5"/>
                  </a:cxn>
                  <a:cxn ang="0">
                    <a:pos x="T6" y="T7"/>
                  </a:cxn>
                  <a:cxn ang="0">
                    <a:pos x="T8" y="T9"/>
                  </a:cxn>
                  <a:cxn ang="0">
                    <a:pos x="T10" y="T11"/>
                  </a:cxn>
                </a:cxnLst>
                <a:rect l="0" t="0" r="r" b="b"/>
                <a:pathLst>
                  <a:path w="412" h="17">
                    <a:moveTo>
                      <a:pt x="0" y="13"/>
                    </a:moveTo>
                    <a:cubicBezTo>
                      <a:pt x="0" y="17"/>
                      <a:pt x="0" y="17"/>
                      <a:pt x="0" y="17"/>
                    </a:cubicBezTo>
                    <a:cubicBezTo>
                      <a:pt x="412" y="17"/>
                      <a:pt x="412" y="17"/>
                      <a:pt x="412" y="17"/>
                    </a:cubicBezTo>
                    <a:cubicBezTo>
                      <a:pt x="412" y="0"/>
                      <a:pt x="412" y="0"/>
                      <a:pt x="412"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37" name="î$ľïďè">
                <a:extLst>
                  <a:ext uri="{FF2B5EF4-FFF2-40B4-BE49-F238E27FC236}">
                    <a16:creationId xmlns:a16="http://schemas.microsoft.com/office/drawing/2014/main" xmlns="" id="{75F66698-17D1-455A-8A48-CC5B60DE89E8}"/>
                  </a:ext>
                </a:extLst>
              </p:cNvPr>
              <p:cNvSpPr/>
              <p:nvPr userDrawn="1"/>
            </p:nvSpPr>
            <p:spPr bwMode="auto">
              <a:xfrm>
                <a:off x="5083175" y="3076576"/>
                <a:ext cx="1438275" cy="388938"/>
              </a:xfrm>
              <a:custGeom>
                <a:avLst/>
                <a:gdLst>
                  <a:gd name="T0" fmla="*/ 17 w 429"/>
                  <a:gd name="T1" fmla="*/ 8 h 116"/>
                  <a:gd name="T2" fmla="*/ 429 w 429"/>
                  <a:gd name="T3" fmla="*/ 8 h 116"/>
                  <a:gd name="T4" fmla="*/ 429 w 429"/>
                  <a:gd name="T5" fmla="*/ 0 h 116"/>
                  <a:gd name="T6" fmla="*/ 17 w 429"/>
                  <a:gd name="T7" fmla="*/ 0 h 116"/>
                  <a:gd name="T8" fmla="*/ 0 w 429"/>
                  <a:gd name="T9" fmla="*/ 17 h 116"/>
                  <a:gd name="T10" fmla="*/ 0 w 429"/>
                  <a:gd name="T11" fmla="*/ 99 h 116"/>
                  <a:gd name="T12" fmla="*/ 17 w 429"/>
                  <a:gd name="T13" fmla="*/ 116 h 116"/>
                  <a:gd name="T14" fmla="*/ 429 w 429"/>
                  <a:gd name="T15" fmla="*/ 116 h 116"/>
                  <a:gd name="T16" fmla="*/ 429 w 429"/>
                  <a:gd name="T17" fmla="*/ 108 h 116"/>
                  <a:gd name="T18" fmla="*/ 17 w 429"/>
                  <a:gd name="T19" fmla="*/ 108 h 116"/>
                  <a:gd name="T20" fmla="*/ 8 w 429"/>
                  <a:gd name="T21" fmla="*/ 99 h 116"/>
                  <a:gd name="T22" fmla="*/ 8 w 429"/>
                  <a:gd name="T23" fmla="*/ 17 h 116"/>
                  <a:gd name="T24" fmla="*/ 17 w 429"/>
                  <a:gd name="T25" fmla="*/ 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 h="116">
                    <a:moveTo>
                      <a:pt x="17" y="8"/>
                    </a:moveTo>
                    <a:cubicBezTo>
                      <a:pt x="429" y="8"/>
                      <a:pt x="429" y="8"/>
                      <a:pt x="429" y="8"/>
                    </a:cubicBezTo>
                    <a:cubicBezTo>
                      <a:pt x="429" y="0"/>
                      <a:pt x="429" y="0"/>
                      <a:pt x="429" y="0"/>
                    </a:cubicBezTo>
                    <a:cubicBezTo>
                      <a:pt x="17" y="0"/>
                      <a:pt x="17" y="0"/>
                      <a:pt x="17" y="0"/>
                    </a:cubicBezTo>
                    <a:cubicBezTo>
                      <a:pt x="8" y="0"/>
                      <a:pt x="0" y="8"/>
                      <a:pt x="0" y="17"/>
                    </a:cubicBezTo>
                    <a:cubicBezTo>
                      <a:pt x="0" y="99"/>
                      <a:pt x="0" y="99"/>
                      <a:pt x="0" y="99"/>
                    </a:cubicBezTo>
                    <a:cubicBezTo>
                      <a:pt x="0" y="108"/>
                      <a:pt x="8" y="116"/>
                      <a:pt x="17" y="116"/>
                    </a:cubicBezTo>
                    <a:cubicBezTo>
                      <a:pt x="429" y="116"/>
                      <a:pt x="429" y="116"/>
                      <a:pt x="429" y="116"/>
                    </a:cubicBezTo>
                    <a:cubicBezTo>
                      <a:pt x="429" y="108"/>
                      <a:pt x="429" y="108"/>
                      <a:pt x="429" y="108"/>
                    </a:cubicBezTo>
                    <a:cubicBezTo>
                      <a:pt x="17" y="108"/>
                      <a:pt x="17" y="108"/>
                      <a:pt x="17" y="108"/>
                    </a:cubicBezTo>
                    <a:cubicBezTo>
                      <a:pt x="12" y="108"/>
                      <a:pt x="8" y="104"/>
                      <a:pt x="8" y="99"/>
                    </a:cubicBezTo>
                    <a:cubicBezTo>
                      <a:pt x="8" y="17"/>
                      <a:pt x="8" y="17"/>
                      <a:pt x="8" y="17"/>
                    </a:cubicBezTo>
                    <a:cubicBezTo>
                      <a:pt x="8" y="12"/>
                      <a:pt x="12" y="8"/>
                      <a:pt x="17" y="8"/>
                    </a:cubicBez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38" name="ïślíḋê">
                <a:extLst>
                  <a:ext uri="{FF2B5EF4-FFF2-40B4-BE49-F238E27FC236}">
                    <a16:creationId xmlns:a16="http://schemas.microsoft.com/office/drawing/2014/main" xmlns="" id="{BD897057-7EA6-4CAD-BC38-24602A9B1DB3}"/>
                  </a:ext>
                </a:extLst>
              </p:cNvPr>
              <p:cNvSpPr/>
              <p:nvPr userDrawn="1"/>
            </p:nvSpPr>
            <p:spPr bwMode="auto">
              <a:xfrm>
                <a:off x="5318125" y="3211513"/>
                <a:ext cx="106363" cy="184150"/>
              </a:xfrm>
              <a:custGeom>
                <a:avLst/>
                <a:gdLst>
                  <a:gd name="T0" fmla="*/ 67 w 67"/>
                  <a:gd name="T1" fmla="*/ 116 h 116"/>
                  <a:gd name="T2" fmla="*/ 34 w 67"/>
                  <a:gd name="T3" fmla="*/ 101 h 116"/>
                  <a:gd name="T4" fmla="*/ 0 w 67"/>
                  <a:gd name="T5" fmla="*/ 116 h 116"/>
                  <a:gd name="T6" fmla="*/ 0 w 67"/>
                  <a:gd name="T7" fmla="*/ 0 h 116"/>
                  <a:gd name="T8" fmla="*/ 67 w 67"/>
                  <a:gd name="T9" fmla="*/ 0 h 116"/>
                  <a:gd name="T10" fmla="*/ 67 w 67"/>
                  <a:gd name="T11" fmla="*/ 116 h 116"/>
                </a:gdLst>
                <a:ahLst/>
                <a:cxnLst>
                  <a:cxn ang="0">
                    <a:pos x="T0" y="T1"/>
                  </a:cxn>
                  <a:cxn ang="0">
                    <a:pos x="T2" y="T3"/>
                  </a:cxn>
                  <a:cxn ang="0">
                    <a:pos x="T4" y="T5"/>
                  </a:cxn>
                  <a:cxn ang="0">
                    <a:pos x="T6" y="T7"/>
                  </a:cxn>
                  <a:cxn ang="0">
                    <a:pos x="T8" y="T9"/>
                  </a:cxn>
                  <a:cxn ang="0">
                    <a:pos x="T10" y="T11"/>
                  </a:cxn>
                </a:cxnLst>
                <a:rect l="0" t="0" r="r" b="b"/>
                <a:pathLst>
                  <a:path w="67" h="116">
                    <a:moveTo>
                      <a:pt x="67" y="116"/>
                    </a:moveTo>
                    <a:lnTo>
                      <a:pt x="34" y="101"/>
                    </a:lnTo>
                    <a:lnTo>
                      <a:pt x="0" y="116"/>
                    </a:lnTo>
                    <a:lnTo>
                      <a:pt x="0" y="0"/>
                    </a:lnTo>
                    <a:lnTo>
                      <a:pt x="67" y="0"/>
                    </a:lnTo>
                    <a:lnTo>
                      <a:pt x="67"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39" name="íṡḷíďe">
                <a:extLst>
                  <a:ext uri="{FF2B5EF4-FFF2-40B4-BE49-F238E27FC236}">
                    <a16:creationId xmlns:a16="http://schemas.microsoft.com/office/drawing/2014/main" xmlns="" id="{95052ECF-FED3-40C2-82BB-BF0D5BABDE27}"/>
                  </a:ext>
                </a:extLst>
              </p:cNvPr>
              <p:cNvSpPr/>
              <p:nvPr userDrawn="1"/>
            </p:nvSpPr>
            <p:spPr bwMode="auto">
              <a:xfrm>
                <a:off x="3587750" y="3944938"/>
                <a:ext cx="808038" cy="1271588"/>
              </a:xfrm>
              <a:custGeom>
                <a:avLst/>
                <a:gdLst>
                  <a:gd name="T0" fmla="*/ 6 w 241"/>
                  <a:gd name="T1" fmla="*/ 351 h 380"/>
                  <a:gd name="T2" fmla="*/ 66 w 241"/>
                  <a:gd name="T3" fmla="*/ 202 h 380"/>
                  <a:gd name="T4" fmla="*/ 74 w 241"/>
                  <a:gd name="T5" fmla="*/ 161 h 380"/>
                  <a:gd name="T6" fmla="*/ 74 w 241"/>
                  <a:gd name="T7" fmla="*/ 0 h 380"/>
                  <a:gd name="T8" fmla="*/ 121 w 241"/>
                  <a:gd name="T9" fmla="*/ 0 h 380"/>
                  <a:gd name="T10" fmla="*/ 167 w 241"/>
                  <a:gd name="T11" fmla="*/ 0 h 380"/>
                  <a:gd name="T12" fmla="*/ 167 w 241"/>
                  <a:gd name="T13" fmla="*/ 161 h 380"/>
                  <a:gd name="T14" fmla="*/ 175 w 241"/>
                  <a:gd name="T15" fmla="*/ 202 h 380"/>
                  <a:gd name="T16" fmla="*/ 236 w 241"/>
                  <a:gd name="T17" fmla="*/ 351 h 380"/>
                  <a:gd name="T18" fmla="*/ 224 w 241"/>
                  <a:gd name="T19" fmla="*/ 380 h 380"/>
                  <a:gd name="T20" fmla="*/ 121 w 241"/>
                  <a:gd name="T21" fmla="*/ 380 h 380"/>
                  <a:gd name="T22" fmla="*/ 17 w 241"/>
                  <a:gd name="T23" fmla="*/ 380 h 380"/>
                  <a:gd name="T24" fmla="*/ 6 w 241"/>
                  <a:gd name="T25" fmla="*/ 35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380">
                    <a:moveTo>
                      <a:pt x="6" y="351"/>
                    </a:moveTo>
                    <a:cubicBezTo>
                      <a:pt x="66" y="202"/>
                      <a:pt x="66" y="202"/>
                      <a:pt x="66" y="202"/>
                    </a:cubicBezTo>
                    <a:cubicBezTo>
                      <a:pt x="71" y="189"/>
                      <a:pt x="74" y="175"/>
                      <a:pt x="74" y="161"/>
                    </a:cubicBezTo>
                    <a:cubicBezTo>
                      <a:pt x="74" y="0"/>
                      <a:pt x="74" y="0"/>
                      <a:pt x="74" y="0"/>
                    </a:cubicBezTo>
                    <a:cubicBezTo>
                      <a:pt x="121" y="0"/>
                      <a:pt x="121" y="0"/>
                      <a:pt x="121" y="0"/>
                    </a:cubicBezTo>
                    <a:cubicBezTo>
                      <a:pt x="167" y="0"/>
                      <a:pt x="167" y="0"/>
                      <a:pt x="167" y="0"/>
                    </a:cubicBezTo>
                    <a:cubicBezTo>
                      <a:pt x="167" y="161"/>
                      <a:pt x="167" y="161"/>
                      <a:pt x="167" y="161"/>
                    </a:cubicBezTo>
                    <a:cubicBezTo>
                      <a:pt x="167" y="175"/>
                      <a:pt x="170" y="189"/>
                      <a:pt x="175" y="202"/>
                    </a:cubicBezTo>
                    <a:cubicBezTo>
                      <a:pt x="236" y="351"/>
                      <a:pt x="236" y="351"/>
                      <a:pt x="236" y="351"/>
                    </a:cubicBezTo>
                    <a:cubicBezTo>
                      <a:pt x="241" y="364"/>
                      <a:pt x="235" y="380"/>
                      <a:pt x="224" y="380"/>
                    </a:cubicBezTo>
                    <a:cubicBezTo>
                      <a:pt x="121" y="380"/>
                      <a:pt x="121" y="380"/>
                      <a:pt x="121" y="380"/>
                    </a:cubicBezTo>
                    <a:cubicBezTo>
                      <a:pt x="17" y="380"/>
                      <a:pt x="17" y="380"/>
                      <a:pt x="17" y="380"/>
                    </a:cubicBezTo>
                    <a:cubicBezTo>
                      <a:pt x="7" y="380"/>
                      <a:pt x="0" y="364"/>
                      <a:pt x="6" y="351"/>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40" name="ïṧḻîḍé">
                <a:extLst>
                  <a:ext uri="{FF2B5EF4-FFF2-40B4-BE49-F238E27FC236}">
                    <a16:creationId xmlns:a16="http://schemas.microsoft.com/office/drawing/2014/main" xmlns="" id="{6D5BE736-BE66-4C20-85C2-42F4B37294A1}"/>
                  </a:ext>
                </a:extLst>
              </p:cNvPr>
              <p:cNvSpPr/>
              <p:nvPr userDrawn="1"/>
            </p:nvSpPr>
            <p:spPr bwMode="auto">
              <a:xfrm>
                <a:off x="3621088" y="4762501"/>
                <a:ext cx="744538" cy="428625"/>
              </a:xfrm>
              <a:custGeom>
                <a:avLst/>
                <a:gdLst>
                  <a:gd name="T0" fmla="*/ 45 w 222"/>
                  <a:gd name="T1" fmla="*/ 5 h 128"/>
                  <a:gd name="T2" fmla="*/ 106 w 222"/>
                  <a:gd name="T3" fmla="*/ 8 h 128"/>
                  <a:gd name="T4" fmla="*/ 175 w 222"/>
                  <a:gd name="T5" fmla="*/ 1 h 128"/>
                  <a:gd name="T6" fmla="*/ 219 w 222"/>
                  <a:gd name="T7" fmla="*/ 110 h 128"/>
                  <a:gd name="T8" fmla="*/ 218 w 222"/>
                  <a:gd name="T9" fmla="*/ 126 h 128"/>
                  <a:gd name="T10" fmla="*/ 214 w 222"/>
                  <a:gd name="T11" fmla="*/ 128 h 128"/>
                  <a:gd name="T12" fmla="*/ 7 w 222"/>
                  <a:gd name="T13" fmla="*/ 128 h 128"/>
                  <a:gd name="T14" fmla="*/ 3 w 222"/>
                  <a:gd name="T15" fmla="*/ 126 h 128"/>
                  <a:gd name="T16" fmla="*/ 2 w 222"/>
                  <a:gd name="T17" fmla="*/ 110 h 128"/>
                  <a:gd name="T18" fmla="*/ 45 w 222"/>
                  <a:gd name="T1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28">
                    <a:moveTo>
                      <a:pt x="45" y="5"/>
                    </a:moveTo>
                    <a:cubicBezTo>
                      <a:pt x="67" y="10"/>
                      <a:pt x="92" y="14"/>
                      <a:pt x="106" y="8"/>
                    </a:cubicBezTo>
                    <a:cubicBezTo>
                      <a:pt x="126" y="1"/>
                      <a:pt x="155" y="0"/>
                      <a:pt x="175" y="1"/>
                    </a:cubicBezTo>
                    <a:cubicBezTo>
                      <a:pt x="219" y="110"/>
                      <a:pt x="219" y="110"/>
                      <a:pt x="219" y="110"/>
                    </a:cubicBezTo>
                    <a:cubicBezTo>
                      <a:pt x="222" y="116"/>
                      <a:pt x="220" y="122"/>
                      <a:pt x="218" y="126"/>
                    </a:cubicBezTo>
                    <a:cubicBezTo>
                      <a:pt x="217" y="127"/>
                      <a:pt x="216" y="128"/>
                      <a:pt x="214" y="128"/>
                    </a:cubicBezTo>
                    <a:cubicBezTo>
                      <a:pt x="7" y="128"/>
                      <a:pt x="7" y="128"/>
                      <a:pt x="7" y="128"/>
                    </a:cubicBezTo>
                    <a:cubicBezTo>
                      <a:pt x="6" y="128"/>
                      <a:pt x="4" y="127"/>
                      <a:pt x="3" y="126"/>
                    </a:cubicBezTo>
                    <a:cubicBezTo>
                      <a:pt x="1" y="122"/>
                      <a:pt x="0" y="116"/>
                      <a:pt x="2" y="110"/>
                    </a:cubicBezTo>
                    <a:cubicBezTo>
                      <a:pt x="45" y="5"/>
                      <a:pt x="45" y="5"/>
                      <a:pt x="45" y="5"/>
                    </a:cubicBezTo>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41" name="iŝḻïḍe">
                <a:extLst>
                  <a:ext uri="{FF2B5EF4-FFF2-40B4-BE49-F238E27FC236}">
                    <a16:creationId xmlns:a16="http://schemas.microsoft.com/office/drawing/2014/main" xmlns="" id="{C2D38238-4BA2-4025-BBE5-D1E5DB4F17BB}"/>
                  </a:ext>
                </a:extLst>
              </p:cNvPr>
              <p:cNvSpPr/>
              <p:nvPr userDrawn="1"/>
            </p:nvSpPr>
            <p:spPr bwMode="auto">
              <a:xfrm>
                <a:off x="3992563" y="3954463"/>
                <a:ext cx="201613" cy="820738"/>
              </a:xfrm>
              <a:custGeom>
                <a:avLst/>
                <a:gdLst>
                  <a:gd name="T0" fmla="*/ 38 w 60"/>
                  <a:gd name="T1" fmla="*/ 0 h 245"/>
                  <a:gd name="T2" fmla="*/ 0 w 60"/>
                  <a:gd name="T3" fmla="*/ 0 h 245"/>
                  <a:gd name="T4" fmla="*/ 3 w 60"/>
                  <a:gd name="T5" fmla="*/ 189 h 245"/>
                  <a:gd name="T6" fmla="*/ 12 w 60"/>
                  <a:gd name="T7" fmla="*/ 245 h 245"/>
                  <a:gd name="T8" fmla="*/ 55 w 60"/>
                  <a:gd name="T9" fmla="*/ 242 h 245"/>
                  <a:gd name="T10" fmla="*/ 60 w 60"/>
                  <a:gd name="T11" fmla="*/ 242 h 245"/>
                  <a:gd name="T12" fmla="*/ 42 w 60"/>
                  <a:gd name="T13" fmla="*/ 195 h 245"/>
                  <a:gd name="T14" fmla="*/ 38 w 60"/>
                  <a:gd name="T15" fmla="*/ 174 h 245"/>
                  <a:gd name="T16" fmla="*/ 38 w 60"/>
                  <a:gd name="T1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5">
                    <a:moveTo>
                      <a:pt x="38" y="0"/>
                    </a:moveTo>
                    <a:cubicBezTo>
                      <a:pt x="0" y="0"/>
                      <a:pt x="0" y="0"/>
                      <a:pt x="0" y="0"/>
                    </a:cubicBezTo>
                    <a:cubicBezTo>
                      <a:pt x="3" y="189"/>
                      <a:pt x="3" y="189"/>
                      <a:pt x="3" y="189"/>
                    </a:cubicBezTo>
                    <a:cubicBezTo>
                      <a:pt x="12" y="245"/>
                      <a:pt x="12" y="245"/>
                      <a:pt x="12" y="245"/>
                    </a:cubicBezTo>
                    <a:cubicBezTo>
                      <a:pt x="26" y="242"/>
                      <a:pt x="42" y="242"/>
                      <a:pt x="55" y="242"/>
                    </a:cubicBezTo>
                    <a:cubicBezTo>
                      <a:pt x="57" y="242"/>
                      <a:pt x="58" y="242"/>
                      <a:pt x="60" y="242"/>
                    </a:cubicBezTo>
                    <a:cubicBezTo>
                      <a:pt x="42" y="195"/>
                      <a:pt x="42" y="195"/>
                      <a:pt x="42" y="195"/>
                    </a:cubicBezTo>
                    <a:cubicBezTo>
                      <a:pt x="39" y="188"/>
                      <a:pt x="38" y="181"/>
                      <a:pt x="38" y="174"/>
                    </a:cubicBezTo>
                    <a:cubicBezTo>
                      <a:pt x="38" y="0"/>
                      <a:pt x="38" y="0"/>
                      <a:pt x="38"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42" name="îṧlïḍè">
                <a:extLst>
                  <a:ext uri="{FF2B5EF4-FFF2-40B4-BE49-F238E27FC236}">
                    <a16:creationId xmlns:a16="http://schemas.microsoft.com/office/drawing/2014/main" xmlns="" id="{23B03E4E-FC74-4FE1-9453-6B91B003A46D}"/>
                  </a:ext>
                </a:extLst>
              </p:cNvPr>
              <p:cNvSpPr/>
              <p:nvPr userDrawn="1"/>
            </p:nvSpPr>
            <p:spPr bwMode="auto">
              <a:xfrm>
                <a:off x="4033838" y="4765676"/>
                <a:ext cx="174625" cy="327025"/>
              </a:xfrm>
              <a:custGeom>
                <a:avLst/>
                <a:gdLst>
                  <a:gd name="T0" fmla="*/ 43 w 52"/>
                  <a:gd name="T1" fmla="*/ 0 h 98"/>
                  <a:gd name="T2" fmla="*/ 0 w 52"/>
                  <a:gd name="T3" fmla="*/ 3 h 98"/>
                  <a:gd name="T4" fmla="*/ 5 w 52"/>
                  <a:gd name="T5" fmla="*/ 43 h 98"/>
                  <a:gd name="T6" fmla="*/ 6 w 52"/>
                  <a:gd name="T7" fmla="*/ 43 h 98"/>
                  <a:gd name="T8" fmla="*/ 16 w 52"/>
                  <a:gd name="T9" fmla="*/ 53 h 98"/>
                  <a:gd name="T10" fmla="*/ 8 w 52"/>
                  <a:gd name="T11" fmla="*/ 62 h 98"/>
                  <a:gd name="T12" fmla="*/ 13 w 52"/>
                  <a:gd name="T13" fmla="*/ 90 h 98"/>
                  <a:gd name="T14" fmla="*/ 15 w 52"/>
                  <a:gd name="T15" fmla="*/ 98 h 98"/>
                  <a:gd name="T16" fmla="*/ 52 w 52"/>
                  <a:gd name="T17" fmla="*/ 9 h 98"/>
                  <a:gd name="T18" fmla="*/ 48 w 52"/>
                  <a:gd name="T19" fmla="*/ 0 h 98"/>
                  <a:gd name="T20" fmla="*/ 43 w 52"/>
                  <a:gd name="T2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8">
                    <a:moveTo>
                      <a:pt x="43" y="0"/>
                    </a:moveTo>
                    <a:cubicBezTo>
                      <a:pt x="30" y="0"/>
                      <a:pt x="14" y="0"/>
                      <a:pt x="0" y="3"/>
                    </a:cubicBezTo>
                    <a:cubicBezTo>
                      <a:pt x="5" y="43"/>
                      <a:pt x="5" y="43"/>
                      <a:pt x="5" y="43"/>
                    </a:cubicBezTo>
                    <a:cubicBezTo>
                      <a:pt x="6" y="43"/>
                      <a:pt x="6" y="43"/>
                      <a:pt x="6" y="43"/>
                    </a:cubicBezTo>
                    <a:cubicBezTo>
                      <a:pt x="12" y="43"/>
                      <a:pt x="16" y="47"/>
                      <a:pt x="16" y="53"/>
                    </a:cubicBezTo>
                    <a:cubicBezTo>
                      <a:pt x="16" y="57"/>
                      <a:pt x="13" y="61"/>
                      <a:pt x="8" y="62"/>
                    </a:cubicBezTo>
                    <a:cubicBezTo>
                      <a:pt x="13" y="90"/>
                      <a:pt x="13" y="90"/>
                      <a:pt x="13" y="90"/>
                    </a:cubicBezTo>
                    <a:cubicBezTo>
                      <a:pt x="13" y="93"/>
                      <a:pt x="14" y="96"/>
                      <a:pt x="15" y="98"/>
                    </a:cubicBezTo>
                    <a:cubicBezTo>
                      <a:pt x="52" y="9"/>
                      <a:pt x="52" y="9"/>
                      <a:pt x="52" y="9"/>
                    </a:cubicBezTo>
                    <a:cubicBezTo>
                      <a:pt x="48" y="0"/>
                      <a:pt x="48" y="0"/>
                      <a:pt x="48" y="0"/>
                    </a:cubicBezTo>
                    <a:cubicBezTo>
                      <a:pt x="46" y="0"/>
                      <a:pt x="45" y="0"/>
                      <a:pt x="43" y="0"/>
                    </a:cubicBezTo>
                  </a:path>
                </a:pathLst>
              </a:custGeom>
              <a:solidFill>
                <a:srgbClr val="FBD3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43" name="is1iḋé">
                <a:extLst>
                  <a:ext uri="{FF2B5EF4-FFF2-40B4-BE49-F238E27FC236}">
                    <a16:creationId xmlns:a16="http://schemas.microsoft.com/office/drawing/2014/main" xmlns="" id="{FD67305E-F4EA-45AD-A704-B51AF9CB8398}"/>
                  </a:ext>
                </a:extLst>
              </p:cNvPr>
              <p:cNvSpPr/>
              <p:nvPr userDrawn="1"/>
            </p:nvSpPr>
            <p:spPr bwMode="auto">
              <a:xfrm>
                <a:off x="3786188" y="3890963"/>
                <a:ext cx="411163" cy="63500"/>
              </a:xfrm>
              <a:custGeom>
                <a:avLst/>
                <a:gdLst>
                  <a:gd name="T0" fmla="*/ 10 w 123"/>
                  <a:gd name="T1" fmla="*/ 0 h 19"/>
                  <a:gd name="T2" fmla="*/ 113 w 123"/>
                  <a:gd name="T3" fmla="*/ 0 h 19"/>
                  <a:gd name="T4" fmla="*/ 123 w 123"/>
                  <a:gd name="T5" fmla="*/ 9 h 19"/>
                  <a:gd name="T6" fmla="*/ 113 w 123"/>
                  <a:gd name="T7" fmla="*/ 19 h 19"/>
                  <a:gd name="T8" fmla="*/ 10 w 123"/>
                  <a:gd name="T9" fmla="*/ 19 h 19"/>
                  <a:gd name="T10" fmla="*/ 0 w 123"/>
                  <a:gd name="T11" fmla="*/ 9 h 19"/>
                  <a:gd name="T12" fmla="*/ 10 w 12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23" h="19">
                    <a:moveTo>
                      <a:pt x="10" y="0"/>
                    </a:moveTo>
                    <a:cubicBezTo>
                      <a:pt x="113" y="0"/>
                      <a:pt x="113" y="0"/>
                      <a:pt x="113" y="0"/>
                    </a:cubicBezTo>
                    <a:cubicBezTo>
                      <a:pt x="119" y="0"/>
                      <a:pt x="123" y="4"/>
                      <a:pt x="123" y="9"/>
                    </a:cubicBezTo>
                    <a:cubicBezTo>
                      <a:pt x="123" y="15"/>
                      <a:pt x="119" y="19"/>
                      <a:pt x="113" y="19"/>
                    </a:cubicBezTo>
                    <a:cubicBezTo>
                      <a:pt x="10" y="19"/>
                      <a:pt x="10" y="19"/>
                      <a:pt x="10" y="19"/>
                    </a:cubicBezTo>
                    <a:cubicBezTo>
                      <a:pt x="5" y="19"/>
                      <a:pt x="0" y="15"/>
                      <a:pt x="0" y="9"/>
                    </a:cubicBezTo>
                    <a:cubicBezTo>
                      <a:pt x="0" y="4"/>
                      <a:pt x="5" y="0"/>
                      <a:pt x="10"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44" name="íŝ1iďé">
                <a:extLst>
                  <a:ext uri="{FF2B5EF4-FFF2-40B4-BE49-F238E27FC236}">
                    <a16:creationId xmlns:a16="http://schemas.microsoft.com/office/drawing/2014/main" xmlns="" id="{95110369-CDDD-443C-83F9-CE273F6273B7}"/>
                  </a:ext>
                </a:extLst>
              </p:cNvPr>
              <p:cNvSpPr/>
              <p:nvPr userDrawn="1"/>
            </p:nvSpPr>
            <p:spPr bwMode="auto">
              <a:xfrm>
                <a:off x="3819525" y="3894138"/>
                <a:ext cx="361950" cy="23813"/>
              </a:xfrm>
              <a:custGeom>
                <a:avLst/>
                <a:gdLst>
                  <a:gd name="T0" fmla="*/ 105 w 108"/>
                  <a:gd name="T1" fmla="*/ 0 h 7"/>
                  <a:gd name="T2" fmla="*/ 4 w 108"/>
                  <a:gd name="T3" fmla="*/ 0 h 7"/>
                  <a:gd name="T4" fmla="*/ 0 w 108"/>
                  <a:gd name="T5" fmla="*/ 4 h 7"/>
                  <a:gd name="T6" fmla="*/ 4 w 108"/>
                  <a:gd name="T7" fmla="*/ 7 h 7"/>
                  <a:gd name="T8" fmla="*/ 105 w 108"/>
                  <a:gd name="T9" fmla="*/ 7 h 7"/>
                  <a:gd name="T10" fmla="*/ 108 w 108"/>
                  <a:gd name="T11" fmla="*/ 4 h 7"/>
                  <a:gd name="T12" fmla="*/ 105 w 10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8" h="7">
                    <a:moveTo>
                      <a:pt x="105" y="0"/>
                    </a:moveTo>
                    <a:cubicBezTo>
                      <a:pt x="4" y="0"/>
                      <a:pt x="4" y="0"/>
                      <a:pt x="4" y="0"/>
                    </a:cubicBezTo>
                    <a:cubicBezTo>
                      <a:pt x="2" y="0"/>
                      <a:pt x="0" y="2"/>
                      <a:pt x="0" y="4"/>
                    </a:cubicBezTo>
                    <a:cubicBezTo>
                      <a:pt x="0" y="6"/>
                      <a:pt x="2" y="7"/>
                      <a:pt x="4" y="7"/>
                    </a:cubicBezTo>
                    <a:cubicBezTo>
                      <a:pt x="105" y="7"/>
                      <a:pt x="105" y="7"/>
                      <a:pt x="105" y="7"/>
                    </a:cubicBezTo>
                    <a:cubicBezTo>
                      <a:pt x="107" y="7"/>
                      <a:pt x="108" y="6"/>
                      <a:pt x="108" y="4"/>
                    </a:cubicBezTo>
                    <a:cubicBezTo>
                      <a:pt x="108" y="2"/>
                      <a:pt x="107" y="0"/>
                      <a:pt x="10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45" name="iṧḷïḑè">
                <a:extLst>
                  <a:ext uri="{FF2B5EF4-FFF2-40B4-BE49-F238E27FC236}">
                    <a16:creationId xmlns:a16="http://schemas.microsoft.com/office/drawing/2014/main" xmlns="" id="{E141E00E-36B0-413A-98AF-0314955D305D}"/>
                  </a:ext>
                </a:extLst>
              </p:cNvPr>
              <p:cNvSpPr/>
              <p:nvPr userDrawn="1"/>
            </p:nvSpPr>
            <p:spPr bwMode="auto">
              <a:xfrm>
                <a:off x="4049713" y="3743326"/>
                <a:ext cx="963613" cy="1500188"/>
              </a:xfrm>
              <a:custGeom>
                <a:avLst/>
                <a:gdLst>
                  <a:gd name="T0" fmla="*/ 6 w 287"/>
                  <a:gd name="T1" fmla="*/ 414 h 448"/>
                  <a:gd name="T2" fmla="*/ 79 w 287"/>
                  <a:gd name="T3" fmla="*/ 236 h 448"/>
                  <a:gd name="T4" fmla="*/ 88 w 287"/>
                  <a:gd name="T5" fmla="*/ 187 h 448"/>
                  <a:gd name="T6" fmla="*/ 88 w 287"/>
                  <a:gd name="T7" fmla="*/ 0 h 448"/>
                  <a:gd name="T8" fmla="*/ 144 w 287"/>
                  <a:gd name="T9" fmla="*/ 0 h 448"/>
                  <a:gd name="T10" fmla="*/ 199 w 287"/>
                  <a:gd name="T11" fmla="*/ 0 h 448"/>
                  <a:gd name="T12" fmla="*/ 199 w 287"/>
                  <a:gd name="T13" fmla="*/ 187 h 448"/>
                  <a:gd name="T14" fmla="*/ 209 w 287"/>
                  <a:gd name="T15" fmla="*/ 236 h 448"/>
                  <a:gd name="T16" fmla="*/ 281 w 287"/>
                  <a:gd name="T17" fmla="*/ 414 h 448"/>
                  <a:gd name="T18" fmla="*/ 267 w 287"/>
                  <a:gd name="T19" fmla="*/ 448 h 448"/>
                  <a:gd name="T20" fmla="*/ 144 w 287"/>
                  <a:gd name="T21" fmla="*/ 448 h 448"/>
                  <a:gd name="T22" fmla="*/ 20 w 287"/>
                  <a:gd name="T23" fmla="*/ 448 h 448"/>
                  <a:gd name="T24" fmla="*/ 6 w 287"/>
                  <a:gd name="T25" fmla="*/ 41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448">
                    <a:moveTo>
                      <a:pt x="6" y="414"/>
                    </a:moveTo>
                    <a:cubicBezTo>
                      <a:pt x="79" y="236"/>
                      <a:pt x="79" y="236"/>
                      <a:pt x="79" y="236"/>
                    </a:cubicBezTo>
                    <a:cubicBezTo>
                      <a:pt x="85" y="221"/>
                      <a:pt x="88" y="204"/>
                      <a:pt x="88" y="187"/>
                    </a:cubicBezTo>
                    <a:cubicBezTo>
                      <a:pt x="88" y="0"/>
                      <a:pt x="88" y="0"/>
                      <a:pt x="88" y="0"/>
                    </a:cubicBezTo>
                    <a:cubicBezTo>
                      <a:pt x="144" y="0"/>
                      <a:pt x="144" y="0"/>
                      <a:pt x="144" y="0"/>
                    </a:cubicBezTo>
                    <a:cubicBezTo>
                      <a:pt x="199" y="0"/>
                      <a:pt x="199" y="0"/>
                      <a:pt x="199" y="0"/>
                    </a:cubicBezTo>
                    <a:cubicBezTo>
                      <a:pt x="199" y="187"/>
                      <a:pt x="199" y="187"/>
                      <a:pt x="199" y="187"/>
                    </a:cubicBezTo>
                    <a:cubicBezTo>
                      <a:pt x="199" y="204"/>
                      <a:pt x="203" y="221"/>
                      <a:pt x="209" y="236"/>
                    </a:cubicBezTo>
                    <a:cubicBezTo>
                      <a:pt x="281" y="414"/>
                      <a:pt x="281" y="414"/>
                      <a:pt x="281" y="414"/>
                    </a:cubicBezTo>
                    <a:cubicBezTo>
                      <a:pt x="287" y="429"/>
                      <a:pt x="280" y="448"/>
                      <a:pt x="267" y="448"/>
                    </a:cubicBezTo>
                    <a:cubicBezTo>
                      <a:pt x="144" y="448"/>
                      <a:pt x="144" y="448"/>
                      <a:pt x="144" y="448"/>
                    </a:cubicBezTo>
                    <a:cubicBezTo>
                      <a:pt x="20" y="448"/>
                      <a:pt x="20" y="448"/>
                      <a:pt x="20" y="448"/>
                    </a:cubicBezTo>
                    <a:cubicBezTo>
                      <a:pt x="8" y="448"/>
                      <a:pt x="0" y="429"/>
                      <a:pt x="6" y="414"/>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46" name="ïsḷîḓè">
                <a:extLst>
                  <a:ext uri="{FF2B5EF4-FFF2-40B4-BE49-F238E27FC236}">
                    <a16:creationId xmlns:a16="http://schemas.microsoft.com/office/drawing/2014/main" xmlns="" id="{6032F162-8B1F-45B3-AF6D-311F685DAC61}"/>
                  </a:ext>
                </a:extLst>
              </p:cNvPr>
              <p:cNvSpPr/>
              <p:nvPr userDrawn="1"/>
            </p:nvSpPr>
            <p:spPr bwMode="auto">
              <a:xfrm>
                <a:off x="4087813" y="4705351"/>
                <a:ext cx="887413" cy="511175"/>
              </a:xfrm>
              <a:custGeom>
                <a:avLst/>
                <a:gdLst>
                  <a:gd name="T0" fmla="*/ 54 w 265"/>
                  <a:gd name="T1" fmla="*/ 5 h 153"/>
                  <a:gd name="T2" fmla="*/ 128 w 265"/>
                  <a:gd name="T3" fmla="*/ 9 h 153"/>
                  <a:gd name="T4" fmla="*/ 209 w 265"/>
                  <a:gd name="T5" fmla="*/ 0 h 153"/>
                  <a:gd name="T6" fmla="*/ 262 w 265"/>
                  <a:gd name="T7" fmla="*/ 130 h 153"/>
                  <a:gd name="T8" fmla="*/ 261 w 265"/>
                  <a:gd name="T9" fmla="*/ 149 h 153"/>
                  <a:gd name="T10" fmla="*/ 256 w 265"/>
                  <a:gd name="T11" fmla="*/ 153 h 153"/>
                  <a:gd name="T12" fmla="*/ 9 w 265"/>
                  <a:gd name="T13" fmla="*/ 153 h 153"/>
                  <a:gd name="T14" fmla="*/ 5 w 265"/>
                  <a:gd name="T15" fmla="*/ 149 h 153"/>
                  <a:gd name="T16" fmla="*/ 3 w 265"/>
                  <a:gd name="T17" fmla="*/ 130 h 153"/>
                  <a:gd name="T18" fmla="*/ 54 w 265"/>
                  <a:gd name="T19" fmla="*/ 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153">
                    <a:moveTo>
                      <a:pt x="54" y="5"/>
                    </a:moveTo>
                    <a:cubicBezTo>
                      <a:pt x="80" y="12"/>
                      <a:pt x="110" y="16"/>
                      <a:pt x="128" y="9"/>
                    </a:cubicBezTo>
                    <a:cubicBezTo>
                      <a:pt x="150" y="1"/>
                      <a:pt x="185" y="0"/>
                      <a:pt x="209" y="0"/>
                    </a:cubicBezTo>
                    <a:cubicBezTo>
                      <a:pt x="262" y="130"/>
                      <a:pt x="262" y="130"/>
                      <a:pt x="262" y="130"/>
                    </a:cubicBezTo>
                    <a:cubicBezTo>
                      <a:pt x="265" y="138"/>
                      <a:pt x="263" y="145"/>
                      <a:pt x="261" y="149"/>
                    </a:cubicBezTo>
                    <a:cubicBezTo>
                      <a:pt x="260" y="151"/>
                      <a:pt x="258" y="153"/>
                      <a:pt x="256" y="153"/>
                    </a:cubicBezTo>
                    <a:cubicBezTo>
                      <a:pt x="9" y="153"/>
                      <a:pt x="9" y="153"/>
                      <a:pt x="9" y="153"/>
                    </a:cubicBezTo>
                    <a:cubicBezTo>
                      <a:pt x="7" y="153"/>
                      <a:pt x="5" y="151"/>
                      <a:pt x="5" y="149"/>
                    </a:cubicBezTo>
                    <a:cubicBezTo>
                      <a:pt x="2" y="145"/>
                      <a:pt x="0" y="138"/>
                      <a:pt x="3" y="130"/>
                    </a:cubicBezTo>
                    <a:cubicBezTo>
                      <a:pt x="54" y="5"/>
                      <a:pt x="54" y="5"/>
                      <a:pt x="54" y="5"/>
                    </a:cubicBezTo>
                  </a:path>
                </a:pathLst>
              </a:custGeom>
              <a:solidFill>
                <a:srgbClr val="3AAF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47" name="íSḻiḓè">
                <a:extLst>
                  <a:ext uri="{FF2B5EF4-FFF2-40B4-BE49-F238E27FC236}">
                    <a16:creationId xmlns:a16="http://schemas.microsoft.com/office/drawing/2014/main" xmlns="" id="{9285FA95-C250-4E40-8B1D-E60A2E419BB1}"/>
                  </a:ext>
                </a:extLst>
              </p:cNvPr>
              <p:cNvSpPr/>
              <p:nvPr userDrawn="1"/>
            </p:nvSpPr>
            <p:spPr bwMode="auto">
              <a:xfrm>
                <a:off x="4533900" y="3754438"/>
                <a:ext cx="238125" cy="963613"/>
              </a:xfrm>
              <a:custGeom>
                <a:avLst/>
                <a:gdLst>
                  <a:gd name="T0" fmla="*/ 45 w 71"/>
                  <a:gd name="T1" fmla="*/ 0 h 288"/>
                  <a:gd name="T2" fmla="*/ 0 w 71"/>
                  <a:gd name="T3" fmla="*/ 0 h 288"/>
                  <a:gd name="T4" fmla="*/ 4 w 71"/>
                  <a:gd name="T5" fmla="*/ 221 h 288"/>
                  <a:gd name="T6" fmla="*/ 14 w 71"/>
                  <a:gd name="T7" fmla="*/ 288 h 288"/>
                  <a:gd name="T8" fmla="*/ 66 w 71"/>
                  <a:gd name="T9" fmla="*/ 284 h 288"/>
                  <a:gd name="T10" fmla="*/ 71 w 71"/>
                  <a:gd name="T11" fmla="*/ 284 h 288"/>
                  <a:gd name="T12" fmla="*/ 50 w 71"/>
                  <a:gd name="T13" fmla="*/ 229 h 288"/>
                  <a:gd name="T14" fmla="*/ 45 w 71"/>
                  <a:gd name="T15" fmla="*/ 203 h 288"/>
                  <a:gd name="T16" fmla="*/ 45 w 71"/>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288">
                    <a:moveTo>
                      <a:pt x="45" y="0"/>
                    </a:moveTo>
                    <a:cubicBezTo>
                      <a:pt x="0" y="0"/>
                      <a:pt x="0" y="0"/>
                      <a:pt x="0" y="0"/>
                    </a:cubicBezTo>
                    <a:cubicBezTo>
                      <a:pt x="4" y="221"/>
                      <a:pt x="4" y="221"/>
                      <a:pt x="4" y="221"/>
                    </a:cubicBezTo>
                    <a:cubicBezTo>
                      <a:pt x="14" y="288"/>
                      <a:pt x="14" y="288"/>
                      <a:pt x="14" y="288"/>
                    </a:cubicBezTo>
                    <a:cubicBezTo>
                      <a:pt x="31" y="285"/>
                      <a:pt x="50" y="284"/>
                      <a:pt x="66" y="284"/>
                    </a:cubicBezTo>
                    <a:cubicBezTo>
                      <a:pt x="68" y="284"/>
                      <a:pt x="70" y="284"/>
                      <a:pt x="71" y="284"/>
                    </a:cubicBezTo>
                    <a:cubicBezTo>
                      <a:pt x="50" y="229"/>
                      <a:pt x="50" y="229"/>
                      <a:pt x="50" y="229"/>
                    </a:cubicBezTo>
                    <a:cubicBezTo>
                      <a:pt x="47" y="221"/>
                      <a:pt x="45" y="212"/>
                      <a:pt x="45" y="203"/>
                    </a:cubicBezTo>
                    <a:cubicBezTo>
                      <a:pt x="45" y="0"/>
                      <a:pt x="45" y="0"/>
                      <a:pt x="4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48" name="îṥḻiḋê">
                <a:extLst>
                  <a:ext uri="{FF2B5EF4-FFF2-40B4-BE49-F238E27FC236}">
                    <a16:creationId xmlns:a16="http://schemas.microsoft.com/office/drawing/2014/main" xmlns="" id="{EA0AC223-9210-45DB-A150-495DE995B9E1}"/>
                  </a:ext>
                </a:extLst>
              </p:cNvPr>
              <p:cNvSpPr/>
              <p:nvPr userDrawn="1"/>
            </p:nvSpPr>
            <p:spPr bwMode="auto">
              <a:xfrm>
                <a:off x="4579938" y="4705351"/>
                <a:ext cx="339725" cy="441325"/>
              </a:xfrm>
              <a:custGeom>
                <a:avLst/>
                <a:gdLst>
                  <a:gd name="T0" fmla="*/ 52 w 101"/>
                  <a:gd name="T1" fmla="*/ 0 h 132"/>
                  <a:gd name="T2" fmla="*/ 0 w 101"/>
                  <a:gd name="T3" fmla="*/ 4 h 132"/>
                  <a:gd name="T4" fmla="*/ 11 w 101"/>
                  <a:gd name="T5" fmla="*/ 76 h 132"/>
                  <a:gd name="T6" fmla="*/ 31 w 101"/>
                  <a:gd name="T7" fmla="*/ 96 h 132"/>
                  <a:gd name="T8" fmla="*/ 17 w 101"/>
                  <a:gd name="T9" fmla="*/ 115 h 132"/>
                  <a:gd name="T10" fmla="*/ 42 w 101"/>
                  <a:gd name="T11" fmla="*/ 132 h 132"/>
                  <a:gd name="T12" fmla="*/ 69 w 101"/>
                  <a:gd name="T13" fmla="*/ 132 h 132"/>
                  <a:gd name="T14" fmla="*/ 94 w 101"/>
                  <a:gd name="T15" fmla="*/ 94 h 132"/>
                  <a:gd name="T16" fmla="*/ 57 w 101"/>
                  <a:gd name="T17" fmla="*/ 0 h 132"/>
                  <a:gd name="T18" fmla="*/ 52 w 101"/>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32">
                    <a:moveTo>
                      <a:pt x="52" y="0"/>
                    </a:moveTo>
                    <a:cubicBezTo>
                      <a:pt x="36" y="0"/>
                      <a:pt x="17" y="1"/>
                      <a:pt x="0" y="4"/>
                    </a:cubicBezTo>
                    <a:cubicBezTo>
                      <a:pt x="11" y="76"/>
                      <a:pt x="11" y="76"/>
                      <a:pt x="11" y="76"/>
                    </a:cubicBezTo>
                    <a:cubicBezTo>
                      <a:pt x="22" y="76"/>
                      <a:pt x="31" y="85"/>
                      <a:pt x="31" y="96"/>
                    </a:cubicBezTo>
                    <a:cubicBezTo>
                      <a:pt x="31" y="105"/>
                      <a:pt x="25" y="112"/>
                      <a:pt x="17" y="115"/>
                    </a:cubicBezTo>
                    <a:cubicBezTo>
                      <a:pt x="22" y="125"/>
                      <a:pt x="31" y="132"/>
                      <a:pt x="42" y="132"/>
                    </a:cubicBezTo>
                    <a:cubicBezTo>
                      <a:pt x="69" y="132"/>
                      <a:pt x="69" y="132"/>
                      <a:pt x="69" y="132"/>
                    </a:cubicBezTo>
                    <a:cubicBezTo>
                      <a:pt x="88" y="132"/>
                      <a:pt x="101" y="112"/>
                      <a:pt x="94" y="94"/>
                    </a:cubicBezTo>
                    <a:cubicBezTo>
                      <a:pt x="57" y="0"/>
                      <a:pt x="57" y="0"/>
                      <a:pt x="57" y="0"/>
                    </a:cubicBezTo>
                    <a:cubicBezTo>
                      <a:pt x="56" y="0"/>
                      <a:pt x="54" y="0"/>
                      <a:pt x="52" y="0"/>
                    </a:cubicBezTo>
                  </a:path>
                </a:pathLst>
              </a:custGeom>
              <a:solidFill>
                <a:srgbClr val="B0DF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49" name="iŝļiḍé">
                <a:extLst>
                  <a:ext uri="{FF2B5EF4-FFF2-40B4-BE49-F238E27FC236}">
                    <a16:creationId xmlns:a16="http://schemas.microsoft.com/office/drawing/2014/main" xmlns="" id="{9FD2C069-E93D-4262-A09A-197A1C7C0C80}"/>
                  </a:ext>
                </a:extLst>
              </p:cNvPr>
              <p:cNvSpPr/>
              <p:nvPr userDrawn="1"/>
            </p:nvSpPr>
            <p:spPr bwMode="auto">
              <a:xfrm>
                <a:off x="4287838" y="3676651"/>
                <a:ext cx="490538" cy="77788"/>
              </a:xfrm>
              <a:custGeom>
                <a:avLst/>
                <a:gdLst>
                  <a:gd name="T0" fmla="*/ 11 w 146"/>
                  <a:gd name="T1" fmla="*/ 0 h 23"/>
                  <a:gd name="T2" fmla="*/ 134 w 146"/>
                  <a:gd name="T3" fmla="*/ 0 h 23"/>
                  <a:gd name="T4" fmla="*/ 146 w 146"/>
                  <a:gd name="T5" fmla="*/ 11 h 23"/>
                  <a:gd name="T6" fmla="*/ 134 w 146"/>
                  <a:gd name="T7" fmla="*/ 23 h 23"/>
                  <a:gd name="T8" fmla="*/ 11 w 146"/>
                  <a:gd name="T9" fmla="*/ 23 h 23"/>
                  <a:gd name="T10" fmla="*/ 0 w 146"/>
                  <a:gd name="T11" fmla="*/ 11 h 23"/>
                  <a:gd name="T12" fmla="*/ 11 w 146"/>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46" h="23">
                    <a:moveTo>
                      <a:pt x="11" y="0"/>
                    </a:moveTo>
                    <a:cubicBezTo>
                      <a:pt x="134" y="0"/>
                      <a:pt x="134" y="0"/>
                      <a:pt x="134" y="0"/>
                    </a:cubicBezTo>
                    <a:cubicBezTo>
                      <a:pt x="140" y="0"/>
                      <a:pt x="146" y="5"/>
                      <a:pt x="146" y="11"/>
                    </a:cubicBezTo>
                    <a:cubicBezTo>
                      <a:pt x="146" y="18"/>
                      <a:pt x="140" y="23"/>
                      <a:pt x="134" y="23"/>
                    </a:cubicBezTo>
                    <a:cubicBezTo>
                      <a:pt x="11" y="23"/>
                      <a:pt x="11" y="23"/>
                      <a:pt x="11" y="23"/>
                    </a:cubicBezTo>
                    <a:cubicBezTo>
                      <a:pt x="5" y="23"/>
                      <a:pt x="0" y="18"/>
                      <a:pt x="0" y="11"/>
                    </a:cubicBezTo>
                    <a:cubicBezTo>
                      <a:pt x="0" y="5"/>
                      <a:pt x="5" y="0"/>
                      <a:pt x="11"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50" name="îšḻíḓé">
                <a:extLst>
                  <a:ext uri="{FF2B5EF4-FFF2-40B4-BE49-F238E27FC236}">
                    <a16:creationId xmlns:a16="http://schemas.microsoft.com/office/drawing/2014/main" xmlns="" id="{C42E7048-7044-4301-A4B7-E94F09F08568}"/>
                  </a:ext>
                </a:extLst>
              </p:cNvPr>
              <p:cNvSpPr/>
              <p:nvPr userDrawn="1"/>
            </p:nvSpPr>
            <p:spPr bwMode="auto">
              <a:xfrm>
                <a:off x="4325938" y="3679826"/>
                <a:ext cx="431800" cy="30163"/>
              </a:xfrm>
              <a:custGeom>
                <a:avLst/>
                <a:gdLst>
                  <a:gd name="T0" fmla="*/ 125 w 129"/>
                  <a:gd name="T1" fmla="*/ 0 h 9"/>
                  <a:gd name="T2" fmla="*/ 5 w 129"/>
                  <a:gd name="T3" fmla="*/ 0 h 9"/>
                  <a:gd name="T4" fmla="*/ 0 w 129"/>
                  <a:gd name="T5" fmla="*/ 5 h 9"/>
                  <a:gd name="T6" fmla="*/ 5 w 129"/>
                  <a:gd name="T7" fmla="*/ 9 h 9"/>
                  <a:gd name="T8" fmla="*/ 125 w 129"/>
                  <a:gd name="T9" fmla="*/ 9 h 9"/>
                  <a:gd name="T10" fmla="*/ 129 w 129"/>
                  <a:gd name="T11" fmla="*/ 5 h 9"/>
                  <a:gd name="T12" fmla="*/ 125 w 1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9" h="9">
                    <a:moveTo>
                      <a:pt x="125" y="0"/>
                    </a:moveTo>
                    <a:cubicBezTo>
                      <a:pt x="5" y="0"/>
                      <a:pt x="5" y="0"/>
                      <a:pt x="5" y="0"/>
                    </a:cubicBezTo>
                    <a:cubicBezTo>
                      <a:pt x="2" y="0"/>
                      <a:pt x="0" y="2"/>
                      <a:pt x="0" y="5"/>
                    </a:cubicBezTo>
                    <a:cubicBezTo>
                      <a:pt x="0" y="7"/>
                      <a:pt x="2" y="9"/>
                      <a:pt x="5" y="9"/>
                    </a:cubicBezTo>
                    <a:cubicBezTo>
                      <a:pt x="125" y="9"/>
                      <a:pt x="125" y="9"/>
                      <a:pt x="125" y="9"/>
                    </a:cubicBezTo>
                    <a:cubicBezTo>
                      <a:pt x="127" y="9"/>
                      <a:pt x="129" y="7"/>
                      <a:pt x="129" y="5"/>
                    </a:cubicBezTo>
                    <a:cubicBezTo>
                      <a:pt x="129" y="2"/>
                      <a:pt x="127" y="0"/>
                      <a:pt x="125" y="0"/>
                    </a:cubicBezTo>
                  </a:path>
                </a:pathLst>
              </a:custGeom>
              <a:solidFill>
                <a:srgbClr val="E8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51" name="íšlîḓè">
                <a:extLst>
                  <a:ext uri="{FF2B5EF4-FFF2-40B4-BE49-F238E27FC236}">
                    <a16:creationId xmlns:a16="http://schemas.microsoft.com/office/drawing/2014/main" xmlns="" id="{3E31A996-4A69-41FD-BB6B-30FECD18E910}"/>
                  </a:ext>
                </a:extLst>
              </p:cNvPr>
              <p:cNvSpPr/>
              <p:nvPr userDrawn="1"/>
            </p:nvSpPr>
            <p:spPr bwMode="auto">
              <a:xfrm>
                <a:off x="4416425" y="4868863"/>
                <a:ext cx="76200" cy="77788"/>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52" name="îṡľïḓe">
                <a:extLst>
                  <a:ext uri="{FF2B5EF4-FFF2-40B4-BE49-F238E27FC236}">
                    <a16:creationId xmlns:a16="http://schemas.microsoft.com/office/drawing/2014/main" xmlns="" id="{ED94B1B7-1AE4-4E39-9587-C7B7BE23E8B4}"/>
                  </a:ext>
                </a:extLst>
              </p:cNvPr>
              <p:cNvSpPr/>
              <p:nvPr userDrawn="1"/>
            </p:nvSpPr>
            <p:spPr bwMode="auto">
              <a:xfrm>
                <a:off x="4546600" y="4959351"/>
                <a:ext cx="90488" cy="133350"/>
              </a:xfrm>
              <a:custGeom>
                <a:avLst/>
                <a:gdLst>
                  <a:gd name="T0" fmla="*/ 20 w 27"/>
                  <a:gd name="T1" fmla="*/ 0 h 40"/>
                  <a:gd name="T2" fmla="*/ 0 w 27"/>
                  <a:gd name="T3" fmla="*/ 20 h 40"/>
                  <a:gd name="T4" fmla="*/ 20 w 27"/>
                  <a:gd name="T5" fmla="*/ 40 h 40"/>
                  <a:gd name="T6" fmla="*/ 27 w 27"/>
                  <a:gd name="T7" fmla="*/ 39 h 40"/>
                  <a:gd name="T8" fmla="*/ 25 w 27"/>
                  <a:gd name="T9" fmla="*/ 32 h 40"/>
                  <a:gd name="T10" fmla="*/ 21 w 27"/>
                  <a:gd name="T11" fmla="*/ 0 h 40"/>
                  <a:gd name="T12" fmla="*/ 20 w 2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7" h="40">
                    <a:moveTo>
                      <a:pt x="20" y="0"/>
                    </a:moveTo>
                    <a:cubicBezTo>
                      <a:pt x="9" y="0"/>
                      <a:pt x="0" y="9"/>
                      <a:pt x="0" y="20"/>
                    </a:cubicBezTo>
                    <a:cubicBezTo>
                      <a:pt x="0" y="31"/>
                      <a:pt x="9" y="40"/>
                      <a:pt x="20" y="40"/>
                    </a:cubicBezTo>
                    <a:cubicBezTo>
                      <a:pt x="23" y="40"/>
                      <a:pt x="25" y="40"/>
                      <a:pt x="27" y="39"/>
                    </a:cubicBezTo>
                    <a:cubicBezTo>
                      <a:pt x="26" y="37"/>
                      <a:pt x="26" y="35"/>
                      <a:pt x="25" y="32"/>
                    </a:cubicBezTo>
                    <a:cubicBezTo>
                      <a:pt x="21" y="0"/>
                      <a:pt x="21" y="0"/>
                      <a:pt x="21" y="0"/>
                    </a:cubicBezTo>
                    <a:cubicBezTo>
                      <a:pt x="21" y="0"/>
                      <a:pt x="20" y="0"/>
                      <a:pt x="20" y="0"/>
                    </a:cubicBezTo>
                  </a:path>
                </a:pathLst>
              </a:cu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53" name="ïS1îḑè">
                <a:extLst>
                  <a:ext uri="{FF2B5EF4-FFF2-40B4-BE49-F238E27FC236}">
                    <a16:creationId xmlns:a16="http://schemas.microsoft.com/office/drawing/2014/main" xmlns="" id="{DEB58417-133F-4D1E-851A-8E6600B83D79}"/>
                  </a:ext>
                </a:extLst>
              </p:cNvPr>
              <p:cNvSpPr/>
              <p:nvPr userDrawn="1"/>
            </p:nvSpPr>
            <p:spPr bwMode="auto">
              <a:xfrm>
                <a:off x="4616450" y="4959351"/>
                <a:ext cx="68263" cy="130175"/>
              </a:xfrm>
              <a:custGeom>
                <a:avLst/>
                <a:gdLst>
                  <a:gd name="T0" fmla="*/ 0 w 20"/>
                  <a:gd name="T1" fmla="*/ 0 h 39"/>
                  <a:gd name="T2" fmla="*/ 4 w 20"/>
                  <a:gd name="T3" fmla="*/ 32 h 39"/>
                  <a:gd name="T4" fmla="*/ 6 w 20"/>
                  <a:gd name="T5" fmla="*/ 39 h 39"/>
                  <a:gd name="T6" fmla="*/ 20 w 20"/>
                  <a:gd name="T7" fmla="*/ 20 h 39"/>
                  <a:gd name="T8" fmla="*/ 0 w 20"/>
                  <a:gd name="T9" fmla="*/ 0 h 39"/>
                </a:gdLst>
                <a:ahLst/>
                <a:cxnLst>
                  <a:cxn ang="0">
                    <a:pos x="T0" y="T1"/>
                  </a:cxn>
                  <a:cxn ang="0">
                    <a:pos x="T2" y="T3"/>
                  </a:cxn>
                  <a:cxn ang="0">
                    <a:pos x="T4" y="T5"/>
                  </a:cxn>
                  <a:cxn ang="0">
                    <a:pos x="T6" y="T7"/>
                  </a:cxn>
                  <a:cxn ang="0">
                    <a:pos x="T8" y="T9"/>
                  </a:cxn>
                </a:cxnLst>
                <a:rect l="0" t="0" r="r" b="b"/>
                <a:pathLst>
                  <a:path w="20" h="39">
                    <a:moveTo>
                      <a:pt x="0" y="0"/>
                    </a:moveTo>
                    <a:cubicBezTo>
                      <a:pt x="4" y="32"/>
                      <a:pt x="4" y="32"/>
                      <a:pt x="4" y="32"/>
                    </a:cubicBezTo>
                    <a:cubicBezTo>
                      <a:pt x="5" y="35"/>
                      <a:pt x="5" y="37"/>
                      <a:pt x="6" y="39"/>
                    </a:cubicBezTo>
                    <a:cubicBezTo>
                      <a:pt x="14" y="36"/>
                      <a:pt x="20" y="29"/>
                      <a:pt x="20" y="20"/>
                    </a:cubicBezTo>
                    <a:cubicBezTo>
                      <a:pt x="20" y="9"/>
                      <a:pt x="11" y="0"/>
                      <a:pt x="0" y="0"/>
                    </a:cubicBezTo>
                  </a:path>
                </a:pathLst>
              </a:custGeom>
              <a:solidFill>
                <a:srgbClr val="CDEA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54" name="îşľiḓê">
                <a:extLst>
                  <a:ext uri="{FF2B5EF4-FFF2-40B4-BE49-F238E27FC236}">
                    <a16:creationId xmlns:a16="http://schemas.microsoft.com/office/drawing/2014/main" xmlns="" id="{F8A11009-DE17-4D6E-8230-9244E519245A}"/>
                  </a:ext>
                </a:extLst>
              </p:cNvPr>
              <p:cNvSpPr/>
              <p:nvPr userDrawn="1"/>
            </p:nvSpPr>
            <p:spPr bwMode="auto">
              <a:xfrm>
                <a:off x="4284663" y="4983163"/>
                <a:ext cx="63500" cy="66675"/>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55" name="ïŝḷiďê">
                <a:extLst>
                  <a:ext uri="{FF2B5EF4-FFF2-40B4-BE49-F238E27FC236}">
                    <a16:creationId xmlns:a16="http://schemas.microsoft.com/office/drawing/2014/main" xmlns="" id="{21191F0A-745B-4296-99CB-FA0C9EC26659}"/>
                  </a:ext>
                </a:extLst>
              </p:cNvPr>
              <p:cNvSpPr/>
              <p:nvPr userDrawn="1"/>
            </p:nvSpPr>
            <p:spPr bwMode="auto">
              <a:xfrm>
                <a:off x="4375150" y="4637088"/>
                <a:ext cx="68263" cy="68263"/>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56" name="ísľíďê">
                <a:extLst>
                  <a:ext uri="{FF2B5EF4-FFF2-40B4-BE49-F238E27FC236}">
                    <a16:creationId xmlns:a16="http://schemas.microsoft.com/office/drawing/2014/main" xmlns="" id="{DB27A46D-325D-4BE4-82EB-7D96C0F984E4}"/>
                  </a:ext>
                </a:extLst>
              </p:cNvPr>
              <p:cNvSpPr/>
              <p:nvPr userDrawn="1"/>
            </p:nvSpPr>
            <p:spPr bwMode="auto">
              <a:xfrm>
                <a:off x="4019550" y="4908551"/>
                <a:ext cx="41275" cy="63500"/>
              </a:xfrm>
              <a:custGeom>
                <a:avLst/>
                <a:gdLst>
                  <a:gd name="T0" fmla="*/ 9 w 12"/>
                  <a:gd name="T1" fmla="*/ 0 h 19"/>
                  <a:gd name="T2" fmla="*/ 0 w 12"/>
                  <a:gd name="T3" fmla="*/ 10 h 19"/>
                  <a:gd name="T4" fmla="*/ 10 w 12"/>
                  <a:gd name="T5" fmla="*/ 19 h 19"/>
                  <a:gd name="T6" fmla="*/ 12 w 12"/>
                  <a:gd name="T7" fmla="*/ 19 h 19"/>
                  <a:gd name="T8" fmla="*/ 9 w 12"/>
                  <a:gd name="T9" fmla="*/ 0 h 19"/>
                </a:gdLst>
                <a:ahLst/>
                <a:cxnLst>
                  <a:cxn ang="0">
                    <a:pos x="T0" y="T1"/>
                  </a:cxn>
                  <a:cxn ang="0">
                    <a:pos x="T2" y="T3"/>
                  </a:cxn>
                  <a:cxn ang="0">
                    <a:pos x="T4" y="T5"/>
                  </a:cxn>
                  <a:cxn ang="0">
                    <a:pos x="T6" y="T7"/>
                  </a:cxn>
                  <a:cxn ang="0">
                    <a:pos x="T8" y="T9"/>
                  </a:cxn>
                </a:cxnLst>
                <a:rect l="0" t="0" r="r" b="b"/>
                <a:pathLst>
                  <a:path w="12" h="19">
                    <a:moveTo>
                      <a:pt x="9" y="0"/>
                    </a:moveTo>
                    <a:cubicBezTo>
                      <a:pt x="4" y="0"/>
                      <a:pt x="0" y="4"/>
                      <a:pt x="0" y="10"/>
                    </a:cubicBezTo>
                    <a:cubicBezTo>
                      <a:pt x="0" y="15"/>
                      <a:pt x="5" y="19"/>
                      <a:pt x="10" y="19"/>
                    </a:cubicBezTo>
                    <a:cubicBezTo>
                      <a:pt x="11" y="19"/>
                      <a:pt x="12" y="19"/>
                      <a:pt x="12" y="19"/>
                    </a:cubicBezTo>
                    <a:cubicBezTo>
                      <a:pt x="9" y="0"/>
                      <a:pt x="9" y="0"/>
                      <a:pt x="9" y="0"/>
                    </a:cubicBezTo>
                  </a:path>
                </a:pathLst>
              </a:cu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57" name="íšḷîḑê">
                <a:extLst>
                  <a:ext uri="{FF2B5EF4-FFF2-40B4-BE49-F238E27FC236}">
                    <a16:creationId xmlns:a16="http://schemas.microsoft.com/office/drawing/2014/main" xmlns="" id="{0AEFFB19-11F6-4D64-9F57-040F981C9A6B}"/>
                  </a:ext>
                </a:extLst>
              </p:cNvPr>
              <p:cNvSpPr/>
              <p:nvPr userDrawn="1"/>
            </p:nvSpPr>
            <p:spPr bwMode="auto">
              <a:xfrm>
                <a:off x="4049713" y="4908551"/>
                <a:ext cx="38100" cy="63500"/>
              </a:xfrm>
              <a:custGeom>
                <a:avLst/>
                <a:gdLst>
                  <a:gd name="T0" fmla="*/ 1 w 11"/>
                  <a:gd name="T1" fmla="*/ 0 h 19"/>
                  <a:gd name="T2" fmla="*/ 0 w 11"/>
                  <a:gd name="T3" fmla="*/ 0 h 19"/>
                  <a:gd name="T4" fmla="*/ 3 w 11"/>
                  <a:gd name="T5" fmla="*/ 19 h 19"/>
                  <a:gd name="T6" fmla="*/ 11 w 11"/>
                  <a:gd name="T7" fmla="*/ 10 h 19"/>
                  <a:gd name="T8" fmla="*/ 1 w 11"/>
                  <a:gd name="T9" fmla="*/ 0 h 19"/>
                </a:gdLst>
                <a:ahLst/>
                <a:cxnLst>
                  <a:cxn ang="0">
                    <a:pos x="T0" y="T1"/>
                  </a:cxn>
                  <a:cxn ang="0">
                    <a:pos x="T2" y="T3"/>
                  </a:cxn>
                  <a:cxn ang="0">
                    <a:pos x="T4" y="T5"/>
                  </a:cxn>
                  <a:cxn ang="0">
                    <a:pos x="T6" y="T7"/>
                  </a:cxn>
                  <a:cxn ang="0">
                    <a:pos x="T8" y="T9"/>
                  </a:cxn>
                </a:cxnLst>
                <a:rect l="0" t="0" r="r" b="b"/>
                <a:pathLst>
                  <a:path w="11" h="19">
                    <a:moveTo>
                      <a:pt x="1" y="0"/>
                    </a:moveTo>
                    <a:cubicBezTo>
                      <a:pt x="1" y="0"/>
                      <a:pt x="1" y="0"/>
                      <a:pt x="0" y="0"/>
                    </a:cubicBezTo>
                    <a:cubicBezTo>
                      <a:pt x="3" y="19"/>
                      <a:pt x="3" y="19"/>
                      <a:pt x="3" y="19"/>
                    </a:cubicBezTo>
                    <a:cubicBezTo>
                      <a:pt x="8" y="18"/>
                      <a:pt x="11" y="14"/>
                      <a:pt x="11" y="10"/>
                    </a:cubicBezTo>
                    <a:cubicBezTo>
                      <a:pt x="11" y="4"/>
                      <a:pt x="7" y="0"/>
                      <a:pt x="1" y="0"/>
                    </a:cubicBezTo>
                  </a:path>
                </a:pathLst>
              </a:custGeom>
              <a:solidFill>
                <a:srgbClr val="FAE3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58" name="í$ḻíḍè">
                <a:extLst>
                  <a:ext uri="{FF2B5EF4-FFF2-40B4-BE49-F238E27FC236}">
                    <a16:creationId xmlns:a16="http://schemas.microsoft.com/office/drawing/2014/main" xmlns="" id="{39AA8260-3E24-4789-AABD-87B2622975D7}"/>
                  </a:ext>
                </a:extLst>
              </p:cNvPr>
              <p:cNvSpPr/>
              <p:nvPr userDrawn="1"/>
            </p:nvSpPr>
            <p:spPr bwMode="auto">
              <a:xfrm>
                <a:off x="3838575" y="4899026"/>
                <a:ext cx="68263" cy="6667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59" name="îsľîḓé">
                <a:extLst>
                  <a:ext uri="{FF2B5EF4-FFF2-40B4-BE49-F238E27FC236}">
                    <a16:creationId xmlns:a16="http://schemas.microsoft.com/office/drawing/2014/main" xmlns="" id="{88C1994A-9DB8-481F-9D9D-F428738ABD0C}"/>
                  </a:ext>
                </a:extLst>
              </p:cNvPr>
              <p:cNvSpPr/>
              <p:nvPr userDrawn="1"/>
            </p:nvSpPr>
            <p:spPr bwMode="auto">
              <a:xfrm>
                <a:off x="3892550" y="5106988"/>
                <a:ext cx="47625" cy="46038"/>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60" name="i$1íḓe">
                <a:extLst>
                  <a:ext uri="{FF2B5EF4-FFF2-40B4-BE49-F238E27FC236}">
                    <a16:creationId xmlns:a16="http://schemas.microsoft.com/office/drawing/2014/main" xmlns="" id="{1FD76127-B7D3-40B1-A334-AA4CD4067F3B}"/>
                  </a:ext>
                </a:extLst>
              </p:cNvPr>
              <p:cNvSpPr/>
              <p:nvPr userDrawn="1"/>
            </p:nvSpPr>
            <p:spPr bwMode="auto">
              <a:xfrm>
                <a:off x="3871913" y="4697413"/>
                <a:ext cx="47625" cy="47625"/>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61" name="îṥľíḍé">
                <a:extLst>
                  <a:ext uri="{FF2B5EF4-FFF2-40B4-BE49-F238E27FC236}">
                    <a16:creationId xmlns:a16="http://schemas.microsoft.com/office/drawing/2014/main" xmlns="" id="{02AF377F-F4B6-4F6D-AFE2-26FF96AB0978}"/>
                  </a:ext>
                </a:extLst>
              </p:cNvPr>
              <p:cNvSpPr/>
              <p:nvPr userDrawn="1"/>
            </p:nvSpPr>
            <p:spPr bwMode="auto">
              <a:xfrm>
                <a:off x="3956050" y="4845051"/>
                <a:ext cx="47625" cy="476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62" name="ïṥ1iḋé">
                <a:extLst>
                  <a:ext uri="{FF2B5EF4-FFF2-40B4-BE49-F238E27FC236}">
                    <a16:creationId xmlns:a16="http://schemas.microsoft.com/office/drawing/2014/main" xmlns="" id="{0DAC068C-255A-42A9-BAAB-E41CC9FACE9E}"/>
                  </a:ext>
                </a:extLst>
              </p:cNvPr>
              <p:cNvSpPr/>
              <p:nvPr userDrawn="1"/>
            </p:nvSpPr>
            <p:spPr bwMode="auto">
              <a:xfrm>
                <a:off x="3741738" y="5032376"/>
                <a:ext cx="96838" cy="984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63" name="îSľîḑé">
                <a:extLst>
                  <a:ext uri="{FF2B5EF4-FFF2-40B4-BE49-F238E27FC236}">
                    <a16:creationId xmlns:a16="http://schemas.microsoft.com/office/drawing/2014/main" xmlns="" id="{0069F02C-8344-41F3-B331-7118B3E138C4}"/>
                  </a:ext>
                </a:extLst>
              </p:cNvPr>
              <p:cNvSpPr/>
              <p:nvPr userDrawn="1"/>
            </p:nvSpPr>
            <p:spPr bwMode="auto">
              <a:xfrm>
                <a:off x="6891338" y="1931988"/>
                <a:ext cx="549275" cy="676275"/>
              </a:xfrm>
              <a:custGeom>
                <a:avLst/>
                <a:gdLst>
                  <a:gd name="T0" fmla="*/ 95 w 164"/>
                  <a:gd name="T1" fmla="*/ 7 h 202"/>
                  <a:gd name="T2" fmla="*/ 4 w 164"/>
                  <a:gd name="T3" fmla="*/ 70 h 202"/>
                  <a:gd name="T4" fmla="*/ 12 w 164"/>
                  <a:gd name="T5" fmla="*/ 124 h 202"/>
                  <a:gd name="T6" fmla="*/ 20 w 164"/>
                  <a:gd name="T7" fmla="*/ 172 h 202"/>
                  <a:gd name="T8" fmla="*/ 20 w 164"/>
                  <a:gd name="T9" fmla="*/ 172 h 202"/>
                  <a:gd name="T10" fmla="*/ 31 w 164"/>
                  <a:gd name="T11" fmla="*/ 189 h 202"/>
                  <a:gd name="T12" fmla="*/ 58 w 164"/>
                  <a:gd name="T13" fmla="*/ 195 h 202"/>
                  <a:gd name="T14" fmla="*/ 85 w 164"/>
                  <a:gd name="T15" fmla="*/ 200 h 202"/>
                  <a:gd name="T16" fmla="*/ 101 w 164"/>
                  <a:gd name="T17" fmla="*/ 189 h 202"/>
                  <a:gd name="T18" fmla="*/ 102 w 164"/>
                  <a:gd name="T19" fmla="*/ 188 h 202"/>
                  <a:gd name="T20" fmla="*/ 127 w 164"/>
                  <a:gd name="T21" fmla="*/ 147 h 202"/>
                  <a:gd name="T22" fmla="*/ 155 w 164"/>
                  <a:gd name="T23" fmla="*/ 100 h 202"/>
                  <a:gd name="T24" fmla="*/ 95 w 164"/>
                  <a:gd name="T25" fmla="*/ 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202">
                    <a:moveTo>
                      <a:pt x="95" y="7"/>
                    </a:moveTo>
                    <a:cubicBezTo>
                      <a:pt x="53" y="0"/>
                      <a:pt x="12" y="27"/>
                      <a:pt x="4" y="70"/>
                    </a:cubicBezTo>
                    <a:cubicBezTo>
                      <a:pt x="0" y="89"/>
                      <a:pt x="3" y="108"/>
                      <a:pt x="12" y="124"/>
                    </a:cubicBezTo>
                    <a:cubicBezTo>
                      <a:pt x="20" y="139"/>
                      <a:pt x="23" y="155"/>
                      <a:pt x="20" y="172"/>
                    </a:cubicBezTo>
                    <a:cubicBezTo>
                      <a:pt x="20" y="172"/>
                      <a:pt x="20" y="172"/>
                      <a:pt x="20" y="172"/>
                    </a:cubicBezTo>
                    <a:cubicBezTo>
                      <a:pt x="18" y="180"/>
                      <a:pt x="23" y="188"/>
                      <a:pt x="31" y="189"/>
                    </a:cubicBezTo>
                    <a:cubicBezTo>
                      <a:pt x="58" y="195"/>
                      <a:pt x="58" y="195"/>
                      <a:pt x="58" y="195"/>
                    </a:cubicBezTo>
                    <a:cubicBezTo>
                      <a:pt x="85" y="200"/>
                      <a:pt x="85" y="200"/>
                      <a:pt x="85" y="200"/>
                    </a:cubicBezTo>
                    <a:cubicBezTo>
                      <a:pt x="92" y="202"/>
                      <a:pt x="100" y="197"/>
                      <a:pt x="101" y="189"/>
                    </a:cubicBezTo>
                    <a:cubicBezTo>
                      <a:pt x="102" y="188"/>
                      <a:pt x="102" y="188"/>
                      <a:pt x="102" y="188"/>
                    </a:cubicBezTo>
                    <a:cubicBezTo>
                      <a:pt x="105" y="172"/>
                      <a:pt x="114" y="158"/>
                      <a:pt x="127" y="147"/>
                    </a:cubicBezTo>
                    <a:cubicBezTo>
                      <a:pt x="141" y="136"/>
                      <a:pt x="152" y="120"/>
                      <a:pt x="155" y="100"/>
                    </a:cubicBezTo>
                    <a:cubicBezTo>
                      <a:pt x="164" y="58"/>
                      <a:pt x="137" y="16"/>
                      <a:pt x="95" y="7"/>
                    </a:cubicBezTo>
                  </a:path>
                </a:pathLst>
              </a:custGeom>
              <a:solidFill>
                <a:srgbClr val="FFBD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64" name="ïṣľíḍê">
                <a:extLst>
                  <a:ext uri="{FF2B5EF4-FFF2-40B4-BE49-F238E27FC236}">
                    <a16:creationId xmlns:a16="http://schemas.microsoft.com/office/drawing/2014/main" xmlns="" id="{65D41DCD-413B-44C0-BBA2-1E7B5F0B5D88}"/>
                  </a:ext>
                </a:extLst>
              </p:cNvPr>
              <p:cNvSpPr/>
              <p:nvPr userDrawn="1"/>
            </p:nvSpPr>
            <p:spPr bwMode="auto">
              <a:xfrm>
                <a:off x="6958013" y="2560638"/>
                <a:ext cx="244475" cy="87313"/>
              </a:xfrm>
              <a:custGeom>
                <a:avLst/>
                <a:gdLst>
                  <a:gd name="T0" fmla="*/ 67 w 73"/>
                  <a:gd name="T1" fmla="*/ 13 h 26"/>
                  <a:gd name="T2" fmla="*/ 8 w 73"/>
                  <a:gd name="T3" fmla="*/ 1 h 26"/>
                  <a:gd name="T4" fmla="*/ 1 w 73"/>
                  <a:gd name="T5" fmla="*/ 6 h 26"/>
                  <a:gd name="T6" fmla="*/ 6 w 73"/>
                  <a:gd name="T7" fmla="*/ 13 h 26"/>
                  <a:gd name="T8" fmla="*/ 65 w 73"/>
                  <a:gd name="T9" fmla="*/ 25 h 26"/>
                  <a:gd name="T10" fmla="*/ 72 w 73"/>
                  <a:gd name="T11" fmla="*/ 20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2"/>
                      <a:pt x="1" y="6"/>
                    </a:cubicBezTo>
                    <a:cubicBezTo>
                      <a:pt x="0" y="9"/>
                      <a:pt x="2" y="13"/>
                      <a:pt x="6" y="13"/>
                    </a:cubicBezTo>
                    <a:cubicBezTo>
                      <a:pt x="65" y="25"/>
                      <a:pt x="65" y="25"/>
                      <a:pt x="65" y="25"/>
                    </a:cubicBezTo>
                    <a:cubicBezTo>
                      <a:pt x="68" y="26"/>
                      <a:pt x="72" y="24"/>
                      <a:pt x="72" y="20"/>
                    </a:cubicBezTo>
                    <a:cubicBezTo>
                      <a:pt x="73" y="17"/>
                      <a:pt x="71" y="13"/>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65" name="îšľîdé">
                <a:extLst>
                  <a:ext uri="{FF2B5EF4-FFF2-40B4-BE49-F238E27FC236}">
                    <a16:creationId xmlns:a16="http://schemas.microsoft.com/office/drawing/2014/main" xmlns="" id="{9EDDC34A-0D59-4A80-ACA7-B92AECCDFF4F}"/>
                  </a:ext>
                </a:extLst>
              </p:cNvPr>
              <p:cNvSpPr/>
              <p:nvPr userDrawn="1"/>
            </p:nvSpPr>
            <p:spPr bwMode="auto">
              <a:xfrm>
                <a:off x="6948488" y="2605088"/>
                <a:ext cx="244475" cy="87313"/>
              </a:xfrm>
              <a:custGeom>
                <a:avLst/>
                <a:gdLst>
                  <a:gd name="T0" fmla="*/ 68 w 73"/>
                  <a:gd name="T1" fmla="*/ 12 h 26"/>
                  <a:gd name="T2" fmla="*/ 9 w 73"/>
                  <a:gd name="T3" fmla="*/ 0 h 26"/>
                  <a:gd name="T4" fmla="*/ 1 w 73"/>
                  <a:gd name="T5" fmla="*/ 6 h 26"/>
                  <a:gd name="T6" fmla="*/ 6 w 73"/>
                  <a:gd name="T7" fmla="*/ 13 h 26"/>
                  <a:gd name="T8" fmla="*/ 65 w 73"/>
                  <a:gd name="T9" fmla="*/ 25 h 26"/>
                  <a:gd name="T10" fmla="*/ 73 w 73"/>
                  <a:gd name="T11" fmla="*/ 20 h 26"/>
                  <a:gd name="T12" fmla="*/ 68 w 73"/>
                  <a:gd name="T13" fmla="*/ 12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8" y="12"/>
                    </a:moveTo>
                    <a:cubicBezTo>
                      <a:pt x="9" y="0"/>
                      <a:pt x="9" y="0"/>
                      <a:pt x="9" y="0"/>
                    </a:cubicBezTo>
                    <a:cubicBezTo>
                      <a:pt x="5" y="0"/>
                      <a:pt x="2" y="2"/>
                      <a:pt x="1" y="6"/>
                    </a:cubicBezTo>
                    <a:cubicBezTo>
                      <a:pt x="0" y="9"/>
                      <a:pt x="3" y="12"/>
                      <a:pt x="6" y="13"/>
                    </a:cubicBezTo>
                    <a:cubicBezTo>
                      <a:pt x="65" y="25"/>
                      <a:pt x="65" y="25"/>
                      <a:pt x="65" y="25"/>
                    </a:cubicBezTo>
                    <a:cubicBezTo>
                      <a:pt x="69" y="26"/>
                      <a:pt x="72" y="23"/>
                      <a:pt x="73" y="20"/>
                    </a:cubicBezTo>
                    <a:cubicBezTo>
                      <a:pt x="73" y="16"/>
                      <a:pt x="71" y="13"/>
                      <a:pt x="68" y="1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66" name="ïş1îďê">
                <a:extLst>
                  <a:ext uri="{FF2B5EF4-FFF2-40B4-BE49-F238E27FC236}">
                    <a16:creationId xmlns:a16="http://schemas.microsoft.com/office/drawing/2014/main" xmlns="" id="{C7E03791-2DCF-499D-9FC8-38EBF2ABA8C9}"/>
                  </a:ext>
                </a:extLst>
              </p:cNvPr>
              <p:cNvSpPr/>
              <p:nvPr userDrawn="1"/>
            </p:nvSpPr>
            <p:spPr bwMode="auto">
              <a:xfrm>
                <a:off x="6940550" y="2644776"/>
                <a:ext cx="246063" cy="87313"/>
              </a:xfrm>
              <a:custGeom>
                <a:avLst/>
                <a:gdLst>
                  <a:gd name="T0" fmla="*/ 67 w 73"/>
                  <a:gd name="T1" fmla="*/ 13 h 26"/>
                  <a:gd name="T2" fmla="*/ 8 w 73"/>
                  <a:gd name="T3" fmla="*/ 1 h 26"/>
                  <a:gd name="T4" fmla="*/ 0 w 73"/>
                  <a:gd name="T5" fmla="*/ 6 h 26"/>
                  <a:gd name="T6" fmla="*/ 6 w 73"/>
                  <a:gd name="T7" fmla="*/ 14 h 26"/>
                  <a:gd name="T8" fmla="*/ 64 w 73"/>
                  <a:gd name="T9" fmla="*/ 26 h 26"/>
                  <a:gd name="T10" fmla="*/ 72 w 73"/>
                  <a:gd name="T11" fmla="*/ 21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3"/>
                      <a:pt x="0" y="6"/>
                    </a:cubicBezTo>
                    <a:cubicBezTo>
                      <a:pt x="0" y="10"/>
                      <a:pt x="2" y="13"/>
                      <a:pt x="6" y="14"/>
                    </a:cubicBezTo>
                    <a:cubicBezTo>
                      <a:pt x="64" y="26"/>
                      <a:pt x="64" y="26"/>
                      <a:pt x="64" y="26"/>
                    </a:cubicBezTo>
                    <a:cubicBezTo>
                      <a:pt x="68" y="26"/>
                      <a:pt x="71" y="24"/>
                      <a:pt x="72" y="21"/>
                    </a:cubicBezTo>
                    <a:cubicBezTo>
                      <a:pt x="73" y="17"/>
                      <a:pt x="71" y="14"/>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67" name="îşḷíḍê">
                <a:extLst>
                  <a:ext uri="{FF2B5EF4-FFF2-40B4-BE49-F238E27FC236}">
                    <a16:creationId xmlns:a16="http://schemas.microsoft.com/office/drawing/2014/main" xmlns="" id="{E0096C72-54B7-456F-B886-CB59A5DE1C94}"/>
                  </a:ext>
                </a:extLst>
              </p:cNvPr>
              <p:cNvSpPr/>
              <p:nvPr userDrawn="1"/>
            </p:nvSpPr>
            <p:spPr bwMode="auto">
              <a:xfrm>
                <a:off x="6943725" y="2692401"/>
                <a:ext cx="222250" cy="79375"/>
              </a:xfrm>
              <a:custGeom>
                <a:avLst/>
                <a:gdLst>
                  <a:gd name="T0" fmla="*/ 60 w 66"/>
                  <a:gd name="T1" fmla="*/ 11 h 24"/>
                  <a:gd name="T2" fmla="*/ 8 w 66"/>
                  <a:gd name="T3" fmla="*/ 1 h 24"/>
                  <a:gd name="T4" fmla="*/ 1 w 66"/>
                  <a:gd name="T5" fmla="*/ 6 h 24"/>
                  <a:gd name="T6" fmla="*/ 5 w 66"/>
                  <a:gd name="T7" fmla="*/ 13 h 24"/>
                  <a:gd name="T8" fmla="*/ 58 w 66"/>
                  <a:gd name="T9" fmla="*/ 24 h 24"/>
                  <a:gd name="T10" fmla="*/ 65 w 66"/>
                  <a:gd name="T11" fmla="*/ 19 h 24"/>
                  <a:gd name="T12" fmla="*/ 60 w 66"/>
                  <a:gd name="T13" fmla="*/ 11 h 24"/>
                </a:gdLst>
                <a:ahLst/>
                <a:cxnLst>
                  <a:cxn ang="0">
                    <a:pos x="T0" y="T1"/>
                  </a:cxn>
                  <a:cxn ang="0">
                    <a:pos x="T2" y="T3"/>
                  </a:cxn>
                  <a:cxn ang="0">
                    <a:pos x="T4" y="T5"/>
                  </a:cxn>
                  <a:cxn ang="0">
                    <a:pos x="T6" y="T7"/>
                  </a:cxn>
                  <a:cxn ang="0">
                    <a:pos x="T8" y="T9"/>
                  </a:cxn>
                  <a:cxn ang="0">
                    <a:pos x="T10" y="T11"/>
                  </a:cxn>
                  <a:cxn ang="0">
                    <a:pos x="T12" y="T13"/>
                  </a:cxn>
                </a:cxnLst>
                <a:rect l="0" t="0" r="r" b="b"/>
                <a:pathLst>
                  <a:path w="66" h="24">
                    <a:moveTo>
                      <a:pt x="60" y="11"/>
                    </a:moveTo>
                    <a:cubicBezTo>
                      <a:pt x="8" y="1"/>
                      <a:pt x="8" y="1"/>
                      <a:pt x="8" y="1"/>
                    </a:cubicBezTo>
                    <a:cubicBezTo>
                      <a:pt x="4" y="0"/>
                      <a:pt x="1" y="2"/>
                      <a:pt x="1" y="6"/>
                    </a:cubicBezTo>
                    <a:cubicBezTo>
                      <a:pt x="0" y="9"/>
                      <a:pt x="2" y="13"/>
                      <a:pt x="5" y="13"/>
                    </a:cubicBezTo>
                    <a:cubicBezTo>
                      <a:pt x="58" y="24"/>
                      <a:pt x="58" y="24"/>
                      <a:pt x="58" y="24"/>
                    </a:cubicBezTo>
                    <a:cubicBezTo>
                      <a:pt x="61" y="24"/>
                      <a:pt x="64" y="22"/>
                      <a:pt x="65" y="19"/>
                    </a:cubicBezTo>
                    <a:cubicBezTo>
                      <a:pt x="66" y="15"/>
                      <a:pt x="64" y="12"/>
                      <a:pt x="60" y="1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68" name="iṩḷîďé">
                <a:extLst>
                  <a:ext uri="{FF2B5EF4-FFF2-40B4-BE49-F238E27FC236}">
                    <a16:creationId xmlns:a16="http://schemas.microsoft.com/office/drawing/2014/main" xmlns="" id="{227421E6-64AA-47BD-8DB6-CF3C836612ED}"/>
                  </a:ext>
                </a:extLst>
              </p:cNvPr>
              <p:cNvSpPr/>
              <p:nvPr userDrawn="1"/>
            </p:nvSpPr>
            <p:spPr bwMode="auto">
              <a:xfrm>
                <a:off x="6981825" y="2741613"/>
                <a:ext cx="130175" cy="80963"/>
              </a:xfrm>
              <a:custGeom>
                <a:avLst/>
                <a:gdLst>
                  <a:gd name="T0" fmla="*/ 17 w 39"/>
                  <a:gd name="T1" fmla="*/ 22 h 24"/>
                  <a:gd name="T2" fmla="*/ 39 w 39"/>
                  <a:gd name="T3" fmla="*/ 7 h 24"/>
                  <a:gd name="T4" fmla="*/ 2 w 39"/>
                  <a:gd name="T5" fmla="*/ 0 h 24"/>
                  <a:gd name="T6" fmla="*/ 17 w 39"/>
                  <a:gd name="T7" fmla="*/ 22 h 24"/>
                </a:gdLst>
                <a:ahLst/>
                <a:cxnLst>
                  <a:cxn ang="0">
                    <a:pos x="T0" y="T1"/>
                  </a:cxn>
                  <a:cxn ang="0">
                    <a:pos x="T2" y="T3"/>
                  </a:cxn>
                  <a:cxn ang="0">
                    <a:pos x="T4" y="T5"/>
                  </a:cxn>
                  <a:cxn ang="0">
                    <a:pos x="T6" y="T7"/>
                  </a:cxn>
                </a:cxnLst>
                <a:rect l="0" t="0" r="r" b="b"/>
                <a:pathLst>
                  <a:path w="39" h="24">
                    <a:moveTo>
                      <a:pt x="17" y="22"/>
                    </a:moveTo>
                    <a:cubicBezTo>
                      <a:pt x="27" y="24"/>
                      <a:pt x="37" y="17"/>
                      <a:pt x="39" y="7"/>
                    </a:cubicBezTo>
                    <a:cubicBezTo>
                      <a:pt x="2" y="0"/>
                      <a:pt x="2" y="0"/>
                      <a:pt x="2" y="0"/>
                    </a:cubicBezTo>
                    <a:cubicBezTo>
                      <a:pt x="0" y="10"/>
                      <a:pt x="7" y="20"/>
                      <a:pt x="17" y="22"/>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69" name="iṣļîḋe">
                <a:extLst>
                  <a:ext uri="{FF2B5EF4-FFF2-40B4-BE49-F238E27FC236}">
                    <a16:creationId xmlns:a16="http://schemas.microsoft.com/office/drawing/2014/main" xmlns="" id="{EF69BF61-D9CD-4576-A174-7BB99A6B6C40}"/>
                  </a:ext>
                </a:extLst>
              </p:cNvPr>
              <p:cNvSpPr/>
              <p:nvPr userDrawn="1"/>
            </p:nvSpPr>
            <p:spPr bwMode="auto">
              <a:xfrm>
                <a:off x="6991350" y="2779713"/>
                <a:ext cx="100013" cy="39688"/>
              </a:xfrm>
              <a:custGeom>
                <a:avLst/>
                <a:gdLst>
                  <a:gd name="T0" fmla="*/ 0 w 30"/>
                  <a:gd name="T1" fmla="*/ 0 h 12"/>
                  <a:gd name="T2" fmla="*/ 14 w 30"/>
                  <a:gd name="T3" fmla="*/ 11 h 12"/>
                  <a:gd name="T4" fmla="*/ 30 w 30"/>
                  <a:gd name="T5" fmla="*/ 6 h 12"/>
                  <a:gd name="T6" fmla="*/ 0 w 30"/>
                  <a:gd name="T7" fmla="*/ 0 h 12"/>
                </a:gdLst>
                <a:ahLst/>
                <a:cxnLst>
                  <a:cxn ang="0">
                    <a:pos x="T0" y="T1"/>
                  </a:cxn>
                  <a:cxn ang="0">
                    <a:pos x="T2" y="T3"/>
                  </a:cxn>
                  <a:cxn ang="0">
                    <a:pos x="T4" y="T5"/>
                  </a:cxn>
                  <a:cxn ang="0">
                    <a:pos x="T6" y="T7"/>
                  </a:cxn>
                </a:cxnLst>
                <a:rect l="0" t="0" r="r" b="b"/>
                <a:pathLst>
                  <a:path w="30" h="12">
                    <a:moveTo>
                      <a:pt x="0" y="0"/>
                    </a:moveTo>
                    <a:cubicBezTo>
                      <a:pt x="3" y="5"/>
                      <a:pt x="8" y="9"/>
                      <a:pt x="14" y="11"/>
                    </a:cubicBezTo>
                    <a:cubicBezTo>
                      <a:pt x="20" y="12"/>
                      <a:pt x="26" y="10"/>
                      <a:pt x="30" y="6"/>
                    </a:cubicBez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70" name="î$1îďé">
                <a:extLst>
                  <a:ext uri="{FF2B5EF4-FFF2-40B4-BE49-F238E27FC236}">
                    <a16:creationId xmlns:a16="http://schemas.microsoft.com/office/drawing/2014/main" xmlns="" id="{C9D88D37-D126-4FB5-8958-67EA2898893B}"/>
                  </a:ext>
                </a:extLst>
              </p:cNvPr>
              <p:cNvSpPr/>
              <p:nvPr userDrawn="1"/>
            </p:nvSpPr>
            <p:spPr bwMode="auto">
              <a:xfrm>
                <a:off x="6958013" y="2560638"/>
                <a:ext cx="223838" cy="41275"/>
              </a:xfrm>
              <a:custGeom>
                <a:avLst/>
                <a:gdLst>
                  <a:gd name="T0" fmla="*/ 8 w 67"/>
                  <a:gd name="T1" fmla="*/ 1 h 12"/>
                  <a:gd name="T2" fmla="*/ 1 w 67"/>
                  <a:gd name="T3" fmla="*/ 6 h 12"/>
                  <a:gd name="T4" fmla="*/ 3 w 67"/>
                  <a:gd name="T5" fmla="*/ 12 h 12"/>
                  <a:gd name="T6" fmla="*/ 67 w 67"/>
                  <a:gd name="T7" fmla="*/ 12 h 12"/>
                  <a:gd name="T8" fmla="*/ 8 w 67"/>
                  <a:gd name="T9" fmla="*/ 1 h 12"/>
                </a:gdLst>
                <a:ahLst/>
                <a:cxnLst>
                  <a:cxn ang="0">
                    <a:pos x="T0" y="T1"/>
                  </a:cxn>
                  <a:cxn ang="0">
                    <a:pos x="T2" y="T3"/>
                  </a:cxn>
                  <a:cxn ang="0">
                    <a:pos x="T4" y="T5"/>
                  </a:cxn>
                  <a:cxn ang="0">
                    <a:pos x="T6" y="T7"/>
                  </a:cxn>
                  <a:cxn ang="0">
                    <a:pos x="T8" y="T9"/>
                  </a:cxn>
                </a:cxnLst>
                <a:rect l="0" t="0" r="r" b="b"/>
                <a:pathLst>
                  <a:path w="67" h="12">
                    <a:moveTo>
                      <a:pt x="8" y="1"/>
                    </a:moveTo>
                    <a:cubicBezTo>
                      <a:pt x="5" y="0"/>
                      <a:pt x="1" y="2"/>
                      <a:pt x="1" y="6"/>
                    </a:cubicBezTo>
                    <a:cubicBezTo>
                      <a:pt x="0" y="8"/>
                      <a:pt x="1" y="11"/>
                      <a:pt x="3" y="12"/>
                    </a:cubicBezTo>
                    <a:cubicBezTo>
                      <a:pt x="67" y="12"/>
                      <a:pt x="67" y="12"/>
                      <a:pt x="67" y="12"/>
                    </a:cubicBezTo>
                    <a:lnTo>
                      <a:pt x="8" y="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71" name="iśľíḍè">
                <a:extLst>
                  <a:ext uri="{FF2B5EF4-FFF2-40B4-BE49-F238E27FC236}">
                    <a16:creationId xmlns:a16="http://schemas.microsoft.com/office/drawing/2014/main" xmlns="" id="{953630D3-BD85-43D5-9036-98480A86BC25}"/>
                  </a:ext>
                </a:extLst>
              </p:cNvPr>
              <p:cNvSpPr/>
              <p:nvPr userDrawn="1"/>
            </p:nvSpPr>
            <p:spPr bwMode="auto">
              <a:xfrm>
                <a:off x="6948488" y="2605088"/>
                <a:ext cx="230188" cy="42863"/>
              </a:xfrm>
              <a:custGeom>
                <a:avLst/>
                <a:gdLst>
                  <a:gd name="T0" fmla="*/ 68 w 69"/>
                  <a:gd name="T1" fmla="*/ 12 h 13"/>
                  <a:gd name="T2" fmla="*/ 9 w 69"/>
                  <a:gd name="T3" fmla="*/ 0 h 13"/>
                  <a:gd name="T4" fmla="*/ 1 w 69"/>
                  <a:gd name="T5" fmla="*/ 6 h 13"/>
                  <a:gd name="T6" fmla="*/ 5 w 69"/>
                  <a:gd name="T7" fmla="*/ 13 h 13"/>
                  <a:gd name="T8" fmla="*/ 69 w 69"/>
                  <a:gd name="T9" fmla="*/ 13 h 13"/>
                  <a:gd name="T10" fmla="*/ 68 w 69"/>
                  <a:gd name="T11" fmla="*/ 12 h 13"/>
                </a:gdLst>
                <a:ahLst/>
                <a:cxnLst>
                  <a:cxn ang="0">
                    <a:pos x="T0" y="T1"/>
                  </a:cxn>
                  <a:cxn ang="0">
                    <a:pos x="T2" y="T3"/>
                  </a:cxn>
                  <a:cxn ang="0">
                    <a:pos x="T4" y="T5"/>
                  </a:cxn>
                  <a:cxn ang="0">
                    <a:pos x="T6" y="T7"/>
                  </a:cxn>
                  <a:cxn ang="0">
                    <a:pos x="T8" y="T9"/>
                  </a:cxn>
                  <a:cxn ang="0">
                    <a:pos x="T10" y="T11"/>
                  </a:cxn>
                </a:cxnLst>
                <a:rect l="0" t="0" r="r" b="b"/>
                <a:pathLst>
                  <a:path w="69" h="13">
                    <a:moveTo>
                      <a:pt x="68" y="12"/>
                    </a:moveTo>
                    <a:cubicBezTo>
                      <a:pt x="9" y="0"/>
                      <a:pt x="9" y="0"/>
                      <a:pt x="9" y="0"/>
                    </a:cubicBezTo>
                    <a:cubicBezTo>
                      <a:pt x="5" y="0"/>
                      <a:pt x="2" y="2"/>
                      <a:pt x="1" y="6"/>
                    </a:cubicBezTo>
                    <a:cubicBezTo>
                      <a:pt x="0" y="9"/>
                      <a:pt x="2" y="11"/>
                      <a:pt x="5" y="13"/>
                    </a:cubicBezTo>
                    <a:cubicBezTo>
                      <a:pt x="69" y="13"/>
                      <a:pt x="69" y="13"/>
                      <a:pt x="69" y="13"/>
                    </a:cubicBezTo>
                    <a:cubicBezTo>
                      <a:pt x="69" y="13"/>
                      <a:pt x="68" y="12"/>
                      <a:pt x="68" y="12"/>
                    </a:cubicBez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72" name="îṧlîďé">
                <a:extLst>
                  <a:ext uri="{FF2B5EF4-FFF2-40B4-BE49-F238E27FC236}">
                    <a16:creationId xmlns:a16="http://schemas.microsoft.com/office/drawing/2014/main" xmlns="" id="{451A0185-8B7C-4D39-B2EC-993EBC44F285}"/>
                  </a:ext>
                </a:extLst>
              </p:cNvPr>
              <p:cNvSpPr/>
              <p:nvPr userDrawn="1"/>
            </p:nvSpPr>
            <p:spPr bwMode="auto">
              <a:xfrm>
                <a:off x="6940550" y="2644776"/>
                <a:ext cx="228600" cy="44450"/>
              </a:xfrm>
              <a:custGeom>
                <a:avLst/>
                <a:gdLst>
                  <a:gd name="T0" fmla="*/ 67 w 68"/>
                  <a:gd name="T1" fmla="*/ 13 h 13"/>
                  <a:gd name="T2" fmla="*/ 8 w 68"/>
                  <a:gd name="T3" fmla="*/ 1 h 13"/>
                  <a:gd name="T4" fmla="*/ 0 w 68"/>
                  <a:gd name="T5" fmla="*/ 6 h 13"/>
                  <a:gd name="T6" fmla="*/ 3 w 68"/>
                  <a:gd name="T7" fmla="*/ 13 h 13"/>
                  <a:gd name="T8" fmla="*/ 68 w 68"/>
                  <a:gd name="T9" fmla="*/ 13 h 13"/>
                  <a:gd name="T10" fmla="*/ 67 w 68"/>
                  <a:gd name="T11" fmla="*/ 13 h 13"/>
                </a:gdLst>
                <a:ahLst/>
                <a:cxnLst>
                  <a:cxn ang="0">
                    <a:pos x="T0" y="T1"/>
                  </a:cxn>
                  <a:cxn ang="0">
                    <a:pos x="T2" y="T3"/>
                  </a:cxn>
                  <a:cxn ang="0">
                    <a:pos x="T4" y="T5"/>
                  </a:cxn>
                  <a:cxn ang="0">
                    <a:pos x="T6" y="T7"/>
                  </a:cxn>
                  <a:cxn ang="0">
                    <a:pos x="T8" y="T9"/>
                  </a:cxn>
                  <a:cxn ang="0">
                    <a:pos x="T10" y="T11"/>
                  </a:cxn>
                </a:cxnLst>
                <a:rect l="0" t="0" r="r" b="b"/>
                <a:pathLst>
                  <a:path w="68" h="13">
                    <a:moveTo>
                      <a:pt x="67" y="13"/>
                    </a:moveTo>
                    <a:cubicBezTo>
                      <a:pt x="8" y="1"/>
                      <a:pt x="8" y="1"/>
                      <a:pt x="8" y="1"/>
                    </a:cubicBezTo>
                    <a:cubicBezTo>
                      <a:pt x="5" y="0"/>
                      <a:pt x="1" y="3"/>
                      <a:pt x="0" y="6"/>
                    </a:cubicBezTo>
                    <a:cubicBezTo>
                      <a:pt x="0" y="9"/>
                      <a:pt x="1" y="12"/>
                      <a:pt x="3" y="13"/>
                    </a:cubicBezTo>
                    <a:cubicBezTo>
                      <a:pt x="68" y="13"/>
                      <a:pt x="68" y="13"/>
                      <a:pt x="68" y="13"/>
                    </a:cubicBezTo>
                    <a:lnTo>
                      <a:pt x="67" y="13"/>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73" name="ïŝlíḋê">
                <a:extLst>
                  <a:ext uri="{FF2B5EF4-FFF2-40B4-BE49-F238E27FC236}">
                    <a16:creationId xmlns:a16="http://schemas.microsoft.com/office/drawing/2014/main" xmlns="" id="{6E8F1774-417A-4FF8-8A1A-A707AEBEA2B6}"/>
                  </a:ext>
                </a:extLst>
              </p:cNvPr>
              <p:cNvSpPr/>
              <p:nvPr userDrawn="1"/>
            </p:nvSpPr>
            <p:spPr bwMode="auto">
              <a:xfrm>
                <a:off x="6943725" y="2692401"/>
                <a:ext cx="204788" cy="39688"/>
              </a:xfrm>
              <a:custGeom>
                <a:avLst/>
                <a:gdLst>
                  <a:gd name="T0" fmla="*/ 61 w 61"/>
                  <a:gd name="T1" fmla="*/ 11 h 12"/>
                  <a:gd name="T2" fmla="*/ 60 w 61"/>
                  <a:gd name="T3" fmla="*/ 11 h 12"/>
                  <a:gd name="T4" fmla="*/ 8 w 61"/>
                  <a:gd name="T5" fmla="*/ 1 h 12"/>
                  <a:gd name="T6" fmla="*/ 1 w 61"/>
                  <a:gd name="T7" fmla="*/ 6 h 12"/>
                  <a:gd name="T8" fmla="*/ 2 w 61"/>
                  <a:gd name="T9" fmla="*/ 12 h 12"/>
                  <a:gd name="T10" fmla="*/ 61 w 61"/>
                  <a:gd name="T11" fmla="*/ 11 h 12"/>
                </a:gdLst>
                <a:ahLst/>
                <a:cxnLst>
                  <a:cxn ang="0">
                    <a:pos x="T0" y="T1"/>
                  </a:cxn>
                  <a:cxn ang="0">
                    <a:pos x="T2" y="T3"/>
                  </a:cxn>
                  <a:cxn ang="0">
                    <a:pos x="T4" y="T5"/>
                  </a:cxn>
                  <a:cxn ang="0">
                    <a:pos x="T6" y="T7"/>
                  </a:cxn>
                  <a:cxn ang="0">
                    <a:pos x="T8" y="T9"/>
                  </a:cxn>
                  <a:cxn ang="0">
                    <a:pos x="T10" y="T11"/>
                  </a:cxn>
                </a:cxnLst>
                <a:rect l="0" t="0" r="r" b="b"/>
                <a:pathLst>
                  <a:path w="61" h="12">
                    <a:moveTo>
                      <a:pt x="61" y="11"/>
                    </a:moveTo>
                    <a:cubicBezTo>
                      <a:pt x="60" y="11"/>
                      <a:pt x="60" y="11"/>
                      <a:pt x="60" y="11"/>
                    </a:cubicBezTo>
                    <a:cubicBezTo>
                      <a:pt x="8" y="1"/>
                      <a:pt x="8" y="1"/>
                      <a:pt x="8" y="1"/>
                    </a:cubicBezTo>
                    <a:cubicBezTo>
                      <a:pt x="4" y="0"/>
                      <a:pt x="1" y="2"/>
                      <a:pt x="1" y="6"/>
                    </a:cubicBezTo>
                    <a:cubicBezTo>
                      <a:pt x="0" y="8"/>
                      <a:pt x="1" y="10"/>
                      <a:pt x="2" y="12"/>
                    </a:cubicBezTo>
                    <a:lnTo>
                      <a:pt x="61" y="1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74" name="iṧḻïḍé">
                <a:extLst>
                  <a:ext uri="{FF2B5EF4-FFF2-40B4-BE49-F238E27FC236}">
                    <a16:creationId xmlns:a16="http://schemas.microsoft.com/office/drawing/2014/main" xmlns="" id="{66D801C8-1A80-4599-9A71-1DCDE36A8B17}"/>
                  </a:ext>
                </a:extLst>
              </p:cNvPr>
              <p:cNvSpPr/>
              <p:nvPr userDrawn="1"/>
            </p:nvSpPr>
            <p:spPr bwMode="auto">
              <a:xfrm>
                <a:off x="7027863" y="2249488"/>
                <a:ext cx="74613" cy="325438"/>
              </a:xfrm>
              <a:custGeom>
                <a:avLst/>
                <a:gdLst>
                  <a:gd name="T0" fmla="*/ 3 w 22"/>
                  <a:gd name="T1" fmla="*/ 97 h 97"/>
                  <a:gd name="T2" fmla="*/ 0 w 22"/>
                  <a:gd name="T3" fmla="*/ 96 h 97"/>
                  <a:gd name="T4" fmla="*/ 10 w 22"/>
                  <a:gd name="T5" fmla="*/ 9 h 97"/>
                  <a:gd name="T6" fmla="*/ 22 w 22"/>
                  <a:gd name="T7" fmla="*/ 1 h 97"/>
                  <a:gd name="T8" fmla="*/ 21 w 22"/>
                  <a:gd name="T9" fmla="*/ 5 h 97"/>
                  <a:gd name="T10" fmla="*/ 14 w 22"/>
                  <a:gd name="T11" fmla="*/ 9 h 97"/>
                  <a:gd name="T12" fmla="*/ 3 w 22"/>
                  <a:gd name="T13" fmla="*/ 97 h 97"/>
                </a:gdLst>
                <a:ahLst/>
                <a:cxnLst>
                  <a:cxn ang="0">
                    <a:pos x="T0" y="T1"/>
                  </a:cxn>
                  <a:cxn ang="0">
                    <a:pos x="T2" y="T3"/>
                  </a:cxn>
                  <a:cxn ang="0">
                    <a:pos x="T4" y="T5"/>
                  </a:cxn>
                  <a:cxn ang="0">
                    <a:pos x="T6" y="T7"/>
                  </a:cxn>
                  <a:cxn ang="0">
                    <a:pos x="T8" y="T9"/>
                  </a:cxn>
                  <a:cxn ang="0">
                    <a:pos x="T10" y="T11"/>
                  </a:cxn>
                  <a:cxn ang="0">
                    <a:pos x="T12" y="T13"/>
                  </a:cxn>
                </a:cxnLst>
                <a:rect l="0" t="0" r="r" b="b"/>
                <a:pathLst>
                  <a:path w="22" h="97">
                    <a:moveTo>
                      <a:pt x="3" y="97"/>
                    </a:moveTo>
                    <a:cubicBezTo>
                      <a:pt x="0" y="96"/>
                      <a:pt x="0" y="96"/>
                      <a:pt x="0" y="96"/>
                    </a:cubicBezTo>
                    <a:cubicBezTo>
                      <a:pt x="10" y="9"/>
                      <a:pt x="10" y="9"/>
                      <a:pt x="10" y="9"/>
                    </a:cubicBezTo>
                    <a:cubicBezTo>
                      <a:pt x="11" y="3"/>
                      <a:pt x="17" y="0"/>
                      <a:pt x="22" y="1"/>
                    </a:cubicBezTo>
                    <a:cubicBezTo>
                      <a:pt x="21" y="5"/>
                      <a:pt x="21" y="5"/>
                      <a:pt x="21" y="5"/>
                    </a:cubicBezTo>
                    <a:cubicBezTo>
                      <a:pt x="18" y="4"/>
                      <a:pt x="14" y="6"/>
                      <a:pt x="14" y="9"/>
                    </a:cubicBezTo>
                    <a:cubicBezTo>
                      <a:pt x="3" y="97"/>
                      <a:pt x="3" y="97"/>
                      <a:pt x="3" y="97"/>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75" name="iśḷïdé">
                <a:extLst>
                  <a:ext uri="{FF2B5EF4-FFF2-40B4-BE49-F238E27FC236}">
                    <a16:creationId xmlns:a16="http://schemas.microsoft.com/office/drawing/2014/main" xmlns="" id="{192EB294-FB6C-4D78-886B-96788CB4AA0A}"/>
                  </a:ext>
                </a:extLst>
              </p:cNvPr>
              <p:cNvSpPr/>
              <p:nvPr userDrawn="1"/>
            </p:nvSpPr>
            <p:spPr bwMode="auto">
              <a:xfrm>
                <a:off x="7118350" y="2273301"/>
                <a:ext cx="107950" cy="317500"/>
              </a:xfrm>
              <a:custGeom>
                <a:avLst/>
                <a:gdLst>
                  <a:gd name="T0" fmla="*/ 4 w 32"/>
                  <a:gd name="T1" fmla="*/ 95 h 95"/>
                  <a:gd name="T2" fmla="*/ 0 w 32"/>
                  <a:gd name="T3" fmla="*/ 95 h 95"/>
                  <a:gd name="T4" fmla="*/ 27 w 32"/>
                  <a:gd name="T5" fmla="*/ 10 h 95"/>
                  <a:gd name="T6" fmla="*/ 22 w 32"/>
                  <a:gd name="T7" fmla="*/ 3 h 95"/>
                  <a:gd name="T8" fmla="*/ 23 w 32"/>
                  <a:gd name="T9" fmla="*/ 0 h 95"/>
                  <a:gd name="T10" fmla="*/ 31 w 32"/>
                  <a:gd name="T11" fmla="*/ 11 h 95"/>
                  <a:gd name="T12" fmla="*/ 4 w 32"/>
                  <a:gd name="T13" fmla="*/ 95 h 95"/>
                </a:gdLst>
                <a:ahLst/>
                <a:cxnLst>
                  <a:cxn ang="0">
                    <a:pos x="T0" y="T1"/>
                  </a:cxn>
                  <a:cxn ang="0">
                    <a:pos x="T2" y="T3"/>
                  </a:cxn>
                  <a:cxn ang="0">
                    <a:pos x="T4" y="T5"/>
                  </a:cxn>
                  <a:cxn ang="0">
                    <a:pos x="T6" y="T7"/>
                  </a:cxn>
                  <a:cxn ang="0">
                    <a:pos x="T8" y="T9"/>
                  </a:cxn>
                  <a:cxn ang="0">
                    <a:pos x="T10" y="T11"/>
                  </a:cxn>
                  <a:cxn ang="0">
                    <a:pos x="T12" y="T13"/>
                  </a:cxn>
                </a:cxnLst>
                <a:rect l="0" t="0" r="r" b="b"/>
                <a:pathLst>
                  <a:path w="32" h="95">
                    <a:moveTo>
                      <a:pt x="4" y="95"/>
                    </a:moveTo>
                    <a:cubicBezTo>
                      <a:pt x="0" y="95"/>
                      <a:pt x="0" y="95"/>
                      <a:pt x="0" y="95"/>
                    </a:cubicBezTo>
                    <a:cubicBezTo>
                      <a:pt x="27" y="10"/>
                      <a:pt x="27" y="10"/>
                      <a:pt x="27" y="10"/>
                    </a:cubicBezTo>
                    <a:cubicBezTo>
                      <a:pt x="28" y="7"/>
                      <a:pt x="26" y="4"/>
                      <a:pt x="22" y="3"/>
                    </a:cubicBezTo>
                    <a:cubicBezTo>
                      <a:pt x="23" y="0"/>
                      <a:pt x="23" y="0"/>
                      <a:pt x="23" y="0"/>
                    </a:cubicBezTo>
                    <a:cubicBezTo>
                      <a:pt x="28" y="1"/>
                      <a:pt x="32" y="6"/>
                      <a:pt x="31" y="11"/>
                    </a:cubicBezTo>
                    <a:cubicBezTo>
                      <a:pt x="4" y="95"/>
                      <a:pt x="4" y="95"/>
                      <a:pt x="4" y="95"/>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76" name="ïS1ide">
                <a:extLst>
                  <a:ext uri="{FF2B5EF4-FFF2-40B4-BE49-F238E27FC236}">
                    <a16:creationId xmlns:a16="http://schemas.microsoft.com/office/drawing/2014/main" xmlns="" id="{5233C206-E2D8-4B7A-A25D-9F0D4F3D72FF}"/>
                  </a:ext>
                </a:extLst>
              </p:cNvPr>
              <p:cNvSpPr/>
              <p:nvPr userDrawn="1"/>
            </p:nvSpPr>
            <p:spPr bwMode="auto">
              <a:xfrm>
                <a:off x="7091363" y="2246313"/>
                <a:ext cx="111125" cy="44450"/>
              </a:xfrm>
              <a:custGeom>
                <a:avLst/>
                <a:gdLst>
                  <a:gd name="T0" fmla="*/ 1 w 33"/>
                  <a:gd name="T1" fmla="*/ 12 h 13"/>
                  <a:gd name="T2" fmla="*/ 0 w 33"/>
                  <a:gd name="T3" fmla="*/ 10 h 13"/>
                  <a:gd name="T4" fmla="*/ 2 w 33"/>
                  <a:gd name="T5" fmla="*/ 1 h 13"/>
                  <a:gd name="T6" fmla="*/ 4 w 33"/>
                  <a:gd name="T7" fmla="*/ 0 h 13"/>
                  <a:gd name="T8" fmla="*/ 6 w 33"/>
                  <a:gd name="T9" fmla="*/ 1 h 13"/>
                  <a:gd name="T10" fmla="*/ 7 w 33"/>
                  <a:gd name="T11" fmla="*/ 7 h 13"/>
                  <a:gd name="T12" fmla="*/ 8 w 33"/>
                  <a:gd name="T13" fmla="*/ 2 h 13"/>
                  <a:gd name="T14" fmla="*/ 10 w 33"/>
                  <a:gd name="T15" fmla="*/ 0 h 13"/>
                  <a:gd name="T16" fmla="*/ 11 w 33"/>
                  <a:gd name="T17" fmla="*/ 2 h 13"/>
                  <a:gd name="T18" fmla="*/ 14 w 33"/>
                  <a:gd name="T19" fmla="*/ 9 h 13"/>
                  <a:gd name="T20" fmla="*/ 15 w 33"/>
                  <a:gd name="T21" fmla="*/ 4 h 13"/>
                  <a:gd name="T22" fmla="*/ 17 w 33"/>
                  <a:gd name="T23" fmla="*/ 3 h 13"/>
                  <a:gd name="T24" fmla="*/ 19 w 33"/>
                  <a:gd name="T25" fmla="*/ 4 h 13"/>
                  <a:gd name="T26" fmla="*/ 20 w 33"/>
                  <a:gd name="T27" fmla="*/ 9 h 13"/>
                  <a:gd name="T28" fmla="*/ 20 w 33"/>
                  <a:gd name="T29" fmla="*/ 6 h 13"/>
                  <a:gd name="T30" fmla="*/ 22 w 33"/>
                  <a:gd name="T31" fmla="*/ 4 h 13"/>
                  <a:gd name="T32" fmla="*/ 24 w 33"/>
                  <a:gd name="T33" fmla="*/ 6 h 13"/>
                  <a:gd name="T34" fmla="*/ 25 w 33"/>
                  <a:gd name="T35" fmla="*/ 11 h 13"/>
                  <a:gd name="T36" fmla="*/ 25 w 33"/>
                  <a:gd name="T37" fmla="*/ 8 h 13"/>
                  <a:gd name="T38" fmla="*/ 27 w 33"/>
                  <a:gd name="T39" fmla="*/ 7 h 13"/>
                  <a:gd name="T40" fmla="*/ 29 w 33"/>
                  <a:gd name="T41" fmla="*/ 9 h 13"/>
                  <a:gd name="T42" fmla="*/ 29 w 33"/>
                  <a:gd name="T43" fmla="*/ 11 h 13"/>
                  <a:gd name="T44" fmla="*/ 31 w 33"/>
                  <a:gd name="T45" fmla="*/ 4 h 13"/>
                  <a:gd name="T46" fmla="*/ 32 w 33"/>
                  <a:gd name="T47" fmla="*/ 3 h 13"/>
                  <a:gd name="T48" fmla="*/ 33 w 33"/>
                  <a:gd name="T49" fmla="*/ 5 h 13"/>
                  <a:gd name="T50" fmla="*/ 31 w 33"/>
                  <a:gd name="T51" fmla="*/ 12 h 13"/>
                  <a:gd name="T52" fmla="*/ 29 w 33"/>
                  <a:gd name="T53" fmla="*/ 13 h 13"/>
                  <a:gd name="T54" fmla="*/ 27 w 33"/>
                  <a:gd name="T55" fmla="*/ 12 h 13"/>
                  <a:gd name="T56" fmla="*/ 27 w 33"/>
                  <a:gd name="T57" fmla="*/ 10 h 13"/>
                  <a:gd name="T58" fmla="*/ 27 w 33"/>
                  <a:gd name="T59" fmla="*/ 12 h 13"/>
                  <a:gd name="T60" fmla="*/ 25 w 33"/>
                  <a:gd name="T61" fmla="*/ 13 h 13"/>
                  <a:gd name="T62" fmla="*/ 23 w 33"/>
                  <a:gd name="T63" fmla="*/ 12 h 13"/>
                  <a:gd name="T64" fmla="*/ 22 w 33"/>
                  <a:gd name="T65" fmla="*/ 7 h 13"/>
                  <a:gd name="T66" fmla="*/ 21 w 33"/>
                  <a:gd name="T67" fmla="*/ 10 h 13"/>
                  <a:gd name="T68" fmla="*/ 20 w 33"/>
                  <a:gd name="T69" fmla="*/ 12 h 13"/>
                  <a:gd name="T70" fmla="*/ 18 w 33"/>
                  <a:gd name="T71" fmla="*/ 10 h 13"/>
                  <a:gd name="T72" fmla="*/ 17 w 33"/>
                  <a:gd name="T73" fmla="*/ 6 h 13"/>
                  <a:gd name="T74" fmla="*/ 16 w 33"/>
                  <a:gd name="T75" fmla="*/ 10 h 13"/>
                  <a:gd name="T76" fmla="*/ 14 w 33"/>
                  <a:gd name="T77" fmla="*/ 12 h 13"/>
                  <a:gd name="T78" fmla="*/ 12 w 33"/>
                  <a:gd name="T79" fmla="*/ 11 h 13"/>
                  <a:gd name="T80" fmla="*/ 10 w 33"/>
                  <a:gd name="T81" fmla="*/ 3 h 13"/>
                  <a:gd name="T82" fmla="*/ 9 w 33"/>
                  <a:gd name="T83" fmla="*/ 8 h 13"/>
                  <a:gd name="T84" fmla="*/ 7 w 33"/>
                  <a:gd name="T85" fmla="*/ 9 h 13"/>
                  <a:gd name="T86" fmla="*/ 5 w 33"/>
                  <a:gd name="T87" fmla="*/ 8 h 13"/>
                  <a:gd name="T88" fmla="*/ 4 w 33"/>
                  <a:gd name="T89" fmla="*/ 2 h 13"/>
                  <a:gd name="T90" fmla="*/ 2 w 33"/>
                  <a:gd name="T91" fmla="*/ 11 h 13"/>
                  <a:gd name="T92" fmla="*/ 1 w 33"/>
                  <a:gd name="T9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 h="13">
                    <a:moveTo>
                      <a:pt x="1" y="12"/>
                    </a:moveTo>
                    <a:cubicBezTo>
                      <a:pt x="0" y="12"/>
                      <a:pt x="0" y="11"/>
                      <a:pt x="0" y="10"/>
                    </a:cubicBezTo>
                    <a:cubicBezTo>
                      <a:pt x="2" y="1"/>
                      <a:pt x="2" y="1"/>
                      <a:pt x="2" y="1"/>
                    </a:cubicBezTo>
                    <a:cubicBezTo>
                      <a:pt x="2" y="0"/>
                      <a:pt x="3" y="0"/>
                      <a:pt x="4" y="0"/>
                    </a:cubicBezTo>
                    <a:cubicBezTo>
                      <a:pt x="5" y="0"/>
                      <a:pt x="5" y="0"/>
                      <a:pt x="6" y="1"/>
                    </a:cubicBezTo>
                    <a:cubicBezTo>
                      <a:pt x="7" y="7"/>
                      <a:pt x="7" y="7"/>
                      <a:pt x="7" y="7"/>
                    </a:cubicBezTo>
                    <a:cubicBezTo>
                      <a:pt x="8" y="2"/>
                      <a:pt x="8" y="2"/>
                      <a:pt x="8" y="2"/>
                    </a:cubicBezTo>
                    <a:cubicBezTo>
                      <a:pt x="8" y="1"/>
                      <a:pt x="9" y="0"/>
                      <a:pt x="10" y="0"/>
                    </a:cubicBezTo>
                    <a:cubicBezTo>
                      <a:pt x="10" y="0"/>
                      <a:pt x="11" y="1"/>
                      <a:pt x="11" y="2"/>
                    </a:cubicBezTo>
                    <a:cubicBezTo>
                      <a:pt x="14" y="9"/>
                      <a:pt x="14" y="9"/>
                      <a:pt x="14" y="9"/>
                    </a:cubicBezTo>
                    <a:cubicBezTo>
                      <a:pt x="15" y="4"/>
                      <a:pt x="15" y="4"/>
                      <a:pt x="15" y="4"/>
                    </a:cubicBezTo>
                    <a:cubicBezTo>
                      <a:pt x="15" y="4"/>
                      <a:pt x="16" y="3"/>
                      <a:pt x="17" y="3"/>
                    </a:cubicBezTo>
                    <a:cubicBezTo>
                      <a:pt x="18" y="3"/>
                      <a:pt x="18" y="4"/>
                      <a:pt x="19" y="4"/>
                    </a:cubicBezTo>
                    <a:cubicBezTo>
                      <a:pt x="20" y="9"/>
                      <a:pt x="20" y="9"/>
                      <a:pt x="20" y="9"/>
                    </a:cubicBezTo>
                    <a:cubicBezTo>
                      <a:pt x="20" y="6"/>
                      <a:pt x="20" y="6"/>
                      <a:pt x="20" y="6"/>
                    </a:cubicBezTo>
                    <a:cubicBezTo>
                      <a:pt x="20" y="5"/>
                      <a:pt x="21" y="4"/>
                      <a:pt x="22" y="4"/>
                    </a:cubicBezTo>
                    <a:cubicBezTo>
                      <a:pt x="23" y="4"/>
                      <a:pt x="24" y="5"/>
                      <a:pt x="24" y="6"/>
                    </a:cubicBezTo>
                    <a:cubicBezTo>
                      <a:pt x="25" y="11"/>
                      <a:pt x="25" y="11"/>
                      <a:pt x="25" y="11"/>
                    </a:cubicBezTo>
                    <a:cubicBezTo>
                      <a:pt x="25" y="8"/>
                      <a:pt x="25" y="8"/>
                      <a:pt x="25" y="8"/>
                    </a:cubicBezTo>
                    <a:cubicBezTo>
                      <a:pt x="26" y="8"/>
                      <a:pt x="26" y="7"/>
                      <a:pt x="27" y="7"/>
                    </a:cubicBezTo>
                    <a:cubicBezTo>
                      <a:pt x="28" y="7"/>
                      <a:pt x="29" y="8"/>
                      <a:pt x="29" y="9"/>
                    </a:cubicBezTo>
                    <a:cubicBezTo>
                      <a:pt x="29" y="11"/>
                      <a:pt x="29" y="11"/>
                      <a:pt x="29" y="11"/>
                    </a:cubicBezTo>
                    <a:cubicBezTo>
                      <a:pt x="31" y="4"/>
                      <a:pt x="31" y="4"/>
                      <a:pt x="31" y="4"/>
                    </a:cubicBezTo>
                    <a:cubicBezTo>
                      <a:pt x="31" y="4"/>
                      <a:pt x="31" y="3"/>
                      <a:pt x="32" y="3"/>
                    </a:cubicBezTo>
                    <a:cubicBezTo>
                      <a:pt x="32" y="3"/>
                      <a:pt x="33" y="4"/>
                      <a:pt x="33" y="5"/>
                    </a:cubicBezTo>
                    <a:cubicBezTo>
                      <a:pt x="31" y="12"/>
                      <a:pt x="31" y="12"/>
                      <a:pt x="31" y="12"/>
                    </a:cubicBezTo>
                    <a:cubicBezTo>
                      <a:pt x="31" y="13"/>
                      <a:pt x="30" y="13"/>
                      <a:pt x="29" y="13"/>
                    </a:cubicBezTo>
                    <a:cubicBezTo>
                      <a:pt x="28" y="13"/>
                      <a:pt x="28" y="13"/>
                      <a:pt x="27" y="12"/>
                    </a:cubicBezTo>
                    <a:cubicBezTo>
                      <a:pt x="27" y="10"/>
                      <a:pt x="27" y="10"/>
                      <a:pt x="27" y="10"/>
                    </a:cubicBezTo>
                    <a:cubicBezTo>
                      <a:pt x="27" y="12"/>
                      <a:pt x="27" y="12"/>
                      <a:pt x="27" y="12"/>
                    </a:cubicBezTo>
                    <a:cubicBezTo>
                      <a:pt x="27" y="13"/>
                      <a:pt x="26" y="13"/>
                      <a:pt x="25" y="13"/>
                    </a:cubicBezTo>
                    <a:cubicBezTo>
                      <a:pt x="24" y="13"/>
                      <a:pt x="23" y="13"/>
                      <a:pt x="23" y="12"/>
                    </a:cubicBezTo>
                    <a:cubicBezTo>
                      <a:pt x="22" y="7"/>
                      <a:pt x="22" y="7"/>
                      <a:pt x="22" y="7"/>
                    </a:cubicBezTo>
                    <a:cubicBezTo>
                      <a:pt x="21" y="10"/>
                      <a:pt x="21" y="10"/>
                      <a:pt x="21" y="10"/>
                    </a:cubicBezTo>
                    <a:cubicBezTo>
                      <a:pt x="21" y="11"/>
                      <a:pt x="20" y="12"/>
                      <a:pt x="20" y="12"/>
                    </a:cubicBezTo>
                    <a:cubicBezTo>
                      <a:pt x="19" y="12"/>
                      <a:pt x="18" y="11"/>
                      <a:pt x="18" y="10"/>
                    </a:cubicBezTo>
                    <a:cubicBezTo>
                      <a:pt x="17" y="6"/>
                      <a:pt x="17" y="6"/>
                      <a:pt x="17" y="6"/>
                    </a:cubicBezTo>
                    <a:cubicBezTo>
                      <a:pt x="16" y="10"/>
                      <a:pt x="16" y="10"/>
                      <a:pt x="16" y="10"/>
                    </a:cubicBezTo>
                    <a:cubicBezTo>
                      <a:pt x="16" y="11"/>
                      <a:pt x="15" y="12"/>
                      <a:pt x="14" y="12"/>
                    </a:cubicBezTo>
                    <a:cubicBezTo>
                      <a:pt x="13" y="12"/>
                      <a:pt x="13" y="11"/>
                      <a:pt x="12" y="11"/>
                    </a:cubicBezTo>
                    <a:cubicBezTo>
                      <a:pt x="10" y="3"/>
                      <a:pt x="10" y="3"/>
                      <a:pt x="10" y="3"/>
                    </a:cubicBezTo>
                    <a:cubicBezTo>
                      <a:pt x="9" y="8"/>
                      <a:pt x="9" y="8"/>
                      <a:pt x="9" y="8"/>
                    </a:cubicBezTo>
                    <a:cubicBezTo>
                      <a:pt x="9" y="8"/>
                      <a:pt x="8" y="9"/>
                      <a:pt x="7" y="9"/>
                    </a:cubicBezTo>
                    <a:cubicBezTo>
                      <a:pt x="6" y="9"/>
                      <a:pt x="5" y="9"/>
                      <a:pt x="5" y="8"/>
                    </a:cubicBezTo>
                    <a:cubicBezTo>
                      <a:pt x="4" y="2"/>
                      <a:pt x="4" y="2"/>
                      <a:pt x="4" y="2"/>
                    </a:cubicBezTo>
                    <a:cubicBezTo>
                      <a:pt x="2" y="11"/>
                      <a:pt x="2" y="11"/>
                      <a:pt x="2" y="11"/>
                    </a:cubicBezTo>
                    <a:cubicBezTo>
                      <a:pt x="2" y="11"/>
                      <a:pt x="1" y="12"/>
                      <a:pt x="1" y="12"/>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77" name="îš1îḋe">
                <a:extLst>
                  <a:ext uri="{FF2B5EF4-FFF2-40B4-BE49-F238E27FC236}">
                    <a16:creationId xmlns:a16="http://schemas.microsoft.com/office/drawing/2014/main" xmlns="" id="{348DF262-A48D-454A-A30F-1A490281A7A3}"/>
                  </a:ext>
                </a:extLst>
              </p:cNvPr>
              <p:cNvSpPr/>
              <p:nvPr userDrawn="1"/>
            </p:nvSpPr>
            <p:spPr bwMode="auto">
              <a:xfrm>
                <a:off x="6891338" y="1962151"/>
                <a:ext cx="438150" cy="422275"/>
              </a:xfrm>
              <a:custGeom>
                <a:avLst/>
                <a:gdLst>
                  <a:gd name="T0" fmla="*/ 62 w 131"/>
                  <a:gd name="T1" fmla="*/ 96 h 126"/>
                  <a:gd name="T2" fmla="*/ 61 w 131"/>
                  <a:gd name="T3" fmla="*/ 97 h 126"/>
                  <a:gd name="T4" fmla="*/ 61 w 131"/>
                  <a:gd name="T5" fmla="*/ 90 h 126"/>
                  <a:gd name="T6" fmla="*/ 55 w 131"/>
                  <a:gd name="T7" fmla="*/ 95 h 126"/>
                  <a:gd name="T8" fmla="*/ 53 w 131"/>
                  <a:gd name="T9" fmla="*/ 126 h 126"/>
                  <a:gd name="T10" fmla="*/ 95 w 131"/>
                  <a:gd name="T11" fmla="*/ 103 h 126"/>
                  <a:gd name="T12" fmla="*/ 91 w 131"/>
                  <a:gd name="T13" fmla="*/ 97 h 126"/>
                  <a:gd name="T14" fmla="*/ 89 w 131"/>
                  <a:gd name="T15" fmla="*/ 98 h 126"/>
                  <a:gd name="T16" fmla="*/ 87 w 131"/>
                  <a:gd name="T17" fmla="*/ 95 h 126"/>
                  <a:gd name="T18" fmla="*/ 85 w 131"/>
                  <a:gd name="T19" fmla="*/ 98 h 126"/>
                  <a:gd name="T20" fmla="*/ 83 w 131"/>
                  <a:gd name="T21" fmla="*/ 97 h 126"/>
                  <a:gd name="T22" fmla="*/ 81 w 131"/>
                  <a:gd name="T23" fmla="*/ 95 h 126"/>
                  <a:gd name="T24" fmla="*/ 80 w 131"/>
                  <a:gd name="T25" fmla="*/ 97 h 126"/>
                  <a:gd name="T26" fmla="*/ 77 w 131"/>
                  <a:gd name="T27" fmla="*/ 91 h 126"/>
                  <a:gd name="T28" fmla="*/ 74 w 131"/>
                  <a:gd name="T29" fmla="*/ 97 h 126"/>
                  <a:gd name="T30" fmla="*/ 72 w 131"/>
                  <a:gd name="T31" fmla="*/ 96 h 126"/>
                  <a:gd name="T32" fmla="*/ 69 w 131"/>
                  <a:gd name="T33" fmla="*/ 93 h 126"/>
                  <a:gd name="T34" fmla="*/ 67 w 131"/>
                  <a:gd name="T35" fmla="*/ 94 h 126"/>
                  <a:gd name="T36" fmla="*/ 64 w 131"/>
                  <a:gd name="T37" fmla="*/ 87 h 126"/>
                  <a:gd name="T38" fmla="*/ 22 w 131"/>
                  <a:gd name="T39" fmla="*/ 31 h 126"/>
                  <a:gd name="T40" fmla="*/ 48 w 131"/>
                  <a:gd name="T41" fmla="*/ 125 h 126"/>
                  <a:gd name="T42" fmla="*/ 61 w 131"/>
                  <a:gd name="T43" fmla="*/ 87 h 126"/>
                  <a:gd name="T44" fmla="*/ 62 w 131"/>
                  <a:gd name="T45" fmla="*/ 86 h 126"/>
                  <a:gd name="T46" fmla="*/ 64 w 131"/>
                  <a:gd name="T47" fmla="*/ 85 h 126"/>
                  <a:gd name="T48" fmla="*/ 67 w 131"/>
                  <a:gd name="T49" fmla="*/ 92 h 126"/>
                  <a:gd name="T50" fmla="*/ 70 w 131"/>
                  <a:gd name="T51" fmla="*/ 85 h 126"/>
                  <a:gd name="T52" fmla="*/ 71 w 131"/>
                  <a:gd name="T53" fmla="*/ 87 h 126"/>
                  <a:gd name="T54" fmla="*/ 75 w 131"/>
                  <a:gd name="T55" fmla="*/ 89 h 126"/>
                  <a:gd name="T56" fmla="*/ 77 w 131"/>
                  <a:gd name="T57" fmla="*/ 88 h 126"/>
                  <a:gd name="T58" fmla="*/ 80 w 131"/>
                  <a:gd name="T59" fmla="*/ 94 h 126"/>
                  <a:gd name="T60" fmla="*/ 82 w 131"/>
                  <a:gd name="T61" fmla="*/ 89 h 126"/>
                  <a:gd name="T62" fmla="*/ 84 w 131"/>
                  <a:gd name="T63" fmla="*/ 91 h 126"/>
                  <a:gd name="T64" fmla="*/ 85 w 131"/>
                  <a:gd name="T65" fmla="*/ 93 h 126"/>
                  <a:gd name="T66" fmla="*/ 87 w 131"/>
                  <a:gd name="T67" fmla="*/ 92 h 126"/>
                  <a:gd name="T68" fmla="*/ 89 w 131"/>
                  <a:gd name="T69" fmla="*/ 96 h 126"/>
                  <a:gd name="T70" fmla="*/ 92 w 131"/>
                  <a:gd name="T71" fmla="*/ 88 h 126"/>
                  <a:gd name="T72" fmla="*/ 93 w 131"/>
                  <a:gd name="T73" fmla="*/ 90 h 126"/>
                  <a:gd name="T74" fmla="*/ 99 w 131"/>
                  <a:gd name="T75" fmla="*/ 104 h 126"/>
                  <a:gd name="T76" fmla="*/ 109 w 131"/>
                  <a:gd name="T77" fmla="*/ 95 h 126"/>
                  <a:gd name="T78" fmla="*/ 78 w 131"/>
                  <a:gd name="T7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 h="126">
                    <a:moveTo>
                      <a:pt x="64" y="87"/>
                    </a:moveTo>
                    <a:cubicBezTo>
                      <a:pt x="62" y="96"/>
                      <a:pt x="62" y="96"/>
                      <a:pt x="62" y="96"/>
                    </a:cubicBezTo>
                    <a:cubicBezTo>
                      <a:pt x="62" y="96"/>
                      <a:pt x="61" y="97"/>
                      <a:pt x="61" y="97"/>
                    </a:cubicBezTo>
                    <a:cubicBezTo>
                      <a:pt x="61" y="97"/>
                      <a:pt x="61" y="97"/>
                      <a:pt x="61" y="97"/>
                    </a:cubicBezTo>
                    <a:cubicBezTo>
                      <a:pt x="60" y="97"/>
                      <a:pt x="60" y="96"/>
                      <a:pt x="60" y="95"/>
                    </a:cubicBezTo>
                    <a:cubicBezTo>
                      <a:pt x="61" y="90"/>
                      <a:pt x="61" y="90"/>
                      <a:pt x="61" y="90"/>
                    </a:cubicBezTo>
                    <a:cubicBezTo>
                      <a:pt x="61" y="90"/>
                      <a:pt x="61" y="90"/>
                      <a:pt x="61" y="90"/>
                    </a:cubicBezTo>
                    <a:cubicBezTo>
                      <a:pt x="58" y="90"/>
                      <a:pt x="55" y="92"/>
                      <a:pt x="55" y="95"/>
                    </a:cubicBezTo>
                    <a:cubicBezTo>
                      <a:pt x="51" y="126"/>
                      <a:pt x="51" y="126"/>
                      <a:pt x="51" y="126"/>
                    </a:cubicBezTo>
                    <a:cubicBezTo>
                      <a:pt x="52" y="126"/>
                      <a:pt x="52" y="126"/>
                      <a:pt x="53" y="126"/>
                    </a:cubicBezTo>
                    <a:cubicBezTo>
                      <a:pt x="66" y="126"/>
                      <a:pt x="80" y="121"/>
                      <a:pt x="93" y="111"/>
                    </a:cubicBezTo>
                    <a:cubicBezTo>
                      <a:pt x="95" y="103"/>
                      <a:pt x="95" y="103"/>
                      <a:pt x="95" y="103"/>
                    </a:cubicBezTo>
                    <a:cubicBezTo>
                      <a:pt x="96" y="100"/>
                      <a:pt x="94" y="97"/>
                      <a:pt x="91" y="96"/>
                    </a:cubicBezTo>
                    <a:cubicBezTo>
                      <a:pt x="91" y="97"/>
                      <a:pt x="91" y="97"/>
                      <a:pt x="91" y="97"/>
                    </a:cubicBezTo>
                    <a:cubicBezTo>
                      <a:pt x="91" y="98"/>
                      <a:pt x="90" y="98"/>
                      <a:pt x="89" y="98"/>
                    </a:cubicBezTo>
                    <a:cubicBezTo>
                      <a:pt x="89" y="98"/>
                      <a:pt x="89" y="98"/>
                      <a:pt x="89" y="98"/>
                    </a:cubicBezTo>
                    <a:cubicBezTo>
                      <a:pt x="88" y="98"/>
                      <a:pt x="88" y="98"/>
                      <a:pt x="87" y="97"/>
                    </a:cubicBezTo>
                    <a:cubicBezTo>
                      <a:pt x="87" y="95"/>
                      <a:pt x="87" y="95"/>
                      <a:pt x="87" y="95"/>
                    </a:cubicBezTo>
                    <a:cubicBezTo>
                      <a:pt x="87" y="97"/>
                      <a:pt x="87" y="97"/>
                      <a:pt x="87" y="97"/>
                    </a:cubicBezTo>
                    <a:cubicBezTo>
                      <a:pt x="87" y="98"/>
                      <a:pt x="86" y="98"/>
                      <a:pt x="85" y="98"/>
                    </a:cubicBezTo>
                    <a:cubicBezTo>
                      <a:pt x="85" y="98"/>
                      <a:pt x="85" y="98"/>
                      <a:pt x="85" y="98"/>
                    </a:cubicBezTo>
                    <a:cubicBezTo>
                      <a:pt x="84" y="98"/>
                      <a:pt x="83" y="98"/>
                      <a:pt x="83" y="97"/>
                    </a:cubicBezTo>
                    <a:cubicBezTo>
                      <a:pt x="82" y="92"/>
                      <a:pt x="82" y="92"/>
                      <a:pt x="82" y="92"/>
                    </a:cubicBezTo>
                    <a:cubicBezTo>
                      <a:pt x="81" y="95"/>
                      <a:pt x="81" y="95"/>
                      <a:pt x="81" y="95"/>
                    </a:cubicBezTo>
                    <a:cubicBezTo>
                      <a:pt x="81" y="96"/>
                      <a:pt x="80" y="97"/>
                      <a:pt x="80" y="97"/>
                    </a:cubicBezTo>
                    <a:cubicBezTo>
                      <a:pt x="80" y="97"/>
                      <a:pt x="80" y="97"/>
                      <a:pt x="80" y="97"/>
                    </a:cubicBezTo>
                    <a:cubicBezTo>
                      <a:pt x="79" y="97"/>
                      <a:pt x="78" y="96"/>
                      <a:pt x="78" y="95"/>
                    </a:cubicBezTo>
                    <a:cubicBezTo>
                      <a:pt x="77" y="91"/>
                      <a:pt x="77" y="91"/>
                      <a:pt x="77" y="91"/>
                    </a:cubicBezTo>
                    <a:cubicBezTo>
                      <a:pt x="76" y="95"/>
                      <a:pt x="76" y="95"/>
                      <a:pt x="76" y="95"/>
                    </a:cubicBezTo>
                    <a:cubicBezTo>
                      <a:pt x="76" y="96"/>
                      <a:pt x="75" y="97"/>
                      <a:pt x="74" y="97"/>
                    </a:cubicBezTo>
                    <a:cubicBezTo>
                      <a:pt x="74" y="97"/>
                      <a:pt x="74" y="97"/>
                      <a:pt x="74" y="97"/>
                    </a:cubicBezTo>
                    <a:cubicBezTo>
                      <a:pt x="73" y="97"/>
                      <a:pt x="73" y="96"/>
                      <a:pt x="72" y="96"/>
                    </a:cubicBezTo>
                    <a:cubicBezTo>
                      <a:pt x="70" y="88"/>
                      <a:pt x="70" y="88"/>
                      <a:pt x="70" y="88"/>
                    </a:cubicBezTo>
                    <a:cubicBezTo>
                      <a:pt x="69" y="93"/>
                      <a:pt x="69" y="93"/>
                      <a:pt x="69" y="93"/>
                    </a:cubicBezTo>
                    <a:cubicBezTo>
                      <a:pt x="69" y="93"/>
                      <a:pt x="68" y="94"/>
                      <a:pt x="67" y="94"/>
                    </a:cubicBezTo>
                    <a:cubicBezTo>
                      <a:pt x="67" y="94"/>
                      <a:pt x="67" y="94"/>
                      <a:pt x="67" y="94"/>
                    </a:cubicBezTo>
                    <a:cubicBezTo>
                      <a:pt x="66" y="94"/>
                      <a:pt x="65" y="94"/>
                      <a:pt x="65" y="93"/>
                    </a:cubicBezTo>
                    <a:cubicBezTo>
                      <a:pt x="64" y="87"/>
                      <a:pt x="64" y="87"/>
                      <a:pt x="64" y="87"/>
                    </a:cubicBezTo>
                    <a:moveTo>
                      <a:pt x="78" y="0"/>
                    </a:moveTo>
                    <a:cubicBezTo>
                      <a:pt x="58" y="0"/>
                      <a:pt x="37" y="11"/>
                      <a:pt x="22" y="31"/>
                    </a:cubicBezTo>
                    <a:cubicBezTo>
                      <a:pt x="0" y="61"/>
                      <a:pt x="1" y="99"/>
                      <a:pt x="25" y="117"/>
                    </a:cubicBezTo>
                    <a:cubicBezTo>
                      <a:pt x="32" y="122"/>
                      <a:pt x="40" y="125"/>
                      <a:pt x="48" y="125"/>
                    </a:cubicBezTo>
                    <a:cubicBezTo>
                      <a:pt x="51" y="95"/>
                      <a:pt x="51" y="95"/>
                      <a:pt x="51" y="95"/>
                    </a:cubicBezTo>
                    <a:cubicBezTo>
                      <a:pt x="52" y="90"/>
                      <a:pt x="56" y="87"/>
                      <a:pt x="61" y="87"/>
                    </a:cubicBezTo>
                    <a:cubicBezTo>
                      <a:pt x="61" y="87"/>
                      <a:pt x="61" y="87"/>
                      <a:pt x="62" y="87"/>
                    </a:cubicBezTo>
                    <a:cubicBezTo>
                      <a:pt x="62" y="86"/>
                      <a:pt x="62" y="86"/>
                      <a:pt x="62" y="86"/>
                    </a:cubicBezTo>
                    <a:cubicBezTo>
                      <a:pt x="62" y="85"/>
                      <a:pt x="63" y="85"/>
                      <a:pt x="64" y="85"/>
                    </a:cubicBezTo>
                    <a:cubicBezTo>
                      <a:pt x="64" y="85"/>
                      <a:pt x="64" y="85"/>
                      <a:pt x="64" y="85"/>
                    </a:cubicBezTo>
                    <a:cubicBezTo>
                      <a:pt x="65" y="85"/>
                      <a:pt x="65" y="85"/>
                      <a:pt x="66" y="86"/>
                    </a:cubicBezTo>
                    <a:cubicBezTo>
                      <a:pt x="67" y="92"/>
                      <a:pt x="67" y="92"/>
                      <a:pt x="67" y="92"/>
                    </a:cubicBezTo>
                    <a:cubicBezTo>
                      <a:pt x="68" y="87"/>
                      <a:pt x="68" y="87"/>
                      <a:pt x="68" y="87"/>
                    </a:cubicBezTo>
                    <a:cubicBezTo>
                      <a:pt x="68" y="86"/>
                      <a:pt x="69" y="85"/>
                      <a:pt x="70" y="85"/>
                    </a:cubicBezTo>
                    <a:cubicBezTo>
                      <a:pt x="70" y="85"/>
                      <a:pt x="70" y="85"/>
                      <a:pt x="70" y="85"/>
                    </a:cubicBezTo>
                    <a:cubicBezTo>
                      <a:pt x="71" y="85"/>
                      <a:pt x="71" y="86"/>
                      <a:pt x="71" y="87"/>
                    </a:cubicBezTo>
                    <a:cubicBezTo>
                      <a:pt x="74" y="94"/>
                      <a:pt x="74" y="94"/>
                      <a:pt x="74" y="94"/>
                    </a:cubicBezTo>
                    <a:cubicBezTo>
                      <a:pt x="75" y="89"/>
                      <a:pt x="75" y="89"/>
                      <a:pt x="75" y="89"/>
                    </a:cubicBezTo>
                    <a:cubicBezTo>
                      <a:pt x="75" y="89"/>
                      <a:pt x="76" y="88"/>
                      <a:pt x="77" y="88"/>
                    </a:cubicBezTo>
                    <a:cubicBezTo>
                      <a:pt x="77" y="88"/>
                      <a:pt x="77" y="88"/>
                      <a:pt x="77" y="88"/>
                    </a:cubicBezTo>
                    <a:cubicBezTo>
                      <a:pt x="78" y="88"/>
                      <a:pt x="78" y="89"/>
                      <a:pt x="79" y="89"/>
                    </a:cubicBezTo>
                    <a:cubicBezTo>
                      <a:pt x="80" y="94"/>
                      <a:pt x="80" y="94"/>
                      <a:pt x="80" y="94"/>
                    </a:cubicBezTo>
                    <a:cubicBezTo>
                      <a:pt x="80" y="91"/>
                      <a:pt x="80" y="91"/>
                      <a:pt x="80" y="91"/>
                    </a:cubicBezTo>
                    <a:cubicBezTo>
                      <a:pt x="80" y="90"/>
                      <a:pt x="81" y="89"/>
                      <a:pt x="82" y="89"/>
                    </a:cubicBezTo>
                    <a:cubicBezTo>
                      <a:pt x="82" y="89"/>
                      <a:pt x="82" y="89"/>
                      <a:pt x="82" y="89"/>
                    </a:cubicBezTo>
                    <a:cubicBezTo>
                      <a:pt x="83" y="89"/>
                      <a:pt x="84" y="90"/>
                      <a:pt x="84" y="91"/>
                    </a:cubicBezTo>
                    <a:cubicBezTo>
                      <a:pt x="85" y="96"/>
                      <a:pt x="85" y="96"/>
                      <a:pt x="85" y="96"/>
                    </a:cubicBezTo>
                    <a:cubicBezTo>
                      <a:pt x="85" y="93"/>
                      <a:pt x="85" y="93"/>
                      <a:pt x="85" y="93"/>
                    </a:cubicBezTo>
                    <a:cubicBezTo>
                      <a:pt x="86" y="93"/>
                      <a:pt x="86" y="92"/>
                      <a:pt x="87" y="92"/>
                    </a:cubicBezTo>
                    <a:cubicBezTo>
                      <a:pt x="87" y="92"/>
                      <a:pt x="87" y="92"/>
                      <a:pt x="87" y="92"/>
                    </a:cubicBezTo>
                    <a:cubicBezTo>
                      <a:pt x="88" y="92"/>
                      <a:pt x="89" y="93"/>
                      <a:pt x="89" y="94"/>
                    </a:cubicBezTo>
                    <a:cubicBezTo>
                      <a:pt x="89" y="96"/>
                      <a:pt x="89" y="96"/>
                      <a:pt x="89" y="96"/>
                    </a:cubicBezTo>
                    <a:cubicBezTo>
                      <a:pt x="91" y="89"/>
                      <a:pt x="91" y="89"/>
                      <a:pt x="91" y="89"/>
                    </a:cubicBezTo>
                    <a:cubicBezTo>
                      <a:pt x="91" y="89"/>
                      <a:pt x="91" y="88"/>
                      <a:pt x="92" y="88"/>
                    </a:cubicBezTo>
                    <a:cubicBezTo>
                      <a:pt x="92" y="88"/>
                      <a:pt x="92" y="88"/>
                      <a:pt x="92" y="88"/>
                    </a:cubicBezTo>
                    <a:cubicBezTo>
                      <a:pt x="92" y="88"/>
                      <a:pt x="93" y="89"/>
                      <a:pt x="93" y="90"/>
                    </a:cubicBezTo>
                    <a:cubicBezTo>
                      <a:pt x="92" y="93"/>
                      <a:pt x="92" y="93"/>
                      <a:pt x="92" y="93"/>
                    </a:cubicBezTo>
                    <a:cubicBezTo>
                      <a:pt x="97" y="94"/>
                      <a:pt x="100" y="99"/>
                      <a:pt x="99" y="104"/>
                    </a:cubicBezTo>
                    <a:cubicBezTo>
                      <a:pt x="98" y="107"/>
                      <a:pt x="98" y="107"/>
                      <a:pt x="98" y="107"/>
                    </a:cubicBezTo>
                    <a:cubicBezTo>
                      <a:pt x="102" y="103"/>
                      <a:pt x="105" y="99"/>
                      <a:pt x="109" y="95"/>
                    </a:cubicBezTo>
                    <a:cubicBezTo>
                      <a:pt x="131" y="65"/>
                      <a:pt x="129" y="26"/>
                      <a:pt x="105" y="9"/>
                    </a:cubicBezTo>
                    <a:cubicBezTo>
                      <a:pt x="97" y="3"/>
                      <a:pt x="88" y="0"/>
                      <a:pt x="78" y="0"/>
                    </a:cubicBezTo>
                  </a:path>
                </a:pathLst>
              </a:custGeom>
              <a:solidFill>
                <a:srgbClr val="FFDB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78" name="íŝļïḓé">
                <a:extLst>
                  <a:ext uri="{FF2B5EF4-FFF2-40B4-BE49-F238E27FC236}">
                    <a16:creationId xmlns:a16="http://schemas.microsoft.com/office/drawing/2014/main" xmlns="" id="{759870D3-49F9-47B6-A1D3-1600AA7218A0}"/>
                  </a:ext>
                </a:extLst>
              </p:cNvPr>
              <p:cNvSpPr/>
              <p:nvPr userDrawn="1"/>
            </p:nvSpPr>
            <p:spPr bwMode="auto">
              <a:xfrm>
                <a:off x="7051675" y="2252663"/>
                <a:ext cx="47625" cy="131763"/>
              </a:xfrm>
              <a:custGeom>
                <a:avLst/>
                <a:gdLst>
                  <a:gd name="T0" fmla="*/ 13 w 14"/>
                  <a:gd name="T1" fmla="*/ 0 h 39"/>
                  <a:gd name="T2" fmla="*/ 3 w 14"/>
                  <a:gd name="T3" fmla="*/ 8 h 39"/>
                  <a:gd name="T4" fmla="*/ 0 w 14"/>
                  <a:gd name="T5" fmla="*/ 38 h 39"/>
                  <a:gd name="T6" fmla="*/ 3 w 14"/>
                  <a:gd name="T7" fmla="*/ 39 h 39"/>
                  <a:gd name="T8" fmla="*/ 7 w 14"/>
                  <a:gd name="T9" fmla="*/ 8 h 39"/>
                  <a:gd name="T10" fmla="*/ 13 w 14"/>
                  <a:gd name="T11" fmla="*/ 3 h 39"/>
                  <a:gd name="T12" fmla="*/ 13 w 14"/>
                  <a:gd name="T13" fmla="*/ 3 h 39"/>
                  <a:gd name="T14" fmla="*/ 14 w 14"/>
                  <a:gd name="T15" fmla="*/ 0 h 39"/>
                  <a:gd name="T16" fmla="*/ 13 w 14"/>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9">
                    <a:moveTo>
                      <a:pt x="13" y="0"/>
                    </a:moveTo>
                    <a:cubicBezTo>
                      <a:pt x="8" y="0"/>
                      <a:pt x="4" y="3"/>
                      <a:pt x="3" y="8"/>
                    </a:cubicBezTo>
                    <a:cubicBezTo>
                      <a:pt x="0" y="38"/>
                      <a:pt x="0" y="38"/>
                      <a:pt x="0" y="38"/>
                    </a:cubicBezTo>
                    <a:cubicBezTo>
                      <a:pt x="1" y="39"/>
                      <a:pt x="2" y="39"/>
                      <a:pt x="3" y="39"/>
                    </a:cubicBezTo>
                    <a:cubicBezTo>
                      <a:pt x="7" y="8"/>
                      <a:pt x="7" y="8"/>
                      <a:pt x="7" y="8"/>
                    </a:cubicBezTo>
                    <a:cubicBezTo>
                      <a:pt x="7" y="5"/>
                      <a:pt x="10" y="3"/>
                      <a:pt x="13" y="3"/>
                    </a:cubicBezTo>
                    <a:cubicBezTo>
                      <a:pt x="13" y="3"/>
                      <a:pt x="13" y="3"/>
                      <a:pt x="13" y="3"/>
                    </a:cubicBezTo>
                    <a:cubicBezTo>
                      <a:pt x="14" y="0"/>
                      <a:pt x="14" y="0"/>
                      <a:pt x="14" y="0"/>
                    </a:cubicBezTo>
                    <a:cubicBezTo>
                      <a:pt x="13" y="0"/>
                      <a:pt x="13" y="0"/>
                      <a:pt x="13"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79" name="ï$ḻiḍe">
                <a:extLst>
                  <a:ext uri="{FF2B5EF4-FFF2-40B4-BE49-F238E27FC236}">
                    <a16:creationId xmlns:a16="http://schemas.microsoft.com/office/drawing/2014/main" xmlns="" id="{1896D660-94A5-4D9E-A00A-3532150FFBCE}"/>
                  </a:ext>
                </a:extLst>
              </p:cNvPr>
              <p:cNvSpPr/>
              <p:nvPr userDrawn="1"/>
            </p:nvSpPr>
            <p:spPr bwMode="auto">
              <a:xfrm>
                <a:off x="7196138" y="2273301"/>
                <a:ext cx="30163" cy="60325"/>
              </a:xfrm>
              <a:custGeom>
                <a:avLst/>
                <a:gdLst>
                  <a:gd name="T0" fmla="*/ 1 w 9"/>
                  <a:gd name="T1" fmla="*/ 0 h 18"/>
                  <a:gd name="T2" fmla="*/ 0 w 9"/>
                  <a:gd name="T3" fmla="*/ 3 h 18"/>
                  <a:gd name="T4" fmla="*/ 4 w 9"/>
                  <a:gd name="T5" fmla="*/ 10 h 18"/>
                  <a:gd name="T6" fmla="*/ 2 w 9"/>
                  <a:gd name="T7" fmla="*/ 18 h 18"/>
                  <a:gd name="T8" fmla="*/ 7 w 9"/>
                  <a:gd name="T9" fmla="*/ 14 h 18"/>
                  <a:gd name="T10" fmla="*/ 8 w 9"/>
                  <a:gd name="T11" fmla="*/ 11 h 18"/>
                  <a:gd name="T12" fmla="*/ 1 w 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9" h="18">
                    <a:moveTo>
                      <a:pt x="1" y="0"/>
                    </a:moveTo>
                    <a:cubicBezTo>
                      <a:pt x="0" y="3"/>
                      <a:pt x="0" y="3"/>
                      <a:pt x="0" y="3"/>
                    </a:cubicBezTo>
                    <a:cubicBezTo>
                      <a:pt x="3" y="4"/>
                      <a:pt x="5" y="7"/>
                      <a:pt x="4" y="10"/>
                    </a:cubicBezTo>
                    <a:cubicBezTo>
                      <a:pt x="2" y="18"/>
                      <a:pt x="2" y="18"/>
                      <a:pt x="2" y="18"/>
                    </a:cubicBezTo>
                    <a:cubicBezTo>
                      <a:pt x="3" y="17"/>
                      <a:pt x="5" y="15"/>
                      <a:pt x="7" y="14"/>
                    </a:cubicBezTo>
                    <a:cubicBezTo>
                      <a:pt x="8" y="11"/>
                      <a:pt x="8" y="11"/>
                      <a:pt x="8" y="11"/>
                    </a:cubicBezTo>
                    <a:cubicBezTo>
                      <a:pt x="9" y="6"/>
                      <a:pt x="6" y="1"/>
                      <a:pt x="1"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80" name="îṩḻïḋe">
                <a:extLst>
                  <a:ext uri="{FF2B5EF4-FFF2-40B4-BE49-F238E27FC236}">
                    <a16:creationId xmlns:a16="http://schemas.microsoft.com/office/drawing/2014/main" xmlns="" id="{6A0C3329-DB26-4A9C-8460-8D0C084F85AB}"/>
                  </a:ext>
                </a:extLst>
              </p:cNvPr>
              <p:cNvSpPr/>
              <p:nvPr userDrawn="1"/>
            </p:nvSpPr>
            <p:spPr bwMode="auto">
              <a:xfrm>
                <a:off x="7091363" y="2246313"/>
                <a:ext cx="111125" cy="44450"/>
              </a:xfrm>
              <a:custGeom>
                <a:avLst/>
                <a:gdLst>
                  <a:gd name="T0" fmla="*/ 4 w 33"/>
                  <a:gd name="T1" fmla="*/ 0 h 13"/>
                  <a:gd name="T2" fmla="*/ 4 w 33"/>
                  <a:gd name="T3" fmla="*/ 0 h 13"/>
                  <a:gd name="T4" fmla="*/ 2 w 33"/>
                  <a:gd name="T5" fmla="*/ 1 h 13"/>
                  <a:gd name="T6" fmla="*/ 2 w 33"/>
                  <a:gd name="T7" fmla="*/ 2 h 13"/>
                  <a:gd name="T8" fmla="*/ 1 w 33"/>
                  <a:gd name="T9" fmla="*/ 5 h 13"/>
                  <a:gd name="T10" fmla="*/ 0 w 33"/>
                  <a:gd name="T11" fmla="*/ 10 h 13"/>
                  <a:gd name="T12" fmla="*/ 1 w 33"/>
                  <a:gd name="T13" fmla="*/ 12 h 13"/>
                  <a:gd name="T14" fmla="*/ 1 w 33"/>
                  <a:gd name="T15" fmla="*/ 12 h 13"/>
                  <a:gd name="T16" fmla="*/ 2 w 33"/>
                  <a:gd name="T17" fmla="*/ 11 h 13"/>
                  <a:gd name="T18" fmla="*/ 4 w 33"/>
                  <a:gd name="T19" fmla="*/ 2 h 13"/>
                  <a:gd name="T20" fmla="*/ 5 w 33"/>
                  <a:gd name="T21" fmla="*/ 8 h 13"/>
                  <a:gd name="T22" fmla="*/ 7 w 33"/>
                  <a:gd name="T23" fmla="*/ 9 h 13"/>
                  <a:gd name="T24" fmla="*/ 7 w 33"/>
                  <a:gd name="T25" fmla="*/ 9 h 13"/>
                  <a:gd name="T26" fmla="*/ 9 w 33"/>
                  <a:gd name="T27" fmla="*/ 8 h 13"/>
                  <a:gd name="T28" fmla="*/ 10 w 33"/>
                  <a:gd name="T29" fmla="*/ 3 h 13"/>
                  <a:gd name="T30" fmla="*/ 12 w 33"/>
                  <a:gd name="T31" fmla="*/ 11 h 13"/>
                  <a:gd name="T32" fmla="*/ 14 w 33"/>
                  <a:gd name="T33" fmla="*/ 12 h 13"/>
                  <a:gd name="T34" fmla="*/ 14 w 33"/>
                  <a:gd name="T35" fmla="*/ 12 h 13"/>
                  <a:gd name="T36" fmla="*/ 16 w 33"/>
                  <a:gd name="T37" fmla="*/ 10 h 13"/>
                  <a:gd name="T38" fmla="*/ 17 w 33"/>
                  <a:gd name="T39" fmla="*/ 6 h 13"/>
                  <a:gd name="T40" fmla="*/ 18 w 33"/>
                  <a:gd name="T41" fmla="*/ 10 h 13"/>
                  <a:gd name="T42" fmla="*/ 20 w 33"/>
                  <a:gd name="T43" fmla="*/ 12 h 13"/>
                  <a:gd name="T44" fmla="*/ 20 w 33"/>
                  <a:gd name="T45" fmla="*/ 12 h 13"/>
                  <a:gd name="T46" fmla="*/ 21 w 33"/>
                  <a:gd name="T47" fmla="*/ 10 h 13"/>
                  <a:gd name="T48" fmla="*/ 22 w 33"/>
                  <a:gd name="T49" fmla="*/ 7 h 13"/>
                  <a:gd name="T50" fmla="*/ 23 w 33"/>
                  <a:gd name="T51" fmla="*/ 12 h 13"/>
                  <a:gd name="T52" fmla="*/ 25 w 33"/>
                  <a:gd name="T53" fmla="*/ 13 h 13"/>
                  <a:gd name="T54" fmla="*/ 25 w 33"/>
                  <a:gd name="T55" fmla="*/ 13 h 13"/>
                  <a:gd name="T56" fmla="*/ 27 w 33"/>
                  <a:gd name="T57" fmla="*/ 12 h 13"/>
                  <a:gd name="T58" fmla="*/ 27 w 33"/>
                  <a:gd name="T59" fmla="*/ 10 h 13"/>
                  <a:gd name="T60" fmla="*/ 27 w 33"/>
                  <a:gd name="T61" fmla="*/ 12 h 13"/>
                  <a:gd name="T62" fmla="*/ 29 w 33"/>
                  <a:gd name="T63" fmla="*/ 13 h 13"/>
                  <a:gd name="T64" fmla="*/ 29 w 33"/>
                  <a:gd name="T65" fmla="*/ 13 h 13"/>
                  <a:gd name="T66" fmla="*/ 31 w 33"/>
                  <a:gd name="T67" fmla="*/ 12 h 13"/>
                  <a:gd name="T68" fmla="*/ 31 w 33"/>
                  <a:gd name="T69" fmla="*/ 11 h 13"/>
                  <a:gd name="T70" fmla="*/ 32 w 33"/>
                  <a:gd name="T71" fmla="*/ 8 h 13"/>
                  <a:gd name="T72" fmla="*/ 33 w 33"/>
                  <a:gd name="T73" fmla="*/ 5 h 13"/>
                  <a:gd name="T74" fmla="*/ 32 w 33"/>
                  <a:gd name="T75" fmla="*/ 3 h 13"/>
                  <a:gd name="T76" fmla="*/ 32 w 33"/>
                  <a:gd name="T77" fmla="*/ 3 h 13"/>
                  <a:gd name="T78" fmla="*/ 31 w 33"/>
                  <a:gd name="T79" fmla="*/ 4 h 13"/>
                  <a:gd name="T80" fmla="*/ 29 w 33"/>
                  <a:gd name="T81" fmla="*/ 11 h 13"/>
                  <a:gd name="T82" fmla="*/ 29 w 33"/>
                  <a:gd name="T83" fmla="*/ 9 h 13"/>
                  <a:gd name="T84" fmla="*/ 27 w 33"/>
                  <a:gd name="T85" fmla="*/ 7 h 13"/>
                  <a:gd name="T86" fmla="*/ 27 w 33"/>
                  <a:gd name="T87" fmla="*/ 7 h 13"/>
                  <a:gd name="T88" fmla="*/ 25 w 33"/>
                  <a:gd name="T89" fmla="*/ 8 h 13"/>
                  <a:gd name="T90" fmla="*/ 25 w 33"/>
                  <a:gd name="T91" fmla="*/ 11 h 13"/>
                  <a:gd name="T92" fmla="*/ 24 w 33"/>
                  <a:gd name="T93" fmla="*/ 6 h 13"/>
                  <a:gd name="T94" fmla="*/ 22 w 33"/>
                  <a:gd name="T95" fmla="*/ 4 h 13"/>
                  <a:gd name="T96" fmla="*/ 22 w 33"/>
                  <a:gd name="T97" fmla="*/ 4 h 13"/>
                  <a:gd name="T98" fmla="*/ 20 w 33"/>
                  <a:gd name="T99" fmla="*/ 6 h 13"/>
                  <a:gd name="T100" fmla="*/ 20 w 33"/>
                  <a:gd name="T101" fmla="*/ 9 h 13"/>
                  <a:gd name="T102" fmla="*/ 19 w 33"/>
                  <a:gd name="T103" fmla="*/ 4 h 13"/>
                  <a:gd name="T104" fmla="*/ 17 w 33"/>
                  <a:gd name="T105" fmla="*/ 3 h 13"/>
                  <a:gd name="T106" fmla="*/ 17 w 33"/>
                  <a:gd name="T107" fmla="*/ 3 h 13"/>
                  <a:gd name="T108" fmla="*/ 15 w 33"/>
                  <a:gd name="T109" fmla="*/ 4 h 13"/>
                  <a:gd name="T110" fmla="*/ 14 w 33"/>
                  <a:gd name="T111" fmla="*/ 9 h 13"/>
                  <a:gd name="T112" fmla="*/ 11 w 33"/>
                  <a:gd name="T113" fmla="*/ 2 h 13"/>
                  <a:gd name="T114" fmla="*/ 10 w 33"/>
                  <a:gd name="T115" fmla="*/ 0 h 13"/>
                  <a:gd name="T116" fmla="*/ 10 w 33"/>
                  <a:gd name="T117" fmla="*/ 0 h 13"/>
                  <a:gd name="T118" fmla="*/ 8 w 33"/>
                  <a:gd name="T119" fmla="*/ 2 h 13"/>
                  <a:gd name="T120" fmla="*/ 7 w 33"/>
                  <a:gd name="T121" fmla="*/ 7 h 13"/>
                  <a:gd name="T122" fmla="*/ 6 w 33"/>
                  <a:gd name="T123" fmla="*/ 1 h 13"/>
                  <a:gd name="T124" fmla="*/ 4 w 33"/>
                  <a:gd name="T1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 h="13">
                    <a:moveTo>
                      <a:pt x="4" y="0"/>
                    </a:moveTo>
                    <a:cubicBezTo>
                      <a:pt x="4" y="0"/>
                      <a:pt x="4" y="0"/>
                      <a:pt x="4" y="0"/>
                    </a:cubicBezTo>
                    <a:cubicBezTo>
                      <a:pt x="3" y="0"/>
                      <a:pt x="2" y="0"/>
                      <a:pt x="2" y="1"/>
                    </a:cubicBezTo>
                    <a:cubicBezTo>
                      <a:pt x="2" y="2"/>
                      <a:pt x="2" y="2"/>
                      <a:pt x="2" y="2"/>
                    </a:cubicBezTo>
                    <a:cubicBezTo>
                      <a:pt x="1" y="5"/>
                      <a:pt x="1" y="5"/>
                      <a:pt x="1" y="5"/>
                    </a:cubicBezTo>
                    <a:cubicBezTo>
                      <a:pt x="0" y="10"/>
                      <a:pt x="0" y="10"/>
                      <a:pt x="0" y="10"/>
                    </a:cubicBezTo>
                    <a:cubicBezTo>
                      <a:pt x="0" y="11"/>
                      <a:pt x="0" y="12"/>
                      <a:pt x="1" y="12"/>
                    </a:cubicBezTo>
                    <a:cubicBezTo>
                      <a:pt x="1" y="12"/>
                      <a:pt x="1" y="12"/>
                      <a:pt x="1" y="12"/>
                    </a:cubicBezTo>
                    <a:cubicBezTo>
                      <a:pt x="1" y="12"/>
                      <a:pt x="2" y="11"/>
                      <a:pt x="2" y="11"/>
                    </a:cubicBezTo>
                    <a:cubicBezTo>
                      <a:pt x="4" y="2"/>
                      <a:pt x="4" y="2"/>
                      <a:pt x="4" y="2"/>
                    </a:cubicBezTo>
                    <a:cubicBezTo>
                      <a:pt x="5" y="8"/>
                      <a:pt x="5" y="8"/>
                      <a:pt x="5" y="8"/>
                    </a:cubicBezTo>
                    <a:cubicBezTo>
                      <a:pt x="5" y="9"/>
                      <a:pt x="6" y="9"/>
                      <a:pt x="7" y="9"/>
                    </a:cubicBezTo>
                    <a:cubicBezTo>
                      <a:pt x="7" y="9"/>
                      <a:pt x="7" y="9"/>
                      <a:pt x="7" y="9"/>
                    </a:cubicBezTo>
                    <a:cubicBezTo>
                      <a:pt x="8" y="9"/>
                      <a:pt x="9" y="8"/>
                      <a:pt x="9" y="8"/>
                    </a:cubicBezTo>
                    <a:cubicBezTo>
                      <a:pt x="10" y="3"/>
                      <a:pt x="10" y="3"/>
                      <a:pt x="10" y="3"/>
                    </a:cubicBezTo>
                    <a:cubicBezTo>
                      <a:pt x="12" y="11"/>
                      <a:pt x="12" y="11"/>
                      <a:pt x="12" y="11"/>
                    </a:cubicBezTo>
                    <a:cubicBezTo>
                      <a:pt x="13" y="11"/>
                      <a:pt x="13" y="12"/>
                      <a:pt x="14" y="12"/>
                    </a:cubicBezTo>
                    <a:cubicBezTo>
                      <a:pt x="14" y="12"/>
                      <a:pt x="14" y="12"/>
                      <a:pt x="14" y="12"/>
                    </a:cubicBezTo>
                    <a:cubicBezTo>
                      <a:pt x="15" y="12"/>
                      <a:pt x="16" y="11"/>
                      <a:pt x="16" y="10"/>
                    </a:cubicBezTo>
                    <a:cubicBezTo>
                      <a:pt x="17" y="6"/>
                      <a:pt x="17" y="6"/>
                      <a:pt x="17" y="6"/>
                    </a:cubicBezTo>
                    <a:cubicBezTo>
                      <a:pt x="18" y="10"/>
                      <a:pt x="18" y="10"/>
                      <a:pt x="18" y="10"/>
                    </a:cubicBezTo>
                    <a:cubicBezTo>
                      <a:pt x="18" y="11"/>
                      <a:pt x="19" y="12"/>
                      <a:pt x="20" y="12"/>
                    </a:cubicBezTo>
                    <a:cubicBezTo>
                      <a:pt x="20" y="12"/>
                      <a:pt x="20" y="12"/>
                      <a:pt x="20" y="12"/>
                    </a:cubicBezTo>
                    <a:cubicBezTo>
                      <a:pt x="20" y="12"/>
                      <a:pt x="21" y="11"/>
                      <a:pt x="21" y="10"/>
                    </a:cubicBezTo>
                    <a:cubicBezTo>
                      <a:pt x="22" y="7"/>
                      <a:pt x="22" y="7"/>
                      <a:pt x="22" y="7"/>
                    </a:cubicBezTo>
                    <a:cubicBezTo>
                      <a:pt x="23" y="12"/>
                      <a:pt x="23" y="12"/>
                      <a:pt x="23" y="12"/>
                    </a:cubicBezTo>
                    <a:cubicBezTo>
                      <a:pt x="23" y="13"/>
                      <a:pt x="24" y="13"/>
                      <a:pt x="25" y="13"/>
                    </a:cubicBezTo>
                    <a:cubicBezTo>
                      <a:pt x="25" y="13"/>
                      <a:pt x="25" y="13"/>
                      <a:pt x="25" y="13"/>
                    </a:cubicBezTo>
                    <a:cubicBezTo>
                      <a:pt x="26" y="13"/>
                      <a:pt x="27" y="13"/>
                      <a:pt x="27" y="12"/>
                    </a:cubicBezTo>
                    <a:cubicBezTo>
                      <a:pt x="27" y="10"/>
                      <a:pt x="27" y="10"/>
                      <a:pt x="27" y="10"/>
                    </a:cubicBezTo>
                    <a:cubicBezTo>
                      <a:pt x="27" y="12"/>
                      <a:pt x="27" y="12"/>
                      <a:pt x="27" y="12"/>
                    </a:cubicBezTo>
                    <a:cubicBezTo>
                      <a:pt x="28" y="13"/>
                      <a:pt x="28" y="13"/>
                      <a:pt x="29" y="13"/>
                    </a:cubicBezTo>
                    <a:cubicBezTo>
                      <a:pt x="29" y="13"/>
                      <a:pt x="29" y="13"/>
                      <a:pt x="29" y="13"/>
                    </a:cubicBezTo>
                    <a:cubicBezTo>
                      <a:pt x="30" y="13"/>
                      <a:pt x="31" y="13"/>
                      <a:pt x="31" y="12"/>
                    </a:cubicBezTo>
                    <a:cubicBezTo>
                      <a:pt x="31" y="11"/>
                      <a:pt x="31" y="11"/>
                      <a:pt x="31" y="11"/>
                    </a:cubicBezTo>
                    <a:cubicBezTo>
                      <a:pt x="32" y="8"/>
                      <a:pt x="32" y="8"/>
                      <a:pt x="32" y="8"/>
                    </a:cubicBezTo>
                    <a:cubicBezTo>
                      <a:pt x="33" y="5"/>
                      <a:pt x="33" y="5"/>
                      <a:pt x="33" y="5"/>
                    </a:cubicBezTo>
                    <a:cubicBezTo>
                      <a:pt x="33" y="4"/>
                      <a:pt x="32" y="3"/>
                      <a:pt x="32" y="3"/>
                    </a:cubicBezTo>
                    <a:cubicBezTo>
                      <a:pt x="32" y="3"/>
                      <a:pt x="32" y="3"/>
                      <a:pt x="32" y="3"/>
                    </a:cubicBezTo>
                    <a:cubicBezTo>
                      <a:pt x="31" y="3"/>
                      <a:pt x="31" y="4"/>
                      <a:pt x="31" y="4"/>
                    </a:cubicBezTo>
                    <a:cubicBezTo>
                      <a:pt x="29" y="11"/>
                      <a:pt x="29" y="11"/>
                      <a:pt x="29" y="11"/>
                    </a:cubicBezTo>
                    <a:cubicBezTo>
                      <a:pt x="29" y="9"/>
                      <a:pt x="29" y="9"/>
                      <a:pt x="29" y="9"/>
                    </a:cubicBezTo>
                    <a:cubicBezTo>
                      <a:pt x="29" y="8"/>
                      <a:pt x="28" y="7"/>
                      <a:pt x="27" y="7"/>
                    </a:cubicBezTo>
                    <a:cubicBezTo>
                      <a:pt x="27" y="7"/>
                      <a:pt x="27" y="7"/>
                      <a:pt x="27" y="7"/>
                    </a:cubicBezTo>
                    <a:cubicBezTo>
                      <a:pt x="26" y="7"/>
                      <a:pt x="26" y="8"/>
                      <a:pt x="25" y="8"/>
                    </a:cubicBezTo>
                    <a:cubicBezTo>
                      <a:pt x="25" y="11"/>
                      <a:pt x="25" y="11"/>
                      <a:pt x="25" y="11"/>
                    </a:cubicBezTo>
                    <a:cubicBezTo>
                      <a:pt x="24" y="6"/>
                      <a:pt x="24" y="6"/>
                      <a:pt x="24" y="6"/>
                    </a:cubicBezTo>
                    <a:cubicBezTo>
                      <a:pt x="24" y="5"/>
                      <a:pt x="23" y="4"/>
                      <a:pt x="22" y="4"/>
                    </a:cubicBezTo>
                    <a:cubicBezTo>
                      <a:pt x="22" y="4"/>
                      <a:pt x="22" y="4"/>
                      <a:pt x="22" y="4"/>
                    </a:cubicBezTo>
                    <a:cubicBezTo>
                      <a:pt x="21" y="4"/>
                      <a:pt x="20" y="5"/>
                      <a:pt x="20" y="6"/>
                    </a:cubicBezTo>
                    <a:cubicBezTo>
                      <a:pt x="20" y="9"/>
                      <a:pt x="20" y="9"/>
                      <a:pt x="20" y="9"/>
                    </a:cubicBezTo>
                    <a:cubicBezTo>
                      <a:pt x="19" y="4"/>
                      <a:pt x="19" y="4"/>
                      <a:pt x="19" y="4"/>
                    </a:cubicBezTo>
                    <a:cubicBezTo>
                      <a:pt x="18" y="4"/>
                      <a:pt x="18" y="3"/>
                      <a:pt x="17" y="3"/>
                    </a:cubicBezTo>
                    <a:cubicBezTo>
                      <a:pt x="17" y="3"/>
                      <a:pt x="17" y="3"/>
                      <a:pt x="17" y="3"/>
                    </a:cubicBezTo>
                    <a:cubicBezTo>
                      <a:pt x="16" y="3"/>
                      <a:pt x="15" y="4"/>
                      <a:pt x="15" y="4"/>
                    </a:cubicBezTo>
                    <a:cubicBezTo>
                      <a:pt x="14" y="9"/>
                      <a:pt x="14" y="9"/>
                      <a:pt x="14" y="9"/>
                    </a:cubicBezTo>
                    <a:cubicBezTo>
                      <a:pt x="11" y="2"/>
                      <a:pt x="11" y="2"/>
                      <a:pt x="11" y="2"/>
                    </a:cubicBezTo>
                    <a:cubicBezTo>
                      <a:pt x="11" y="1"/>
                      <a:pt x="11" y="0"/>
                      <a:pt x="10" y="0"/>
                    </a:cubicBezTo>
                    <a:cubicBezTo>
                      <a:pt x="10" y="0"/>
                      <a:pt x="10" y="0"/>
                      <a:pt x="10" y="0"/>
                    </a:cubicBezTo>
                    <a:cubicBezTo>
                      <a:pt x="9" y="0"/>
                      <a:pt x="8" y="1"/>
                      <a:pt x="8" y="2"/>
                    </a:cubicBezTo>
                    <a:cubicBezTo>
                      <a:pt x="7" y="7"/>
                      <a:pt x="7" y="7"/>
                      <a:pt x="7" y="7"/>
                    </a:cubicBezTo>
                    <a:cubicBezTo>
                      <a:pt x="6" y="1"/>
                      <a:pt x="6" y="1"/>
                      <a:pt x="6" y="1"/>
                    </a:cubicBezTo>
                    <a:cubicBezTo>
                      <a:pt x="5" y="0"/>
                      <a:pt x="5" y="0"/>
                      <a:pt x="4" y="0"/>
                    </a:cubicBezTo>
                  </a:path>
                </a:pathLst>
              </a:custGeom>
              <a:solidFill>
                <a:srgbClr val="FFFB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81" name="îṥḷíḓê">
                <a:extLst>
                  <a:ext uri="{FF2B5EF4-FFF2-40B4-BE49-F238E27FC236}">
                    <a16:creationId xmlns:a16="http://schemas.microsoft.com/office/drawing/2014/main" xmlns="" id="{1911F047-20C2-4E43-8860-8AFB7E342EE0}"/>
                  </a:ext>
                </a:extLst>
              </p:cNvPr>
              <p:cNvSpPr/>
              <p:nvPr userDrawn="1"/>
            </p:nvSpPr>
            <p:spPr bwMode="auto">
              <a:xfrm>
                <a:off x="7061200" y="2795588"/>
                <a:ext cx="889000" cy="1062038"/>
              </a:xfrm>
              <a:custGeom>
                <a:avLst/>
                <a:gdLst>
                  <a:gd name="T0" fmla="*/ 161 w 560"/>
                  <a:gd name="T1" fmla="*/ 669 h 669"/>
                  <a:gd name="T2" fmla="*/ 0 w 560"/>
                  <a:gd name="T3" fmla="*/ 555 h 669"/>
                  <a:gd name="T4" fmla="*/ 402 w 560"/>
                  <a:gd name="T5" fmla="*/ 0 h 669"/>
                  <a:gd name="T6" fmla="*/ 560 w 560"/>
                  <a:gd name="T7" fmla="*/ 116 h 669"/>
                  <a:gd name="T8" fmla="*/ 161 w 560"/>
                  <a:gd name="T9" fmla="*/ 669 h 669"/>
                </a:gdLst>
                <a:ahLst/>
                <a:cxnLst>
                  <a:cxn ang="0">
                    <a:pos x="T0" y="T1"/>
                  </a:cxn>
                  <a:cxn ang="0">
                    <a:pos x="T2" y="T3"/>
                  </a:cxn>
                  <a:cxn ang="0">
                    <a:pos x="T4" y="T5"/>
                  </a:cxn>
                  <a:cxn ang="0">
                    <a:pos x="T6" y="T7"/>
                  </a:cxn>
                  <a:cxn ang="0">
                    <a:pos x="T8" y="T9"/>
                  </a:cxn>
                </a:cxnLst>
                <a:rect l="0" t="0" r="r" b="b"/>
                <a:pathLst>
                  <a:path w="560" h="669">
                    <a:moveTo>
                      <a:pt x="161" y="669"/>
                    </a:moveTo>
                    <a:lnTo>
                      <a:pt x="0" y="555"/>
                    </a:lnTo>
                    <a:lnTo>
                      <a:pt x="402" y="0"/>
                    </a:lnTo>
                    <a:lnTo>
                      <a:pt x="560" y="116"/>
                    </a:lnTo>
                    <a:lnTo>
                      <a:pt x="161" y="66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82" name="îṥļiďè">
                <a:extLst>
                  <a:ext uri="{FF2B5EF4-FFF2-40B4-BE49-F238E27FC236}">
                    <a16:creationId xmlns:a16="http://schemas.microsoft.com/office/drawing/2014/main" xmlns="" id="{5209B5D2-8166-4DA3-95BC-300EF6A32FE0}"/>
                  </a:ext>
                </a:extLst>
              </p:cNvPr>
              <p:cNvSpPr/>
              <p:nvPr userDrawn="1"/>
            </p:nvSpPr>
            <p:spPr bwMode="auto">
              <a:xfrm>
                <a:off x="7078663" y="2805113"/>
                <a:ext cx="660400" cy="898525"/>
              </a:xfrm>
              <a:custGeom>
                <a:avLst/>
                <a:gdLst>
                  <a:gd name="T0" fmla="*/ 17 w 416"/>
                  <a:gd name="T1" fmla="*/ 566 h 566"/>
                  <a:gd name="T2" fmla="*/ 0 w 416"/>
                  <a:gd name="T3" fmla="*/ 555 h 566"/>
                  <a:gd name="T4" fmla="*/ 399 w 416"/>
                  <a:gd name="T5" fmla="*/ 0 h 566"/>
                  <a:gd name="T6" fmla="*/ 416 w 416"/>
                  <a:gd name="T7" fmla="*/ 13 h 566"/>
                  <a:gd name="T8" fmla="*/ 17 w 416"/>
                  <a:gd name="T9" fmla="*/ 566 h 566"/>
                </a:gdLst>
                <a:ahLst/>
                <a:cxnLst>
                  <a:cxn ang="0">
                    <a:pos x="T0" y="T1"/>
                  </a:cxn>
                  <a:cxn ang="0">
                    <a:pos x="T2" y="T3"/>
                  </a:cxn>
                  <a:cxn ang="0">
                    <a:pos x="T4" y="T5"/>
                  </a:cxn>
                  <a:cxn ang="0">
                    <a:pos x="T6" y="T7"/>
                  </a:cxn>
                  <a:cxn ang="0">
                    <a:pos x="T8" y="T9"/>
                  </a:cxn>
                </a:cxnLst>
                <a:rect l="0" t="0" r="r" b="b"/>
                <a:pathLst>
                  <a:path w="416" h="566">
                    <a:moveTo>
                      <a:pt x="17" y="566"/>
                    </a:moveTo>
                    <a:lnTo>
                      <a:pt x="0" y="555"/>
                    </a:lnTo>
                    <a:lnTo>
                      <a:pt x="399" y="0"/>
                    </a:lnTo>
                    <a:lnTo>
                      <a:pt x="416" y="13"/>
                    </a:lnTo>
                    <a:lnTo>
                      <a:pt x="17" y="566"/>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83" name="ïṥļïḋé">
                <a:extLst>
                  <a:ext uri="{FF2B5EF4-FFF2-40B4-BE49-F238E27FC236}">
                    <a16:creationId xmlns:a16="http://schemas.microsoft.com/office/drawing/2014/main" xmlns="" id="{ACFEE179-367E-4040-A560-793634CCCEBB}"/>
                  </a:ext>
                </a:extLst>
              </p:cNvPr>
              <p:cNvSpPr/>
              <p:nvPr userDrawn="1"/>
            </p:nvSpPr>
            <p:spPr bwMode="auto">
              <a:xfrm>
                <a:off x="7189788" y="2889251"/>
                <a:ext cx="744538" cy="958850"/>
              </a:xfrm>
              <a:custGeom>
                <a:avLst/>
                <a:gdLst>
                  <a:gd name="T0" fmla="*/ 69 w 469"/>
                  <a:gd name="T1" fmla="*/ 604 h 604"/>
                  <a:gd name="T2" fmla="*/ 0 w 469"/>
                  <a:gd name="T3" fmla="*/ 553 h 604"/>
                  <a:gd name="T4" fmla="*/ 399 w 469"/>
                  <a:gd name="T5" fmla="*/ 0 h 604"/>
                  <a:gd name="T6" fmla="*/ 469 w 469"/>
                  <a:gd name="T7" fmla="*/ 49 h 604"/>
                  <a:gd name="T8" fmla="*/ 69 w 469"/>
                  <a:gd name="T9" fmla="*/ 604 h 604"/>
                </a:gdLst>
                <a:ahLst/>
                <a:cxnLst>
                  <a:cxn ang="0">
                    <a:pos x="T0" y="T1"/>
                  </a:cxn>
                  <a:cxn ang="0">
                    <a:pos x="T2" y="T3"/>
                  </a:cxn>
                  <a:cxn ang="0">
                    <a:pos x="T4" y="T5"/>
                  </a:cxn>
                  <a:cxn ang="0">
                    <a:pos x="T6" y="T7"/>
                  </a:cxn>
                  <a:cxn ang="0">
                    <a:pos x="T8" y="T9"/>
                  </a:cxn>
                </a:cxnLst>
                <a:rect l="0" t="0" r="r" b="b"/>
                <a:pathLst>
                  <a:path w="469" h="604">
                    <a:moveTo>
                      <a:pt x="69" y="604"/>
                    </a:moveTo>
                    <a:lnTo>
                      <a:pt x="0" y="553"/>
                    </a:lnTo>
                    <a:lnTo>
                      <a:pt x="399" y="0"/>
                    </a:lnTo>
                    <a:lnTo>
                      <a:pt x="469" y="49"/>
                    </a:lnTo>
                    <a:lnTo>
                      <a:pt x="69" y="604"/>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84" name="ïsļidê">
                <a:extLst>
                  <a:ext uri="{FF2B5EF4-FFF2-40B4-BE49-F238E27FC236}">
                    <a16:creationId xmlns:a16="http://schemas.microsoft.com/office/drawing/2014/main" xmlns="" id="{B3244366-6E4B-4E80-B45B-EC10392DC2B5}"/>
                  </a:ext>
                </a:extLst>
              </p:cNvPr>
              <p:cNvSpPr/>
              <p:nvPr userDrawn="1"/>
            </p:nvSpPr>
            <p:spPr bwMode="auto">
              <a:xfrm>
                <a:off x="7669213" y="2728913"/>
                <a:ext cx="344488" cy="268288"/>
              </a:xfrm>
              <a:custGeom>
                <a:avLst/>
                <a:gdLst>
                  <a:gd name="T0" fmla="*/ 98 w 103"/>
                  <a:gd name="T1" fmla="*/ 62 h 80"/>
                  <a:gd name="T2" fmla="*/ 16 w 103"/>
                  <a:gd name="T3" fmla="*/ 3 h 80"/>
                  <a:gd name="T4" fmla="*/ 3 w 103"/>
                  <a:gd name="T5" fmla="*/ 5 h 80"/>
                  <a:gd name="T6" fmla="*/ 5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9"/>
                      <a:pt x="1" y="15"/>
                      <a:pt x="5"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85" name="îṧļiḑé">
                <a:extLst>
                  <a:ext uri="{FF2B5EF4-FFF2-40B4-BE49-F238E27FC236}">
                    <a16:creationId xmlns:a16="http://schemas.microsoft.com/office/drawing/2014/main" xmlns="" id="{158A02DA-6C21-45D6-A8C3-D58B0170EA7C}"/>
                  </a:ext>
                </a:extLst>
              </p:cNvPr>
              <p:cNvSpPr/>
              <p:nvPr userDrawn="1"/>
            </p:nvSpPr>
            <p:spPr bwMode="auto">
              <a:xfrm>
                <a:off x="7675563" y="2728913"/>
                <a:ext cx="325438" cy="241300"/>
              </a:xfrm>
              <a:custGeom>
                <a:avLst/>
                <a:gdLst>
                  <a:gd name="T0" fmla="*/ 14 w 97"/>
                  <a:gd name="T1" fmla="*/ 3 h 72"/>
                  <a:gd name="T2" fmla="*/ 1 w 97"/>
                  <a:gd name="T3" fmla="*/ 5 h 72"/>
                  <a:gd name="T4" fmla="*/ 0 w 97"/>
                  <a:gd name="T5" fmla="*/ 8 h 72"/>
                  <a:gd name="T6" fmla="*/ 2 w 97"/>
                  <a:gd name="T7" fmla="*/ 10 h 72"/>
                  <a:gd name="T8" fmla="*/ 83 w 97"/>
                  <a:gd name="T9" fmla="*/ 69 h 72"/>
                  <a:gd name="T10" fmla="*/ 96 w 97"/>
                  <a:gd name="T11" fmla="*/ 67 h 72"/>
                  <a:gd name="T12" fmla="*/ 97 w 97"/>
                  <a:gd name="T13" fmla="*/ 64 h 72"/>
                  <a:gd name="T14" fmla="*/ 96 w 97"/>
                  <a:gd name="T15" fmla="*/ 62 h 72"/>
                  <a:gd name="T16" fmla="*/ 14 w 97"/>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72">
                    <a:moveTo>
                      <a:pt x="14" y="3"/>
                    </a:moveTo>
                    <a:cubicBezTo>
                      <a:pt x="10" y="0"/>
                      <a:pt x="4" y="1"/>
                      <a:pt x="1" y="5"/>
                    </a:cubicBezTo>
                    <a:cubicBezTo>
                      <a:pt x="1" y="6"/>
                      <a:pt x="0" y="7"/>
                      <a:pt x="0" y="8"/>
                    </a:cubicBezTo>
                    <a:cubicBezTo>
                      <a:pt x="0" y="9"/>
                      <a:pt x="1" y="9"/>
                      <a:pt x="2" y="10"/>
                    </a:cubicBezTo>
                    <a:cubicBezTo>
                      <a:pt x="83" y="69"/>
                      <a:pt x="83" y="69"/>
                      <a:pt x="83" y="69"/>
                    </a:cubicBezTo>
                    <a:cubicBezTo>
                      <a:pt x="87" y="72"/>
                      <a:pt x="93" y="71"/>
                      <a:pt x="96" y="67"/>
                    </a:cubicBezTo>
                    <a:cubicBezTo>
                      <a:pt x="97" y="66"/>
                      <a:pt x="97" y="65"/>
                      <a:pt x="97" y="64"/>
                    </a:cubicBezTo>
                    <a:cubicBezTo>
                      <a:pt x="97" y="63"/>
                      <a:pt x="96" y="62"/>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86" name="iŝḷïďé">
                <a:extLst>
                  <a:ext uri="{FF2B5EF4-FFF2-40B4-BE49-F238E27FC236}">
                    <a16:creationId xmlns:a16="http://schemas.microsoft.com/office/drawing/2014/main" xmlns="" id="{2A5298A9-4521-4328-A151-C7FC891ABE16}"/>
                  </a:ext>
                </a:extLst>
              </p:cNvPr>
              <p:cNvSpPr/>
              <p:nvPr userDrawn="1"/>
            </p:nvSpPr>
            <p:spPr bwMode="auto">
              <a:xfrm>
                <a:off x="6997700" y="3656013"/>
                <a:ext cx="346075" cy="268288"/>
              </a:xfrm>
              <a:custGeom>
                <a:avLst/>
                <a:gdLst>
                  <a:gd name="T0" fmla="*/ 98 w 103"/>
                  <a:gd name="T1" fmla="*/ 62 h 80"/>
                  <a:gd name="T2" fmla="*/ 16 w 103"/>
                  <a:gd name="T3" fmla="*/ 3 h 80"/>
                  <a:gd name="T4" fmla="*/ 3 w 103"/>
                  <a:gd name="T5" fmla="*/ 5 h 80"/>
                  <a:gd name="T6" fmla="*/ 6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10"/>
                      <a:pt x="1" y="15"/>
                      <a:pt x="6"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87" name="íS1îḍe">
                <a:extLst>
                  <a:ext uri="{FF2B5EF4-FFF2-40B4-BE49-F238E27FC236}">
                    <a16:creationId xmlns:a16="http://schemas.microsoft.com/office/drawing/2014/main" xmlns="" id="{38571D44-96B3-46B4-A1D0-E974F6B3E99B}"/>
                  </a:ext>
                </a:extLst>
              </p:cNvPr>
              <p:cNvSpPr/>
              <p:nvPr userDrawn="1"/>
            </p:nvSpPr>
            <p:spPr bwMode="auto">
              <a:xfrm>
                <a:off x="7004050" y="3656013"/>
                <a:ext cx="328613" cy="241300"/>
              </a:xfrm>
              <a:custGeom>
                <a:avLst/>
                <a:gdLst>
                  <a:gd name="T0" fmla="*/ 14 w 98"/>
                  <a:gd name="T1" fmla="*/ 3 h 72"/>
                  <a:gd name="T2" fmla="*/ 1 w 98"/>
                  <a:gd name="T3" fmla="*/ 5 h 72"/>
                  <a:gd name="T4" fmla="*/ 0 w 98"/>
                  <a:gd name="T5" fmla="*/ 9 h 72"/>
                  <a:gd name="T6" fmla="*/ 2 w 98"/>
                  <a:gd name="T7" fmla="*/ 10 h 72"/>
                  <a:gd name="T8" fmla="*/ 83 w 98"/>
                  <a:gd name="T9" fmla="*/ 69 h 72"/>
                  <a:gd name="T10" fmla="*/ 96 w 98"/>
                  <a:gd name="T11" fmla="*/ 67 h 72"/>
                  <a:gd name="T12" fmla="*/ 98 w 98"/>
                  <a:gd name="T13" fmla="*/ 64 h 72"/>
                  <a:gd name="T14" fmla="*/ 96 w 98"/>
                  <a:gd name="T15" fmla="*/ 62 h 72"/>
                  <a:gd name="T16" fmla="*/ 14 w 98"/>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72">
                    <a:moveTo>
                      <a:pt x="14" y="3"/>
                    </a:moveTo>
                    <a:cubicBezTo>
                      <a:pt x="10" y="0"/>
                      <a:pt x="4" y="1"/>
                      <a:pt x="1" y="5"/>
                    </a:cubicBezTo>
                    <a:cubicBezTo>
                      <a:pt x="1" y="6"/>
                      <a:pt x="0" y="8"/>
                      <a:pt x="0" y="9"/>
                    </a:cubicBezTo>
                    <a:cubicBezTo>
                      <a:pt x="0" y="9"/>
                      <a:pt x="1" y="10"/>
                      <a:pt x="2" y="10"/>
                    </a:cubicBezTo>
                    <a:cubicBezTo>
                      <a:pt x="83" y="69"/>
                      <a:pt x="83" y="69"/>
                      <a:pt x="83" y="69"/>
                    </a:cubicBezTo>
                    <a:cubicBezTo>
                      <a:pt x="87" y="72"/>
                      <a:pt x="93" y="71"/>
                      <a:pt x="96" y="67"/>
                    </a:cubicBezTo>
                    <a:cubicBezTo>
                      <a:pt x="97" y="66"/>
                      <a:pt x="97" y="65"/>
                      <a:pt x="98" y="64"/>
                    </a:cubicBezTo>
                    <a:cubicBezTo>
                      <a:pt x="97" y="63"/>
                      <a:pt x="97" y="63"/>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88" name="ïŝlîḋê">
                <a:extLst>
                  <a:ext uri="{FF2B5EF4-FFF2-40B4-BE49-F238E27FC236}">
                    <a16:creationId xmlns:a16="http://schemas.microsoft.com/office/drawing/2014/main" xmlns="" id="{61F25502-9374-4DAF-80AC-2A653C81ACD9}"/>
                  </a:ext>
                </a:extLst>
              </p:cNvPr>
              <p:cNvSpPr/>
              <p:nvPr userDrawn="1"/>
            </p:nvSpPr>
            <p:spPr bwMode="auto">
              <a:xfrm>
                <a:off x="7745413" y="2638426"/>
                <a:ext cx="312738" cy="280988"/>
              </a:xfrm>
              <a:custGeom>
                <a:avLst/>
                <a:gdLst>
                  <a:gd name="T0" fmla="*/ 144 w 197"/>
                  <a:gd name="T1" fmla="*/ 177 h 177"/>
                  <a:gd name="T2" fmla="*/ 0 w 197"/>
                  <a:gd name="T3" fmla="*/ 74 h 177"/>
                  <a:gd name="T4" fmla="*/ 55 w 197"/>
                  <a:gd name="T5" fmla="*/ 0 h 177"/>
                  <a:gd name="T6" fmla="*/ 197 w 197"/>
                  <a:gd name="T7" fmla="*/ 103 h 177"/>
                  <a:gd name="T8" fmla="*/ 144 w 197"/>
                  <a:gd name="T9" fmla="*/ 177 h 177"/>
                </a:gdLst>
                <a:ahLst/>
                <a:cxnLst>
                  <a:cxn ang="0">
                    <a:pos x="T0" y="T1"/>
                  </a:cxn>
                  <a:cxn ang="0">
                    <a:pos x="T2" y="T3"/>
                  </a:cxn>
                  <a:cxn ang="0">
                    <a:pos x="T4" y="T5"/>
                  </a:cxn>
                  <a:cxn ang="0">
                    <a:pos x="T6" y="T7"/>
                  </a:cxn>
                  <a:cxn ang="0">
                    <a:pos x="T8" y="T9"/>
                  </a:cxn>
                </a:cxnLst>
                <a:rect l="0" t="0" r="r" b="b"/>
                <a:pathLst>
                  <a:path w="197" h="177">
                    <a:moveTo>
                      <a:pt x="144" y="177"/>
                    </a:moveTo>
                    <a:lnTo>
                      <a:pt x="0" y="74"/>
                    </a:lnTo>
                    <a:lnTo>
                      <a:pt x="55" y="0"/>
                    </a:lnTo>
                    <a:lnTo>
                      <a:pt x="197" y="103"/>
                    </a:lnTo>
                    <a:lnTo>
                      <a:pt x="144" y="177"/>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89" name="íṧ1iďe">
                <a:extLst>
                  <a:ext uri="{FF2B5EF4-FFF2-40B4-BE49-F238E27FC236}">
                    <a16:creationId xmlns:a16="http://schemas.microsoft.com/office/drawing/2014/main" xmlns="" id="{5088FD37-A5A8-4AC6-A68E-B43E01606431}"/>
                  </a:ext>
                </a:extLst>
              </p:cNvPr>
              <p:cNvSpPr/>
              <p:nvPr userDrawn="1"/>
            </p:nvSpPr>
            <p:spPr bwMode="auto">
              <a:xfrm>
                <a:off x="6954838" y="3733801"/>
                <a:ext cx="311150" cy="284163"/>
              </a:xfrm>
              <a:custGeom>
                <a:avLst/>
                <a:gdLst>
                  <a:gd name="T0" fmla="*/ 143 w 196"/>
                  <a:gd name="T1" fmla="*/ 179 h 179"/>
                  <a:gd name="T2" fmla="*/ 0 w 196"/>
                  <a:gd name="T3" fmla="*/ 76 h 179"/>
                  <a:gd name="T4" fmla="*/ 55 w 196"/>
                  <a:gd name="T5" fmla="*/ 0 h 179"/>
                  <a:gd name="T6" fmla="*/ 196 w 196"/>
                  <a:gd name="T7" fmla="*/ 103 h 179"/>
                  <a:gd name="T8" fmla="*/ 143 w 196"/>
                  <a:gd name="T9" fmla="*/ 179 h 179"/>
                </a:gdLst>
                <a:ahLst/>
                <a:cxnLst>
                  <a:cxn ang="0">
                    <a:pos x="T0" y="T1"/>
                  </a:cxn>
                  <a:cxn ang="0">
                    <a:pos x="T2" y="T3"/>
                  </a:cxn>
                  <a:cxn ang="0">
                    <a:pos x="T4" y="T5"/>
                  </a:cxn>
                  <a:cxn ang="0">
                    <a:pos x="T6" y="T7"/>
                  </a:cxn>
                  <a:cxn ang="0">
                    <a:pos x="T8" y="T9"/>
                  </a:cxn>
                </a:cxnLst>
                <a:rect l="0" t="0" r="r" b="b"/>
                <a:pathLst>
                  <a:path w="196" h="179">
                    <a:moveTo>
                      <a:pt x="143" y="179"/>
                    </a:moveTo>
                    <a:lnTo>
                      <a:pt x="0" y="76"/>
                    </a:lnTo>
                    <a:lnTo>
                      <a:pt x="55" y="0"/>
                    </a:lnTo>
                    <a:lnTo>
                      <a:pt x="196" y="103"/>
                    </a:lnTo>
                    <a:lnTo>
                      <a:pt x="143" y="17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90" name="îṥľïḓê">
                <a:extLst>
                  <a:ext uri="{FF2B5EF4-FFF2-40B4-BE49-F238E27FC236}">
                    <a16:creationId xmlns:a16="http://schemas.microsoft.com/office/drawing/2014/main" xmlns="" id="{D77DB7A8-6256-48B8-B7F1-A162D58117DE}"/>
                  </a:ext>
                </a:extLst>
              </p:cNvPr>
              <p:cNvSpPr/>
              <p:nvPr userDrawn="1"/>
            </p:nvSpPr>
            <p:spPr bwMode="auto">
              <a:xfrm>
                <a:off x="6904038" y="3881438"/>
                <a:ext cx="241300" cy="227013"/>
              </a:xfrm>
              <a:custGeom>
                <a:avLst/>
                <a:gdLst>
                  <a:gd name="T0" fmla="*/ 97 w 152"/>
                  <a:gd name="T1" fmla="*/ 143 h 143"/>
                  <a:gd name="T2" fmla="*/ 0 w 152"/>
                  <a:gd name="T3" fmla="*/ 74 h 143"/>
                  <a:gd name="T4" fmla="*/ 55 w 152"/>
                  <a:gd name="T5" fmla="*/ 0 h 143"/>
                  <a:gd name="T6" fmla="*/ 152 w 152"/>
                  <a:gd name="T7" fmla="*/ 69 h 143"/>
                  <a:gd name="T8" fmla="*/ 97 w 152"/>
                  <a:gd name="T9" fmla="*/ 143 h 143"/>
                </a:gdLst>
                <a:ahLst/>
                <a:cxnLst>
                  <a:cxn ang="0">
                    <a:pos x="T0" y="T1"/>
                  </a:cxn>
                  <a:cxn ang="0">
                    <a:pos x="T2" y="T3"/>
                  </a:cxn>
                  <a:cxn ang="0">
                    <a:pos x="T4" y="T5"/>
                  </a:cxn>
                  <a:cxn ang="0">
                    <a:pos x="T6" y="T7"/>
                  </a:cxn>
                  <a:cxn ang="0">
                    <a:pos x="T8" y="T9"/>
                  </a:cxn>
                </a:cxnLst>
                <a:rect l="0" t="0" r="r" b="b"/>
                <a:pathLst>
                  <a:path w="152" h="143">
                    <a:moveTo>
                      <a:pt x="97" y="143"/>
                    </a:moveTo>
                    <a:lnTo>
                      <a:pt x="0" y="74"/>
                    </a:lnTo>
                    <a:lnTo>
                      <a:pt x="55" y="0"/>
                    </a:lnTo>
                    <a:lnTo>
                      <a:pt x="152" y="69"/>
                    </a:lnTo>
                    <a:lnTo>
                      <a:pt x="97" y="14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91" name="íṥḻïďè">
                <a:extLst>
                  <a:ext uri="{FF2B5EF4-FFF2-40B4-BE49-F238E27FC236}">
                    <a16:creationId xmlns:a16="http://schemas.microsoft.com/office/drawing/2014/main" xmlns="" id="{DBB21FEC-4BA3-4DF9-B628-8C3EC56E0D2F}"/>
                  </a:ext>
                </a:extLst>
              </p:cNvPr>
              <p:cNvSpPr/>
              <p:nvPr userDrawn="1"/>
            </p:nvSpPr>
            <p:spPr bwMode="auto">
              <a:xfrm>
                <a:off x="6964363" y="3921126"/>
                <a:ext cx="174625" cy="184150"/>
              </a:xfrm>
              <a:custGeom>
                <a:avLst/>
                <a:gdLst>
                  <a:gd name="T0" fmla="*/ 55 w 110"/>
                  <a:gd name="T1" fmla="*/ 116 h 116"/>
                  <a:gd name="T2" fmla="*/ 0 w 110"/>
                  <a:gd name="T3" fmla="*/ 74 h 116"/>
                  <a:gd name="T4" fmla="*/ 53 w 110"/>
                  <a:gd name="T5" fmla="*/ 0 h 116"/>
                  <a:gd name="T6" fmla="*/ 110 w 110"/>
                  <a:gd name="T7" fmla="*/ 40 h 116"/>
                  <a:gd name="T8" fmla="*/ 55 w 110"/>
                  <a:gd name="T9" fmla="*/ 116 h 116"/>
                </a:gdLst>
                <a:ahLst/>
                <a:cxnLst>
                  <a:cxn ang="0">
                    <a:pos x="T0" y="T1"/>
                  </a:cxn>
                  <a:cxn ang="0">
                    <a:pos x="T2" y="T3"/>
                  </a:cxn>
                  <a:cxn ang="0">
                    <a:pos x="T4" y="T5"/>
                  </a:cxn>
                  <a:cxn ang="0">
                    <a:pos x="T6" y="T7"/>
                  </a:cxn>
                  <a:cxn ang="0">
                    <a:pos x="T8" y="T9"/>
                  </a:cxn>
                </a:cxnLst>
                <a:rect l="0" t="0" r="r" b="b"/>
                <a:pathLst>
                  <a:path w="110" h="116">
                    <a:moveTo>
                      <a:pt x="55" y="116"/>
                    </a:moveTo>
                    <a:lnTo>
                      <a:pt x="0" y="74"/>
                    </a:lnTo>
                    <a:lnTo>
                      <a:pt x="53" y="0"/>
                    </a:lnTo>
                    <a:lnTo>
                      <a:pt x="110" y="40"/>
                    </a:lnTo>
                    <a:lnTo>
                      <a:pt x="55" y="116"/>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92" name="îşļiḍè">
                <a:extLst>
                  <a:ext uri="{FF2B5EF4-FFF2-40B4-BE49-F238E27FC236}">
                    <a16:creationId xmlns:a16="http://schemas.microsoft.com/office/drawing/2014/main" xmlns="" id="{FC0E539F-D98A-47FE-93A0-76A8E92BAC56}"/>
                  </a:ext>
                </a:extLst>
              </p:cNvPr>
              <p:cNvSpPr/>
              <p:nvPr userDrawn="1"/>
            </p:nvSpPr>
            <p:spPr bwMode="auto">
              <a:xfrm>
                <a:off x="7051675" y="3803651"/>
                <a:ext cx="201613" cy="201613"/>
              </a:xfrm>
              <a:custGeom>
                <a:avLst/>
                <a:gdLst>
                  <a:gd name="T0" fmla="*/ 72 w 127"/>
                  <a:gd name="T1" fmla="*/ 127 h 127"/>
                  <a:gd name="T2" fmla="*/ 0 w 127"/>
                  <a:gd name="T3" fmla="*/ 76 h 127"/>
                  <a:gd name="T4" fmla="*/ 55 w 127"/>
                  <a:gd name="T5" fmla="*/ 0 h 127"/>
                  <a:gd name="T6" fmla="*/ 127 w 127"/>
                  <a:gd name="T7" fmla="*/ 53 h 127"/>
                  <a:gd name="T8" fmla="*/ 72 w 127"/>
                  <a:gd name="T9" fmla="*/ 127 h 127"/>
                </a:gdLst>
                <a:ahLst/>
                <a:cxnLst>
                  <a:cxn ang="0">
                    <a:pos x="T0" y="T1"/>
                  </a:cxn>
                  <a:cxn ang="0">
                    <a:pos x="T2" y="T3"/>
                  </a:cxn>
                  <a:cxn ang="0">
                    <a:pos x="T4" y="T5"/>
                  </a:cxn>
                  <a:cxn ang="0">
                    <a:pos x="T6" y="T7"/>
                  </a:cxn>
                  <a:cxn ang="0">
                    <a:pos x="T8" y="T9"/>
                  </a:cxn>
                </a:cxnLst>
                <a:rect l="0" t="0" r="r" b="b"/>
                <a:pathLst>
                  <a:path w="127" h="127">
                    <a:moveTo>
                      <a:pt x="72" y="127"/>
                    </a:moveTo>
                    <a:lnTo>
                      <a:pt x="0" y="76"/>
                    </a:lnTo>
                    <a:lnTo>
                      <a:pt x="55" y="0"/>
                    </a:lnTo>
                    <a:lnTo>
                      <a:pt x="127" y="53"/>
                    </a:lnTo>
                    <a:lnTo>
                      <a:pt x="72" y="127"/>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93" name="î$ḷídè">
                <a:extLst>
                  <a:ext uri="{FF2B5EF4-FFF2-40B4-BE49-F238E27FC236}">
                    <a16:creationId xmlns:a16="http://schemas.microsoft.com/office/drawing/2014/main" xmlns="" id="{AF850447-8233-41CE-AA4C-C3340240FAC8}"/>
                  </a:ext>
                </a:extLst>
              </p:cNvPr>
              <p:cNvSpPr/>
              <p:nvPr userDrawn="1"/>
            </p:nvSpPr>
            <p:spPr bwMode="auto">
              <a:xfrm>
                <a:off x="6964363" y="3743326"/>
                <a:ext cx="117475" cy="141288"/>
              </a:xfrm>
              <a:custGeom>
                <a:avLst/>
                <a:gdLst>
                  <a:gd name="T0" fmla="*/ 21 w 74"/>
                  <a:gd name="T1" fmla="*/ 89 h 89"/>
                  <a:gd name="T2" fmla="*/ 0 w 74"/>
                  <a:gd name="T3" fmla="*/ 74 h 89"/>
                  <a:gd name="T4" fmla="*/ 55 w 74"/>
                  <a:gd name="T5" fmla="*/ 0 h 89"/>
                  <a:gd name="T6" fmla="*/ 74 w 74"/>
                  <a:gd name="T7" fmla="*/ 15 h 89"/>
                  <a:gd name="T8" fmla="*/ 21 w 74"/>
                  <a:gd name="T9" fmla="*/ 89 h 89"/>
                </a:gdLst>
                <a:ahLst/>
                <a:cxnLst>
                  <a:cxn ang="0">
                    <a:pos x="T0" y="T1"/>
                  </a:cxn>
                  <a:cxn ang="0">
                    <a:pos x="T2" y="T3"/>
                  </a:cxn>
                  <a:cxn ang="0">
                    <a:pos x="T4" y="T5"/>
                  </a:cxn>
                  <a:cxn ang="0">
                    <a:pos x="T6" y="T7"/>
                  </a:cxn>
                  <a:cxn ang="0">
                    <a:pos x="T8" y="T9"/>
                  </a:cxn>
                </a:cxnLst>
                <a:rect l="0" t="0" r="r" b="b"/>
                <a:pathLst>
                  <a:path w="74" h="89">
                    <a:moveTo>
                      <a:pt x="21" y="89"/>
                    </a:moveTo>
                    <a:lnTo>
                      <a:pt x="0" y="74"/>
                    </a:lnTo>
                    <a:lnTo>
                      <a:pt x="55" y="0"/>
                    </a:lnTo>
                    <a:lnTo>
                      <a:pt x="74" y="15"/>
                    </a:lnTo>
                    <a:lnTo>
                      <a:pt x="21"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94" name="íSļîḑê">
                <a:extLst>
                  <a:ext uri="{FF2B5EF4-FFF2-40B4-BE49-F238E27FC236}">
                    <a16:creationId xmlns:a16="http://schemas.microsoft.com/office/drawing/2014/main" xmlns="" id="{93D39D32-4B4F-4B25-BA37-7AC54AE7E282}"/>
                  </a:ext>
                </a:extLst>
              </p:cNvPr>
              <p:cNvSpPr/>
              <p:nvPr userDrawn="1"/>
            </p:nvSpPr>
            <p:spPr bwMode="auto">
              <a:xfrm>
                <a:off x="7866063" y="2722563"/>
                <a:ext cx="180975" cy="187325"/>
              </a:xfrm>
              <a:custGeom>
                <a:avLst/>
                <a:gdLst>
                  <a:gd name="T0" fmla="*/ 59 w 114"/>
                  <a:gd name="T1" fmla="*/ 118 h 118"/>
                  <a:gd name="T2" fmla="*/ 0 w 114"/>
                  <a:gd name="T3" fmla="*/ 76 h 118"/>
                  <a:gd name="T4" fmla="*/ 53 w 114"/>
                  <a:gd name="T5" fmla="*/ 0 h 118"/>
                  <a:gd name="T6" fmla="*/ 114 w 114"/>
                  <a:gd name="T7" fmla="*/ 44 h 118"/>
                  <a:gd name="T8" fmla="*/ 59 w 114"/>
                  <a:gd name="T9" fmla="*/ 118 h 118"/>
                </a:gdLst>
                <a:ahLst/>
                <a:cxnLst>
                  <a:cxn ang="0">
                    <a:pos x="T0" y="T1"/>
                  </a:cxn>
                  <a:cxn ang="0">
                    <a:pos x="T2" y="T3"/>
                  </a:cxn>
                  <a:cxn ang="0">
                    <a:pos x="T4" y="T5"/>
                  </a:cxn>
                  <a:cxn ang="0">
                    <a:pos x="T6" y="T7"/>
                  </a:cxn>
                  <a:cxn ang="0">
                    <a:pos x="T8" y="T9"/>
                  </a:cxn>
                </a:cxnLst>
                <a:rect l="0" t="0" r="r" b="b"/>
                <a:pathLst>
                  <a:path w="114" h="118">
                    <a:moveTo>
                      <a:pt x="59" y="118"/>
                    </a:moveTo>
                    <a:lnTo>
                      <a:pt x="0" y="76"/>
                    </a:lnTo>
                    <a:lnTo>
                      <a:pt x="53" y="0"/>
                    </a:lnTo>
                    <a:lnTo>
                      <a:pt x="114" y="44"/>
                    </a:lnTo>
                    <a:lnTo>
                      <a:pt x="59" y="118"/>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95" name="íSḷîḍè">
                <a:extLst>
                  <a:ext uri="{FF2B5EF4-FFF2-40B4-BE49-F238E27FC236}">
                    <a16:creationId xmlns:a16="http://schemas.microsoft.com/office/drawing/2014/main" xmlns="" id="{0E4D49CD-BAD2-4A37-B90E-4147574EEAC1}"/>
                  </a:ext>
                </a:extLst>
              </p:cNvPr>
              <p:cNvSpPr/>
              <p:nvPr userDrawn="1"/>
            </p:nvSpPr>
            <p:spPr bwMode="auto">
              <a:xfrm>
                <a:off x="7762875" y="2647951"/>
                <a:ext cx="114300" cy="141288"/>
              </a:xfrm>
              <a:custGeom>
                <a:avLst/>
                <a:gdLst>
                  <a:gd name="T0" fmla="*/ 19 w 72"/>
                  <a:gd name="T1" fmla="*/ 89 h 89"/>
                  <a:gd name="T2" fmla="*/ 0 w 72"/>
                  <a:gd name="T3" fmla="*/ 74 h 89"/>
                  <a:gd name="T4" fmla="*/ 53 w 72"/>
                  <a:gd name="T5" fmla="*/ 0 h 89"/>
                  <a:gd name="T6" fmla="*/ 72 w 72"/>
                  <a:gd name="T7" fmla="*/ 13 h 89"/>
                  <a:gd name="T8" fmla="*/ 19 w 72"/>
                  <a:gd name="T9" fmla="*/ 89 h 89"/>
                </a:gdLst>
                <a:ahLst/>
                <a:cxnLst>
                  <a:cxn ang="0">
                    <a:pos x="T0" y="T1"/>
                  </a:cxn>
                  <a:cxn ang="0">
                    <a:pos x="T2" y="T3"/>
                  </a:cxn>
                  <a:cxn ang="0">
                    <a:pos x="T4" y="T5"/>
                  </a:cxn>
                  <a:cxn ang="0">
                    <a:pos x="T6" y="T7"/>
                  </a:cxn>
                  <a:cxn ang="0">
                    <a:pos x="T8" y="T9"/>
                  </a:cxn>
                </a:cxnLst>
                <a:rect l="0" t="0" r="r" b="b"/>
                <a:pathLst>
                  <a:path w="72" h="89">
                    <a:moveTo>
                      <a:pt x="19" y="89"/>
                    </a:moveTo>
                    <a:lnTo>
                      <a:pt x="0" y="74"/>
                    </a:lnTo>
                    <a:lnTo>
                      <a:pt x="53" y="0"/>
                    </a:lnTo>
                    <a:lnTo>
                      <a:pt x="72" y="13"/>
                    </a:lnTo>
                    <a:lnTo>
                      <a:pt x="19"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96" name="iṡliḋê">
                <a:extLst>
                  <a:ext uri="{FF2B5EF4-FFF2-40B4-BE49-F238E27FC236}">
                    <a16:creationId xmlns:a16="http://schemas.microsoft.com/office/drawing/2014/main" xmlns="" id="{2AA32893-39AD-4FBF-9646-1029C35C717D}"/>
                  </a:ext>
                </a:extLst>
              </p:cNvPr>
              <p:cNvSpPr/>
              <p:nvPr userDrawn="1"/>
            </p:nvSpPr>
            <p:spPr bwMode="auto">
              <a:xfrm>
                <a:off x="7832725" y="2560638"/>
                <a:ext cx="265113" cy="241300"/>
              </a:xfrm>
              <a:custGeom>
                <a:avLst/>
                <a:gdLst>
                  <a:gd name="T0" fmla="*/ 167 w 167"/>
                  <a:gd name="T1" fmla="*/ 76 h 152"/>
                  <a:gd name="T2" fmla="*/ 116 w 167"/>
                  <a:gd name="T3" fmla="*/ 38 h 152"/>
                  <a:gd name="T4" fmla="*/ 64 w 167"/>
                  <a:gd name="T5" fmla="*/ 0 h 152"/>
                  <a:gd name="T6" fmla="*/ 0 w 167"/>
                  <a:gd name="T7" fmla="*/ 49 h 152"/>
                  <a:gd name="T8" fmla="*/ 72 w 167"/>
                  <a:gd name="T9" fmla="*/ 100 h 152"/>
                  <a:gd name="T10" fmla="*/ 142 w 167"/>
                  <a:gd name="T11" fmla="*/ 152 h 152"/>
                  <a:gd name="T12" fmla="*/ 167 w 167"/>
                  <a:gd name="T13" fmla="*/ 76 h 152"/>
                </a:gdLst>
                <a:ahLst/>
                <a:cxnLst>
                  <a:cxn ang="0">
                    <a:pos x="T0" y="T1"/>
                  </a:cxn>
                  <a:cxn ang="0">
                    <a:pos x="T2" y="T3"/>
                  </a:cxn>
                  <a:cxn ang="0">
                    <a:pos x="T4" y="T5"/>
                  </a:cxn>
                  <a:cxn ang="0">
                    <a:pos x="T6" y="T7"/>
                  </a:cxn>
                  <a:cxn ang="0">
                    <a:pos x="T8" y="T9"/>
                  </a:cxn>
                  <a:cxn ang="0">
                    <a:pos x="T10" y="T11"/>
                  </a:cxn>
                  <a:cxn ang="0">
                    <a:pos x="T12" y="T13"/>
                  </a:cxn>
                </a:cxnLst>
                <a:rect l="0" t="0" r="r" b="b"/>
                <a:pathLst>
                  <a:path w="167" h="152">
                    <a:moveTo>
                      <a:pt x="167" y="76"/>
                    </a:moveTo>
                    <a:lnTo>
                      <a:pt x="116" y="38"/>
                    </a:lnTo>
                    <a:lnTo>
                      <a:pt x="64" y="0"/>
                    </a:lnTo>
                    <a:lnTo>
                      <a:pt x="0" y="49"/>
                    </a:lnTo>
                    <a:lnTo>
                      <a:pt x="72" y="100"/>
                    </a:lnTo>
                    <a:lnTo>
                      <a:pt x="142" y="152"/>
                    </a:lnTo>
                    <a:lnTo>
                      <a:pt x="167" y="76"/>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97" name="işḻide">
                <a:extLst>
                  <a:ext uri="{FF2B5EF4-FFF2-40B4-BE49-F238E27FC236}">
                    <a16:creationId xmlns:a16="http://schemas.microsoft.com/office/drawing/2014/main" xmlns="" id="{1804A9F2-43AB-4D6C-AB50-33CE88B18D17}"/>
                  </a:ext>
                </a:extLst>
              </p:cNvPr>
              <p:cNvSpPr/>
              <p:nvPr userDrawn="1"/>
            </p:nvSpPr>
            <p:spPr bwMode="auto">
              <a:xfrm>
                <a:off x="7970838" y="2625726"/>
                <a:ext cx="114300" cy="166688"/>
              </a:xfrm>
              <a:custGeom>
                <a:avLst/>
                <a:gdLst>
                  <a:gd name="T0" fmla="*/ 16 w 34"/>
                  <a:gd name="T1" fmla="*/ 0 h 50"/>
                  <a:gd name="T2" fmla="*/ 0 w 34"/>
                  <a:gd name="T3" fmla="*/ 33 h 50"/>
                  <a:gd name="T4" fmla="*/ 23 w 34"/>
                  <a:gd name="T5" fmla="*/ 50 h 50"/>
                  <a:gd name="T6" fmla="*/ 34 w 34"/>
                  <a:gd name="T7" fmla="*/ 14 h 50"/>
                  <a:gd name="T8" fmla="*/ 16 w 34"/>
                  <a:gd name="T9" fmla="*/ 0 h 50"/>
                </a:gdLst>
                <a:ahLst/>
                <a:cxnLst>
                  <a:cxn ang="0">
                    <a:pos x="T0" y="T1"/>
                  </a:cxn>
                  <a:cxn ang="0">
                    <a:pos x="T2" y="T3"/>
                  </a:cxn>
                  <a:cxn ang="0">
                    <a:pos x="T4" y="T5"/>
                  </a:cxn>
                  <a:cxn ang="0">
                    <a:pos x="T6" y="T7"/>
                  </a:cxn>
                  <a:cxn ang="0">
                    <a:pos x="T8" y="T9"/>
                  </a:cxn>
                </a:cxnLst>
                <a:rect l="0" t="0" r="r" b="b"/>
                <a:pathLst>
                  <a:path w="34" h="50">
                    <a:moveTo>
                      <a:pt x="16" y="0"/>
                    </a:moveTo>
                    <a:cubicBezTo>
                      <a:pt x="16" y="1"/>
                      <a:pt x="0" y="33"/>
                      <a:pt x="0" y="33"/>
                    </a:cubicBezTo>
                    <a:cubicBezTo>
                      <a:pt x="23" y="50"/>
                      <a:pt x="23" y="50"/>
                      <a:pt x="23" y="50"/>
                    </a:cubicBezTo>
                    <a:cubicBezTo>
                      <a:pt x="34" y="14"/>
                      <a:pt x="34" y="14"/>
                      <a:pt x="34" y="14"/>
                    </a:cubicBezTo>
                    <a:lnTo>
                      <a:pt x="16" y="0"/>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98" name="íṡľïḑê">
                <a:extLst>
                  <a:ext uri="{FF2B5EF4-FFF2-40B4-BE49-F238E27FC236}">
                    <a16:creationId xmlns:a16="http://schemas.microsoft.com/office/drawing/2014/main" xmlns="" id="{A657BF74-BC02-4A68-9D2C-92B6849C7096}"/>
                  </a:ext>
                </a:extLst>
              </p:cNvPr>
              <p:cNvSpPr/>
              <p:nvPr userDrawn="1"/>
            </p:nvSpPr>
            <p:spPr bwMode="auto">
              <a:xfrm>
                <a:off x="6464300" y="4229101"/>
                <a:ext cx="1117600" cy="388938"/>
              </a:xfrm>
              <a:custGeom>
                <a:avLst/>
                <a:gdLst>
                  <a:gd name="T0" fmla="*/ 693 w 704"/>
                  <a:gd name="T1" fmla="*/ 245 h 245"/>
                  <a:gd name="T2" fmla="*/ 0 w 704"/>
                  <a:gd name="T3" fmla="*/ 32 h 245"/>
                  <a:gd name="T4" fmla="*/ 11 w 704"/>
                  <a:gd name="T5" fmla="*/ 0 h 245"/>
                  <a:gd name="T6" fmla="*/ 704 w 704"/>
                  <a:gd name="T7" fmla="*/ 213 h 245"/>
                  <a:gd name="T8" fmla="*/ 693 w 704"/>
                  <a:gd name="T9" fmla="*/ 245 h 245"/>
                </a:gdLst>
                <a:ahLst/>
                <a:cxnLst>
                  <a:cxn ang="0">
                    <a:pos x="T0" y="T1"/>
                  </a:cxn>
                  <a:cxn ang="0">
                    <a:pos x="T2" y="T3"/>
                  </a:cxn>
                  <a:cxn ang="0">
                    <a:pos x="T4" y="T5"/>
                  </a:cxn>
                  <a:cxn ang="0">
                    <a:pos x="T6" y="T7"/>
                  </a:cxn>
                  <a:cxn ang="0">
                    <a:pos x="T8" y="T9"/>
                  </a:cxn>
                </a:cxnLst>
                <a:rect l="0" t="0" r="r" b="b"/>
                <a:pathLst>
                  <a:path w="704" h="245">
                    <a:moveTo>
                      <a:pt x="693" y="245"/>
                    </a:moveTo>
                    <a:lnTo>
                      <a:pt x="0" y="32"/>
                    </a:lnTo>
                    <a:lnTo>
                      <a:pt x="11" y="0"/>
                    </a:lnTo>
                    <a:lnTo>
                      <a:pt x="704" y="213"/>
                    </a:lnTo>
                    <a:lnTo>
                      <a:pt x="693" y="245"/>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99" name="í$ľiḍé">
                <a:extLst>
                  <a:ext uri="{FF2B5EF4-FFF2-40B4-BE49-F238E27FC236}">
                    <a16:creationId xmlns:a16="http://schemas.microsoft.com/office/drawing/2014/main" xmlns="" id="{8B56204B-8E3E-45F9-8EC1-60AD433ADDEC}"/>
                  </a:ext>
                </a:extLst>
              </p:cNvPr>
              <p:cNvSpPr/>
              <p:nvPr userDrawn="1"/>
            </p:nvSpPr>
            <p:spPr bwMode="auto">
              <a:xfrm>
                <a:off x="7570788" y="3151188"/>
                <a:ext cx="785813" cy="1543050"/>
              </a:xfrm>
              <a:custGeom>
                <a:avLst/>
                <a:gdLst>
                  <a:gd name="T0" fmla="*/ 1 w 234"/>
                  <a:gd name="T1" fmla="*/ 461 h 461"/>
                  <a:gd name="T2" fmla="*/ 0 w 234"/>
                  <a:gd name="T3" fmla="*/ 400 h 461"/>
                  <a:gd name="T4" fmla="*/ 171 w 234"/>
                  <a:gd name="T5" fmla="*/ 222 h 461"/>
                  <a:gd name="T6" fmla="*/ 45 w 234"/>
                  <a:gd name="T7" fmla="*/ 58 h 461"/>
                  <a:gd name="T8" fmla="*/ 61 w 234"/>
                  <a:gd name="T9" fmla="*/ 0 h 461"/>
                  <a:gd name="T10" fmla="*/ 182 w 234"/>
                  <a:gd name="T11" fmla="*/ 81 h 461"/>
                  <a:gd name="T12" fmla="*/ 231 w 234"/>
                  <a:gd name="T13" fmla="*/ 221 h 461"/>
                  <a:gd name="T14" fmla="*/ 1 w 234"/>
                  <a:gd name="T15" fmla="*/ 461 h 4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461">
                    <a:moveTo>
                      <a:pt x="1" y="461"/>
                    </a:moveTo>
                    <a:cubicBezTo>
                      <a:pt x="0" y="400"/>
                      <a:pt x="0" y="400"/>
                      <a:pt x="0" y="400"/>
                    </a:cubicBezTo>
                    <a:cubicBezTo>
                      <a:pt x="96" y="398"/>
                      <a:pt x="173" y="318"/>
                      <a:pt x="171" y="222"/>
                    </a:cubicBezTo>
                    <a:cubicBezTo>
                      <a:pt x="169" y="145"/>
                      <a:pt x="118" y="79"/>
                      <a:pt x="45" y="58"/>
                    </a:cubicBezTo>
                    <a:cubicBezTo>
                      <a:pt x="61" y="0"/>
                      <a:pt x="61" y="0"/>
                      <a:pt x="61" y="0"/>
                    </a:cubicBezTo>
                    <a:cubicBezTo>
                      <a:pt x="109" y="13"/>
                      <a:pt x="151" y="42"/>
                      <a:pt x="182" y="81"/>
                    </a:cubicBezTo>
                    <a:cubicBezTo>
                      <a:pt x="213" y="121"/>
                      <a:pt x="230" y="169"/>
                      <a:pt x="231" y="221"/>
                    </a:cubicBezTo>
                    <a:cubicBezTo>
                      <a:pt x="234" y="350"/>
                      <a:pt x="131" y="458"/>
                      <a:pt x="1" y="461"/>
                    </a:cubicBez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00" name="íšḻiḑê">
                <a:extLst>
                  <a:ext uri="{FF2B5EF4-FFF2-40B4-BE49-F238E27FC236}">
                    <a16:creationId xmlns:a16="http://schemas.microsoft.com/office/drawing/2014/main" xmlns="" id="{7112032D-69C6-4B2D-8539-AB86C7BBCA47}"/>
                  </a:ext>
                </a:extLst>
              </p:cNvPr>
              <p:cNvSpPr/>
              <p:nvPr userDrawn="1"/>
            </p:nvSpPr>
            <p:spPr bwMode="auto">
              <a:xfrm>
                <a:off x="7570788" y="3475038"/>
                <a:ext cx="635000" cy="1065213"/>
              </a:xfrm>
              <a:custGeom>
                <a:avLst/>
                <a:gdLst>
                  <a:gd name="T0" fmla="*/ 175 w 189"/>
                  <a:gd name="T1" fmla="*/ 160 h 318"/>
                  <a:gd name="T2" fmla="*/ 115 w 189"/>
                  <a:gd name="T3" fmla="*/ 0 h 318"/>
                  <a:gd name="T4" fmla="*/ 115 w 189"/>
                  <a:gd name="T5" fmla="*/ 0 h 318"/>
                  <a:gd name="T6" fmla="*/ 171 w 189"/>
                  <a:gd name="T7" fmla="*/ 125 h 318"/>
                  <a:gd name="T8" fmla="*/ 0 w 189"/>
                  <a:gd name="T9" fmla="*/ 303 h 318"/>
                  <a:gd name="T10" fmla="*/ 2 w 189"/>
                  <a:gd name="T11" fmla="*/ 318 h 318"/>
                  <a:gd name="T12" fmla="*/ 175 w 189"/>
                  <a:gd name="T13" fmla="*/ 160 h 318"/>
                </a:gdLst>
                <a:ahLst/>
                <a:cxnLst>
                  <a:cxn ang="0">
                    <a:pos x="T0" y="T1"/>
                  </a:cxn>
                  <a:cxn ang="0">
                    <a:pos x="T2" y="T3"/>
                  </a:cxn>
                  <a:cxn ang="0">
                    <a:pos x="T4" y="T5"/>
                  </a:cxn>
                  <a:cxn ang="0">
                    <a:pos x="T6" y="T7"/>
                  </a:cxn>
                  <a:cxn ang="0">
                    <a:pos x="T8" y="T9"/>
                  </a:cxn>
                  <a:cxn ang="0">
                    <a:pos x="T10" y="T11"/>
                  </a:cxn>
                  <a:cxn ang="0">
                    <a:pos x="T12" y="T13"/>
                  </a:cxn>
                </a:cxnLst>
                <a:rect l="0" t="0" r="r" b="b"/>
                <a:pathLst>
                  <a:path w="189" h="318">
                    <a:moveTo>
                      <a:pt x="175" y="160"/>
                    </a:moveTo>
                    <a:cubicBezTo>
                      <a:pt x="189" y="43"/>
                      <a:pt x="115" y="0"/>
                      <a:pt x="115" y="0"/>
                    </a:cubicBezTo>
                    <a:cubicBezTo>
                      <a:pt x="115" y="0"/>
                      <a:pt x="115" y="0"/>
                      <a:pt x="115" y="0"/>
                    </a:cubicBezTo>
                    <a:cubicBezTo>
                      <a:pt x="149" y="32"/>
                      <a:pt x="170" y="76"/>
                      <a:pt x="171" y="125"/>
                    </a:cubicBezTo>
                    <a:cubicBezTo>
                      <a:pt x="173" y="221"/>
                      <a:pt x="96" y="301"/>
                      <a:pt x="0" y="303"/>
                    </a:cubicBezTo>
                    <a:cubicBezTo>
                      <a:pt x="2" y="318"/>
                      <a:pt x="2" y="318"/>
                      <a:pt x="2" y="318"/>
                    </a:cubicBezTo>
                    <a:cubicBezTo>
                      <a:pt x="40" y="312"/>
                      <a:pt x="161" y="286"/>
                      <a:pt x="175" y="160"/>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01" name="îşļiďe">
                <a:extLst>
                  <a:ext uri="{FF2B5EF4-FFF2-40B4-BE49-F238E27FC236}">
                    <a16:creationId xmlns:a16="http://schemas.microsoft.com/office/drawing/2014/main" xmlns="" id="{DA784EE0-026B-479A-80C4-CBA621AFCA8D}"/>
                  </a:ext>
                </a:extLst>
              </p:cNvPr>
              <p:cNvSpPr/>
              <p:nvPr userDrawn="1"/>
            </p:nvSpPr>
            <p:spPr bwMode="auto">
              <a:xfrm>
                <a:off x="7464425" y="4591051"/>
                <a:ext cx="227013" cy="365125"/>
              </a:xfrm>
              <a:custGeom>
                <a:avLst/>
                <a:gdLst>
                  <a:gd name="T0" fmla="*/ 143 w 143"/>
                  <a:gd name="T1" fmla="*/ 228 h 230"/>
                  <a:gd name="T2" fmla="*/ 6 w 143"/>
                  <a:gd name="T3" fmla="*/ 230 h 230"/>
                  <a:gd name="T4" fmla="*/ 0 w 143"/>
                  <a:gd name="T5" fmla="*/ 2 h 230"/>
                  <a:gd name="T6" fmla="*/ 137 w 143"/>
                  <a:gd name="T7" fmla="*/ 0 h 230"/>
                  <a:gd name="T8" fmla="*/ 143 w 143"/>
                  <a:gd name="T9" fmla="*/ 228 h 230"/>
                </a:gdLst>
                <a:ahLst/>
                <a:cxnLst>
                  <a:cxn ang="0">
                    <a:pos x="T0" y="T1"/>
                  </a:cxn>
                  <a:cxn ang="0">
                    <a:pos x="T2" y="T3"/>
                  </a:cxn>
                  <a:cxn ang="0">
                    <a:pos x="T4" y="T5"/>
                  </a:cxn>
                  <a:cxn ang="0">
                    <a:pos x="T6" y="T7"/>
                  </a:cxn>
                  <a:cxn ang="0">
                    <a:pos x="T8" y="T9"/>
                  </a:cxn>
                </a:cxnLst>
                <a:rect l="0" t="0" r="r" b="b"/>
                <a:pathLst>
                  <a:path w="143" h="230">
                    <a:moveTo>
                      <a:pt x="143" y="228"/>
                    </a:moveTo>
                    <a:lnTo>
                      <a:pt x="6" y="230"/>
                    </a:lnTo>
                    <a:lnTo>
                      <a:pt x="0" y="2"/>
                    </a:lnTo>
                    <a:lnTo>
                      <a:pt x="137" y="0"/>
                    </a:lnTo>
                    <a:lnTo>
                      <a:pt x="143" y="228"/>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02" name="iṥḻïḋe">
                <a:extLst>
                  <a:ext uri="{FF2B5EF4-FFF2-40B4-BE49-F238E27FC236}">
                    <a16:creationId xmlns:a16="http://schemas.microsoft.com/office/drawing/2014/main" xmlns="" id="{009C739D-DF4F-4E12-AF5F-4BAA5F5088B7}"/>
                  </a:ext>
                </a:extLst>
              </p:cNvPr>
              <p:cNvSpPr/>
              <p:nvPr userDrawn="1"/>
            </p:nvSpPr>
            <p:spPr bwMode="auto">
              <a:xfrm>
                <a:off x="7570788" y="4460876"/>
                <a:ext cx="219075" cy="233363"/>
              </a:xfrm>
              <a:custGeom>
                <a:avLst/>
                <a:gdLst>
                  <a:gd name="T0" fmla="*/ 65 w 65"/>
                  <a:gd name="T1" fmla="*/ 37 h 70"/>
                  <a:gd name="T2" fmla="*/ 52 w 65"/>
                  <a:gd name="T3" fmla="*/ 0 h 70"/>
                  <a:gd name="T4" fmla="*/ 0 w 65"/>
                  <a:gd name="T5" fmla="*/ 9 h 70"/>
                  <a:gd name="T6" fmla="*/ 1 w 65"/>
                  <a:gd name="T7" fmla="*/ 70 h 70"/>
                  <a:gd name="T8" fmla="*/ 61 w 65"/>
                  <a:gd name="T9" fmla="*/ 60 h 70"/>
                  <a:gd name="T10" fmla="*/ 65 w 65"/>
                  <a:gd name="T11" fmla="*/ 37 h 70"/>
                </a:gdLst>
                <a:ahLst/>
                <a:cxnLst>
                  <a:cxn ang="0">
                    <a:pos x="T0" y="T1"/>
                  </a:cxn>
                  <a:cxn ang="0">
                    <a:pos x="T2" y="T3"/>
                  </a:cxn>
                  <a:cxn ang="0">
                    <a:pos x="T4" y="T5"/>
                  </a:cxn>
                  <a:cxn ang="0">
                    <a:pos x="T6" y="T7"/>
                  </a:cxn>
                  <a:cxn ang="0">
                    <a:pos x="T8" y="T9"/>
                  </a:cxn>
                  <a:cxn ang="0">
                    <a:pos x="T10" y="T11"/>
                  </a:cxn>
                </a:cxnLst>
                <a:rect l="0" t="0" r="r" b="b"/>
                <a:pathLst>
                  <a:path w="65" h="70">
                    <a:moveTo>
                      <a:pt x="65" y="37"/>
                    </a:moveTo>
                    <a:cubicBezTo>
                      <a:pt x="65" y="23"/>
                      <a:pt x="60" y="10"/>
                      <a:pt x="52" y="0"/>
                    </a:cubicBezTo>
                    <a:cubicBezTo>
                      <a:pt x="36" y="5"/>
                      <a:pt x="18" y="9"/>
                      <a:pt x="0" y="9"/>
                    </a:cubicBezTo>
                    <a:cubicBezTo>
                      <a:pt x="1" y="70"/>
                      <a:pt x="1" y="70"/>
                      <a:pt x="1" y="70"/>
                    </a:cubicBezTo>
                    <a:cubicBezTo>
                      <a:pt x="22" y="69"/>
                      <a:pt x="42" y="66"/>
                      <a:pt x="61" y="60"/>
                    </a:cubicBezTo>
                    <a:cubicBezTo>
                      <a:pt x="64" y="53"/>
                      <a:pt x="65" y="45"/>
                      <a:pt x="65" y="37"/>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03" name="îṩḻíḋè">
                <a:extLst>
                  <a:ext uri="{FF2B5EF4-FFF2-40B4-BE49-F238E27FC236}">
                    <a16:creationId xmlns:a16="http://schemas.microsoft.com/office/drawing/2014/main" xmlns="" id="{94FAB583-7ECA-429B-9F2D-1C40D00D3BDC}"/>
                  </a:ext>
                </a:extLst>
              </p:cNvPr>
              <p:cNvSpPr/>
              <p:nvPr userDrawn="1"/>
            </p:nvSpPr>
            <p:spPr bwMode="auto">
              <a:xfrm>
                <a:off x="7464425" y="4591051"/>
                <a:ext cx="220663" cy="211138"/>
              </a:xfrm>
              <a:custGeom>
                <a:avLst/>
                <a:gdLst>
                  <a:gd name="T0" fmla="*/ 1 w 66"/>
                  <a:gd name="T1" fmla="*/ 54 h 63"/>
                  <a:gd name="T2" fmla="*/ 35 w 66"/>
                  <a:gd name="T3" fmla="*/ 63 h 63"/>
                  <a:gd name="T4" fmla="*/ 66 w 66"/>
                  <a:gd name="T5" fmla="*/ 54 h 63"/>
                  <a:gd name="T6" fmla="*/ 65 w 66"/>
                  <a:gd name="T7" fmla="*/ 0 h 63"/>
                  <a:gd name="T8" fmla="*/ 0 w 66"/>
                  <a:gd name="T9" fmla="*/ 1 h 63"/>
                  <a:gd name="T10" fmla="*/ 1 w 66"/>
                  <a:gd name="T11" fmla="*/ 54 h 63"/>
                </a:gdLst>
                <a:ahLst/>
                <a:cxnLst>
                  <a:cxn ang="0">
                    <a:pos x="T0" y="T1"/>
                  </a:cxn>
                  <a:cxn ang="0">
                    <a:pos x="T2" y="T3"/>
                  </a:cxn>
                  <a:cxn ang="0">
                    <a:pos x="T4" y="T5"/>
                  </a:cxn>
                  <a:cxn ang="0">
                    <a:pos x="T6" y="T7"/>
                  </a:cxn>
                  <a:cxn ang="0">
                    <a:pos x="T8" y="T9"/>
                  </a:cxn>
                  <a:cxn ang="0">
                    <a:pos x="T10" y="T11"/>
                  </a:cxn>
                </a:cxnLst>
                <a:rect l="0" t="0" r="r" b="b"/>
                <a:pathLst>
                  <a:path w="66" h="63">
                    <a:moveTo>
                      <a:pt x="1" y="54"/>
                    </a:moveTo>
                    <a:cubicBezTo>
                      <a:pt x="11" y="60"/>
                      <a:pt x="23" y="63"/>
                      <a:pt x="35" y="63"/>
                    </a:cubicBezTo>
                    <a:cubicBezTo>
                      <a:pt x="47" y="62"/>
                      <a:pt x="57" y="59"/>
                      <a:pt x="66" y="54"/>
                    </a:cubicBezTo>
                    <a:cubicBezTo>
                      <a:pt x="65" y="0"/>
                      <a:pt x="65" y="0"/>
                      <a:pt x="65" y="0"/>
                    </a:cubicBezTo>
                    <a:cubicBezTo>
                      <a:pt x="0" y="1"/>
                      <a:pt x="0" y="1"/>
                      <a:pt x="0" y="1"/>
                    </a:cubicBezTo>
                    <a:lnTo>
                      <a:pt x="1" y="54"/>
                    </a:ln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04" name="íṣľïḍe">
                <a:extLst>
                  <a:ext uri="{FF2B5EF4-FFF2-40B4-BE49-F238E27FC236}">
                    <a16:creationId xmlns:a16="http://schemas.microsoft.com/office/drawing/2014/main" xmlns="" id="{BC1261E7-A525-4F99-AA44-C6FD76C870D9}"/>
                  </a:ext>
                </a:extLst>
              </p:cNvPr>
              <p:cNvSpPr/>
              <p:nvPr userDrawn="1"/>
            </p:nvSpPr>
            <p:spPr bwMode="auto">
              <a:xfrm>
                <a:off x="7383463" y="4392613"/>
                <a:ext cx="388938" cy="392113"/>
              </a:xfrm>
              <a:custGeom>
                <a:avLst/>
                <a:gdLst>
                  <a:gd name="T0" fmla="*/ 116 w 116"/>
                  <a:gd name="T1" fmla="*/ 57 h 117"/>
                  <a:gd name="T2" fmla="*/ 59 w 116"/>
                  <a:gd name="T3" fmla="*/ 116 h 117"/>
                  <a:gd name="T4" fmla="*/ 1 w 116"/>
                  <a:gd name="T5" fmla="*/ 60 h 117"/>
                  <a:gd name="T6" fmla="*/ 57 w 116"/>
                  <a:gd name="T7" fmla="*/ 1 h 117"/>
                  <a:gd name="T8" fmla="*/ 116 w 116"/>
                  <a:gd name="T9" fmla="*/ 57 h 117"/>
                </a:gdLst>
                <a:ahLst/>
                <a:cxnLst>
                  <a:cxn ang="0">
                    <a:pos x="T0" y="T1"/>
                  </a:cxn>
                  <a:cxn ang="0">
                    <a:pos x="T2" y="T3"/>
                  </a:cxn>
                  <a:cxn ang="0">
                    <a:pos x="T4" y="T5"/>
                  </a:cxn>
                  <a:cxn ang="0">
                    <a:pos x="T6" y="T7"/>
                  </a:cxn>
                  <a:cxn ang="0">
                    <a:pos x="T8" y="T9"/>
                  </a:cxn>
                </a:cxnLst>
                <a:rect l="0" t="0" r="r" b="b"/>
                <a:pathLst>
                  <a:path w="116" h="117">
                    <a:moveTo>
                      <a:pt x="116" y="57"/>
                    </a:moveTo>
                    <a:cubicBezTo>
                      <a:pt x="116" y="89"/>
                      <a:pt x="91" y="115"/>
                      <a:pt x="59" y="116"/>
                    </a:cubicBezTo>
                    <a:cubicBezTo>
                      <a:pt x="27" y="117"/>
                      <a:pt x="1" y="92"/>
                      <a:pt x="1" y="60"/>
                    </a:cubicBezTo>
                    <a:cubicBezTo>
                      <a:pt x="0" y="28"/>
                      <a:pt x="25" y="2"/>
                      <a:pt x="57" y="1"/>
                    </a:cubicBezTo>
                    <a:cubicBezTo>
                      <a:pt x="89" y="0"/>
                      <a:pt x="115" y="26"/>
                      <a:pt x="116" y="5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05" name="ïsḻîḓè">
                <a:extLst>
                  <a:ext uri="{FF2B5EF4-FFF2-40B4-BE49-F238E27FC236}">
                    <a16:creationId xmlns:a16="http://schemas.microsoft.com/office/drawing/2014/main" xmlns="" id="{E79E4336-DB80-4FBB-A595-A8BB8DD47876}"/>
                  </a:ext>
                </a:extLst>
              </p:cNvPr>
              <p:cNvSpPr/>
              <p:nvPr userDrawn="1"/>
            </p:nvSpPr>
            <p:spPr bwMode="auto">
              <a:xfrm>
                <a:off x="7419975" y="4430713"/>
                <a:ext cx="315913" cy="317500"/>
              </a:xfrm>
              <a:custGeom>
                <a:avLst/>
                <a:gdLst>
                  <a:gd name="T0" fmla="*/ 94 w 94"/>
                  <a:gd name="T1" fmla="*/ 47 h 95"/>
                  <a:gd name="T2" fmla="*/ 48 w 94"/>
                  <a:gd name="T3" fmla="*/ 94 h 95"/>
                  <a:gd name="T4" fmla="*/ 0 w 94"/>
                  <a:gd name="T5" fmla="*/ 49 h 95"/>
                  <a:gd name="T6" fmla="*/ 46 w 94"/>
                  <a:gd name="T7" fmla="*/ 1 h 95"/>
                  <a:gd name="T8" fmla="*/ 94 w 94"/>
                  <a:gd name="T9" fmla="*/ 47 h 95"/>
                </a:gdLst>
                <a:ahLst/>
                <a:cxnLst>
                  <a:cxn ang="0">
                    <a:pos x="T0" y="T1"/>
                  </a:cxn>
                  <a:cxn ang="0">
                    <a:pos x="T2" y="T3"/>
                  </a:cxn>
                  <a:cxn ang="0">
                    <a:pos x="T4" y="T5"/>
                  </a:cxn>
                  <a:cxn ang="0">
                    <a:pos x="T6" y="T7"/>
                  </a:cxn>
                  <a:cxn ang="0">
                    <a:pos x="T8" y="T9"/>
                  </a:cxn>
                </a:cxnLst>
                <a:rect l="0" t="0" r="r" b="b"/>
                <a:pathLst>
                  <a:path w="94" h="95">
                    <a:moveTo>
                      <a:pt x="94" y="47"/>
                    </a:moveTo>
                    <a:cubicBezTo>
                      <a:pt x="94" y="72"/>
                      <a:pt x="74" y="94"/>
                      <a:pt x="48" y="94"/>
                    </a:cubicBezTo>
                    <a:cubicBezTo>
                      <a:pt x="22" y="95"/>
                      <a:pt x="1" y="74"/>
                      <a:pt x="0" y="49"/>
                    </a:cubicBezTo>
                    <a:cubicBezTo>
                      <a:pt x="0" y="23"/>
                      <a:pt x="20" y="1"/>
                      <a:pt x="46" y="1"/>
                    </a:cubicBezTo>
                    <a:cubicBezTo>
                      <a:pt x="72" y="0"/>
                      <a:pt x="93" y="21"/>
                      <a:pt x="94" y="47"/>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06" name="ïSľiḍe">
                <a:extLst>
                  <a:ext uri="{FF2B5EF4-FFF2-40B4-BE49-F238E27FC236}">
                    <a16:creationId xmlns:a16="http://schemas.microsoft.com/office/drawing/2014/main" xmlns="" id="{CCF7EAA3-4B47-49F5-BDDB-D47AA78DCB16}"/>
                  </a:ext>
                </a:extLst>
              </p:cNvPr>
              <p:cNvSpPr/>
              <p:nvPr userDrawn="1"/>
            </p:nvSpPr>
            <p:spPr bwMode="auto">
              <a:xfrm>
                <a:off x="7507288" y="4521201"/>
                <a:ext cx="141288" cy="139700"/>
              </a:xfrm>
              <a:custGeom>
                <a:avLst/>
                <a:gdLst>
                  <a:gd name="T0" fmla="*/ 42 w 42"/>
                  <a:gd name="T1" fmla="*/ 20 h 42"/>
                  <a:gd name="T2" fmla="*/ 21 w 42"/>
                  <a:gd name="T3" fmla="*/ 41 h 42"/>
                  <a:gd name="T4" fmla="*/ 0 w 42"/>
                  <a:gd name="T5" fmla="*/ 21 h 42"/>
                  <a:gd name="T6" fmla="*/ 21 w 42"/>
                  <a:gd name="T7" fmla="*/ 0 h 42"/>
                  <a:gd name="T8" fmla="*/ 42 w 42"/>
                  <a:gd name="T9" fmla="*/ 20 h 42"/>
                </a:gdLst>
                <a:ahLst/>
                <a:cxnLst>
                  <a:cxn ang="0">
                    <a:pos x="T0" y="T1"/>
                  </a:cxn>
                  <a:cxn ang="0">
                    <a:pos x="T2" y="T3"/>
                  </a:cxn>
                  <a:cxn ang="0">
                    <a:pos x="T4" y="T5"/>
                  </a:cxn>
                  <a:cxn ang="0">
                    <a:pos x="T6" y="T7"/>
                  </a:cxn>
                  <a:cxn ang="0">
                    <a:pos x="T8" y="T9"/>
                  </a:cxn>
                </a:cxnLst>
                <a:rect l="0" t="0" r="r" b="b"/>
                <a:pathLst>
                  <a:path w="42" h="42">
                    <a:moveTo>
                      <a:pt x="42" y="20"/>
                    </a:moveTo>
                    <a:cubicBezTo>
                      <a:pt x="42" y="32"/>
                      <a:pt x="33" y="41"/>
                      <a:pt x="21" y="41"/>
                    </a:cubicBezTo>
                    <a:cubicBezTo>
                      <a:pt x="10" y="42"/>
                      <a:pt x="1" y="32"/>
                      <a:pt x="0" y="21"/>
                    </a:cubicBezTo>
                    <a:cubicBezTo>
                      <a:pt x="0" y="10"/>
                      <a:pt x="9" y="0"/>
                      <a:pt x="21" y="0"/>
                    </a:cubicBezTo>
                    <a:cubicBezTo>
                      <a:pt x="32" y="0"/>
                      <a:pt x="41" y="9"/>
                      <a:pt x="42" y="20"/>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07" name="îsľíďe">
                <a:extLst>
                  <a:ext uri="{FF2B5EF4-FFF2-40B4-BE49-F238E27FC236}">
                    <a16:creationId xmlns:a16="http://schemas.microsoft.com/office/drawing/2014/main" xmlns="" id="{8679FEF9-2792-43BC-B325-116C04A1B2C0}"/>
                  </a:ext>
                </a:extLst>
              </p:cNvPr>
              <p:cNvSpPr/>
              <p:nvPr userDrawn="1"/>
            </p:nvSpPr>
            <p:spPr bwMode="auto">
              <a:xfrm>
                <a:off x="7597775" y="3090863"/>
                <a:ext cx="322263" cy="320675"/>
              </a:xfrm>
              <a:custGeom>
                <a:avLst/>
                <a:gdLst>
                  <a:gd name="T0" fmla="*/ 95 w 96"/>
                  <a:gd name="T1" fmla="*/ 47 h 96"/>
                  <a:gd name="T2" fmla="*/ 49 w 96"/>
                  <a:gd name="T3" fmla="*/ 95 h 96"/>
                  <a:gd name="T4" fmla="*/ 0 w 96"/>
                  <a:gd name="T5" fmla="*/ 49 h 96"/>
                  <a:gd name="T6" fmla="*/ 47 w 96"/>
                  <a:gd name="T7" fmla="*/ 0 h 96"/>
                  <a:gd name="T8" fmla="*/ 95 w 96"/>
                  <a:gd name="T9" fmla="*/ 47 h 96"/>
                </a:gdLst>
                <a:ahLst/>
                <a:cxnLst>
                  <a:cxn ang="0">
                    <a:pos x="T0" y="T1"/>
                  </a:cxn>
                  <a:cxn ang="0">
                    <a:pos x="T2" y="T3"/>
                  </a:cxn>
                  <a:cxn ang="0">
                    <a:pos x="T4" y="T5"/>
                  </a:cxn>
                  <a:cxn ang="0">
                    <a:pos x="T6" y="T7"/>
                  </a:cxn>
                  <a:cxn ang="0">
                    <a:pos x="T8" y="T9"/>
                  </a:cxn>
                </a:cxnLst>
                <a:rect l="0" t="0" r="r" b="b"/>
                <a:pathLst>
                  <a:path w="96" h="96">
                    <a:moveTo>
                      <a:pt x="95" y="47"/>
                    </a:moveTo>
                    <a:cubicBezTo>
                      <a:pt x="96" y="73"/>
                      <a:pt x="75" y="95"/>
                      <a:pt x="49" y="95"/>
                    </a:cubicBezTo>
                    <a:cubicBezTo>
                      <a:pt x="22" y="96"/>
                      <a:pt x="1" y="75"/>
                      <a:pt x="0" y="49"/>
                    </a:cubicBezTo>
                    <a:cubicBezTo>
                      <a:pt x="0" y="23"/>
                      <a:pt x="20" y="1"/>
                      <a:pt x="47" y="0"/>
                    </a:cubicBezTo>
                    <a:cubicBezTo>
                      <a:pt x="73" y="0"/>
                      <a:pt x="95" y="20"/>
                      <a:pt x="95" y="4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08" name="ïṩḻíḑe">
                <a:extLst>
                  <a:ext uri="{FF2B5EF4-FFF2-40B4-BE49-F238E27FC236}">
                    <a16:creationId xmlns:a16="http://schemas.microsoft.com/office/drawing/2014/main" xmlns="" id="{B0399EF9-1F7B-4574-B674-797B45D61B5E}"/>
                  </a:ext>
                </a:extLst>
              </p:cNvPr>
              <p:cNvSpPr/>
              <p:nvPr userDrawn="1"/>
            </p:nvSpPr>
            <p:spPr bwMode="auto">
              <a:xfrm>
                <a:off x="7624763" y="3117851"/>
                <a:ext cx="265113" cy="263525"/>
              </a:xfrm>
              <a:custGeom>
                <a:avLst/>
                <a:gdLst>
                  <a:gd name="T0" fmla="*/ 79 w 79"/>
                  <a:gd name="T1" fmla="*/ 39 h 79"/>
                  <a:gd name="T2" fmla="*/ 40 w 79"/>
                  <a:gd name="T3" fmla="*/ 79 h 79"/>
                  <a:gd name="T4" fmla="*/ 1 w 79"/>
                  <a:gd name="T5" fmla="*/ 41 h 79"/>
                  <a:gd name="T6" fmla="*/ 39 w 79"/>
                  <a:gd name="T7" fmla="*/ 1 h 79"/>
                  <a:gd name="T8" fmla="*/ 79 w 79"/>
                  <a:gd name="T9" fmla="*/ 39 h 79"/>
                </a:gdLst>
                <a:ahLst/>
                <a:cxnLst>
                  <a:cxn ang="0">
                    <a:pos x="T0" y="T1"/>
                  </a:cxn>
                  <a:cxn ang="0">
                    <a:pos x="T2" y="T3"/>
                  </a:cxn>
                  <a:cxn ang="0">
                    <a:pos x="T4" y="T5"/>
                  </a:cxn>
                  <a:cxn ang="0">
                    <a:pos x="T6" y="T7"/>
                  </a:cxn>
                  <a:cxn ang="0">
                    <a:pos x="T8" y="T9"/>
                  </a:cxn>
                </a:cxnLst>
                <a:rect l="0" t="0" r="r" b="b"/>
                <a:pathLst>
                  <a:path w="79" h="79">
                    <a:moveTo>
                      <a:pt x="79" y="39"/>
                    </a:moveTo>
                    <a:cubicBezTo>
                      <a:pt x="79" y="60"/>
                      <a:pt x="62" y="78"/>
                      <a:pt x="40" y="79"/>
                    </a:cubicBezTo>
                    <a:cubicBezTo>
                      <a:pt x="19" y="79"/>
                      <a:pt x="1" y="62"/>
                      <a:pt x="1" y="41"/>
                    </a:cubicBezTo>
                    <a:cubicBezTo>
                      <a:pt x="0" y="19"/>
                      <a:pt x="17" y="1"/>
                      <a:pt x="39" y="1"/>
                    </a:cubicBezTo>
                    <a:cubicBezTo>
                      <a:pt x="60" y="0"/>
                      <a:pt x="78" y="17"/>
                      <a:pt x="79" y="39"/>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09" name="ïşḷîḓê">
                <a:extLst>
                  <a:ext uri="{FF2B5EF4-FFF2-40B4-BE49-F238E27FC236}">
                    <a16:creationId xmlns:a16="http://schemas.microsoft.com/office/drawing/2014/main" xmlns="" id="{27E70376-FADA-4299-9676-856E52FCEB19}"/>
                  </a:ext>
                </a:extLst>
              </p:cNvPr>
              <p:cNvSpPr/>
              <p:nvPr userDrawn="1"/>
            </p:nvSpPr>
            <p:spPr bwMode="auto">
              <a:xfrm>
                <a:off x="7696200" y="3187701"/>
                <a:ext cx="127000" cy="127000"/>
              </a:xfrm>
              <a:custGeom>
                <a:avLst/>
                <a:gdLst>
                  <a:gd name="T0" fmla="*/ 38 w 38"/>
                  <a:gd name="T1" fmla="*/ 18 h 38"/>
                  <a:gd name="T2" fmla="*/ 19 w 38"/>
                  <a:gd name="T3" fmla="*/ 38 h 38"/>
                  <a:gd name="T4" fmla="*/ 0 w 38"/>
                  <a:gd name="T5" fmla="*/ 19 h 38"/>
                  <a:gd name="T6" fmla="*/ 18 w 38"/>
                  <a:gd name="T7" fmla="*/ 0 h 38"/>
                  <a:gd name="T8" fmla="*/ 38 w 38"/>
                  <a:gd name="T9" fmla="*/ 18 h 38"/>
                </a:gdLst>
                <a:ahLst/>
                <a:cxnLst>
                  <a:cxn ang="0">
                    <a:pos x="T0" y="T1"/>
                  </a:cxn>
                  <a:cxn ang="0">
                    <a:pos x="T2" y="T3"/>
                  </a:cxn>
                  <a:cxn ang="0">
                    <a:pos x="T4" y="T5"/>
                  </a:cxn>
                  <a:cxn ang="0">
                    <a:pos x="T6" y="T7"/>
                  </a:cxn>
                  <a:cxn ang="0">
                    <a:pos x="T8" y="T9"/>
                  </a:cxn>
                </a:cxnLst>
                <a:rect l="0" t="0" r="r" b="b"/>
                <a:pathLst>
                  <a:path w="38" h="38">
                    <a:moveTo>
                      <a:pt x="38" y="18"/>
                    </a:moveTo>
                    <a:cubicBezTo>
                      <a:pt x="38" y="29"/>
                      <a:pt x="29" y="37"/>
                      <a:pt x="19" y="38"/>
                    </a:cubicBezTo>
                    <a:cubicBezTo>
                      <a:pt x="9" y="38"/>
                      <a:pt x="0" y="30"/>
                      <a:pt x="0" y="19"/>
                    </a:cubicBezTo>
                    <a:cubicBezTo>
                      <a:pt x="0" y="9"/>
                      <a:pt x="8" y="0"/>
                      <a:pt x="18" y="0"/>
                    </a:cubicBezTo>
                    <a:cubicBezTo>
                      <a:pt x="29" y="0"/>
                      <a:pt x="37" y="8"/>
                      <a:pt x="38" y="18"/>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10" name="íṣļíḋê">
                <a:extLst>
                  <a:ext uri="{FF2B5EF4-FFF2-40B4-BE49-F238E27FC236}">
                    <a16:creationId xmlns:a16="http://schemas.microsoft.com/office/drawing/2014/main" xmlns="" id="{1063B655-952A-4AAB-BA3A-347427B80BA0}"/>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11" name="iṩḷîďe">
                <a:extLst>
                  <a:ext uri="{FF2B5EF4-FFF2-40B4-BE49-F238E27FC236}">
                    <a16:creationId xmlns:a16="http://schemas.microsoft.com/office/drawing/2014/main" xmlns="" id="{4797B9C8-0856-462C-8141-60121CD96256}"/>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12" name="îṩ1îḓe">
                <a:extLst>
                  <a:ext uri="{FF2B5EF4-FFF2-40B4-BE49-F238E27FC236}">
                    <a16:creationId xmlns:a16="http://schemas.microsoft.com/office/drawing/2014/main" xmlns="" id="{916E6826-795C-45DE-ABF5-A665F8F72382}"/>
                  </a:ext>
                </a:extLst>
              </p:cNvPr>
              <p:cNvSpPr/>
              <p:nvPr userDrawn="1"/>
            </p:nvSpPr>
            <p:spPr bwMode="auto">
              <a:xfrm>
                <a:off x="4133850" y="2357438"/>
                <a:ext cx="466725" cy="522288"/>
              </a:xfrm>
              <a:custGeom>
                <a:avLst/>
                <a:gdLst>
                  <a:gd name="T0" fmla="*/ 0 w 294"/>
                  <a:gd name="T1" fmla="*/ 10 h 329"/>
                  <a:gd name="T2" fmla="*/ 13 w 294"/>
                  <a:gd name="T3" fmla="*/ 0 h 329"/>
                  <a:gd name="T4" fmla="*/ 294 w 294"/>
                  <a:gd name="T5" fmla="*/ 318 h 329"/>
                  <a:gd name="T6" fmla="*/ 279 w 294"/>
                  <a:gd name="T7" fmla="*/ 329 h 329"/>
                  <a:gd name="T8" fmla="*/ 0 w 294"/>
                  <a:gd name="T9" fmla="*/ 10 h 329"/>
                </a:gdLst>
                <a:ahLst/>
                <a:cxnLst>
                  <a:cxn ang="0">
                    <a:pos x="T0" y="T1"/>
                  </a:cxn>
                  <a:cxn ang="0">
                    <a:pos x="T2" y="T3"/>
                  </a:cxn>
                  <a:cxn ang="0">
                    <a:pos x="T4" y="T5"/>
                  </a:cxn>
                  <a:cxn ang="0">
                    <a:pos x="T6" y="T7"/>
                  </a:cxn>
                  <a:cxn ang="0">
                    <a:pos x="T8" y="T9"/>
                  </a:cxn>
                </a:cxnLst>
                <a:rect l="0" t="0" r="r" b="b"/>
                <a:pathLst>
                  <a:path w="294" h="329">
                    <a:moveTo>
                      <a:pt x="0" y="10"/>
                    </a:moveTo>
                    <a:lnTo>
                      <a:pt x="13" y="0"/>
                    </a:lnTo>
                    <a:lnTo>
                      <a:pt x="294" y="318"/>
                    </a:lnTo>
                    <a:lnTo>
                      <a:pt x="279" y="329"/>
                    </a:lnTo>
                    <a:lnTo>
                      <a:pt x="0" y="1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13" name="ïsḷídê">
                <a:extLst>
                  <a:ext uri="{FF2B5EF4-FFF2-40B4-BE49-F238E27FC236}">
                    <a16:creationId xmlns:a16="http://schemas.microsoft.com/office/drawing/2014/main" xmlns="" id="{62B4EBDD-02C9-4341-AA3C-48AF951A670A}"/>
                  </a:ext>
                </a:extLst>
              </p:cNvPr>
              <p:cNvSpPr/>
              <p:nvPr userDrawn="1"/>
            </p:nvSpPr>
            <p:spPr bwMode="auto">
              <a:xfrm>
                <a:off x="4076700" y="2403476"/>
                <a:ext cx="466725" cy="527050"/>
              </a:xfrm>
              <a:custGeom>
                <a:avLst/>
                <a:gdLst>
                  <a:gd name="T0" fmla="*/ 0 w 294"/>
                  <a:gd name="T1" fmla="*/ 13 h 332"/>
                  <a:gd name="T2" fmla="*/ 15 w 294"/>
                  <a:gd name="T3" fmla="*/ 0 h 332"/>
                  <a:gd name="T4" fmla="*/ 294 w 294"/>
                  <a:gd name="T5" fmla="*/ 319 h 332"/>
                  <a:gd name="T6" fmla="*/ 281 w 294"/>
                  <a:gd name="T7" fmla="*/ 332 h 332"/>
                  <a:gd name="T8" fmla="*/ 0 w 294"/>
                  <a:gd name="T9" fmla="*/ 13 h 332"/>
                </a:gdLst>
                <a:ahLst/>
                <a:cxnLst>
                  <a:cxn ang="0">
                    <a:pos x="T0" y="T1"/>
                  </a:cxn>
                  <a:cxn ang="0">
                    <a:pos x="T2" y="T3"/>
                  </a:cxn>
                  <a:cxn ang="0">
                    <a:pos x="T4" y="T5"/>
                  </a:cxn>
                  <a:cxn ang="0">
                    <a:pos x="T6" y="T7"/>
                  </a:cxn>
                  <a:cxn ang="0">
                    <a:pos x="T8" y="T9"/>
                  </a:cxn>
                </a:cxnLst>
                <a:rect l="0" t="0" r="r" b="b"/>
                <a:pathLst>
                  <a:path w="294" h="332">
                    <a:moveTo>
                      <a:pt x="0" y="13"/>
                    </a:moveTo>
                    <a:lnTo>
                      <a:pt x="15" y="0"/>
                    </a:lnTo>
                    <a:lnTo>
                      <a:pt x="294" y="319"/>
                    </a:lnTo>
                    <a:lnTo>
                      <a:pt x="281" y="332"/>
                    </a:lnTo>
                    <a:lnTo>
                      <a:pt x="0" y="13"/>
                    </a:lnTo>
                    <a:close/>
                  </a:path>
                </a:pathLst>
              </a:custGeom>
              <a:solidFill>
                <a:srgbClr val="FFC5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14" name="iṣļïḓê">
                <a:extLst>
                  <a:ext uri="{FF2B5EF4-FFF2-40B4-BE49-F238E27FC236}">
                    <a16:creationId xmlns:a16="http://schemas.microsoft.com/office/drawing/2014/main" xmlns="" id="{4EBA61FF-A4A5-43F4-898F-087FC25A4CDF}"/>
                  </a:ext>
                </a:extLst>
              </p:cNvPr>
              <p:cNvSpPr/>
              <p:nvPr userDrawn="1"/>
            </p:nvSpPr>
            <p:spPr bwMode="auto">
              <a:xfrm>
                <a:off x="4100513" y="2373313"/>
                <a:ext cx="476250" cy="536575"/>
              </a:xfrm>
              <a:custGeom>
                <a:avLst/>
                <a:gdLst>
                  <a:gd name="T0" fmla="*/ 0 w 300"/>
                  <a:gd name="T1" fmla="*/ 19 h 338"/>
                  <a:gd name="T2" fmla="*/ 21 w 300"/>
                  <a:gd name="T3" fmla="*/ 0 h 338"/>
                  <a:gd name="T4" fmla="*/ 300 w 300"/>
                  <a:gd name="T5" fmla="*/ 319 h 338"/>
                  <a:gd name="T6" fmla="*/ 279 w 300"/>
                  <a:gd name="T7" fmla="*/ 338 h 338"/>
                  <a:gd name="T8" fmla="*/ 0 w 300"/>
                  <a:gd name="T9" fmla="*/ 19 h 338"/>
                </a:gdLst>
                <a:ahLst/>
                <a:cxnLst>
                  <a:cxn ang="0">
                    <a:pos x="T0" y="T1"/>
                  </a:cxn>
                  <a:cxn ang="0">
                    <a:pos x="T2" y="T3"/>
                  </a:cxn>
                  <a:cxn ang="0">
                    <a:pos x="T4" y="T5"/>
                  </a:cxn>
                  <a:cxn ang="0">
                    <a:pos x="T6" y="T7"/>
                  </a:cxn>
                  <a:cxn ang="0">
                    <a:pos x="T8" y="T9"/>
                  </a:cxn>
                </a:cxnLst>
                <a:rect l="0" t="0" r="r" b="b"/>
                <a:pathLst>
                  <a:path w="300" h="338">
                    <a:moveTo>
                      <a:pt x="0" y="19"/>
                    </a:moveTo>
                    <a:lnTo>
                      <a:pt x="21" y="0"/>
                    </a:lnTo>
                    <a:lnTo>
                      <a:pt x="300" y="319"/>
                    </a:lnTo>
                    <a:lnTo>
                      <a:pt x="279" y="338"/>
                    </a:lnTo>
                    <a:lnTo>
                      <a:pt x="0" y="19"/>
                    </a:ln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15" name="îśľîḑê">
                <a:extLst>
                  <a:ext uri="{FF2B5EF4-FFF2-40B4-BE49-F238E27FC236}">
                    <a16:creationId xmlns:a16="http://schemas.microsoft.com/office/drawing/2014/main" xmlns="" id="{DB9E36E9-8FBB-4513-B4EA-9027E75F730D}"/>
                  </a:ext>
                </a:extLst>
              </p:cNvPr>
              <p:cNvSpPr/>
              <p:nvPr userDrawn="1"/>
            </p:nvSpPr>
            <p:spPr bwMode="auto">
              <a:xfrm>
                <a:off x="4522788" y="2862263"/>
                <a:ext cx="188913" cy="204788"/>
              </a:xfrm>
              <a:custGeom>
                <a:avLst/>
                <a:gdLst>
                  <a:gd name="T0" fmla="*/ 49 w 119"/>
                  <a:gd name="T1" fmla="*/ 0 h 129"/>
                  <a:gd name="T2" fmla="*/ 119 w 119"/>
                  <a:gd name="T3" fmla="*/ 129 h 129"/>
                  <a:gd name="T4" fmla="*/ 0 w 119"/>
                  <a:gd name="T5" fmla="*/ 43 h 129"/>
                  <a:gd name="T6" fmla="*/ 49 w 119"/>
                  <a:gd name="T7" fmla="*/ 0 h 129"/>
                </a:gdLst>
                <a:ahLst/>
                <a:cxnLst>
                  <a:cxn ang="0">
                    <a:pos x="T0" y="T1"/>
                  </a:cxn>
                  <a:cxn ang="0">
                    <a:pos x="T2" y="T3"/>
                  </a:cxn>
                  <a:cxn ang="0">
                    <a:pos x="T4" y="T5"/>
                  </a:cxn>
                  <a:cxn ang="0">
                    <a:pos x="T6" y="T7"/>
                  </a:cxn>
                </a:cxnLst>
                <a:rect l="0" t="0" r="r" b="b"/>
                <a:pathLst>
                  <a:path w="119" h="129">
                    <a:moveTo>
                      <a:pt x="49" y="0"/>
                    </a:moveTo>
                    <a:lnTo>
                      <a:pt x="119" y="129"/>
                    </a:lnTo>
                    <a:lnTo>
                      <a:pt x="0" y="43"/>
                    </a:lnTo>
                    <a:lnTo>
                      <a:pt x="49" y="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16" name="îsḻîḋè">
                <a:extLst>
                  <a:ext uri="{FF2B5EF4-FFF2-40B4-BE49-F238E27FC236}">
                    <a16:creationId xmlns:a16="http://schemas.microsoft.com/office/drawing/2014/main" xmlns="" id="{09BCA34D-7129-4FEB-BEA3-58A9FFF33445}"/>
                  </a:ext>
                </a:extLst>
              </p:cNvPr>
              <p:cNvSpPr/>
              <p:nvPr userDrawn="1"/>
            </p:nvSpPr>
            <p:spPr bwMode="auto">
              <a:xfrm>
                <a:off x="4516438" y="2852738"/>
                <a:ext cx="195263" cy="214313"/>
              </a:xfrm>
              <a:custGeom>
                <a:avLst/>
                <a:gdLst>
                  <a:gd name="T0" fmla="*/ 58 w 58"/>
                  <a:gd name="T1" fmla="*/ 64 h 64"/>
                  <a:gd name="T2" fmla="*/ 25 w 58"/>
                  <a:gd name="T3" fmla="*/ 3 h 64"/>
                  <a:gd name="T4" fmla="*/ 15 w 58"/>
                  <a:gd name="T5" fmla="*/ 5 h 64"/>
                  <a:gd name="T6" fmla="*/ 8 w 58"/>
                  <a:gd name="T7" fmla="*/ 6 h 64"/>
                  <a:gd name="T8" fmla="*/ 5 w 58"/>
                  <a:gd name="T9" fmla="*/ 14 h 64"/>
                  <a:gd name="T10" fmla="*/ 2 w 58"/>
                  <a:gd name="T11" fmla="*/ 23 h 64"/>
                  <a:gd name="T12" fmla="*/ 58 w 5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8" h="64">
                    <a:moveTo>
                      <a:pt x="58" y="64"/>
                    </a:moveTo>
                    <a:cubicBezTo>
                      <a:pt x="25" y="3"/>
                      <a:pt x="25" y="3"/>
                      <a:pt x="25" y="3"/>
                    </a:cubicBezTo>
                    <a:cubicBezTo>
                      <a:pt x="25" y="3"/>
                      <a:pt x="19" y="0"/>
                      <a:pt x="15" y="5"/>
                    </a:cubicBezTo>
                    <a:cubicBezTo>
                      <a:pt x="15" y="5"/>
                      <a:pt x="11" y="3"/>
                      <a:pt x="8" y="6"/>
                    </a:cubicBezTo>
                    <a:cubicBezTo>
                      <a:pt x="4" y="9"/>
                      <a:pt x="5" y="14"/>
                      <a:pt x="5" y="14"/>
                    </a:cubicBezTo>
                    <a:cubicBezTo>
                      <a:pt x="5" y="14"/>
                      <a:pt x="0" y="17"/>
                      <a:pt x="2" y="23"/>
                    </a:cubicBezTo>
                    <a:lnTo>
                      <a:pt x="58" y="64"/>
                    </a:lnTo>
                    <a:close/>
                  </a:path>
                </a:pathLst>
              </a:custGeom>
              <a:solidFill>
                <a:srgbClr val="E5C4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17" name="íṡļïḑe">
                <a:extLst>
                  <a:ext uri="{FF2B5EF4-FFF2-40B4-BE49-F238E27FC236}">
                    <a16:creationId xmlns:a16="http://schemas.microsoft.com/office/drawing/2014/main" xmlns="" id="{A6CA5F4E-610C-4E03-83E7-320EE04ADE9D}"/>
                  </a:ext>
                </a:extLst>
              </p:cNvPr>
              <p:cNvSpPr/>
              <p:nvPr userDrawn="1"/>
            </p:nvSpPr>
            <p:spPr bwMode="auto">
              <a:xfrm>
                <a:off x="4549775" y="2852738"/>
                <a:ext cx="161925" cy="214313"/>
              </a:xfrm>
              <a:custGeom>
                <a:avLst/>
                <a:gdLst>
                  <a:gd name="T0" fmla="*/ 48 w 48"/>
                  <a:gd name="T1" fmla="*/ 64 h 64"/>
                  <a:gd name="T2" fmla="*/ 48 w 48"/>
                  <a:gd name="T3" fmla="*/ 64 h 64"/>
                  <a:gd name="T4" fmla="*/ 15 w 48"/>
                  <a:gd name="T5" fmla="*/ 3 h 64"/>
                  <a:gd name="T6" fmla="*/ 5 w 48"/>
                  <a:gd name="T7" fmla="*/ 5 h 64"/>
                  <a:gd name="T8" fmla="*/ 0 w 48"/>
                  <a:gd name="T9" fmla="*/ 5 h 64"/>
                  <a:gd name="T10" fmla="*/ 48 w 48"/>
                  <a:gd name="T11" fmla="*/ 64 h 64"/>
                </a:gdLst>
                <a:ahLst/>
                <a:cxnLst>
                  <a:cxn ang="0">
                    <a:pos x="T0" y="T1"/>
                  </a:cxn>
                  <a:cxn ang="0">
                    <a:pos x="T2" y="T3"/>
                  </a:cxn>
                  <a:cxn ang="0">
                    <a:pos x="T4" y="T5"/>
                  </a:cxn>
                  <a:cxn ang="0">
                    <a:pos x="T6" y="T7"/>
                  </a:cxn>
                  <a:cxn ang="0">
                    <a:pos x="T8" y="T9"/>
                  </a:cxn>
                  <a:cxn ang="0">
                    <a:pos x="T10" y="T11"/>
                  </a:cxn>
                </a:cxnLst>
                <a:rect l="0" t="0" r="r" b="b"/>
                <a:pathLst>
                  <a:path w="48" h="64">
                    <a:moveTo>
                      <a:pt x="48" y="64"/>
                    </a:moveTo>
                    <a:cubicBezTo>
                      <a:pt x="48" y="64"/>
                      <a:pt x="48" y="64"/>
                      <a:pt x="48" y="64"/>
                    </a:cubicBezTo>
                    <a:cubicBezTo>
                      <a:pt x="15" y="3"/>
                      <a:pt x="15" y="3"/>
                      <a:pt x="15" y="3"/>
                    </a:cubicBezTo>
                    <a:cubicBezTo>
                      <a:pt x="15" y="3"/>
                      <a:pt x="9" y="0"/>
                      <a:pt x="5" y="5"/>
                    </a:cubicBezTo>
                    <a:cubicBezTo>
                      <a:pt x="5" y="5"/>
                      <a:pt x="3" y="4"/>
                      <a:pt x="0" y="5"/>
                    </a:cubicBezTo>
                    <a:lnTo>
                      <a:pt x="48" y="64"/>
                    </a:lnTo>
                    <a:close/>
                  </a:path>
                </a:pathLst>
              </a:custGeom>
              <a:solidFill>
                <a:srgbClr val="C59B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18" name="iS1îďé">
                <a:extLst>
                  <a:ext uri="{FF2B5EF4-FFF2-40B4-BE49-F238E27FC236}">
                    <a16:creationId xmlns:a16="http://schemas.microsoft.com/office/drawing/2014/main" xmlns="" id="{815D4898-391D-45AF-A807-EF5BE14C972A}"/>
                  </a:ext>
                </a:extLst>
              </p:cNvPr>
              <p:cNvSpPr/>
              <p:nvPr userDrawn="1"/>
            </p:nvSpPr>
            <p:spPr bwMode="auto">
              <a:xfrm>
                <a:off x="4619625" y="2970213"/>
                <a:ext cx="92075" cy="96838"/>
              </a:xfrm>
              <a:custGeom>
                <a:avLst/>
                <a:gdLst>
                  <a:gd name="T0" fmla="*/ 11 w 27"/>
                  <a:gd name="T1" fmla="*/ 0 h 29"/>
                  <a:gd name="T2" fmla="*/ 4 w 27"/>
                  <a:gd name="T3" fmla="*/ 3 h 29"/>
                  <a:gd name="T4" fmla="*/ 0 w 27"/>
                  <a:gd name="T5" fmla="*/ 9 h 29"/>
                  <a:gd name="T6" fmla="*/ 27 w 27"/>
                  <a:gd name="T7" fmla="*/ 29 h 29"/>
                  <a:gd name="T8" fmla="*/ 11 w 27"/>
                  <a:gd name="T9" fmla="*/ 0 h 29"/>
                </a:gdLst>
                <a:ahLst/>
                <a:cxnLst>
                  <a:cxn ang="0">
                    <a:pos x="T0" y="T1"/>
                  </a:cxn>
                  <a:cxn ang="0">
                    <a:pos x="T2" y="T3"/>
                  </a:cxn>
                  <a:cxn ang="0">
                    <a:pos x="T4" y="T5"/>
                  </a:cxn>
                  <a:cxn ang="0">
                    <a:pos x="T6" y="T7"/>
                  </a:cxn>
                  <a:cxn ang="0">
                    <a:pos x="T8" y="T9"/>
                  </a:cxn>
                </a:cxnLst>
                <a:rect l="0" t="0" r="r" b="b"/>
                <a:pathLst>
                  <a:path w="27" h="29">
                    <a:moveTo>
                      <a:pt x="11" y="0"/>
                    </a:moveTo>
                    <a:cubicBezTo>
                      <a:pt x="9" y="0"/>
                      <a:pt x="6" y="2"/>
                      <a:pt x="4" y="3"/>
                    </a:cubicBezTo>
                    <a:cubicBezTo>
                      <a:pt x="2" y="5"/>
                      <a:pt x="1" y="7"/>
                      <a:pt x="0" y="9"/>
                    </a:cubicBezTo>
                    <a:cubicBezTo>
                      <a:pt x="27" y="29"/>
                      <a:pt x="27" y="29"/>
                      <a:pt x="27" y="29"/>
                    </a:cubicBezTo>
                    <a:lnTo>
                      <a:pt x="11"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19" name="işļîḋé">
                <a:extLst>
                  <a:ext uri="{FF2B5EF4-FFF2-40B4-BE49-F238E27FC236}">
                    <a16:creationId xmlns:a16="http://schemas.microsoft.com/office/drawing/2014/main" xmlns="" id="{45560648-3807-4E51-B96E-7E5B35F9B83B}"/>
                  </a:ext>
                </a:extLst>
              </p:cNvPr>
              <p:cNvSpPr/>
              <p:nvPr userDrawn="1"/>
            </p:nvSpPr>
            <p:spPr bwMode="auto">
              <a:xfrm>
                <a:off x="4067175" y="2343151"/>
                <a:ext cx="93663" cy="84138"/>
              </a:xfrm>
              <a:custGeom>
                <a:avLst/>
                <a:gdLst>
                  <a:gd name="T0" fmla="*/ 0 w 59"/>
                  <a:gd name="T1" fmla="*/ 51 h 53"/>
                  <a:gd name="T2" fmla="*/ 55 w 59"/>
                  <a:gd name="T3" fmla="*/ 0 h 53"/>
                  <a:gd name="T4" fmla="*/ 59 w 59"/>
                  <a:gd name="T5" fmla="*/ 5 h 53"/>
                  <a:gd name="T6" fmla="*/ 2 w 59"/>
                  <a:gd name="T7" fmla="*/ 53 h 53"/>
                  <a:gd name="T8" fmla="*/ 0 w 59"/>
                  <a:gd name="T9" fmla="*/ 51 h 53"/>
                </a:gdLst>
                <a:ahLst/>
                <a:cxnLst>
                  <a:cxn ang="0">
                    <a:pos x="T0" y="T1"/>
                  </a:cxn>
                  <a:cxn ang="0">
                    <a:pos x="T2" y="T3"/>
                  </a:cxn>
                  <a:cxn ang="0">
                    <a:pos x="T4" y="T5"/>
                  </a:cxn>
                  <a:cxn ang="0">
                    <a:pos x="T6" y="T7"/>
                  </a:cxn>
                  <a:cxn ang="0">
                    <a:pos x="T8" y="T9"/>
                  </a:cxn>
                </a:cxnLst>
                <a:rect l="0" t="0" r="r" b="b"/>
                <a:pathLst>
                  <a:path w="59" h="53">
                    <a:moveTo>
                      <a:pt x="0" y="51"/>
                    </a:moveTo>
                    <a:lnTo>
                      <a:pt x="55" y="0"/>
                    </a:lnTo>
                    <a:lnTo>
                      <a:pt x="59" y="5"/>
                    </a:lnTo>
                    <a:lnTo>
                      <a:pt x="2" y="53"/>
                    </a:lnTo>
                    <a:lnTo>
                      <a:pt x="0" y="51"/>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20" name="iśḷïḓé">
                <a:extLst>
                  <a:ext uri="{FF2B5EF4-FFF2-40B4-BE49-F238E27FC236}">
                    <a16:creationId xmlns:a16="http://schemas.microsoft.com/office/drawing/2014/main" xmlns="" id="{43F18B0E-8736-4AB8-BA2F-231A802C2AA6}"/>
                  </a:ext>
                </a:extLst>
              </p:cNvPr>
              <p:cNvSpPr/>
              <p:nvPr userDrawn="1"/>
            </p:nvSpPr>
            <p:spPr bwMode="auto">
              <a:xfrm>
                <a:off x="3992563" y="2260601"/>
                <a:ext cx="95250" cy="82550"/>
              </a:xfrm>
              <a:custGeom>
                <a:avLst/>
                <a:gdLst>
                  <a:gd name="T0" fmla="*/ 0 w 60"/>
                  <a:gd name="T1" fmla="*/ 48 h 52"/>
                  <a:gd name="T2" fmla="*/ 55 w 60"/>
                  <a:gd name="T3" fmla="*/ 0 h 52"/>
                  <a:gd name="T4" fmla="*/ 60 w 60"/>
                  <a:gd name="T5" fmla="*/ 4 h 52"/>
                  <a:gd name="T6" fmla="*/ 3 w 60"/>
                  <a:gd name="T7" fmla="*/ 52 h 52"/>
                  <a:gd name="T8" fmla="*/ 0 w 60"/>
                  <a:gd name="T9" fmla="*/ 48 h 52"/>
                </a:gdLst>
                <a:ahLst/>
                <a:cxnLst>
                  <a:cxn ang="0">
                    <a:pos x="T0" y="T1"/>
                  </a:cxn>
                  <a:cxn ang="0">
                    <a:pos x="T2" y="T3"/>
                  </a:cxn>
                  <a:cxn ang="0">
                    <a:pos x="T4" y="T5"/>
                  </a:cxn>
                  <a:cxn ang="0">
                    <a:pos x="T6" y="T7"/>
                  </a:cxn>
                  <a:cxn ang="0">
                    <a:pos x="T8" y="T9"/>
                  </a:cxn>
                </a:cxnLst>
                <a:rect l="0" t="0" r="r" b="b"/>
                <a:pathLst>
                  <a:path w="60" h="52">
                    <a:moveTo>
                      <a:pt x="0" y="48"/>
                    </a:moveTo>
                    <a:lnTo>
                      <a:pt x="55" y="0"/>
                    </a:lnTo>
                    <a:lnTo>
                      <a:pt x="60" y="4"/>
                    </a:lnTo>
                    <a:lnTo>
                      <a:pt x="3" y="52"/>
                    </a:lnTo>
                    <a:lnTo>
                      <a:pt x="0" y="48"/>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21" name="ïSḷidé">
                <a:extLst>
                  <a:ext uri="{FF2B5EF4-FFF2-40B4-BE49-F238E27FC236}">
                    <a16:creationId xmlns:a16="http://schemas.microsoft.com/office/drawing/2014/main" xmlns="" id="{D4EDE526-B4D9-4ED8-A561-B0EEFB57A936}"/>
                  </a:ext>
                </a:extLst>
              </p:cNvPr>
              <p:cNvSpPr/>
              <p:nvPr userDrawn="1"/>
            </p:nvSpPr>
            <p:spPr bwMode="auto">
              <a:xfrm>
                <a:off x="4003675" y="2270126"/>
                <a:ext cx="147638" cy="150813"/>
              </a:xfrm>
              <a:custGeom>
                <a:avLst/>
                <a:gdLst>
                  <a:gd name="T0" fmla="*/ 0 w 93"/>
                  <a:gd name="T1" fmla="*/ 44 h 95"/>
                  <a:gd name="T2" fmla="*/ 51 w 93"/>
                  <a:gd name="T3" fmla="*/ 0 h 95"/>
                  <a:gd name="T4" fmla="*/ 93 w 93"/>
                  <a:gd name="T5" fmla="*/ 51 h 95"/>
                  <a:gd name="T6" fmla="*/ 42 w 93"/>
                  <a:gd name="T7" fmla="*/ 95 h 95"/>
                  <a:gd name="T8" fmla="*/ 0 w 93"/>
                  <a:gd name="T9" fmla="*/ 44 h 95"/>
                </a:gdLst>
                <a:ahLst/>
                <a:cxnLst>
                  <a:cxn ang="0">
                    <a:pos x="T0" y="T1"/>
                  </a:cxn>
                  <a:cxn ang="0">
                    <a:pos x="T2" y="T3"/>
                  </a:cxn>
                  <a:cxn ang="0">
                    <a:pos x="T4" y="T5"/>
                  </a:cxn>
                  <a:cxn ang="0">
                    <a:pos x="T6" y="T7"/>
                  </a:cxn>
                  <a:cxn ang="0">
                    <a:pos x="T8" y="T9"/>
                  </a:cxn>
                </a:cxnLst>
                <a:rect l="0" t="0" r="r" b="b"/>
                <a:pathLst>
                  <a:path w="93" h="95">
                    <a:moveTo>
                      <a:pt x="0" y="44"/>
                    </a:moveTo>
                    <a:lnTo>
                      <a:pt x="51" y="0"/>
                    </a:lnTo>
                    <a:lnTo>
                      <a:pt x="93" y="51"/>
                    </a:lnTo>
                    <a:lnTo>
                      <a:pt x="42" y="95"/>
                    </a:lnTo>
                    <a:lnTo>
                      <a:pt x="0" y="44"/>
                    </a:lnTo>
                    <a:close/>
                  </a:path>
                </a:pathLst>
              </a:custGeom>
              <a:solidFill>
                <a:srgbClr val="FAC88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22" name="iSḻídé">
                <a:extLst>
                  <a:ext uri="{FF2B5EF4-FFF2-40B4-BE49-F238E27FC236}">
                    <a16:creationId xmlns:a16="http://schemas.microsoft.com/office/drawing/2014/main" xmlns="" id="{1D7B1350-CB59-40D8-8FCD-D4F7A64FE7EF}"/>
                  </a:ext>
                </a:extLst>
              </p:cNvPr>
              <p:cNvSpPr/>
              <p:nvPr userDrawn="1"/>
            </p:nvSpPr>
            <p:spPr bwMode="auto">
              <a:xfrm>
                <a:off x="4003675" y="2327276"/>
                <a:ext cx="84138" cy="93663"/>
              </a:xfrm>
              <a:custGeom>
                <a:avLst/>
                <a:gdLst>
                  <a:gd name="T0" fmla="*/ 0 w 53"/>
                  <a:gd name="T1" fmla="*/ 8 h 59"/>
                  <a:gd name="T2" fmla="*/ 8 w 53"/>
                  <a:gd name="T3" fmla="*/ 0 h 59"/>
                  <a:gd name="T4" fmla="*/ 53 w 53"/>
                  <a:gd name="T5" fmla="*/ 50 h 59"/>
                  <a:gd name="T6" fmla="*/ 42 w 53"/>
                  <a:gd name="T7" fmla="*/ 59 h 59"/>
                  <a:gd name="T8" fmla="*/ 0 w 53"/>
                  <a:gd name="T9" fmla="*/ 8 h 59"/>
                </a:gdLst>
                <a:ahLst/>
                <a:cxnLst>
                  <a:cxn ang="0">
                    <a:pos x="T0" y="T1"/>
                  </a:cxn>
                  <a:cxn ang="0">
                    <a:pos x="T2" y="T3"/>
                  </a:cxn>
                  <a:cxn ang="0">
                    <a:pos x="T4" y="T5"/>
                  </a:cxn>
                  <a:cxn ang="0">
                    <a:pos x="T6" y="T7"/>
                  </a:cxn>
                  <a:cxn ang="0">
                    <a:pos x="T8" y="T9"/>
                  </a:cxn>
                </a:cxnLst>
                <a:rect l="0" t="0" r="r" b="b"/>
                <a:pathLst>
                  <a:path w="53" h="59">
                    <a:moveTo>
                      <a:pt x="0" y="8"/>
                    </a:moveTo>
                    <a:lnTo>
                      <a:pt x="8" y="0"/>
                    </a:lnTo>
                    <a:lnTo>
                      <a:pt x="53" y="50"/>
                    </a:lnTo>
                    <a:lnTo>
                      <a:pt x="42" y="59"/>
                    </a:lnTo>
                    <a:lnTo>
                      <a:pt x="0" y="8"/>
                    </a:lnTo>
                    <a:close/>
                  </a:path>
                </a:pathLst>
              </a:custGeom>
              <a:solidFill>
                <a:srgbClr val="FFD6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23" name="íṡḻíďé">
                <a:extLst>
                  <a:ext uri="{FF2B5EF4-FFF2-40B4-BE49-F238E27FC236}">
                    <a16:creationId xmlns:a16="http://schemas.microsoft.com/office/drawing/2014/main" xmlns="" id="{39DF060D-57E2-442F-B496-42E75C9A9558}"/>
                  </a:ext>
                </a:extLst>
              </p:cNvPr>
              <p:cNvSpPr/>
              <p:nvPr userDrawn="1"/>
            </p:nvSpPr>
            <p:spPr bwMode="auto">
              <a:xfrm>
                <a:off x="4064000" y="2270126"/>
                <a:ext cx="87313" cy="96838"/>
              </a:xfrm>
              <a:custGeom>
                <a:avLst/>
                <a:gdLst>
                  <a:gd name="T0" fmla="*/ 0 w 55"/>
                  <a:gd name="T1" fmla="*/ 10 h 61"/>
                  <a:gd name="T2" fmla="*/ 13 w 55"/>
                  <a:gd name="T3" fmla="*/ 0 h 61"/>
                  <a:gd name="T4" fmla="*/ 55 w 55"/>
                  <a:gd name="T5" fmla="*/ 51 h 61"/>
                  <a:gd name="T6" fmla="*/ 44 w 55"/>
                  <a:gd name="T7" fmla="*/ 61 h 61"/>
                  <a:gd name="T8" fmla="*/ 0 w 55"/>
                  <a:gd name="T9" fmla="*/ 10 h 61"/>
                </a:gdLst>
                <a:ahLst/>
                <a:cxnLst>
                  <a:cxn ang="0">
                    <a:pos x="T0" y="T1"/>
                  </a:cxn>
                  <a:cxn ang="0">
                    <a:pos x="T2" y="T3"/>
                  </a:cxn>
                  <a:cxn ang="0">
                    <a:pos x="T4" y="T5"/>
                  </a:cxn>
                  <a:cxn ang="0">
                    <a:pos x="T6" y="T7"/>
                  </a:cxn>
                  <a:cxn ang="0">
                    <a:pos x="T8" y="T9"/>
                  </a:cxn>
                </a:cxnLst>
                <a:rect l="0" t="0" r="r" b="b"/>
                <a:pathLst>
                  <a:path w="55" h="61">
                    <a:moveTo>
                      <a:pt x="0" y="10"/>
                    </a:moveTo>
                    <a:lnTo>
                      <a:pt x="13" y="0"/>
                    </a:lnTo>
                    <a:lnTo>
                      <a:pt x="55" y="51"/>
                    </a:lnTo>
                    <a:lnTo>
                      <a:pt x="44" y="61"/>
                    </a:lnTo>
                    <a:lnTo>
                      <a:pt x="0" y="10"/>
                    </a:lnTo>
                    <a:close/>
                  </a:path>
                </a:pathLst>
              </a:custGeom>
              <a:solidFill>
                <a:srgbClr val="EDB6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24" name="îsľïḍé">
                <a:extLst>
                  <a:ext uri="{FF2B5EF4-FFF2-40B4-BE49-F238E27FC236}">
                    <a16:creationId xmlns:a16="http://schemas.microsoft.com/office/drawing/2014/main" xmlns="" id="{ED5242F9-C1CC-45BF-AB16-B48512EAC411}"/>
                  </a:ext>
                </a:extLst>
              </p:cNvPr>
              <p:cNvSpPr/>
              <p:nvPr userDrawn="1"/>
            </p:nvSpPr>
            <p:spPr bwMode="auto">
              <a:xfrm>
                <a:off x="3919538" y="2176463"/>
                <a:ext cx="153988" cy="157163"/>
              </a:xfrm>
              <a:custGeom>
                <a:avLst/>
                <a:gdLst>
                  <a:gd name="T0" fmla="*/ 46 w 46"/>
                  <a:gd name="T1" fmla="*/ 27 h 47"/>
                  <a:gd name="T2" fmla="*/ 26 w 46"/>
                  <a:gd name="T3" fmla="*/ 4 h 47"/>
                  <a:gd name="T4" fmla="*/ 13 w 46"/>
                  <a:gd name="T5" fmla="*/ 3 h 47"/>
                  <a:gd name="T6" fmla="*/ 4 w 46"/>
                  <a:gd name="T7" fmla="*/ 10 h 47"/>
                  <a:gd name="T8" fmla="*/ 4 w 46"/>
                  <a:gd name="T9" fmla="*/ 24 h 47"/>
                  <a:gd name="T10" fmla="*/ 24 w 46"/>
                  <a:gd name="T11" fmla="*/ 47 h 47"/>
                  <a:gd name="T12" fmla="*/ 46 w 46"/>
                  <a:gd name="T13" fmla="*/ 27 h 47"/>
                </a:gdLst>
                <a:ahLst/>
                <a:cxnLst>
                  <a:cxn ang="0">
                    <a:pos x="T0" y="T1"/>
                  </a:cxn>
                  <a:cxn ang="0">
                    <a:pos x="T2" y="T3"/>
                  </a:cxn>
                  <a:cxn ang="0">
                    <a:pos x="T4" y="T5"/>
                  </a:cxn>
                  <a:cxn ang="0">
                    <a:pos x="T6" y="T7"/>
                  </a:cxn>
                  <a:cxn ang="0">
                    <a:pos x="T8" y="T9"/>
                  </a:cxn>
                  <a:cxn ang="0">
                    <a:pos x="T10" y="T11"/>
                  </a:cxn>
                  <a:cxn ang="0">
                    <a:pos x="T12" y="T13"/>
                  </a:cxn>
                </a:cxnLst>
                <a:rect l="0" t="0" r="r" b="b"/>
                <a:pathLst>
                  <a:path w="46" h="47">
                    <a:moveTo>
                      <a:pt x="46" y="27"/>
                    </a:moveTo>
                    <a:cubicBezTo>
                      <a:pt x="26" y="4"/>
                      <a:pt x="26" y="4"/>
                      <a:pt x="26" y="4"/>
                    </a:cubicBezTo>
                    <a:cubicBezTo>
                      <a:pt x="23" y="0"/>
                      <a:pt x="17" y="0"/>
                      <a:pt x="13" y="3"/>
                    </a:cubicBezTo>
                    <a:cubicBezTo>
                      <a:pt x="4" y="10"/>
                      <a:pt x="4" y="10"/>
                      <a:pt x="4" y="10"/>
                    </a:cubicBezTo>
                    <a:cubicBezTo>
                      <a:pt x="1" y="14"/>
                      <a:pt x="0" y="20"/>
                      <a:pt x="4" y="24"/>
                    </a:cubicBezTo>
                    <a:cubicBezTo>
                      <a:pt x="24" y="47"/>
                      <a:pt x="24" y="47"/>
                      <a:pt x="24" y="47"/>
                    </a:cubicBezTo>
                    <a:lnTo>
                      <a:pt x="46" y="27"/>
                    </a:lnTo>
                    <a:close/>
                  </a:path>
                </a:pathLst>
              </a:custGeom>
              <a:solidFill>
                <a:srgbClr val="EA71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25" name="íšḻíḍê">
                <a:extLst>
                  <a:ext uri="{FF2B5EF4-FFF2-40B4-BE49-F238E27FC236}">
                    <a16:creationId xmlns:a16="http://schemas.microsoft.com/office/drawing/2014/main" xmlns="" id="{660D61A9-792F-44BA-B99E-2417348E00ED}"/>
                  </a:ext>
                </a:extLst>
              </p:cNvPr>
              <p:cNvSpPr/>
              <p:nvPr userDrawn="1"/>
            </p:nvSpPr>
            <p:spPr bwMode="auto">
              <a:xfrm>
                <a:off x="3922713" y="2192338"/>
                <a:ext cx="134938" cy="141288"/>
              </a:xfrm>
              <a:custGeom>
                <a:avLst/>
                <a:gdLst>
                  <a:gd name="T0" fmla="*/ 21 w 40"/>
                  <a:gd name="T1" fmla="*/ 5 h 42"/>
                  <a:gd name="T2" fmla="*/ 8 w 40"/>
                  <a:gd name="T3" fmla="*/ 3 h 42"/>
                  <a:gd name="T4" fmla="*/ 1 w 40"/>
                  <a:gd name="T5" fmla="*/ 9 h 42"/>
                  <a:gd name="T6" fmla="*/ 3 w 40"/>
                  <a:gd name="T7" fmla="*/ 19 h 42"/>
                  <a:gd name="T8" fmla="*/ 23 w 40"/>
                  <a:gd name="T9" fmla="*/ 42 h 42"/>
                  <a:gd name="T10" fmla="*/ 40 w 40"/>
                  <a:gd name="T11" fmla="*/ 27 h 42"/>
                  <a:gd name="T12" fmla="*/ 21 w 40"/>
                  <a:gd name="T13" fmla="*/ 5 h 42"/>
                </a:gdLst>
                <a:ahLst/>
                <a:cxnLst>
                  <a:cxn ang="0">
                    <a:pos x="T0" y="T1"/>
                  </a:cxn>
                  <a:cxn ang="0">
                    <a:pos x="T2" y="T3"/>
                  </a:cxn>
                  <a:cxn ang="0">
                    <a:pos x="T4" y="T5"/>
                  </a:cxn>
                  <a:cxn ang="0">
                    <a:pos x="T6" y="T7"/>
                  </a:cxn>
                  <a:cxn ang="0">
                    <a:pos x="T8" y="T9"/>
                  </a:cxn>
                  <a:cxn ang="0">
                    <a:pos x="T10" y="T11"/>
                  </a:cxn>
                  <a:cxn ang="0">
                    <a:pos x="T12" y="T13"/>
                  </a:cxn>
                </a:cxnLst>
                <a:rect l="0" t="0" r="r" b="b"/>
                <a:pathLst>
                  <a:path w="40" h="42">
                    <a:moveTo>
                      <a:pt x="21" y="5"/>
                    </a:moveTo>
                    <a:cubicBezTo>
                      <a:pt x="17" y="1"/>
                      <a:pt x="11" y="0"/>
                      <a:pt x="8" y="3"/>
                    </a:cubicBezTo>
                    <a:cubicBezTo>
                      <a:pt x="1" y="9"/>
                      <a:pt x="1" y="9"/>
                      <a:pt x="1" y="9"/>
                    </a:cubicBezTo>
                    <a:cubicBezTo>
                      <a:pt x="0" y="12"/>
                      <a:pt x="1" y="16"/>
                      <a:pt x="3" y="19"/>
                    </a:cubicBezTo>
                    <a:cubicBezTo>
                      <a:pt x="23" y="42"/>
                      <a:pt x="23" y="42"/>
                      <a:pt x="23" y="42"/>
                    </a:cubicBezTo>
                    <a:cubicBezTo>
                      <a:pt x="40" y="27"/>
                      <a:pt x="40" y="27"/>
                      <a:pt x="40" y="27"/>
                    </a:cubicBezTo>
                    <a:lnTo>
                      <a:pt x="21" y="5"/>
                    </a:lnTo>
                    <a:close/>
                  </a:path>
                </a:pathLst>
              </a:custGeom>
              <a:solidFill>
                <a:srgbClr val="FF8B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26" name="îṡļïdé">
                <a:extLst>
                  <a:ext uri="{FF2B5EF4-FFF2-40B4-BE49-F238E27FC236}">
                    <a16:creationId xmlns:a16="http://schemas.microsoft.com/office/drawing/2014/main" xmlns="" id="{A697462F-03B6-4BBF-A0E8-16E1050C54A3}"/>
                  </a:ext>
                </a:extLst>
              </p:cNvPr>
              <p:cNvSpPr/>
              <p:nvPr userDrawn="1"/>
            </p:nvSpPr>
            <p:spPr bwMode="auto">
              <a:xfrm>
                <a:off x="7691438" y="4041776"/>
                <a:ext cx="620713" cy="1192213"/>
              </a:xfrm>
              <a:custGeom>
                <a:avLst/>
                <a:gdLst>
                  <a:gd name="T0" fmla="*/ 45 w 185"/>
                  <a:gd name="T1" fmla="*/ 184 h 356"/>
                  <a:gd name="T2" fmla="*/ 56 w 185"/>
                  <a:gd name="T3" fmla="*/ 165 h 356"/>
                  <a:gd name="T4" fmla="*/ 53 w 185"/>
                  <a:gd name="T5" fmla="*/ 1 h 356"/>
                  <a:gd name="T6" fmla="*/ 124 w 185"/>
                  <a:gd name="T7" fmla="*/ 0 h 356"/>
                  <a:gd name="T8" fmla="*/ 127 w 185"/>
                  <a:gd name="T9" fmla="*/ 164 h 356"/>
                  <a:gd name="T10" fmla="*/ 137 w 185"/>
                  <a:gd name="T11" fmla="*/ 182 h 356"/>
                  <a:gd name="T12" fmla="*/ 184 w 185"/>
                  <a:gd name="T13" fmla="*/ 261 h 356"/>
                  <a:gd name="T14" fmla="*/ 95 w 185"/>
                  <a:gd name="T15" fmla="*/ 355 h 356"/>
                  <a:gd name="T16" fmla="*/ 0 w 185"/>
                  <a:gd name="T17" fmla="*/ 264 h 356"/>
                  <a:gd name="T18" fmla="*/ 45 w 185"/>
                  <a:gd name="T19" fmla="*/ 18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356">
                    <a:moveTo>
                      <a:pt x="45" y="184"/>
                    </a:moveTo>
                    <a:cubicBezTo>
                      <a:pt x="52" y="180"/>
                      <a:pt x="56" y="173"/>
                      <a:pt x="56" y="165"/>
                    </a:cubicBezTo>
                    <a:cubicBezTo>
                      <a:pt x="53" y="1"/>
                      <a:pt x="53" y="1"/>
                      <a:pt x="53" y="1"/>
                    </a:cubicBezTo>
                    <a:cubicBezTo>
                      <a:pt x="124" y="0"/>
                      <a:pt x="124" y="0"/>
                      <a:pt x="124" y="0"/>
                    </a:cubicBezTo>
                    <a:cubicBezTo>
                      <a:pt x="127" y="164"/>
                      <a:pt x="127" y="164"/>
                      <a:pt x="127" y="164"/>
                    </a:cubicBezTo>
                    <a:cubicBezTo>
                      <a:pt x="127" y="172"/>
                      <a:pt x="131" y="179"/>
                      <a:pt x="137" y="182"/>
                    </a:cubicBezTo>
                    <a:cubicBezTo>
                      <a:pt x="165" y="198"/>
                      <a:pt x="184" y="227"/>
                      <a:pt x="184" y="261"/>
                    </a:cubicBezTo>
                    <a:cubicBezTo>
                      <a:pt x="185" y="311"/>
                      <a:pt x="145" y="353"/>
                      <a:pt x="95" y="355"/>
                    </a:cubicBezTo>
                    <a:cubicBezTo>
                      <a:pt x="44" y="356"/>
                      <a:pt x="1" y="315"/>
                      <a:pt x="0" y="264"/>
                    </a:cubicBezTo>
                    <a:cubicBezTo>
                      <a:pt x="0" y="230"/>
                      <a:pt x="18" y="200"/>
                      <a:pt x="45" y="1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27" name="íšḻíḍê">
                <a:extLst>
                  <a:ext uri="{FF2B5EF4-FFF2-40B4-BE49-F238E27FC236}">
                    <a16:creationId xmlns:a16="http://schemas.microsoft.com/office/drawing/2014/main" xmlns="" id="{683B3F5E-84C0-45D9-A54C-CE233D171E75}"/>
                  </a:ext>
                </a:extLst>
              </p:cNvPr>
              <p:cNvSpPr/>
              <p:nvPr userDrawn="1"/>
            </p:nvSpPr>
            <p:spPr bwMode="auto">
              <a:xfrm>
                <a:off x="7675563" y="4021138"/>
                <a:ext cx="654050" cy="1225550"/>
              </a:xfrm>
              <a:custGeom>
                <a:avLst/>
                <a:gdLst>
                  <a:gd name="T0" fmla="*/ 55 w 195"/>
                  <a:gd name="T1" fmla="*/ 171 h 366"/>
                  <a:gd name="T2" fmla="*/ 48 w 195"/>
                  <a:gd name="T3" fmla="*/ 185 h 366"/>
                  <a:gd name="T4" fmla="*/ 0 w 195"/>
                  <a:gd name="T5" fmla="*/ 270 h 366"/>
                  <a:gd name="T6" fmla="*/ 30 w 195"/>
                  <a:gd name="T7" fmla="*/ 339 h 366"/>
                  <a:gd name="T8" fmla="*/ 99 w 195"/>
                  <a:gd name="T9" fmla="*/ 366 h 366"/>
                  <a:gd name="T10" fmla="*/ 100 w 195"/>
                  <a:gd name="T11" fmla="*/ 366 h 366"/>
                  <a:gd name="T12" fmla="*/ 195 w 195"/>
                  <a:gd name="T13" fmla="*/ 267 h 366"/>
                  <a:gd name="T14" fmla="*/ 145 w 195"/>
                  <a:gd name="T15" fmla="*/ 184 h 366"/>
                  <a:gd name="T16" fmla="*/ 137 w 195"/>
                  <a:gd name="T17" fmla="*/ 170 h 366"/>
                  <a:gd name="T18" fmla="*/ 135 w 195"/>
                  <a:gd name="T19" fmla="*/ 0 h 366"/>
                  <a:gd name="T20" fmla="*/ 53 w 195"/>
                  <a:gd name="T21" fmla="*/ 1 h 366"/>
                  <a:gd name="T22" fmla="*/ 55 w 195"/>
                  <a:gd name="T23" fmla="*/ 17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366">
                    <a:moveTo>
                      <a:pt x="55" y="171"/>
                    </a:moveTo>
                    <a:cubicBezTo>
                      <a:pt x="55" y="177"/>
                      <a:pt x="52" y="182"/>
                      <a:pt x="48" y="185"/>
                    </a:cubicBezTo>
                    <a:cubicBezTo>
                      <a:pt x="18" y="203"/>
                      <a:pt x="0" y="235"/>
                      <a:pt x="0" y="270"/>
                    </a:cubicBezTo>
                    <a:cubicBezTo>
                      <a:pt x="1" y="296"/>
                      <a:pt x="11" y="321"/>
                      <a:pt x="30" y="339"/>
                    </a:cubicBezTo>
                    <a:cubicBezTo>
                      <a:pt x="49" y="357"/>
                      <a:pt x="73" y="366"/>
                      <a:pt x="99" y="366"/>
                    </a:cubicBezTo>
                    <a:cubicBezTo>
                      <a:pt x="99" y="366"/>
                      <a:pt x="100" y="366"/>
                      <a:pt x="100" y="366"/>
                    </a:cubicBezTo>
                    <a:cubicBezTo>
                      <a:pt x="153" y="364"/>
                      <a:pt x="195" y="320"/>
                      <a:pt x="195" y="267"/>
                    </a:cubicBezTo>
                    <a:cubicBezTo>
                      <a:pt x="194" y="233"/>
                      <a:pt x="175" y="201"/>
                      <a:pt x="145" y="184"/>
                    </a:cubicBezTo>
                    <a:cubicBezTo>
                      <a:pt x="140" y="181"/>
                      <a:pt x="137" y="176"/>
                      <a:pt x="137" y="170"/>
                    </a:cubicBezTo>
                    <a:cubicBezTo>
                      <a:pt x="135" y="0"/>
                      <a:pt x="135" y="0"/>
                      <a:pt x="135" y="0"/>
                    </a:cubicBezTo>
                    <a:cubicBezTo>
                      <a:pt x="53" y="1"/>
                      <a:pt x="53" y="1"/>
                      <a:pt x="53" y="1"/>
                    </a:cubicBezTo>
                    <a:cubicBezTo>
                      <a:pt x="55" y="171"/>
                      <a:pt x="55" y="171"/>
                      <a:pt x="55" y="171"/>
                    </a:cubicBezTo>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28" name="îṧḷïḋê">
                <a:extLst>
                  <a:ext uri="{FF2B5EF4-FFF2-40B4-BE49-F238E27FC236}">
                    <a16:creationId xmlns:a16="http://schemas.microsoft.com/office/drawing/2014/main" xmlns="" id="{79104F3B-2885-4B63-891E-91BA858517D6}"/>
                  </a:ext>
                </a:extLst>
              </p:cNvPr>
              <p:cNvSpPr/>
              <p:nvPr userDrawn="1"/>
            </p:nvSpPr>
            <p:spPr bwMode="auto">
              <a:xfrm>
                <a:off x="7691438" y="4784726"/>
                <a:ext cx="620713" cy="446088"/>
              </a:xfrm>
              <a:custGeom>
                <a:avLst/>
                <a:gdLst>
                  <a:gd name="T0" fmla="*/ 102 w 185"/>
                  <a:gd name="T1" fmla="*/ 12 h 133"/>
                  <a:gd name="T2" fmla="*/ 180 w 185"/>
                  <a:gd name="T3" fmla="*/ 13 h 133"/>
                  <a:gd name="T4" fmla="*/ 184 w 185"/>
                  <a:gd name="T5" fmla="*/ 39 h 133"/>
                  <a:gd name="T6" fmla="*/ 95 w 185"/>
                  <a:gd name="T7" fmla="*/ 132 h 133"/>
                  <a:gd name="T8" fmla="*/ 29 w 185"/>
                  <a:gd name="T9" fmla="*/ 106 h 133"/>
                  <a:gd name="T10" fmla="*/ 0 w 185"/>
                  <a:gd name="T11" fmla="*/ 41 h 133"/>
                  <a:gd name="T12" fmla="*/ 9 w 185"/>
                  <a:gd name="T13" fmla="*/ 0 h 133"/>
                  <a:gd name="T14" fmla="*/ 102 w 185"/>
                  <a:gd name="T15" fmla="*/ 12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33">
                    <a:moveTo>
                      <a:pt x="102" y="12"/>
                    </a:moveTo>
                    <a:cubicBezTo>
                      <a:pt x="135" y="5"/>
                      <a:pt x="166" y="9"/>
                      <a:pt x="180" y="13"/>
                    </a:cubicBezTo>
                    <a:cubicBezTo>
                      <a:pt x="183" y="21"/>
                      <a:pt x="184" y="30"/>
                      <a:pt x="184" y="39"/>
                    </a:cubicBezTo>
                    <a:cubicBezTo>
                      <a:pt x="185" y="89"/>
                      <a:pt x="145" y="131"/>
                      <a:pt x="95" y="132"/>
                    </a:cubicBezTo>
                    <a:cubicBezTo>
                      <a:pt x="70" y="133"/>
                      <a:pt x="47" y="124"/>
                      <a:pt x="29" y="106"/>
                    </a:cubicBezTo>
                    <a:cubicBezTo>
                      <a:pt x="11" y="89"/>
                      <a:pt x="1" y="66"/>
                      <a:pt x="0" y="41"/>
                    </a:cubicBezTo>
                    <a:cubicBezTo>
                      <a:pt x="0" y="27"/>
                      <a:pt x="3" y="13"/>
                      <a:pt x="9" y="0"/>
                    </a:cubicBezTo>
                    <a:cubicBezTo>
                      <a:pt x="39" y="12"/>
                      <a:pt x="75" y="18"/>
                      <a:pt x="102" y="12"/>
                    </a:cubicBezTo>
                  </a:path>
                </a:pathLst>
              </a:custGeom>
              <a:solidFill>
                <a:srgbClr val="25A8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29" name="îṧľiḋé">
                <a:extLst>
                  <a:ext uri="{FF2B5EF4-FFF2-40B4-BE49-F238E27FC236}">
                    <a16:creationId xmlns:a16="http://schemas.microsoft.com/office/drawing/2014/main" xmlns="" id="{F4C8FB7E-DDED-4449-BE17-62E17852E935}"/>
                  </a:ext>
                </a:extLst>
              </p:cNvPr>
              <p:cNvSpPr/>
              <p:nvPr userDrawn="1"/>
            </p:nvSpPr>
            <p:spPr bwMode="auto">
              <a:xfrm>
                <a:off x="7778750" y="3930651"/>
                <a:ext cx="423863" cy="114300"/>
              </a:xfrm>
              <a:custGeom>
                <a:avLst/>
                <a:gdLst>
                  <a:gd name="T0" fmla="*/ 16 w 126"/>
                  <a:gd name="T1" fmla="*/ 2 h 34"/>
                  <a:gd name="T2" fmla="*/ 109 w 126"/>
                  <a:gd name="T3" fmla="*/ 0 h 34"/>
                  <a:gd name="T4" fmla="*/ 125 w 126"/>
                  <a:gd name="T5" fmla="*/ 16 h 34"/>
                  <a:gd name="T6" fmla="*/ 110 w 126"/>
                  <a:gd name="T7" fmla="*/ 32 h 34"/>
                  <a:gd name="T8" fmla="*/ 16 w 126"/>
                  <a:gd name="T9" fmla="*/ 34 h 34"/>
                  <a:gd name="T10" fmla="*/ 0 w 126"/>
                  <a:gd name="T11" fmla="*/ 18 h 34"/>
                  <a:gd name="T12" fmla="*/ 16 w 126"/>
                  <a:gd name="T13" fmla="*/ 2 h 34"/>
                </a:gdLst>
                <a:ahLst/>
                <a:cxnLst>
                  <a:cxn ang="0">
                    <a:pos x="T0" y="T1"/>
                  </a:cxn>
                  <a:cxn ang="0">
                    <a:pos x="T2" y="T3"/>
                  </a:cxn>
                  <a:cxn ang="0">
                    <a:pos x="T4" y="T5"/>
                  </a:cxn>
                  <a:cxn ang="0">
                    <a:pos x="T6" y="T7"/>
                  </a:cxn>
                  <a:cxn ang="0">
                    <a:pos x="T8" y="T9"/>
                  </a:cxn>
                  <a:cxn ang="0">
                    <a:pos x="T10" y="T11"/>
                  </a:cxn>
                  <a:cxn ang="0">
                    <a:pos x="T12" y="T13"/>
                  </a:cxn>
                </a:cxnLst>
                <a:rect l="0" t="0" r="r" b="b"/>
                <a:pathLst>
                  <a:path w="126" h="34">
                    <a:moveTo>
                      <a:pt x="16" y="2"/>
                    </a:moveTo>
                    <a:cubicBezTo>
                      <a:pt x="109" y="0"/>
                      <a:pt x="109" y="0"/>
                      <a:pt x="109" y="0"/>
                    </a:cubicBezTo>
                    <a:cubicBezTo>
                      <a:pt x="118" y="0"/>
                      <a:pt x="125" y="7"/>
                      <a:pt x="125" y="16"/>
                    </a:cubicBezTo>
                    <a:cubicBezTo>
                      <a:pt x="126" y="25"/>
                      <a:pt x="119" y="32"/>
                      <a:pt x="110" y="32"/>
                    </a:cubicBezTo>
                    <a:cubicBezTo>
                      <a:pt x="16" y="34"/>
                      <a:pt x="16" y="34"/>
                      <a:pt x="16" y="34"/>
                    </a:cubicBezTo>
                    <a:cubicBezTo>
                      <a:pt x="7" y="34"/>
                      <a:pt x="0" y="27"/>
                      <a:pt x="0" y="18"/>
                    </a:cubicBezTo>
                    <a:cubicBezTo>
                      <a:pt x="0" y="9"/>
                      <a:pt x="7" y="2"/>
                      <a:pt x="16" y="2"/>
                    </a:cubicBezTo>
                    <a:close/>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30" name="işļiďè">
                <a:extLst>
                  <a:ext uri="{FF2B5EF4-FFF2-40B4-BE49-F238E27FC236}">
                    <a16:creationId xmlns:a16="http://schemas.microsoft.com/office/drawing/2014/main" xmlns="" id="{70C68CFA-D04E-401D-8CB3-2DED2478E976}"/>
                  </a:ext>
                </a:extLst>
              </p:cNvPr>
              <p:cNvSpPr/>
              <p:nvPr userDrawn="1"/>
            </p:nvSpPr>
            <p:spPr bwMode="auto">
              <a:xfrm>
                <a:off x="8047038" y="4111626"/>
                <a:ext cx="44450" cy="449263"/>
              </a:xfrm>
              <a:custGeom>
                <a:avLst/>
                <a:gdLst>
                  <a:gd name="T0" fmla="*/ 7 w 13"/>
                  <a:gd name="T1" fmla="*/ 134 h 134"/>
                  <a:gd name="T2" fmla="*/ 13 w 13"/>
                  <a:gd name="T3" fmla="*/ 128 h 134"/>
                  <a:gd name="T4" fmla="*/ 11 w 13"/>
                  <a:gd name="T5" fmla="*/ 6 h 134"/>
                  <a:gd name="T6" fmla="*/ 6 w 13"/>
                  <a:gd name="T7" fmla="*/ 0 h 134"/>
                  <a:gd name="T8" fmla="*/ 0 w 13"/>
                  <a:gd name="T9" fmla="*/ 6 h 134"/>
                  <a:gd name="T10" fmla="*/ 2 w 13"/>
                  <a:gd name="T11" fmla="*/ 128 h 134"/>
                  <a:gd name="T12" fmla="*/ 7 w 13"/>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13" h="134">
                    <a:moveTo>
                      <a:pt x="7" y="134"/>
                    </a:moveTo>
                    <a:cubicBezTo>
                      <a:pt x="10" y="134"/>
                      <a:pt x="13" y="131"/>
                      <a:pt x="13" y="128"/>
                    </a:cubicBezTo>
                    <a:cubicBezTo>
                      <a:pt x="11" y="6"/>
                      <a:pt x="11" y="6"/>
                      <a:pt x="11" y="6"/>
                    </a:cubicBezTo>
                    <a:cubicBezTo>
                      <a:pt x="11" y="3"/>
                      <a:pt x="9" y="0"/>
                      <a:pt x="6" y="0"/>
                    </a:cubicBezTo>
                    <a:cubicBezTo>
                      <a:pt x="3" y="0"/>
                      <a:pt x="0" y="3"/>
                      <a:pt x="0" y="6"/>
                    </a:cubicBezTo>
                    <a:cubicBezTo>
                      <a:pt x="2" y="128"/>
                      <a:pt x="2" y="128"/>
                      <a:pt x="2" y="128"/>
                    </a:cubicBezTo>
                    <a:cubicBezTo>
                      <a:pt x="2" y="131"/>
                      <a:pt x="5" y="134"/>
                      <a:pt x="7" y="1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31" name="ïṧļiḓê">
                <a:extLst>
                  <a:ext uri="{FF2B5EF4-FFF2-40B4-BE49-F238E27FC236}">
                    <a16:creationId xmlns:a16="http://schemas.microsoft.com/office/drawing/2014/main" xmlns="" id="{F8A98035-6907-40B0-85B4-AA146753F76F}"/>
                  </a:ext>
                </a:extLst>
              </p:cNvPr>
              <p:cNvSpPr/>
              <p:nvPr userDrawn="1"/>
            </p:nvSpPr>
            <p:spPr bwMode="auto">
              <a:xfrm>
                <a:off x="7953375" y="4630738"/>
                <a:ext cx="328613" cy="201613"/>
              </a:xfrm>
              <a:custGeom>
                <a:avLst/>
                <a:gdLst>
                  <a:gd name="T0" fmla="*/ 37 w 98"/>
                  <a:gd name="T1" fmla="*/ 0 h 60"/>
                  <a:gd name="T2" fmla="*/ 22 w 98"/>
                  <a:gd name="T3" fmla="*/ 4 h 60"/>
                  <a:gd name="T4" fmla="*/ 7 w 98"/>
                  <a:gd name="T5" fmla="*/ 60 h 60"/>
                  <a:gd name="T6" fmla="*/ 24 w 98"/>
                  <a:gd name="T7" fmla="*/ 58 h 60"/>
                  <a:gd name="T8" fmla="*/ 62 w 98"/>
                  <a:gd name="T9" fmla="*/ 54 h 60"/>
                  <a:gd name="T10" fmla="*/ 98 w 98"/>
                  <a:gd name="T11" fmla="*/ 58 h 60"/>
                  <a:gd name="T12" fmla="*/ 90 w 98"/>
                  <a:gd name="T13" fmla="*/ 40 h 60"/>
                  <a:gd name="T14" fmla="*/ 37 w 98"/>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0">
                    <a:moveTo>
                      <a:pt x="37" y="0"/>
                    </a:moveTo>
                    <a:cubicBezTo>
                      <a:pt x="32" y="0"/>
                      <a:pt x="27" y="2"/>
                      <a:pt x="22" y="4"/>
                    </a:cubicBezTo>
                    <a:cubicBezTo>
                      <a:pt x="6" y="13"/>
                      <a:pt x="0" y="36"/>
                      <a:pt x="7" y="60"/>
                    </a:cubicBezTo>
                    <a:cubicBezTo>
                      <a:pt x="13" y="60"/>
                      <a:pt x="18" y="60"/>
                      <a:pt x="24" y="58"/>
                    </a:cubicBezTo>
                    <a:cubicBezTo>
                      <a:pt x="37" y="55"/>
                      <a:pt x="50" y="54"/>
                      <a:pt x="62" y="54"/>
                    </a:cubicBezTo>
                    <a:cubicBezTo>
                      <a:pt x="77" y="54"/>
                      <a:pt x="89" y="56"/>
                      <a:pt x="98" y="58"/>
                    </a:cubicBezTo>
                    <a:cubicBezTo>
                      <a:pt x="96" y="52"/>
                      <a:pt x="94" y="46"/>
                      <a:pt x="90" y="40"/>
                    </a:cubicBezTo>
                    <a:cubicBezTo>
                      <a:pt x="77" y="16"/>
                      <a:pt x="56" y="0"/>
                      <a:pt x="37" y="0"/>
                    </a:cubicBezTo>
                  </a:path>
                </a:pathLst>
              </a:custGeom>
              <a:solidFill>
                <a:srgbClr val="E1F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32" name="iṩlídê">
                <a:extLst>
                  <a:ext uri="{FF2B5EF4-FFF2-40B4-BE49-F238E27FC236}">
                    <a16:creationId xmlns:a16="http://schemas.microsoft.com/office/drawing/2014/main" xmlns="" id="{B76ECED9-E44D-4C93-BB9E-F65D990B1E95}"/>
                  </a:ext>
                </a:extLst>
              </p:cNvPr>
              <p:cNvSpPr/>
              <p:nvPr userDrawn="1"/>
            </p:nvSpPr>
            <p:spPr bwMode="auto">
              <a:xfrm>
                <a:off x="7977188" y="4811713"/>
                <a:ext cx="328613" cy="220663"/>
              </a:xfrm>
              <a:custGeom>
                <a:avLst/>
                <a:gdLst>
                  <a:gd name="T0" fmla="*/ 55 w 98"/>
                  <a:gd name="T1" fmla="*/ 0 h 66"/>
                  <a:gd name="T2" fmla="*/ 17 w 98"/>
                  <a:gd name="T3" fmla="*/ 4 h 66"/>
                  <a:gd name="T4" fmla="*/ 0 w 98"/>
                  <a:gd name="T5" fmla="*/ 6 h 66"/>
                  <a:gd name="T6" fmla="*/ 8 w 98"/>
                  <a:gd name="T7" fmla="*/ 27 h 66"/>
                  <a:gd name="T8" fmla="*/ 61 w 98"/>
                  <a:gd name="T9" fmla="*/ 66 h 66"/>
                  <a:gd name="T10" fmla="*/ 76 w 98"/>
                  <a:gd name="T11" fmla="*/ 63 h 66"/>
                  <a:gd name="T12" fmla="*/ 91 w 98"/>
                  <a:gd name="T13" fmla="*/ 4 h 66"/>
                  <a:gd name="T14" fmla="*/ 55 w 98"/>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6">
                    <a:moveTo>
                      <a:pt x="55" y="0"/>
                    </a:moveTo>
                    <a:cubicBezTo>
                      <a:pt x="43" y="0"/>
                      <a:pt x="30" y="1"/>
                      <a:pt x="17" y="4"/>
                    </a:cubicBezTo>
                    <a:cubicBezTo>
                      <a:pt x="11" y="6"/>
                      <a:pt x="6" y="6"/>
                      <a:pt x="0" y="6"/>
                    </a:cubicBezTo>
                    <a:cubicBezTo>
                      <a:pt x="2" y="13"/>
                      <a:pt x="4" y="20"/>
                      <a:pt x="8" y="27"/>
                    </a:cubicBezTo>
                    <a:cubicBezTo>
                      <a:pt x="21" y="51"/>
                      <a:pt x="43" y="66"/>
                      <a:pt x="61" y="66"/>
                    </a:cubicBezTo>
                    <a:cubicBezTo>
                      <a:pt x="67" y="66"/>
                      <a:pt x="72" y="65"/>
                      <a:pt x="76" y="63"/>
                    </a:cubicBezTo>
                    <a:cubicBezTo>
                      <a:pt x="93" y="53"/>
                      <a:pt x="98" y="29"/>
                      <a:pt x="91" y="4"/>
                    </a:cubicBezTo>
                    <a:cubicBezTo>
                      <a:pt x="82" y="2"/>
                      <a:pt x="70" y="0"/>
                      <a:pt x="55" y="0"/>
                    </a:cubicBezTo>
                  </a:path>
                </a:pathLst>
              </a:custGeom>
              <a:solidFill>
                <a:srgbClr val="7CCB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33" name="ïśļíḋé">
                <a:extLst>
                  <a:ext uri="{FF2B5EF4-FFF2-40B4-BE49-F238E27FC236}">
                    <a16:creationId xmlns:a16="http://schemas.microsoft.com/office/drawing/2014/main" xmlns="" id="{FF752CD0-52A4-4B75-BA8A-CA7A76FFB339}"/>
                  </a:ext>
                </a:extLst>
              </p:cNvPr>
              <p:cNvSpPr/>
              <p:nvPr userDrawn="1"/>
            </p:nvSpPr>
            <p:spPr bwMode="auto">
              <a:xfrm>
                <a:off x="7621588" y="1409701"/>
                <a:ext cx="898525" cy="896938"/>
              </a:xfrm>
              <a:custGeom>
                <a:avLst/>
                <a:gdLst>
                  <a:gd name="T0" fmla="*/ 176 w 268"/>
                  <a:gd name="T1" fmla="*/ 245 h 268"/>
                  <a:gd name="T2" fmla="*/ 23 w 268"/>
                  <a:gd name="T3" fmla="*/ 176 h 268"/>
                  <a:gd name="T4" fmla="*/ 92 w 268"/>
                  <a:gd name="T5" fmla="*/ 23 h 268"/>
                  <a:gd name="T6" fmla="*/ 244 w 268"/>
                  <a:gd name="T7" fmla="*/ 92 h 268"/>
                  <a:gd name="T8" fmla="*/ 176 w 268"/>
                  <a:gd name="T9" fmla="*/ 245 h 268"/>
                  <a:gd name="T10" fmla="*/ 94 w 268"/>
                  <a:gd name="T11" fmla="*/ 31 h 268"/>
                  <a:gd name="T12" fmla="*/ 30 w 268"/>
                  <a:gd name="T13" fmla="*/ 173 h 268"/>
                  <a:gd name="T14" fmla="*/ 173 w 268"/>
                  <a:gd name="T15" fmla="*/ 237 h 268"/>
                  <a:gd name="T16" fmla="*/ 237 w 268"/>
                  <a:gd name="T17" fmla="*/ 95 h 268"/>
                  <a:gd name="T18" fmla="*/ 94 w 268"/>
                  <a:gd name="T19" fmla="*/ 3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8">
                    <a:moveTo>
                      <a:pt x="176" y="245"/>
                    </a:moveTo>
                    <a:cubicBezTo>
                      <a:pt x="114" y="268"/>
                      <a:pt x="46" y="237"/>
                      <a:pt x="23" y="176"/>
                    </a:cubicBezTo>
                    <a:cubicBezTo>
                      <a:pt x="0" y="115"/>
                      <a:pt x="31" y="46"/>
                      <a:pt x="92" y="23"/>
                    </a:cubicBezTo>
                    <a:cubicBezTo>
                      <a:pt x="153" y="0"/>
                      <a:pt x="221" y="31"/>
                      <a:pt x="244" y="92"/>
                    </a:cubicBezTo>
                    <a:cubicBezTo>
                      <a:pt x="268" y="153"/>
                      <a:pt x="237" y="222"/>
                      <a:pt x="176" y="245"/>
                    </a:cubicBezTo>
                    <a:close/>
                    <a:moveTo>
                      <a:pt x="94" y="31"/>
                    </a:moveTo>
                    <a:cubicBezTo>
                      <a:pt x="37" y="52"/>
                      <a:pt x="9" y="116"/>
                      <a:pt x="30" y="173"/>
                    </a:cubicBezTo>
                    <a:cubicBezTo>
                      <a:pt x="52" y="230"/>
                      <a:pt x="116" y="259"/>
                      <a:pt x="173" y="237"/>
                    </a:cubicBezTo>
                    <a:cubicBezTo>
                      <a:pt x="230" y="216"/>
                      <a:pt x="258" y="152"/>
                      <a:pt x="237" y="95"/>
                    </a:cubicBezTo>
                    <a:cubicBezTo>
                      <a:pt x="215" y="38"/>
                      <a:pt x="151" y="9"/>
                      <a:pt x="94" y="31"/>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34" name="ïṡļïḓé">
                <a:extLst>
                  <a:ext uri="{FF2B5EF4-FFF2-40B4-BE49-F238E27FC236}">
                    <a16:creationId xmlns:a16="http://schemas.microsoft.com/office/drawing/2014/main" xmlns="" id="{837B4922-AC96-472F-A370-BBB2AE5F0C1A}"/>
                  </a:ext>
                </a:extLst>
              </p:cNvPr>
              <p:cNvSpPr/>
              <p:nvPr userDrawn="1"/>
            </p:nvSpPr>
            <p:spPr bwMode="auto">
              <a:xfrm>
                <a:off x="7691438" y="1660526"/>
                <a:ext cx="755650" cy="395288"/>
              </a:xfrm>
              <a:custGeom>
                <a:avLst/>
                <a:gdLst>
                  <a:gd name="T0" fmla="*/ 113 w 225"/>
                  <a:gd name="T1" fmla="*/ 105 h 118"/>
                  <a:gd name="T2" fmla="*/ 125 w 225"/>
                  <a:gd name="T3" fmla="*/ 93 h 118"/>
                  <a:gd name="T4" fmla="*/ 143 w 225"/>
                  <a:gd name="T5" fmla="*/ 94 h 118"/>
                  <a:gd name="T6" fmla="*/ 154 w 225"/>
                  <a:gd name="T7" fmla="*/ 80 h 118"/>
                  <a:gd name="T8" fmla="*/ 143 w 225"/>
                  <a:gd name="T9" fmla="*/ 94 h 118"/>
                  <a:gd name="T10" fmla="*/ 81 w 225"/>
                  <a:gd name="T11" fmla="*/ 114 h 118"/>
                  <a:gd name="T12" fmla="*/ 95 w 225"/>
                  <a:gd name="T13" fmla="*/ 102 h 118"/>
                  <a:gd name="T14" fmla="*/ 172 w 225"/>
                  <a:gd name="T15" fmla="*/ 80 h 118"/>
                  <a:gd name="T16" fmla="*/ 182 w 225"/>
                  <a:gd name="T17" fmla="*/ 64 h 118"/>
                  <a:gd name="T18" fmla="*/ 172 w 225"/>
                  <a:gd name="T19" fmla="*/ 79 h 118"/>
                  <a:gd name="T20" fmla="*/ 65 w 225"/>
                  <a:gd name="T21" fmla="*/ 117 h 118"/>
                  <a:gd name="T22" fmla="*/ 49 w 225"/>
                  <a:gd name="T23" fmla="*/ 110 h 118"/>
                  <a:gd name="T24" fmla="*/ 66 w 225"/>
                  <a:gd name="T25" fmla="*/ 116 h 118"/>
                  <a:gd name="T26" fmla="*/ 194 w 225"/>
                  <a:gd name="T27" fmla="*/ 55 h 118"/>
                  <a:gd name="T28" fmla="*/ 212 w 225"/>
                  <a:gd name="T29" fmla="*/ 50 h 118"/>
                  <a:gd name="T30" fmla="*/ 34 w 225"/>
                  <a:gd name="T31" fmla="*/ 117 h 118"/>
                  <a:gd name="T32" fmla="*/ 13 w 225"/>
                  <a:gd name="T33" fmla="*/ 109 h 118"/>
                  <a:gd name="T34" fmla="*/ 37 w 225"/>
                  <a:gd name="T35" fmla="*/ 114 h 118"/>
                  <a:gd name="T36" fmla="*/ 216 w 225"/>
                  <a:gd name="T37" fmla="*/ 38 h 118"/>
                  <a:gd name="T38" fmla="*/ 218 w 225"/>
                  <a:gd name="T39" fmla="*/ 15 h 118"/>
                  <a:gd name="T40" fmla="*/ 222 w 225"/>
                  <a:gd name="T41" fmla="*/ 36 h 118"/>
                  <a:gd name="T42" fmla="*/ 2 w 225"/>
                  <a:gd name="T43" fmla="*/ 101 h 118"/>
                  <a:gd name="T44" fmla="*/ 9 w 225"/>
                  <a:gd name="T45" fmla="*/ 81 h 118"/>
                  <a:gd name="T46" fmla="*/ 7 w 225"/>
                  <a:gd name="T47" fmla="*/ 103 h 118"/>
                  <a:gd name="T48" fmla="*/ 192 w 225"/>
                  <a:gd name="T49" fmla="*/ 8 h 118"/>
                  <a:gd name="T50" fmla="*/ 209 w 225"/>
                  <a:gd name="T51" fmla="*/ 4 h 118"/>
                  <a:gd name="T52" fmla="*/ 18 w 225"/>
                  <a:gd name="T53" fmla="*/ 75 h 118"/>
                  <a:gd name="T54" fmla="*/ 26 w 225"/>
                  <a:gd name="T55" fmla="*/ 57 h 118"/>
                  <a:gd name="T56" fmla="*/ 19 w 225"/>
                  <a:gd name="T57" fmla="*/ 74 h 118"/>
                  <a:gd name="T58" fmla="*/ 176 w 225"/>
                  <a:gd name="T59" fmla="*/ 8 h 118"/>
                  <a:gd name="T60" fmla="*/ 160 w 225"/>
                  <a:gd name="T61" fmla="*/ 2 h 118"/>
                  <a:gd name="T62" fmla="*/ 178 w 225"/>
                  <a:gd name="T63" fmla="*/ 8 h 118"/>
                  <a:gd name="T64" fmla="*/ 39 w 225"/>
                  <a:gd name="T65" fmla="*/ 47 h 118"/>
                  <a:gd name="T66" fmla="*/ 57 w 225"/>
                  <a:gd name="T67" fmla="*/ 46 h 118"/>
                  <a:gd name="T68" fmla="*/ 146 w 225"/>
                  <a:gd name="T69" fmla="*/ 12 h 118"/>
                  <a:gd name="T70" fmla="*/ 125 w 225"/>
                  <a:gd name="T71" fmla="*/ 13 h 118"/>
                  <a:gd name="T72" fmla="*/ 148 w 225"/>
                  <a:gd name="T73" fmla="*/ 7 h 118"/>
                  <a:gd name="T74" fmla="*/ 65 w 225"/>
                  <a:gd name="T75" fmla="*/ 36 h 118"/>
                  <a:gd name="T76" fmla="*/ 87 w 225"/>
                  <a:gd name="T77" fmla="*/ 26 h 118"/>
                  <a:gd name="T78" fmla="*/ 70 w 225"/>
                  <a:gd name="T79" fmla="*/ 38 h 118"/>
                  <a:gd name="T80" fmla="*/ 100 w 225"/>
                  <a:gd name="T81" fmla="*/ 25 h 118"/>
                  <a:gd name="T82" fmla="*/ 97 w 225"/>
                  <a:gd name="T83" fmla="*/ 18 h 118"/>
                  <a:gd name="T84" fmla="*/ 115 w 225"/>
                  <a:gd name="T85" fmla="*/ 2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5" h="118">
                    <a:moveTo>
                      <a:pt x="128" y="100"/>
                    </a:moveTo>
                    <a:cubicBezTo>
                      <a:pt x="128" y="100"/>
                      <a:pt x="128" y="100"/>
                      <a:pt x="128" y="100"/>
                    </a:cubicBezTo>
                    <a:cubicBezTo>
                      <a:pt x="123" y="102"/>
                      <a:pt x="118" y="104"/>
                      <a:pt x="113" y="105"/>
                    </a:cubicBezTo>
                    <a:cubicBezTo>
                      <a:pt x="111" y="106"/>
                      <a:pt x="109" y="105"/>
                      <a:pt x="108" y="103"/>
                    </a:cubicBezTo>
                    <a:cubicBezTo>
                      <a:pt x="107" y="101"/>
                      <a:pt x="108" y="98"/>
                      <a:pt x="110" y="98"/>
                    </a:cubicBezTo>
                    <a:cubicBezTo>
                      <a:pt x="115" y="96"/>
                      <a:pt x="120" y="94"/>
                      <a:pt x="125" y="93"/>
                    </a:cubicBezTo>
                    <a:cubicBezTo>
                      <a:pt x="127" y="92"/>
                      <a:pt x="130" y="93"/>
                      <a:pt x="130" y="95"/>
                    </a:cubicBezTo>
                    <a:cubicBezTo>
                      <a:pt x="131" y="97"/>
                      <a:pt x="130" y="99"/>
                      <a:pt x="128" y="100"/>
                    </a:cubicBezTo>
                    <a:close/>
                    <a:moveTo>
                      <a:pt x="143" y="94"/>
                    </a:moveTo>
                    <a:cubicBezTo>
                      <a:pt x="141" y="95"/>
                      <a:pt x="139" y="94"/>
                      <a:pt x="138" y="92"/>
                    </a:cubicBezTo>
                    <a:cubicBezTo>
                      <a:pt x="137" y="90"/>
                      <a:pt x="138" y="87"/>
                      <a:pt x="140" y="87"/>
                    </a:cubicBezTo>
                    <a:cubicBezTo>
                      <a:pt x="145" y="84"/>
                      <a:pt x="150" y="82"/>
                      <a:pt x="154" y="80"/>
                    </a:cubicBezTo>
                    <a:cubicBezTo>
                      <a:pt x="156" y="79"/>
                      <a:pt x="159" y="80"/>
                      <a:pt x="160" y="82"/>
                    </a:cubicBezTo>
                    <a:cubicBezTo>
                      <a:pt x="161" y="84"/>
                      <a:pt x="160" y="86"/>
                      <a:pt x="158" y="87"/>
                    </a:cubicBezTo>
                    <a:cubicBezTo>
                      <a:pt x="153" y="89"/>
                      <a:pt x="148" y="92"/>
                      <a:pt x="143" y="94"/>
                    </a:cubicBezTo>
                    <a:close/>
                    <a:moveTo>
                      <a:pt x="98" y="110"/>
                    </a:moveTo>
                    <a:cubicBezTo>
                      <a:pt x="97" y="110"/>
                      <a:pt x="97" y="110"/>
                      <a:pt x="97" y="110"/>
                    </a:cubicBezTo>
                    <a:cubicBezTo>
                      <a:pt x="92" y="111"/>
                      <a:pt x="87" y="113"/>
                      <a:pt x="81" y="114"/>
                    </a:cubicBezTo>
                    <a:cubicBezTo>
                      <a:pt x="79" y="114"/>
                      <a:pt x="77" y="113"/>
                      <a:pt x="77" y="111"/>
                    </a:cubicBezTo>
                    <a:cubicBezTo>
                      <a:pt x="76" y="108"/>
                      <a:pt x="78" y="106"/>
                      <a:pt x="80" y="106"/>
                    </a:cubicBezTo>
                    <a:cubicBezTo>
                      <a:pt x="85" y="105"/>
                      <a:pt x="90" y="104"/>
                      <a:pt x="95" y="102"/>
                    </a:cubicBezTo>
                    <a:cubicBezTo>
                      <a:pt x="97" y="102"/>
                      <a:pt x="100" y="103"/>
                      <a:pt x="100" y="105"/>
                    </a:cubicBezTo>
                    <a:cubicBezTo>
                      <a:pt x="101" y="107"/>
                      <a:pt x="100" y="109"/>
                      <a:pt x="98" y="110"/>
                    </a:cubicBezTo>
                    <a:close/>
                    <a:moveTo>
                      <a:pt x="172" y="80"/>
                    </a:moveTo>
                    <a:cubicBezTo>
                      <a:pt x="170" y="80"/>
                      <a:pt x="168" y="80"/>
                      <a:pt x="167" y="78"/>
                    </a:cubicBezTo>
                    <a:cubicBezTo>
                      <a:pt x="166" y="76"/>
                      <a:pt x="166" y="73"/>
                      <a:pt x="168" y="72"/>
                    </a:cubicBezTo>
                    <a:cubicBezTo>
                      <a:pt x="173" y="70"/>
                      <a:pt x="178" y="67"/>
                      <a:pt x="182" y="64"/>
                    </a:cubicBezTo>
                    <a:cubicBezTo>
                      <a:pt x="184" y="63"/>
                      <a:pt x="186" y="63"/>
                      <a:pt x="187" y="65"/>
                    </a:cubicBezTo>
                    <a:cubicBezTo>
                      <a:pt x="189" y="67"/>
                      <a:pt x="188" y="69"/>
                      <a:pt x="186" y="71"/>
                    </a:cubicBezTo>
                    <a:cubicBezTo>
                      <a:pt x="182" y="74"/>
                      <a:pt x="177" y="77"/>
                      <a:pt x="172" y="79"/>
                    </a:cubicBezTo>
                    <a:lnTo>
                      <a:pt x="172" y="80"/>
                    </a:lnTo>
                    <a:close/>
                    <a:moveTo>
                      <a:pt x="66" y="116"/>
                    </a:moveTo>
                    <a:cubicBezTo>
                      <a:pt x="65" y="117"/>
                      <a:pt x="65" y="117"/>
                      <a:pt x="65" y="117"/>
                    </a:cubicBezTo>
                    <a:cubicBezTo>
                      <a:pt x="60" y="117"/>
                      <a:pt x="54" y="118"/>
                      <a:pt x="49" y="118"/>
                    </a:cubicBezTo>
                    <a:cubicBezTo>
                      <a:pt x="47" y="118"/>
                      <a:pt x="45" y="116"/>
                      <a:pt x="45" y="114"/>
                    </a:cubicBezTo>
                    <a:cubicBezTo>
                      <a:pt x="45" y="112"/>
                      <a:pt x="46" y="110"/>
                      <a:pt x="49" y="110"/>
                    </a:cubicBezTo>
                    <a:cubicBezTo>
                      <a:pt x="54" y="110"/>
                      <a:pt x="59" y="109"/>
                      <a:pt x="64" y="109"/>
                    </a:cubicBezTo>
                    <a:cubicBezTo>
                      <a:pt x="66" y="108"/>
                      <a:pt x="68" y="110"/>
                      <a:pt x="69" y="112"/>
                    </a:cubicBezTo>
                    <a:cubicBezTo>
                      <a:pt x="69" y="114"/>
                      <a:pt x="68" y="116"/>
                      <a:pt x="66" y="116"/>
                    </a:cubicBezTo>
                    <a:close/>
                    <a:moveTo>
                      <a:pt x="198" y="62"/>
                    </a:moveTo>
                    <a:cubicBezTo>
                      <a:pt x="197" y="62"/>
                      <a:pt x="195" y="62"/>
                      <a:pt x="194" y="60"/>
                    </a:cubicBezTo>
                    <a:cubicBezTo>
                      <a:pt x="192" y="59"/>
                      <a:pt x="193" y="56"/>
                      <a:pt x="194" y="55"/>
                    </a:cubicBezTo>
                    <a:cubicBezTo>
                      <a:pt x="199" y="51"/>
                      <a:pt x="203" y="48"/>
                      <a:pt x="206" y="44"/>
                    </a:cubicBezTo>
                    <a:cubicBezTo>
                      <a:pt x="207" y="43"/>
                      <a:pt x="210" y="42"/>
                      <a:pt x="211" y="44"/>
                    </a:cubicBezTo>
                    <a:cubicBezTo>
                      <a:pt x="213" y="45"/>
                      <a:pt x="213" y="48"/>
                      <a:pt x="212" y="50"/>
                    </a:cubicBezTo>
                    <a:cubicBezTo>
                      <a:pt x="208" y="53"/>
                      <a:pt x="204" y="57"/>
                      <a:pt x="199" y="61"/>
                    </a:cubicBezTo>
                    <a:cubicBezTo>
                      <a:pt x="199" y="61"/>
                      <a:pt x="199" y="61"/>
                      <a:pt x="198" y="62"/>
                    </a:cubicBezTo>
                    <a:close/>
                    <a:moveTo>
                      <a:pt x="34" y="117"/>
                    </a:moveTo>
                    <a:cubicBezTo>
                      <a:pt x="34" y="118"/>
                      <a:pt x="33" y="118"/>
                      <a:pt x="32" y="118"/>
                    </a:cubicBezTo>
                    <a:cubicBezTo>
                      <a:pt x="26" y="117"/>
                      <a:pt x="20" y="116"/>
                      <a:pt x="16" y="114"/>
                    </a:cubicBezTo>
                    <a:cubicBezTo>
                      <a:pt x="14" y="113"/>
                      <a:pt x="13" y="111"/>
                      <a:pt x="13" y="109"/>
                    </a:cubicBezTo>
                    <a:cubicBezTo>
                      <a:pt x="14" y="106"/>
                      <a:pt x="17" y="105"/>
                      <a:pt x="19" y="106"/>
                    </a:cubicBezTo>
                    <a:cubicBezTo>
                      <a:pt x="23" y="108"/>
                      <a:pt x="27" y="109"/>
                      <a:pt x="33" y="110"/>
                    </a:cubicBezTo>
                    <a:cubicBezTo>
                      <a:pt x="35" y="110"/>
                      <a:pt x="37" y="112"/>
                      <a:pt x="37" y="114"/>
                    </a:cubicBezTo>
                    <a:cubicBezTo>
                      <a:pt x="37" y="116"/>
                      <a:pt x="36" y="117"/>
                      <a:pt x="34" y="117"/>
                    </a:cubicBezTo>
                    <a:close/>
                    <a:moveTo>
                      <a:pt x="219" y="38"/>
                    </a:moveTo>
                    <a:cubicBezTo>
                      <a:pt x="218" y="38"/>
                      <a:pt x="217" y="38"/>
                      <a:pt x="216" y="38"/>
                    </a:cubicBezTo>
                    <a:cubicBezTo>
                      <a:pt x="214" y="37"/>
                      <a:pt x="213" y="34"/>
                      <a:pt x="214" y="32"/>
                    </a:cubicBezTo>
                    <a:cubicBezTo>
                      <a:pt x="217" y="27"/>
                      <a:pt x="217" y="23"/>
                      <a:pt x="216" y="20"/>
                    </a:cubicBezTo>
                    <a:cubicBezTo>
                      <a:pt x="215" y="18"/>
                      <a:pt x="216" y="15"/>
                      <a:pt x="218" y="15"/>
                    </a:cubicBezTo>
                    <a:cubicBezTo>
                      <a:pt x="220" y="14"/>
                      <a:pt x="222" y="15"/>
                      <a:pt x="223" y="17"/>
                    </a:cubicBezTo>
                    <a:cubicBezTo>
                      <a:pt x="223" y="17"/>
                      <a:pt x="223" y="17"/>
                      <a:pt x="223" y="17"/>
                    </a:cubicBezTo>
                    <a:cubicBezTo>
                      <a:pt x="225" y="23"/>
                      <a:pt x="225" y="29"/>
                      <a:pt x="222" y="36"/>
                    </a:cubicBezTo>
                    <a:cubicBezTo>
                      <a:pt x="221" y="37"/>
                      <a:pt x="220" y="37"/>
                      <a:pt x="219" y="38"/>
                    </a:cubicBezTo>
                    <a:close/>
                    <a:moveTo>
                      <a:pt x="7" y="103"/>
                    </a:moveTo>
                    <a:cubicBezTo>
                      <a:pt x="5" y="104"/>
                      <a:pt x="3" y="103"/>
                      <a:pt x="2" y="101"/>
                    </a:cubicBezTo>
                    <a:cubicBezTo>
                      <a:pt x="2" y="101"/>
                      <a:pt x="2" y="101"/>
                      <a:pt x="2" y="101"/>
                    </a:cubicBezTo>
                    <a:cubicBezTo>
                      <a:pt x="0" y="95"/>
                      <a:pt x="0" y="89"/>
                      <a:pt x="4" y="82"/>
                    </a:cubicBezTo>
                    <a:cubicBezTo>
                      <a:pt x="5" y="81"/>
                      <a:pt x="7" y="80"/>
                      <a:pt x="9" y="81"/>
                    </a:cubicBezTo>
                    <a:cubicBezTo>
                      <a:pt x="11" y="82"/>
                      <a:pt x="12" y="84"/>
                      <a:pt x="11" y="86"/>
                    </a:cubicBezTo>
                    <a:cubicBezTo>
                      <a:pt x="8" y="91"/>
                      <a:pt x="8" y="95"/>
                      <a:pt x="9" y="98"/>
                    </a:cubicBezTo>
                    <a:cubicBezTo>
                      <a:pt x="10" y="100"/>
                      <a:pt x="9" y="103"/>
                      <a:pt x="7" y="103"/>
                    </a:cubicBezTo>
                    <a:close/>
                    <a:moveTo>
                      <a:pt x="209" y="12"/>
                    </a:moveTo>
                    <a:cubicBezTo>
                      <a:pt x="208" y="12"/>
                      <a:pt x="207" y="12"/>
                      <a:pt x="206" y="12"/>
                    </a:cubicBezTo>
                    <a:cubicBezTo>
                      <a:pt x="202" y="10"/>
                      <a:pt x="198" y="9"/>
                      <a:pt x="192" y="8"/>
                    </a:cubicBezTo>
                    <a:cubicBezTo>
                      <a:pt x="190" y="8"/>
                      <a:pt x="188" y="6"/>
                      <a:pt x="188" y="4"/>
                    </a:cubicBezTo>
                    <a:cubicBezTo>
                      <a:pt x="188" y="2"/>
                      <a:pt x="190" y="0"/>
                      <a:pt x="193" y="0"/>
                    </a:cubicBezTo>
                    <a:cubicBezTo>
                      <a:pt x="199" y="1"/>
                      <a:pt x="205" y="2"/>
                      <a:pt x="209" y="4"/>
                    </a:cubicBezTo>
                    <a:cubicBezTo>
                      <a:pt x="211" y="5"/>
                      <a:pt x="212" y="7"/>
                      <a:pt x="212" y="9"/>
                    </a:cubicBezTo>
                    <a:cubicBezTo>
                      <a:pt x="211" y="10"/>
                      <a:pt x="210" y="11"/>
                      <a:pt x="209" y="12"/>
                    </a:cubicBezTo>
                    <a:close/>
                    <a:moveTo>
                      <a:pt x="18" y="75"/>
                    </a:moveTo>
                    <a:cubicBezTo>
                      <a:pt x="16" y="75"/>
                      <a:pt x="15" y="75"/>
                      <a:pt x="14" y="74"/>
                    </a:cubicBezTo>
                    <a:cubicBezTo>
                      <a:pt x="12" y="73"/>
                      <a:pt x="12" y="70"/>
                      <a:pt x="13" y="68"/>
                    </a:cubicBezTo>
                    <a:cubicBezTo>
                      <a:pt x="17" y="65"/>
                      <a:pt x="21" y="61"/>
                      <a:pt x="26" y="57"/>
                    </a:cubicBezTo>
                    <a:cubicBezTo>
                      <a:pt x="27" y="56"/>
                      <a:pt x="30" y="56"/>
                      <a:pt x="31" y="58"/>
                    </a:cubicBezTo>
                    <a:cubicBezTo>
                      <a:pt x="33" y="59"/>
                      <a:pt x="32" y="62"/>
                      <a:pt x="31" y="63"/>
                    </a:cubicBezTo>
                    <a:cubicBezTo>
                      <a:pt x="26" y="67"/>
                      <a:pt x="23" y="70"/>
                      <a:pt x="19" y="74"/>
                    </a:cubicBezTo>
                    <a:cubicBezTo>
                      <a:pt x="19" y="74"/>
                      <a:pt x="18" y="75"/>
                      <a:pt x="18" y="75"/>
                    </a:cubicBezTo>
                    <a:close/>
                    <a:moveTo>
                      <a:pt x="178" y="8"/>
                    </a:moveTo>
                    <a:cubicBezTo>
                      <a:pt x="177" y="8"/>
                      <a:pt x="177" y="8"/>
                      <a:pt x="176" y="8"/>
                    </a:cubicBezTo>
                    <a:cubicBezTo>
                      <a:pt x="171" y="8"/>
                      <a:pt x="166" y="9"/>
                      <a:pt x="161" y="9"/>
                    </a:cubicBezTo>
                    <a:cubicBezTo>
                      <a:pt x="159" y="10"/>
                      <a:pt x="157" y="8"/>
                      <a:pt x="156" y="6"/>
                    </a:cubicBezTo>
                    <a:cubicBezTo>
                      <a:pt x="156" y="4"/>
                      <a:pt x="157" y="2"/>
                      <a:pt x="160" y="2"/>
                    </a:cubicBezTo>
                    <a:cubicBezTo>
                      <a:pt x="165" y="1"/>
                      <a:pt x="171" y="0"/>
                      <a:pt x="176" y="0"/>
                    </a:cubicBezTo>
                    <a:cubicBezTo>
                      <a:pt x="178" y="0"/>
                      <a:pt x="180" y="2"/>
                      <a:pt x="180" y="4"/>
                    </a:cubicBezTo>
                    <a:cubicBezTo>
                      <a:pt x="180" y="6"/>
                      <a:pt x="179" y="7"/>
                      <a:pt x="178" y="8"/>
                    </a:cubicBezTo>
                    <a:close/>
                    <a:moveTo>
                      <a:pt x="42" y="54"/>
                    </a:moveTo>
                    <a:cubicBezTo>
                      <a:pt x="41" y="55"/>
                      <a:pt x="39" y="55"/>
                      <a:pt x="38" y="53"/>
                    </a:cubicBezTo>
                    <a:cubicBezTo>
                      <a:pt x="36" y="51"/>
                      <a:pt x="37" y="49"/>
                      <a:pt x="39" y="47"/>
                    </a:cubicBezTo>
                    <a:cubicBezTo>
                      <a:pt x="43" y="44"/>
                      <a:pt x="48" y="42"/>
                      <a:pt x="53" y="39"/>
                    </a:cubicBezTo>
                    <a:cubicBezTo>
                      <a:pt x="55" y="38"/>
                      <a:pt x="57" y="38"/>
                      <a:pt x="58" y="40"/>
                    </a:cubicBezTo>
                    <a:cubicBezTo>
                      <a:pt x="59" y="42"/>
                      <a:pt x="59" y="45"/>
                      <a:pt x="57" y="46"/>
                    </a:cubicBezTo>
                    <a:cubicBezTo>
                      <a:pt x="52" y="48"/>
                      <a:pt x="47" y="51"/>
                      <a:pt x="43" y="54"/>
                    </a:cubicBezTo>
                    <a:lnTo>
                      <a:pt x="42" y="54"/>
                    </a:lnTo>
                    <a:close/>
                    <a:moveTo>
                      <a:pt x="146" y="12"/>
                    </a:moveTo>
                    <a:cubicBezTo>
                      <a:pt x="145" y="12"/>
                      <a:pt x="145" y="12"/>
                      <a:pt x="145" y="12"/>
                    </a:cubicBezTo>
                    <a:cubicBezTo>
                      <a:pt x="140" y="13"/>
                      <a:pt x="135" y="14"/>
                      <a:pt x="130" y="16"/>
                    </a:cubicBezTo>
                    <a:cubicBezTo>
                      <a:pt x="128" y="16"/>
                      <a:pt x="125" y="15"/>
                      <a:pt x="125" y="13"/>
                    </a:cubicBezTo>
                    <a:cubicBezTo>
                      <a:pt x="124" y="11"/>
                      <a:pt x="126" y="9"/>
                      <a:pt x="128" y="8"/>
                    </a:cubicBezTo>
                    <a:cubicBezTo>
                      <a:pt x="133" y="7"/>
                      <a:pt x="138" y="5"/>
                      <a:pt x="144" y="4"/>
                    </a:cubicBezTo>
                    <a:cubicBezTo>
                      <a:pt x="146" y="4"/>
                      <a:pt x="148" y="5"/>
                      <a:pt x="148" y="7"/>
                    </a:cubicBezTo>
                    <a:cubicBezTo>
                      <a:pt x="149" y="9"/>
                      <a:pt x="148" y="11"/>
                      <a:pt x="146" y="12"/>
                    </a:cubicBezTo>
                    <a:close/>
                    <a:moveTo>
                      <a:pt x="70" y="38"/>
                    </a:moveTo>
                    <a:cubicBezTo>
                      <a:pt x="68" y="39"/>
                      <a:pt x="66" y="38"/>
                      <a:pt x="65" y="36"/>
                    </a:cubicBezTo>
                    <a:cubicBezTo>
                      <a:pt x="64" y="34"/>
                      <a:pt x="65" y="32"/>
                      <a:pt x="67" y="31"/>
                    </a:cubicBezTo>
                    <a:cubicBezTo>
                      <a:pt x="72" y="29"/>
                      <a:pt x="77" y="26"/>
                      <a:pt x="82" y="24"/>
                    </a:cubicBezTo>
                    <a:cubicBezTo>
                      <a:pt x="84" y="23"/>
                      <a:pt x="86" y="24"/>
                      <a:pt x="87" y="26"/>
                    </a:cubicBezTo>
                    <a:cubicBezTo>
                      <a:pt x="88" y="28"/>
                      <a:pt x="87" y="31"/>
                      <a:pt x="85" y="32"/>
                    </a:cubicBezTo>
                    <a:cubicBezTo>
                      <a:pt x="80" y="34"/>
                      <a:pt x="75" y="36"/>
                      <a:pt x="71" y="38"/>
                    </a:cubicBezTo>
                    <a:lnTo>
                      <a:pt x="70" y="38"/>
                    </a:lnTo>
                    <a:close/>
                    <a:moveTo>
                      <a:pt x="115" y="20"/>
                    </a:moveTo>
                    <a:cubicBezTo>
                      <a:pt x="115" y="20"/>
                      <a:pt x="115" y="20"/>
                      <a:pt x="115" y="20"/>
                    </a:cubicBezTo>
                    <a:cubicBezTo>
                      <a:pt x="110" y="22"/>
                      <a:pt x="105" y="24"/>
                      <a:pt x="100" y="25"/>
                    </a:cubicBezTo>
                    <a:cubicBezTo>
                      <a:pt x="98" y="26"/>
                      <a:pt x="95" y="25"/>
                      <a:pt x="95" y="23"/>
                    </a:cubicBezTo>
                    <a:cubicBezTo>
                      <a:pt x="94" y="21"/>
                      <a:pt x="95" y="19"/>
                      <a:pt x="97" y="18"/>
                    </a:cubicBezTo>
                    <a:cubicBezTo>
                      <a:pt x="97" y="18"/>
                      <a:pt x="97" y="18"/>
                      <a:pt x="97" y="18"/>
                    </a:cubicBezTo>
                    <a:cubicBezTo>
                      <a:pt x="102" y="16"/>
                      <a:pt x="107" y="14"/>
                      <a:pt x="112" y="13"/>
                    </a:cubicBezTo>
                    <a:cubicBezTo>
                      <a:pt x="114" y="12"/>
                      <a:pt x="116" y="13"/>
                      <a:pt x="117" y="15"/>
                    </a:cubicBezTo>
                    <a:cubicBezTo>
                      <a:pt x="118" y="17"/>
                      <a:pt x="117" y="19"/>
                      <a:pt x="115" y="20"/>
                    </a:cubicBezTo>
                    <a:close/>
                  </a:path>
                </a:pathLst>
              </a:custGeom>
              <a:solidFill>
                <a:srgbClr val="F5F5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35" name="íṣ1ïḓe">
                <a:extLst>
                  <a:ext uri="{FF2B5EF4-FFF2-40B4-BE49-F238E27FC236}">
                    <a16:creationId xmlns:a16="http://schemas.microsoft.com/office/drawing/2014/main" xmlns="" id="{CFF369F2-C5F9-40CA-A5EE-DDC1AC5CC396}"/>
                  </a:ext>
                </a:extLst>
              </p:cNvPr>
              <p:cNvSpPr/>
              <p:nvPr userDrawn="1"/>
            </p:nvSpPr>
            <p:spPr bwMode="auto">
              <a:xfrm>
                <a:off x="7874000" y="1479551"/>
                <a:ext cx="395288" cy="757238"/>
              </a:xfrm>
              <a:custGeom>
                <a:avLst/>
                <a:gdLst>
                  <a:gd name="T0" fmla="*/ 100 w 118"/>
                  <a:gd name="T1" fmla="*/ 224 h 226"/>
                  <a:gd name="T2" fmla="*/ 80 w 118"/>
                  <a:gd name="T3" fmla="*/ 217 h 226"/>
                  <a:gd name="T4" fmla="*/ 98 w 118"/>
                  <a:gd name="T5" fmla="*/ 216 h 226"/>
                  <a:gd name="T6" fmla="*/ 101 w 118"/>
                  <a:gd name="T7" fmla="*/ 224 h 226"/>
                  <a:gd name="T8" fmla="*/ 108 w 118"/>
                  <a:gd name="T9" fmla="*/ 212 h 226"/>
                  <a:gd name="T10" fmla="*/ 109 w 118"/>
                  <a:gd name="T11" fmla="*/ 192 h 226"/>
                  <a:gd name="T12" fmla="*/ 117 w 118"/>
                  <a:gd name="T13" fmla="*/ 193 h 226"/>
                  <a:gd name="T14" fmla="*/ 111 w 118"/>
                  <a:gd name="T15" fmla="*/ 212 h 226"/>
                  <a:gd name="T16" fmla="*/ 68 w 118"/>
                  <a:gd name="T17" fmla="*/ 212 h 226"/>
                  <a:gd name="T18" fmla="*/ 57 w 118"/>
                  <a:gd name="T19" fmla="*/ 194 h 226"/>
                  <a:gd name="T20" fmla="*/ 73 w 118"/>
                  <a:gd name="T21" fmla="*/ 206 h 226"/>
                  <a:gd name="T22" fmla="*/ 72 w 118"/>
                  <a:gd name="T23" fmla="*/ 213 h 226"/>
                  <a:gd name="T24" fmla="*/ 114 w 118"/>
                  <a:gd name="T25" fmla="*/ 181 h 226"/>
                  <a:gd name="T26" fmla="*/ 108 w 118"/>
                  <a:gd name="T27" fmla="*/ 161 h 226"/>
                  <a:gd name="T28" fmla="*/ 116 w 118"/>
                  <a:gd name="T29" fmla="*/ 160 h 226"/>
                  <a:gd name="T30" fmla="*/ 115 w 118"/>
                  <a:gd name="T31" fmla="*/ 180 h 226"/>
                  <a:gd name="T32" fmla="*/ 47 w 118"/>
                  <a:gd name="T33" fmla="*/ 187 h 226"/>
                  <a:gd name="T34" fmla="*/ 40 w 118"/>
                  <a:gd name="T35" fmla="*/ 167 h 226"/>
                  <a:gd name="T36" fmla="*/ 54 w 118"/>
                  <a:gd name="T37" fmla="*/ 182 h 226"/>
                  <a:gd name="T38" fmla="*/ 111 w 118"/>
                  <a:gd name="T39" fmla="*/ 149 h 226"/>
                  <a:gd name="T40" fmla="*/ 105 w 118"/>
                  <a:gd name="T41" fmla="*/ 146 h 226"/>
                  <a:gd name="T42" fmla="*/ 105 w 118"/>
                  <a:gd name="T43" fmla="*/ 125 h 226"/>
                  <a:gd name="T44" fmla="*/ 113 w 118"/>
                  <a:gd name="T45" fmla="*/ 144 h 226"/>
                  <a:gd name="T46" fmla="*/ 36 w 118"/>
                  <a:gd name="T47" fmla="*/ 160 h 226"/>
                  <a:gd name="T48" fmla="*/ 24 w 118"/>
                  <a:gd name="T49" fmla="*/ 144 h 226"/>
                  <a:gd name="T50" fmla="*/ 31 w 118"/>
                  <a:gd name="T51" fmla="*/ 140 h 226"/>
                  <a:gd name="T52" fmla="*/ 36 w 118"/>
                  <a:gd name="T53" fmla="*/ 160 h 226"/>
                  <a:gd name="T54" fmla="*/ 102 w 118"/>
                  <a:gd name="T55" fmla="*/ 118 h 226"/>
                  <a:gd name="T56" fmla="*/ 92 w 118"/>
                  <a:gd name="T57" fmla="*/ 100 h 226"/>
                  <a:gd name="T58" fmla="*/ 100 w 118"/>
                  <a:gd name="T59" fmla="*/ 97 h 226"/>
                  <a:gd name="T60" fmla="*/ 105 w 118"/>
                  <a:gd name="T61" fmla="*/ 113 h 226"/>
                  <a:gd name="T62" fmla="*/ 23 w 118"/>
                  <a:gd name="T63" fmla="*/ 131 h 226"/>
                  <a:gd name="T64" fmla="*/ 18 w 118"/>
                  <a:gd name="T65" fmla="*/ 129 h 226"/>
                  <a:gd name="T66" fmla="*/ 15 w 118"/>
                  <a:gd name="T67" fmla="*/ 108 h 226"/>
                  <a:gd name="T68" fmla="*/ 25 w 118"/>
                  <a:gd name="T69" fmla="*/ 126 h 226"/>
                  <a:gd name="T70" fmla="*/ 91 w 118"/>
                  <a:gd name="T71" fmla="*/ 88 h 226"/>
                  <a:gd name="T72" fmla="*/ 79 w 118"/>
                  <a:gd name="T73" fmla="*/ 71 h 226"/>
                  <a:gd name="T74" fmla="*/ 87 w 118"/>
                  <a:gd name="T75" fmla="*/ 67 h 226"/>
                  <a:gd name="T76" fmla="*/ 91 w 118"/>
                  <a:gd name="T77" fmla="*/ 87 h 226"/>
                  <a:gd name="T78" fmla="*/ 13 w 118"/>
                  <a:gd name="T79" fmla="*/ 100 h 226"/>
                  <a:gd name="T80" fmla="*/ 8 w 118"/>
                  <a:gd name="T81" fmla="*/ 98 h 226"/>
                  <a:gd name="T82" fmla="*/ 7 w 118"/>
                  <a:gd name="T83" fmla="*/ 77 h 226"/>
                  <a:gd name="T84" fmla="*/ 15 w 118"/>
                  <a:gd name="T85" fmla="*/ 96 h 226"/>
                  <a:gd name="T86" fmla="*/ 77 w 118"/>
                  <a:gd name="T87" fmla="*/ 59 h 226"/>
                  <a:gd name="T88" fmla="*/ 64 w 118"/>
                  <a:gd name="T89" fmla="*/ 44 h 226"/>
                  <a:gd name="T90" fmla="*/ 70 w 118"/>
                  <a:gd name="T91" fmla="*/ 39 h 226"/>
                  <a:gd name="T92" fmla="*/ 77 w 118"/>
                  <a:gd name="T93" fmla="*/ 59 h 226"/>
                  <a:gd name="T94" fmla="*/ 6 w 118"/>
                  <a:gd name="T95" fmla="*/ 69 h 226"/>
                  <a:gd name="T96" fmla="*/ 0 w 118"/>
                  <a:gd name="T97" fmla="*/ 49 h 226"/>
                  <a:gd name="T98" fmla="*/ 8 w 118"/>
                  <a:gd name="T99" fmla="*/ 49 h 226"/>
                  <a:gd name="T100" fmla="*/ 6 w 118"/>
                  <a:gd name="T101" fmla="*/ 69 h 226"/>
                  <a:gd name="T102" fmla="*/ 54 w 118"/>
                  <a:gd name="T103" fmla="*/ 31 h 226"/>
                  <a:gd name="T104" fmla="*/ 43 w 118"/>
                  <a:gd name="T105" fmla="*/ 14 h 226"/>
                  <a:gd name="T106" fmla="*/ 60 w 118"/>
                  <a:gd name="T107" fmla="*/ 26 h 226"/>
                  <a:gd name="T108" fmla="*/ 59 w 118"/>
                  <a:gd name="T109" fmla="*/ 32 h 226"/>
                  <a:gd name="T110" fmla="*/ 4 w 118"/>
                  <a:gd name="T111" fmla="*/ 37 h 226"/>
                  <a:gd name="T112" fmla="*/ 4 w 118"/>
                  <a:gd name="T113" fmla="*/ 16 h 226"/>
                  <a:gd name="T114" fmla="*/ 11 w 118"/>
                  <a:gd name="T115" fmla="*/ 19 h 226"/>
                  <a:gd name="T116" fmla="*/ 5 w 118"/>
                  <a:gd name="T117" fmla="*/ 37 h 226"/>
                  <a:gd name="T118" fmla="*/ 32 w 118"/>
                  <a:gd name="T119" fmla="*/ 11 h 226"/>
                  <a:gd name="T120" fmla="*/ 14 w 118"/>
                  <a:gd name="T121" fmla="*/ 7 h 226"/>
                  <a:gd name="T122" fmla="*/ 17 w 118"/>
                  <a:gd name="T123" fmla="*/ 2 h 226"/>
                  <a:gd name="T124" fmla="*/ 37 w 118"/>
                  <a:gd name="T125"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 h="226">
                    <a:moveTo>
                      <a:pt x="101" y="224"/>
                    </a:moveTo>
                    <a:cubicBezTo>
                      <a:pt x="100" y="224"/>
                      <a:pt x="100" y="224"/>
                      <a:pt x="100" y="224"/>
                    </a:cubicBezTo>
                    <a:cubicBezTo>
                      <a:pt x="95" y="226"/>
                      <a:pt x="89" y="225"/>
                      <a:pt x="82" y="222"/>
                    </a:cubicBezTo>
                    <a:cubicBezTo>
                      <a:pt x="80" y="221"/>
                      <a:pt x="79" y="219"/>
                      <a:pt x="80" y="217"/>
                    </a:cubicBezTo>
                    <a:cubicBezTo>
                      <a:pt x="81" y="215"/>
                      <a:pt x="83" y="214"/>
                      <a:pt x="85" y="215"/>
                    </a:cubicBezTo>
                    <a:cubicBezTo>
                      <a:pt x="90" y="217"/>
                      <a:pt x="94" y="218"/>
                      <a:pt x="98" y="216"/>
                    </a:cubicBezTo>
                    <a:cubicBezTo>
                      <a:pt x="100" y="216"/>
                      <a:pt x="102" y="217"/>
                      <a:pt x="103" y="219"/>
                    </a:cubicBezTo>
                    <a:cubicBezTo>
                      <a:pt x="104" y="221"/>
                      <a:pt x="103" y="223"/>
                      <a:pt x="101" y="224"/>
                    </a:cubicBezTo>
                    <a:close/>
                    <a:moveTo>
                      <a:pt x="111" y="212"/>
                    </a:moveTo>
                    <a:cubicBezTo>
                      <a:pt x="110" y="212"/>
                      <a:pt x="109" y="212"/>
                      <a:pt x="108" y="212"/>
                    </a:cubicBezTo>
                    <a:cubicBezTo>
                      <a:pt x="106" y="211"/>
                      <a:pt x="105" y="209"/>
                      <a:pt x="106" y="207"/>
                    </a:cubicBezTo>
                    <a:cubicBezTo>
                      <a:pt x="108" y="203"/>
                      <a:pt x="109" y="198"/>
                      <a:pt x="109" y="192"/>
                    </a:cubicBezTo>
                    <a:cubicBezTo>
                      <a:pt x="109" y="190"/>
                      <a:pt x="111" y="188"/>
                      <a:pt x="114" y="189"/>
                    </a:cubicBezTo>
                    <a:cubicBezTo>
                      <a:pt x="116" y="189"/>
                      <a:pt x="117" y="191"/>
                      <a:pt x="117" y="193"/>
                    </a:cubicBezTo>
                    <a:cubicBezTo>
                      <a:pt x="117" y="200"/>
                      <a:pt x="115" y="205"/>
                      <a:pt x="113" y="210"/>
                    </a:cubicBezTo>
                    <a:cubicBezTo>
                      <a:pt x="113" y="211"/>
                      <a:pt x="112" y="212"/>
                      <a:pt x="111" y="212"/>
                    </a:cubicBezTo>
                    <a:close/>
                    <a:moveTo>
                      <a:pt x="72" y="213"/>
                    </a:moveTo>
                    <a:cubicBezTo>
                      <a:pt x="71" y="213"/>
                      <a:pt x="69" y="213"/>
                      <a:pt x="68" y="212"/>
                    </a:cubicBezTo>
                    <a:cubicBezTo>
                      <a:pt x="64" y="209"/>
                      <a:pt x="60" y="204"/>
                      <a:pt x="57" y="200"/>
                    </a:cubicBezTo>
                    <a:cubicBezTo>
                      <a:pt x="55" y="198"/>
                      <a:pt x="55" y="196"/>
                      <a:pt x="57" y="194"/>
                    </a:cubicBezTo>
                    <a:cubicBezTo>
                      <a:pt x="59" y="193"/>
                      <a:pt x="61" y="193"/>
                      <a:pt x="63" y="195"/>
                    </a:cubicBezTo>
                    <a:cubicBezTo>
                      <a:pt x="66" y="199"/>
                      <a:pt x="70" y="203"/>
                      <a:pt x="73" y="206"/>
                    </a:cubicBezTo>
                    <a:cubicBezTo>
                      <a:pt x="75" y="208"/>
                      <a:pt x="75" y="210"/>
                      <a:pt x="74" y="212"/>
                    </a:cubicBezTo>
                    <a:cubicBezTo>
                      <a:pt x="73" y="212"/>
                      <a:pt x="73" y="213"/>
                      <a:pt x="72" y="213"/>
                    </a:cubicBezTo>
                    <a:close/>
                    <a:moveTo>
                      <a:pt x="115" y="180"/>
                    </a:moveTo>
                    <a:cubicBezTo>
                      <a:pt x="115" y="180"/>
                      <a:pt x="114" y="181"/>
                      <a:pt x="114" y="181"/>
                    </a:cubicBezTo>
                    <a:cubicBezTo>
                      <a:pt x="111" y="181"/>
                      <a:pt x="110" y="179"/>
                      <a:pt x="110" y="177"/>
                    </a:cubicBezTo>
                    <a:cubicBezTo>
                      <a:pt x="109" y="172"/>
                      <a:pt x="109" y="167"/>
                      <a:pt x="108" y="161"/>
                    </a:cubicBezTo>
                    <a:cubicBezTo>
                      <a:pt x="108" y="159"/>
                      <a:pt x="109" y="157"/>
                      <a:pt x="112" y="157"/>
                    </a:cubicBezTo>
                    <a:cubicBezTo>
                      <a:pt x="114" y="156"/>
                      <a:pt x="116" y="158"/>
                      <a:pt x="116" y="160"/>
                    </a:cubicBezTo>
                    <a:cubicBezTo>
                      <a:pt x="117" y="166"/>
                      <a:pt x="117" y="171"/>
                      <a:pt x="118" y="176"/>
                    </a:cubicBezTo>
                    <a:cubicBezTo>
                      <a:pt x="118" y="178"/>
                      <a:pt x="117" y="180"/>
                      <a:pt x="115" y="180"/>
                    </a:cubicBezTo>
                    <a:close/>
                    <a:moveTo>
                      <a:pt x="52" y="188"/>
                    </a:moveTo>
                    <a:cubicBezTo>
                      <a:pt x="50" y="189"/>
                      <a:pt x="48" y="188"/>
                      <a:pt x="47" y="187"/>
                    </a:cubicBezTo>
                    <a:cubicBezTo>
                      <a:pt x="44" y="182"/>
                      <a:pt x="41" y="178"/>
                      <a:pt x="38" y="173"/>
                    </a:cubicBezTo>
                    <a:cubicBezTo>
                      <a:pt x="37" y="171"/>
                      <a:pt x="38" y="168"/>
                      <a:pt x="40" y="167"/>
                    </a:cubicBezTo>
                    <a:cubicBezTo>
                      <a:pt x="42" y="166"/>
                      <a:pt x="44" y="167"/>
                      <a:pt x="45" y="169"/>
                    </a:cubicBezTo>
                    <a:cubicBezTo>
                      <a:pt x="48" y="173"/>
                      <a:pt x="51" y="178"/>
                      <a:pt x="54" y="182"/>
                    </a:cubicBezTo>
                    <a:cubicBezTo>
                      <a:pt x="55" y="184"/>
                      <a:pt x="54" y="186"/>
                      <a:pt x="52" y="188"/>
                    </a:cubicBezTo>
                    <a:close/>
                    <a:moveTo>
                      <a:pt x="111" y="149"/>
                    </a:moveTo>
                    <a:cubicBezTo>
                      <a:pt x="110" y="149"/>
                      <a:pt x="110" y="149"/>
                      <a:pt x="110" y="149"/>
                    </a:cubicBezTo>
                    <a:cubicBezTo>
                      <a:pt x="108" y="149"/>
                      <a:pt x="106" y="148"/>
                      <a:pt x="105" y="146"/>
                    </a:cubicBezTo>
                    <a:cubicBezTo>
                      <a:pt x="104" y="141"/>
                      <a:pt x="103" y="135"/>
                      <a:pt x="102" y="130"/>
                    </a:cubicBezTo>
                    <a:cubicBezTo>
                      <a:pt x="101" y="128"/>
                      <a:pt x="103" y="126"/>
                      <a:pt x="105" y="125"/>
                    </a:cubicBezTo>
                    <a:cubicBezTo>
                      <a:pt x="107" y="125"/>
                      <a:pt x="109" y="126"/>
                      <a:pt x="110" y="128"/>
                    </a:cubicBezTo>
                    <a:cubicBezTo>
                      <a:pt x="111" y="133"/>
                      <a:pt x="112" y="139"/>
                      <a:pt x="113" y="144"/>
                    </a:cubicBezTo>
                    <a:cubicBezTo>
                      <a:pt x="114" y="146"/>
                      <a:pt x="113" y="148"/>
                      <a:pt x="111" y="149"/>
                    </a:cubicBezTo>
                    <a:close/>
                    <a:moveTo>
                      <a:pt x="36" y="160"/>
                    </a:moveTo>
                    <a:cubicBezTo>
                      <a:pt x="34" y="161"/>
                      <a:pt x="31" y="160"/>
                      <a:pt x="31" y="158"/>
                    </a:cubicBezTo>
                    <a:cubicBezTo>
                      <a:pt x="28" y="154"/>
                      <a:pt x="26" y="149"/>
                      <a:pt x="24" y="144"/>
                    </a:cubicBezTo>
                    <a:cubicBezTo>
                      <a:pt x="23" y="142"/>
                      <a:pt x="24" y="139"/>
                      <a:pt x="26" y="138"/>
                    </a:cubicBezTo>
                    <a:cubicBezTo>
                      <a:pt x="28" y="138"/>
                      <a:pt x="30" y="138"/>
                      <a:pt x="31" y="140"/>
                    </a:cubicBezTo>
                    <a:cubicBezTo>
                      <a:pt x="33" y="145"/>
                      <a:pt x="35" y="150"/>
                      <a:pt x="38" y="155"/>
                    </a:cubicBezTo>
                    <a:cubicBezTo>
                      <a:pt x="39" y="157"/>
                      <a:pt x="38" y="159"/>
                      <a:pt x="36" y="160"/>
                    </a:cubicBezTo>
                    <a:close/>
                    <a:moveTo>
                      <a:pt x="103" y="118"/>
                    </a:moveTo>
                    <a:cubicBezTo>
                      <a:pt x="102" y="118"/>
                      <a:pt x="102" y="118"/>
                      <a:pt x="102" y="118"/>
                    </a:cubicBezTo>
                    <a:cubicBezTo>
                      <a:pt x="100" y="118"/>
                      <a:pt x="98" y="117"/>
                      <a:pt x="97" y="115"/>
                    </a:cubicBezTo>
                    <a:cubicBezTo>
                      <a:pt x="96" y="110"/>
                      <a:pt x="94" y="105"/>
                      <a:pt x="92" y="100"/>
                    </a:cubicBezTo>
                    <a:cubicBezTo>
                      <a:pt x="91" y="98"/>
                      <a:pt x="92" y="96"/>
                      <a:pt x="94" y="95"/>
                    </a:cubicBezTo>
                    <a:cubicBezTo>
                      <a:pt x="96" y="94"/>
                      <a:pt x="99" y="95"/>
                      <a:pt x="100" y="97"/>
                    </a:cubicBezTo>
                    <a:cubicBezTo>
                      <a:pt x="100" y="97"/>
                      <a:pt x="100" y="97"/>
                      <a:pt x="100" y="97"/>
                    </a:cubicBezTo>
                    <a:cubicBezTo>
                      <a:pt x="102" y="102"/>
                      <a:pt x="103" y="108"/>
                      <a:pt x="105" y="113"/>
                    </a:cubicBezTo>
                    <a:cubicBezTo>
                      <a:pt x="106" y="115"/>
                      <a:pt x="105" y="117"/>
                      <a:pt x="103" y="118"/>
                    </a:cubicBezTo>
                    <a:close/>
                    <a:moveTo>
                      <a:pt x="23" y="131"/>
                    </a:moveTo>
                    <a:cubicBezTo>
                      <a:pt x="21" y="132"/>
                      <a:pt x="18" y="131"/>
                      <a:pt x="18" y="129"/>
                    </a:cubicBezTo>
                    <a:cubicBezTo>
                      <a:pt x="18" y="129"/>
                      <a:pt x="18" y="129"/>
                      <a:pt x="18" y="129"/>
                    </a:cubicBezTo>
                    <a:cubicBezTo>
                      <a:pt x="16" y="123"/>
                      <a:pt x="14" y="118"/>
                      <a:pt x="12" y="113"/>
                    </a:cubicBezTo>
                    <a:cubicBezTo>
                      <a:pt x="11" y="111"/>
                      <a:pt x="13" y="109"/>
                      <a:pt x="15" y="108"/>
                    </a:cubicBezTo>
                    <a:cubicBezTo>
                      <a:pt x="17" y="108"/>
                      <a:pt x="19" y="109"/>
                      <a:pt x="20" y="111"/>
                    </a:cubicBezTo>
                    <a:cubicBezTo>
                      <a:pt x="21" y="116"/>
                      <a:pt x="23" y="121"/>
                      <a:pt x="25" y="126"/>
                    </a:cubicBezTo>
                    <a:cubicBezTo>
                      <a:pt x="26" y="128"/>
                      <a:pt x="25" y="130"/>
                      <a:pt x="23" y="131"/>
                    </a:cubicBezTo>
                    <a:close/>
                    <a:moveTo>
                      <a:pt x="91" y="88"/>
                    </a:moveTo>
                    <a:cubicBezTo>
                      <a:pt x="89" y="88"/>
                      <a:pt x="87" y="87"/>
                      <a:pt x="86" y="85"/>
                    </a:cubicBezTo>
                    <a:cubicBezTo>
                      <a:pt x="84" y="80"/>
                      <a:pt x="82" y="76"/>
                      <a:pt x="79" y="71"/>
                    </a:cubicBezTo>
                    <a:cubicBezTo>
                      <a:pt x="78" y="69"/>
                      <a:pt x="79" y="67"/>
                      <a:pt x="81" y="66"/>
                    </a:cubicBezTo>
                    <a:cubicBezTo>
                      <a:pt x="83" y="65"/>
                      <a:pt x="86" y="65"/>
                      <a:pt x="87" y="67"/>
                    </a:cubicBezTo>
                    <a:cubicBezTo>
                      <a:pt x="89" y="72"/>
                      <a:pt x="91" y="77"/>
                      <a:pt x="93" y="82"/>
                    </a:cubicBezTo>
                    <a:cubicBezTo>
                      <a:pt x="94" y="84"/>
                      <a:pt x="93" y="87"/>
                      <a:pt x="91" y="87"/>
                    </a:cubicBezTo>
                    <a:lnTo>
                      <a:pt x="91" y="88"/>
                    </a:lnTo>
                    <a:close/>
                    <a:moveTo>
                      <a:pt x="13" y="100"/>
                    </a:moveTo>
                    <a:cubicBezTo>
                      <a:pt x="12" y="101"/>
                      <a:pt x="12" y="101"/>
                      <a:pt x="12" y="101"/>
                    </a:cubicBezTo>
                    <a:cubicBezTo>
                      <a:pt x="10" y="101"/>
                      <a:pt x="8" y="100"/>
                      <a:pt x="8" y="98"/>
                    </a:cubicBezTo>
                    <a:cubicBezTo>
                      <a:pt x="6" y="92"/>
                      <a:pt x="5" y="87"/>
                      <a:pt x="4" y="82"/>
                    </a:cubicBezTo>
                    <a:cubicBezTo>
                      <a:pt x="3" y="80"/>
                      <a:pt x="5" y="78"/>
                      <a:pt x="7" y="77"/>
                    </a:cubicBezTo>
                    <a:cubicBezTo>
                      <a:pt x="9" y="77"/>
                      <a:pt x="11" y="78"/>
                      <a:pt x="12" y="80"/>
                    </a:cubicBezTo>
                    <a:cubicBezTo>
                      <a:pt x="13" y="85"/>
                      <a:pt x="14" y="90"/>
                      <a:pt x="15" y="96"/>
                    </a:cubicBezTo>
                    <a:cubicBezTo>
                      <a:pt x="16" y="98"/>
                      <a:pt x="15" y="100"/>
                      <a:pt x="13" y="100"/>
                    </a:cubicBezTo>
                    <a:close/>
                    <a:moveTo>
                      <a:pt x="77" y="59"/>
                    </a:moveTo>
                    <a:cubicBezTo>
                      <a:pt x="75" y="60"/>
                      <a:pt x="73" y="59"/>
                      <a:pt x="72" y="57"/>
                    </a:cubicBezTo>
                    <a:cubicBezTo>
                      <a:pt x="69" y="52"/>
                      <a:pt x="66" y="48"/>
                      <a:pt x="64" y="44"/>
                    </a:cubicBezTo>
                    <a:cubicBezTo>
                      <a:pt x="62" y="42"/>
                      <a:pt x="63" y="39"/>
                      <a:pt x="65" y="38"/>
                    </a:cubicBezTo>
                    <a:cubicBezTo>
                      <a:pt x="66" y="37"/>
                      <a:pt x="69" y="37"/>
                      <a:pt x="70" y="39"/>
                    </a:cubicBezTo>
                    <a:cubicBezTo>
                      <a:pt x="73" y="44"/>
                      <a:pt x="76" y="48"/>
                      <a:pt x="79" y="53"/>
                    </a:cubicBezTo>
                    <a:cubicBezTo>
                      <a:pt x="80" y="55"/>
                      <a:pt x="79" y="57"/>
                      <a:pt x="77" y="59"/>
                    </a:cubicBezTo>
                    <a:close/>
                    <a:moveTo>
                      <a:pt x="6" y="69"/>
                    </a:moveTo>
                    <a:cubicBezTo>
                      <a:pt x="6" y="69"/>
                      <a:pt x="6" y="69"/>
                      <a:pt x="6" y="69"/>
                    </a:cubicBezTo>
                    <a:cubicBezTo>
                      <a:pt x="3" y="69"/>
                      <a:pt x="1" y="68"/>
                      <a:pt x="1" y="66"/>
                    </a:cubicBezTo>
                    <a:cubicBezTo>
                      <a:pt x="0" y="60"/>
                      <a:pt x="0" y="55"/>
                      <a:pt x="0" y="49"/>
                    </a:cubicBezTo>
                    <a:cubicBezTo>
                      <a:pt x="0" y="47"/>
                      <a:pt x="1" y="45"/>
                      <a:pt x="3" y="45"/>
                    </a:cubicBezTo>
                    <a:cubicBezTo>
                      <a:pt x="6" y="45"/>
                      <a:pt x="8" y="47"/>
                      <a:pt x="8" y="49"/>
                    </a:cubicBezTo>
                    <a:cubicBezTo>
                      <a:pt x="8" y="54"/>
                      <a:pt x="8" y="59"/>
                      <a:pt x="9" y="65"/>
                    </a:cubicBezTo>
                    <a:cubicBezTo>
                      <a:pt x="9" y="67"/>
                      <a:pt x="8" y="68"/>
                      <a:pt x="6" y="69"/>
                    </a:cubicBezTo>
                    <a:close/>
                    <a:moveTo>
                      <a:pt x="59" y="32"/>
                    </a:moveTo>
                    <a:cubicBezTo>
                      <a:pt x="57" y="33"/>
                      <a:pt x="55" y="32"/>
                      <a:pt x="54" y="31"/>
                    </a:cubicBezTo>
                    <a:cubicBezTo>
                      <a:pt x="51" y="27"/>
                      <a:pt x="47" y="23"/>
                      <a:pt x="44" y="20"/>
                    </a:cubicBezTo>
                    <a:cubicBezTo>
                      <a:pt x="42" y="18"/>
                      <a:pt x="42" y="16"/>
                      <a:pt x="43" y="14"/>
                    </a:cubicBezTo>
                    <a:cubicBezTo>
                      <a:pt x="45" y="13"/>
                      <a:pt x="47" y="12"/>
                      <a:pt x="49" y="14"/>
                    </a:cubicBezTo>
                    <a:cubicBezTo>
                      <a:pt x="53" y="17"/>
                      <a:pt x="57" y="21"/>
                      <a:pt x="60" y="26"/>
                    </a:cubicBezTo>
                    <a:cubicBezTo>
                      <a:pt x="62" y="28"/>
                      <a:pt x="62" y="30"/>
                      <a:pt x="60" y="32"/>
                    </a:cubicBezTo>
                    <a:cubicBezTo>
                      <a:pt x="60" y="32"/>
                      <a:pt x="59" y="32"/>
                      <a:pt x="59" y="32"/>
                    </a:cubicBezTo>
                    <a:close/>
                    <a:moveTo>
                      <a:pt x="5" y="37"/>
                    </a:moveTo>
                    <a:cubicBezTo>
                      <a:pt x="5" y="37"/>
                      <a:pt x="4" y="37"/>
                      <a:pt x="4" y="37"/>
                    </a:cubicBezTo>
                    <a:cubicBezTo>
                      <a:pt x="1" y="37"/>
                      <a:pt x="0" y="35"/>
                      <a:pt x="0" y="33"/>
                    </a:cubicBezTo>
                    <a:cubicBezTo>
                      <a:pt x="1" y="26"/>
                      <a:pt x="2" y="21"/>
                      <a:pt x="4" y="16"/>
                    </a:cubicBezTo>
                    <a:cubicBezTo>
                      <a:pt x="5" y="14"/>
                      <a:pt x="7" y="13"/>
                      <a:pt x="9" y="14"/>
                    </a:cubicBezTo>
                    <a:cubicBezTo>
                      <a:pt x="11" y="15"/>
                      <a:pt x="12" y="17"/>
                      <a:pt x="11" y="19"/>
                    </a:cubicBezTo>
                    <a:cubicBezTo>
                      <a:pt x="10" y="23"/>
                      <a:pt x="9" y="28"/>
                      <a:pt x="8" y="34"/>
                    </a:cubicBezTo>
                    <a:cubicBezTo>
                      <a:pt x="8" y="35"/>
                      <a:pt x="7" y="36"/>
                      <a:pt x="5" y="37"/>
                    </a:cubicBezTo>
                    <a:close/>
                    <a:moveTo>
                      <a:pt x="35" y="11"/>
                    </a:moveTo>
                    <a:cubicBezTo>
                      <a:pt x="34" y="12"/>
                      <a:pt x="33" y="12"/>
                      <a:pt x="32" y="11"/>
                    </a:cubicBezTo>
                    <a:cubicBezTo>
                      <a:pt x="27" y="9"/>
                      <a:pt x="23" y="8"/>
                      <a:pt x="19" y="10"/>
                    </a:cubicBezTo>
                    <a:cubicBezTo>
                      <a:pt x="17" y="10"/>
                      <a:pt x="15" y="9"/>
                      <a:pt x="14" y="7"/>
                    </a:cubicBezTo>
                    <a:cubicBezTo>
                      <a:pt x="13" y="5"/>
                      <a:pt x="14" y="3"/>
                      <a:pt x="16" y="2"/>
                    </a:cubicBezTo>
                    <a:cubicBezTo>
                      <a:pt x="17" y="2"/>
                      <a:pt x="17" y="2"/>
                      <a:pt x="17" y="2"/>
                    </a:cubicBezTo>
                    <a:cubicBezTo>
                      <a:pt x="22" y="0"/>
                      <a:pt x="28" y="1"/>
                      <a:pt x="35" y="4"/>
                    </a:cubicBezTo>
                    <a:cubicBezTo>
                      <a:pt x="37" y="5"/>
                      <a:pt x="38" y="7"/>
                      <a:pt x="37" y="9"/>
                    </a:cubicBezTo>
                    <a:cubicBezTo>
                      <a:pt x="36" y="10"/>
                      <a:pt x="36" y="11"/>
                      <a:pt x="35" y="11"/>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36" name="ï$1îḑé">
                <a:extLst>
                  <a:ext uri="{FF2B5EF4-FFF2-40B4-BE49-F238E27FC236}">
                    <a16:creationId xmlns:a16="http://schemas.microsoft.com/office/drawing/2014/main" xmlns="" id="{FE08185A-8C77-451D-A8F5-793A6E92B27B}"/>
                  </a:ext>
                </a:extLst>
              </p:cNvPr>
              <p:cNvSpPr/>
              <p:nvPr userDrawn="1"/>
            </p:nvSpPr>
            <p:spPr bwMode="auto">
              <a:xfrm>
                <a:off x="5180013" y="1901826"/>
                <a:ext cx="400050" cy="565150"/>
              </a:xfrm>
              <a:custGeom>
                <a:avLst/>
                <a:gdLst>
                  <a:gd name="T0" fmla="*/ 19 w 119"/>
                  <a:gd name="T1" fmla="*/ 169 h 169"/>
                  <a:gd name="T2" fmla="*/ 12 w 119"/>
                  <a:gd name="T3" fmla="*/ 167 h 169"/>
                  <a:gd name="T4" fmla="*/ 3 w 119"/>
                  <a:gd name="T5" fmla="*/ 131 h 169"/>
                  <a:gd name="T6" fmla="*/ 27 w 119"/>
                  <a:gd name="T7" fmla="*/ 69 h 169"/>
                  <a:gd name="T8" fmla="*/ 67 w 119"/>
                  <a:gd name="T9" fmla="*/ 17 h 169"/>
                  <a:gd name="T10" fmla="*/ 102 w 119"/>
                  <a:gd name="T11" fmla="*/ 5 h 169"/>
                  <a:gd name="T12" fmla="*/ 87 w 119"/>
                  <a:gd name="T13" fmla="*/ 103 h 169"/>
                  <a:gd name="T14" fmla="*/ 47 w 119"/>
                  <a:gd name="T15" fmla="*/ 155 h 169"/>
                  <a:gd name="T16" fmla="*/ 19 w 119"/>
                  <a:gd name="T17" fmla="*/ 169 h 169"/>
                  <a:gd name="T18" fmla="*/ 95 w 119"/>
                  <a:gd name="T19" fmla="*/ 7 h 169"/>
                  <a:gd name="T20" fmla="*/ 69 w 119"/>
                  <a:gd name="T21" fmla="*/ 20 h 169"/>
                  <a:gd name="T22" fmla="*/ 30 w 119"/>
                  <a:gd name="T23" fmla="*/ 71 h 169"/>
                  <a:gd name="T24" fmla="*/ 7 w 119"/>
                  <a:gd name="T25" fmla="*/ 131 h 169"/>
                  <a:gd name="T26" fmla="*/ 14 w 119"/>
                  <a:gd name="T27" fmla="*/ 164 h 169"/>
                  <a:gd name="T28" fmla="*/ 44 w 119"/>
                  <a:gd name="T29" fmla="*/ 152 h 169"/>
                  <a:gd name="T30" fmla="*/ 84 w 119"/>
                  <a:gd name="T31" fmla="*/ 101 h 169"/>
                  <a:gd name="T32" fmla="*/ 100 w 119"/>
                  <a:gd name="T33" fmla="*/ 8 h 169"/>
                  <a:gd name="T34" fmla="*/ 95 w 119"/>
                  <a:gd name="T35" fmla="*/ 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 h="169">
                    <a:moveTo>
                      <a:pt x="19" y="169"/>
                    </a:moveTo>
                    <a:cubicBezTo>
                      <a:pt x="16" y="169"/>
                      <a:pt x="14" y="169"/>
                      <a:pt x="12" y="167"/>
                    </a:cubicBezTo>
                    <a:cubicBezTo>
                      <a:pt x="3" y="163"/>
                      <a:pt x="0" y="150"/>
                      <a:pt x="3" y="131"/>
                    </a:cubicBezTo>
                    <a:cubicBezTo>
                      <a:pt x="7" y="112"/>
                      <a:pt x="15" y="91"/>
                      <a:pt x="27" y="69"/>
                    </a:cubicBezTo>
                    <a:cubicBezTo>
                      <a:pt x="39" y="48"/>
                      <a:pt x="53" y="29"/>
                      <a:pt x="67" y="17"/>
                    </a:cubicBezTo>
                    <a:cubicBezTo>
                      <a:pt x="81" y="4"/>
                      <a:pt x="94" y="0"/>
                      <a:pt x="102" y="5"/>
                    </a:cubicBezTo>
                    <a:cubicBezTo>
                      <a:pt x="119" y="14"/>
                      <a:pt x="113" y="57"/>
                      <a:pt x="87" y="103"/>
                    </a:cubicBezTo>
                    <a:cubicBezTo>
                      <a:pt x="75" y="124"/>
                      <a:pt x="61" y="143"/>
                      <a:pt x="47" y="155"/>
                    </a:cubicBezTo>
                    <a:cubicBezTo>
                      <a:pt x="36" y="164"/>
                      <a:pt x="27" y="169"/>
                      <a:pt x="19" y="169"/>
                    </a:cubicBezTo>
                    <a:close/>
                    <a:moveTo>
                      <a:pt x="95" y="7"/>
                    </a:moveTo>
                    <a:cubicBezTo>
                      <a:pt x="88" y="7"/>
                      <a:pt x="79" y="11"/>
                      <a:pt x="69" y="20"/>
                    </a:cubicBezTo>
                    <a:cubicBezTo>
                      <a:pt x="56" y="32"/>
                      <a:pt x="42" y="50"/>
                      <a:pt x="30" y="71"/>
                    </a:cubicBezTo>
                    <a:cubicBezTo>
                      <a:pt x="18" y="92"/>
                      <a:pt x="10" y="114"/>
                      <a:pt x="7" y="131"/>
                    </a:cubicBezTo>
                    <a:cubicBezTo>
                      <a:pt x="5" y="148"/>
                      <a:pt x="7" y="160"/>
                      <a:pt x="14" y="164"/>
                    </a:cubicBezTo>
                    <a:cubicBezTo>
                      <a:pt x="20" y="168"/>
                      <a:pt x="32" y="163"/>
                      <a:pt x="44" y="152"/>
                    </a:cubicBezTo>
                    <a:cubicBezTo>
                      <a:pt x="58" y="140"/>
                      <a:pt x="72" y="122"/>
                      <a:pt x="84" y="101"/>
                    </a:cubicBezTo>
                    <a:cubicBezTo>
                      <a:pt x="107" y="59"/>
                      <a:pt x="115" y="16"/>
                      <a:pt x="100" y="8"/>
                    </a:cubicBezTo>
                    <a:cubicBezTo>
                      <a:pt x="99" y="7"/>
                      <a:pt x="97" y="7"/>
                      <a:pt x="95" y="7"/>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37" name="íṣ1iḓê">
                <a:extLst>
                  <a:ext uri="{FF2B5EF4-FFF2-40B4-BE49-F238E27FC236}">
                    <a16:creationId xmlns:a16="http://schemas.microsoft.com/office/drawing/2014/main" xmlns="" id="{03F98B6E-D62B-4DB8-9E35-7850A808E14B}"/>
                  </a:ext>
                </a:extLst>
              </p:cNvPr>
              <p:cNvSpPr/>
              <p:nvPr userDrawn="1"/>
            </p:nvSpPr>
            <p:spPr bwMode="auto">
              <a:xfrm>
                <a:off x="5176838" y="1905001"/>
                <a:ext cx="406400" cy="569913"/>
              </a:xfrm>
              <a:custGeom>
                <a:avLst/>
                <a:gdLst>
                  <a:gd name="T0" fmla="*/ 97 w 121"/>
                  <a:gd name="T1" fmla="*/ 167 h 170"/>
                  <a:gd name="T2" fmla="*/ 28 w 121"/>
                  <a:gd name="T3" fmla="*/ 102 h 170"/>
                  <a:gd name="T4" fmla="*/ 4 w 121"/>
                  <a:gd name="T5" fmla="*/ 41 h 170"/>
                  <a:gd name="T6" fmla="*/ 11 w 121"/>
                  <a:gd name="T7" fmla="*/ 4 h 170"/>
                  <a:gd name="T8" fmla="*/ 47 w 121"/>
                  <a:gd name="T9" fmla="*/ 16 h 170"/>
                  <a:gd name="T10" fmla="*/ 88 w 121"/>
                  <a:gd name="T11" fmla="*/ 68 h 170"/>
                  <a:gd name="T12" fmla="*/ 104 w 121"/>
                  <a:gd name="T13" fmla="*/ 166 h 170"/>
                  <a:gd name="T14" fmla="*/ 97 w 121"/>
                  <a:gd name="T15" fmla="*/ 167 h 170"/>
                  <a:gd name="T16" fmla="*/ 19 w 121"/>
                  <a:gd name="T17" fmla="*/ 6 h 170"/>
                  <a:gd name="T18" fmla="*/ 13 w 121"/>
                  <a:gd name="T19" fmla="*/ 8 h 170"/>
                  <a:gd name="T20" fmla="*/ 8 w 121"/>
                  <a:gd name="T21" fmla="*/ 40 h 170"/>
                  <a:gd name="T22" fmla="*/ 31 w 121"/>
                  <a:gd name="T23" fmla="*/ 100 h 170"/>
                  <a:gd name="T24" fmla="*/ 102 w 121"/>
                  <a:gd name="T25" fmla="*/ 162 h 170"/>
                  <a:gd name="T26" fmla="*/ 84 w 121"/>
                  <a:gd name="T27" fmla="*/ 70 h 170"/>
                  <a:gd name="T28" fmla="*/ 44 w 121"/>
                  <a:gd name="T29" fmla="*/ 19 h 170"/>
                  <a:gd name="T30" fmla="*/ 19 w 121"/>
                  <a:gd name="T31" fmla="*/ 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 h="170">
                    <a:moveTo>
                      <a:pt x="97" y="167"/>
                    </a:moveTo>
                    <a:cubicBezTo>
                      <a:pt x="79" y="167"/>
                      <a:pt x="51" y="141"/>
                      <a:pt x="28" y="102"/>
                    </a:cubicBezTo>
                    <a:cubicBezTo>
                      <a:pt x="16" y="81"/>
                      <a:pt x="7" y="59"/>
                      <a:pt x="4" y="41"/>
                    </a:cubicBezTo>
                    <a:cubicBezTo>
                      <a:pt x="0" y="22"/>
                      <a:pt x="3" y="9"/>
                      <a:pt x="11" y="4"/>
                    </a:cubicBezTo>
                    <a:cubicBezTo>
                      <a:pt x="20" y="0"/>
                      <a:pt x="32" y="4"/>
                      <a:pt x="47" y="16"/>
                    </a:cubicBezTo>
                    <a:cubicBezTo>
                      <a:pt x="61" y="28"/>
                      <a:pt x="76" y="46"/>
                      <a:pt x="88" y="68"/>
                    </a:cubicBezTo>
                    <a:cubicBezTo>
                      <a:pt x="114" y="113"/>
                      <a:pt x="121" y="156"/>
                      <a:pt x="104" y="166"/>
                    </a:cubicBezTo>
                    <a:cubicBezTo>
                      <a:pt x="102" y="167"/>
                      <a:pt x="100" y="167"/>
                      <a:pt x="97" y="167"/>
                    </a:cubicBezTo>
                    <a:close/>
                    <a:moveTo>
                      <a:pt x="19" y="6"/>
                    </a:moveTo>
                    <a:cubicBezTo>
                      <a:pt x="17" y="6"/>
                      <a:pt x="15" y="7"/>
                      <a:pt x="13" y="8"/>
                    </a:cubicBezTo>
                    <a:cubicBezTo>
                      <a:pt x="7" y="12"/>
                      <a:pt x="5" y="24"/>
                      <a:pt x="8" y="40"/>
                    </a:cubicBezTo>
                    <a:cubicBezTo>
                      <a:pt x="11" y="58"/>
                      <a:pt x="19" y="79"/>
                      <a:pt x="31" y="100"/>
                    </a:cubicBezTo>
                    <a:cubicBezTo>
                      <a:pt x="56" y="142"/>
                      <a:pt x="88" y="170"/>
                      <a:pt x="102" y="162"/>
                    </a:cubicBezTo>
                    <a:cubicBezTo>
                      <a:pt x="117" y="154"/>
                      <a:pt x="109" y="111"/>
                      <a:pt x="84" y="70"/>
                    </a:cubicBezTo>
                    <a:cubicBezTo>
                      <a:pt x="72" y="49"/>
                      <a:pt x="58" y="31"/>
                      <a:pt x="44" y="19"/>
                    </a:cubicBezTo>
                    <a:cubicBezTo>
                      <a:pt x="35" y="11"/>
                      <a:pt x="26" y="6"/>
                      <a:pt x="19" y="6"/>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38" name="îsḷíḋê">
                <a:extLst>
                  <a:ext uri="{FF2B5EF4-FFF2-40B4-BE49-F238E27FC236}">
                    <a16:creationId xmlns:a16="http://schemas.microsoft.com/office/drawing/2014/main" xmlns="" id="{47E28781-2BAB-4D6F-A01C-A46D6879CC95}"/>
                  </a:ext>
                </a:extLst>
              </p:cNvPr>
              <p:cNvSpPr/>
              <p:nvPr userDrawn="1"/>
            </p:nvSpPr>
            <p:spPr bwMode="auto">
              <a:xfrm>
                <a:off x="5056188" y="2071688"/>
                <a:ext cx="630238" cy="234950"/>
              </a:xfrm>
              <a:custGeom>
                <a:avLst/>
                <a:gdLst>
                  <a:gd name="T0" fmla="*/ 87 w 188"/>
                  <a:gd name="T1" fmla="*/ 70 h 70"/>
                  <a:gd name="T2" fmla="*/ 30 w 188"/>
                  <a:gd name="T3" fmla="*/ 62 h 70"/>
                  <a:gd name="T4" fmla="*/ 1 w 188"/>
                  <a:gd name="T5" fmla="*/ 38 h 70"/>
                  <a:gd name="T6" fmla="*/ 93 w 188"/>
                  <a:gd name="T7" fmla="*/ 0 h 70"/>
                  <a:gd name="T8" fmla="*/ 158 w 188"/>
                  <a:gd name="T9" fmla="*/ 8 h 70"/>
                  <a:gd name="T10" fmla="*/ 187 w 188"/>
                  <a:gd name="T11" fmla="*/ 32 h 70"/>
                  <a:gd name="T12" fmla="*/ 95 w 188"/>
                  <a:gd name="T13" fmla="*/ 70 h 70"/>
                  <a:gd name="T14" fmla="*/ 87 w 188"/>
                  <a:gd name="T15" fmla="*/ 70 h 70"/>
                  <a:gd name="T16" fmla="*/ 101 w 188"/>
                  <a:gd name="T17" fmla="*/ 4 h 70"/>
                  <a:gd name="T18" fmla="*/ 93 w 188"/>
                  <a:gd name="T19" fmla="*/ 4 h 70"/>
                  <a:gd name="T20" fmla="*/ 5 w 188"/>
                  <a:gd name="T21" fmla="*/ 38 h 70"/>
                  <a:gd name="T22" fmla="*/ 31 w 188"/>
                  <a:gd name="T23" fmla="*/ 58 h 70"/>
                  <a:gd name="T24" fmla="*/ 95 w 188"/>
                  <a:gd name="T25" fmla="*/ 66 h 70"/>
                  <a:gd name="T26" fmla="*/ 183 w 188"/>
                  <a:gd name="T27" fmla="*/ 32 h 70"/>
                  <a:gd name="T28" fmla="*/ 157 w 188"/>
                  <a:gd name="T29" fmla="*/ 12 h 70"/>
                  <a:gd name="T30" fmla="*/ 101 w 188"/>
                  <a:gd name="T31"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70">
                    <a:moveTo>
                      <a:pt x="87" y="70"/>
                    </a:moveTo>
                    <a:cubicBezTo>
                      <a:pt x="65" y="70"/>
                      <a:pt x="45" y="67"/>
                      <a:pt x="30" y="62"/>
                    </a:cubicBezTo>
                    <a:cubicBezTo>
                      <a:pt x="11" y="56"/>
                      <a:pt x="1" y="48"/>
                      <a:pt x="1" y="38"/>
                    </a:cubicBezTo>
                    <a:cubicBezTo>
                      <a:pt x="0" y="19"/>
                      <a:pt x="41" y="2"/>
                      <a:pt x="93" y="0"/>
                    </a:cubicBezTo>
                    <a:cubicBezTo>
                      <a:pt x="117" y="0"/>
                      <a:pt x="140" y="2"/>
                      <a:pt x="158" y="8"/>
                    </a:cubicBezTo>
                    <a:cubicBezTo>
                      <a:pt x="176" y="14"/>
                      <a:pt x="187" y="22"/>
                      <a:pt x="187" y="32"/>
                    </a:cubicBezTo>
                    <a:cubicBezTo>
                      <a:pt x="188" y="51"/>
                      <a:pt x="147" y="68"/>
                      <a:pt x="95" y="70"/>
                    </a:cubicBezTo>
                    <a:cubicBezTo>
                      <a:pt x="92" y="70"/>
                      <a:pt x="89" y="70"/>
                      <a:pt x="87" y="70"/>
                    </a:cubicBezTo>
                    <a:close/>
                    <a:moveTo>
                      <a:pt x="101" y="4"/>
                    </a:moveTo>
                    <a:cubicBezTo>
                      <a:pt x="99" y="4"/>
                      <a:pt x="96" y="4"/>
                      <a:pt x="93" y="4"/>
                    </a:cubicBezTo>
                    <a:cubicBezTo>
                      <a:pt x="45" y="6"/>
                      <a:pt x="4" y="21"/>
                      <a:pt x="5" y="38"/>
                    </a:cubicBezTo>
                    <a:cubicBezTo>
                      <a:pt x="5" y="46"/>
                      <a:pt x="15" y="53"/>
                      <a:pt x="31" y="58"/>
                    </a:cubicBezTo>
                    <a:cubicBezTo>
                      <a:pt x="48" y="64"/>
                      <a:pt x="71" y="66"/>
                      <a:pt x="95" y="66"/>
                    </a:cubicBezTo>
                    <a:cubicBezTo>
                      <a:pt x="143" y="64"/>
                      <a:pt x="183" y="49"/>
                      <a:pt x="183" y="32"/>
                    </a:cubicBezTo>
                    <a:cubicBezTo>
                      <a:pt x="183" y="24"/>
                      <a:pt x="173" y="17"/>
                      <a:pt x="157" y="12"/>
                    </a:cubicBezTo>
                    <a:cubicBezTo>
                      <a:pt x="142" y="7"/>
                      <a:pt x="122" y="4"/>
                      <a:pt x="101" y="4"/>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39" name="iŝḷïḋè">
                <a:extLst>
                  <a:ext uri="{FF2B5EF4-FFF2-40B4-BE49-F238E27FC236}">
                    <a16:creationId xmlns:a16="http://schemas.microsoft.com/office/drawing/2014/main" xmlns="" id="{237DB1B6-0F77-4C32-9628-74172CAFCA9D}"/>
                  </a:ext>
                </a:extLst>
              </p:cNvPr>
              <p:cNvSpPr/>
              <p:nvPr userDrawn="1"/>
            </p:nvSpPr>
            <p:spPr bwMode="auto">
              <a:xfrm>
                <a:off x="5281613" y="1917701"/>
                <a:ext cx="49213" cy="50800"/>
              </a:xfrm>
              <a:custGeom>
                <a:avLst/>
                <a:gdLst>
                  <a:gd name="T0" fmla="*/ 13 w 15"/>
                  <a:gd name="T1" fmla="*/ 11 h 15"/>
                  <a:gd name="T2" fmla="*/ 4 w 15"/>
                  <a:gd name="T3" fmla="*/ 14 h 15"/>
                  <a:gd name="T4" fmla="*/ 1 w 15"/>
                  <a:gd name="T5" fmla="*/ 4 h 15"/>
                  <a:gd name="T6" fmla="*/ 11 w 15"/>
                  <a:gd name="T7" fmla="*/ 2 h 15"/>
                  <a:gd name="T8" fmla="*/ 13 w 15"/>
                  <a:gd name="T9" fmla="*/ 11 h 15"/>
                </a:gdLst>
                <a:ahLst/>
                <a:cxnLst>
                  <a:cxn ang="0">
                    <a:pos x="T0" y="T1"/>
                  </a:cxn>
                  <a:cxn ang="0">
                    <a:pos x="T2" y="T3"/>
                  </a:cxn>
                  <a:cxn ang="0">
                    <a:pos x="T4" y="T5"/>
                  </a:cxn>
                  <a:cxn ang="0">
                    <a:pos x="T6" y="T7"/>
                  </a:cxn>
                  <a:cxn ang="0">
                    <a:pos x="T8" y="T9"/>
                  </a:cxn>
                </a:cxnLst>
                <a:rect l="0" t="0" r="r" b="b"/>
                <a:pathLst>
                  <a:path w="15" h="15">
                    <a:moveTo>
                      <a:pt x="13" y="11"/>
                    </a:moveTo>
                    <a:cubicBezTo>
                      <a:pt x="12" y="14"/>
                      <a:pt x="7" y="15"/>
                      <a:pt x="4" y="14"/>
                    </a:cubicBezTo>
                    <a:cubicBezTo>
                      <a:pt x="1" y="12"/>
                      <a:pt x="0" y="8"/>
                      <a:pt x="1" y="4"/>
                    </a:cubicBezTo>
                    <a:cubicBezTo>
                      <a:pt x="3" y="1"/>
                      <a:pt x="7" y="0"/>
                      <a:pt x="11" y="2"/>
                    </a:cubicBezTo>
                    <a:cubicBezTo>
                      <a:pt x="14" y="3"/>
                      <a:pt x="15" y="8"/>
                      <a:pt x="13" y="11"/>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40" name="îş1ïḑe">
                <a:extLst>
                  <a:ext uri="{FF2B5EF4-FFF2-40B4-BE49-F238E27FC236}">
                    <a16:creationId xmlns:a16="http://schemas.microsoft.com/office/drawing/2014/main" xmlns="" id="{7DB36C3B-65D9-4DA7-9C64-5FF3BD41CFC9}"/>
                  </a:ext>
                </a:extLst>
              </p:cNvPr>
              <p:cNvSpPr/>
              <p:nvPr userDrawn="1"/>
            </p:nvSpPr>
            <p:spPr bwMode="auto">
              <a:xfrm>
                <a:off x="5273675" y="1911351"/>
                <a:ext cx="65088" cy="60325"/>
              </a:xfrm>
              <a:custGeom>
                <a:avLst/>
                <a:gdLst>
                  <a:gd name="T0" fmla="*/ 9 w 19"/>
                  <a:gd name="T1" fmla="*/ 18 h 18"/>
                  <a:gd name="T2" fmla="*/ 5 w 19"/>
                  <a:gd name="T3" fmla="*/ 17 h 18"/>
                  <a:gd name="T4" fmla="*/ 1 w 19"/>
                  <a:gd name="T5" fmla="*/ 12 h 18"/>
                  <a:gd name="T6" fmla="*/ 2 w 19"/>
                  <a:gd name="T7" fmla="*/ 5 h 18"/>
                  <a:gd name="T8" fmla="*/ 14 w 19"/>
                  <a:gd name="T9" fmla="*/ 2 h 18"/>
                  <a:gd name="T10" fmla="*/ 18 w 19"/>
                  <a:gd name="T11" fmla="*/ 7 h 18"/>
                  <a:gd name="T12" fmla="*/ 17 w 19"/>
                  <a:gd name="T13" fmla="*/ 14 h 18"/>
                  <a:gd name="T14" fmla="*/ 9 w 19"/>
                  <a:gd name="T15" fmla="*/ 18 h 18"/>
                  <a:gd name="T16" fmla="*/ 9 w 19"/>
                  <a:gd name="T17" fmla="*/ 5 h 18"/>
                  <a:gd name="T18" fmla="*/ 5 w 19"/>
                  <a:gd name="T19" fmla="*/ 7 h 18"/>
                  <a:gd name="T20" fmla="*/ 5 w 19"/>
                  <a:gd name="T21" fmla="*/ 11 h 18"/>
                  <a:gd name="T22" fmla="*/ 7 w 19"/>
                  <a:gd name="T23" fmla="*/ 14 h 18"/>
                  <a:gd name="T24" fmla="*/ 14 w 19"/>
                  <a:gd name="T25" fmla="*/ 12 h 18"/>
                  <a:gd name="T26" fmla="*/ 14 w 19"/>
                  <a:gd name="T27" fmla="*/ 8 h 18"/>
                  <a:gd name="T28" fmla="*/ 12 w 19"/>
                  <a:gd name="T29" fmla="*/ 5 h 18"/>
                  <a:gd name="T30" fmla="*/ 9 w 19"/>
                  <a:gd name="T31"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8">
                    <a:moveTo>
                      <a:pt x="9" y="18"/>
                    </a:moveTo>
                    <a:cubicBezTo>
                      <a:pt x="8" y="18"/>
                      <a:pt x="7" y="18"/>
                      <a:pt x="5" y="17"/>
                    </a:cubicBezTo>
                    <a:cubicBezTo>
                      <a:pt x="3" y="16"/>
                      <a:pt x="2" y="14"/>
                      <a:pt x="1" y="12"/>
                    </a:cubicBezTo>
                    <a:cubicBezTo>
                      <a:pt x="0" y="10"/>
                      <a:pt x="1" y="7"/>
                      <a:pt x="2" y="5"/>
                    </a:cubicBezTo>
                    <a:cubicBezTo>
                      <a:pt x="4" y="1"/>
                      <a:pt x="9" y="0"/>
                      <a:pt x="14" y="2"/>
                    </a:cubicBezTo>
                    <a:cubicBezTo>
                      <a:pt x="16" y="3"/>
                      <a:pt x="17" y="5"/>
                      <a:pt x="18" y="7"/>
                    </a:cubicBezTo>
                    <a:cubicBezTo>
                      <a:pt x="19" y="9"/>
                      <a:pt x="18" y="12"/>
                      <a:pt x="17" y="14"/>
                    </a:cubicBezTo>
                    <a:cubicBezTo>
                      <a:pt x="16" y="17"/>
                      <a:pt x="13" y="18"/>
                      <a:pt x="9" y="18"/>
                    </a:cubicBezTo>
                    <a:close/>
                    <a:moveTo>
                      <a:pt x="9" y="5"/>
                    </a:moveTo>
                    <a:cubicBezTo>
                      <a:pt x="8" y="5"/>
                      <a:pt x="6" y="6"/>
                      <a:pt x="5" y="7"/>
                    </a:cubicBezTo>
                    <a:cubicBezTo>
                      <a:pt x="5" y="8"/>
                      <a:pt x="4" y="10"/>
                      <a:pt x="5" y="11"/>
                    </a:cubicBezTo>
                    <a:cubicBezTo>
                      <a:pt x="5" y="12"/>
                      <a:pt x="6" y="13"/>
                      <a:pt x="7" y="14"/>
                    </a:cubicBezTo>
                    <a:cubicBezTo>
                      <a:pt x="9" y="15"/>
                      <a:pt x="12" y="14"/>
                      <a:pt x="14" y="12"/>
                    </a:cubicBezTo>
                    <a:cubicBezTo>
                      <a:pt x="14" y="11"/>
                      <a:pt x="14" y="10"/>
                      <a:pt x="14" y="8"/>
                    </a:cubicBezTo>
                    <a:cubicBezTo>
                      <a:pt x="14" y="7"/>
                      <a:pt x="13" y="6"/>
                      <a:pt x="12" y="5"/>
                    </a:cubicBezTo>
                    <a:cubicBezTo>
                      <a:pt x="11" y="5"/>
                      <a:pt x="10" y="5"/>
                      <a:pt x="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41" name="î$ḷiḍê">
                <a:extLst>
                  <a:ext uri="{FF2B5EF4-FFF2-40B4-BE49-F238E27FC236}">
                    <a16:creationId xmlns:a16="http://schemas.microsoft.com/office/drawing/2014/main" xmlns="" id="{5C504551-24A0-4E46-B756-63F9089F951C}"/>
                  </a:ext>
                </a:extLst>
              </p:cNvPr>
              <p:cNvSpPr/>
              <p:nvPr userDrawn="1"/>
            </p:nvSpPr>
            <p:spPr bwMode="auto">
              <a:xfrm>
                <a:off x="5303838" y="2400301"/>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5"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42" name="ï$ḷïdé">
                <a:extLst>
                  <a:ext uri="{FF2B5EF4-FFF2-40B4-BE49-F238E27FC236}">
                    <a16:creationId xmlns:a16="http://schemas.microsoft.com/office/drawing/2014/main" xmlns="" id="{9E27A88E-33D9-4409-B7BF-819B038CDBB0}"/>
                  </a:ext>
                </a:extLst>
              </p:cNvPr>
              <p:cNvSpPr/>
              <p:nvPr userDrawn="1"/>
            </p:nvSpPr>
            <p:spPr bwMode="auto">
              <a:xfrm>
                <a:off x="5297488" y="2393951"/>
                <a:ext cx="66675" cy="63500"/>
              </a:xfrm>
              <a:custGeom>
                <a:avLst/>
                <a:gdLst>
                  <a:gd name="T0" fmla="*/ 10 w 20"/>
                  <a:gd name="T1" fmla="*/ 19 h 19"/>
                  <a:gd name="T2" fmla="*/ 6 w 20"/>
                  <a:gd name="T3" fmla="*/ 18 h 19"/>
                  <a:gd name="T4" fmla="*/ 2 w 20"/>
                  <a:gd name="T5" fmla="*/ 6 h 19"/>
                  <a:gd name="T6" fmla="*/ 14 w 20"/>
                  <a:gd name="T7" fmla="*/ 2 h 19"/>
                  <a:gd name="T8" fmla="*/ 18 w 20"/>
                  <a:gd name="T9" fmla="*/ 15 h 19"/>
                  <a:gd name="T10" fmla="*/ 12 w 20"/>
                  <a:gd name="T11" fmla="*/ 19 h 19"/>
                  <a:gd name="T12" fmla="*/ 10 w 20"/>
                  <a:gd name="T13" fmla="*/ 19 h 19"/>
                  <a:gd name="T14" fmla="*/ 10 w 20"/>
                  <a:gd name="T15" fmla="*/ 5 h 19"/>
                  <a:gd name="T16" fmla="*/ 6 w 20"/>
                  <a:gd name="T17" fmla="*/ 8 h 19"/>
                  <a:gd name="T18" fmla="*/ 8 w 20"/>
                  <a:gd name="T19" fmla="*/ 14 h 19"/>
                  <a:gd name="T20" fmla="*/ 14 w 20"/>
                  <a:gd name="T21" fmla="*/ 13 h 19"/>
                  <a:gd name="T22" fmla="*/ 14 w 20"/>
                  <a:gd name="T23" fmla="*/ 13 h 19"/>
                  <a:gd name="T24" fmla="*/ 12 w 20"/>
                  <a:gd name="T25" fmla="*/ 6 h 19"/>
                  <a:gd name="T26" fmla="*/ 10 w 20"/>
                  <a:gd name="T2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9">
                    <a:moveTo>
                      <a:pt x="10" y="19"/>
                    </a:moveTo>
                    <a:cubicBezTo>
                      <a:pt x="9" y="19"/>
                      <a:pt x="7" y="19"/>
                      <a:pt x="6" y="18"/>
                    </a:cubicBezTo>
                    <a:cubicBezTo>
                      <a:pt x="2" y="16"/>
                      <a:pt x="0" y="10"/>
                      <a:pt x="2" y="6"/>
                    </a:cubicBezTo>
                    <a:cubicBezTo>
                      <a:pt x="5" y="2"/>
                      <a:pt x="10" y="0"/>
                      <a:pt x="14" y="2"/>
                    </a:cubicBezTo>
                    <a:cubicBezTo>
                      <a:pt x="19" y="5"/>
                      <a:pt x="20" y="10"/>
                      <a:pt x="18" y="15"/>
                    </a:cubicBezTo>
                    <a:cubicBezTo>
                      <a:pt x="17" y="17"/>
                      <a:pt x="15" y="18"/>
                      <a:pt x="12" y="19"/>
                    </a:cubicBezTo>
                    <a:cubicBezTo>
                      <a:pt x="12" y="19"/>
                      <a:pt x="11" y="19"/>
                      <a:pt x="10" y="19"/>
                    </a:cubicBezTo>
                    <a:close/>
                    <a:moveTo>
                      <a:pt x="10" y="5"/>
                    </a:moveTo>
                    <a:cubicBezTo>
                      <a:pt x="8" y="5"/>
                      <a:pt x="7" y="6"/>
                      <a:pt x="6" y="8"/>
                    </a:cubicBezTo>
                    <a:cubicBezTo>
                      <a:pt x="5" y="10"/>
                      <a:pt x="5" y="13"/>
                      <a:pt x="8" y="14"/>
                    </a:cubicBezTo>
                    <a:cubicBezTo>
                      <a:pt x="10" y="16"/>
                      <a:pt x="13" y="15"/>
                      <a:pt x="14" y="13"/>
                    </a:cubicBezTo>
                    <a:cubicBezTo>
                      <a:pt x="14" y="13"/>
                      <a:pt x="14" y="13"/>
                      <a:pt x="14" y="13"/>
                    </a:cubicBezTo>
                    <a:cubicBezTo>
                      <a:pt x="16" y="10"/>
                      <a:pt x="15" y="7"/>
                      <a:pt x="12" y="6"/>
                    </a:cubicBezTo>
                    <a:cubicBezTo>
                      <a:pt x="12" y="6"/>
                      <a:pt x="11" y="5"/>
                      <a:pt x="1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43" name="îšļïḋé">
                <a:extLst>
                  <a:ext uri="{FF2B5EF4-FFF2-40B4-BE49-F238E27FC236}">
                    <a16:creationId xmlns:a16="http://schemas.microsoft.com/office/drawing/2014/main" xmlns="" id="{0C11DB30-A05E-4F09-BC17-C00A5454B3DB}"/>
                  </a:ext>
                </a:extLst>
              </p:cNvPr>
              <p:cNvSpPr/>
              <p:nvPr userDrawn="1"/>
            </p:nvSpPr>
            <p:spPr bwMode="auto">
              <a:xfrm>
                <a:off x="5586413" y="2225676"/>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4"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44" name="ïşľiďê">
                <a:extLst>
                  <a:ext uri="{FF2B5EF4-FFF2-40B4-BE49-F238E27FC236}">
                    <a16:creationId xmlns:a16="http://schemas.microsoft.com/office/drawing/2014/main" xmlns="" id="{0B5E9149-B413-4B00-87BD-C9EDE1283BD6}"/>
                  </a:ext>
                </a:extLst>
              </p:cNvPr>
              <p:cNvSpPr/>
              <p:nvPr userDrawn="1"/>
            </p:nvSpPr>
            <p:spPr bwMode="auto">
              <a:xfrm>
                <a:off x="5580063" y="2222501"/>
                <a:ext cx="66675" cy="60325"/>
              </a:xfrm>
              <a:custGeom>
                <a:avLst/>
                <a:gdLst>
                  <a:gd name="T0" fmla="*/ 10 w 20"/>
                  <a:gd name="T1" fmla="*/ 18 h 18"/>
                  <a:gd name="T2" fmla="*/ 6 w 20"/>
                  <a:gd name="T3" fmla="*/ 17 h 18"/>
                  <a:gd name="T4" fmla="*/ 2 w 20"/>
                  <a:gd name="T5" fmla="*/ 5 h 18"/>
                  <a:gd name="T6" fmla="*/ 7 w 20"/>
                  <a:gd name="T7" fmla="*/ 1 h 18"/>
                  <a:gd name="T8" fmla="*/ 14 w 20"/>
                  <a:gd name="T9" fmla="*/ 2 h 18"/>
                  <a:gd name="T10" fmla="*/ 18 w 20"/>
                  <a:gd name="T11" fmla="*/ 14 h 18"/>
                  <a:gd name="T12" fmla="*/ 10 w 20"/>
                  <a:gd name="T13" fmla="*/ 18 h 18"/>
                  <a:gd name="T14" fmla="*/ 10 w 20"/>
                  <a:gd name="T15" fmla="*/ 4 h 18"/>
                  <a:gd name="T16" fmla="*/ 6 w 20"/>
                  <a:gd name="T17" fmla="*/ 7 h 18"/>
                  <a:gd name="T18" fmla="*/ 7 w 20"/>
                  <a:gd name="T19" fmla="*/ 13 h 18"/>
                  <a:gd name="T20" fmla="*/ 14 w 20"/>
                  <a:gd name="T21" fmla="*/ 12 h 18"/>
                  <a:gd name="T22" fmla="*/ 12 w 20"/>
                  <a:gd name="T23" fmla="*/ 5 h 18"/>
                  <a:gd name="T24" fmla="*/ 10 w 20"/>
                  <a:gd name="T2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8">
                    <a:moveTo>
                      <a:pt x="10" y="18"/>
                    </a:moveTo>
                    <a:cubicBezTo>
                      <a:pt x="8" y="18"/>
                      <a:pt x="7" y="18"/>
                      <a:pt x="6" y="17"/>
                    </a:cubicBezTo>
                    <a:cubicBezTo>
                      <a:pt x="1" y="15"/>
                      <a:pt x="0" y="9"/>
                      <a:pt x="2" y="5"/>
                    </a:cubicBezTo>
                    <a:cubicBezTo>
                      <a:pt x="3" y="3"/>
                      <a:pt x="5" y="1"/>
                      <a:pt x="7" y="1"/>
                    </a:cubicBezTo>
                    <a:cubicBezTo>
                      <a:pt x="10" y="0"/>
                      <a:pt x="12" y="0"/>
                      <a:pt x="14" y="2"/>
                    </a:cubicBezTo>
                    <a:cubicBezTo>
                      <a:pt x="18" y="4"/>
                      <a:pt x="20" y="9"/>
                      <a:pt x="18" y="14"/>
                    </a:cubicBezTo>
                    <a:cubicBezTo>
                      <a:pt x="16" y="16"/>
                      <a:pt x="13" y="18"/>
                      <a:pt x="10" y="18"/>
                    </a:cubicBezTo>
                    <a:close/>
                    <a:moveTo>
                      <a:pt x="10" y="4"/>
                    </a:moveTo>
                    <a:cubicBezTo>
                      <a:pt x="8" y="4"/>
                      <a:pt x="6" y="5"/>
                      <a:pt x="6" y="7"/>
                    </a:cubicBezTo>
                    <a:cubicBezTo>
                      <a:pt x="4" y="9"/>
                      <a:pt x="5" y="12"/>
                      <a:pt x="7" y="13"/>
                    </a:cubicBezTo>
                    <a:cubicBezTo>
                      <a:pt x="10" y="15"/>
                      <a:pt x="13" y="14"/>
                      <a:pt x="14" y="12"/>
                    </a:cubicBezTo>
                    <a:cubicBezTo>
                      <a:pt x="15" y="9"/>
                      <a:pt x="15" y="6"/>
                      <a:pt x="12" y="5"/>
                    </a:cubicBezTo>
                    <a:cubicBezTo>
                      <a:pt x="11" y="5"/>
                      <a:pt x="11" y="4"/>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45" name="íş1îďé">
                <a:extLst>
                  <a:ext uri="{FF2B5EF4-FFF2-40B4-BE49-F238E27FC236}">
                    <a16:creationId xmlns:a16="http://schemas.microsoft.com/office/drawing/2014/main" xmlns="" id="{A279DB36-9BA2-4F62-BC8B-822B5BEF7644}"/>
                  </a:ext>
                </a:extLst>
              </p:cNvPr>
              <p:cNvSpPr/>
              <p:nvPr userDrawn="1"/>
            </p:nvSpPr>
            <p:spPr bwMode="auto">
              <a:xfrm>
                <a:off x="5314950" y="2132013"/>
                <a:ext cx="114300" cy="114300"/>
              </a:xfrm>
              <a:custGeom>
                <a:avLst/>
                <a:gdLst>
                  <a:gd name="T0" fmla="*/ 30 w 34"/>
                  <a:gd name="T1" fmla="*/ 24 h 34"/>
                  <a:gd name="T2" fmla="*/ 10 w 34"/>
                  <a:gd name="T3" fmla="*/ 30 h 34"/>
                  <a:gd name="T4" fmla="*/ 4 w 34"/>
                  <a:gd name="T5" fmla="*/ 10 h 34"/>
                  <a:gd name="T6" fmla="*/ 24 w 34"/>
                  <a:gd name="T7" fmla="*/ 4 h 34"/>
                  <a:gd name="T8" fmla="*/ 30 w 34"/>
                  <a:gd name="T9" fmla="*/ 24 h 34"/>
                </a:gdLst>
                <a:ahLst/>
                <a:cxnLst>
                  <a:cxn ang="0">
                    <a:pos x="T0" y="T1"/>
                  </a:cxn>
                  <a:cxn ang="0">
                    <a:pos x="T2" y="T3"/>
                  </a:cxn>
                  <a:cxn ang="0">
                    <a:pos x="T4" y="T5"/>
                  </a:cxn>
                  <a:cxn ang="0">
                    <a:pos x="T6" y="T7"/>
                  </a:cxn>
                  <a:cxn ang="0">
                    <a:pos x="T8" y="T9"/>
                  </a:cxn>
                </a:cxnLst>
                <a:rect l="0" t="0" r="r" b="b"/>
                <a:pathLst>
                  <a:path w="34" h="34">
                    <a:moveTo>
                      <a:pt x="30" y="24"/>
                    </a:moveTo>
                    <a:cubicBezTo>
                      <a:pt x="26" y="32"/>
                      <a:pt x="17" y="34"/>
                      <a:pt x="10" y="30"/>
                    </a:cubicBezTo>
                    <a:cubicBezTo>
                      <a:pt x="2" y="26"/>
                      <a:pt x="0" y="17"/>
                      <a:pt x="4" y="10"/>
                    </a:cubicBezTo>
                    <a:cubicBezTo>
                      <a:pt x="8" y="2"/>
                      <a:pt x="17" y="0"/>
                      <a:pt x="24" y="4"/>
                    </a:cubicBezTo>
                    <a:cubicBezTo>
                      <a:pt x="31" y="8"/>
                      <a:pt x="34" y="17"/>
                      <a:pt x="30" y="24"/>
                    </a:cubicBezTo>
                    <a:close/>
                  </a:path>
                </a:pathLst>
              </a:custGeom>
              <a:solidFill>
                <a:srgbClr val="F05A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46" name="îṥḻiḍé">
                <a:extLst>
                  <a:ext uri="{FF2B5EF4-FFF2-40B4-BE49-F238E27FC236}">
                    <a16:creationId xmlns:a16="http://schemas.microsoft.com/office/drawing/2014/main" xmlns="" id="{9135093C-D127-4B9A-A016-CF71E654C50E}"/>
                  </a:ext>
                </a:extLst>
              </p:cNvPr>
              <p:cNvSpPr/>
              <p:nvPr userDrawn="1"/>
            </p:nvSpPr>
            <p:spPr bwMode="auto">
              <a:xfrm>
                <a:off x="5303838" y="2125663"/>
                <a:ext cx="128588" cy="120650"/>
              </a:xfrm>
              <a:custGeom>
                <a:avLst/>
                <a:gdLst>
                  <a:gd name="T0" fmla="*/ 20 w 38"/>
                  <a:gd name="T1" fmla="*/ 36 h 36"/>
                  <a:gd name="T2" fmla="*/ 12 w 38"/>
                  <a:gd name="T3" fmla="*/ 34 h 36"/>
                  <a:gd name="T4" fmla="*/ 5 w 38"/>
                  <a:gd name="T5" fmla="*/ 11 h 36"/>
                  <a:gd name="T6" fmla="*/ 28 w 38"/>
                  <a:gd name="T7" fmla="*/ 4 h 36"/>
                  <a:gd name="T8" fmla="*/ 36 w 38"/>
                  <a:gd name="T9" fmla="*/ 14 h 36"/>
                  <a:gd name="T10" fmla="*/ 35 w 38"/>
                  <a:gd name="T11" fmla="*/ 27 h 36"/>
                  <a:gd name="T12" fmla="*/ 25 w 38"/>
                  <a:gd name="T13" fmla="*/ 35 h 36"/>
                  <a:gd name="T14" fmla="*/ 20 w 38"/>
                  <a:gd name="T15" fmla="*/ 36 h 36"/>
                  <a:gd name="T16" fmla="*/ 20 w 38"/>
                  <a:gd name="T17" fmla="*/ 6 h 36"/>
                  <a:gd name="T18" fmla="*/ 8 w 38"/>
                  <a:gd name="T19" fmla="*/ 13 h 36"/>
                  <a:gd name="T20" fmla="*/ 14 w 38"/>
                  <a:gd name="T21" fmla="*/ 30 h 36"/>
                  <a:gd name="T22" fmla="*/ 23 w 38"/>
                  <a:gd name="T23" fmla="*/ 32 h 36"/>
                  <a:gd name="T24" fmla="*/ 31 w 38"/>
                  <a:gd name="T25" fmla="*/ 25 h 36"/>
                  <a:gd name="T26" fmla="*/ 32 w 38"/>
                  <a:gd name="T27" fmla="*/ 15 h 36"/>
                  <a:gd name="T28" fmla="*/ 26 w 38"/>
                  <a:gd name="T29" fmla="*/ 8 h 36"/>
                  <a:gd name="T30" fmla="*/ 20 w 38"/>
                  <a:gd name="T3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6">
                    <a:moveTo>
                      <a:pt x="20" y="36"/>
                    </a:moveTo>
                    <a:cubicBezTo>
                      <a:pt x="17" y="36"/>
                      <a:pt x="14" y="35"/>
                      <a:pt x="12" y="34"/>
                    </a:cubicBezTo>
                    <a:cubicBezTo>
                      <a:pt x="3" y="29"/>
                      <a:pt x="0" y="19"/>
                      <a:pt x="5" y="11"/>
                    </a:cubicBezTo>
                    <a:cubicBezTo>
                      <a:pt x="10" y="2"/>
                      <a:pt x="20" y="0"/>
                      <a:pt x="28" y="4"/>
                    </a:cubicBezTo>
                    <a:cubicBezTo>
                      <a:pt x="32" y="6"/>
                      <a:pt x="35" y="10"/>
                      <a:pt x="36" y="14"/>
                    </a:cubicBezTo>
                    <a:cubicBezTo>
                      <a:pt x="38" y="19"/>
                      <a:pt x="37" y="23"/>
                      <a:pt x="35" y="27"/>
                    </a:cubicBezTo>
                    <a:cubicBezTo>
                      <a:pt x="33" y="31"/>
                      <a:pt x="29" y="34"/>
                      <a:pt x="25" y="35"/>
                    </a:cubicBezTo>
                    <a:cubicBezTo>
                      <a:pt x="23" y="36"/>
                      <a:pt x="21" y="36"/>
                      <a:pt x="20" y="36"/>
                    </a:cubicBezTo>
                    <a:close/>
                    <a:moveTo>
                      <a:pt x="20" y="6"/>
                    </a:moveTo>
                    <a:cubicBezTo>
                      <a:pt x="15" y="6"/>
                      <a:pt x="11" y="8"/>
                      <a:pt x="8" y="13"/>
                    </a:cubicBezTo>
                    <a:cubicBezTo>
                      <a:pt x="5" y="19"/>
                      <a:pt x="7" y="27"/>
                      <a:pt x="14" y="30"/>
                    </a:cubicBezTo>
                    <a:cubicBezTo>
                      <a:pt x="17" y="32"/>
                      <a:pt x="20" y="32"/>
                      <a:pt x="23" y="32"/>
                    </a:cubicBezTo>
                    <a:cubicBezTo>
                      <a:pt x="27" y="31"/>
                      <a:pt x="30" y="28"/>
                      <a:pt x="31" y="25"/>
                    </a:cubicBezTo>
                    <a:cubicBezTo>
                      <a:pt x="33" y="22"/>
                      <a:pt x="33" y="19"/>
                      <a:pt x="32" y="15"/>
                    </a:cubicBezTo>
                    <a:cubicBezTo>
                      <a:pt x="31" y="12"/>
                      <a:pt x="29" y="9"/>
                      <a:pt x="26" y="8"/>
                    </a:cubicBezTo>
                    <a:cubicBezTo>
                      <a:pt x="24" y="6"/>
                      <a:pt x="22" y="6"/>
                      <a:pt x="2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47" name="iṥḷïḑe">
                <a:extLst>
                  <a:ext uri="{FF2B5EF4-FFF2-40B4-BE49-F238E27FC236}">
                    <a16:creationId xmlns:a16="http://schemas.microsoft.com/office/drawing/2014/main" xmlns="" id="{1CF23861-D498-4F76-8E98-DCA9C13584BE}"/>
                  </a:ext>
                </a:extLst>
              </p:cNvPr>
              <p:cNvSpPr/>
              <p:nvPr userDrawn="1"/>
            </p:nvSpPr>
            <p:spPr bwMode="auto">
              <a:xfrm>
                <a:off x="5351463" y="2149476"/>
                <a:ext cx="39688" cy="39688"/>
              </a:xfrm>
              <a:custGeom>
                <a:avLst/>
                <a:gdLst>
                  <a:gd name="T0" fmla="*/ 10 w 12"/>
                  <a:gd name="T1" fmla="*/ 8 h 12"/>
                  <a:gd name="T2" fmla="*/ 3 w 12"/>
                  <a:gd name="T3" fmla="*/ 10 h 12"/>
                  <a:gd name="T4" fmla="*/ 1 w 12"/>
                  <a:gd name="T5" fmla="*/ 3 h 12"/>
                  <a:gd name="T6" fmla="*/ 8 w 12"/>
                  <a:gd name="T7" fmla="*/ 1 h 12"/>
                  <a:gd name="T8" fmla="*/ 10 w 12"/>
                  <a:gd name="T9" fmla="*/ 8 h 12"/>
                </a:gdLst>
                <a:ahLst/>
                <a:cxnLst>
                  <a:cxn ang="0">
                    <a:pos x="T0" y="T1"/>
                  </a:cxn>
                  <a:cxn ang="0">
                    <a:pos x="T2" y="T3"/>
                  </a:cxn>
                  <a:cxn ang="0">
                    <a:pos x="T4" y="T5"/>
                  </a:cxn>
                  <a:cxn ang="0">
                    <a:pos x="T6" y="T7"/>
                  </a:cxn>
                  <a:cxn ang="0">
                    <a:pos x="T8" y="T9"/>
                  </a:cxn>
                </a:cxnLst>
                <a:rect l="0" t="0" r="r" b="b"/>
                <a:pathLst>
                  <a:path w="12" h="12">
                    <a:moveTo>
                      <a:pt x="10" y="8"/>
                    </a:moveTo>
                    <a:cubicBezTo>
                      <a:pt x="9" y="11"/>
                      <a:pt x="6" y="12"/>
                      <a:pt x="3" y="10"/>
                    </a:cubicBezTo>
                    <a:cubicBezTo>
                      <a:pt x="1" y="9"/>
                      <a:pt x="0" y="6"/>
                      <a:pt x="1" y="3"/>
                    </a:cubicBezTo>
                    <a:cubicBezTo>
                      <a:pt x="3" y="1"/>
                      <a:pt x="6" y="0"/>
                      <a:pt x="8" y="1"/>
                    </a:cubicBezTo>
                    <a:cubicBezTo>
                      <a:pt x="11" y="3"/>
                      <a:pt x="12" y="6"/>
                      <a:pt x="10" y="8"/>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48" name="ísļiḍè">
                <a:extLst>
                  <a:ext uri="{FF2B5EF4-FFF2-40B4-BE49-F238E27FC236}">
                    <a16:creationId xmlns:a16="http://schemas.microsoft.com/office/drawing/2014/main" xmlns="" id="{76841895-F72F-4F68-90DD-B36CEFF822D0}"/>
                  </a:ext>
                </a:extLst>
              </p:cNvPr>
              <p:cNvSpPr/>
              <p:nvPr userDrawn="1"/>
            </p:nvSpPr>
            <p:spPr bwMode="auto">
              <a:xfrm>
                <a:off x="6330950" y="2270126"/>
                <a:ext cx="442913" cy="509588"/>
              </a:xfrm>
              <a:custGeom>
                <a:avLst/>
                <a:gdLst>
                  <a:gd name="T0" fmla="*/ 73 w 132"/>
                  <a:gd name="T1" fmla="*/ 152 h 152"/>
                  <a:gd name="T2" fmla="*/ 18 w 132"/>
                  <a:gd name="T3" fmla="*/ 102 h 152"/>
                  <a:gd name="T4" fmla="*/ 17 w 132"/>
                  <a:gd name="T5" fmla="*/ 21 h 152"/>
                  <a:gd name="T6" fmla="*/ 64 w 132"/>
                  <a:gd name="T7" fmla="*/ 7 h 152"/>
                  <a:gd name="T8" fmla="*/ 94 w 132"/>
                  <a:gd name="T9" fmla="*/ 34 h 152"/>
                  <a:gd name="T10" fmla="*/ 95 w 132"/>
                  <a:gd name="T11" fmla="*/ 37 h 152"/>
                  <a:gd name="T12" fmla="*/ 71 w 132"/>
                  <a:gd name="T13" fmla="*/ 53 h 152"/>
                  <a:gd name="T14" fmla="*/ 69 w 132"/>
                  <a:gd name="T15" fmla="*/ 50 h 152"/>
                  <a:gd name="T16" fmla="*/ 43 w 132"/>
                  <a:gd name="T17" fmla="*/ 44 h 152"/>
                  <a:gd name="T18" fmla="*/ 50 w 132"/>
                  <a:gd name="T19" fmla="*/ 98 h 152"/>
                  <a:gd name="T20" fmla="*/ 75 w 132"/>
                  <a:gd name="T21" fmla="*/ 120 h 152"/>
                  <a:gd name="T22" fmla="*/ 89 w 132"/>
                  <a:gd name="T23" fmla="*/ 108 h 152"/>
                  <a:gd name="T24" fmla="*/ 89 w 132"/>
                  <a:gd name="T25" fmla="*/ 86 h 152"/>
                  <a:gd name="T26" fmla="*/ 86 w 132"/>
                  <a:gd name="T27" fmla="*/ 83 h 152"/>
                  <a:gd name="T28" fmla="*/ 113 w 132"/>
                  <a:gd name="T29" fmla="*/ 68 h 152"/>
                  <a:gd name="T30" fmla="*/ 115 w 132"/>
                  <a:gd name="T31" fmla="*/ 72 h 152"/>
                  <a:gd name="T32" fmla="*/ 105 w 132"/>
                  <a:gd name="T33" fmla="*/ 140 h 152"/>
                  <a:gd name="T34" fmla="*/ 73 w 132"/>
                  <a:gd name="T35" fmla="*/ 152 h 152"/>
                  <a:gd name="T36" fmla="*/ 51 w 132"/>
                  <a:gd name="T37" fmla="*/ 12 h 152"/>
                  <a:gd name="T38" fmla="*/ 24 w 132"/>
                  <a:gd name="T39" fmla="*/ 26 h 152"/>
                  <a:gd name="T40" fmla="*/ 25 w 132"/>
                  <a:gd name="T41" fmla="*/ 98 h 152"/>
                  <a:gd name="T42" fmla="*/ 101 w 132"/>
                  <a:gd name="T43" fmla="*/ 133 h 152"/>
                  <a:gd name="T44" fmla="*/ 109 w 132"/>
                  <a:gd name="T45" fmla="*/ 79 h 152"/>
                  <a:gd name="T46" fmla="*/ 97 w 132"/>
                  <a:gd name="T47" fmla="*/ 86 h 152"/>
                  <a:gd name="T48" fmla="*/ 97 w 132"/>
                  <a:gd name="T49" fmla="*/ 111 h 152"/>
                  <a:gd name="T50" fmla="*/ 75 w 132"/>
                  <a:gd name="T51" fmla="*/ 128 h 152"/>
                  <a:gd name="T52" fmla="*/ 43 w 132"/>
                  <a:gd name="T53" fmla="*/ 102 h 152"/>
                  <a:gd name="T54" fmla="*/ 38 w 132"/>
                  <a:gd name="T55" fmla="*/ 37 h 152"/>
                  <a:gd name="T56" fmla="*/ 72 w 132"/>
                  <a:gd name="T57" fmla="*/ 43 h 152"/>
                  <a:gd name="T58" fmla="*/ 85 w 132"/>
                  <a:gd name="T59" fmla="*/ 34 h 152"/>
                  <a:gd name="T60" fmla="*/ 61 w 132"/>
                  <a:gd name="T61" fmla="*/ 14 h 152"/>
                  <a:gd name="T62" fmla="*/ 51 w 132"/>
                  <a:gd name="T63" fmla="*/ 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52">
                    <a:moveTo>
                      <a:pt x="73" y="152"/>
                    </a:moveTo>
                    <a:cubicBezTo>
                      <a:pt x="56" y="152"/>
                      <a:pt x="40" y="138"/>
                      <a:pt x="18" y="102"/>
                    </a:cubicBezTo>
                    <a:cubicBezTo>
                      <a:pt x="0" y="72"/>
                      <a:pt x="0" y="42"/>
                      <a:pt x="17" y="21"/>
                    </a:cubicBezTo>
                    <a:cubicBezTo>
                      <a:pt x="30" y="6"/>
                      <a:pt x="49" y="0"/>
                      <a:pt x="64" y="7"/>
                    </a:cubicBezTo>
                    <a:cubicBezTo>
                      <a:pt x="86" y="16"/>
                      <a:pt x="94" y="33"/>
                      <a:pt x="94" y="34"/>
                    </a:cubicBezTo>
                    <a:cubicBezTo>
                      <a:pt x="95" y="37"/>
                      <a:pt x="95" y="37"/>
                      <a:pt x="95" y="37"/>
                    </a:cubicBezTo>
                    <a:cubicBezTo>
                      <a:pt x="71" y="53"/>
                      <a:pt x="71" y="53"/>
                      <a:pt x="71" y="53"/>
                    </a:cubicBezTo>
                    <a:cubicBezTo>
                      <a:pt x="69" y="50"/>
                      <a:pt x="69" y="50"/>
                      <a:pt x="69" y="50"/>
                    </a:cubicBezTo>
                    <a:cubicBezTo>
                      <a:pt x="69" y="50"/>
                      <a:pt x="54" y="37"/>
                      <a:pt x="43" y="44"/>
                    </a:cubicBezTo>
                    <a:cubicBezTo>
                      <a:pt x="31" y="51"/>
                      <a:pt x="29" y="61"/>
                      <a:pt x="50" y="98"/>
                    </a:cubicBezTo>
                    <a:cubicBezTo>
                      <a:pt x="58" y="112"/>
                      <a:pt x="67" y="120"/>
                      <a:pt x="75" y="120"/>
                    </a:cubicBezTo>
                    <a:cubicBezTo>
                      <a:pt x="82" y="119"/>
                      <a:pt x="87" y="113"/>
                      <a:pt x="89" y="108"/>
                    </a:cubicBezTo>
                    <a:cubicBezTo>
                      <a:pt x="95" y="96"/>
                      <a:pt x="89" y="86"/>
                      <a:pt x="89" y="86"/>
                    </a:cubicBezTo>
                    <a:cubicBezTo>
                      <a:pt x="86" y="83"/>
                      <a:pt x="86" y="83"/>
                      <a:pt x="86" y="83"/>
                    </a:cubicBezTo>
                    <a:cubicBezTo>
                      <a:pt x="113" y="68"/>
                      <a:pt x="113" y="68"/>
                      <a:pt x="113" y="68"/>
                    </a:cubicBezTo>
                    <a:cubicBezTo>
                      <a:pt x="115" y="72"/>
                      <a:pt x="115" y="72"/>
                      <a:pt x="115" y="72"/>
                    </a:cubicBezTo>
                    <a:cubicBezTo>
                      <a:pt x="123" y="88"/>
                      <a:pt x="132" y="123"/>
                      <a:pt x="105" y="140"/>
                    </a:cubicBezTo>
                    <a:cubicBezTo>
                      <a:pt x="93" y="147"/>
                      <a:pt x="83" y="152"/>
                      <a:pt x="73" y="152"/>
                    </a:cubicBezTo>
                    <a:close/>
                    <a:moveTo>
                      <a:pt x="51" y="12"/>
                    </a:moveTo>
                    <a:cubicBezTo>
                      <a:pt x="42" y="12"/>
                      <a:pt x="31" y="17"/>
                      <a:pt x="24" y="26"/>
                    </a:cubicBezTo>
                    <a:cubicBezTo>
                      <a:pt x="8" y="44"/>
                      <a:pt x="8" y="71"/>
                      <a:pt x="25" y="98"/>
                    </a:cubicBezTo>
                    <a:cubicBezTo>
                      <a:pt x="58" y="152"/>
                      <a:pt x="73" y="150"/>
                      <a:pt x="101" y="133"/>
                    </a:cubicBezTo>
                    <a:cubicBezTo>
                      <a:pt x="123" y="119"/>
                      <a:pt x="113" y="90"/>
                      <a:pt x="109" y="79"/>
                    </a:cubicBezTo>
                    <a:cubicBezTo>
                      <a:pt x="97" y="86"/>
                      <a:pt x="97" y="86"/>
                      <a:pt x="97" y="86"/>
                    </a:cubicBezTo>
                    <a:cubicBezTo>
                      <a:pt x="99" y="91"/>
                      <a:pt x="102" y="100"/>
                      <a:pt x="97" y="111"/>
                    </a:cubicBezTo>
                    <a:cubicBezTo>
                      <a:pt x="93" y="119"/>
                      <a:pt x="86" y="127"/>
                      <a:pt x="75" y="128"/>
                    </a:cubicBezTo>
                    <a:cubicBezTo>
                      <a:pt x="67" y="128"/>
                      <a:pt x="55" y="124"/>
                      <a:pt x="43" y="102"/>
                    </a:cubicBezTo>
                    <a:cubicBezTo>
                      <a:pt x="25" y="70"/>
                      <a:pt x="18" y="49"/>
                      <a:pt x="38" y="37"/>
                    </a:cubicBezTo>
                    <a:cubicBezTo>
                      <a:pt x="52" y="29"/>
                      <a:pt x="66" y="38"/>
                      <a:pt x="72" y="43"/>
                    </a:cubicBezTo>
                    <a:cubicBezTo>
                      <a:pt x="85" y="34"/>
                      <a:pt x="85" y="34"/>
                      <a:pt x="85" y="34"/>
                    </a:cubicBezTo>
                    <a:cubicBezTo>
                      <a:pt x="82" y="29"/>
                      <a:pt x="75" y="20"/>
                      <a:pt x="61" y="14"/>
                    </a:cubicBezTo>
                    <a:cubicBezTo>
                      <a:pt x="58" y="13"/>
                      <a:pt x="55" y="12"/>
                      <a:pt x="51" y="12"/>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49" name="ïšļíďé">
                <a:extLst>
                  <a:ext uri="{FF2B5EF4-FFF2-40B4-BE49-F238E27FC236}">
                    <a16:creationId xmlns:a16="http://schemas.microsoft.com/office/drawing/2014/main" xmlns="" id="{C8AAC0C2-04DE-4DAF-B13E-C127CEFEB9ED}"/>
                  </a:ext>
                </a:extLst>
              </p:cNvPr>
              <p:cNvSpPr/>
              <p:nvPr userDrawn="1"/>
            </p:nvSpPr>
            <p:spPr bwMode="auto">
              <a:xfrm>
                <a:off x="6686550" y="993776"/>
                <a:ext cx="374650" cy="522288"/>
              </a:xfrm>
              <a:custGeom>
                <a:avLst/>
                <a:gdLst>
                  <a:gd name="T0" fmla="*/ 38 w 112"/>
                  <a:gd name="T1" fmla="*/ 156 h 156"/>
                  <a:gd name="T2" fmla="*/ 0 w 112"/>
                  <a:gd name="T3" fmla="*/ 15 h 156"/>
                  <a:gd name="T4" fmla="*/ 4 w 112"/>
                  <a:gd name="T5" fmla="*/ 13 h 156"/>
                  <a:gd name="T6" fmla="*/ 62 w 112"/>
                  <a:gd name="T7" fmla="*/ 16 h 156"/>
                  <a:gd name="T8" fmla="*/ 70 w 112"/>
                  <a:gd name="T9" fmla="*/ 64 h 156"/>
                  <a:gd name="T10" fmla="*/ 108 w 112"/>
                  <a:gd name="T11" fmla="*/ 92 h 156"/>
                  <a:gd name="T12" fmla="*/ 108 w 112"/>
                  <a:gd name="T13" fmla="*/ 118 h 156"/>
                  <a:gd name="T14" fmla="*/ 41 w 112"/>
                  <a:gd name="T15" fmla="*/ 155 h 156"/>
                  <a:gd name="T16" fmla="*/ 38 w 112"/>
                  <a:gd name="T17" fmla="*/ 156 h 156"/>
                  <a:gd name="T18" fmla="*/ 10 w 112"/>
                  <a:gd name="T19" fmla="*/ 20 h 156"/>
                  <a:gd name="T20" fmla="*/ 43 w 112"/>
                  <a:gd name="T21" fmla="*/ 146 h 156"/>
                  <a:gd name="T22" fmla="*/ 101 w 112"/>
                  <a:gd name="T23" fmla="*/ 114 h 156"/>
                  <a:gd name="T24" fmla="*/ 101 w 112"/>
                  <a:gd name="T25" fmla="*/ 96 h 156"/>
                  <a:gd name="T26" fmla="*/ 64 w 112"/>
                  <a:gd name="T27" fmla="*/ 71 h 156"/>
                  <a:gd name="T28" fmla="*/ 57 w 112"/>
                  <a:gd name="T29" fmla="*/ 72 h 156"/>
                  <a:gd name="T30" fmla="*/ 60 w 112"/>
                  <a:gd name="T31" fmla="*/ 66 h 156"/>
                  <a:gd name="T32" fmla="*/ 57 w 112"/>
                  <a:gd name="T33" fmla="*/ 22 h 156"/>
                  <a:gd name="T34" fmla="*/ 10 w 112"/>
                  <a:gd name="T35" fmla="*/ 20 h 156"/>
                  <a:gd name="T36" fmla="*/ 51 w 112"/>
                  <a:gd name="T37" fmla="*/ 137 h 156"/>
                  <a:gd name="T38" fmla="*/ 39 w 112"/>
                  <a:gd name="T39" fmla="*/ 92 h 156"/>
                  <a:gd name="T40" fmla="*/ 42 w 112"/>
                  <a:gd name="T41" fmla="*/ 90 h 156"/>
                  <a:gd name="T42" fmla="*/ 77 w 112"/>
                  <a:gd name="T43" fmla="*/ 88 h 156"/>
                  <a:gd name="T44" fmla="*/ 88 w 112"/>
                  <a:gd name="T45" fmla="*/ 102 h 156"/>
                  <a:gd name="T46" fmla="*/ 56 w 112"/>
                  <a:gd name="T47" fmla="*/ 135 h 156"/>
                  <a:gd name="T48" fmla="*/ 51 w 112"/>
                  <a:gd name="T49" fmla="*/ 137 h 156"/>
                  <a:gd name="T50" fmla="*/ 49 w 112"/>
                  <a:gd name="T51" fmla="*/ 96 h 156"/>
                  <a:gd name="T52" fmla="*/ 56 w 112"/>
                  <a:gd name="T53" fmla="*/ 126 h 156"/>
                  <a:gd name="T54" fmla="*/ 81 w 112"/>
                  <a:gd name="T55" fmla="*/ 104 h 156"/>
                  <a:gd name="T56" fmla="*/ 74 w 112"/>
                  <a:gd name="T57" fmla="*/ 95 h 156"/>
                  <a:gd name="T58" fmla="*/ 49 w 112"/>
                  <a:gd name="T59" fmla="*/ 96 h 156"/>
                  <a:gd name="T60" fmla="*/ 36 w 112"/>
                  <a:gd name="T61" fmla="*/ 80 h 156"/>
                  <a:gd name="T62" fmla="*/ 23 w 112"/>
                  <a:gd name="T63" fmla="*/ 30 h 156"/>
                  <a:gd name="T64" fmla="*/ 26 w 112"/>
                  <a:gd name="T65" fmla="*/ 28 h 156"/>
                  <a:gd name="T66" fmla="*/ 47 w 112"/>
                  <a:gd name="T67" fmla="*/ 28 h 156"/>
                  <a:gd name="T68" fmla="*/ 55 w 112"/>
                  <a:gd name="T69" fmla="*/ 38 h 156"/>
                  <a:gd name="T70" fmla="*/ 41 w 112"/>
                  <a:gd name="T71" fmla="*/ 74 h 156"/>
                  <a:gd name="T72" fmla="*/ 36 w 112"/>
                  <a:gd name="T73" fmla="*/ 80 h 156"/>
                  <a:gd name="T74" fmla="*/ 32 w 112"/>
                  <a:gd name="T75" fmla="*/ 35 h 156"/>
                  <a:gd name="T76" fmla="*/ 40 w 112"/>
                  <a:gd name="T77" fmla="*/ 63 h 156"/>
                  <a:gd name="T78" fmla="*/ 47 w 112"/>
                  <a:gd name="T79" fmla="*/ 40 h 156"/>
                  <a:gd name="T80" fmla="*/ 43 w 112"/>
                  <a:gd name="T81" fmla="*/ 35 h 156"/>
                  <a:gd name="T82" fmla="*/ 32 w 112"/>
                  <a:gd name="T83" fmla="*/ 3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56">
                    <a:moveTo>
                      <a:pt x="38" y="156"/>
                    </a:moveTo>
                    <a:cubicBezTo>
                      <a:pt x="0" y="15"/>
                      <a:pt x="0" y="15"/>
                      <a:pt x="0" y="15"/>
                    </a:cubicBezTo>
                    <a:cubicBezTo>
                      <a:pt x="4" y="13"/>
                      <a:pt x="4" y="13"/>
                      <a:pt x="4" y="13"/>
                    </a:cubicBezTo>
                    <a:cubicBezTo>
                      <a:pt x="5" y="13"/>
                      <a:pt x="41" y="0"/>
                      <a:pt x="62" y="16"/>
                    </a:cubicBezTo>
                    <a:cubicBezTo>
                      <a:pt x="79" y="29"/>
                      <a:pt x="73" y="53"/>
                      <a:pt x="70" y="64"/>
                    </a:cubicBezTo>
                    <a:cubicBezTo>
                      <a:pt x="79" y="65"/>
                      <a:pt x="98" y="70"/>
                      <a:pt x="108" y="92"/>
                    </a:cubicBezTo>
                    <a:cubicBezTo>
                      <a:pt x="112" y="101"/>
                      <a:pt x="112" y="110"/>
                      <a:pt x="108" y="118"/>
                    </a:cubicBezTo>
                    <a:cubicBezTo>
                      <a:pt x="95" y="143"/>
                      <a:pt x="43" y="154"/>
                      <a:pt x="41" y="155"/>
                    </a:cubicBezTo>
                    <a:lnTo>
                      <a:pt x="38" y="156"/>
                    </a:lnTo>
                    <a:close/>
                    <a:moveTo>
                      <a:pt x="10" y="20"/>
                    </a:moveTo>
                    <a:cubicBezTo>
                      <a:pt x="43" y="146"/>
                      <a:pt x="43" y="146"/>
                      <a:pt x="43" y="146"/>
                    </a:cubicBezTo>
                    <a:cubicBezTo>
                      <a:pt x="55" y="143"/>
                      <a:pt x="91" y="133"/>
                      <a:pt x="101" y="114"/>
                    </a:cubicBezTo>
                    <a:cubicBezTo>
                      <a:pt x="104" y="108"/>
                      <a:pt x="104" y="102"/>
                      <a:pt x="101" y="96"/>
                    </a:cubicBezTo>
                    <a:cubicBezTo>
                      <a:pt x="90" y="70"/>
                      <a:pt x="64" y="71"/>
                      <a:pt x="64" y="71"/>
                    </a:cubicBezTo>
                    <a:cubicBezTo>
                      <a:pt x="57" y="72"/>
                      <a:pt x="57" y="72"/>
                      <a:pt x="57" y="72"/>
                    </a:cubicBezTo>
                    <a:cubicBezTo>
                      <a:pt x="60" y="66"/>
                      <a:pt x="60" y="66"/>
                      <a:pt x="60" y="66"/>
                    </a:cubicBezTo>
                    <a:cubicBezTo>
                      <a:pt x="60" y="66"/>
                      <a:pt x="74" y="35"/>
                      <a:pt x="57" y="22"/>
                    </a:cubicBezTo>
                    <a:cubicBezTo>
                      <a:pt x="43" y="12"/>
                      <a:pt x="19" y="17"/>
                      <a:pt x="10" y="20"/>
                    </a:cubicBezTo>
                    <a:close/>
                    <a:moveTo>
                      <a:pt x="51" y="137"/>
                    </a:moveTo>
                    <a:cubicBezTo>
                      <a:pt x="39" y="92"/>
                      <a:pt x="39" y="92"/>
                      <a:pt x="39" y="92"/>
                    </a:cubicBezTo>
                    <a:cubicBezTo>
                      <a:pt x="42" y="90"/>
                      <a:pt x="42" y="90"/>
                      <a:pt x="42" y="90"/>
                    </a:cubicBezTo>
                    <a:cubicBezTo>
                      <a:pt x="43" y="90"/>
                      <a:pt x="63" y="81"/>
                      <a:pt x="77" y="88"/>
                    </a:cubicBezTo>
                    <a:cubicBezTo>
                      <a:pt x="83" y="91"/>
                      <a:pt x="87" y="96"/>
                      <a:pt x="88" y="102"/>
                    </a:cubicBezTo>
                    <a:cubicBezTo>
                      <a:pt x="92" y="117"/>
                      <a:pt x="62" y="132"/>
                      <a:pt x="56" y="135"/>
                    </a:cubicBezTo>
                    <a:lnTo>
                      <a:pt x="51" y="137"/>
                    </a:lnTo>
                    <a:close/>
                    <a:moveTo>
                      <a:pt x="49" y="96"/>
                    </a:moveTo>
                    <a:cubicBezTo>
                      <a:pt x="56" y="126"/>
                      <a:pt x="56" y="126"/>
                      <a:pt x="56" y="126"/>
                    </a:cubicBezTo>
                    <a:cubicBezTo>
                      <a:pt x="69" y="120"/>
                      <a:pt x="82" y="110"/>
                      <a:pt x="81" y="104"/>
                    </a:cubicBezTo>
                    <a:cubicBezTo>
                      <a:pt x="79" y="100"/>
                      <a:pt x="77" y="97"/>
                      <a:pt x="74" y="95"/>
                    </a:cubicBezTo>
                    <a:cubicBezTo>
                      <a:pt x="66" y="92"/>
                      <a:pt x="55" y="94"/>
                      <a:pt x="49" y="96"/>
                    </a:cubicBezTo>
                    <a:close/>
                    <a:moveTo>
                      <a:pt x="36" y="80"/>
                    </a:moveTo>
                    <a:cubicBezTo>
                      <a:pt x="23" y="30"/>
                      <a:pt x="23" y="30"/>
                      <a:pt x="23" y="30"/>
                    </a:cubicBezTo>
                    <a:cubicBezTo>
                      <a:pt x="26" y="28"/>
                      <a:pt x="26" y="28"/>
                      <a:pt x="26" y="28"/>
                    </a:cubicBezTo>
                    <a:cubicBezTo>
                      <a:pt x="27" y="28"/>
                      <a:pt x="39" y="24"/>
                      <a:pt x="47" y="28"/>
                    </a:cubicBezTo>
                    <a:cubicBezTo>
                      <a:pt x="51" y="30"/>
                      <a:pt x="53" y="33"/>
                      <a:pt x="55" y="38"/>
                    </a:cubicBezTo>
                    <a:cubicBezTo>
                      <a:pt x="58" y="54"/>
                      <a:pt x="42" y="73"/>
                      <a:pt x="41" y="74"/>
                    </a:cubicBezTo>
                    <a:lnTo>
                      <a:pt x="36" y="80"/>
                    </a:lnTo>
                    <a:close/>
                    <a:moveTo>
                      <a:pt x="32" y="35"/>
                    </a:moveTo>
                    <a:cubicBezTo>
                      <a:pt x="40" y="63"/>
                      <a:pt x="40" y="63"/>
                      <a:pt x="40" y="63"/>
                    </a:cubicBezTo>
                    <a:cubicBezTo>
                      <a:pt x="44" y="56"/>
                      <a:pt x="48" y="47"/>
                      <a:pt x="47" y="40"/>
                    </a:cubicBezTo>
                    <a:cubicBezTo>
                      <a:pt x="46" y="37"/>
                      <a:pt x="45" y="36"/>
                      <a:pt x="43" y="35"/>
                    </a:cubicBezTo>
                    <a:cubicBezTo>
                      <a:pt x="40" y="33"/>
                      <a:pt x="36" y="34"/>
                      <a:pt x="32" y="35"/>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50" name="îṥlïḓé">
                <a:extLst>
                  <a:ext uri="{FF2B5EF4-FFF2-40B4-BE49-F238E27FC236}">
                    <a16:creationId xmlns:a16="http://schemas.microsoft.com/office/drawing/2014/main" xmlns="" id="{6AB43928-8FA1-4A90-A2B5-AAEF113472F4}"/>
                  </a:ext>
                </a:extLst>
              </p:cNvPr>
              <p:cNvSpPr/>
              <p:nvPr userDrawn="1"/>
            </p:nvSpPr>
            <p:spPr bwMode="auto">
              <a:xfrm>
                <a:off x="3482975" y="3063876"/>
                <a:ext cx="355600" cy="525463"/>
              </a:xfrm>
              <a:custGeom>
                <a:avLst/>
                <a:gdLst>
                  <a:gd name="T0" fmla="*/ 218 w 224"/>
                  <a:gd name="T1" fmla="*/ 331 h 331"/>
                  <a:gd name="T2" fmla="*/ 148 w 224"/>
                  <a:gd name="T3" fmla="*/ 316 h 331"/>
                  <a:gd name="T4" fmla="*/ 157 w 224"/>
                  <a:gd name="T5" fmla="*/ 219 h 331"/>
                  <a:gd name="T6" fmla="*/ 117 w 224"/>
                  <a:gd name="T7" fmla="*/ 209 h 331"/>
                  <a:gd name="T8" fmla="*/ 66 w 224"/>
                  <a:gd name="T9" fmla="*/ 295 h 331"/>
                  <a:gd name="T10" fmla="*/ 0 w 224"/>
                  <a:gd name="T11" fmla="*/ 281 h 331"/>
                  <a:gd name="T12" fmla="*/ 167 w 224"/>
                  <a:gd name="T13" fmla="*/ 0 h 331"/>
                  <a:gd name="T14" fmla="*/ 224 w 224"/>
                  <a:gd name="T15" fmla="*/ 15 h 331"/>
                  <a:gd name="T16" fmla="*/ 218 w 224"/>
                  <a:gd name="T17" fmla="*/ 331 h 331"/>
                  <a:gd name="T18" fmla="*/ 167 w 224"/>
                  <a:gd name="T19" fmla="*/ 302 h 331"/>
                  <a:gd name="T20" fmla="*/ 201 w 224"/>
                  <a:gd name="T21" fmla="*/ 310 h 331"/>
                  <a:gd name="T22" fmla="*/ 207 w 224"/>
                  <a:gd name="T23" fmla="*/ 27 h 331"/>
                  <a:gd name="T24" fmla="*/ 176 w 224"/>
                  <a:gd name="T25" fmla="*/ 19 h 331"/>
                  <a:gd name="T26" fmla="*/ 26 w 224"/>
                  <a:gd name="T27" fmla="*/ 270 h 331"/>
                  <a:gd name="T28" fmla="*/ 57 w 224"/>
                  <a:gd name="T29" fmla="*/ 276 h 331"/>
                  <a:gd name="T30" fmla="*/ 108 w 224"/>
                  <a:gd name="T31" fmla="*/ 190 h 331"/>
                  <a:gd name="T32" fmla="*/ 174 w 224"/>
                  <a:gd name="T33" fmla="*/ 205 h 331"/>
                  <a:gd name="T34" fmla="*/ 167 w 224"/>
                  <a:gd name="T35" fmla="*/ 302 h 331"/>
                  <a:gd name="T36" fmla="*/ 176 w 224"/>
                  <a:gd name="T37" fmla="*/ 188 h 331"/>
                  <a:gd name="T38" fmla="*/ 117 w 224"/>
                  <a:gd name="T39" fmla="*/ 173 h 331"/>
                  <a:gd name="T40" fmla="*/ 186 w 224"/>
                  <a:gd name="T41" fmla="*/ 53 h 331"/>
                  <a:gd name="T42" fmla="*/ 176 w 224"/>
                  <a:gd name="T43" fmla="*/ 188 h 331"/>
                  <a:gd name="T44" fmla="*/ 142 w 224"/>
                  <a:gd name="T45" fmla="*/ 162 h 331"/>
                  <a:gd name="T46" fmla="*/ 161 w 224"/>
                  <a:gd name="T47" fmla="*/ 167 h 331"/>
                  <a:gd name="T48" fmla="*/ 163 w 224"/>
                  <a:gd name="T49" fmla="*/ 127 h 331"/>
                  <a:gd name="T50" fmla="*/ 142 w 224"/>
                  <a:gd name="T51" fmla="*/ 162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331">
                    <a:moveTo>
                      <a:pt x="218" y="331"/>
                    </a:moveTo>
                    <a:lnTo>
                      <a:pt x="148" y="316"/>
                    </a:lnTo>
                    <a:lnTo>
                      <a:pt x="157" y="219"/>
                    </a:lnTo>
                    <a:lnTo>
                      <a:pt x="117" y="209"/>
                    </a:lnTo>
                    <a:lnTo>
                      <a:pt x="66" y="295"/>
                    </a:lnTo>
                    <a:lnTo>
                      <a:pt x="0" y="281"/>
                    </a:lnTo>
                    <a:lnTo>
                      <a:pt x="167" y="0"/>
                    </a:lnTo>
                    <a:lnTo>
                      <a:pt x="224" y="15"/>
                    </a:lnTo>
                    <a:lnTo>
                      <a:pt x="218" y="331"/>
                    </a:lnTo>
                    <a:close/>
                    <a:moveTo>
                      <a:pt x="167" y="302"/>
                    </a:moveTo>
                    <a:lnTo>
                      <a:pt x="201" y="310"/>
                    </a:lnTo>
                    <a:lnTo>
                      <a:pt x="207" y="27"/>
                    </a:lnTo>
                    <a:lnTo>
                      <a:pt x="176" y="19"/>
                    </a:lnTo>
                    <a:lnTo>
                      <a:pt x="26" y="270"/>
                    </a:lnTo>
                    <a:lnTo>
                      <a:pt x="57" y="276"/>
                    </a:lnTo>
                    <a:lnTo>
                      <a:pt x="108" y="190"/>
                    </a:lnTo>
                    <a:lnTo>
                      <a:pt x="174" y="205"/>
                    </a:lnTo>
                    <a:lnTo>
                      <a:pt x="167" y="302"/>
                    </a:lnTo>
                    <a:close/>
                    <a:moveTo>
                      <a:pt x="176" y="188"/>
                    </a:moveTo>
                    <a:lnTo>
                      <a:pt x="117" y="173"/>
                    </a:lnTo>
                    <a:lnTo>
                      <a:pt x="186" y="53"/>
                    </a:lnTo>
                    <a:lnTo>
                      <a:pt x="176" y="188"/>
                    </a:lnTo>
                    <a:close/>
                    <a:moveTo>
                      <a:pt x="142" y="162"/>
                    </a:moveTo>
                    <a:lnTo>
                      <a:pt x="161" y="167"/>
                    </a:lnTo>
                    <a:lnTo>
                      <a:pt x="163" y="127"/>
                    </a:lnTo>
                    <a:lnTo>
                      <a:pt x="142" y="162"/>
                    </a:ln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51" name="ïṩliḋé">
                <a:extLst>
                  <a:ext uri="{FF2B5EF4-FFF2-40B4-BE49-F238E27FC236}">
                    <a16:creationId xmlns:a16="http://schemas.microsoft.com/office/drawing/2014/main" xmlns="" id="{3B2F1115-C1CE-40AB-B648-8385BAC37AD8}"/>
                  </a:ext>
                </a:extLst>
              </p:cNvPr>
              <p:cNvSpPr/>
              <p:nvPr userDrawn="1"/>
            </p:nvSpPr>
            <p:spPr bwMode="auto">
              <a:xfrm>
                <a:off x="8228013" y="2644776"/>
                <a:ext cx="433388" cy="434975"/>
              </a:xfrm>
              <a:custGeom>
                <a:avLst/>
                <a:gdLst>
                  <a:gd name="T0" fmla="*/ 65 w 129"/>
                  <a:gd name="T1" fmla="*/ 130 h 130"/>
                  <a:gd name="T2" fmla="*/ 61 w 129"/>
                  <a:gd name="T3" fmla="*/ 127 h 130"/>
                  <a:gd name="T4" fmla="*/ 52 w 129"/>
                  <a:gd name="T5" fmla="*/ 97 h 130"/>
                  <a:gd name="T6" fmla="*/ 33 w 129"/>
                  <a:gd name="T7" fmla="*/ 77 h 130"/>
                  <a:gd name="T8" fmla="*/ 3 w 129"/>
                  <a:gd name="T9" fmla="*/ 69 h 130"/>
                  <a:gd name="T10" fmla="*/ 0 w 129"/>
                  <a:gd name="T11" fmla="*/ 65 h 130"/>
                  <a:gd name="T12" fmla="*/ 3 w 129"/>
                  <a:gd name="T13" fmla="*/ 61 h 130"/>
                  <a:gd name="T14" fmla="*/ 33 w 129"/>
                  <a:gd name="T15" fmla="*/ 53 h 130"/>
                  <a:gd name="T16" fmla="*/ 52 w 129"/>
                  <a:gd name="T17" fmla="*/ 33 h 130"/>
                  <a:gd name="T18" fmla="*/ 61 w 129"/>
                  <a:gd name="T19" fmla="*/ 3 h 130"/>
                  <a:gd name="T20" fmla="*/ 65 w 129"/>
                  <a:gd name="T21" fmla="*/ 0 h 130"/>
                  <a:gd name="T22" fmla="*/ 68 w 129"/>
                  <a:gd name="T23" fmla="*/ 3 h 130"/>
                  <a:gd name="T24" fmla="*/ 77 w 129"/>
                  <a:gd name="T25" fmla="*/ 33 h 130"/>
                  <a:gd name="T26" fmla="*/ 96 w 129"/>
                  <a:gd name="T27" fmla="*/ 53 h 130"/>
                  <a:gd name="T28" fmla="*/ 126 w 129"/>
                  <a:gd name="T29" fmla="*/ 61 h 130"/>
                  <a:gd name="T30" fmla="*/ 129 w 129"/>
                  <a:gd name="T31" fmla="*/ 65 h 130"/>
                  <a:gd name="T32" fmla="*/ 126 w 129"/>
                  <a:gd name="T33" fmla="*/ 69 h 130"/>
                  <a:gd name="T34" fmla="*/ 96 w 129"/>
                  <a:gd name="T35" fmla="*/ 77 h 130"/>
                  <a:gd name="T36" fmla="*/ 77 w 129"/>
                  <a:gd name="T37" fmla="*/ 97 h 130"/>
                  <a:gd name="T38" fmla="*/ 68 w 129"/>
                  <a:gd name="T39" fmla="*/ 127 h 130"/>
                  <a:gd name="T40" fmla="*/ 65 w 129"/>
                  <a:gd name="T41" fmla="*/ 130 h 130"/>
                  <a:gd name="T42" fmla="*/ 19 w 129"/>
                  <a:gd name="T43" fmla="*/ 65 h 130"/>
                  <a:gd name="T44" fmla="*/ 35 w 129"/>
                  <a:gd name="T45" fmla="*/ 70 h 130"/>
                  <a:gd name="T46" fmla="*/ 60 w 129"/>
                  <a:gd name="T47" fmla="*/ 94 h 130"/>
                  <a:gd name="T48" fmla="*/ 65 w 129"/>
                  <a:gd name="T49" fmla="*/ 111 h 130"/>
                  <a:gd name="T50" fmla="*/ 69 w 129"/>
                  <a:gd name="T51" fmla="*/ 94 h 130"/>
                  <a:gd name="T52" fmla="*/ 94 w 129"/>
                  <a:gd name="T53" fmla="*/ 70 h 130"/>
                  <a:gd name="T54" fmla="*/ 111 w 129"/>
                  <a:gd name="T55" fmla="*/ 65 h 130"/>
                  <a:gd name="T56" fmla="*/ 94 w 129"/>
                  <a:gd name="T57" fmla="*/ 60 h 130"/>
                  <a:gd name="T58" fmla="*/ 69 w 129"/>
                  <a:gd name="T59" fmla="*/ 36 h 130"/>
                  <a:gd name="T60" fmla="*/ 65 w 129"/>
                  <a:gd name="T61" fmla="*/ 19 h 130"/>
                  <a:gd name="T62" fmla="*/ 60 w 129"/>
                  <a:gd name="T63" fmla="*/ 36 h 130"/>
                  <a:gd name="T64" fmla="*/ 35 w 129"/>
                  <a:gd name="T65" fmla="*/ 60 h 130"/>
                  <a:gd name="T66" fmla="*/ 19 w 129"/>
                  <a:gd name="T67" fmla="*/ 65 h 130"/>
                  <a:gd name="T68" fmla="*/ 95 w 129"/>
                  <a:gd name="T69" fmla="*/ 74 h 130"/>
                  <a:gd name="T70" fmla="*/ 95 w 129"/>
                  <a:gd name="T71" fmla="*/ 7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130">
                    <a:moveTo>
                      <a:pt x="65" y="130"/>
                    </a:moveTo>
                    <a:cubicBezTo>
                      <a:pt x="63" y="130"/>
                      <a:pt x="61" y="129"/>
                      <a:pt x="61" y="127"/>
                    </a:cubicBezTo>
                    <a:cubicBezTo>
                      <a:pt x="52" y="97"/>
                      <a:pt x="52" y="97"/>
                      <a:pt x="52" y="97"/>
                    </a:cubicBezTo>
                    <a:cubicBezTo>
                      <a:pt x="50" y="87"/>
                      <a:pt x="42" y="80"/>
                      <a:pt x="33" y="77"/>
                    </a:cubicBezTo>
                    <a:cubicBezTo>
                      <a:pt x="3" y="69"/>
                      <a:pt x="3" y="69"/>
                      <a:pt x="3" y="69"/>
                    </a:cubicBezTo>
                    <a:cubicBezTo>
                      <a:pt x="1" y="68"/>
                      <a:pt x="0" y="67"/>
                      <a:pt x="0" y="65"/>
                    </a:cubicBezTo>
                    <a:cubicBezTo>
                      <a:pt x="0" y="63"/>
                      <a:pt x="1" y="62"/>
                      <a:pt x="3" y="61"/>
                    </a:cubicBezTo>
                    <a:cubicBezTo>
                      <a:pt x="33" y="53"/>
                      <a:pt x="33" y="53"/>
                      <a:pt x="33" y="53"/>
                    </a:cubicBezTo>
                    <a:cubicBezTo>
                      <a:pt x="42" y="50"/>
                      <a:pt x="50" y="43"/>
                      <a:pt x="52" y="33"/>
                    </a:cubicBezTo>
                    <a:cubicBezTo>
                      <a:pt x="61" y="3"/>
                      <a:pt x="61" y="3"/>
                      <a:pt x="61" y="3"/>
                    </a:cubicBezTo>
                    <a:cubicBezTo>
                      <a:pt x="61" y="1"/>
                      <a:pt x="63" y="0"/>
                      <a:pt x="65" y="0"/>
                    </a:cubicBezTo>
                    <a:cubicBezTo>
                      <a:pt x="66" y="0"/>
                      <a:pt x="68" y="1"/>
                      <a:pt x="68" y="3"/>
                    </a:cubicBezTo>
                    <a:cubicBezTo>
                      <a:pt x="77" y="33"/>
                      <a:pt x="77" y="33"/>
                      <a:pt x="77" y="33"/>
                    </a:cubicBezTo>
                    <a:cubicBezTo>
                      <a:pt x="80" y="43"/>
                      <a:pt x="87" y="50"/>
                      <a:pt x="96" y="53"/>
                    </a:cubicBezTo>
                    <a:cubicBezTo>
                      <a:pt x="126" y="61"/>
                      <a:pt x="126" y="61"/>
                      <a:pt x="126" y="61"/>
                    </a:cubicBezTo>
                    <a:cubicBezTo>
                      <a:pt x="128" y="62"/>
                      <a:pt x="129" y="63"/>
                      <a:pt x="129" y="65"/>
                    </a:cubicBezTo>
                    <a:cubicBezTo>
                      <a:pt x="129" y="67"/>
                      <a:pt x="128" y="68"/>
                      <a:pt x="126" y="69"/>
                    </a:cubicBezTo>
                    <a:cubicBezTo>
                      <a:pt x="96" y="77"/>
                      <a:pt x="96" y="77"/>
                      <a:pt x="96" y="77"/>
                    </a:cubicBezTo>
                    <a:cubicBezTo>
                      <a:pt x="87" y="80"/>
                      <a:pt x="80" y="87"/>
                      <a:pt x="77" y="97"/>
                    </a:cubicBezTo>
                    <a:cubicBezTo>
                      <a:pt x="68" y="127"/>
                      <a:pt x="68" y="127"/>
                      <a:pt x="68" y="127"/>
                    </a:cubicBezTo>
                    <a:cubicBezTo>
                      <a:pt x="68" y="129"/>
                      <a:pt x="66" y="130"/>
                      <a:pt x="65" y="130"/>
                    </a:cubicBezTo>
                    <a:close/>
                    <a:moveTo>
                      <a:pt x="19" y="65"/>
                    </a:moveTo>
                    <a:cubicBezTo>
                      <a:pt x="35" y="70"/>
                      <a:pt x="35" y="70"/>
                      <a:pt x="35" y="70"/>
                    </a:cubicBezTo>
                    <a:cubicBezTo>
                      <a:pt x="47" y="73"/>
                      <a:pt x="57" y="83"/>
                      <a:pt x="60" y="94"/>
                    </a:cubicBezTo>
                    <a:cubicBezTo>
                      <a:pt x="65" y="111"/>
                      <a:pt x="65" y="111"/>
                      <a:pt x="65" y="111"/>
                    </a:cubicBezTo>
                    <a:cubicBezTo>
                      <a:pt x="69" y="94"/>
                      <a:pt x="69" y="94"/>
                      <a:pt x="69" y="94"/>
                    </a:cubicBezTo>
                    <a:cubicBezTo>
                      <a:pt x="73" y="83"/>
                      <a:pt x="82" y="73"/>
                      <a:pt x="94" y="70"/>
                    </a:cubicBezTo>
                    <a:cubicBezTo>
                      <a:pt x="111" y="65"/>
                      <a:pt x="111" y="65"/>
                      <a:pt x="111" y="65"/>
                    </a:cubicBezTo>
                    <a:cubicBezTo>
                      <a:pt x="94" y="60"/>
                      <a:pt x="94" y="60"/>
                      <a:pt x="94" y="60"/>
                    </a:cubicBezTo>
                    <a:cubicBezTo>
                      <a:pt x="82" y="57"/>
                      <a:pt x="73" y="47"/>
                      <a:pt x="69" y="36"/>
                    </a:cubicBezTo>
                    <a:cubicBezTo>
                      <a:pt x="65" y="19"/>
                      <a:pt x="65" y="19"/>
                      <a:pt x="65" y="19"/>
                    </a:cubicBezTo>
                    <a:cubicBezTo>
                      <a:pt x="60" y="36"/>
                      <a:pt x="60" y="36"/>
                      <a:pt x="60" y="36"/>
                    </a:cubicBezTo>
                    <a:cubicBezTo>
                      <a:pt x="57" y="47"/>
                      <a:pt x="47" y="57"/>
                      <a:pt x="35" y="60"/>
                    </a:cubicBezTo>
                    <a:lnTo>
                      <a:pt x="19" y="65"/>
                    </a:lnTo>
                    <a:close/>
                    <a:moveTo>
                      <a:pt x="95" y="74"/>
                    </a:moveTo>
                    <a:cubicBezTo>
                      <a:pt x="95" y="74"/>
                      <a:pt x="95" y="74"/>
                      <a:pt x="95" y="74"/>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52" name="îṥļiḓé">
                <a:extLst>
                  <a:ext uri="{FF2B5EF4-FFF2-40B4-BE49-F238E27FC236}">
                    <a16:creationId xmlns:a16="http://schemas.microsoft.com/office/drawing/2014/main" xmlns="" id="{017F269B-399C-465B-8730-4BD04F409BD2}"/>
                  </a:ext>
                </a:extLst>
              </p:cNvPr>
              <p:cNvSpPr/>
              <p:nvPr userDrawn="1"/>
            </p:nvSpPr>
            <p:spPr bwMode="auto">
              <a:xfrm>
                <a:off x="4121150" y="1171576"/>
                <a:ext cx="434975" cy="431800"/>
              </a:xfrm>
              <a:custGeom>
                <a:avLst/>
                <a:gdLst>
                  <a:gd name="T0" fmla="*/ 65 w 130"/>
                  <a:gd name="T1" fmla="*/ 129 h 129"/>
                  <a:gd name="T2" fmla="*/ 61 w 130"/>
                  <a:gd name="T3" fmla="*/ 126 h 129"/>
                  <a:gd name="T4" fmla="*/ 53 w 130"/>
                  <a:gd name="T5" fmla="*/ 96 h 129"/>
                  <a:gd name="T6" fmla="*/ 33 w 130"/>
                  <a:gd name="T7" fmla="*/ 77 h 129"/>
                  <a:gd name="T8" fmla="*/ 3 w 130"/>
                  <a:gd name="T9" fmla="*/ 68 h 129"/>
                  <a:gd name="T10" fmla="*/ 0 w 130"/>
                  <a:gd name="T11" fmla="*/ 64 h 129"/>
                  <a:gd name="T12" fmla="*/ 3 w 130"/>
                  <a:gd name="T13" fmla="*/ 60 h 129"/>
                  <a:gd name="T14" fmla="*/ 33 w 130"/>
                  <a:gd name="T15" fmla="*/ 52 h 129"/>
                  <a:gd name="T16" fmla="*/ 53 w 130"/>
                  <a:gd name="T17" fmla="*/ 33 h 129"/>
                  <a:gd name="T18" fmla="*/ 61 w 130"/>
                  <a:gd name="T19" fmla="*/ 2 h 129"/>
                  <a:gd name="T20" fmla="*/ 65 w 130"/>
                  <a:gd name="T21" fmla="*/ 0 h 129"/>
                  <a:gd name="T22" fmla="*/ 69 w 130"/>
                  <a:gd name="T23" fmla="*/ 2 h 129"/>
                  <a:gd name="T24" fmla="*/ 77 w 130"/>
                  <a:gd name="T25" fmla="*/ 33 h 129"/>
                  <a:gd name="T26" fmla="*/ 97 w 130"/>
                  <a:gd name="T27" fmla="*/ 52 h 129"/>
                  <a:gd name="T28" fmla="*/ 127 w 130"/>
                  <a:gd name="T29" fmla="*/ 60 h 129"/>
                  <a:gd name="T30" fmla="*/ 130 w 130"/>
                  <a:gd name="T31" fmla="*/ 64 h 129"/>
                  <a:gd name="T32" fmla="*/ 127 w 130"/>
                  <a:gd name="T33" fmla="*/ 68 h 129"/>
                  <a:gd name="T34" fmla="*/ 97 w 130"/>
                  <a:gd name="T35" fmla="*/ 77 h 129"/>
                  <a:gd name="T36" fmla="*/ 77 w 130"/>
                  <a:gd name="T37" fmla="*/ 96 h 129"/>
                  <a:gd name="T38" fmla="*/ 69 w 130"/>
                  <a:gd name="T39" fmla="*/ 126 h 129"/>
                  <a:gd name="T40" fmla="*/ 65 w 130"/>
                  <a:gd name="T41" fmla="*/ 129 h 129"/>
                  <a:gd name="T42" fmla="*/ 19 w 130"/>
                  <a:gd name="T43" fmla="*/ 64 h 129"/>
                  <a:gd name="T44" fmla="*/ 36 w 130"/>
                  <a:gd name="T45" fmla="*/ 69 h 129"/>
                  <a:gd name="T46" fmla="*/ 60 w 130"/>
                  <a:gd name="T47" fmla="*/ 94 h 129"/>
                  <a:gd name="T48" fmla="*/ 65 w 130"/>
                  <a:gd name="T49" fmla="*/ 110 h 129"/>
                  <a:gd name="T50" fmla="*/ 70 w 130"/>
                  <a:gd name="T51" fmla="*/ 94 h 129"/>
                  <a:gd name="T52" fmla="*/ 95 w 130"/>
                  <a:gd name="T53" fmla="*/ 69 h 129"/>
                  <a:gd name="T54" fmla="*/ 111 w 130"/>
                  <a:gd name="T55" fmla="*/ 64 h 129"/>
                  <a:gd name="T56" fmla="*/ 95 w 130"/>
                  <a:gd name="T57" fmla="*/ 60 h 129"/>
                  <a:gd name="T58" fmla="*/ 70 w 130"/>
                  <a:gd name="T59" fmla="*/ 35 h 129"/>
                  <a:gd name="T60" fmla="*/ 65 w 130"/>
                  <a:gd name="T61" fmla="*/ 18 h 129"/>
                  <a:gd name="T62" fmla="*/ 60 w 130"/>
                  <a:gd name="T63" fmla="*/ 35 h 129"/>
                  <a:gd name="T64" fmla="*/ 36 w 130"/>
                  <a:gd name="T65" fmla="*/ 60 h 129"/>
                  <a:gd name="T66" fmla="*/ 19 w 130"/>
                  <a:gd name="T67" fmla="*/ 64 h 129"/>
                  <a:gd name="T68" fmla="*/ 96 w 130"/>
                  <a:gd name="T69" fmla="*/ 73 h 129"/>
                  <a:gd name="T70" fmla="*/ 96 w 130"/>
                  <a:gd name="T71" fmla="*/ 7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29">
                    <a:moveTo>
                      <a:pt x="65" y="129"/>
                    </a:moveTo>
                    <a:cubicBezTo>
                      <a:pt x="63" y="129"/>
                      <a:pt x="62" y="128"/>
                      <a:pt x="61" y="126"/>
                    </a:cubicBezTo>
                    <a:cubicBezTo>
                      <a:pt x="53" y="96"/>
                      <a:pt x="53" y="96"/>
                      <a:pt x="53" y="96"/>
                    </a:cubicBezTo>
                    <a:cubicBezTo>
                      <a:pt x="50" y="87"/>
                      <a:pt x="43" y="79"/>
                      <a:pt x="33" y="77"/>
                    </a:cubicBezTo>
                    <a:cubicBezTo>
                      <a:pt x="3" y="68"/>
                      <a:pt x="3" y="68"/>
                      <a:pt x="3" y="68"/>
                    </a:cubicBezTo>
                    <a:cubicBezTo>
                      <a:pt x="1" y="68"/>
                      <a:pt x="0" y="66"/>
                      <a:pt x="0" y="64"/>
                    </a:cubicBezTo>
                    <a:cubicBezTo>
                      <a:pt x="0" y="62"/>
                      <a:pt x="1" y="61"/>
                      <a:pt x="3" y="60"/>
                    </a:cubicBezTo>
                    <a:cubicBezTo>
                      <a:pt x="33" y="52"/>
                      <a:pt x="33" y="52"/>
                      <a:pt x="33" y="52"/>
                    </a:cubicBezTo>
                    <a:cubicBezTo>
                      <a:pt x="43" y="49"/>
                      <a:pt x="50" y="42"/>
                      <a:pt x="53" y="33"/>
                    </a:cubicBezTo>
                    <a:cubicBezTo>
                      <a:pt x="61" y="2"/>
                      <a:pt x="61" y="2"/>
                      <a:pt x="61" y="2"/>
                    </a:cubicBezTo>
                    <a:cubicBezTo>
                      <a:pt x="62" y="1"/>
                      <a:pt x="63" y="0"/>
                      <a:pt x="65" y="0"/>
                    </a:cubicBezTo>
                    <a:cubicBezTo>
                      <a:pt x="67" y="0"/>
                      <a:pt x="68" y="1"/>
                      <a:pt x="69" y="2"/>
                    </a:cubicBezTo>
                    <a:cubicBezTo>
                      <a:pt x="77" y="33"/>
                      <a:pt x="77" y="33"/>
                      <a:pt x="77" y="33"/>
                    </a:cubicBezTo>
                    <a:cubicBezTo>
                      <a:pt x="80" y="42"/>
                      <a:pt x="87" y="49"/>
                      <a:pt x="97" y="52"/>
                    </a:cubicBezTo>
                    <a:cubicBezTo>
                      <a:pt x="127" y="60"/>
                      <a:pt x="127" y="60"/>
                      <a:pt x="127" y="60"/>
                    </a:cubicBezTo>
                    <a:cubicBezTo>
                      <a:pt x="129" y="61"/>
                      <a:pt x="130" y="62"/>
                      <a:pt x="130" y="64"/>
                    </a:cubicBezTo>
                    <a:cubicBezTo>
                      <a:pt x="130" y="66"/>
                      <a:pt x="129" y="68"/>
                      <a:pt x="127" y="68"/>
                    </a:cubicBezTo>
                    <a:cubicBezTo>
                      <a:pt x="97" y="77"/>
                      <a:pt x="97" y="77"/>
                      <a:pt x="97" y="77"/>
                    </a:cubicBezTo>
                    <a:cubicBezTo>
                      <a:pt x="87" y="79"/>
                      <a:pt x="80" y="87"/>
                      <a:pt x="77" y="96"/>
                    </a:cubicBezTo>
                    <a:cubicBezTo>
                      <a:pt x="69" y="126"/>
                      <a:pt x="69" y="126"/>
                      <a:pt x="69" y="126"/>
                    </a:cubicBezTo>
                    <a:cubicBezTo>
                      <a:pt x="68" y="128"/>
                      <a:pt x="67" y="129"/>
                      <a:pt x="65" y="129"/>
                    </a:cubicBezTo>
                    <a:close/>
                    <a:moveTo>
                      <a:pt x="19" y="64"/>
                    </a:moveTo>
                    <a:cubicBezTo>
                      <a:pt x="36" y="69"/>
                      <a:pt x="36" y="69"/>
                      <a:pt x="36" y="69"/>
                    </a:cubicBezTo>
                    <a:cubicBezTo>
                      <a:pt x="47" y="72"/>
                      <a:pt x="57" y="82"/>
                      <a:pt x="60" y="94"/>
                    </a:cubicBezTo>
                    <a:cubicBezTo>
                      <a:pt x="65" y="110"/>
                      <a:pt x="65" y="110"/>
                      <a:pt x="65" y="110"/>
                    </a:cubicBezTo>
                    <a:cubicBezTo>
                      <a:pt x="70" y="94"/>
                      <a:pt x="70" y="94"/>
                      <a:pt x="70" y="94"/>
                    </a:cubicBezTo>
                    <a:cubicBezTo>
                      <a:pt x="73" y="82"/>
                      <a:pt x="83" y="72"/>
                      <a:pt x="95" y="69"/>
                    </a:cubicBezTo>
                    <a:cubicBezTo>
                      <a:pt x="111" y="64"/>
                      <a:pt x="111" y="64"/>
                      <a:pt x="111" y="64"/>
                    </a:cubicBezTo>
                    <a:cubicBezTo>
                      <a:pt x="95" y="60"/>
                      <a:pt x="95" y="60"/>
                      <a:pt x="95" y="60"/>
                    </a:cubicBezTo>
                    <a:cubicBezTo>
                      <a:pt x="83" y="56"/>
                      <a:pt x="73" y="47"/>
                      <a:pt x="70" y="35"/>
                    </a:cubicBezTo>
                    <a:cubicBezTo>
                      <a:pt x="65" y="18"/>
                      <a:pt x="65" y="18"/>
                      <a:pt x="65" y="18"/>
                    </a:cubicBezTo>
                    <a:cubicBezTo>
                      <a:pt x="60" y="35"/>
                      <a:pt x="60" y="35"/>
                      <a:pt x="60" y="35"/>
                    </a:cubicBezTo>
                    <a:cubicBezTo>
                      <a:pt x="57" y="47"/>
                      <a:pt x="47" y="56"/>
                      <a:pt x="36" y="60"/>
                    </a:cubicBezTo>
                    <a:lnTo>
                      <a:pt x="19" y="64"/>
                    </a:lnTo>
                    <a:close/>
                    <a:moveTo>
                      <a:pt x="96" y="73"/>
                    </a:moveTo>
                    <a:cubicBezTo>
                      <a:pt x="96" y="73"/>
                      <a:pt x="96" y="73"/>
                      <a:pt x="96" y="73"/>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53" name="ï$ľíďé">
                <a:extLst>
                  <a:ext uri="{FF2B5EF4-FFF2-40B4-BE49-F238E27FC236}">
                    <a16:creationId xmlns:a16="http://schemas.microsoft.com/office/drawing/2014/main" xmlns="" id="{AB0945A1-0D75-4B93-8AE9-FBB375D669E4}"/>
                  </a:ext>
                </a:extLst>
              </p:cNvPr>
              <p:cNvSpPr/>
              <p:nvPr userDrawn="1"/>
            </p:nvSpPr>
            <p:spPr bwMode="auto">
              <a:xfrm>
                <a:off x="8486775" y="3254376"/>
                <a:ext cx="225425" cy="225425"/>
              </a:xfrm>
              <a:custGeom>
                <a:avLst/>
                <a:gdLst>
                  <a:gd name="T0" fmla="*/ 34 w 67"/>
                  <a:gd name="T1" fmla="*/ 67 h 67"/>
                  <a:gd name="T2" fmla="*/ 30 w 67"/>
                  <a:gd name="T3" fmla="*/ 64 h 67"/>
                  <a:gd name="T4" fmla="*/ 26 w 67"/>
                  <a:gd name="T5" fmla="*/ 50 h 67"/>
                  <a:gd name="T6" fmla="*/ 18 w 67"/>
                  <a:gd name="T7" fmla="*/ 42 h 67"/>
                  <a:gd name="T8" fmla="*/ 3 w 67"/>
                  <a:gd name="T9" fmla="*/ 37 h 67"/>
                  <a:gd name="T10" fmla="*/ 0 w 67"/>
                  <a:gd name="T11" fmla="*/ 34 h 67"/>
                  <a:gd name="T12" fmla="*/ 3 w 67"/>
                  <a:gd name="T13" fmla="*/ 30 h 67"/>
                  <a:gd name="T14" fmla="*/ 18 w 67"/>
                  <a:gd name="T15" fmla="*/ 26 h 67"/>
                  <a:gd name="T16" fmla="*/ 26 w 67"/>
                  <a:gd name="T17" fmla="*/ 18 h 67"/>
                  <a:gd name="T18" fmla="*/ 30 w 67"/>
                  <a:gd name="T19" fmla="*/ 3 h 67"/>
                  <a:gd name="T20" fmla="*/ 34 w 67"/>
                  <a:gd name="T21" fmla="*/ 0 h 67"/>
                  <a:gd name="T22" fmla="*/ 38 w 67"/>
                  <a:gd name="T23" fmla="*/ 3 h 67"/>
                  <a:gd name="T24" fmla="*/ 42 w 67"/>
                  <a:gd name="T25" fmla="*/ 18 h 67"/>
                  <a:gd name="T26" fmla="*/ 50 w 67"/>
                  <a:gd name="T27" fmla="*/ 26 h 67"/>
                  <a:gd name="T28" fmla="*/ 64 w 67"/>
                  <a:gd name="T29" fmla="*/ 30 h 67"/>
                  <a:gd name="T30" fmla="*/ 67 w 67"/>
                  <a:gd name="T31" fmla="*/ 34 h 67"/>
                  <a:gd name="T32" fmla="*/ 64 w 67"/>
                  <a:gd name="T33" fmla="*/ 37 h 67"/>
                  <a:gd name="T34" fmla="*/ 50 w 67"/>
                  <a:gd name="T35" fmla="*/ 42 h 67"/>
                  <a:gd name="T36" fmla="*/ 42 w 67"/>
                  <a:gd name="T37" fmla="*/ 50 h 67"/>
                  <a:gd name="T38" fmla="*/ 38 w 67"/>
                  <a:gd name="T39" fmla="*/ 64 h 67"/>
                  <a:gd name="T40" fmla="*/ 34 w 67"/>
                  <a:gd name="T41" fmla="*/ 67 h 67"/>
                  <a:gd name="T42" fmla="*/ 19 w 67"/>
                  <a:gd name="T43" fmla="*/ 34 h 67"/>
                  <a:gd name="T44" fmla="*/ 20 w 67"/>
                  <a:gd name="T45" fmla="*/ 34 h 67"/>
                  <a:gd name="T46" fmla="*/ 33 w 67"/>
                  <a:gd name="T47" fmla="*/ 47 h 67"/>
                  <a:gd name="T48" fmla="*/ 34 w 67"/>
                  <a:gd name="T49" fmla="*/ 48 h 67"/>
                  <a:gd name="T50" fmla="*/ 34 w 67"/>
                  <a:gd name="T51" fmla="*/ 47 h 67"/>
                  <a:gd name="T52" fmla="*/ 47 w 67"/>
                  <a:gd name="T53" fmla="*/ 34 h 67"/>
                  <a:gd name="T54" fmla="*/ 48 w 67"/>
                  <a:gd name="T55" fmla="*/ 34 h 67"/>
                  <a:gd name="T56" fmla="*/ 47 w 67"/>
                  <a:gd name="T57" fmla="*/ 33 h 67"/>
                  <a:gd name="T58" fmla="*/ 34 w 67"/>
                  <a:gd name="T59" fmla="*/ 20 h 67"/>
                  <a:gd name="T60" fmla="*/ 34 w 67"/>
                  <a:gd name="T61" fmla="*/ 19 h 67"/>
                  <a:gd name="T62" fmla="*/ 33 w 67"/>
                  <a:gd name="T63" fmla="*/ 20 h 67"/>
                  <a:gd name="T64" fmla="*/ 20 w 67"/>
                  <a:gd name="T65" fmla="*/ 33 h 67"/>
                  <a:gd name="T66" fmla="*/ 19 w 67"/>
                  <a:gd name="T67" fmla="*/ 3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4" y="67"/>
                    </a:moveTo>
                    <a:cubicBezTo>
                      <a:pt x="32" y="67"/>
                      <a:pt x="30" y="66"/>
                      <a:pt x="30" y="64"/>
                    </a:cubicBezTo>
                    <a:cubicBezTo>
                      <a:pt x="26" y="50"/>
                      <a:pt x="26" y="50"/>
                      <a:pt x="26" y="50"/>
                    </a:cubicBezTo>
                    <a:cubicBezTo>
                      <a:pt x="25" y="46"/>
                      <a:pt x="22" y="43"/>
                      <a:pt x="18" y="42"/>
                    </a:cubicBezTo>
                    <a:cubicBezTo>
                      <a:pt x="3" y="37"/>
                      <a:pt x="3" y="37"/>
                      <a:pt x="3" y="37"/>
                    </a:cubicBezTo>
                    <a:cubicBezTo>
                      <a:pt x="1" y="37"/>
                      <a:pt x="0" y="35"/>
                      <a:pt x="0" y="34"/>
                    </a:cubicBezTo>
                    <a:cubicBezTo>
                      <a:pt x="0" y="32"/>
                      <a:pt x="1" y="30"/>
                      <a:pt x="3" y="30"/>
                    </a:cubicBezTo>
                    <a:cubicBezTo>
                      <a:pt x="18" y="26"/>
                      <a:pt x="18" y="26"/>
                      <a:pt x="18" y="26"/>
                    </a:cubicBezTo>
                    <a:cubicBezTo>
                      <a:pt x="22" y="25"/>
                      <a:pt x="25" y="22"/>
                      <a:pt x="26" y="18"/>
                    </a:cubicBezTo>
                    <a:cubicBezTo>
                      <a:pt x="30" y="3"/>
                      <a:pt x="30" y="3"/>
                      <a:pt x="30" y="3"/>
                    </a:cubicBezTo>
                    <a:cubicBezTo>
                      <a:pt x="30" y="1"/>
                      <a:pt x="32" y="0"/>
                      <a:pt x="34" y="0"/>
                    </a:cubicBezTo>
                    <a:cubicBezTo>
                      <a:pt x="36" y="0"/>
                      <a:pt x="37" y="1"/>
                      <a:pt x="38" y="3"/>
                    </a:cubicBezTo>
                    <a:cubicBezTo>
                      <a:pt x="42" y="18"/>
                      <a:pt x="42" y="18"/>
                      <a:pt x="42" y="18"/>
                    </a:cubicBezTo>
                    <a:cubicBezTo>
                      <a:pt x="43" y="22"/>
                      <a:pt x="46" y="25"/>
                      <a:pt x="50" y="26"/>
                    </a:cubicBezTo>
                    <a:cubicBezTo>
                      <a:pt x="64" y="30"/>
                      <a:pt x="64" y="30"/>
                      <a:pt x="64" y="30"/>
                    </a:cubicBezTo>
                    <a:cubicBezTo>
                      <a:pt x="66" y="30"/>
                      <a:pt x="67" y="32"/>
                      <a:pt x="67" y="34"/>
                    </a:cubicBezTo>
                    <a:cubicBezTo>
                      <a:pt x="67" y="35"/>
                      <a:pt x="66" y="37"/>
                      <a:pt x="64" y="37"/>
                    </a:cubicBezTo>
                    <a:cubicBezTo>
                      <a:pt x="50" y="42"/>
                      <a:pt x="50" y="42"/>
                      <a:pt x="50" y="42"/>
                    </a:cubicBezTo>
                    <a:cubicBezTo>
                      <a:pt x="46" y="43"/>
                      <a:pt x="43" y="46"/>
                      <a:pt x="42" y="50"/>
                    </a:cubicBezTo>
                    <a:cubicBezTo>
                      <a:pt x="38" y="64"/>
                      <a:pt x="38" y="64"/>
                      <a:pt x="38" y="64"/>
                    </a:cubicBezTo>
                    <a:cubicBezTo>
                      <a:pt x="37" y="66"/>
                      <a:pt x="36" y="67"/>
                      <a:pt x="34" y="67"/>
                    </a:cubicBezTo>
                    <a:close/>
                    <a:moveTo>
                      <a:pt x="19" y="34"/>
                    </a:moveTo>
                    <a:cubicBezTo>
                      <a:pt x="20" y="34"/>
                      <a:pt x="20" y="34"/>
                      <a:pt x="20" y="34"/>
                    </a:cubicBezTo>
                    <a:cubicBezTo>
                      <a:pt x="26" y="36"/>
                      <a:pt x="32" y="41"/>
                      <a:pt x="33" y="47"/>
                    </a:cubicBezTo>
                    <a:cubicBezTo>
                      <a:pt x="34" y="48"/>
                      <a:pt x="34" y="48"/>
                      <a:pt x="34" y="48"/>
                    </a:cubicBezTo>
                    <a:cubicBezTo>
                      <a:pt x="34" y="47"/>
                      <a:pt x="34" y="47"/>
                      <a:pt x="34" y="47"/>
                    </a:cubicBezTo>
                    <a:cubicBezTo>
                      <a:pt x="36" y="41"/>
                      <a:pt x="41" y="36"/>
                      <a:pt x="47" y="34"/>
                    </a:cubicBezTo>
                    <a:cubicBezTo>
                      <a:pt x="48" y="34"/>
                      <a:pt x="48" y="34"/>
                      <a:pt x="48" y="34"/>
                    </a:cubicBezTo>
                    <a:cubicBezTo>
                      <a:pt x="47" y="33"/>
                      <a:pt x="47" y="33"/>
                      <a:pt x="47" y="33"/>
                    </a:cubicBezTo>
                    <a:cubicBezTo>
                      <a:pt x="41" y="32"/>
                      <a:pt x="36" y="26"/>
                      <a:pt x="34" y="20"/>
                    </a:cubicBezTo>
                    <a:cubicBezTo>
                      <a:pt x="34" y="19"/>
                      <a:pt x="34" y="19"/>
                      <a:pt x="34" y="19"/>
                    </a:cubicBezTo>
                    <a:cubicBezTo>
                      <a:pt x="33" y="20"/>
                      <a:pt x="33" y="20"/>
                      <a:pt x="33" y="20"/>
                    </a:cubicBezTo>
                    <a:cubicBezTo>
                      <a:pt x="32" y="26"/>
                      <a:pt x="26" y="32"/>
                      <a:pt x="20" y="33"/>
                    </a:cubicBezTo>
                    <a:lnTo>
                      <a:pt x="19" y="34"/>
                    </a:ln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54" name="í$ļïḓe">
                <a:extLst>
                  <a:ext uri="{FF2B5EF4-FFF2-40B4-BE49-F238E27FC236}">
                    <a16:creationId xmlns:a16="http://schemas.microsoft.com/office/drawing/2014/main" xmlns="" id="{8E84742D-D891-495E-B97E-60688FBDB9B5}"/>
                  </a:ext>
                </a:extLst>
              </p:cNvPr>
              <p:cNvSpPr/>
              <p:nvPr userDrawn="1"/>
            </p:nvSpPr>
            <p:spPr bwMode="auto">
              <a:xfrm>
                <a:off x="3879850" y="1579563"/>
                <a:ext cx="223838" cy="225425"/>
              </a:xfrm>
              <a:custGeom>
                <a:avLst/>
                <a:gdLst>
                  <a:gd name="T0" fmla="*/ 33 w 67"/>
                  <a:gd name="T1" fmla="*/ 67 h 67"/>
                  <a:gd name="T2" fmla="*/ 29 w 67"/>
                  <a:gd name="T3" fmla="*/ 64 h 67"/>
                  <a:gd name="T4" fmla="*/ 25 w 67"/>
                  <a:gd name="T5" fmla="*/ 49 h 67"/>
                  <a:gd name="T6" fmla="*/ 17 w 67"/>
                  <a:gd name="T7" fmla="*/ 41 h 67"/>
                  <a:gd name="T8" fmla="*/ 3 w 67"/>
                  <a:gd name="T9" fmla="*/ 37 h 67"/>
                  <a:gd name="T10" fmla="*/ 0 w 67"/>
                  <a:gd name="T11" fmla="*/ 33 h 67"/>
                  <a:gd name="T12" fmla="*/ 3 w 67"/>
                  <a:gd name="T13" fmla="*/ 29 h 67"/>
                  <a:gd name="T14" fmla="*/ 17 w 67"/>
                  <a:gd name="T15" fmla="*/ 25 h 67"/>
                  <a:gd name="T16" fmla="*/ 25 w 67"/>
                  <a:gd name="T17" fmla="*/ 17 h 67"/>
                  <a:gd name="T18" fmla="*/ 29 w 67"/>
                  <a:gd name="T19" fmla="*/ 3 h 67"/>
                  <a:gd name="T20" fmla="*/ 33 w 67"/>
                  <a:gd name="T21" fmla="*/ 0 h 67"/>
                  <a:gd name="T22" fmla="*/ 37 w 67"/>
                  <a:gd name="T23" fmla="*/ 3 h 67"/>
                  <a:gd name="T24" fmla="*/ 41 w 67"/>
                  <a:gd name="T25" fmla="*/ 17 h 67"/>
                  <a:gd name="T26" fmla="*/ 49 w 67"/>
                  <a:gd name="T27" fmla="*/ 25 h 67"/>
                  <a:gd name="T28" fmla="*/ 64 w 67"/>
                  <a:gd name="T29" fmla="*/ 29 h 67"/>
                  <a:gd name="T30" fmla="*/ 67 w 67"/>
                  <a:gd name="T31" fmla="*/ 33 h 67"/>
                  <a:gd name="T32" fmla="*/ 64 w 67"/>
                  <a:gd name="T33" fmla="*/ 37 h 67"/>
                  <a:gd name="T34" fmla="*/ 49 w 67"/>
                  <a:gd name="T35" fmla="*/ 41 h 67"/>
                  <a:gd name="T36" fmla="*/ 41 w 67"/>
                  <a:gd name="T37" fmla="*/ 49 h 67"/>
                  <a:gd name="T38" fmla="*/ 37 w 67"/>
                  <a:gd name="T39" fmla="*/ 64 h 67"/>
                  <a:gd name="T40" fmla="*/ 33 w 67"/>
                  <a:gd name="T41" fmla="*/ 67 h 67"/>
                  <a:gd name="T42" fmla="*/ 18 w 67"/>
                  <a:gd name="T43" fmla="*/ 33 h 67"/>
                  <a:gd name="T44" fmla="*/ 19 w 67"/>
                  <a:gd name="T45" fmla="*/ 33 h 67"/>
                  <a:gd name="T46" fmla="*/ 33 w 67"/>
                  <a:gd name="T47" fmla="*/ 47 h 67"/>
                  <a:gd name="T48" fmla="*/ 33 w 67"/>
                  <a:gd name="T49" fmla="*/ 48 h 67"/>
                  <a:gd name="T50" fmla="*/ 33 w 67"/>
                  <a:gd name="T51" fmla="*/ 47 h 67"/>
                  <a:gd name="T52" fmla="*/ 47 w 67"/>
                  <a:gd name="T53" fmla="*/ 33 h 67"/>
                  <a:gd name="T54" fmla="*/ 48 w 67"/>
                  <a:gd name="T55" fmla="*/ 33 h 67"/>
                  <a:gd name="T56" fmla="*/ 47 w 67"/>
                  <a:gd name="T57" fmla="*/ 33 h 67"/>
                  <a:gd name="T58" fmla="*/ 33 w 67"/>
                  <a:gd name="T59" fmla="*/ 19 h 67"/>
                  <a:gd name="T60" fmla="*/ 33 w 67"/>
                  <a:gd name="T61" fmla="*/ 18 h 67"/>
                  <a:gd name="T62" fmla="*/ 33 w 67"/>
                  <a:gd name="T63" fmla="*/ 19 h 67"/>
                  <a:gd name="T64" fmla="*/ 19 w 67"/>
                  <a:gd name="T65" fmla="*/ 33 h 67"/>
                  <a:gd name="T66" fmla="*/ 18 w 67"/>
                  <a:gd name="T67"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3" y="67"/>
                    </a:moveTo>
                    <a:cubicBezTo>
                      <a:pt x="31" y="67"/>
                      <a:pt x="30" y="65"/>
                      <a:pt x="29" y="64"/>
                    </a:cubicBezTo>
                    <a:cubicBezTo>
                      <a:pt x="25" y="49"/>
                      <a:pt x="25" y="49"/>
                      <a:pt x="25" y="49"/>
                    </a:cubicBezTo>
                    <a:cubicBezTo>
                      <a:pt x="24" y="45"/>
                      <a:pt x="21" y="42"/>
                      <a:pt x="17" y="41"/>
                    </a:cubicBezTo>
                    <a:cubicBezTo>
                      <a:pt x="3" y="37"/>
                      <a:pt x="3" y="37"/>
                      <a:pt x="3" y="37"/>
                    </a:cubicBezTo>
                    <a:cubicBezTo>
                      <a:pt x="1" y="36"/>
                      <a:pt x="0" y="35"/>
                      <a:pt x="0" y="33"/>
                    </a:cubicBezTo>
                    <a:cubicBezTo>
                      <a:pt x="0" y="31"/>
                      <a:pt x="1" y="30"/>
                      <a:pt x="3" y="29"/>
                    </a:cubicBezTo>
                    <a:cubicBezTo>
                      <a:pt x="17" y="25"/>
                      <a:pt x="17" y="25"/>
                      <a:pt x="17" y="25"/>
                    </a:cubicBezTo>
                    <a:cubicBezTo>
                      <a:pt x="21" y="24"/>
                      <a:pt x="24" y="21"/>
                      <a:pt x="25" y="17"/>
                    </a:cubicBezTo>
                    <a:cubicBezTo>
                      <a:pt x="29" y="3"/>
                      <a:pt x="29" y="3"/>
                      <a:pt x="29" y="3"/>
                    </a:cubicBezTo>
                    <a:cubicBezTo>
                      <a:pt x="30" y="1"/>
                      <a:pt x="31" y="0"/>
                      <a:pt x="33" y="0"/>
                    </a:cubicBezTo>
                    <a:cubicBezTo>
                      <a:pt x="35" y="0"/>
                      <a:pt x="37" y="1"/>
                      <a:pt x="37" y="3"/>
                    </a:cubicBezTo>
                    <a:cubicBezTo>
                      <a:pt x="41" y="17"/>
                      <a:pt x="41" y="17"/>
                      <a:pt x="41" y="17"/>
                    </a:cubicBezTo>
                    <a:cubicBezTo>
                      <a:pt x="42" y="21"/>
                      <a:pt x="45" y="24"/>
                      <a:pt x="49" y="25"/>
                    </a:cubicBezTo>
                    <a:cubicBezTo>
                      <a:pt x="64" y="29"/>
                      <a:pt x="64" y="29"/>
                      <a:pt x="64" y="29"/>
                    </a:cubicBezTo>
                    <a:cubicBezTo>
                      <a:pt x="66" y="30"/>
                      <a:pt x="67" y="31"/>
                      <a:pt x="67" y="33"/>
                    </a:cubicBezTo>
                    <a:cubicBezTo>
                      <a:pt x="67" y="35"/>
                      <a:pt x="66" y="36"/>
                      <a:pt x="64" y="37"/>
                    </a:cubicBezTo>
                    <a:cubicBezTo>
                      <a:pt x="49" y="41"/>
                      <a:pt x="49" y="41"/>
                      <a:pt x="49" y="41"/>
                    </a:cubicBezTo>
                    <a:cubicBezTo>
                      <a:pt x="45" y="42"/>
                      <a:pt x="42" y="45"/>
                      <a:pt x="41" y="49"/>
                    </a:cubicBezTo>
                    <a:cubicBezTo>
                      <a:pt x="37" y="64"/>
                      <a:pt x="37" y="64"/>
                      <a:pt x="37" y="64"/>
                    </a:cubicBezTo>
                    <a:cubicBezTo>
                      <a:pt x="37" y="65"/>
                      <a:pt x="35" y="67"/>
                      <a:pt x="33" y="67"/>
                    </a:cubicBezTo>
                    <a:close/>
                    <a:moveTo>
                      <a:pt x="18" y="33"/>
                    </a:moveTo>
                    <a:cubicBezTo>
                      <a:pt x="19" y="33"/>
                      <a:pt x="19" y="33"/>
                      <a:pt x="19" y="33"/>
                    </a:cubicBezTo>
                    <a:cubicBezTo>
                      <a:pt x="26" y="35"/>
                      <a:pt x="31" y="40"/>
                      <a:pt x="33" y="47"/>
                    </a:cubicBezTo>
                    <a:cubicBezTo>
                      <a:pt x="33" y="48"/>
                      <a:pt x="33" y="48"/>
                      <a:pt x="33" y="48"/>
                    </a:cubicBezTo>
                    <a:cubicBezTo>
                      <a:pt x="33" y="47"/>
                      <a:pt x="33" y="47"/>
                      <a:pt x="33" y="47"/>
                    </a:cubicBezTo>
                    <a:cubicBezTo>
                      <a:pt x="35" y="40"/>
                      <a:pt x="40" y="35"/>
                      <a:pt x="47" y="33"/>
                    </a:cubicBezTo>
                    <a:cubicBezTo>
                      <a:pt x="48" y="33"/>
                      <a:pt x="48" y="33"/>
                      <a:pt x="48" y="33"/>
                    </a:cubicBezTo>
                    <a:cubicBezTo>
                      <a:pt x="47" y="33"/>
                      <a:pt x="47" y="33"/>
                      <a:pt x="47" y="33"/>
                    </a:cubicBezTo>
                    <a:cubicBezTo>
                      <a:pt x="40" y="31"/>
                      <a:pt x="35" y="26"/>
                      <a:pt x="33" y="19"/>
                    </a:cubicBezTo>
                    <a:cubicBezTo>
                      <a:pt x="33" y="18"/>
                      <a:pt x="33" y="18"/>
                      <a:pt x="33" y="18"/>
                    </a:cubicBezTo>
                    <a:cubicBezTo>
                      <a:pt x="33" y="19"/>
                      <a:pt x="33" y="19"/>
                      <a:pt x="33" y="19"/>
                    </a:cubicBezTo>
                    <a:cubicBezTo>
                      <a:pt x="31" y="26"/>
                      <a:pt x="26" y="31"/>
                      <a:pt x="19" y="33"/>
                    </a:cubicBezTo>
                    <a:lnTo>
                      <a:pt x="18" y="33"/>
                    </a:ln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55" name="i$ḷíḍê">
                <a:extLst>
                  <a:ext uri="{FF2B5EF4-FFF2-40B4-BE49-F238E27FC236}">
                    <a16:creationId xmlns:a16="http://schemas.microsoft.com/office/drawing/2014/main" xmlns="" id="{E737AB16-88A1-4AC0-AEAF-32E41158FBA9}"/>
                  </a:ext>
                </a:extLst>
              </p:cNvPr>
              <p:cNvSpPr/>
              <p:nvPr userDrawn="1"/>
            </p:nvSpPr>
            <p:spPr bwMode="auto">
              <a:xfrm>
                <a:off x="5848350" y="1385888"/>
                <a:ext cx="150813" cy="150813"/>
              </a:xfrm>
              <a:custGeom>
                <a:avLst/>
                <a:gdLst>
                  <a:gd name="T0" fmla="*/ 23 w 45"/>
                  <a:gd name="T1" fmla="*/ 45 h 45"/>
                  <a:gd name="T2" fmla="*/ 0 w 45"/>
                  <a:gd name="T3" fmla="*/ 23 h 45"/>
                  <a:gd name="T4" fmla="*/ 23 w 45"/>
                  <a:gd name="T5" fmla="*/ 0 h 45"/>
                  <a:gd name="T6" fmla="*/ 45 w 45"/>
                  <a:gd name="T7" fmla="*/ 23 h 45"/>
                  <a:gd name="T8" fmla="*/ 23 w 45"/>
                  <a:gd name="T9" fmla="*/ 45 h 45"/>
                  <a:gd name="T10" fmla="*/ 23 w 45"/>
                  <a:gd name="T11" fmla="*/ 8 h 45"/>
                  <a:gd name="T12" fmla="*/ 8 w 45"/>
                  <a:gd name="T13" fmla="*/ 23 h 45"/>
                  <a:gd name="T14" fmla="*/ 23 w 45"/>
                  <a:gd name="T15" fmla="*/ 37 h 45"/>
                  <a:gd name="T16" fmla="*/ 37 w 45"/>
                  <a:gd name="T17" fmla="*/ 23 h 45"/>
                  <a:gd name="T18" fmla="*/ 23 w 45"/>
                  <a:gd name="T19"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5">
                    <a:moveTo>
                      <a:pt x="23" y="45"/>
                    </a:moveTo>
                    <a:cubicBezTo>
                      <a:pt x="10" y="45"/>
                      <a:pt x="0" y="35"/>
                      <a:pt x="0" y="23"/>
                    </a:cubicBezTo>
                    <a:cubicBezTo>
                      <a:pt x="0" y="10"/>
                      <a:pt x="10" y="0"/>
                      <a:pt x="23" y="0"/>
                    </a:cubicBezTo>
                    <a:cubicBezTo>
                      <a:pt x="35" y="0"/>
                      <a:pt x="45" y="10"/>
                      <a:pt x="45" y="23"/>
                    </a:cubicBezTo>
                    <a:cubicBezTo>
                      <a:pt x="45" y="35"/>
                      <a:pt x="35" y="45"/>
                      <a:pt x="23" y="45"/>
                    </a:cubicBezTo>
                    <a:close/>
                    <a:moveTo>
                      <a:pt x="23" y="8"/>
                    </a:moveTo>
                    <a:cubicBezTo>
                      <a:pt x="15" y="8"/>
                      <a:pt x="8" y="15"/>
                      <a:pt x="8" y="23"/>
                    </a:cubicBezTo>
                    <a:cubicBezTo>
                      <a:pt x="8" y="30"/>
                      <a:pt x="15" y="37"/>
                      <a:pt x="23" y="37"/>
                    </a:cubicBezTo>
                    <a:cubicBezTo>
                      <a:pt x="31" y="37"/>
                      <a:pt x="37" y="30"/>
                      <a:pt x="37" y="23"/>
                    </a:cubicBezTo>
                    <a:cubicBezTo>
                      <a:pt x="37" y="15"/>
                      <a:pt x="31" y="8"/>
                      <a:pt x="23"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56" name="íśḷiďe">
                <a:extLst>
                  <a:ext uri="{FF2B5EF4-FFF2-40B4-BE49-F238E27FC236}">
                    <a16:creationId xmlns:a16="http://schemas.microsoft.com/office/drawing/2014/main" xmlns="" id="{CBFF458E-292F-47AD-9ADF-E4EEDA4ACDEA}"/>
                  </a:ext>
                </a:extLst>
              </p:cNvPr>
              <p:cNvSpPr/>
              <p:nvPr userDrawn="1"/>
            </p:nvSpPr>
            <p:spPr bwMode="auto">
              <a:xfrm>
                <a:off x="3406775" y="4054476"/>
                <a:ext cx="150813" cy="147638"/>
              </a:xfrm>
              <a:custGeom>
                <a:avLst/>
                <a:gdLst>
                  <a:gd name="T0" fmla="*/ 23 w 45"/>
                  <a:gd name="T1" fmla="*/ 44 h 44"/>
                  <a:gd name="T2" fmla="*/ 0 w 45"/>
                  <a:gd name="T3" fmla="*/ 22 h 44"/>
                  <a:gd name="T4" fmla="*/ 23 w 45"/>
                  <a:gd name="T5" fmla="*/ 0 h 44"/>
                  <a:gd name="T6" fmla="*/ 45 w 45"/>
                  <a:gd name="T7" fmla="*/ 22 h 44"/>
                  <a:gd name="T8" fmla="*/ 23 w 45"/>
                  <a:gd name="T9" fmla="*/ 44 h 44"/>
                  <a:gd name="T10" fmla="*/ 23 w 45"/>
                  <a:gd name="T11" fmla="*/ 8 h 44"/>
                  <a:gd name="T12" fmla="*/ 8 w 45"/>
                  <a:gd name="T13" fmla="*/ 22 h 44"/>
                  <a:gd name="T14" fmla="*/ 23 w 45"/>
                  <a:gd name="T15" fmla="*/ 36 h 44"/>
                  <a:gd name="T16" fmla="*/ 37 w 45"/>
                  <a:gd name="T17" fmla="*/ 22 h 44"/>
                  <a:gd name="T18" fmla="*/ 23 w 45"/>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4">
                    <a:moveTo>
                      <a:pt x="23" y="44"/>
                    </a:moveTo>
                    <a:cubicBezTo>
                      <a:pt x="10" y="44"/>
                      <a:pt x="0" y="34"/>
                      <a:pt x="0" y="22"/>
                    </a:cubicBezTo>
                    <a:cubicBezTo>
                      <a:pt x="0" y="10"/>
                      <a:pt x="10" y="0"/>
                      <a:pt x="23" y="0"/>
                    </a:cubicBezTo>
                    <a:cubicBezTo>
                      <a:pt x="35" y="0"/>
                      <a:pt x="45" y="10"/>
                      <a:pt x="45" y="22"/>
                    </a:cubicBezTo>
                    <a:cubicBezTo>
                      <a:pt x="45" y="34"/>
                      <a:pt x="35" y="44"/>
                      <a:pt x="23" y="44"/>
                    </a:cubicBezTo>
                    <a:close/>
                    <a:moveTo>
                      <a:pt x="23" y="8"/>
                    </a:moveTo>
                    <a:cubicBezTo>
                      <a:pt x="15" y="8"/>
                      <a:pt x="8" y="14"/>
                      <a:pt x="8" y="22"/>
                    </a:cubicBezTo>
                    <a:cubicBezTo>
                      <a:pt x="8" y="30"/>
                      <a:pt x="15" y="36"/>
                      <a:pt x="23" y="36"/>
                    </a:cubicBezTo>
                    <a:cubicBezTo>
                      <a:pt x="31" y="36"/>
                      <a:pt x="37" y="30"/>
                      <a:pt x="37" y="22"/>
                    </a:cubicBezTo>
                    <a:cubicBezTo>
                      <a:pt x="37" y="14"/>
                      <a:pt x="31" y="8"/>
                      <a:pt x="23"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57" name="ï$ḻiḑê">
                <a:extLst>
                  <a:ext uri="{FF2B5EF4-FFF2-40B4-BE49-F238E27FC236}">
                    <a16:creationId xmlns:a16="http://schemas.microsoft.com/office/drawing/2014/main" xmlns="" id="{B71F3B24-11CF-4A34-9159-778874934118}"/>
                  </a:ext>
                </a:extLst>
              </p:cNvPr>
              <p:cNvSpPr/>
              <p:nvPr userDrawn="1"/>
            </p:nvSpPr>
            <p:spPr bwMode="auto">
              <a:xfrm>
                <a:off x="8637588" y="4427538"/>
                <a:ext cx="147638" cy="146050"/>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58" name="îṧlïḑé">
                <a:extLst>
                  <a:ext uri="{FF2B5EF4-FFF2-40B4-BE49-F238E27FC236}">
                    <a16:creationId xmlns:a16="http://schemas.microsoft.com/office/drawing/2014/main" xmlns="" id="{A3987B1C-75B0-4283-8EFC-55D64E294981}"/>
                  </a:ext>
                </a:extLst>
              </p:cNvPr>
              <p:cNvSpPr/>
              <p:nvPr userDrawn="1"/>
            </p:nvSpPr>
            <p:spPr bwMode="auto">
              <a:xfrm>
                <a:off x="4181475" y="3079751"/>
                <a:ext cx="147638" cy="147638"/>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5" y="0"/>
                      <a:pt x="44" y="10"/>
                      <a:pt x="44" y="22"/>
                    </a:cubicBezTo>
                    <a:cubicBezTo>
                      <a:pt x="44" y="34"/>
                      <a:pt x="35"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59" name="í$ļîḍé">
                <a:extLst>
                  <a:ext uri="{FF2B5EF4-FFF2-40B4-BE49-F238E27FC236}">
                    <a16:creationId xmlns:a16="http://schemas.microsoft.com/office/drawing/2014/main" xmlns="" id="{5AC52407-8612-415E-B1DA-D328CF4094D4}"/>
                  </a:ext>
                </a:extLst>
              </p:cNvPr>
              <p:cNvSpPr/>
              <p:nvPr userDrawn="1"/>
            </p:nvSpPr>
            <p:spPr bwMode="auto">
              <a:xfrm>
                <a:off x="3879850" y="5167313"/>
                <a:ext cx="2138363" cy="619125"/>
              </a:xfrm>
              <a:custGeom>
                <a:avLst/>
                <a:gdLst>
                  <a:gd name="T0" fmla="*/ 638 w 638"/>
                  <a:gd name="T1" fmla="*/ 179 h 185"/>
                  <a:gd name="T2" fmla="*/ 638 w 638"/>
                  <a:gd name="T3" fmla="*/ 0 h 185"/>
                  <a:gd name="T4" fmla="*/ 0 w 638"/>
                  <a:gd name="T5" fmla="*/ 185 h 185"/>
                  <a:gd name="T6" fmla="*/ 574 w 638"/>
                  <a:gd name="T7" fmla="*/ 153 h 185"/>
                  <a:gd name="T8" fmla="*/ 619 w 638"/>
                  <a:gd name="T9" fmla="*/ 185 h 185"/>
                  <a:gd name="T10" fmla="*/ 638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638" y="179"/>
                    </a:moveTo>
                    <a:cubicBezTo>
                      <a:pt x="638" y="0"/>
                      <a:pt x="638" y="0"/>
                      <a:pt x="638" y="0"/>
                    </a:cubicBezTo>
                    <a:cubicBezTo>
                      <a:pt x="0" y="185"/>
                      <a:pt x="0" y="185"/>
                      <a:pt x="0" y="185"/>
                    </a:cubicBezTo>
                    <a:cubicBezTo>
                      <a:pt x="574" y="153"/>
                      <a:pt x="574" y="153"/>
                      <a:pt x="574" y="153"/>
                    </a:cubicBezTo>
                    <a:cubicBezTo>
                      <a:pt x="574" y="153"/>
                      <a:pt x="607" y="185"/>
                      <a:pt x="619" y="185"/>
                    </a:cubicBezTo>
                    <a:cubicBezTo>
                      <a:pt x="632" y="185"/>
                      <a:pt x="638" y="179"/>
                      <a:pt x="638"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60" name="isḷide">
                <a:extLst>
                  <a:ext uri="{FF2B5EF4-FFF2-40B4-BE49-F238E27FC236}">
                    <a16:creationId xmlns:a16="http://schemas.microsoft.com/office/drawing/2014/main" xmlns="" id="{E9EF0E23-9BAB-4E9E-9E54-6701F3D3AF98}"/>
                  </a:ext>
                </a:extLst>
              </p:cNvPr>
              <p:cNvSpPr/>
              <p:nvPr userDrawn="1"/>
            </p:nvSpPr>
            <p:spPr bwMode="auto">
              <a:xfrm>
                <a:off x="4019550" y="4633913"/>
                <a:ext cx="1998663" cy="938213"/>
              </a:xfrm>
              <a:custGeom>
                <a:avLst/>
                <a:gdLst>
                  <a:gd name="T0" fmla="*/ 0 w 596"/>
                  <a:gd name="T1" fmla="*/ 237 h 280"/>
                  <a:gd name="T2" fmla="*/ 122 w 596"/>
                  <a:gd name="T3" fmla="*/ 106 h 280"/>
                  <a:gd name="T4" fmla="*/ 208 w 596"/>
                  <a:gd name="T5" fmla="*/ 76 h 280"/>
                  <a:gd name="T6" fmla="*/ 450 w 596"/>
                  <a:gd name="T7" fmla="*/ 14 h 280"/>
                  <a:gd name="T8" fmla="*/ 596 w 596"/>
                  <a:gd name="T9" fmla="*/ 114 h 280"/>
                  <a:gd name="T10" fmla="*/ 596 w 596"/>
                  <a:gd name="T11" fmla="*/ 240 h 280"/>
                  <a:gd name="T12" fmla="*/ 28 w 596"/>
                  <a:gd name="T13" fmla="*/ 280 h 280"/>
                  <a:gd name="T14" fmla="*/ 0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0" y="237"/>
                    </a:moveTo>
                    <a:cubicBezTo>
                      <a:pt x="122" y="106"/>
                      <a:pt x="122" y="106"/>
                      <a:pt x="122" y="106"/>
                    </a:cubicBezTo>
                    <a:cubicBezTo>
                      <a:pt x="122" y="106"/>
                      <a:pt x="153" y="115"/>
                      <a:pt x="208" y="76"/>
                    </a:cubicBezTo>
                    <a:cubicBezTo>
                      <a:pt x="270" y="33"/>
                      <a:pt x="379" y="0"/>
                      <a:pt x="450" y="14"/>
                    </a:cubicBezTo>
                    <a:cubicBezTo>
                      <a:pt x="520" y="29"/>
                      <a:pt x="596" y="114"/>
                      <a:pt x="596" y="114"/>
                    </a:cubicBezTo>
                    <a:cubicBezTo>
                      <a:pt x="596" y="240"/>
                      <a:pt x="596" y="240"/>
                      <a:pt x="596" y="240"/>
                    </a:cubicBezTo>
                    <a:cubicBezTo>
                      <a:pt x="28" y="280"/>
                      <a:pt x="28" y="280"/>
                      <a:pt x="28" y="280"/>
                    </a:cubicBezTo>
                    <a:lnTo>
                      <a:pt x="0" y="23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61" name="ïś1îḓè">
                <a:extLst>
                  <a:ext uri="{FF2B5EF4-FFF2-40B4-BE49-F238E27FC236}">
                    <a16:creationId xmlns:a16="http://schemas.microsoft.com/office/drawing/2014/main" xmlns="" id="{9B36BA8A-A211-4673-992D-9492AC047BEB}"/>
                  </a:ext>
                </a:extLst>
              </p:cNvPr>
              <p:cNvSpPr/>
              <p:nvPr userDrawn="1"/>
            </p:nvSpPr>
            <p:spPr bwMode="auto">
              <a:xfrm>
                <a:off x="4459288" y="4672013"/>
                <a:ext cx="1558925" cy="773113"/>
              </a:xfrm>
              <a:custGeom>
                <a:avLst/>
                <a:gdLst>
                  <a:gd name="T0" fmla="*/ 465 w 465"/>
                  <a:gd name="T1" fmla="*/ 220 h 231"/>
                  <a:gd name="T2" fmla="*/ 432 w 465"/>
                  <a:gd name="T3" fmla="*/ 148 h 231"/>
                  <a:gd name="T4" fmla="*/ 281 w 465"/>
                  <a:gd name="T5" fmla="*/ 0 h 231"/>
                  <a:gd name="T6" fmla="*/ 281 w 465"/>
                  <a:gd name="T7" fmla="*/ 0 h 231"/>
                  <a:gd name="T8" fmla="*/ 135 w 465"/>
                  <a:gd name="T9" fmla="*/ 33 h 231"/>
                  <a:gd name="T10" fmla="*/ 87 w 465"/>
                  <a:gd name="T11" fmla="*/ 58 h 231"/>
                  <a:gd name="T12" fmla="*/ 0 w 465"/>
                  <a:gd name="T13" fmla="*/ 221 h 231"/>
                  <a:gd name="T14" fmla="*/ 411 w 465"/>
                  <a:gd name="T15" fmla="*/ 216 h 231"/>
                  <a:gd name="T16" fmla="*/ 440 w 465"/>
                  <a:gd name="T17" fmla="*/ 231 h 231"/>
                  <a:gd name="T18" fmla="*/ 465 w 465"/>
                  <a:gd name="T19" fmla="*/ 229 h 231"/>
                  <a:gd name="T20" fmla="*/ 465 w 465"/>
                  <a:gd name="T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5" h="231">
                    <a:moveTo>
                      <a:pt x="465" y="220"/>
                    </a:moveTo>
                    <a:cubicBezTo>
                      <a:pt x="432" y="148"/>
                      <a:pt x="432" y="148"/>
                      <a:pt x="432" y="148"/>
                    </a:cubicBezTo>
                    <a:cubicBezTo>
                      <a:pt x="281" y="0"/>
                      <a:pt x="281" y="0"/>
                      <a:pt x="281" y="0"/>
                    </a:cubicBezTo>
                    <a:cubicBezTo>
                      <a:pt x="281" y="0"/>
                      <a:pt x="281" y="0"/>
                      <a:pt x="281" y="0"/>
                    </a:cubicBezTo>
                    <a:cubicBezTo>
                      <a:pt x="135" y="33"/>
                      <a:pt x="135" y="33"/>
                      <a:pt x="135" y="33"/>
                    </a:cubicBezTo>
                    <a:cubicBezTo>
                      <a:pt x="118" y="41"/>
                      <a:pt x="102" y="49"/>
                      <a:pt x="87" y="58"/>
                    </a:cubicBezTo>
                    <a:cubicBezTo>
                      <a:pt x="0" y="221"/>
                      <a:pt x="0" y="221"/>
                      <a:pt x="0" y="221"/>
                    </a:cubicBezTo>
                    <a:cubicBezTo>
                      <a:pt x="0" y="221"/>
                      <a:pt x="379" y="194"/>
                      <a:pt x="411" y="216"/>
                    </a:cubicBezTo>
                    <a:cubicBezTo>
                      <a:pt x="422" y="222"/>
                      <a:pt x="431" y="227"/>
                      <a:pt x="440" y="231"/>
                    </a:cubicBezTo>
                    <a:cubicBezTo>
                      <a:pt x="465" y="229"/>
                      <a:pt x="465" y="229"/>
                      <a:pt x="465" y="229"/>
                    </a:cubicBezTo>
                    <a:lnTo>
                      <a:pt x="465" y="22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62" name="ïṧľíḑé">
                <a:extLst>
                  <a:ext uri="{FF2B5EF4-FFF2-40B4-BE49-F238E27FC236}">
                    <a16:creationId xmlns:a16="http://schemas.microsoft.com/office/drawing/2014/main" xmlns="" id="{BFAF9498-464F-4426-9950-ED19FA14CFA4}"/>
                  </a:ext>
                </a:extLst>
              </p:cNvPr>
              <p:cNvSpPr/>
              <p:nvPr userDrawn="1"/>
            </p:nvSpPr>
            <p:spPr bwMode="auto">
              <a:xfrm>
                <a:off x="3879850" y="4976813"/>
                <a:ext cx="2138363" cy="809625"/>
              </a:xfrm>
              <a:custGeom>
                <a:avLst/>
                <a:gdLst>
                  <a:gd name="T0" fmla="*/ 569 w 638"/>
                  <a:gd name="T1" fmla="*/ 199 h 242"/>
                  <a:gd name="T2" fmla="*/ 414 w 638"/>
                  <a:gd name="T3" fmla="*/ 193 h 242"/>
                  <a:gd name="T4" fmla="*/ 0 w 638"/>
                  <a:gd name="T5" fmla="*/ 242 h 242"/>
                  <a:gd name="T6" fmla="*/ 42 w 638"/>
                  <a:gd name="T7" fmla="*/ 135 h 242"/>
                  <a:gd name="T8" fmla="*/ 193 w 638"/>
                  <a:gd name="T9" fmla="*/ 99 h 242"/>
                  <a:gd name="T10" fmla="*/ 463 w 638"/>
                  <a:gd name="T11" fmla="*/ 37 h 242"/>
                  <a:gd name="T12" fmla="*/ 638 w 638"/>
                  <a:gd name="T13" fmla="*/ 138 h 242"/>
                  <a:gd name="T14" fmla="*/ 5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569" y="199"/>
                    </a:moveTo>
                    <a:cubicBezTo>
                      <a:pt x="569" y="199"/>
                      <a:pt x="498" y="190"/>
                      <a:pt x="414" y="193"/>
                    </a:cubicBezTo>
                    <a:cubicBezTo>
                      <a:pt x="331" y="196"/>
                      <a:pt x="91" y="242"/>
                      <a:pt x="0" y="242"/>
                    </a:cubicBezTo>
                    <a:cubicBezTo>
                      <a:pt x="42" y="135"/>
                      <a:pt x="42" y="135"/>
                      <a:pt x="42" y="135"/>
                    </a:cubicBezTo>
                    <a:cubicBezTo>
                      <a:pt x="42" y="135"/>
                      <a:pt x="148" y="127"/>
                      <a:pt x="193" y="99"/>
                    </a:cubicBezTo>
                    <a:cubicBezTo>
                      <a:pt x="239" y="71"/>
                      <a:pt x="355" y="0"/>
                      <a:pt x="463" y="37"/>
                    </a:cubicBezTo>
                    <a:cubicBezTo>
                      <a:pt x="577" y="78"/>
                      <a:pt x="638" y="138"/>
                      <a:pt x="638" y="138"/>
                    </a:cubicBezTo>
                    <a:cubicBezTo>
                      <a:pt x="638" y="138"/>
                      <a:pt x="600" y="147"/>
                      <a:pt x="5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63" name="ïśļîdê">
                <a:extLst>
                  <a:ext uri="{FF2B5EF4-FFF2-40B4-BE49-F238E27FC236}">
                    <a16:creationId xmlns:a16="http://schemas.microsoft.com/office/drawing/2014/main" xmlns="" id="{689CD297-0AC9-4FF3-802B-B79B421FB929}"/>
                  </a:ext>
                </a:extLst>
              </p:cNvPr>
              <p:cNvSpPr/>
              <p:nvPr userDrawn="1"/>
            </p:nvSpPr>
            <p:spPr bwMode="auto">
              <a:xfrm>
                <a:off x="4197350" y="5167313"/>
                <a:ext cx="1711325" cy="341313"/>
              </a:xfrm>
              <a:custGeom>
                <a:avLst/>
                <a:gdLst>
                  <a:gd name="T0" fmla="*/ 510 w 510"/>
                  <a:gd name="T1" fmla="*/ 74 h 102"/>
                  <a:gd name="T2" fmla="*/ 449 w 510"/>
                  <a:gd name="T3" fmla="*/ 42 h 102"/>
                  <a:gd name="T4" fmla="*/ 386 w 510"/>
                  <a:gd name="T5" fmla="*/ 16 h 102"/>
                  <a:gd name="T6" fmla="*/ 321 w 510"/>
                  <a:gd name="T7" fmla="*/ 3 h 102"/>
                  <a:gd name="T8" fmla="*/ 312 w 510"/>
                  <a:gd name="T9" fmla="*/ 3 h 102"/>
                  <a:gd name="T10" fmla="*/ 304 w 510"/>
                  <a:gd name="T11" fmla="*/ 3 h 102"/>
                  <a:gd name="T12" fmla="*/ 287 w 510"/>
                  <a:gd name="T13" fmla="*/ 5 h 102"/>
                  <a:gd name="T14" fmla="*/ 254 w 510"/>
                  <a:gd name="T15" fmla="*/ 10 h 102"/>
                  <a:gd name="T16" fmla="*/ 190 w 510"/>
                  <a:gd name="T17" fmla="*/ 32 h 102"/>
                  <a:gd name="T18" fmla="*/ 129 w 510"/>
                  <a:gd name="T19" fmla="*/ 63 h 102"/>
                  <a:gd name="T20" fmla="*/ 66 w 510"/>
                  <a:gd name="T21" fmla="*/ 91 h 102"/>
                  <a:gd name="T22" fmla="*/ 0 w 510"/>
                  <a:gd name="T23" fmla="*/ 101 h 102"/>
                  <a:gd name="T24" fmla="*/ 33 w 510"/>
                  <a:gd name="T25" fmla="*/ 98 h 102"/>
                  <a:gd name="T26" fmla="*/ 66 w 510"/>
                  <a:gd name="T27" fmla="*/ 89 h 102"/>
                  <a:gd name="T28" fmla="*/ 128 w 510"/>
                  <a:gd name="T29" fmla="*/ 61 h 102"/>
                  <a:gd name="T30" fmla="*/ 189 w 510"/>
                  <a:gd name="T31" fmla="*/ 30 h 102"/>
                  <a:gd name="T32" fmla="*/ 254 w 510"/>
                  <a:gd name="T33" fmla="*/ 7 h 102"/>
                  <a:gd name="T34" fmla="*/ 287 w 510"/>
                  <a:gd name="T35" fmla="*/ 2 h 102"/>
                  <a:gd name="T36" fmla="*/ 304 w 510"/>
                  <a:gd name="T37" fmla="*/ 0 h 102"/>
                  <a:gd name="T38" fmla="*/ 312 w 510"/>
                  <a:gd name="T39" fmla="*/ 0 h 102"/>
                  <a:gd name="T40" fmla="*/ 321 w 510"/>
                  <a:gd name="T41" fmla="*/ 0 h 102"/>
                  <a:gd name="T42" fmla="*/ 354 w 510"/>
                  <a:gd name="T43" fmla="*/ 4 h 102"/>
                  <a:gd name="T44" fmla="*/ 387 w 510"/>
                  <a:gd name="T45" fmla="*/ 13 h 102"/>
                  <a:gd name="T46" fmla="*/ 450 w 510"/>
                  <a:gd name="T47" fmla="*/ 40 h 102"/>
                  <a:gd name="T48" fmla="*/ 480 w 510"/>
                  <a:gd name="T49" fmla="*/ 56 h 102"/>
                  <a:gd name="T50" fmla="*/ 51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510" y="74"/>
                    </a:moveTo>
                    <a:cubicBezTo>
                      <a:pt x="490" y="62"/>
                      <a:pt x="470" y="51"/>
                      <a:pt x="449" y="42"/>
                    </a:cubicBezTo>
                    <a:cubicBezTo>
                      <a:pt x="429" y="32"/>
                      <a:pt x="408" y="23"/>
                      <a:pt x="386" y="16"/>
                    </a:cubicBezTo>
                    <a:cubicBezTo>
                      <a:pt x="365" y="9"/>
                      <a:pt x="343" y="3"/>
                      <a:pt x="321" y="3"/>
                    </a:cubicBezTo>
                    <a:cubicBezTo>
                      <a:pt x="318" y="3"/>
                      <a:pt x="315" y="3"/>
                      <a:pt x="312" y="3"/>
                    </a:cubicBezTo>
                    <a:cubicBezTo>
                      <a:pt x="310" y="3"/>
                      <a:pt x="307" y="3"/>
                      <a:pt x="304" y="3"/>
                    </a:cubicBezTo>
                    <a:cubicBezTo>
                      <a:pt x="298" y="4"/>
                      <a:pt x="293" y="4"/>
                      <a:pt x="287" y="5"/>
                    </a:cubicBezTo>
                    <a:cubicBezTo>
                      <a:pt x="276" y="6"/>
                      <a:pt x="265" y="8"/>
                      <a:pt x="254" y="10"/>
                    </a:cubicBezTo>
                    <a:cubicBezTo>
                      <a:pt x="232" y="15"/>
                      <a:pt x="211" y="23"/>
                      <a:pt x="190" y="32"/>
                    </a:cubicBezTo>
                    <a:cubicBezTo>
                      <a:pt x="169" y="42"/>
                      <a:pt x="149" y="53"/>
                      <a:pt x="129" y="63"/>
                    </a:cubicBezTo>
                    <a:cubicBezTo>
                      <a:pt x="109" y="74"/>
                      <a:pt x="88" y="84"/>
                      <a:pt x="66" y="91"/>
                    </a:cubicBezTo>
                    <a:cubicBezTo>
                      <a:pt x="45" y="98"/>
                      <a:pt x="22" y="102"/>
                      <a:pt x="0" y="101"/>
                    </a:cubicBezTo>
                    <a:cubicBezTo>
                      <a:pt x="11" y="101"/>
                      <a:pt x="22" y="100"/>
                      <a:pt x="33" y="98"/>
                    </a:cubicBezTo>
                    <a:cubicBezTo>
                      <a:pt x="44" y="96"/>
                      <a:pt x="55" y="93"/>
                      <a:pt x="66" y="89"/>
                    </a:cubicBezTo>
                    <a:cubicBezTo>
                      <a:pt x="87" y="82"/>
                      <a:pt x="108" y="72"/>
                      <a:pt x="128" y="61"/>
                    </a:cubicBezTo>
                    <a:cubicBezTo>
                      <a:pt x="148" y="50"/>
                      <a:pt x="168" y="39"/>
                      <a:pt x="189" y="30"/>
                    </a:cubicBezTo>
                    <a:cubicBezTo>
                      <a:pt x="210" y="20"/>
                      <a:pt x="232" y="12"/>
                      <a:pt x="254" y="7"/>
                    </a:cubicBezTo>
                    <a:cubicBezTo>
                      <a:pt x="265" y="5"/>
                      <a:pt x="276" y="3"/>
                      <a:pt x="287" y="2"/>
                    </a:cubicBezTo>
                    <a:cubicBezTo>
                      <a:pt x="293" y="1"/>
                      <a:pt x="298" y="1"/>
                      <a:pt x="304" y="0"/>
                    </a:cubicBezTo>
                    <a:cubicBezTo>
                      <a:pt x="307" y="0"/>
                      <a:pt x="309" y="0"/>
                      <a:pt x="312" y="0"/>
                    </a:cubicBezTo>
                    <a:cubicBezTo>
                      <a:pt x="315" y="0"/>
                      <a:pt x="318" y="0"/>
                      <a:pt x="321" y="0"/>
                    </a:cubicBezTo>
                    <a:cubicBezTo>
                      <a:pt x="332" y="0"/>
                      <a:pt x="343" y="2"/>
                      <a:pt x="354" y="4"/>
                    </a:cubicBezTo>
                    <a:cubicBezTo>
                      <a:pt x="365" y="7"/>
                      <a:pt x="376" y="10"/>
                      <a:pt x="387" y="13"/>
                    </a:cubicBezTo>
                    <a:cubicBezTo>
                      <a:pt x="409" y="21"/>
                      <a:pt x="430" y="30"/>
                      <a:pt x="450" y="40"/>
                    </a:cubicBezTo>
                    <a:cubicBezTo>
                      <a:pt x="460" y="45"/>
                      <a:pt x="470" y="51"/>
                      <a:pt x="480" y="56"/>
                    </a:cubicBezTo>
                    <a:cubicBezTo>
                      <a:pt x="491" y="62"/>
                      <a:pt x="500" y="68"/>
                      <a:pt x="51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64" name="ïsḷide">
                <a:extLst>
                  <a:ext uri="{FF2B5EF4-FFF2-40B4-BE49-F238E27FC236}">
                    <a16:creationId xmlns:a16="http://schemas.microsoft.com/office/drawing/2014/main" xmlns="" id="{045953C8-9DA9-4C70-842B-ABCDF8442D09}"/>
                  </a:ext>
                </a:extLst>
              </p:cNvPr>
              <p:cNvSpPr/>
              <p:nvPr userDrawn="1"/>
            </p:nvSpPr>
            <p:spPr bwMode="auto">
              <a:xfrm>
                <a:off x="4254500" y="5287963"/>
                <a:ext cx="1582738" cy="287338"/>
              </a:xfrm>
              <a:custGeom>
                <a:avLst/>
                <a:gdLst>
                  <a:gd name="T0" fmla="*/ 472 w 472"/>
                  <a:gd name="T1" fmla="*/ 46 h 86"/>
                  <a:gd name="T2" fmla="*/ 414 w 472"/>
                  <a:gd name="T3" fmla="*/ 25 h 86"/>
                  <a:gd name="T4" fmla="*/ 355 w 472"/>
                  <a:gd name="T5" fmla="*/ 10 h 86"/>
                  <a:gd name="T6" fmla="*/ 294 w 472"/>
                  <a:gd name="T7" fmla="*/ 3 h 86"/>
                  <a:gd name="T8" fmla="*/ 234 w 472"/>
                  <a:gd name="T9" fmla="*/ 12 h 86"/>
                  <a:gd name="T10" fmla="*/ 119 w 472"/>
                  <a:gd name="T11" fmla="*/ 56 h 86"/>
                  <a:gd name="T12" fmla="*/ 90 w 472"/>
                  <a:gd name="T13" fmla="*/ 67 h 86"/>
                  <a:gd name="T14" fmla="*/ 61 w 472"/>
                  <a:gd name="T15" fmla="*/ 77 h 86"/>
                  <a:gd name="T16" fmla="*/ 31 w 472"/>
                  <a:gd name="T17" fmla="*/ 83 h 86"/>
                  <a:gd name="T18" fmla="*/ 0 w 472"/>
                  <a:gd name="T19" fmla="*/ 85 h 86"/>
                  <a:gd name="T20" fmla="*/ 60 w 472"/>
                  <a:gd name="T21" fmla="*/ 75 h 86"/>
                  <a:gd name="T22" fmla="*/ 118 w 472"/>
                  <a:gd name="T23" fmla="*/ 53 h 86"/>
                  <a:gd name="T24" fmla="*/ 175 w 472"/>
                  <a:gd name="T25" fmla="*/ 29 h 86"/>
                  <a:gd name="T26" fmla="*/ 234 w 472"/>
                  <a:gd name="T27" fmla="*/ 9 h 86"/>
                  <a:gd name="T28" fmla="*/ 294 w 472"/>
                  <a:gd name="T29" fmla="*/ 0 h 86"/>
                  <a:gd name="T30" fmla="*/ 310 w 472"/>
                  <a:gd name="T31" fmla="*/ 0 h 86"/>
                  <a:gd name="T32" fmla="*/ 325 w 472"/>
                  <a:gd name="T33" fmla="*/ 2 h 86"/>
                  <a:gd name="T34" fmla="*/ 340 w 472"/>
                  <a:gd name="T35" fmla="*/ 4 h 86"/>
                  <a:gd name="T36" fmla="*/ 355 w 472"/>
                  <a:gd name="T37" fmla="*/ 7 h 86"/>
                  <a:gd name="T38" fmla="*/ 472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472" y="46"/>
                    </a:moveTo>
                    <a:cubicBezTo>
                      <a:pt x="453" y="38"/>
                      <a:pt x="434" y="31"/>
                      <a:pt x="414" y="25"/>
                    </a:cubicBezTo>
                    <a:cubicBezTo>
                      <a:pt x="394" y="19"/>
                      <a:pt x="375" y="14"/>
                      <a:pt x="355" y="10"/>
                    </a:cubicBezTo>
                    <a:cubicBezTo>
                      <a:pt x="335" y="6"/>
                      <a:pt x="315" y="3"/>
                      <a:pt x="294" y="3"/>
                    </a:cubicBezTo>
                    <a:cubicBezTo>
                      <a:pt x="274" y="3"/>
                      <a:pt x="254" y="7"/>
                      <a:pt x="234" y="12"/>
                    </a:cubicBezTo>
                    <a:cubicBezTo>
                      <a:pt x="195" y="22"/>
                      <a:pt x="157" y="40"/>
                      <a:pt x="119" y="56"/>
                    </a:cubicBezTo>
                    <a:cubicBezTo>
                      <a:pt x="109" y="60"/>
                      <a:pt x="100" y="63"/>
                      <a:pt x="90" y="67"/>
                    </a:cubicBezTo>
                    <a:cubicBezTo>
                      <a:pt x="80" y="71"/>
                      <a:pt x="71" y="74"/>
                      <a:pt x="61" y="77"/>
                    </a:cubicBezTo>
                    <a:cubicBezTo>
                      <a:pt x="51" y="80"/>
                      <a:pt x="41" y="82"/>
                      <a:pt x="31" y="83"/>
                    </a:cubicBezTo>
                    <a:cubicBezTo>
                      <a:pt x="21" y="85"/>
                      <a:pt x="10" y="86"/>
                      <a:pt x="0" y="85"/>
                    </a:cubicBezTo>
                    <a:cubicBezTo>
                      <a:pt x="21" y="86"/>
                      <a:pt x="41" y="81"/>
                      <a:pt x="60" y="75"/>
                    </a:cubicBezTo>
                    <a:cubicBezTo>
                      <a:pt x="80" y="69"/>
                      <a:pt x="99" y="61"/>
                      <a:pt x="118" y="53"/>
                    </a:cubicBezTo>
                    <a:cubicBezTo>
                      <a:pt x="137" y="45"/>
                      <a:pt x="156" y="37"/>
                      <a:pt x="175" y="29"/>
                    </a:cubicBezTo>
                    <a:cubicBezTo>
                      <a:pt x="194" y="21"/>
                      <a:pt x="214" y="14"/>
                      <a:pt x="234" y="9"/>
                    </a:cubicBezTo>
                    <a:cubicBezTo>
                      <a:pt x="253" y="3"/>
                      <a:pt x="274" y="0"/>
                      <a:pt x="294" y="0"/>
                    </a:cubicBezTo>
                    <a:cubicBezTo>
                      <a:pt x="299" y="0"/>
                      <a:pt x="304" y="0"/>
                      <a:pt x="310" y="0"/>
                    </a:cubicBezTo>
                    <a:cubicBezTo>
                      <a:pt x="315" y="1"/>
                      <a:pt x="320" y="1"/>
                      <a:pt x="325" y="2"/>
                    </a:cubicBezTo>
                    <a:cubicBezTo>
                      <a:pt x="330" y="3"/>
                      <a:pt x="335" y="3"/>
                      <a:pt x="340" y="4"/>
                    </a:cubicBezTo>
                    <a:cubicBezTo>
                      <a:pt x="345" y="5"/>
                      <a:pt x="350" y="6"/>
                      <a:pt x="355" y="7"/>
                    </a:cubicBezTo>
                    <a:cubicBezTo>
                      <a:pt x="395" y="16"/>
                      <a:pt x="434" y="30"/>
                      <a:pt x="472"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65" name="iṣḷidé">
                <a:extLst>
                  <a:ext uri="{FF2B5EF4-FFF2-40B4-BE49-F238E27FC236}">
                    <a16:creationId xmlns:a16="http://schemas.microsoft.com/office/drawing/2014/main" xmlns="" id="{0990D76C-53A3-4477-91FF-6935E6DF3C1C}"/>
                  </a:ext>
                </a:extLst>
              </p:cNvPr>
              <p:cNvSpPr/>
              <p:nvPr userDrawn="1"/>
            </p:nvSpPr>
            <p:spPr bwMode="auto">
              <a:xfrm>
                <a:off x="4214813" y="5357813"/>
                <a:ext cx="1589088" cy="261938"/>
              </a:xfrm>
              <a:custGeom>
                <a:avLst/>
                <a:gdLst>
                  <a:gd name="T0" fmla="*/ 474 w 474"/>
                  <a:gd name="T1" fmla="*/ 36 h 78"/>
                  <a:gd name="T2" fmla="*/ 415 w 474"/>
                  <a:gd name="T3" fmla="*/ 18 h 78"/>
                  <a:gd name="T4" fmla="*/ 356 w 474"/>
                  <a:gd name="T5" fmla="*/ 6 h 78"/>
                  <a:gd name="T6" fmla="*/ 295 w 474"/>
                  <a:gd name="T7" fmla="*/ 4 h 78"/>
                  <a:gd name="T8" fmla="*/ 265 w 474"/>
                  <a:gd name="T9" fmla="*/ 9 h 78"/>
                  <a:gd name="T10" fmla="*/ 236 w 474"/>
                  <a:gd name="T11" fmla="*/ 17 h 78"/>
                  <a:gd name="T12" fmla="*/ 120 w 474"/>
                  <a:gd name="T13" fmla="*/ 58 h 78"/>
                  <a:gd name="T14" fmla="*/ 61 w 474"/>
                  <a:gd name="T15" fmla="*/ 74 h 78"/>
                  <a:gd name="T16" fmla="*/ 31 w 474"/>
                  <a:gd name="T17" fmla="*/ 77 h 78"/>
                  <a:gd name="T18" fmla="*/ 0 w 474"/>
                  <a:gd name="T19" fmla="*/ 77 h 78"/>
                  <a:gd name="T20" fmla="*/ 61 w 474"/>
                  <a:gd name="T21" fmla="*/ 72 h 78"/>
                  <a:gd name="T22" fmla="*/ 119 w 474"/>
                  <a:gd name="T23" fmla="*/ 55 h 78"/>
                  <a:gd name="T24" fmla="*/ 177 w 474"/>
                  <a:gd name="T25" fmla="*/ 34 h 78"/>
                  <a:gd name="T26" fmla="*/ 235 w 474"/>
                  <a:gd name="T27" fmla="*/ 14 h 78"/>
                  <a:gd name="T28" fmla="*/ 265 w 474"/>
                  <a:gd name="T29" fmla="*/ 6 h 78"/>
                  <a:gd name="T30" fmla="*/ 295 w 474"/>
                  <a:gd name="T31" fmla="*/ 1 h 78"/>
                  <a:gd name="T32" fmla="*/ 356 w 474"/>
                  <a:gd name="T33" fmla="*/ 4 h 78"/>
                  <a:gd name="T34" fmla="*/ 416 w 474"/>
                  <a:gd name="T35" fmla="*/ 17 h 78"/>
                  <a:gd name="T36" fmla="*/ 445 w 474"/>
                  <a:gd name="T37" fmla="*/ 26 h 78"/>
                  <a:gd name="T38" fmla="*/ 474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474" y="36"/>
                    </a:moveTo>
                    <a:cubicBezTo>
                      <a:pt x="455" y="29"/>
                      <a:pt x="435" y="23"/>
                      <a:pt x="415" y="18"/>
                    </a:cubicBezTo>
                    <a:cubicBezTo>
                      <a:pt x="396" y="13"/>
                      <a:pt x="376" y="9"/>
                      <a:pt x="356" y="6"/>
                    </a:cubicBezTo>
                    <a:cubicBezTo>
                      <a:pt x="336" y="4"/>
                      <a:pt x="315" y="3"/>
                      <a:pt x="295" y="4"/>
                    </a:cubicBezTo>
                    <a:cubicBezTo>
                      <a:pt x="285" y="5"/>
                      <a:pt x="275" y="6"/>
                      <a:pt x="265" y="9"/>
                    </a:cubicBezTo>
                    <a:cubicBezTo>
                      <a:pt x="256" y="11"/>
                      <a:pt x="246" y="14"/>
                      <a:pt x="236" y="17"/>
                    </a:cubicBezTo>
                    <a:cubicBezTo>
                      <a:pt x="197" y="29"/>
                      <a:pt x="159" y="45"/>
                      <a:pt x="120" y="58"/>
                    </a:cubicBezTo>
                    <a:cubicBezTo>
                      <a:pt x="101" y="64"/>
                      <a:pt x="81" y="70"/>
                      <a:pt x="61" y="74"/>
                    </a:cubicBezTo>
                    <a:cubicBezTo>
                      <a:pt x="51" y="75"/>
                      <a:pt x="41" y="77"/>
                      <a:pt x="31" y="77"/>
                    </a:cubicBezTo>
                    <a:cubicBezTo>
                      <a:pt x="21" y="78"/>
                      <a:pt x="10" y="78"/>
                      <a:pt x="0" y="77"/>
                    </a:cubicBezTo>
                    <a:cubicBezTo>
                      <a:pt x="21" y="78"/>
                      <a:pt x="41" y="76"/>
                      <a:pt x="61" y="72"/>
                    </a:cubicBezTo>
                    <a:cubicBezTo>
                      <a:pt x="81" y="68"/>
                      <a:pt x="100" y="62"/>
                      <a:pt x="119" y="55"/>
                    </a:cubicBezTo>
                    <a:cubicBezTo>
                      <a:pt x="139" y="49"/>
                      <a:pt x="158" y="42"/>
                      <a:pt x="177" y="34"/>
                    </a:cubicBezTo>
                    <a:cubicBezTo>
                      <a:pt x="196" y="27"/>
                      <a:pt x="216" y="20"/>
                      <a:pt x="235" y="14"/>
                    </a:cubicBezTo>
                    <a:cubicBezTo>
                      <a:pt x="245" y="11"/>
                      <a:pt x="255" y="8"/>
                      <a:pt x="265" y="6"/>
                    </a:cubicBezTo>
                    <a:cubicBezTo>
                      <a:pt x="275" y="3"/>
                      <a:pt x="285" y="2"/>
                      <a:pt x="295" y="1"/>
                    </a:cubicBezTo>
                    <a:cubicBezTo>
                      <a:pt x="315" y="0"/>
                      <a:pt x="336" y="1"/>
                      <a:pt x="356" y="4"/>
                    </a:cubicBezTo>
                    <a:cubicBezTo>
                      <a:pt x="376" y="7"/>
                      <a:pt x="396" y="11"/>
                      <a:pt x="416" y="17"/>
                    </a:cubicBezTo>
                    <a:cubicBezTo>
                      <a:pt x="425" y="19"/>
                      <a:pt x="435" y="22"/>
                      <a:pt x="445" y="26"/>
                    </a:cubicBezTo>
                    <a:cubicBezTo>
                      <a:pt x="455" y="29"/>
                      <a:pt x="464" y="32"/>
                      <a:pt x="474"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66" name="íŝ1ïdè">
                <a:extLst>
                  <a:ext uri="{FF2B5EF4-FFF2-40B4-BE49-F238E27FC236}">
                    <a16:creationId xmlns:a16="http://schemas.microsoft.com/office/drawing/2014/main" xmlns="" id="{F0A67A34-0838-4A1B-91C6-A69AD503AF88}"/>
                  </a:ext>
                </a:extLst>
              </p:cNvPr>
              <p:cNvSpPr/>
              <p:nvPr userDrawn="1"/>
            </p:nvSpPr>
            <p:spPr bwMode="auto">
              <a:xfrm>
                <a:off x="4359275" y="5502276"/>
                <a:ext cx="1360488" cy="163513"/>
              </a:xfrm>
              <a:custGeom>
                <a:avLst/>
                <a:gdLst>
                  <a:gd name="T0" fmla="*/ 406 w 406"/>
                  <a:gd name="T1" fmla="*/ 17 h 49"/>
                  <a:gd name="T2" fmla="*/ 355 w 406"/>
                  <a:gd name="T3" fmla="*/ 10 h 49"/>
                  <a:gd name="T4" fmla="*/ 304 w 406"/>
                  <a:gd name="T5" fmla="*/ 5 h 49"/>
                  <a:gd name="T6" fmla="*/ 253 w 406"/>
                  <a:gd name="T7" fmla="*/ 3 h 49"/>
                  <a:gd name="T8" fmla="*/ 202 w 406"/>
                  <a:gd name="T9" fmla="*/ 7 h 49"/>
                  <a:gd name="T10" fmla="*/ 152 w 406"/>
                  <a:gd name="T11" fmla="*/ 19 h 49"/>
                  <a:gd name="T12" fmla="*/ 102 w 406"/>
                  <a:gd name="T13" fmla="*/ 32 h 49"/>
                  <a:gd name="T14" fmla="*/ 51 w 406"/>
                  <a:gd name="T15" fmla="*/ 43 h 49"/>
                  <a:gd name="T16" fmla="*/ 0 w 406"/>
                  <a:gd name="T17" fmla="*/ 49 h 49"/>
                  <a:gd name="T18" fmla="*/ 101 w 406"/>
                  <a:gd name="T19" fmla="*/ 30 h 49"/>
                  <a:gd name="T20" fmla="*/ 201 w 406"/>
                  <a:gd name="T21" fmla="*/ 4 h 49"/>
                  <a:gd name="T22" fmla="*/ 253 w 406"/>
                  <a:gd name="T23" fmla="*/ 0 h 49"/>
                  <a:gd name="T24" fmla="*/ 266 w 406"/>
                  <a:gd name="T25" fmla="*/ 0 h 49"/>
                  <a:gd name="T26" fmla="*/ 278 w 406"/>
                  <a:gd name="T27" fmla="*/ 0 h 49"/>
                  <a:gd name="T28" fmla="*/ 291 w 406"/>
                  <a:gd name="T29" fmla="*/ 1 h 49"/>
                  <a:gd name="T30" fmla="*/ 304 w 406"/>
                  <a:gd name="T31" fmla="*/ 2 h 49"/>
                  <a:gd name="T32" fmla="*/ 406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406" y="17"/>
                    </a:moveTo>
                    <a:cubicBezTo>
                      <a:pt x="389" y="14"/>
                      <a:pt x="372" y="12"/>
                      <a:pt x="355" y="10"/>
                    </a:cubicBezTo>
                    <a:cubicBezTo>
                      <a:pt x="338" y="8"/>
                      <a:pt x="321" y="6"/>
                      <a:pt x="304" y="5"/>
                    </a:cubicBezTo>
                    <a:cubicBezTo>
                      <a:pt x="287" y="4"/>
                      <a:pt x="270" y="3"/>
                      <a:pt x="253" y="3"/>
                    </a:cubicBezTo>
                    <a:cubicBezTo>
                      <a:pt x="236" y="3"/>
                      <a:pt x="219" y="4"/>
                      <a:pt x="202" y="7"/>
                    </a:cubicBezTo>
                    <a:cubicBezTo>
                      <a:pt x="185" y="10"/>
                      <a:pt x="168" y="14"/>
                      <a:pt x="152" y="19"/>
                    </a:cubicBezTo>
                    <a:cubicBezTo>
                      <a:pt x="135" y="23"/>
                      <a:pt x="118" y="28"/>
                      <a:pt x="102" y="32"/>
                    </a:cubicBezTo>
                    <a:cubicBezTo>
                      <a:pt x="85" y="36"/>
                      <a:pt x="68" y="40"/>
                      <a:pt x="51" y="43"/>
                    </a:cubicBezTo>
                    <a:cubicBezTo>
                      <a:pt x="34" y="45"/>
                      <a:pt x="17" y="47"/>
                      <a:pt x="0" y="49"/>
                    </a:cubicBezTo>
                    <a:cubicBezTo>
                      <a:pt x="34" y="45"/>
                      <a:pt x="68" y="39"/>
                      <a:pt x="101" y="30"/>
                    </a:cubicBezTo>
                    <a:cubicBezTo>
                      <a:pt x="134" y="21"/>
                      <a:pt x="167" y="10"/>
                      <a:pt x="201" y="4"/>
                    </a:cubicBezTo>
                    <a:cubicBezTo>
                      <a:pt x="218" y="1"/>
                      <a:pt x="236" y="0"/>
                      <a:pt x="253" y="0"/>
                    </a:cubicBezTo>
                    <a:cubicBezTo>
                      <a:pt x="266" y="0"/>
                      <a:pt x="266" y="0"/>
                      <a:pt x="266" y="0"/>
                    </a:cubicBezTo>
                    <a:cubicBezTo>
                      <a:pt x="270" y="0"/>
                      <a:pt x="274" y="0"/>
                      <a:pt x="278" y="0"/>
                    </a:cubicBezTo>
                    <a:cubicBezTo>
                      <a:pt x="283" y="0"/>
                      <a:pt x="287" y="1"/>
                      <a:pt x="291" y="1"/>
                    </a:cubicBezTo>
                    <a:cubicBezTo>
                      <a:pt x="296" y="1"/>
                      <a:pt x="300" y="2"/>
                      <a:pt x="304" y="2"/>
                    </a:cubicBezTo>
                    <a:cubicBezTo>
                      <a:pt x="338" y="5"/>
                      <a:pt x="372" y="10"/>
                      <a:pt x="406"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67" name="îş1ïďé">
                <a:extLst>
                  <a:ext uri="{FF2B5EF4-FFF2-40B4-BE49-F238E27FC236}">
                    <a16:creationId xmlns:a16="http://schemas.microsoft.com/office/drawing/2014/main" xmlns="" id="{720DBE1C-4A56-4252-8256-4FB40F5846B7}"/>
                  </a:ext>
                </a:extLst>
              </p:cNvPr>
              <p:cNvSpPr/>
              <p:nvPr userDrawn="1"/>
            </p:nvSpPr>
            <p:spPr bwMode="auto">
              <a:xfrm>
                <a:off x="5788025" y="5421313"/>
                <a:ext cx="230188" cy="234950"/>
              </a:xfrm>
              <a:custGeom>
                <a:avLst/>
                <a:gdLst>
                  <a:gd name="T0" fmla="*/ 69 w 69"/>
                  <a:gd name="T1" fmla="*/ 5 h 70"/>
                  <a:gd name="T2" fmla="*/ 0 w 69"/>
                  <a:gd name="T3" fmla="*/ 66 h 70"/>
                  <a:gd name="T4" fmla="*/ 5 w 69"/>
                  <a:gd name="T5" fmla="*/ 70 h 70"/>
                  <a:gd name="T6" fmla="*/ 69 w 69"/>
                  <a:gd name="T7" fmla="*/ 12 h 70"/>
                  <a:gd name="T8" fmla="*/ 69 w 69"/>
                  <a:gd name="T9" fmla="*/ 5 h 70"/>
                </a:gdLst>
                <a:ahLst/>
                <a:cxnLst>
                  <a:cxn ang="0">
                    <a:pos x="T0" y="T1"/>
                  </a:cxn>
                  <a:cxn ang="0">
                    <a:pos x="T2" y="T3"/>
                  </a:cxn>
                  <a:cxn ang="0">
                    <a:pos x="T4" y="T5"/>
                  </a:cxn>
                  <a:cxn ang="0">
                    <a:pos x="T6" y="T7"/>
                  </a:cxn>
                  <a:cxn ang="0">
                    <a:pos x="T8" y="T9"/>
                  </a:cxn>
                </a:cxnLst>
                <a:rect l="0" t="0" r="r" b="b"/>
                <a:pathLst>
                  <a:path w="69" h="70">
                    <a:moveTo>
                      <a:pt x="69" y="5"/>
                    </a:moveTo>
                    <a:cubicBezTo>
                      <a:pt x="69" y="5"/>
                      <a:pt x="39" y="0"/>
                      <a:pt x="0" y="66"/>
                    </a:cubicBezTo>
                    <a:cubicBezTo>
                      <a:pt x="0" y="66"/>
                      <a:pt x="2" y="70"/>
                      <a:pt x="5" y="70"/>
                    </a:cubicBezTo>
                    <a:cubicBezTo>
                      <a:pt x="8" y="69"/>
                      <a:pt x="35" y="14"/>
                      <a:pt x="69" y="12"/>
                    </a:cubicBezTo>
                    <a:lnTo>
                      <a:pt x="69"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68" name="işḷïḓe">
                <a:extLst>
                  <a:ext uri="{FF2B5EF4-FFF2-40B4-BE49-F238E27FC236}">
                    <a16:creationId xmlns:a16="http://schemas.microsoft.com/office/drawing/2014/main" xmlns="" id="{FE2B1762-3CEC-4040-B101-F2FAFCCB8B8B}"/>
                  </a:ext>
                </a:extLst>
              </p:cNvPr>
              <p:cNvSpPr/>
              <p:nvPr userDrawn="1"/>
            </p:nvSpPr>
            <p:spPr bwMode="auto">
              <a:xfrm>
                <a:off x="3879850" y="5656263"/>
                <a:ext cx="2138363" cy="184150"/>
              </a:xfrm>
              <a:custGeom>
                <a:avLst/>
                <a:gdLst>
                  <a:gd name="T0" fmla="*/ 574 w 638"/>
                  <a:gd name="T1" fmla="*/ 0 h 55"/>
                  <a:gd name="T2" fmla="*/ 0 w 638"/>
                  <a:gd name="T3" fmla="*/ 39 h 55"/>
                  <a:gd name="T4" fmla="*/ 0 w 638"/>
                  <a:gd name="T5" fmla="*/ 55 h 55"/>
                  <a:gd name="T6" fmla="*/ 574 w 638"/>
                  <a:gd name="T7" fmla="*/ 17 h 55"/>
                  <a:gd name="T8" fmla="*/ 638 w 638"/>
                  <a:gd name="T9" fmla="*/ 50 h 55"/>
                  <a:gd name="T10" fmla="*/ 638 w 638"/>
                  <a:gd name="T11" fmla="*/ 33 h 55"/>
                  <a:gd name="T12" fmla="*/ 57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574" y="0"/>
                    </a:moveTo>
                    <a:cubicBezTo>
                      <a:pt x="0" y="39"/>
                      <a:pt x="0" y="39"/>
                      <a:pt x="0" y="39"/>
                    </a:cubicBezTo>
                    <a:cubicBezTo>
                      <a:pt x="0" y="55"/>
                      <a:pt x="0" y="55"/>
                      <a:pt x="0" y="55"/>
                    </a:cubicBezTo>
                    <a:cubicBezTo>
                      <a:pt x="574" y="17"/>
                      <a:pt x="574" y="17"/>
                      <a:pt x="574" y="17"/>
                    </a:cubicBezTo>
                    <a:cubicBezTo>
                      <a:pt x="599" y="48"/>
                      <a:pt x="638" y="50"/>
                      <a:pt x="638" y="50"/>
                    </a:cubicBezTo>
                    <a:cubicBezTo>
                      <a:pt x="638" y="33"/>
                      <a:pt x="638" y="33"/>
                      <a:pt x="638" y="33"/>
                    </a:cubicBezTo>
                    <a:cubicBezTo>
                      <a:pt x="608" y="31"/>
                      <a:pt x="574" y="0"/>
                      <a:pt x="57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69" name="iś1ïḋê">
                <a:extLst>
                  <a:ext uri="{FF2B5EF4-FFF2-40B4-BE49-F238E27FC236}">
                    <a16:creationId xmlns:a16="http://schemas.microsoft.com/office/drawing/2014/main" xmlns="" id="{FF85732E-C8ED-4AD0-8340-F04C3062C950}"/>
                  </a:ext>
                </a:extLst>
              </p:cNvPr>
              <p:cNvSpPr/>
              <p:nvPr userDrawn="1"/>
            </p:nvSpPr>
            <p:spPr bwMode="auto">
              <a:xfrm>
                <a:off x="6018213" y="5167313"/>
                <a:ext cx="2139950" cy="619125"/>
              </a:xfrm>
              <a:custGeom>
                <a:avLst/>
                <a:gdLst>
                  <a:gd name="T0" fmla="*/ 0 w 638"/>
                  <a:gd name="T1" fmla="*/ 179 h 185"/>
                  <a:gd name="T2" fmla="*/ 0 w 638"/>
                  <a:gd name="T3" fmla="*/ 0 h 185"/>
                  <a:gd name="T4" fmla="*/ 638 w 638"/>
                  <a:gd name="T5" fmla="*/ 185 h 185"/>
                  <a:gd name="T6" fmla="*/ 64 w 638"/>
                  <a:gd name="T7" fmla="*/ 153 h 185"/>
                  <a:gd name="T8" fmla="*/ 19 w 638"/>
                  <a:gd name="T9" fmla="*/ 185 h 185"/>
                  <a:gd name="T10" fmla="*/ 0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0" y="179"/>
                    </a:moveTo>
                    <a:cubicBezTo>
                      <a:pt x="0" y="0"/>
                      <a:pt x="0" y="0"/>
                      <a:pt x="0" y="0"/>
                    </a:cubicBezTo>
                    <a:cubicBezTo>
                      <a:pt x="638" y="185"/>
                      <a:pt x="638" y="185"/>
                      <a:pt x="638" y="185"/>
                    </a:cubicBezTo>
                    <a:cubicBezTo>
                      <a:pt x="64" y="153"/>
                      <a:pt x="64" y="153"/>
                      <a:pt x="64" y="153"/>
                    </a:cubicBezTo>
                    <a:cubicBezTo>
                      <a:pt x="64" y="153"/>
                      <a:pt x="31" y="185"/>
                      <a:pt x="19" y="185"/>
                    </a:cubicBezTo>
                    <a:cubicBezTo>
                      <a:pt x="6" y="185"/>
                      <a:pt x="0" y="179"/>
                      <a:pt x="0"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70" name="íṧlïḑe">
                <a:extLst>
                  <a:ext uri="{FF2B5EF4-FFF2-40B4-BE49-F238E27FC236}">
                    <a16:creationId xmlns:a16="http://schemas.microsoft.com/office/drawing/2014/main" xmlns="" id="{D71DB5F3-29DA-4BD0-9D53-2DC55548305C}"/>
                  </a:ext>
                </a:extLst>
              </p:cNvPr>
              <p:cNvSpPr/>
              <p:nvPr userDrawn="1"/>
            </p:nvSpPr>
            <p:spPr bwMode="auto">
              <a:xfrm>
                <a:off x="6018213" y="4633913"/>
                <a:ext cx="1998663" cy="938213"/>
              </a:xfrm>
              <a:custGeom>
                <a:avLst/>
                <a:gdLst>
                  <a:gd name="T0" fmla="*/ 596 w 596"/>
                  <a:gd name="T1" fmla="*/ 237 h 280"/>
                  <a:gd name="T2" fmla="*/ 474 w 596"/>
                  <a:gd name="T3" fmla="*/ 106 h 280"/>
                  <a:gd name="T4" fmla="*/ 388 w 596"/>
                  <a:gd name="T5" fmla="*/ 76 h 280"/>
                  <a:gd name="T6" fmla="*/ 146 w 596"/>
                  <a:gd name="T7" fmla="*/ 14 h 280"/>
                  <a:gd name="T8" fmla="*/ 0 w 596"/>
                  <a:gd name="T9" fmla="*/ 114 h 280"/>
                  <a:gd name="T10" fmla="*/ 0 w 596"/>
                  <a:gd name="T11" fmla="*/ 240 h 280"/>
                  <a:gd name="T12" fmla="*/ 568 w 596"/>
                  <a:gd name="T13" fmla="*/ 280 h 280"/>
                  <a:gd name="T14" fmla="*/ 596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596" y="237"/>
                    </a:moveTo>
                    <a:cubicBezTo>
                      <a:pt x="474" y="106"/>
                      <a:pt x="474" y="106"/>
                      <a:pt x="474" y="106"/>
                    </a:cubicBezTo>
                    <a:cubicBezTo>
                      <a:pt x="474" y="106"/>
                      <a:pt x="443" y="115"/>
                      <a:pt x="388" y="76"/>
                    </a:cubicBezTo>
                    <a:cubicBezTo>
                      <a:pt x="326" y="33"/>
                      <a:pt x="217" y="0"/>
                      <a:pt x="146" y="14"/>
                    </a:cubicBezTo>
                    <a:cubicBezTo>
                      <a:pt x="76" y="29"/>
                      <a:pt x="0" y="114"/>
                      <a:pt x="0" y="114"/>
                    </a:cubicBezTo>
                    <a:cubicBezTo>
                      <a:pt x="0" y="240"/>
                      <a:pt x="0" y="240"/>
                      <a:pt x="0" y="240"/>
                    </a:cubicBezTo>
                    <a:cubicBezTo>
                      <a:pt x="568" y="280"/>
                      <a:pt x="568" y="280"/>
                      <a:pt x="568" y="280"/>
                    </a:cubicBezTo>
                    <a:lnTo>
                      <a:pt x="596" y="237"/>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71" name="îŝḷîďê">
                <a:extLst>
                  <a:ext uri="{FF2B5EF4-FFF2-40B4-BE49-F238E27FC236}">
                    <a16:creationId xmlns:a16="http://schemas.microsoft.com/office/drawing/2014/main" xmlns="" id="{E6E797D0-7C42-45FF-9F7C-1BF8AFE2EA71}"/>
                  </a:ext>
                </a:extLst>
              </p:cNvPr>
              <p:cNvSpPr/>
              <p:nvPr userDrawn="1"/>
            </p:nvSpPr>
            <p:spPr bwMode="auto">
              <a:xfrm>
                <a:off x="6018213" y="4976813"/>
                <a:ext cx="2139950" cy="809625"/>
              </a:xfrm>
              <a:custGeom>
                <a:avLst/>
                <a:gdLst>
                  <a:gd name="T0" fmla="*/ 69 w 638"/>
                  <a:gd name="T1" fmla="*/ 199 h 242"/>
                  <a:gd name="T2" fmla="*/ 224 w 638"/>
                  <a:gd name="T3" fmla="*/ 193 h 242"/>
                  <a:gd name="T4" fmla="*/ 638 w 638"/>
                  <a:gd name="T5" fmla="*/ 242 h 242"/>
                  <a:gd name="T6" fmla="*/ 596 w 638"/>
                  <a:gd name="T7" fmla="*/ 135 h 242"/>
                  <a:gd name="T8" fmla="*/ 445 w 638"/>
                  <a:gd name="T9" fmla="*/ 99 h 242"/>
                  <a:gd name="T10" fmla="*/ 175 w 638"/>
                  <a:gd name="T11" fmla="*/ 37 h 242"/>
                  <a:gd name="T12" fmla="*/ 0 w 638"/>
                  <a:gd name="T13" fmla="*/ 138 h 242"/>
                  <a:gd name="T14" fmla="*/ 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69" y="199"/>
                    </a:moveTo>
                    <a:cubicBezTo>
                      <a:pt x="69" y="199"/>
                      <a:pt x="140" y="190"/>
                      <a:pt x="224" y="193"/>
                    </a:cubicBezTo>
                    <a:cubicBezTo>
                      <a:pt x="307" y="196"/>
                      <a:pt x="547" y="242"/>
                      <a:pt x="638" y="242"/>
                    </a:cubicBezTo>
                    <a:cubicBezTo>
                      <a:pt x="596" y="135"/>
                      <a:pt x="596" y="135"/>
                      <a:pt x="596" y="135"/>
                    </a:cubicBezTo>
                    <a:cubicBezTo>
                      <a:pt x="596" y="135"/>
                      <a:pt x="490" y="127"/>
                      <a:pt x="445" y="99"/>
                    </a:cubicBezTo>
                    <a:cubicBezTo>
                      <a:pt x="399" y="71"/>
                      <a:pt x="283" y="0"/>
                      <a:pt x="175" y="37"/>
                    </a:cubicBezTo>
                    <a:cubicBezTo>
                      <a:pt x="61" y="78"/>
                      <a:pt x="0" y="138"/>
                      <a:pt x="0" y="138"/>
                    </a:cubicBezTo>
                    <a:cubicBezTo>
                      <a:pt x="0" y="138"/>
                      <a:pt x="38" y="147"/>
                      <a:pt x="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72" name="îs1ide">
                <a:extLst>
                  <a:ext uri="{FF2B5EF4-FFF2-40B4-BE49-F238E27FC236}">
                    <a16:creationId xmlns:a16="http://schemas.microsoft.com/office/drawing/2014/main" xmlns="" id="{A5620C23-4B17-4CF7-B06C-2C4C526CB052}"/>
                  </a:ext>
                </a:extLst>
              </p:cNvPr>
              <p:cNvSpPr/>
              <p:nvPr userDrawn="1"/>
            </p:nvSpPr>
            <p:spPr bwMode="auto">
              <a:xfrm>
                <a:off x="6129338" y="5167313"/>
                <a:ext cx="1709738" cy="341313"/>
              </a:xfrm>
              <a:custGeom>
                <a:avLst/>
                <a:gdLst>
                  <a:gd name="T0" fmla="*/ 0 w 510"/>
                  <a:gd name="T1" fmla="*/ 74 h 102"/>
                  <a:gd name="T2" fmla="*/ 61 w 510"/>
                  <a:gd name="T3" fmla="*/ 42 h 102"/>
                  <a:gd name="T4" fmla="*/ 124 w 510"/>
                  <a:gd name="T5" fmla="*/ 16 h 102"/>
                  <a:gd name="T6" fmla="*/ 189 w 510"/>
                  <a:gd name="T7" fmla="*/ 3 h 102"/>
                  <a:gd name="T8" fmla="*/ 198 w 510"/>
                  <a:gd name="T9" fmla="*/ 3 h 102"/>
                  <a:gd name="T10" fmla="*/ 206 w 510"/>
                  <a:gd name="T11" fmla="*/ 3 h 102"/>
                  <a:gd name="T12" fmla="*/ 223 w 510"/>
                  <a:gd name="T13" fmla="*/ 5 h 102"/>
                  <a:gd name="T14" fmla="*/ 256 w 510"/>
                  <a:gd name="T15" fmla="*/ 10 h 102"/>
                  <a:gd name="T16" fmla="*/ 320 w 510"/>
                  <a:gd name="T17" fmla="*/ 32 h 102"/>
                  <a:gd name="T18" fmla="*/ 381 w 510"/>
                  <a:gd name="T19" fmla="*/ 63 h 102"/>
                  <a:gd name="T20" fmla="*/ 444 w 510"/>
                  <a:gd name="T21" fmla="*/ 91 h 102"/>
                  <a:gd name="T22" fmla="*/ 510 w 510"/>
                  <a:gd name="T23" fmla="*/ 101 h 102"/>
                  <a:gd name="T24" fmla="*/ 477 w 510"/>
                  <a:gd name="T25" fmla="*/ 98 h 102"/>
                  <a:gd name="T26" fmla="*/ 444 w 510"/>
                  <a:gd name="T27" fmla="*/ 89 h 102"/>
                  <a:gd name="T28" fmla="*/ 382 w 510"/>
                  <a:gd name="T29" fmla="*/ 61 h 102"/>
                  <a:gd name="T30" fmla="*/ 321 w 510"/>
                  <a:gd name="T31" fmla="*/ 30 h 102"/>
                  <a:gd name="T32" fmla="*/ 256 w 510"/>
                  <a:gd name="T33" fmla="*/ 7 h 102"/>
                  <a:gd name="T34" fmla="*/ 223 w 510"/>
                  <a:gd name="T35" fmla="*/ 2 h 102"/>
                  <a:gd name="T36" fmla="*/ 206 w 510"/>
                  <a:gd name="T37" fmla="*/ 0 h 102"/>
                  <a:gd name="T38" fmla="*/ 198 w 510"/>
                  <a:gd name="T39" fmla="*/ 0 h 102"/>
                  <a:gd name="T40" fmla="*/ 189 w 510"/>
                  <a:gd name="T41" fmla="*/ 0 h 102"/>
                  <a:gd name="T42" fmla="*/ 156 w 510"/>
                  <a:gd name="T43" fmla="*/ 4 h 102"/>
                  <a:gd name="T44" fmla="*/ 123 w 510"/>
                  <a:gd name="T45" fmla="*/ 13 h 102"/>
                  <a:gd name="T46" fmla="*/ 60 w 510"/>
                  <a:gd name="T47" fmla="*/ 40 h 102"/>
                  <a:gd name="T48" fmla="*/ 30 w 510"/>
                  <a:gd name="T49" fmla="*/ 56 h 102"/>
                  <a:gd name="T50" fmla="*/ 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0" y="74"/>
                    </a:moveTo>
                    <a:cubicBezTo>
                      <a:pt x="20" y="62"/>
                      <a:pt x="40" y="51"/>
                      <a:pt x="61" y="42"/>
                    </a:cubicBezTo>
                    <a:cubicBezTo>
                      <a:pt x="81" y="32"/>
                      <a:pt x="102" y="23"/>
                      <a:pt x="124" y="16"/>
                    </a:cubicBezTo>
                    <a:cubicBezTo>
                      <a:pt x="145" y="9"/>
                      <a:pt x="167" y="3"/>
                      <a:pt x="189" y="3"/>
                    </a:cubicBezTo>
                    <a:cubicBezTo>
                      <a:pt x="192" y="3"/>
                      <a:pt x="195" y="3"/>
                      <a:pt x="198" y="3"/>
                    </a:cubicBezTo>
                    <a:cubicBezTo>
                      <a:pt x="200" y="3"/>
                      <a:pt x="203" y="3"/>
                      <a:pt x="206" y="3"/>
                    </a:cubicBezTo>
                    <a:cubicBezTo>
                      <a:pt x="212" y="4"/>
                      <a:pt x="217" y="4"/>
                      <a:pt x="223" y="5"/>
                    </a:cubicBezTo>
                    <a:cubicBezTo>
                      <a:pt x="234" y="6"/>
                      <a:pt x="245" y="8"/>
                      <a:pt x="256" y="10"/>
                    </a:cubicBezTo>
                    <a:cubicBezTo>
                      <a:pt x="278" y="15"/>
                      <a:pt x="299" y="23"/>
                      <a:pt x="320" y="32"/>
                    </a:cubicBezTo>
                    <a:cubicBezTo>
                      <a:pt x="341" y="42"/>
                      <a:pt x="361" y="53"/>
                      <a:pt x="381" y="63"/>
                    </a:cubicBezTo>
                    <a:cubicBezTo>
                      <a:pt x="401" y="74"/>
                      <a:pt x="422" y="84"/>
                      <a:pt x="444" y="91"/>
                    </a:cubicBezTo>
                    <a:cubicBezTo>
                      <a:pt x="465" y="98"/>
                      <a:pt x="488" y="102"/>
                      <a:pt x="510" y="101"/>
                    </a:cubicBezTo>
                    <a:cubicBezTo>
                      <a:pt x="499" y="101"/>
                      <a:pt x="488" y="100"/>
                      <a:pt x="477" y="98"/>
                    </a:cubicBezTo>
                    <a:cubicBezTo>
                      <a:pt x="466" y="96"/>
                      <a:pt x="455" y="93"/>
                      <a:pt x="444" y="89"/>
                    </a:cubicBezTo>
                    <a:cubicBezTo>
                      <a:pt x="423" y="82"/>
                      <a:pt x="402" y="72"/>
                      <a:pt x="382" y="61"/>
                    </a:cubicBezTo>
                    <a:cubicBezTo>
                      <a:pt x="362" y="50"/>
                      <a:pt x="342" y="39"/>
                      <a:pt x="321" y="30"/>
                    </a:cubicBezTo>
                    <a:cubicBezTo>
                      <a:pt x="300" y="20"/>
                      <a:pt x="278" y="12"/>
                      <a:pt x="256" y="7"/>
                    </a:cubicBezTo>
                    <a:cubicBezTo>
                      <a:pt x="245" y="5"/>
                      <a:pt x="234" y="3"/>
                      <a:pt x="223" y="2"/>
                    </a:cubicBezTo>
                    <a:cubicBezTo>
                      <a:pt x="217" y="1"/>
                      <a:pt x="212" y="1"/>
                      <a:pt x="206" y="0"/>
                    </a:cubicBezTo>
                    <a:cubicBezTo>
                      <a:pt x="203" y="0"/>
                      <a:pt x="201" y="0"/>
                      <a:pt x="198" y="0"/>
                    </a:cubicBezTo>
                    <a:cubicBezTo>
                      <a:pt x="195" y="0"/>
                      <a:pt x="192" y="0"/>
                      <a:pt x="189" y="0"/>
                    </a:cubicBezTo>
                    <a:cubicBezTo>
                      <a:pt x="178" y="0"/>
                      <a:pt x="167" y="2"/>
                      <a:pt x="156" y="4"/>
                    </a:cubicBezTo>
                    <a:cubicBezTo>
                      <a:pt x="145" y="7"/>
                      <a:pt x="134" y="10"/>
                      <a:pt x="123" y="13"/>
                    </a:cubicBezTo>
                    <a:cubicBezTo>
                      <a:pt x="101" y="21"/>
                      <a:pt x="80" y="30"/>
                      <a:pt x="60" y="40"/>
                    </a:cubicBezTo>
                    <a:cubicBezTo>
                      <a:pt x="50" y="45"/>
                      <a:pt x="40" y="51"/>
                      <a:pt x="30" y="56"/>
                    </a:cubicBezTo>
                    <a:cubicBezTo>
                      <a:pt x="19" y="62"/>
                      <a:pt x="10" y="68"/>
                      <a:pt x="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73" name="ïS1ïďe">
                <a:extLst>
                  <a:ext uri="{FF2B5EF4-FFF2-40B4-BE49-F238E27FC236}">
                    <a16:creationId xmlns:a16="http://schemas.microsoft.com/office/drawing/2014/main" xmlns="" id="{986D70E5-D5EC-495E-B792-D09C80CC926C}"/>
                  </a:ext>
                </a:extLst>
              </p:cNvPr>
              <p:cNvSpPr/>
              <p:nvPr userDrawn="1"/>
            </p:nvSpPr>
            <p:spPr bwMode="auto">
              <a:xfrm>
                <a:off x="6199188" y="5287963"/>
                <a:ext cx="1584325" cy="287338"/>
              </a:xfrm>
              <a:custGeom>
                <a:avLst/>
                <a:gdLst>
                  <a:gd name="T0" fmla="*/ 0 w 472"/>
                  <a:gd name="T1" fmla="*/ 46 h 86"/>
                  <a:gd name="T2" fmla="*/ 58 w 472"/>
                  <a:gd name="T3" fmla="*/ 25 h 86"/>
                  <a:gd name="T4" fmla="*/ 117 w 472"/>
                  <a:gd name="T5" fmla="*/ 10 h 86"/>
                  <a:gd name="T6" fmla="*/ 178 w 472"/>
                  <a:gd name="T7" fmla="*/ 3 h 86"/>
                  <a:gd name="T8" fmla="*/ 238 w 472"/>
                  <a:gd name="T9" fmla="*/ 12 h 86"/>
                  <a:gd name="T10" fmla="*/ 353 w 472"/>
                  <a:gd name="T11" fmla="*/ 56 h 86"/>
                  <a:gd name="T12" fmla="*/ 382 w 472"/>
                  <a:gd name="T13" fmla="*/ 67 h 86"/>
                  <a:gd name="T14" fmla="*/ 411 w 472"/>
                  <a:gd name="T15" fmla="*/ 77 h 86"/>
                  <a:gd name="T16" fmla="*/ 441 w 472"/>
                  <a:gd name="T17" fmla="*/ 83 h 86"/>
                  <a:gd name="T18" fmla="*/ 472 w 472"/>
                  <a:gd name="T19" fmla="*/ 85 h 86"/>
                  <a:gd name="T20" fmla="*/ 412 w 472"/>
                  <a:gd name="T21" fmla="*/ 75 h 86"/>
                  <a:gd name="T22" fmla="*/ 354 w 472"/>
                  <a:gd name="T23" fmla="*/ 53 h 86"/>
                  <a:gd name="T24" fmla="*/ 297 w 472"/>
                  <a:gd name="T25" fmla="*/ 29 h 86"/>
                  <a:gd name="T26" fmla="*/ 238 w 472"/>
                  <a:gd name="T27" fmla="*/ 9 h 86"/>
                  <a:gd name="T28" fmla="*/ 178 w 472"/>
                  <a:gd name="T29" fmla="*/ 0 h 86"/>
                  <a:gd name="T30" fmla="*/ 162 w 472"/>
                  <a:gd name="T31" fmla="*/ 0 h 86"/>
                  <a:gd name="T32" fmla="*/ 147 w 472"/>
                  <a:gd name="T33" fmla="*/ 2 h 86"/>
                  <a:gd name="T34" fmla="*/ 132 w 472"/>
                  <a:gd name="T35" fmla="*/ 4 h 86"/>
                  <a:gd name="T36" fmla="*/ 117 w 472"/>
                  <a:gd name="T37" fmla="*/ 7 h 86"/>
                  <a:gd name="T38" fmla="*/ 0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0" y="46"/>
                    </a:moveTo>
                    <a:cubicBezTo>
                      <a:pt x="19" y="38"/>
                      <a:pt x="38" y="31"/>
                      <a:pt x="58" y="25"/>
                    </a:cubicBezTo>
                    <a:cubicBezTo>
                      <a:pt x="78" y="19"/>
                      <a:pt x="97" y="14"/>
                      <a:pt x="117" y="10"/>
                    </a:cubicBezTo>
                    <a:cubicBezTo>
                      <a:pt x="137" y="6"/>
                      <a:pt x="158" y="3"/>
                      <a:pt x="178" y="3"/>
                    </a:cubicBezTo>
                    <a:cubicBezTo>
                      <a:pt x="198" y="3"/>
                      <a:pt x="218" y="7"/>
                      <a:pt x="238" y="12"/>
                    </a:cubicBezTo>
                    <a:cubicBezTo>
                      <a:pt x="277" y="22"/>
                      <a:pt x="315" y="40"/>
                      <a:pt x="353" y="56"/>
                    </a:cubicBezTo>
                    <a:cubicBezTo>
                      <a:pt x="363" y="60"/>
                      <a:pt x="372" y="63"/>
                      <a:pt x="382" y="67"/>
                    </a:cubicBezTo>
                    <a:cubicBezTo>
                      <a:pt x="392" y="71"/>
                      <a:pt x="401" y="74"/>
                      <a:pt x="411" y="77"/>
                    </a:cubicBezTo>
                    <a:cubicBezTo>
                      <a:pt x="421" y="80"/>
                      <a:pt x="431" y="82"/>
                      <a:pt x="441" y="83"/>
                    </a:cubicBezTo>
                    <a:cubicBezTo>
                      <a:pt x="451" y="85"/>
                      <a:pt x="462" y="86"/>
                      <a:pt x="472" y="85"/>
                    </a:cubicBezTo>
                    <a:cubicBezTo>
                      <a:pt x="451" y="86"/>
                      <a:pt x="431" y="81"/>
                      <a:pt x="412" y="75"/>
                    </a:cubicBezTo>
                    <a:cubicBezTo>
                      <a:pt x="392" y="69"/>
                      <a:pt x="373" y="61"/>
                      <a:pt x="354" y="53"/>
                    </a:cubicBezTo>
                    <a:cubicBezTo>
                      <a:pt x="335" y="45"/>
                      <a:pt x="316" y="37"/>
                      <a:pt x="297" y="29"/>
                    </a:cubicBezTo>
                    <a:cubicBezTo>
                      <a:pt x="278" y="21"/>
                      <a:pt x="258" y="14"/>
                      <a:pt x="238" y="9"/>
                    </a:cubicBezTo>
                    <a:cubicBezTo>
                      <a:pt x="219" y="3"/>
                      <a:pt x="198" y="0"/>
                      <a:pt x="178" y="0"/>
                    </a:cubicBezTo>
                    <a:cubicBezTo>
                      <a:pt x="173" y="0"/>
                      <a:pt x="168" y="0"/>
                      <a:pt x="162" y="0"/>
                    </a:cubicBezTo>
                    <a:cubicBezTo>
                      <a:pt x="157" y="1"/>
                      <a:pt x="152" y="1"/>
                      <a:pt x="147" y="2"/>
                    </a:cubicBezTo>
                    <a:cubicBezTo>
                      <a:pt x="142" y="3"/>
                      <a:pt x="137" y="3"/>
                      <a:pt x="132" y="4"/>
                    </a:cubicBezTo>
                    <a:cubicBezTo>
                      <a:pt x="127" y="5"/>
                      <a:pt x="122" y="6"/>
                      <a:pt x="117" y="7"/>
                    </a:cubicBezTo>
                    <a:cubicBezTo>
                      <a:pt x="77" y="16"/>
                      <a:pt x="38" y="30"/>
                      <a:pt x="0"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74" name="î$ḻîḋê">
                <a:extLst>
                  <a:ext uri="{FF2B5EF4-FFF2-40B4-BE49-F238E27FC236}">
                    <a16:creationId xmlns:a16="http://schemas.microsoft.com/office/drawing/2014/main" xmlns="" id="{727EBDAA-C895-4D97-9992-619DF9234744}"/>
                  </a:ext>
                </a:extLst>
              </p:cNvPr>
              <p:cNvSpPr/>
              <p:nvPr userDrawn="1"/>
            </p:nvSpPr>
            <p:spPr bwMode="auto">
              <a:xfrm>
                <a:off x="6234113" y="5357813"/>
                <a:ext cx="1589088" cy="261938"/>
              </a:xfrm>
              <a:custGeom>
                <a:avLst/>
                <a:gdLst>
                  <a:gd name="T0" fmla="*/ 0 w 474"/>
                  <a:gd name="T1" fmla="*/ 36 h 78"/>
                  <a:gd name="T2" fmla="*/ 59 w 474"/>
                  <a:gd name="T3" fmla="*/ 18 h 78"/>
                  <a:gd name="T4" fmla="*/ 118 w 474"/>
                  <a:gd name="T5" fmla="*/ 6 h 78"/>
                  <a:gd name="T6" fmla="*/ 179 w 474"/>
                  <a:gd name="T7" fmla="*/ 4 h 78"/>
                  <a:gd name="T8" fmla="*/ 209 w 474"/>
                  <a:gd name="T9" fmla="*/ 9 h 78"/>
                  <a:gd name="T10" fmla="*/ 238 w 474"/>
                  <a:gd name="T11" fmla="*/ 17 h 78"/>
                  <a:gd name="T12" fmla="*/ 354 w 474"/>
                  <a:gd name="T13" fmla="*/ 58 h 78"/>
                  <a:gd name="T14" fmla="*/ 413 w 474"/>
                  <a:gd name="T15" fmla="*/ 74 h 78"/>
                  <a:gd name="T16" fmla="*/ 443 w 474"/>
                  <a:gd name="T17" fmla="*/ 77 h 78"/>
                  <a:gd name="T18" fmla="*/ 474 w 474"/>
                  <a:gd name="T19" fmla="*/ 77 h 78"/>
                  <a:gd name="T20" fmla="*/ 413 w 474"/>
                  <a:gd name="T21" fmla="*/ 72 h 78"/>
                  <a:gd name="T22" fmla="*/ 355 w 474"/>
                  <a:gd name="T23" fmla="*/ 55 h 78"/>
                  <a:gd name="T24" fmla="*/ 297 w 474"/>
                  <a:gd name="T25" fmla="*/ 34 h 78"/>
                  <a:gd name="T26" fmla="*/ 239 w 474"/>
                  <a:gd name="T27" fmla="*/ 14 h 78"/>
                  <a:gd name="T28" fmla="*/ 209 w 474"/>
                  <a:gd name="T29" fmla="*/ 6 h 78"/>
                  <a:gd name="T30" fmla="*/ 179 w 474"/>
                  <a:gd name="T31" fmla="*/ 1 h 78"/>
                  <a:gd name="T32" fmla="*/ 118 w 474"/>
                  <a:gd name="T33" fmla="*/ 4 h 78"/>
                  <a:gd name="T34" fmla="*/ 58 w 474"/>
                  <a:gd name="T35" fmla="*/ 17 h 78"/>
                  <a:gd name="T36" fmla="*/ 29 w 474"/>
                  <a:gd name="T37" fmla="*/ 26 h 78"/>
                  <a:gd name="T38" fmla="*/ 0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0" y="36"/>
                    </a:moveTo>
                    <a:cubicBezTo>
                      <a:pt x="19" y="29"/>
                      <a:pt x="39" y="23"/>
                      <a:pt x="59" y="18"/>
                    </a:cubicBezTo>
                    <a:cubicBezTo>
                      <a:pt x="78" y="13"/>
                      <a:pt x="98" y="9"/>
                      <a:pt x="118" y="6"/>
                    </a:cubicBezTo>
                    <a:cubicBezTo>
                      <a:pt x="138" y="4"/>
                      <a:pt x="159" y="3"/>
                      <a:pt x="179" y="4"/>
                    </a:cubicBezTo>
                    <a:cubicBezTo>
                      <a:pt x="189" y="5"/>
                      <a:pt x="199" y="6"/>
                      <a:pt x="209" y="9"/>
                    </a:cubicBezTo>
                    <a:cubicBezTo>
                      <a:pt x="218" y="11"/>
                      <a:pt x="228" y="14"/>
                      <a:pt x="238" y="17"/>
                    </a:cubicBezTo>
                    <a:cubicBezTo>
                      <a:pt x="277" y="29"/>
                      <a:pt x="315" y="45"/>
                      <a:pt x="354" y="58"/>
                    </a:cubicBezTo>
                    <a:cubicBezTo>
                      <a:pt x="373" y="64"/>
                      <a:pt x="393" y="70"/>
                      <a:pt x="413" y="74"/>
                    </a:cubicBezTo>
                    <a:cubicBezTo>
                      <a:pt x="423" y="75"/>
                      <a:pt x="433" y="77"/>
                      <a:pt x="443" y="77"/>
                    </a:cubicBezTo>
                    <a:cubicBezTo>
                      <a:pt x="453" y="78"/>
                      <a:pt x="464" y="78"/>
                      <a:pt x="474" y="77"/>
                    </a:cubicBezTo>
                    <a:cubicBezTo>
                      <a:pt x="453" y="78"/>
                      <a:pt x="433" y="76"/>
                      <a:pt x="413" y="72"/>
                    </a:cubicBezTo>
                    <a:cubicBezTo>
                      <a:pt x="393" y="68"/>
                      <a:pt x="374" y="62"/>
                      <a:pt x="355" y="55"/>
                    </a:cubicBezTo>
                    <a:cubicBezTo>
                      <a:pt x="335" y="49"/>
                      <a:pt x="316" y="42"/>
                      <a:pt x="297" y="34"/>
                    </a:cubicBezTo>
                    <a:cubicBezTo>
                      <a:pt x="278" y="27"/>
                      <a:pt x="258" y="20"/>
                      <a:pt x="239" y="14"/>
                    </a:cubicBezTo>
                    <a:cubicBezTo>
                      <a:pt x="229" y="11"/>
                      <a:pt x="219" y="8"/>
                      <a:pt x="209" y="6"/>
                    </a:cubicBezTo>
                    <a:cubicBezTo>
                      <a:pt x="199" y="3"/>
                      <a:pt x="189" y="2"/>
                      <a:pt x="179" y="1"/>
                    </a:cubicBezTo>
                    <a:cubicBezTo>
                      <a:pt x="159" y="0"/>
                      <a:pt x="138" y="1"/>
                      <a:pt x="118" y="4"/>
                    </a:cubicBezTo>
                    <a:cubicBezTo>
                      <a:pt x="98" y="7"/>
                      <a:pt x="78" y="11"/>
                      <a:pt x="58" y="17"/>
                    </a:cubicBezTo>
                    <a:cubicBezTo>
                      <a:pt x="49" y="19"/>
                      <a:pt x="39" y="22"/>
                      <a:pt x="29" y="26"/>
                    </a:cubicBezTo>
                    <a:cubicBezTo>
                      <a:pt x="19" y="29"/>
                      <a:pt x="10" y="32"/>
                      <a:pt x="0"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75" name="îṥľiḍè">
                <a:extLst>
                  <a:ext uri="{FF2B5EF4-FFF2-40B4-BE49-F238E27FC236}">
                    <a16:creationId xmlns:a16="http://schemas.microsoft.com/office/drawing/2014/main" xmlns="" id="{8B783EA4-FBFE-462D-AB98-1C981379684B}"/>
                  </a:ext>
                </a:extLst>
              </p:cNvPr>
              <p:cNvSpPr/>
              <p:nvPr userDrawn="1"/>
            </p:nvSpPr>
            <p:spPr bwMode="auto">
              <a:xfrm>
                <a:off x="6316663" y="5502276"/>
                <a:ext cx="1362075" cy="163513"/>
              </a:xfrm>
              <a:custGeom>
                <a:avLst/>
                <a:gdLst>
                  <a:gd name="T0" fmla="*/ 0 w 406"/>
                  <a:gd name="T1" fmla="*/ 17 h 49"/>
                  <a:gd name="T2" fmla="*/ 51 w 406"/>
                  <a:gd name="T3" fmla="*/ 10 h 49"/>
                  <a:gd name="T4" fmla="*/ 102 w 406"/>
                  <a:gd name="T5" fmla="*/ 5 h 49"/>
                  <a:gd name="T6" fmla="*/ 153 w 406"/>
                  <a:gd name="T7" fmla="*/ 3 h 49"/>
                  <a:gd name="T8" fmla="*/ 204 w 406"/>
                  <a:gd name="T9" fmla="*/ 7 h 49"/>
                  <a:gd name="T10" fmla="*/ 254 w 406"/>
                  <a:gd name="T11" fmla="*/ 19 h 49"/>
                  <a:gd name="T12" fmla="*/ 304 w 406"/>
                  <a:gd name="T13" fmla="*/ 32 h 49"/>
                  <a:gd name="T14" fmla="*/ 355 w 406"/>
                  <a:gd name="T15" fmla="*/ 43 h 49"/>
                  <a:gd name="T16" fmla="*/ 406 w 406"/>
                  <a:gd name="T17" fmla="*/ 49 h 49"/>
                  <a:gd name="T18" fmla="*/ 305 w 406"/>
                  <a:gd name="T19" fmla="*/ 30 h 49"/>
                  <a:gd name="T20" fmla="*/ 205 w 406"/>
                  <a:gd name="T21" fmla="*/ 4 h 49"/>
                  <a:gd name="T22" fmla="*/ 153 w 406"/>
                  <a:gd name="T23" fmla="*/ 0 h 49"/>
                  <a:gd name="T24" fmla="*/ 140 w 406"/>
                  <a:gd name="T25" fmla="*/ 0 h 49"/>
                  <a:gd name="T26" fmla="*/ 128 w 406"/>
                  <a:gd name="T27" fmla="*/ 0 h 49"/>
                  <a:gd name="T28" fmla="*/ 115 w 406"/>
                  <a:gd name="T29" fmla="*/ 1 h 49"/>
                  <a:gd name="T30" fmla="*/ 102 w 406"/>
                  <a:gd name="T31" fmla="*/ 2 h 49"/>
                  <a:gd name="T32" fmla="*/ 0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0" y="17"/>
                    </a:moveTo>
                    <a:cubicBezTo>
                      <a:pt x="17" y="14"/>
                      <a:pt x="34" y="12"/>
                      <a:pt x="51" y="10"/>
                    </a:cubicBezTo>
                    <a:cubicBezTo>
                      <a:pt x="68" y="8"/>
                      <a:pt x="85" y="6"/>
                      <a:pt x="102" y="5"/>
                    </a:cubicBezTo>
                    <a:cubicBezTo>
                      <a:pt x="119" y="4"/>
                      <a:pt x="136" y="3"/>
                      <a:pt x="153" y="3"/>
                    </a:cubicBezTo>
                    <a:cubicBezTo>
                      <a:pt x="170" y="3"/>
                      <a:pt x="187" y="4"/>
                      <a:pt x="204" y="7"/>
                    </a:cubicBezTo>
                    <a:cubicBezTo>
                      <a:pt x="221" y="10"/>
                      <a:pt x="238" y="14"/>
                      <a:pt x="254" y="19"/>
                    </a:cubicBezTo>
                    <a:cubicBezTo>
                      <a:pt x="271" y="23"/>
                      <a:pt x="288" y="28"/>
                      <a:pt x="304" y="32"/>
                    </a:cubicBezTo>
                    <a:cubicBezTo>
                      <a:pt x="321" y="36"/>
                      <a:pt x="338" y="40"/>
                      <a:pt x="355" y="43"/>
                    </a:cubicBezTo>
                    <a:cubicBezTo>
                      <a:pt x="372" y="45"/>
                      <a:pt x="389" y="47"/>
                      <a:pt x="406" y="49"/>
                    </a:cubicBezTo>
                    <a:cubicBezTo>
                      <a:pt x="372" y="45"/>
                      <a:pt x="338" y="39"/>
                      <a:pt x="305" y="30"/>
                    </a:cubicBezTo>
                    <a:cubicBezTo>
                      <a:pt x="272" y="21"/>
                      <a:pt x="239" y="10"/>
                      <a:pt x="205" y="4"/>
                    </a:cubicBezTo>
                    <a:cubicBezTo>
                      <a:pt x="188" y="1"/>
                      <a:pt x="170" y="0"/>
                      <a:pt x="153" y="0"/>
                    </a:cubicBezTo>
                    <a:cubicBezTo>
                      <a:pt x="140" y="0"/>
                      <a:pt x="140" y="0"/>
                      <a:pt x="140" y="0"/>
                    </a:cubicBezTo>
                    <a:cubicBezTo>
                      <a:pt x="136" y="0"/>
                      <a:pt x="132" y="0"/>
                      <a:pt x="128" y="0"/>
                    </a:cubicBezTo>
                    <a:cubicBezTo>
                      <a:pt x="123" y="0"/>
                      <a:pt x="119" y="1"/>
                      <a:pt x="115" y="1"/>
                    </a:cubicBezTo>
                    <a:cubicBezTo>
                      <a:pt x="110" y="1"/>
                      <a:pt x="106" y="2"/>
                      <a:pt x="102" y="2"/>
                    </a:cubicBezTo>
                    <a:cubicBezTo>
                      <a:pt x="68" y="5"/>
                      <a:pt x="34" y="10"/>
                      <a:pt x="0"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76" name="iṧľïḋe">
                <a:extLst>
                  <a:ext uri="{FF2B5EF4-FFF2-40B4-BE49-F238E27FC236}">
                    <a16:creationId xmlns:a16="http://schemas.microsoft.com/office/drawing/2014/main" xmlns="" id="{3E17A509-EA26-483F-A286-4132EE0D967E}"/>
                  </a:ext>
                </a:extLst>
              </p:cNvPr>
              <p:cNvSpPr/>
              <p:nvPr userDrawn="1"/>
            </p:nvSpPr>
            <p:spPr bwMode="auto">
              <a:xfrm>
                <a:off x="6018213" y="5421313"/>
                <a:ext cx="231775" cy="234950"/>
              </a:xfrm>
              <a:custGeom>
                <a:avLst/>
                <a:gdLst>
                  <a:gd name="T0" fmla="*/ 0 w 69"/>
                  <a:gd name="T1" fmla="*/ 5 h 70"/>
                  <a:gd name="T2" fmla="*/ 69 w 69"/>
                  <a:gd name="T3" fmla="*/ 66 h 70"/>
                  <a:gd name="T4" fmla="*/ 64 w 69"/>
                  <a:gd name="T5" fmla="*/ 70 h 70"/>
                  <a:gd name="T6" fmla="*/ 0 w 69"/>
                  <a:gd name="T7" fmla="*/ 12 h 70"/>
                  <a:gd name="T8" fmla="*/ 0 w 69"/>
                  <a:gd name="T9" fmla="*/ 5 h 70"/>
                </a:gdLst>
                <a:ahLst/>
                <a:cxnLst>
                  <a:cxn ang="0">
                    <a:pos x="T0" y="T1"/>
                  </a:cxn>
                  <a:cxn ang="0">
                    <a:pos x="T2" y="T3"/>
                  </a:cxn>
                  <a:cxn ang="0">
                    <a:pos x="T4" y="T5"/>
                  </a:cxn>
                  <a:cxn ang="0">
                    <a:pos x="T6" y="T7"/>
                  </a:cxn>
                  <a:cxn ang="0">
                    <a:pos x="T8" y="T9"/>
                  </a:cxn>
                </a:cxnLst>
                <a:rect l="0" t="0" r="r" b="b"/>
                <a:pathLst>
                  <a:path w="69" h="70">
                    <a:moveTo>
                      <a:pt x="0" y="5"/>
                    </a:moveTo>
                    <a:cubicBezTo>
                      <a:pt x="0" y="5"/>
                      <a:pt x="30" y="0"/>
                      <a:pt x="69" y="66"/>
                    </a:cubicBezTo>
                    <a:cubicBezTo>
                      <a:pt x="69" y="66"/>
                      <a:pt x="67" y="70"/>
                      <a:pt x="64" y="70"/>
                    </a:cubicBezTo>
                    <a:cubicBezTo>
                      <a:pt x="61" y="69"/>
                      <a:pt x="34" y="14"/>
                      <a:pt x="0" y="12"/>
                    </a:cubicBezTo>
                    <a:lnTo>
                      <a:pt x="0"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77" name="iṥḻïḍé">
                <a:extLst>
                  <a:ext uri="{FF2B5EF4-FFF2-40B4-BE49-F238E27FC236}">
                    <a16:creationId xmlns:a16="http://schemas.microsoft.com/office/drawing/2014/main" xmlns="" id="{4A7C9C2F-11D7-44E3-8691-C5DEC3BB3D74}"/>
                  </a:ext>
                </a:extLst>
              </p:cNvPr>
              <p:cNvSpPr/>
              <p:nvPr userDrawn="1"/>
            </p:nvSpPr>
            <p:spPr bwMode="auto">
              <a:xfrm>
                <a:off x="6018213" y="5656263"/>
                <a:ext cx="2139950" cy="184150"/>
              </a:xfrm>
              <a:custGeom>
                <a:avLst/>
                <a:gdLst>
                  <a:gd name="T0" fmla="*/ 64 w 638"/>
                  <a:gd name="T1" fmla="*/ 0 h 55"/>
                  <a:gd name="T2" fmla="*/ 638 w 638"/>
                  <a:gd name="T3" fmla="*/ 39 h 55"/>
                  <a:gd name="T4" fmla="*/ 638 w 638"/>
                  <a:gd name="T5" fmla="*/ 55 h 55"/>
                  <a:gd name="T6" fmla="*/ 64 w 638"/>
                  <a:gd name="T7" fmla="*/ 17 h 55"/>
                  <a:gd name="T8" fmla="*/ 0 w 638"/>
                  <a:gd name="T9" fmla="*/ 50 h 55"/>
                  <a:gd name="T10" fmla="*/ 0 w 638"/>
                  <a:gd name="T11" fmla="*/ 33 h 55"/>
                  <a:gd name="T12" fmla="*/ 6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64" y="0"/>
                    </a:moveTo>
                    <a:cubicBezTo>
                      <a:pt x="638" y="39"/>
                      <a:pt x="638" y="39"/>
                      <a:pt x="638" y="39"/>
                    </a:cubicBezTo>
                    <a:cubicBezTo>
                      <a:pt x="638" y="55"/>
                      <a:pt x="638" y="55"/>
                      <a:pt x="638" y="55"/>
                    </a:cubicBezTo>
                    <a:cubicBezTo>
                      <a:pt x="64" y="17"/>
                      <a:pt x="64" y="17"/>
                      <a:pt x="64" y="17"/>
                    </a:cubicBezTo>
                    <a:cubicBezTo>
                      <a:pt x="39" y="48"/>
                      <a:pt x="0" y="50"/>
                      <a:pt x="0" y="50"/>
                    </a:cubicBezTo>
                    <a:cubicBezTo>
                      <a:pt x="0" y="33"/>
                      <a:pt x="0" y="33"/>
                      <a:pt x="0" y="33"/>
                    </a:cubicBezTo>
                    <a:cubicBezTo>
                      <a:pt x="30" y="31"/>
                      <a:pt x="64" y="0"/>
                      <a:pt x="6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78" name="iṧliďe">
                <a:extLst>
                  <a:ext uri="{FF2B5EF4-FFF2-40B4-BE49-F238E27FC236}">
                    <a16:creationId xmlns:a16="http://schemas.microsoft.com/office/drawing/2014/main" xmlns="" id="{CE66819F-B3AA-4039-84DE-945AD0CC0A29}"/>
                  </a:ext>
                </a:extLst>
              </p:cNvPr>
              <p:cNvSpPr/>
              <p:nvPr userDrawn="1"/>
            </p:nvSpPr>
            <p:spPr bwMode="auto">
              <a:xfrm>
                <a:off x="6018213" y="4548188"/>
                <a:ext cx="1449388" cy="890588"/>
              </a:xfrm>
              <a:custGeom>
                <a:avLst/>
                <a:gdLst>
                  <a:gd name="T0" fmla="*/ 0 w 432"/>
                  <a:gd name="T1" fmla="*/ 266 h 266"/>
                  <a:gd name="T2" fmla="*/ 0 w 432"/>
                  <a:gd name="T3" fmla="*/ 140 h 266"/>
                  <a:gd name="T4" fmla="*/ 165 w 432"/>
                  <a:gd name="T5" fmla="*/ 4 h 266"/>
                  <a:gd name="T6" fmla="*/ 397 w 432"/>
                  <a:gd name="T7" fmla="*/ 108 h 266"/>
                  <a:gd name="T8" fmla="*/ 432 w 432"/>
                  <a:gd name="T9" fmla="*/ 216 h 266"/>
                  <a:gd name="T10" fmla="*/ 156 w 432"/>
                  <a:gd name="T11" fmla="*/ 99 h 266"/>
                  <a:gd name="T12" fmla="*/ 0 w 432"/>
                  <a:gd name="T13" fmla="*/ 266 h 266"/>
                </a:gdLst>
                <a:ahLst/>
                <a:cxnLst>
                  <a:cxn ang="0">
                    <a:pos x="T0" y="T1"/>
                  </a:cxn>
                  <a:cxn ang="0">
                    <a:pos x="T2" y="T3"/>
                  </a:cxn>
                  <a:cxn ang="0">
                    <a:pos x="T4" y="T5"/>
                  </a:cxn>
                  <a:cxn ang="0">
                    <a:pos x="T6" y="T7"/>
                  </a:cxn>
                  <a:cxn ang="0">
                    <a:pos x="T8" y="T9"/>
                  </a:cxn>
                  <a:cxn ang="0">
                    <a:pos x="T10" y="T11"/>
                  </a:cxn>
                  <a:cxn ang="0">
                    <a:pos x="T12" y="T13"/>
                  </a:cxn>
                </a:cxnLst>
                <a:rect l="0" t="0" r="r" b="b"/>
                <a:pathLst>
                  <a:path w="432" h="266">
                    <a:moveTo>
                      <a:pt x="0" y="266"/>
                    </a:moveTo>
                    <a:cubicBezTo>
                      <a:pt x="0" y="140"/>
                      <a:pt x="0" y="140"/>
                      <a:pt x="0" y="140"/>
                    </a:cubicBezTo>
                    <a:cubicBezTo>
                      <a:pt x="0" y="140"/>
                      <a:pt x="73" y="8"/>
                      <a:pt x="165" y="4"/>
                    </a:cubicBezTo>
                    <a:cubicBezTo>
                      <a:pt x="257" y="0"/>
                      <a:pt x="350" y="87"/>
                      <a:pt x="397" y="108"/>
                    </a:cubicBezTo>
                    <a:cubicBezTo>
                      <a:pt x="432" y="216"/>
                      <a:pt x="432" y="216"/>
                      <a:pt x="432" y="216"/>
                    </a:cubicBezTo>
                    <a:cubicBezTo>
                      <a:pt x="331" y="191"/>
                      <a:pt x="254" y="69"/>
                      <a:pt x="156" y="99"/>
                    </a:cubicBezTo>
                    <a:cubicBezTo>
                      <a:pt x="69" y="125"/>
                      <a:pt x="0" y="266"/>
                      <a:pt x="0" y="266"/>
                    </a:cubicBezTo>
                    <a:close/>
                  </a:path>
                </a:pathLst>
              </a:custGeom>
              <a:solidFill>
                <a:srgbClr val="F8FB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79" name="ïṩḻiḍè">
                <a:extLst>
                  <a:ext uri="{FF2B5EF4-FFF2-40B4-BE49-F238E27FC236}">
                    <a16:creationId xmlns:a16="http://schemas.microsoft.com/office/drawing/2014/main" xmlns="" id="{8E625CBC-43AA-420F-9611-9B7A352CAC91}"/>
                  </a:ext>
                </a:extLst>
              </p:cNvPr>
              <p:cNvSpPr/>
              <p:nvPr userDrawn="1"/>
            </p:nvSpPr>
            <p:spPr bwMode="auto">
              <a:xfrm>
                <a:off x="4419600" y="4476751"/>
                <a:ext cx="1598613" cy="962025"/>
              </a:xfrm>
              <a:custGeom>
                <a:avLst/>
                <a:gdLst>
                  <a:gd name="T0" fmla="*/ 477 w 477"/>
                  <a:gd name="T1" fmla="*/ 287 h 287"/>
                  <a:gd name="T2" fmla="*/ 273 w 477"/>
                  <a:gd name="T3" fmla="*/ 121 h 287"/>
                  <a:gd name="T4" fmla="*/ 0 w 477"/>
                  <a:gd name="T5" fmla="*/ 80 h 287"/>
                  <a:gd name="T6" fmla="*/ 133 w 477"/>
                  <a:gd name="T7" fmla="*/ 2 h 287"/>
                  <a:gd name="T8" fmla="*/ 284 w 477"/>
                  <a:gd name="T9" fmla="*/ 9 h 287"/>
                  <a:gd name="T10" fmla="*/ 477 w 477"/>
                  <a:gd name="T11" fmla="*/ 161 h 287"/>
                  <a:gd name="T12" fmla="*/ 477 w 477"/>
                  <a:gd name="T13" fmla="*/ 287 h 287"/>
                </a:gdLst>
                <a:ahLst/>
                <a:cxnLst>
                  <a:cxn ang="0">
                    <a:pos x="T0" y="T1"/>
                  </a:cxn>
                  <a:cxn ang="0">
                    <a:pos x="T2" y="T3"/>
                  </a:cxn>
                  <a:cxn ang="0">
                    <a:pos x="T4" y="T5"/>
                  </a:cxn>
                  <a:cxn ang="0">
                    <a:pos x="T6" y="T7"/>
                  </a:cxn>
                  <a:cxn ang="0">
                    <a:pos x="T8" y="T9"/>
                  </a:cxn>
                  <a:cxn ang="0">
                    <a:pos x="T10" y="T11"/>
                  </a:cxn>
                  <a:cxn ang="0">
                    <a:pos x="T12" y="T13"/>
                  </a:cxn>
                </a:cxnLst>
                <a:rect l="0" t="0" r="r" b="b"/>
                <a:pathLst>
                  <a:path w="477" h="287">
                    <a:moveTo>
                      <a:pt x="477" y="287"/>
                    </a:moveTo>
                    <a:cubicBezTo>
                      <a:pt x="477" y="287"/>
                      <a:pt x="360" y="134"/>
                      <a:pt x="273" y="121"/>
                    </a:cubicBezTo>
                    <a:cubicBezTo>
                      <a:pt x="186" y="108"/>
                      <a:pt x="73" y="122"/>
                      <a:pt x="0" y="80"/>
                    </a:cubicBezTo>
                    <a:cubicBezTo>
                      <a:pt x="133" y="2"/>
                      <a:pt x="133" y="2"/>
                      <a:pt x="133" y="2"/>
                    </a:cubicBezTo>
                    <a:cubicBezTo>
                      <a:pt x="133" y="2"/>
                      <a:pt x="169" y="18"/>
                      <a:pt x="284" y="9"/>
                    </a:cubicBezTo>
                    <a:cubicBezTo>
                      <a:pt x="398" y="0"/>
                      <a:pt x="477" y="161"/>
                      <a:pt x="477" y="161"/>
                    </a:cubicBezTo>
                    <a:lnTo>
                      <a:pt x="477" y="28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grpSp>
      </p:grpSp>
    </p:spTree>
    <p:extLst>
      <p:ext uri="{BB962C8B-B14F-4D97-AF65-F5344CB8AC3E}">
        <p14:creationId xmlns:p14="http://schemas.microsoft.com/office/powerpoint/2010/main" val="401747912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9888B6D7-9D3F-49D7-BACE-73A9D1149A74}"/>
              </a:ext>
            </a:extLst>
          </p:cNvPr>
          <p:cNvSpPr>
            <a:spLocks noGrp="1"/>
          </p:cNvSpPr>
          <p:nvPr>
            <p:ph type="dt" sz="half" idx="10"/>
          </p:nvPr>
        </p:nvSpPr>
        <p:spPr/>
        <p:txBody>
          <a:bodyPr/>
          <a:lstStyle/>
          <a:p>
            <a:fld id="{6489D9C7-5DC6-4263-87FF-7C99F6FB63C3}" type="datetime1">
              <a:rPr lang="zh-CN" altLang="en-US" smtClean="0">
                <a:solidFill>
                  <a:srgbClr val="000000">
                    <a:lumMod val="50000"/>
                    <a:lumOff val="50000"/>
                  </a:srgbClr>
                </a:solidFill>
              </a:rPr>
              <a:pPr/>
              <a:t>2020/4/27</a:t>
            </a:fld>
            <a:endParaRPr lang="zh-CN" altLang="en-US">
              <a:solidFill>
                <a:srgbClr val="000000">
                  <a:lumMod val="50000"/>
                  <a:lumOff val="50000"/>
                </a:srgbClr>
              </a:solidFill>
            </a:endParaRPr>
          </a:p>
        </p:txBody>
      </p:sp>
      <p:sp>
        <p:nvSpPr>
          <p:cNvPr id="4" name="页脚占位符 3">
            <a:extLst>
              <a:ext uri="{FF2B5EF4-FFF2-40B4-BE49-F238E27FC236}">
                <a16:creationId xmlns:a16="http://schemas.microsoft.com/office/drawing/2014/main" xmlns="" id="{7AC997A4-1DD8-4731-B9FD-42398A20FF85}"/>
              </a:ext>
            </a:extLst>
          </p:cNvPr>
          <p:cNvSpPr>
            <a:spLocks noGrp="1"/>
          </p:cNvSpPr>
          <p:nvPr>
            <p:ph type="ftr" sz="quarter" idx="11"/>
          </p:nvPr>
        </p:nvSpPr>
        <p:spPr>
          <a:xfrm>
            <a:off x="502443" y="4680348"/>
            <a:ext cx="3105151" cy="154786"/>
          </a:xfrm>
          <a:prstGeom prst="rect">
            <a:avLst/>
          </a:prstGeom>
        </p:spPr>
        <p:txBody>
          <a:bodyPr lIns="68580" tIns="34290" rIns="68580" bIns="34290"/>
          <a:lstStyle/>
          <a:p>
            <a:pPr defTabSz="685800"/>
            <a:r>
              <a:rPr lang="en-US" altLang="zh-CN" sz="1400">
                <a:solidFill>
                  <a:srgbClr val="000000"/>
                </a:solidFill>
              </a:rPr>
              <a:t>www.islide.cc</a:t>
            </a:r>
            <a:endParaRPr lang="zh-CN" altLang="en-US" sz="1400" dirty="0">
              <a:solidFill>
                <a:srgbClr val="000000"/>
              </a:solidFill>
            </a:endParaRPr>
          </a:p>
        </p:txBody>
      </p:sp>
      <p:sp>
        <p:nvSpPr>
          <p:cNvPr id="5" name="灯片编号占位符 4">
            <a:extLst>
              <a:ext uri="{FF2B5EF4-FFF2-40B4-BE49-F238E27FC236}">
                <a16:creationId xmlns:a16="http://schemas.microsoft.com/office/drawing/2014/main" xmlns="" id="{DBA9825E-1876-42AD-ABCF-E0E100F351CA}"/>
              </a:ext>
            </a:extLst>
          </p:cNvPr>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a:t>
            </a:fld>
            <a:endParaRPr lang="zh-CN" altLang="en-US">
              <a:solidFill>
                <a:srgbClr val="000000">
                  <a:lumMod val="50000"/>
                  <a:lumOff val="50000"/>
                </a:srgbClr>
              </a:solidFill>
            </a:endParaRPr>
          </a:p>
        </p:txBody>
      </p:sp>
      <p:sp>
        <p:nvSpPr>
          <p:cNvPr id="6" name="标题 5">
            <a:extLst>
              <a:ext uri="{FF2B5EF4-FFF2-40B4-BE49-F238E27FC236}">
                <a16:creationId xmlns:a16="http://schemas.microsoft.com/office/drawing/2014/main" xmlns="" id="{D124F9DB-C87A-423F-9657-38C7A2901430}"/>
              </a:ext>
            </a:extLst>
          </p:cNvPr>
          <p:cNvSpPr>
            <a:spLocks noGrp="1"/>
          </p:cNvSpPr>
          <p:nvPr>
            <p:ph type="title" hasCustomPrompt="1"/>
          </p:nvPr>
        </p:nvSpPr>
        <p:spPr>
          <a:xfrm>
            <a:off x="502444" y="-70944"/>
            <a:ext cx="8137922" cy="771524"/>
          </a:xfrm>
          <a:prstGeom prst="rect">
            <a:avLst/>
          </a:prstGeom>
        </p:spPr>
        <p:txBody>
          <a:bodyPr lIns="68580" tIns="34290" rIns="68580" bIns="34290"/>
          <a:lstStyle>
            <a:lvl1pPr>
              <a:defRPr/>
            </a:lvl1pPr>
          </a:lstStyle>
          <a:p>
            <a:r>
              <a:rPr lang="en-US" altLang="zh-CN" dirty="0"/>
              <a:t>Click to edit Master title style</a:t>
            </a:r>
            <a:endParaRPr lang="zh-CN" altLang="en-US" dirty="0"/>
          </a:p>
        </p:txBody>
      </p:sp>
      <p:sp>
        <p:nvSpPr>
          <p:cNvPr id="8" name="内容占位符 7">
            <a:extLst>
              <a:ext uri="{FF2B5EF4-FFF2-40B4-BE49-F238E27FC236}">
                <a16:creationId xmlns:a16="http://schemas.microsoft.com/office/drawing/2014/main" xmlns="" id="{2070191C-4093-409C-8FD5-7369A79637AD}"/>
              </a:ext>
            </a:extLst>
          </p:cNvPr>
          <p:cNvSpPr>
            <a:spLocks noGrp="1"/>
          </p:cNvSpPr>
          <p:nvPr>
            <p:ph sz="quarter" idx="13" hasCustomPrompt="1"/>
          </p:nvPr>
        </p:nvSpPr>
        <p:spPr>
          <a:xfrm>
            <a:off x="502444" y="847725"/>
            <a:ext cx="8137922" cy="3755231"/>
          </a:xfrm>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extLst>
      <p:ext uri="{BB962C8B-B14F-4D97-AF65-F5344CB8AC3E}">
        <p14:creationId xmlns:p14="http://schemas.microsoft.com/office/powerpoint/2010/main" val="2234466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kumimoji="1"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4645028"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995F1E45-B1D2-0247-8F03-1F5255872610}" type="datetimeFigureOut">
              <a:rPr kumimoji="1" lang="zh-CN" altLang="en-US" smtClean="0"/>
              <a:t>2020/4/27</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1C7A1C-3684-4AAF-A408-C63B6CB64104}"/>
              </a:ext>
            </a:extLst>
          </p:cNvPr>
          <p:cNvSpPr>
            <a:spLocks noGrp="1"/>
          </p:cNvSpPr>
          <p:nvPr>
            <p:ph type="title" hasCustomPrompt="1"/>
          </p:nvPr>
        </p:nvSpPr>
        <p:spPr>
          <a:xfrm>
            <a:off x="652216" y="1150885"/>
            <a:ext cx="8137922" cy="771524"/>
          </a:xfrm>
          <a:prstGeom prst="rect">
            <a:avLst/>
          </a:prstGeom>
        </p:spPr>
        <p:txBody>
          <a:bodyPr lIns="68580" tIns="34290" rIns="68580" bIns="34290"/>
          <a:lstStyle>
            <a:lvl1pPr>
              <a:defRPr/>
            </a:lvl1pPr>
          </a:lstStyle>
          <a:p>
            <a:r>
              <a:rPr lang="en-US" altLang="zh-CN" dirty="0"/>
              <a:t>Click to edit Master title style</a:t>
            </a:r>
            <a:endParaRPr lang="en-US" dirty="0"/>
          </a:p>
        </p:txBody>
      </p:sp>
      <p:sp>
        <p:nvSpPr>
          <p:cNvPr id="3" name="Date Placeholder 2">
            <a:extLst>
              <a:ext uri="{FF2B5EF4-FFF2-40B4-BE49-F238E27FC236}">
                <a16:creationId xmlns:a16="http://schemas.microsoft.com/office/drawing/2014/main" xmlns="" id="{8986EA5F-D77D-4318-90E9-C04AA8ADC0D1}"/>
              </a:ext>
            </a:extLst>
          </p:cNvPr>
          <p:cNvSpPr>
            <a:spLocks noGrp="1"/>
          </p:cNvSpPr>
          <p:nvPr>
            <p:ph type="dt" sz="half" idx="10"/>
          </p:nvPr>
        </p:nvSpPr>
        <p:spPr/>
        <p:txBody>
          <a:bodyPr/>
          <a:lstStyle/>
          <a:p>
            <a:fld id="{6489D9C7-5DC6-4263-87FF-7C99F6FB63C3}" type="datetime1">
              <a:rPr lang="zh-CN" altLang="en-US" smtClean="0">
                <a:solidFill>
                  <a:srgbClr val="000000">
                    <a:lumMod val="50000"/>
                    <a:lumOff val="50000"/>
                  </a:srgbClr>
                </a:solidFill>
              </a:rPr>
              <a:pPr/>
              <a:t>2020/4/27</a:t>
            </a:fld>
            <a:endParaRPr lang="zh-CN" altLang="en-US">
              <a:solidFill>
                <a:srgbClr val="000000">
                  <a:lumMod val="50000"/>
                  <a:lumOff val="50000"/>
                </a:srgbClr>
              </a:solidFill>
            </a:endParaRPr>
          </a:p>
        </p:txBody>
      </p:sp>
      <p:sp>
        <p:nvSpPr>
          <p:cNvPr id="4" name="Footer Placeholder 3">
            <a:extLst>
              <a:ext uri="{FF2B5EF4-FFF2-40B4-BE49-F238E27FC236}">
                <a16:creationId xmlns:a16="http://schemas.microsoft.com/office/drawing/2014/main" xmlns="" id="{00832621-D9D9-445E-BFF9-F8348FA1E262}"/>
              </a:ext>
            </a:extLst>
          </p:cNvPr>
          <p:cNvSpPr>
            <a:spLocks noGrp="1"/>
          </p:cNvSpPr>
          <p:nvPr>
            <p:ph type="ftr" sz="quarter" idx="11"/>
          </p:nvPr>
        </p:nvSpPr>
        <p:spPr>
          <a:xfrm>
            <a:off x="502443" y="4680348"/>
            <a:ext cx="3105151" cy="154786"/>
          </a:xfrm>
          <a:prstGeom prst="rect">
            <a:avLst/>
          </a:prstGeom>
        </p:spPr>
        <p:txBody>
          <a:bodyPr lIns="68580" tIns="34290" rIns="68580" bIns="34290"/>
          <a:lstStyle/>
          <a:p>
            <a:pPr defTabSz="685800"/>
            <a:r>
              <a:rPr lang="en-US" altLang="zh-CN" sz="1400">
                <a:solidFill>
                  <a:srgbClr val="000000"/>
                </a:solidFill>
              </a:rPr>
              <a:t>www.islide.cc</a:t>
            </a:r>
            <a:endParaRPr lang="zh-CN" altLang="en-US" sz="1400" dirty="0">
              <a:solidFill>
                <a:srgbClr val="000000"/>
              </a:solidFill>
            </a:endParaRPr>
          </a:p>
        </p:txBody>
      </p:sp>
      <p:sp>
        <p:nvSpPr>
          <p:cNvPr id="5" name="Slide Number Placeholder 4">
            <a:extLst>
              <a:ext uri="{FF2B5EF4-FFF2-40B4-BE49-F238E27FC236}">
                <a16:creationId xmlns:a16="http://schemas.microsoft.com/office/drawing/2014/main" xmlns="" id="{8371151B-F790-4A9F-962F-B8718A9560A9}"/>
              </a:ext>
            </a:extLst>
          </p:cNvPr>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a:t>
            </a:fld>
            <a:endParaRPr lang="zh-CN" altLang="en-US">
              <a:solidFill>
                <a:srgbClr val="000000">
                  <a:lumMod val="50000"/>
                  <a:lumOff val="50000"/>
                </a:srgbClr>
              </a:solidFill>
            </a:endParaRPr>
          </a:p>
        </p:txBody>
      </p:sp>
    </p:spTree>
    <p:extLst>
      <p:ext uri="{BB962C8B-B14F-4D97-AF65-F5344CB8AC3E}">
        <p14:creationId xmlns:p14="http://schemas.microsoft.com/office/powerpoint/2010/main" val="9865290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599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04C7916A-7E5B-46E5-AB6D-E80985F0070D}"/>
              </a:ext>
            </a:extLst>
          </p:cNvPr>
          <p:cNvSpPr/>
          <p:nvPr userDrawn="1"/>
        </p:nvSpPr>
        <p:spPr>
          <a:xfrm>
            <a:off x="0" y="2590157"/>
            <a:ext cx="9161486" cy="256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15" name="文本占位符 62"/>
          <p:cNvSpPr>
            <a:spLocks noGrp="1"/>
          </p:cNvSpPr>
          <p:nvPr userDrawn="1">
            <p:ph type="body" sz="quarter" idx="18" hasCustomPrompt="1"/>
          </p:nvPr>
        </p:nvSpPr>
        <p:spPr>
          <a:xfrm>
            <a:off x="4727428" y="3022953"/>
            <a:ext cx="3639158" cy="233153"/>
          </a:xfrm>
        </p:spPr>
        <p:txBody>
          <a:bodyPr vert="horz" lIns="68580" tIns="34290" rIns="68580" bIns="34290" rtlCol="0">
            <a:normAutofit/>
          </a:bodyPr>
          <a:lstStyle>
            <a:lvl1pPr marL="0" indent="0" algn="l">
              <a:buNone/>
              <a:defRPr lang="zh-CN" altLang="en-US" sz="1100" smtClean="0">
                <a:solidFill>
                  <a:schemeClr val="bg1"/>
                </a:solidFill>
              </a:defRPr>
            </a:lvl1pPr>
            <a:lvl2pPr>
              <a:defRPr lang="zh-CN" altLang="en-US" sz="1500" smtClean="0"/>
            </a:lvl2pPr>
            <a:lvl3pPr>
              <a:defRPr lang="zh-CN" altLang="en-US" sz="1400" smtClean="0"/>
            </a:lvl3pPr>
            <a:lvl4pPr>
              <a:defRPr lang="zh-CN" altLang="en-US" sz="1200" smtClean="0"/>
            </a:lvl4pPr>
            <a:lvl5pPr>
              <a:defRPr lang="zh-CN" altLang="en-US" sz="1200"/>
            </a:lvl5pPr>
          </a:lstStyle>
          <a:p>
            <a:pPr marL="171442" marR="0" lvl="0" indent="-171442" fontAlgn="auto">
              <a:spcAft>
                <a:spcPts val="0"/>
              </a:spcAft>
              <a:buClrTx/>
              <a:buSzTx/>
              <a:tabLst/>
            </a:pPr>
            <a:r>
              <a:rPr lang="en-US" altLang="zh-CN" dirty="0"/>
              <a:t>Data</a:t>
            </a:r>
          </a:p>
        </p:txBody>
      </p:sp>
      <p:sp>
        <p:nvSpPr>
          <p:cNvPr id="6" name="文本占位符 13">
            <a:extLst>
              <a:ext uri="{FF2B5EF4-FFF2-40B4-BE49-F238E27FC236}">
                <a16:creationId xmlns:a16="http://schemas.microsoft.com/office/drawing/2014/main" xmlns="" id="{05EBDA4F-7210-4CAE-8333-80DB24212E78}"/>
              </a:ext>
            </a:extLst>
          </p:cNvPr>
          <p:cNvSpPr>
            <a:spLocks noGrp="1"/>
          </p:cNvSpPr>
          <p:nvPr userDrawn="1">
            <p:ph type="body" sz="quarter" idx="10" hasCustomPrompt="1"/>
          </p:nvPr>
        </p:nvSpPr>
        <p:spPr>
          <a:xfrm>
            <a:off x="4727428" y="2800750"/>
            <a:ext cx="3639158" cy="222203"/>
          </a:xfrm>
        </p:spPr>
        <p:txBody>
          <a:bodyPr vert="horz" anchor="ctr">
            <a:noAutofit/>
          </a:bodyPr>
          <a:lstStyle>
            <a:lvl1pPr marL="0" indent="0" algn="l">
              <a:buNone/>
              <a:defRPr sz="1100" b="0">
                <a:solidFill>
                  <a:schemeClr val="bg1"/>
                </a:solidFill>
              </a:defRPr>
            </a:lvl1pPr>
            <a:lvl2pPr marL="342883" indent="0">
              <a:buNone/>
              <a:defRPr/>
            </a:lvl2pPr>
            <a:lvl3pPr marL="685765" indent="0">
              <a:buNone/>
              <a:defRPr/>
            </a:lvl3pPr>
            <a:lvl4pPr marL="1028648" indent="0">
              <a:buNone/>
              <a:defRPr/>
            </a:lvl4pPr>
            <a:lvl5pPr marL="1371532" indent="0">
              <a:buNone/>
              <a:defRPr/>
            </a:lvl5pPr>
          </a:lstStyle>
          <a:p>
            <a:pPr lvl="0"/>
            <a:r>
              <a:rPr lang="en-US" altLang="zh-CN" dirty="0"/>
              <a:t>Signature</a:t>
            </a:r>
          </a:p>
        </p:txBody>
      </p:sp>
      <p:sp>
        <p:nvSpPr>
          <p:cNvPr id="13" name="标题 1"/>
          <p:cNvSpPr>
            <a:spLocks noGrp="1"/>
          </p:cNvSpPr>
          <p:nvPr userDrawn="1">
            <p:ph type="ctrTitle" hasCustomPrompt="1"/>
          </p:nvPr>
        </p:nvSpPr>
        <p:spPr>
          <a:xfrm>
            <a:off x="4727428" y="1305017"/>
            <a:ext cx="3639158" cy="1170243"/>
          </a:xfrm>
          <a:prstGeom prst="rect">
            <a:avLst/>
          </a:prstGeom>
        </p:spPr>
        <p:txBody>
          <a:bodyPr lIns="68580" tIns="34290" rIns="68580" bIns="34290" anchor="b">
            <a:normAutofit/>
          </a:bodyPr>
          <a:lstStyle>
            <a:lvl1pPr marL="0" indent="0" algn="l">
              <a:buFont typeface="Arial" panose="020B0604020202020204" pitchFamily="34" charset="0"/>
              <a:buNone/>
              <a:defRPr sz="2700">
                <a:solidFill>
                  <a:schemeClr val="accent3"/>
                </a:solidFill>
              </a:defRPr>
            </a:lvl1pPr>
          </a:lstStyle>
          <a:p>
            <a:r>
              <a:rPr lang="en-US" altLang="zh-CN" dirty="0"/>
              <a:t>Conclusion</a:t>
            </a:r>
            <a:endParaRPr lang="zh-CN" altLang="en-US" dirty="0"/>
          </a:p>
        </p:txBody>
      </p:sp>
      <p:sp>
        <p:nvSpPr>
          <p:cNvPr id="211" name="Freeform 75">
            <a:extLst>
              <a:ext uri="{FF2B5EF4-FFF2-40B4-BE49-F238E27FC236}">
                <a16:creationId xmlns:a16="http://schemas.microsoft.com/office/drawing/2014/main" xmlns="" id="{528F4609-5475-45E4-AA74-D80AD0A31F79}"/>
              </a:ext>
            </a:extLst>
          </p:cNvPr>
          <p:cNvSpPr>
            <a:spLocks/>
          </p:cNvSpPr>
          <p:nvPr userDrawn="1"/>
        </p:nvSpPr>
        <p:spPr bwMode="auto">
          <a:xfrm>
            <a:off x="1295401" y="1720221"/>
            <a:ext cx="3037736" cy="1758034"/>
          </a:xfrm>
          <a:custGeom>
            <a:avLst/>
            <a:gdLst>
              <a:gd name="T0" fmla="*/ 0 w 3658"/>
              <a:gd name="T1" fmla="*/ 1057 h 2117"/>
              <a:gd name="T2" fmla="*/ 1822 w 3658"/>
              <a:gd name="T3" fmla="*/ 0 h 2117"/>
              <a:gd name="T4" fmla="*/ 3658 w 3658"/>
              <a:gd name="T5" fmla="*/ 1059 h 2117"/>
              <a:gd name="T6" fmla="*/ 1837 w 3658"/>
              <a:gd name="T7" fmla="*/ 2117 h 2117"/>
              <a:gd name="T8" fmla="*/ 0 w 3658"/>
              <a:gd name="T9" fmla="*/ 1057 h 2117"/>
            </a:gdLst>
            <a:ahLst/>
            <a:cxnLst>
              <a:cxn ang="0">
                <a:pos x="T0" y="T1"/>
              </a:cxn>
              <a:cxn ang="0">
                <a:pos x="T2" y="T3"/>
              </a:cxn>
              <a:cxn ang="0">
                <a:pos x="T4" y="T5"/>
              </a:cxn>
              <a:cxn ang="0">
                <a:pos x="T6" y="T7"/>
              </a:cxn>
              <a:cxn ang="0">
                <a:pos x="T8" y="T9"/>
              </a:cxn>
            </a:cxnLst>
            <a:rect l="0" t="0" r="r" b="b"/>
            <a:pathLst>
              <a:path w="3658" h="2117">
                <a:moveTo>
                  <a:pt x="0" y="1057"/>
                </a:moveTo>
                <a:lnTo>
                  <a:pt x="1822" y="0"/>
                </a:lnTo>
                <a:lnTo>
                  <a:pt x="3658" y="1059"/>
                </a:lnTo>
                <a:lnTo>
                  <a:pt x="1837" y="2117"/>
                </a:lnTo>
                <a:lnTo>
                  <a:pt x="0" y="1057"/>
                </a:lnTo>
                <a:close/>
              </a:path>
            </a:pathLst>
          </a:custGeom>
          <a:solidFill>
            <a:srgbClr val="FF7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zh-CN" altLang="en-US" sz="1400">
              <a:solidFill>
                <a:srgbClr val="000000"/>
              </a:solidFill>
            </a:endParaRPr>
          </a:p>
        </p:txBody>
      </p:sp>
      <p:grpSp>
        <p:nvGrpSpPr>
          <p:cNvPr id="213" name="组合 21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xmlns="" id="{98049EC3-78CD-4710-854E-118A604F6916}"/>
              </a:ext>
            </a:extLst>
          </p:cNvPr>
          <p:cNvGrpSpPr/>
          <p:nvPr userDrawn="1"/>
        </p:nvGrpSpPr>
        <p:grpSpPr>
          <a:xfrm>
            <a:off x="1810485" y="1077685"/>
            <a:ext cx="2087276" cy="1880888"/>
            <a:chOff x="3406775" y="993776"/>
            <a:chExt cx="5378451" cy="4846637"/>
          </a:xfrm>
        </p:grpSpPr>
        <p:sp>
          <p:nvSpPr>
            <p:cNvPr id="214" name="ïṧļîde">
              <a:extLst>
                <a:ext uri="{FF2B5EF4-FFF2-40B4-BE49-F238E27FC236}">
                  <a16:creationId xmlns:a16="http://schemas.microsoft.com/office/drawing/2014/main" xmlns="" id="{C0E49B6B-481D-48A4-9983-A24E467D0F4C}"/>
                </a:ext>
              </a:extLst>
            </p:cNvPr>
            <p:cNvSpPr/>
            <p:nvPr userDrawn="1"/>
          </p:nvSpPr>
          <p:spPr bwMode="auto">
            <a:xfrm>
              <a:off x="4975225" y="4183063"/>
              <a:ext cx="1898650" cy="398463"/>
            </a:xfrm>
            <a:custGeom>
              <a:avLst/>
              <a:gdLst>
                <a:gd name="T0" fmla="*/ 566 w 566"/>
                <a:gd name="T1" fmla="*/ 0 h 119"/>
                <a:gd name="T2" fmla="*/ 12 w 566"/>
                <a:gd name="T3" fmla="*/ 0 h 119"/>
                <a:gd name="T4" fmla="*/ 0 w 566"/>
                <a:gd name="T5" fmla="*/ 13 h 119"/>
                <a:gd name="T6" fmla="*/ 0 w 566"/>
                <a:gd name="T7" fmla="*/ 106 h 119"/>
                <a:gd name="T8" fmla="*/ 12 w 566"/>
                <a:gd name="T9" fmla="*/ 119 h 119"/>
                <a:gd name="T10" fmla="*/ 566 w 566"/>
                <a:gd name="T11" fmla="*/ 119 h 119"/>
                <a:gd name="T12" fmla="*/ 566 w 566"/>
                <a:gd name="T13" fmla="*/ 0 h 119"/>
              </a:gdLst>
              <a:ahLst/>
              <a:cxnLst>
                <a:cxn ang="0">
                  <a:pos x="T0" y="T1"/>
                </a:cxn>
                <a:cxn ang="0">
                  <a:pos x="T2" y="T3"/>
                </a:cxn>
                <a:cxn ang="0">
                  <a:pos x="T4" y="T5"/>
                </a:cxn>
                <a:cxn ang="0">
                  <a:pos x="T6" y="T7"/>
                </a:cxn>
                <a:cxn ang="0">
                  <a:pos x="T8" y="T9"/>
                </a:cxn>
                <a:cxn ang="0">
                  <a:pos x="T10" y="T11"/>
                </a:cxn>
                <a:cxn ang="0">
                  <a:pos x="T12" y="T13"/>
                </a:cxn>
              </a:cxnLst>
              <a:rect l="0" t="0" r="r" b="b"/>
              <a:pathLst>
                <a:path w="566" h="119">
                  <a:moveTo>
                    <a:pt x="566" y="0"/>
                  </a:moveTo>
                  <a:cubicBezTo>
                    <a:pt x="12" y="0"/>
                    <a:pt x="12" y="0"/>
                    <a:pt x="12" y="0"/>
                  </a:cubicBezTo>
                  <a:cubicBezTo>
                    <a:pt x="5" y="0"/>
                    <a:pt x="0" y="6"/>
                    <a:pt x="0" y="13"/>
                  </a:cubicBezTo>
                  <a:cubicBezTo>
                    <a:pt x="0" y="106"/>
                    <a:pt x="0" y="106"/>
                    <a:pt x="0" y="106"/>
                  </a:cubicBezTo>
                  <a:cubicBezTo>
                    <a:pt x="0" y="113"/>
                    <a:pt x="5" y="119"/>
                    <a:pt x="12" y="119"/>
                  </a:cubicBezTo>
                  <a:cubicBezTo>
                    <a:pt x="566" y="119"/>
                    <a:pt x="566" y="119"/>
                    <a:pt x="566" y="119"/>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15" name="îṥḻïḋe">
              <a:extLst>
                <a:ext uri="{FF2B5EF4-FFF2-40B4-BE49-F238E27FC236}">
                  <a16:creationId xmlns:a16="http://schemas.microsoft.com/office/drawing/2014/main" xmlns="" id="{647CE7C1-59E0-45B3-BFB9-5B8E05DBE505}"/>
                </a:ext>
              </a:extLst>
            </p:cNvPr>
            <p:cNvSpPr/>
            <p:nvPr userDrawn="1"/>
          </p:nvSpPr>
          <p:spPr bwMode="auto">
            <a:xfrm>
              <a:off x="4975225" y="4500563"/>
              <a:ext cx="1898650"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16" name="îśḷiďé">
              <a:extLst>
                <a:ext uri="{FF2B5EF4-FFF2-40B4-BE49-F238E27FC236}">
                  <a16:creationId xmlns:a16="http://schemas.microsoft.com/office/drawing/2014/main" xmlns="" id="{E6FA7E2B-FA68-46D9-84F4-256485B35A69}"/>
                </a:ext>
              </a:extLst>
            </p:cNvPr>
            <p:cNvSpPr/>
            <p:nvPr userDrawn="1"/>
          </p:nvSpPr>
          <p:spPr bwMode="auto">
            <a:xfrm>
              <a:off x="4975225" y="4383088"/>
              <a:ext cx="1898650" cy="63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17" name="íṩļïḍe">
              <a:extLst>
                <a:ext uri="{FF2B5EF4-FFF2-40B4-BE49-F238E27FC236}">
                  <a16:creationId xmlns:a16="http://schemas.microsoft.com/office/drawing/2014/main" xmlns="" id="{8A93162E-C700-47BD-A121-AB8AFB2A3C64}"/>
                </a:ext>
              </a:extLst>
            </p:cNvPr>
            <p:cNvSpPr/>
            <p:nvPr userDrawn="1"/>
          </p:nvSpPr>
          <p:spPr bwMode="auto">
            <a:xfrm>
              <a:off x="4975225" y="4303713"/>
              <a:ext cx="1898650" cy="2540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18" name="iṥlîḑè">
              <a:extLst>
                <a:ext uri="{FF2B5EF4-FFF2-40B4-BE49-F238E27FC236}">
                  <a16:creationId xmlns:a16="http://schemas.microsoft.com/office/drawing/2014/main" xmlns="" id="{ACCE0EFF-08A2-4498-A269-A50B6DF285F7}"/>
                </a:ext>
              </a:extLst>
            </p:cNvPr>
            <p:cNvSpPr/>
            <p:nvPr userDrawn="1"/>
          </p:nvSpPr>
          <p:spPr bwMode="auto">
            <a:xfrm>
              <a:off x="4975225" y="4183063"/>
              <a:ext cx="1898650" cy="55563"/>
            </a:xfrm>
            <a:custGeom>
              <a:avLst/>
              <a:gdLst>
                <a:gd name="T0" fmla="*/ 0 w 566"/>
                <a:gd name="T1" fmla="*/ 13 h 17"/>
                <a:gd name="T2" fmla="*/ 0 w 566"/>
                <a:gd name="T3" fmla="*/ 17 h 17"/>
                <a:gd name="T4" fmla="*/ 566 w 566"/>
                <a:gd name="T5" fmla="*/ 17 h 17"/>
                <a:gd name="T6" fmla="*/ 566 w 566"/>
                <a:gd name="T7" fmla="*/ 0 h 17"/>
                <a:gd name="T8" fmla="*/ 12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2" y="0"/>
                    <a:pt x="12" y="0"/>
                    <a:pt x="12" y="0"/>
                  </a:cubicBezTo>
                  <a:cubicBezTo>
                    <a:pt x="5"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19" name="ïṧlidè">
              <a:extLst>
                <a:ext uri="{FF2B5EF4-FFF2-40B4-BE49-F238E27FC236}">
                  <a16:creationId xmlns:a16="http://schemas.microsoft.com/office/drawing/2014/main" xmlns="" id="{571605F9-F75A-4550-B6FE-1C05F67E4DAD}"/>
                </a:ext>
              </a:extLst>
            </p:cNvPr>
            <p:cNvSpPr/>
            <p:nvPr userDrawn="1"/>
          </p:nvSpPr>
          <p:spPr bwMode="auto">
            <a:xfrm>
              <a:off x="4962525" y="4168776"/>
              <a:ext cx="1955800" cy="425450"/>
            </a:xfrm>
            <a:custGeom>
              <a:avLst/>
              <a:gdLst>
                <a:gd name="T0" fmla="*/ 16 w 583"/>
                <a:gd name="T1" fmla="*/ 8 h 127"/>
                <a:gd name="T2" fmla="*/ 583 w 583"/>
                <a:gd name="T3" fmla="*/ 8 h 127"/>
                <a:gd name="T4" fmla="*/ 583 w 583"/>
                <a:gd name="T5" fmla="*/ 0 h 127"/>
                <a:gd name="T6" fmla="*/ 16 w 583"/>
                <a:gd name="T7" fmla="*/ 0 h 127"/>
                <a:gd name="T8" fmla="*/ 0 w 583"/>
                <a:gd name="T9" fmla="*/ 17 h 127"/>
                <a:gd name="T10" fmla="*/ 0 w 583"/>
                <a:gd name="T11" fmla="*/ 110 h 127"/>
                <a:gd name="T12" fmla="*/ 16 w 583"/>
                <a:gd name="T13" fmla="*/ 127 h 127"/>
                <a:gd name="T14" fmla="*/ 583 w 583"/>
                <a:gd name="T15" fmla="*/ 127 h 127"/>
                <a:gd name="T16" fmla="*/ 583 w 583"/>
                <a:gd name="T17" fmla="*/ 119 h 127"/>
                <a:gd name="T18" fmla="*/ 16 w 583"/>
                <a:gd name="T19" fmla="*/ 119 h 127"/>
                <a:gd name="T20" fmla="*/ 7 w 583"/>
                <a:gd name="T21" fmla="*/ 110 h 127"/>
                <a:gd name="T22" fmla="*/ 7 w 583"/>
                <a:gd name="T23" fmla="*/ 17 h 127"/>
                <a:gd name="T24" fmla="*/ 16 w 583"/>
                <a:gd name="T25" fmla="*/ 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3" h="127">
                  <a:moveTo>
                    <a:pt x="16" y="8"/>
                  </a:moveTo>
                  <a:cubicBezTo>
                    <a:pt x="583" y="8"/>
                    <a:pt x="583" y="8"/>
                    <a:pt x="583" y="8"/>
                  </a:cubicBezTo>
                  <a:cubicBezTo>
                    <a:pt x="583" y="0"/>
                    <a:pt x="583" y="0"/>
                    <a:pt x="583" y="0"/>
                  </a:cubicBezTo>
                  <a:cubicBezTo>
                    <a:pt x="16" y="0"/>
                    <a:pt x="16" y="0"/>
                    <a:pt x="16" y="0"/>
                  </a:cubicBezTo>
                  <a:cubicBezTo>
                    <a:pt x="7" y="0"/>
                    <a:pt x="0" y="8"/>
                    <a:pt x="0" y="17"/>
                  </a:cubicBezTo>
                  <a:cubicBezTo>
                    <a:pt x="0" y="110"/>
                    <a:pt x="0" y="110"/>
                    <a:pt x="0" y="110"/>
                  </a:cubicBezTo>
                  <a:cubicBezTo>
                    <a:pt x="0" y="119"/>
                    <a:pt x="7" y="127"/>
                    <a:pt x="16" y="127"/>
                  </a:cubicBezTo>
                  <a:cubicBezTo>
                    <a:pt x="583" y="127"/>
                    <a:pt x="583" y="127"/>
                    <a:pt x="583" y="127"/>
                  </a:cubicBezTo>
                  <a:cubicBezTo>
                    <a:pt x="583" y="119"/>
                    <a:pt x="583" y="119"/>
                    <a:pt x="583" y="119"/>
                  </a:cubicBezTo>
                  <a:cubicBezTo>
                    <a:pt x="16" y="119"/>
                    <a:pt x="16" y="119"/>
                    <a:pt x="16" y="119"/>
                  </a:cubicBezTo>
                  <a:cubicBezTo>
                    <a:pt x="11" y="119"/>
                    <a:pt x="7" y="115"/>
                    <a:pt x="7" y="110"/>
                  </a:cubicBezTo>
                  <a:cubicBezTo>
                    <a:pt x="7" y="17"/>
                    <a:pt x="7" y="17"/>
                    <a:pt x="7" y="17"/>
                  </a:cubicBezTo>
                  <a:cubicBezTo>
                    <a:pt x="7" y="12"/>
                    <a:pt x="11" y="8"/>
                    <a:pt x="16" y="8"/>
                  </a:cubicBezTo>
                  <a:close/>
                </a:path>
              </a:pathLst>
            </a:custGeom>
            <a:solidFill>
              <a:srgbClr val="C027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20" name="íṩļíḑè">
              <a:extLst>
                <a:ext uri="{FF2B5EF4-FFF2-40B4-BE49-F238E27FC236}">
                  <a16:creationId xmlns:a16="http://schemas.microsoft.com/office/drawing/2014/main" xmlns="" id="{6945A4E7-959F-4096-B079-CE9164221471}"/>
                </a:ext>
              </a:extLst>
            </p:cNvPr>
            <p:cNvSpPr/>
            <p:nvPr userDrawn="1"/>
          </p:nvSpPr>
          <p:spPr bwMode="auto">
            <a:xfrm>
              <a:off x="5197475" y="4303713"/>
              <a:ext cx="103188" cy="184150"/>
            </a:xfrm>
            <a:custGeom>
              <a:avLst/>
              <a:gdLst>
                <a:gd name="T0" fmla="*/ 65 w 65"/>
                <a:gd name="T1" fmla="*/ 116 h 116"/>
                <a:gd name="T2" fmla="*/ 32 w 65"/>
                <a:gd name="T3" fmla="*/ 103 h 116"/>
                <a:gd name="T4" fmla="*/ 0 w 65"/>
                <a:gd name="T5" fmla="*/ 116 h 116"/>
                <a:gd name="T6" fmla="*/ 0 w 65"/>
                <a:gd name="T7" fmla="*/ 0 h 116"/>
                <a:gd name="T8" fmla="*/ 65 w 65"/>
                <a:gd name="T9" fmla="*/ 0 h 116"/>
                <a:gd name="T10" fmla="*/ 65 w 65"/>
                <a:gd name="T11" fmla="*/ 116 h 116"/>
              </a:gdLst>
              <a:ahLst/>
              <a:cxnLst>
                <a:cxn ang="0">
                  <a:pos x="T0" y="T1"/>
                </a:cxn>
                <a:cxn ang="0">
                  <a:pos x="T2" y="T3"/>
                </a:cxn>
                <a:cxn ang="0">
                  <a:pos x="T4" y="T5"/>
                </a:cxn>
                <a:cxn ang="0">
                  <a:pos x="T6" y="T7"/>
                </a:cxn>
                <a:cxn ang="0">
                  <a:pos x="T8" y="T9"/>
                </a:cxn>
                <a:cxn ang="0">
                  <a:pos x="T10" y="T11"/>
                </a:cxn>
              </a:cxnLst>
              <a:rect l="0" t="0" r="r" b="b"/>
              <a:pathLst>
                <a:path w="65" h="116">
                  <a:moveTo>
                    <a:pt x="65" y="116"/>
                  </a:moveTo>
                  <a:lnTo>
                    <a:pt x="32" y="103"/>
                  </a:lnTo>
                  <a:lnTo>
                    <a:pt x="0" y="116"/>
                  </a:lnTo>
                  <a:lnTo>
                    <a:pt x="0" y="0"/>
                  </a:lnTo>
                  <a:lnTo>
                    <a:pt x="65" y="0"/>
                  </a:lnTo>
                  <a:lnTo>
                    <a:pt x="65"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21" name="iş1îḓê">
              <a:extLst>
                <a:ext uri="{FF2B5EF4-FFF2-40B4-BE49-F238E27FC236}">
                  <a16:creationId xmlns:a16="http://schemas.microsoft.com/office/drawing/2014/main" xmlns="" id="{7C917B3F-7072-4EBA-917F-C16D99E9669B}"/>
                </a:ext>
              </a:extLst>
            </p:cNvPr>
            <p:cNvSpPr/>
            <p:nvPr userDrawn="1"/>
          </p:nvSpPr>
          <p:spPr bwMode="auto">
            <a:xfrm>
              <a:off x="4808538" y="4608513"/>
              <a:ext cx="2260600" cy="588963"/>
            </a:xfrm>
            <a:custGeom>
              <a:avLst/>
              <a:gdLst>
                <a:gd name="T0" fmla="*/ 674 w 674"/>
                <a:gd name="T1" fmla="*/ 0 h 176"/>
                <a:gd name="T2" fmla="*/ 13 w 674"/>
                <a:gd name="T3" fmla="*/ 0 h 176"/>
                <a:gd name="T4" fmla="*/ 0 w 674"/>
                <a:gd name="T5" fmla="*/ 13 h 176"/>
                <a:gd name="T6" fmla="*/ 0 w 674"/>
                <a:gd name="T7" fmla="*/ 164 h 176"/>
                <a:gd name="T8" fmla="*/ 13 w 674"/>
                <a:gd name="T9" fmla="*/ 176 h 176"/>
                <a:gd name="T10" fmla="*/ 674 w 674"/>
                <a:gd name="T11" fmla="*/ 176 h 176"/>
                <a:gd name="T12" fmla="*/ 674 w 674"/>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674" h="176">
                  <a:moveTo>
                    <a:pt x="674" y="0"/>
                  </a:moveTo>
                  <a:cubicBezTo>
                    <a:pt x="13" y="0"/>
                    <a:pt x="13" y="0"/>
                    <a:pt x="13" y="0"/>
                  </a:cubicBezTo>
                  <a:cubicBezTo>
                    <a:pt x="6" y="0"/>
                    <a:pt x="0" y="6"/>
                    <a:pt x="0" y="13"/>
                  </a:cubicBezTo>
                  <a:cubicBezTo>
                    <a:pt x="0" y="164"/>
                    <a:pt x="0" y="164"/>
                    <a:pt x="0" y="164"/>
                  </a:cubicBezTo>
                  <a:cubicBezTo>
                    <a:pt x="0" y="171"/>
                    <a:pt x="6" y="176"/>
                    <a:pt x="13" y="176"/>
                  </a:cubicBezTo>
                  <a:cubicBezTo>
                    <a:pt x="674" y="176"/>
                    <a:pt x="674" y="176"/>
                    <a:pt x="674" y="176"/>
                  </a:cubicBezTo>
                  <a:cubicBezTo>
                    <a:pt x="674" y="0"/>
                    <a:pt x="674" y="0"/>
                    <a:pt x="674" y="0"/>
                  </a:cubicBezTo>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22" name="îŝ1îďè">
              <a:extLst>
                <a:ext uri="{FF2B5EF4-FFF2-40B4-BE49-F238E27FC236}">
                  <a16:creationId xmlns:a16="http://schemas.microsoft.com/office/drawing/2014/main" xmlns="" id="{7C56B71F-4D00-4E6E-8CB3-E975D00D53C1}"/>
                </a:ext>
              </a:extLst>
            </p:cNvPr>
            <p:cNvSpPr/>
            <p:nvPr userDrawn="1"/>
          </p:nvSpPr>
          <p:spPr bwMode="auto">
            <a:xfrm>
              <a:off x="4808538" y="5056188"/>
              <a:ext cx="2260600" cy="365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3" name="işľîḋé">
              <a:extLst>
                <a:ext uri="{FF2B5EF4-FFF2-40B4-BE49-F238E27FC236}">
                  <a16:creationId xmlns:a16="http://schemas.microsoft.com/office/drawing/2014/main" xmlns="" id="{397D8E22-38D9-4609-88CE-17CAA371FBFD}"/>
                </a:ext>
              </a:extLst>
            </p:cNvPr>
            <p:cNvSpPr/>
            <p:nvPr userDrawn="1"/>
          </p:nvSpPr>
          <p:spPr bwMode="auto">
            <a:xfrm>
              <a:off x="4808538" y="5056188"/>
              <a:ext cx="2260600"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4" name="iSḻîdé">
              <a:extLst>
                <a:ext uri="{FF2B5EF4-FFF2-40B4-BE49-F238E27FC236}">
                  <a16:creationId xmlns:a16="http://schemas.microsoft.com/office/drawing/2014/main" xmlns="" id="{4D5B31DC-9C3B-421C-A887-CFDBDFFB1214}"/>
                </a:ext>
              </a:extLst>
            </p:cNvPr>
            <p:cNvSpPr/>
            <p:nvPr userDrawn="1"/>
          </p:nvSpPr>
          <p:spPr bwMode="auto">
            <a:xfrm>
              <a:off x="4808538" y="4805363"/>
              <a:ext cx="22606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5" name="ïṩlíḓè">
              <a:extLst>
                <a:ext uri="{FF2B5EF4-FFF2-40B4-BE49-F238E27FC236}">
                  <a16:creationId xmlns:a16="http://schemas.microsoft.com/office/drawing/2014/main" xmlns="" id="{D428319F-9461-4244-9E3E-243924107030}"/>
                </a:ext>
              </a:extLst>
            </p:cNvPr>
            <p:cNvSpPr/>
            <p:nvPr userDrawn="1"/>
          </p:nvSpPr>
          <p:spPr bwMode="auto">
            <a:xfrm>
              <a:off x="4808538" y="4805363"/>
              <a:ext cx="22606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6" name="iṧḻiďé">
              <a:extLst>
                <a:ext uri="{FF2B5EF4-FFF2-40B4-BE49-F238E27FC236}">
                  <a16:creationId xmlns:a16="http://schemas.microsoft.com/office/drawing/2014/main" xmlns="" id="{DD92733C-C168-4219-B668-868C37DFDF3D}"/>
                </a:ext>
              </a:extLst>
            </p:cNvPr>
            <p:cNvSpPr/>
            <p:nvPr userDrawn="1"/>
          </p:nvSpPr>
          <p:spPr bwMode="auto">
            <a:xfrm>
              <a:off x="4808538" y="4724401"/>
              <a:ext cx="2260600" cy="301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7" name="iŝḷídê">
              <a:extLst>
                <a:ext uri="{FF2B5EF4-FFF2-40B4-BE49-F238E27FC236}">
                  <a16:creationId xmlns:a16="http://schemas.microsoft.com/office/drawing/2014/main" xmlns="" id="{C020E4F2-5A43-4F90-B096-DC84B8E3A7E0}"/>
                </a:ext>
              </a:extLst>
            </p:cNvPr>
            <p:cNvSpPr/>
            <p:nvPr userDrawn="1"/>
          </p:nvSpPr>
          <p:spPr bwMode="auto">
            <a:xfrm>
              <a:off x="4808538" y="4608513"/>
              <a:ext cx="2260600" cy="52388"/>
            </a:xfrm>
            <a:custGeom>
              <a:avLst/>
              <a:gdLst>
                <a:gd name="T0" fmla="*/ 0 w 674"/>
                <a:gd name="T1" fmla="*/ 13 h 16"/>
                <a:gd name="T2" fmla="*/ 0 w 674"/>
                <a:gd name="T3" fmla="*/ 16 h 16"/>
                <a:gd name="T4" fmla="*/ 674 w 674"/>
                <a:gd name="T5" fmla="*/ 16 h 16"/>
                <a:gd name="T6" fmla="*/ 674 w 674"/>
                <a:gd name="T7" fmla="*/ 0 h 16"/>
                <a:gd name="T8" fmla="*/ 13 w 674"/>
                <a:gd name="T9" fmla="*/ 0 h 16"/>
                <a:gd name="T10" fmla="*/ 0 w 674"/>
                <a:gd name="T11" fmla="*/ 13 h 16"/>
              </a:gdLst>
              <a:ahLst/>
              <a:cxnLst>
                <a:cxn ang="0">
                  <a:pos x="T0" y="T1"/>
                </a:cxn>
                <a:cxn ang="0">
                  <a:pos x="T2" y="T3"/>
                </a:cxn>
                <a:cxn ang="0">
                  <a:pos x="T4" y="T5"/>
                </a:cxn>
                <a:cxn ang="0">
                  <a:pos x="T6" y="T7"/>
                </a:cxn>
                <a:cxn ang="0">
                  <a:pos x="T8" y="T9"/>
                </a:cxn>
                <a:cxn ang="0">
                  <a:pos x="T10" y="T11"/>
                </a:cxn>
              </a:cxnLst>
              <a:rect l="0" t="0" r="r" b="b"/>
              <a:pathLst>
                <a:path w="674" h="16">
                  <a:moveTo>
                    <a:pt x="0" y="13"/>
                  </a:moveTo>
                  <a:cubicBezTo>
                    <a:pt x="0" y="16"/>
                    <a:pt x="0" y="16"/>
                    <a:pt x="0" y="16"/>
                  </a:cubicBezTo>
                  <a:cubicBezTo>
                    <a:pt x="674" y="16"/>
                    <a:pt x="674" y="16"/>
                    <a:pt x="674" y="16"/>
                  </a:cubicBezTo>
                  <a:cubicBezTo>
                    <a:pt x="674" y="0"/>
                    <a:pt x="674" y="0"/>
                    <a:pt x="674"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28" name="íṡḻiďe">
              <a:extLst>
                <a:ext uri="{FF2B5EF4-FFF2-40B4-BE49-F238E27FC236}">
                  <a16:creationId xmlns:a16="http://schemas.microsoft.com/office/drawing/2014/main" xmlns="" id="{341AE260-C2C6-44A8-A127-0580ED24D5BB}"/>
                </a:ext>
              </a:extLst>
            </p:cNvPr>
            <p:cNvSpPr/>
            <p:nvPr userDrawn="1"/>
          </p:nvSpPr>
          <p:spPr bwMode="auto">
            <a:xfrm>
              <a:off x="4794250" y="4594226"/>
              <a:ext cx="2320925" cy="615950"/>
            </a:xfrm>
            <a:custGeom>
              <a:avLst/>
              <a:gdLst>
                <a:gd name="T0" fmla="*/ 17 w 692"/>
                <a:gd name="T1" fmla="*/ 8 h 184"/>
                <a:gd name="T2" fmla="*/ 692 w 692"/>
                <a:gd name="T3" fmla="*/ 8 h 184"/>
                <a:gd name="T4" fmla="*/ 692 w 692"/>
                <a:gd name="T5" fmla="*/ 0 h 184"/>
                <a:gd name="T6" fmla="*/ 17 w 692"/>
                <a:gd name="T7" fmla="*/ 0 h 184"/>
                <a:gd name="T8" fmla="*/ 0 w 692"/>
                <a:gd name="T9" fmla="*/ 17 h 184"/>
                <a:gd name="T10" fmla="*/ 0 w 692"/>
                <a:gd name="T11" fmla="*/ 168 h 184"/>
                <a:gd name="T12" fmla="*/ 17 w 692"/>
                <a:gd name="T13" fmla="*/ 184 h 184"/>
                <a:gd name="T14" fmla="*/ 692 w 692"/>
                <a:gd name="T15" fmla="*/ 184 h 184"/>
                <a:gd name="T16" fmla="*/ 692 w 692"/>
                <a:gd name="T17" fmla="*/ 177 h 184"/>
                <a:gd name="T18" fmla="*/ 17 w 692"/>
                <a:gd name="T19" fmla="*/ 177 h 184"/>
                <a:gd name="T20" fmla="*/ 8 w 692"/>
                <a:gd name="T21" fmla="*/ 168 h 184"/>
                <a:gd name="T22" fmla="*/ 8 w 692"/>
                <a:gd name="T23" fmla="*/ 17 h 184"/>
                <a:gd name="T24" fmla="*/ 17 w 692"/>
                <a:gd name="T25" fmla="*/ 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2" h="184">
                  <a:moveTo>
                    <a:pt x="17" y="8"/>
                  </a:moveTo>
                  <a:cubicBezTo>
                    <a:pt x="692" y="8"/>
                    <a:pt x="692" y="8"/>
                    <a:pt x="692" y="8"/>
                  </a:cubicBezTo>
                  <a:cubicBezTo>
                    <a:pt x="692" y="0"/>
                    <a:pt x="692" y="0"/>
                    <a:pt x="692" y="0"/>
                  </a:cubicBezTo>
                  <a:cubicBezTo>
                    <a:pt x="17" y="0"/>
                    <a:pt x="17" y="0"/>
                    <a:pt x="17" y="0"/>
                  </a:cubicBezTo>
                  <a:cubicBezTo>
                    <a:pt x="8" y="0"/>
                    <a:pt x="0" y="7"/>
                    <a:pt x="0" y="17"/>
                  </a:cubicBezTo>
                  <a:cubicBezTo>
                    <a:pt x="0" y="168"/>
                    <a:pt x="0" y="168"/>
                    <a:pt x="0" y="168"/>
                  </a:cubicBezTo>
                  <a:cubicBezTo>
                    <a:pt x="0" y="177"/>
                    <a:pt x="8" y="184"/>
                    <a:pt x="17" y="184"/>
                  </a:cubicBezTo>
                  <a:cubicBezTo>
                    <a:pt x="692" y="184"/>
                    <a:pt x="692" y="184"/>
                    <a:pt x="692" y="184"/>
                  </a:cubicBezTo>
                  <a:cubicBezTo>
                    <a:pt x="692" y="177"/>
                    <a:pt x="692" y="177"/>
                    <a:pt x="692" y="177"/>
                  </a:cubicBezTo>
                  <a:cubicBezTo>
                    <a:pt x="17" y="177"/>
                    <a:pt x="17" y="177"/>
                    <a:pt x="17" y="177"/>
                  </a:cubicBezTo>
                  <a:cubicBezTo>
                    <a:pt x="12" y="177"/>
                    <a:pt x="8" y="172"/>
                    <a:pt x="8" y="168"/>
                  </a:cubicBezTo>
                  <a:cubicBezTo>
                    <a:pt x="8" y="17"/>
                    <a:pt x="8" y="17"/>
                    <a:pt x="8" y="17"/>
                  </a:cubicBezTo>
                  <a:cubicBezTo>
                    <a:pt x="8" y="12"/>
                    <a:pt x="12" y="8"/>
                    <a:pt x="17" y="8"/>
                  </a:cubicBezTo>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29" name="iŝ1iḍé">
              <a:extLst>
                <a:ext uri="{FF2B5EF4-FFF2-40B4-BE49-F238E27FC236}">
                  <a16:creationId xmlns:a16="http://schemas.microsoft.com/office/drawing/2014/main" xmlns="" id="{0B342746-51D7-4F20-9CE6-8A88DEE04A0A}"/>
                </a:ext>
              </a:extLst>
            </p:cNvPr>
            <p:cNvSpPr/>
            <p:nvPr userDrawn="1"/>
          </p:nvSpPr>
          <p:spPr bwMode="auto">
            <a:xfrm>
              <a:off x="5029200" y="472440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0" name="íṡḻîḓè">
              <a:extLst>
                <a:ext uri="{FF2B5EF4-FFF2-40B4-BE49-F238E27FC236}">
                  <a16:creationId xmlns:a16="http://schemas.microsoft.com/office/drawing/2014/main" xmlns="" id="{3ABDA28F-F1BE-4915-8A18-38E5544A167C}"/>
                </a:ext>
              </a:extLst>
            </p:cNvPr>
            <p:cNvSpPr/>
            <p:nvPr userDrawn="1"/>
          </p:nvSpPr>
          <p:spPr bwMode="auto">
            <a:xfrm>
              <a:off x="4895850" y="3830638"/>
              <a:ext cx="1897063" cy="325438"/>
            </a:xfrm>
            <a:custGeom>
              <a:avLst/>
              <a:gdLst>
                <a:gd name="T0" fmla="*/ 566 w 566"/>
                <a:gd name="T1" fmla="*/ 0 h 97"/>
                <a:gd name="T2" fmla="*/ 13 w 566"/>
                <a:gd name="T3" fmla="*/ 0 h 97"/>
                <a:gd name="T4" fmla="*/ 0 w 566"/>
                <a:gd name="T5" fmla="*/ 13 h 97"/>
                <a:gd name="T6" fmla="*/ 0 w 566"/>
                <a:gd name="T7" fmla="*/ 84 h 97"/>
                <a:gd name="T8" fmla="*/ 13 w 566"/>
                <a:gd name="T9" fmla="*/ 97 h 97"/>
                <a:gd name="T10" fmla="*/ 566 w 566"/>
                <a:gd name="T11" fmla="*/ 97 h 97"/>
                <a:gd name="T12" fmla="*/ 566 w 566"/>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566" h="97">
                  <a:moveTo>
                    <a:pt x="566" y="0"/>
                  </a:moveTo>
                  <a:cubicBezTo>
                    <a:pt x="13" y="0"/>
                    <a:pt x="13" y="0"/>
                    <a:pt x="13" y="0"/>
                  </a:cubicBezTo>
                  <a:cubicBezTo>
                    <a:pt x="6" y="0"/>
                    <a:pt x="0" y="6"/>
                    <a:pt x="0" y="13"/>
                  </a:cubicBezTo>
                  <a:cubicBezTo>
                    <a:pt x="0" y="84"/>
                    <a:pt x="0" y="84"/>
                    <a:pt x="0" y="84"/>
                  </a:cubicBezTo>
                  <a:cubicBezTo>
                    <a:pt x="0" y="91"/>
                    <a:pt x="6" y="97"/>
                    <a:pt x="13" y="97"/>
                  </a:cubicBezTo>
                  <a:cubicBezTo>
                    <a:pt x="566" y="97"/>
                    <a:pt x="566" y="97"/>
                    <a:pt x="566" y="97"/>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1" name="î$ḻîḑe">
              <a:extLst>
                <a:ext uri="{FF2B5EF4-FFF2-40B4-BE49-F238E27FC236}">
                  <a16:creationId xmlns:a16="http://schemas.microsoft.com/office/drawing/2014/main" xmlns="" id="{1FC3BCB9-C632-4FB6-80A9-68C58D4739CC}"/>
                </a:ext>
              </a:extLst>
            </p:cNvPr>
            <p:cNvSpPr/>
            <p:nvPr userDrawn="1"/>
          </p:nvSpPr>
          <p:spPr bwMode="auto">
            <a:xfrm>
              <a:off x="4895850" y="4111626"/>
              <a:ext cx="1897063"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32" name="íš1ïḑé">
              <a:extLst>
                <a:ext uri="{FF2B5EF4-FFF2-40B4-BE49-F238E27FC236}">
                  <a16:creationId xmlns:a16="http://schemas.microsoft.com/office/drawing/2014/main" xmlns="" id="{5116E53E-2A88-4E51-BB70-E548AFD18DD0}"/>
                </a:ext>
              </a:extLst>
            </p:cNvPr>
            <p:cNvSpPr/>
            <p:nvPr userDrawn="1"/>
          </p:nvSpPr>
          <p:spPr bwMode="auto">
            <a:xfrm>
              <a:off x="4895850" y="3994151"/>
              <a:ext cx="189706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33" name="ïṣḻiḋé">
              <a:extLst>
                <a:ext uri="{FF2B5EF4-FFF2-40B4-BE49-F238E27FC236}">
                  <a16:creationId xmlns:a16="http://schemas.microsoft.com/office/drawing/2014/main" xmlns="" id="{FE44897E-E43C-41A5-A0A2-C23027557F9D}"/>
                </a:ext>
              </a:extLst>
            </p:cNvPr>
            <p:cNvSpPr/>
            <p:nvPr userDrawn="1"/>
          </p:nvSpPr>
          <p:spPr bwMode="auto">
            <a:xfrm>
              <a:off x="4895850" y="3914776"/>
              <a:ext cx="189706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34" name="îṧļiḋe">
              <a:extLst>
                <a:ext uri="{FF2B5EF4-FFF2-40B4-BE49-F238E27FC236}">
                  <a16:creationId xmlns:a16="http://schemas.microsoft.com/office/drawing/2014/main" xmlns="" id="{BEC991DC-6F4C-4207-92CD-F0D82A66E88A}"/>
                </a:ext>
              </a:extLst>
            </p:cNvPr>
            <p:cNvSpPr/>
            <p:nvPr userDrawn="1"/>
          </p:nvSpPr>
          <p:spPr bwMode="auto">
            <a:xfrm>
              <a:off x="4895850" y="3830638"/>
              <a:ext cx="1897063" cy="57150"/>
            </a:xfrm>
            <a:custGeom>
              <a:avLst/>
              <a:gdLst>
                <a:gd name="T0" fmla="*/ 0 w 566"/>
                <a:gd name="T1" fmla="*/ 13 h 17"/>
                <a:gd name="T2" fmla="*/ 0 w 566"/>
                <a:gd name="T3" fmla="*/ 17 h 17"/>
                <a:gd name="T4" fmla="*/ 566 w 566"/>
                <a:gd name="T5" fmla="*/ 17 h 17"/>
                <a:gd name="T6" fmla="*/ 566 w 566"/>
                <a:gd name="T7" fmla="*/ 0 h 17"/>
                <a:gd name="T8" fmla="*/ 13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5" name="íşľíďè">
              <a:extLst>
                <a:ext uri="{FF2B5EF4-FFF2-40B4-BE49-F238E27FC236}">
                  <a16:creationId xmlns:a16="http://schemas.microsoft.com/office/drawing/2014/main" xmlns="" id="{58D439D4-C70B-495B-82A2-42B5E55F4515}"/>
                </a:ext>
              </a:extLst>
            </p:cNvPr>
            <p:cNvSpPr/>
            <p:nvPr userDrawn="1"/>
          </p:nvSpPr>
          <p:spPr bwMode="auto">
            <a:xfrm>
              <a:off x="4881563" y="3817938"/>
              <a:ext cx="1958975" cy="350838"/>
            </a:xfrm>
            <a:custGeom>
              <a:avLst/>
              <a:gdLst>
                <a:gd name="T0" fmla="*/ 17 w 584"/>
                <a:gd name="T1" fmla="*/ 8 h 105"/>
                <a:gd name="T2" fmla="*/ 584 w 584"/>
                <a:gd name="T3" fmla="*/ 8 h 105"/>
                <a:gd name="T4" fmla="*/ 584 w 584"/>
                <a:gd name="T5" fmla="*/ 0 h 105"/>
                <a:gd name="T6" fmla="*/ 17 w 584"/>
                <a:gd name="T7" fmla="*/ 0 h 105"/>
                <a:gd name="T8" fmla="*/ 0 w 584"/>
                <a:gd name="T9" fmla="*/ 17 h 105"/>
                <a:gd name="T10" fmla="*/ 0 w 584"/>
                <a:gd name="T11" fmla="*/ 88 h 105"/>
                <a:gd name="T12" fmla="*/ 17 w 584"/>
                <a:gd name="T13" fmla="*/ 105 h 105"/>
                <a:gd name="T14" fmla="*/ 584 w 584"/>
                <a:gd name="T15" fmla="*/ 105 h 105"/>
                <a:gd name="T16" fmla="*/ 584 w 584"/>
                <a:gd name="T17" fmla="*/ 97 h 105"/>
                <a:gd name="T18" fmla="*/ 17 w 584"/>
                <a:gd name="T19" fmla="*/ 97 h 105"/>
                <a:gd name="T20" fmla="*/ 8 w 584"/>
                <a:gd name="T21" fmla="*/ 88 h 105"/>
                <a:gd name="T22" fmla="*/ 8 w 584"/>
                <a:gd name="T23" fmla="*/ 17 h 105"/>
                <a:gd name="T24" fmla="*/ 17 w 584"/>
                <a:gd name="T25" fmla="*/ 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105">
                  <a:moveTo>
                    <a:pt x="17" y="8"/>
                  </a:moveTo>
                  <a:cubicBezTo>
                    <a:pt x="584" y="8"/>
                    <a:pt x="584" y="8"/>
                    <a:pt x="584" y="8"/>
                  </a:cubicBezTo>
                  <a:cubicBezTo>
                    <a:pt x="584" y="0"/>
                    <a:pt x="584" y="0"/>
                    <a:pt x="584" y="0"/>
                  </a:cubicBezTo>
                  <a:cubicBezTo>
                    <a:pt x="17" y="0"/>
                    <a:pt x="17" y="0"/>
                    <a:pt x="17" y="0"/>
                  </a:cubicBezTo>
                  <a:cubicBezTo>
                    <a:pt x="8" y="0"/>
                    <a:pt x="0" y="7"/>
                    <a:pt x="0" y="17"/>
                  </a:cubicBezTo>
                  <a:cubicBezTo>
                    <a:pt x="0" y="88"/>
                    <a:pt x="0" y="88"/>
                    <a:pt x="0" y="88"/>
                  </a:cubicBezTo>
                  <a:cubicBezTo>
                    <a:pt x="0" y="98"/>
                    <a:pt x="8" y="105"/>
                    <a:pt x="17" y="105"/>
                  </a:cubicBezTo>
                  <a:cubicBezTo>
                    <a:pt x="584" y="105"/>
                    <a:pt x="584" y="105"/>
                    <a:pt x="584" y="105"/>
                  </a:cubicBezTo>
                  <a:cubicBezTo>
                    <a:pt x="584" y="97"/>
                    <a:pt x="584" y="97"/>
                    <a:pt x="584" y="97"/>
                  </a:cubicBezTo>
                  <a:cubicBezTo>
                    <a:pt x="17" y="97"/>
                    <a:pt x="17" y="97"/>
                    <a:pt x="17" y="97"/>
                  </a:cubicBezTo>
                  <a:cubicBezTo>
                    <a:pt x="12" y="97"/>
                    <a:pt x="8" y="93"/>
                    <a:pt x="8" y="88"/>
                  </a:cubicBezTo>
                  <a:cubicBezTo>
                    <a:pt x="8" y="17"/>
                    <a:pt x="8" y="17"/>
                    <a:pt x="8" y="17"/>
                  </a:cubicBezTo>
                  <a:cubicBezTo>
                    <a:pt x="8" y="12"/>
                    <a:pt x="12" y="8"/>
                    <a:pt x="17" y="8"/>
                  </a:cubicBezTo>
                  <a:close/>
                </a:path>
              </a:pathLst>
            </a:custGeom>
            <a:solidFill>
              <a:srgbClr val="009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6" name="îṥ1íďê">
              <a:extLst>
                <a:ext uri="{FF2B5EF4-FFF2-40B4-BE49-F238E27FC236}">
                  <a16:creationId xmlns:a16="http://schemas.microsoft.com/office/drawing/2014/main" xmlns="" id="{B212496E-3E7C-46F2-A724-769B0557EAF9}"/>
                </a:ext>
              </a:extLst>
            </p:cNvPr>
            <p:cNvSpPr/>
            <p:nvPr userDrawn="1"/>
          </p:nvSpPr>
          <p:spPr bwMode="auto">
            <a:xfrm>
              <a:off x="5116513" y="3914776"/>
              <a:ext cx="107950" cy="187325"/>
            </a:xfrm>
            <a:custGeom>
              <a:avLst/>
              <a:gdLst>
                <a:gd name="T0" fmla="*/ 68 w 68"/>
                <a:gd name="T1" fmla="*/ 118 h 118"/>
                <a:gd name="T2" fmla="*/ 34 w 68"/>
                <a:gd name="T3" fmla="*/ 103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3"/>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7" name="ïṧḷîḑe">
              <a:extLst>
                <a:ext uri="{FF2B5EF4-FFF2-40B4-BE49-F238E27FC236}">
                  <a16:creationId xmlns:a16="http://schemas.microsoft.com/office/drawing/2014/main" xmlns="" id="{9D843F9F-EB9D-4601-BF1B-969F86BA3570}"/>
                </a:ext>
              </a:extLst>
            </p:cNvPr>
            <p:cNvSpPr/>
            <p:nvPr userDrawn="1"/>
          </p:nvSpPr>
          <p:spPr bwMode="auto">
            <a:xfrm>
              <a:off x="4986338" y="3479801"/>
              <a:ext cx="2082800" cy="323850"/>
            </a:xfrm>
            <a:custGeom>
              <a:avLst/>
              <a:gdLst>
                <a:gd name="T0" fmla="*/ 621 w 621"/>
                <a:gd name="T1" fmla="*/ 0 h 97"/>
                <a:gd name="T2" fmla="*/ 13 w 621"/>
                <a:gd name="T3" fmla="*/ 0 h 97"/>
                <a:gd name="T4" fmla="*/ 0 w 621"/>
                <a:gd name="T5" fmla="*/ 12 h 97"/>
                <a:gd name="T6" fmla="*/ 0 w 621"/>
                <a:gd name="T7" fmla="*/ 84 h 97"/>
                <a:gd name="T8" fmla="*/ 13 w 621"/>
                <a:gd name="T9" fmla="*/ 97 h 97"/>
                <a:gd name="T10" fmla="*/ 621 w 621"/>
                <a:gd name="T11" fmla="*/ 97 h 97"/>
                <a:gd name="T12" fmla="*/ 621 w 621"/>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621" h="97">
                  <a:moveTo>
                    <a:pt x="621" y="0"/>
                  </a:moveTo>
                  <a:cubicBezTo>
                    <a:pt x="13" y="0"/>
                    <a:pt x="13" y="0"/>
                    <a:pt x="13" y="0"/>
                  </a:cubicBezTo>
                  <a:cubicBezTo>
                    <a:pt x="6" y="0"/>
                    <a:pt x="0" y="5"/>
                    <a:pt x="0" y="12"/>
                  </a:cubicBezTo>
                  <a:cubicBezTo>
                    <a:pt x="0" y="84"/>
                    <a:pt x="0" y="84"/>
                    <a:pt x="0" y="84"/>
                  </a:cubicBezTo>
                  <a:cubicBezTo>
                    <a:pt x="0" y="91"/>
                    <a:pt x="6" y="97"/>
                    <a:pt x="13" y="97"/>
                  </a:cubicBezTo>
                  <a:cubicBezTo>
                    <a:pt x="621" y="97"/>
                    <a:pt x="621" y="97"/>
                    <a:pt x="621" y="97"/>
                  </a:cubicBezTo>
                  <a:lnTo>
                    <a:pt x="621"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8" name="i$lîḋê">
              <a:extLst>
                <a:ext uri="{FF2B5EF4-FFF2-40B4-BE49-F238E27FC236}">
                  <a16:creationId xmlns:a16="http://schemas.microsoft.com/office/drawing/2014/main" xmlns="" id="{B6453554-7888-43E5-9050-D568FDCEA70E}"/>
                </a:ext>
              </a:extLst>
            </p:cNvPr>
            <p:cNvSpPr/>
            <p:nvPr userDrawn="1"/>
          </p:nvSpPr>
          <p:spPr bwMode="auto">
            <a:xfrm>
              <a:off x="4986338" y="3760788"/>
              <a:ext cx="2082800" cy="190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39" name="î$1iďê">
              <a:extLst>
                <a:ext uri="{FF2B5EF4-FFF2-40B4-BE49-F238E27FC236}">
                  <a16:creationId xmlns:a16="http://schemas.microsoft.com/office/drawing/2014/main" xmlns="" id="{0F569337-7021-4BB6-8339-3DAEC98BA8E2}"/>
                </a:ext>
              </a:extLst>
            </p:cNvPr>
            <p:cNvSpPr/>
            <p:nvPr userDrawn="1"/>
          </p:nvSpPr>
          <p:spPr bwMode="auto">
            <a:xfrm>
              <a:off x="4986338" y="3643313"/>
              <a:ext cx="20828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40" name="îṩḻïḋé">
              <a:extLst>
                <a:ext uri="{FF2B5EF4-FFF2-40B4-BE49-F238E27FC236}">
                  <a16:creationId xmlns:a16="http://schemas.microsoft.com/office/drawing/2014/main" xmlns="" id="{1DB3343D-2205-419B-BA81-673769AFEC75}"/>
                </a:ext>
              </a:extLst>
            </p:cNvPr>
            <p:cNvSpPr/>
            <p:nvPr userDrawn="1"/>
          </p:nvSpPr>
          <p:spPr bwMode="auto">
            <a:xfrm>
              <a:off x="4986338" y="3562351"/>
              <a:ext cx="2082800"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41" name="ïSḻîḋê">
              <a:extLst>
                <a:ext uri="{FF2B5EF4-FFF2-40B4-BE49-F238E27FC236}">
                  <a16:creationId xmlns:a16="http://schemas.microsoft.com/office/drawing/2014/main" xmlns="" id="{BB192272-CBF2-46DA-9E9D-75044B4A92EF}"/>
                </a:ext>
              </a:extLst>
            </p:cNvPr>
            <p:cNvSpPr/>
            <p:nvPr userDrawn="1"/>
          </p:nvSpPr>
          <p:spPr bwMode="auto">
            <a:xfrm>
              <a:off x="4986338" y="3479801"/>
              <a:ext cx="2082800" cy="52388"/>
            </a:xfrm>
            <a:custGeom>
              <a:avLst/>
              <a:gdLst>
                <a:gd name="T0" fmla="*/ 0 w 621"/>
                <a:gd name="T1" fmla="*/ 12 h 16"/>
                <a:gd name="T2" fmla="*/ 0 w 621"/>
                <a:gd name="T3" fmla="*/ 16 h 16"/>
                <a:gd name="T4" fmla="*/ 621 w 621"/>
                <a:gd name="T5" fmla="*/ 16 h 16"/>
                <a:gd name="T6" fmla="*/ 621 w 621"/>
                <a:gd name="T7" fmla="*/ 0 h 16"/>
                <a:gd name="T8" fmla="*/ 13 w 621"/>
                <a:gd name="T9" fmla="*/ 0 h 16"/>
                <a:gd name="T10" fmla="*/ 0 w 621"/>
                <a:gd name="T11" fmla="*/ 12 h 16"/>
              </a:gdLst>
              <a:ahLst/>
              <a:cxnLst>
                <a:cxn ang="0">
                  <a:pos x="T0" y="T1"/>
                </a:cxn>
                <a:cxn ang="0">
                  <a:pos x="T2" y="T3"/>
                </a:cxn>
                <a:cxn ang="0">
                  <a:pos x="T4" y="T5"/>
                </a:cxn>
                <a:cxn ang="0">
                  <a:pos x="T6" y="T7"/>
                </a:cxn>
                <a:cxn ang="0">
                  <a:pos x="T8" y="T9"/>
                </a:cxn>
                <a:cxn ang="0">
                  <a:pos x="T10" y="T11"/>
                </a:cxn>
              </a:cxnLst>
              <a:rect l="0" t="0" r="r" b="b"/>
              <a:pathLst>
                <a:path w="621" h="16">
                  <a:moveTo>
                    <a:pt x="0" y="12"/>
                  </a:moveTo>
                  <a:cubicBezTo>
                    <a:pt x="0" y="16"/>
                    <a:pt x="0" y="16"/>
                    <a:pt x="0" y="16"/>
                  </a:cubicBezTo>
                  <a:cubicBezTo>
                    <a:pt x="621" y="16"/>
                    <a:pt x="621" y="16"/>
                    <a:pt x="621" y="16"/>
                  </a:cubicBezTo>
                  <a:cubicBezTo>
                    <a:pt x="621" y="0"/>
                    <a:pt x="621" y="0"/>
                    <a:pt x="621" y="0"/>
                  </a:cubicBezTo>
                  <a:cubicBezTo>
                    <a:pt x="13" y="0"/>
                    <a:pt x="13" y="0"/>
                    <a:pt x="13" y="0"/>
                  </a:cubicBezTo>
                  <a:cubicBezTo>
                    <a:pt x="6" y="0"/>
                    <a:pt x="0" y="5"/>
                    <a:pt x="0" y="12"/>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2" name="îṡḷïḋé">
              <a:extLst>
                <a:ext uri="{FF2B5EF4-FFF2-40B4-BE49-F238E27FC236}">
                  <a16:creationId xmlns:a16="http://schemas.microsoft.com/office/drawing/2014/main" xmlns="" id="{93A026BB-D69B-4800-A40A-041EBC6A1035}"/>
                </a:ext>
              </a:extLst>
            </p:cNvPr>
            <p:cNvSpPr/>
            <p:nvPr userDrawn="1"/>
          </p:nvSpPr>
          <p:spPr bwMode="auto">
            <a:xfrm>
              <a:off x="4972050" y="3465513"/>
              <a:ext cx="2143125" cy="352425"/>
            </a:xfrm>
            <a:custGeom>
              <a:avLst/>
              <a:gdLst>
                <a:gd name="T0" fmla="*/ 17 w 639"/>
                <a:gd name="T1" fmla="*/ 7 h 105"/>
                <a:gd name="T2" fmla="*/ 639 w 639"/>
                <a:gd name="T3" fmla="*/ 7 h 105"/>
                <a:gd name="T4" fmla="*/ 639 w 639"/>
                <a:gd name="T5" fmla="*/ 0 h 105"/>
                <a:gd name="T6" fmla="*/ 17 w 639"/>
                <a:gd name="T7" fmla="*/ 0 h 105"/>
                <a:gd name="T8" fmla="*/ 0 w 639"/>
                <a:gd name="T9" fmla="*/ 16 h 105"/>
                <a:gd name="T10" fmla="*/ 0 w 639"/>
                <a:gd name="T11" fmla="*/ 88 h 105"/>
                <a:gd name="T12" fmla="*/ 17 w 639"/>
                <a:gd name="T13" fmla="*/ 105 h 105"/>
                <a:gd name="T14" fmla="*/ 639 w 639"/>
                <a:gd name="T15" fmla="*/ 105 h 105"/>
                <a:gd name="T16" fmla="*/ 639 w 639"/>
                <a:gd name="T17" fmla="*/ 97 h 105"/>
                <a:gd name="T18" fmla="*/ 17 w 639"/>
                <a:gd name="T19" fmla="*/ 97 h 105"/>
                <a:gd name="T20" fmla="*/ 8 w 639"/>
                <a:gd name="T21" fmla="*/ 88 h 105"/>
                <a:gd name="T22" fmla="*/ 8 w 639"/>
                <a:gd name="T23" fmla="*/ 16 h 105"/>
                <a:gd name="T24" fmla="*/ 17 w 639"/>
                <a:gd name="T25" fmla="*/ 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105">
                  <a:moveTo>
                    <a:pt x="17" y="7"/>
                  </a:moveTo>
                  <a:cubicBezTo>
                    <a:pt x="639" y="7"/>
                    <a:pt x="639" y="7"/>
                    <a:pt x="639" y="7"/>
                  </a:cubicBezTo>
                  <a:cubicBezTo>
                    <a:pt x="639" y="0"/>
                    <a:pt x="639" y="0"/>
                    <a:pt x="639" y="0"/>
                  </a:cubicBezTo>
                  <a:cubicBezTo>
                    <a:pt x="17" y="0"/>
                    <a:pt x="17" y="0"/>
                    <a:pt x="17" y="0"/>
                  </a:cubicBezTo>
                  <a:cubicBezTo>
                    <a:pt x="8" y="0"/>
                    <a:pt x="0" y="7"/>
                    <a:pt x="0" y="16"/>
                  </a:cubicBezTo>
                  <a:cubicBezTo>
                    <a:pt x="0" y="88"/>
                    <a:pt x="0" y="88"/>
                    <a:pt x="0" y="88"/>
                  </a:cubicBezTo>
                  <a:cubicBezTo>
                    <a:pt x="0" y="97"/>
                    <a:pt x="8" y="105"/>
                    <a:pt x="17" y="105"/>
                  </a:cubicBezTo>
                  <a:cubicBezTo>
                    <a:pt x="639" y="105"/>
                    <a:pt x="639" y="105"/>
                    <a:pt x="639" y="105"/>
                  </a:cubicBezTo>
                  <a:cubicBezTo>
                    <a:pt x="639" y="97"/>
                    <a:pt x="639" y="97"/>
                    <a:pt x="639" y="97"/>
                  </a:cubicBezTo>
                  <a:cubicBezTo>
                    <a:pt x="17" y="97"/>
                    <a:pt x="17" y="97"/>
                    <a:pt x="17" y="97"/>
                  </a:cubicBezTo>
                  <a:cubicBezTo>
                    <a:pt x="12" y="97"/>
                    <a:pt x="8" y="93"/>
                    <a:pt x="8" y="88"/>
                  </a:cubicBezTo>
                  <a:cubicBezTo>
                    <a:pt x="8" y="16"/>
                    <a:pt x="8" y="16"/>
                    <a:pt x="8" y="16"/>
                  </a:cubicBezTo>
                  <a:cubicBezTo>
                    <a:pt x="8" y="12"/>
                    <a:pt x="12" y="7"/>
                    <a:pt x="17" y="7"/>
                  </a:cubicBezTo>
                  <a:close/>
                </a:path>
              </a:pathLst>
            </a:custGeom>
            <a:solidFill>
              <a:srgbClr val="3446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3" name="ïşlîde">
              <a:extLst>
                <a:ext uri="{FF2B5EF4-FFF2-40B4-BE49-F238E27FC236}">
                  <a16:creationId xmlns:a16="http://schemas.microsoft.com/office/drawing/2014/main" xmlns="" id="{C82A71A7-3BB8-4897-BB82-0B595BDE7888}"/>
                </a:ext>
              </a:extLst>
            </p:cNvPr>
            <p:cNvSpPr/>
            <p:nvPr userDrawn="1"/>
          </p:nvSpPr>
          <p:spPr bwMode="auto">
            <a:xfrm>
              <a:off x="5207000" y="356235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4" name="ïṧḷíḓé">
              <a:extLst>
                <a:ext uri="{FF2B5EF4-FFF2-40B4-BE49-F238E27FC236}">
                  <a16:creationId xmlns:a16="http://schemas.microsoft.com/office/drawing/2014/main" xmlns="" id="{A85F5C3E-C18C-42F3-ABA0-801519341948}"/>
                </a:ext>
              </a:extLst>
            </p:cNvPr>
            <p:cNvSpPr/>
            <p:nvPr userDrawn="1"/>
          </p:nvSpPr>
          <p:spPr bwMode="auto">
            <a:xfrm>
              <a:off x="5095875" y="3090863"/>
              <a:ext cx="1382713" cy="361950"/>
            </a:xfrm>
            <a:custGeom>
              <a:avLst/>
              <a:gdLst>
                <a:gd name="T0" fmla="*/ 412 w 412"/>
                <a:gd name="T1" fmla="*/ 0 h 108"/>
                <a:gd name="T2" fmla="*/ 13 w 412"/>
                <a:gd name="T3" fmla="*/ 0 h 108"/>
                <a:gd name="T4" fmla="*/ 0 w 412"/>
                <a:gd name="T5" fmla="*/ 13 h 108"/>
                <a:gd name="T6" fmla="*/ 0 w 412"/>
                <a:gd name="T7" fmla="*/ 95 h 108"/>
                <a:gd name="T8" fmla="*/ 13 w 412"/>
                <a:gd name="T9" fmla="*/ 108 h 108"/>
                <a:gd name="T10" fmla="*/ 412 w 412"/>
                <a:gd name="T11" fmla="*/ 108 h 108"/>
                <a:gd name="T12" fmla="*/ 412 w 412"/>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412" h="108">
                  <a:moveTo>
                    <a:pt x="412" y="0"/>
                  </a:moveTo>
                  <a:cubicBezTo>
                    <a:pt x="13" y="0"/>
                    <a:pt x="13" y="0"/>
                    <a:pt x="13" y="0"/>
                  </a:cubicBezTo>
                  <a:cubicBezTo>
                    <a:pt x="6" y="0"/>
                    <a:pt x="0" y="6"/>
                    <a:pt x="0" y="13"/>
                  </a:cubicBezTo>
                  <a:cubicBezTo>
                    <a:pt x="0" y="95"/>
                    <a:pt x="0" y="95"/>
                    <a:pt x="0" y="95"/>
                  </a:cubicBezTo>
                  <a:cubicBezTo>
                    <a:pt x="0" y="102"/>
                    <a:pt x="6" y="108"/>
                    <a:pt x="13" y="108"/>
                  </a:cubicBezTo>
                  <a:cubicBezTo>
                    <a:pt x="412" y="108"/>
                    <a:pt x="412" y="108"/>
                    <a:pt x="412" y="108"/>
                  </a:cubicBezTo>
                  <a:lnTo>
                    <a:pt x="412"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5" name="íṩḷiḓè">
              <a:extLst>
                <a:ext uri="{FF2B5EF4-FFF2-40B4-BE49-F238E27FC236}">
                  <a16:creationId xmlns:a16="http://schemas.microsoft.com/office/drawing/2014/main" xmlns="" id="{EDDD481D-928E-4676-BD69-01349D3EBAEA}"/>
                </a:ext>
              </a:extLst>
            </p:cNvPr>
            <p:cNvSpPr/>
            <p:nvPr userDrawn="1"/>
          </p:nvSpPr>
          <p:spPr bwMode="auto">
            <a:xfrm>
              <a:off x="5095875" y="3408363"/>
              <a:ext cx="1382713" cy="174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46" name="iSļiďé">
              <a:extLst>
                <a:ext uri="{FF2B5EF4-FFF2-40B4-BE49-F238E27FC236}">
                  <a16:creationId xmlns:a16="http://schemas.microsoft.com/office/drawing/2014/main" xmlns="" id="{238A93A0-9CAD-4B98-847C-E0690921886C}"/>
                </a:ext>
              </a:extLst>
            </p:cNvPr>
            <p:cNvSpPr/>
            <p:nvPr userDrawn="1"/>
          </p:nvSpPr>
          <p:spPr bwMode="auto">
            <a:xfrm>
              <a:off x="5095875" y="3287713"/>
              <a:ext cx="138271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47" name="iṡḻiďê">
              <a:extLst>
                <a:ext uri="{FF2B5EF4-FFF2-40B4-BE49-F238E27FC236}">
                  <a16:creationId xmlns:a16="http://schemas.microsoft.com/office/drawing/2014/main" xmlns="" id="{DD940419-E55A-4963-9EA4-BA2D33EF194E}"/>
                </a:ext>
              </a:extLst>
            </p:cNvPr>
            <p:cNvSpPr/>
            <p:nvPr userDrawn="1"/>
          </p:nvSpPr>
          <p:spPr bwMode="auto">
            <a:xfrm>
              <a:off x="5095875" y="3211513"/>
              <a:ext cx="138271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48" name="iŝḻîḋê">
              <a:extLst>
                <a:ext uri="{FF2B5EF4-FFF2-40B4-BE49-F238E27FC236}">
                  <a16:creationId xmlns:a16="http://schemas.microsoft.com/office/drawing/2014/main" xmlns="" id="{03C284E3-E45F-44D7-8760-DB12E97AA03E}"/>
                </a:ext>
              </a:extLst>
            </p:cNvPr>
            <p:cNvSpPr/>
            <p:nvPr userDrawn="1"/>
          </p:nvSpPr>
          <p:spPr bwMode="auto">
            <a:xfrm>
              <a:off x="5095875" y="3090863"/>
              <a:ext cx="1382713" cy="57150"/>
            </a:xfrm>
            <a:custGeom>
              <a:avLst/>
              <a:gdLst>
                <a:gd name="T0" fmla="*/ 0 w 412"/>
                <a:gd name="T1" fmla="*/ 13 h 17"/>
                <a:gd name="T2" fmla="*/ 0 w 412"/>
                <a:gd name="T3" fmla="*/ 17 h 17"/>
                <a:gd name="T4" fmla="*/ 412 w 412"/>
                <a:gd name="T5" fmla="*/ 17 h 17"/>
                <a:gd name="T6" fmla="*/ 412 w 412"/>
                <a:gd name="T7" fmla="*/ 0 h 17"/>
                <a:gd name="T8" fmla="*/ 13 w 412"/>
                <a:gd name="T9" fmla="*/ 0 h 17"/>
                <a:gd name="T10" fmla="*/ 0 w 412"/>
                <a:gd name="T11" fmla="*/ 13 h 17"/>
              </a:gdLst>
              <a:ahLst/>
              <a:cxnLst>
                <a:cxn ang="0">
                  <a:pos x="T0" y="T1"/>
                </a:cxn>
                <a:cxn ang="0">
                  <a:pos x="T2" y="T3"/>
                </a:cxn>
                <a:cxn ang="0">
                  <a:pos x="T4" y="T5"/>
                </a:cxn>
                <a:cxn ang="0">
                  <a:pos x="T6" y="T7"/>
                </a:cxn>
                <a:cxn ang="0">
                  <a:pos x="T8" y="T9"/>
                </a:cxn>
                <a:cxn ang="0">
                  <a:pos x="T10" y="T11"/>
                </a:cxn>
              </a:cxnLst>
              <a:rect l="0" t="0" r="r" b="b"/>
              <a:pathLst>
                <a:path w="412" h="17">
                  <a:moveTo>
                    <a:pt x="0" y="13"/>
                  </a:moveTo>
                  <a:cubicBezTo>
                    <a:pt x="0" y="17"/>
                    <a:pt x="0" y="17"/>
                    <a:pt x="0" y="17"/>
                  </a:cubicBezTo>
                  <a:cubicBezTo>
                    <a:pt x="412" y="17"/>
                    <a:pt x="412" y="17"/>
                    <a:pt x="412" y="17"/>
                  </a:cubicBezTo>
                  <a:cubicBezTo>
                    <a:pt x="412" y="0"/>
                    <a:pt x="412" y="0"/>
                    <a:pt x="412"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9" name="î$ľïďè">
              <a:extLst>
                <a:ext uri="{FF2B5EF4-FFF2-40B4-BE49-F238E27FC236}">
                  <a16:creationId xmlns:a16="http://schemas.microsoft.com/office/drawing/2014/main" xmlns="" id="{C6F6420E-E7B2-4CAE-953A-4A66928F04DB}"/>
                </a:ext>
              </a:extLst>
            </p:cNvPr>
            <p:cNvSpPr/>
            <p:nvPr userDrawn="1"/>
          </p:nvSpPr>
          <p:spPr bwMode="auto">
            <a:xfrm>
              <a:off x="5083175" y="3076576"/>
              <a:ext cx="1438275" cy="388938"/>
            </a:xfrm>
            <a:custGeom>
              <a:avLst/>
              <a:gdLst>
                <a:gd name="T0" fmla="*/ 17 w 429"/>
                <a:gd name="T1" fmla="*/ 8 h 116"/>
                <a:gd name="T2" fmla="*/ 429 w 429"/>
                <a:gd name="T3" fmla="*/ 8 h 116"/>
                <a:gd name="T4" fmla="*/ 429 w 429"/>
                <a:gd name="T5" fmla="*/ 0 h 116"/>
                <a:gd name="T6" fmla="*/ 17 w 429"/>
                <a:gd name="T7" fmla="*/ 0 h 116"/>
                <a:gd name="T8" fmla="*/ 0 w 429"/>
                <a:gd name="T9" fmla="*/ 17 h 116"/>
                <a:gd name="T10" fmla="*/ 0 w 429"/>
                <a:gd name="T11" fmla="*/ 99 h 116"/>
                <a:gd name="T12" fmla="*/ 17 w 429"/>
                <a:gd name="T13" fmla="*/ 116 h 116"/>
                <a:gd name="T14" fmla="*/ 429 w 429"/>
                <a:gd name="T15" fmla="*/ 116 h 116"/>
                <a:gd name="T16" fmla="*/ 429 w 429"/>
                <a:gd name="T17" fmla="*/ 108 h 116"/>
                <a:gd name="T18" fmla="*/ 17 w 429"/>
                <a:gd name="T19" fmla="*/ 108 h 116"/>
                <a:gd name="T20" fmla="*/ 8 w 429"/>
                <a:gd name="T21" fmla="*/ 99 h 116"/>
                <a:gd name="T22" fmla="*/ 8 w 429"/>
                <a:gd name="T23" fmla="*/ 17 h 116"/>
                <a:gd name="T24" fmla="*/ 17 w 429"/>
                <a:gd name="T25" fmla="*/ 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 h="116">
                  <a:moveTo>
                    <a:pt x="17" y="8"/>
                  </a:moveTo>
                  <a:cubicBezTo>
                    <a:pt x="429" y="8"/>
                    <a:pt x="429" y="8"/>
                    <a:pt x="429" y="8"/>
                  </a:cubicBezTo>
                  <a:cubicBezTo>
                    <a:pt x="429" y="0"/>
                    <a:pt x="429" y="0"/>
                    <a:pt x="429" y="0"/>
                  </a:cubicBezTo>
                  <a:cubicBezTo>
                    <a:pt x="17" y="0"/>
                    <a:pt x="17" y="0"/>
                    <a:pt x="17" y="0"/>
                  </a:cubicBezTo>
                  <a:cubicBezTo>
                    <a:pt x="8" y="0"/>
                    <a:pt x="0" y="8"/>
                    <a:pt x="0" y="17"/>
                  </a:cubicBezTo>
                  <a:cubicBezTo>
                    <a:pt x="0" y="99"/>
                    <a:pt x="0" y="99"/>
                    <a:pt x="0" y="99"/>
                  </a:cubicBezTo>
                  <a:cubicBezTo>
                    <a:pt x="0" y="108"/>
                    <a:pt x="8" y="116"/>
                    <a:pt x="17" y="116"/>
                  </a:cubicBezTo>
                  <a:cubicBezTo>
                    <a:pt x="429" y="116"/>
                    <a:pt x="429" y="116"/>
                    <a:pt x="429" y="116"/>
                  </a:cubicBezTo>
                  <a:cubicBezTo>
                    <a:pt x="429" y="108"/>
                    <a:pt x="429" y="108"/>
                    <a:pt x="429" y="108"/>
                  </a:cubicBezTo>
                  <a:cubicBezTo>
                    <a:pt x="17" y="108"/>
                    <a:pt x="17" y="108"/>
                    <a:pt x="17" y="108"/>
                  </a:cubicBezTo>
                  <a:cubicBezTo>
                    <a:pt x="12" y="108"/>
                    <a:pt x="8" y="104"/>
                    <a:pt x="8" y="99"/>
                  </a:cubicBezTo>
                  <a:cubicBezTo>
                    <a:pt x="8" y="17"/>
                    <a:pt x="8" y="17"/>
                    <a:pt x="8" y="17"/>
                  </a:cubicBezTo>
                  <a:cubicBezTo>
                    <a:pt x="8" y="12"/>
                    <a:pt x="12" y="8"/>
                    <a:pt x="17" y="8"/>
                  </a:cubicBez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0" name="ïślíḋê">
              <a:extLst>
                <a:ext uri="{FF2B5EF4-FFF2-40B4-BE49-F238E27FC236}">
                  <a16:creationId xmlns:a16="http://schemas.microsoft.com/office/drawing/2014/main" xmlns="" id="{82F6A0A7-DB2C-43B6-AE75-E50116D16FCD}"/>
                </a:ext>
              </a:extLst>
            </p:cNvPr>
            <p:cNvSpPr/>
            <p:nvPr userDrawn="1"/>
          </p:nvSpPr>
          <p:spPr bwMode="auto">
            <a:xfrm>
              <a:off x="5318125" y="3211513"/>
              <a:ext cx="106363" cy="184150"/>
            </a:xfrm>
            <a:custGeom>
              <a:avLst/>
              <a:gdLst>
                <a:gd name="T0" fmla="*/ 67 w 67"/>
                <a:gd name="T1" fmla="*/ 116 h 116"/>
                <a:gd name="T2" fmla="*/ 34 w 67"/>
                <a:gd name="T3" fmla="*/ 101 h 116"/>
                <a:gd name="T4" fmla="*/ 0 w 67"/>
                <a:gd name="T5" fmla="*/ 116 h 116"/>
                <a:gd name="T6" fmla="*/ 0 w 67"/>
                <a:gd name="T7" fmla="*/ 0 h 116"/>
                <a:gd name="T8" fmla="*/ 67 w 67"/>
                <a:gd name="T9" fmla="*/ 0 h 116"/>
                <a:gd name="T10" fmla="*/ 67 w 67"/>
                <a:gd name="T11" fmla="*/ 116 h 116"/>
              </a:gdLst>
              <a:ahLst/>
              <a:cxnLst>
                <a:cxn ang="0">
                  <a:pos x="T0" y="T1"/>
                </a:cxn>
                <a:cxn ang="0">
                  <a:pos x="T2" y="T3"/>
                </a:cxn>
                <a:cxn ang="0">
                  <a:pos x="T4" y="T5"/>
                </a:cxn>
                <a:cxn ang="0">
                  <a:pos x="T6" y="T7"/>
                </a:cxn>
                <a:cxn ang="0">
                  <a:pos x="T8" y="T9"/>
                </a:cxn>
                <a:cxn ang="0">
                  <a:pos x="T10" y="T11"/>
                </a:cxn>
              </a:cxnLst>
              <a:rect l="0" t="0" r="r" b="b"/>
              <a:pathLst>
                <a:path w="67" h="116">
                  <a:moveTo>
                    <a:pt x="67" y="116"/>
                  </a:moveTo>
                  <a:lnTo>
                    <a:pt x="34" y="101"/>
                  </a:lnTo>
                  <a:lnTo>
                    <a:pt x="0" y="116"/>
                  </a:lnTo>
                  <a:lnTo>
                    <a:pt x="0" y="0"/>
                  </a:lnTo>
                  <a:lnTo>
                    <a:pt x="67" y="0"/>
                  </a:lnTo>
                  <a:lnTo>
                    <a:pt x="67"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1" name="íṡḷíďe">
              <a:extLst>
                <a:ext uri="{FF2B5EF4-FFF2-40B4-BE49-F238E27FC236}">
                  <a16:creationId xmlns:a16="http://schemas.microsoft.com/office/drawing/2014/main" xmlns="" id="{E0FB86CD-712D-4507-A5FC-A48CBC720233}"/>
                </a:ext>
              </a:extLst>
            </p:cNvPr>
            <p:cNvSpPr/>
            <p:nvPr userDrawn="1"/>
          </p:nvSpPr>
          <p:spPr bwMode="auto">
            <a:xfrm>
              <a:off x="3587750" y="3944938"/>
              <a:ext cx="808038" cy="1271588"/>
            </a:xfrm>
            <a:custGeom>
              <a:avLst/>
              <a:gdLst>
                <a:gd name="T0" fmla="*/ 6 w 241"/>
                <a:gd name="T1" fmla="*/ 351 h 380"/>
                <a:gd name="T2" fmla="*/ 66 w 241"/>
                <a:gd name="T3" fmla="*/ 202 h 380"/>
                <a:gd name="T4" fmla="*/ 74 w 241"/>
                <a:gd name="T5" fmla="*/ 161 h 380"/>
                <a:gd name="T6" fmla="*/ 74 w 241"/>
                <a:gd name="T7" fmla="*/ 0 h 380"/>
                <a:gd name="T8" fmla="*/ 121 w 241"/>
                <a:gd name="T9" fmla="*/ 0 h 380"/>
                <a:gd name="T10" fmla="*/ 167 w 241"/>
                <a:gd name="T11" fmla="*/ 0 h 380"/>
                <a:gd name="T12" fmla="*/ 167 w 241"/>
                <a:gd name="T13" fmla="*/ 161 h 380"/>
                <a:gd name="T14" fmla="*/ 175 w 241"/>
                <a:gd name="T15" fmla="*/ 202 h 380"/>
                <a:gd name="T16" fmla="*/ 236 w 241"/>
                <a:gd name="T17" fmla="*/ 351 h 380"/>
                <a:gd name="T18" fmla="*/ 224 w 241"/>
                <a:gd name="T19" fmla="*/ 380 h 380"/>
                <a:gd name="T20" fmla="*/ 121 w 241"/>
                <a:gd name="T21" fmla="*/ 380 h 380"/>
                <a:gd name="T22" fmla="*/ 17 w 241"/>
                <a:gd name="T23" fmla="*/ 380 h 380"/>
                <a:gd name="T24" fmla="*/ 6 w 241"/>
                <a:gd name="T25" fmla="*/ 35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380">
                  <a:moveTo>
                    <a:pt x="6" y="351"/>
                  </a:moveTo>
                  <a:cubicBezTo>
                    <a:pt x="66" y="202"/>
                    <a:pt x="66" y="202"/>
                    <a:pt x="66" y="202"/>
                  </a:cubicBezTo>
                  <a:cubicBezTo>
                    <a:pt x="71" y="189"/>
                    <a:pt x="74" y="175"/>
                    <a:pt x="74" y="161"/>
                  </a:cubicBezTo>
                  <a:cubicBezTo>
                    <a:pt x="74" y="0"/>
                    <a:pt x="74" y="0"/>
                    <a:pt x="74" y="0"/>
                  </a:cubicBezTo>
                  <a:cubicBezTo>
                    <a:pt x="121" y="0"/>
                    <a:pt x="121" y="0"/>
                    <a:pt x="121" y="0"/>
                  </a:cubicBezTo>
                  <a:cubicBezTo>
                    <a:pt x="167" y="0"/>
                    <a:pt x="167" y="0"/>
                    <a:pt x="167" y="0"/>
                  </a:cubicBezTo>
                  <a:cubicBezTo>
                    <a:pt x="167" y="161"/>
                    <a:pt x="167" y="161"/>
                    <a:pt x="167" y="161"/>
                  </a:cubicBezTo>
                  <a:cubicBezTo>
                    <a:pt x="167" y="175"/>
                    <a:pt x="170" y="189"/>
                    <a:pt x="175" y="202"/>
                  </a:cubicBezTo>
                  <a:cubicBezTo>
                    <a:pt x="236" y="351"/>
                    <a:pt x="236" y="351"/>
                    <a:pt x="236" y="351"/>
                  </a:cubicBezTo>
                  <a:cubicBezTo>
                    <a:pt x="241" y="364"/>
                    <a:pt x="235" y="380"/>
                    <a:pt x="224" y="380"/>
                  </a:cubicBezTo>
                  <a:cubicBezTo>
                    <a:pt x="121" y="380"/>
                    <a:pt x="121" y="380"/>
                    <a:pt x="121" y="380"/>
                  </a:cubicBezTo>
                  <a:cubicBezTo>
                    <a:pt x="17" y="380"/>
                    <a:pt x="17" y="380"/>
                    <a:pt x="17" y="380"/>
                  </a:cubicBezTo>
                  <a:cubicBezTo>
                    <a:pt x="7" y="380"/>
                    <a:pt x="0" y="364"/>
                    <a:pt x="6" y="351"/>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2" name="ïṧḻîḍé">
              <a:extLst>
                <a:ext uri="{FF2B5EF4-FFF2-40B4-BE49-F238E27FC236}">
                  <a16:creationId xmlns:a16="http://schemas.microsoft.com/office/drawing/2014/main" xmlns="" id="{991CB58A-DAEA-42E3-8D75-F00F81001CE6}"/>
                </a:ext>
              </a:extLst>
            </p:cNvPr>
            <p:cNvSpPr/>
            <p:nvPr userDrawn="1"/>
          </p:nvSpPr>
          <p:spPr bwMode="auto">
            <a:xfrm>
              <a:off x="3621088" y="4762501"/>
              <a:ext cx="744538" cy="428625"/>
            </a:xfrm>
            <a:custGeom>
              <a:avLst/>
              <a:gdLst>
                <a:gd name="T0" fmla="*/ 45 w 222"/>
                <a:gd name="T1" fmla="*/ 5 h 128"/>
                <a:gd name="T2" fmla="*/ 106 w 222"/>
                <a:gd name="T3" fmla="*/ 8 h 128"/>
                <a:gd name="T4" fmla="*/ 175 w 222"/>
                <a:gd name="T5" fmla="*/ 1 h 128"/>
                <a:gd name="T6" fmla="*/ 219 w 222"/>
                <a:gd name="T7" fmla="*/ 110 h 128"/>
                <a:gd name="T8" fmla="*/ 218 w 222"/>
                <a:gd name="T9" fmla="*/ 126 h 128"/>
                <a:gd name="T10" fmla="*/ 214 w 222"/>
                <a:gd name="T11" fmla="*/ 128 h 128"/>
                <a:gd name="T12" fmla="*/ 7 w 222"/>
                <a:gd name="T13" fmla="*/ 128 h 128"/>
                <a:gd name="T14" fmla="*/ 3 w 222"/>
                <a:gd name="T15" fmla="*/ 126 h 128"/>
                <a:gd name="T16" fmla="*/ 2 w 222"/>
                <a:gd name="T17" fmla="*/ 110 h 128"/>
                <a:gd name="T18" fmla="*/ 45 w 222"/>
                <a:gd name="T1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28">
                  <a:moveTo>
                    <a:pt x="45" y="5"/>
                  </a:moveTo>
                  <a:cubicBezTo>
                    <a:pt x="67" y="10"/>
                    <a:pt x="92" y="14"/>
                    <a:pt x="106" y="8"/>
                  </a:cubicBezTo>
                  <a:cubicBezTo>
                    <a:pt x="126" y="1"/>
                    <a:pt x="155" y="0"/>
                    <a:pt x="175" y="1"/>
                  </a:cubicBezTo>
                  <a:cubicBezTo>
                    <a:pt x="219" y="110"/>
                    <a:pt x="219" y="110"/>
                    <a:pt x="219" y="110"/>
                  </a:cubicBezTo>
                  <a:cubicBezTo>
                    <a:pt x="222" y="116"/>
                    <a:pt x="220" y="122"/>
                    <a:pt x="218" y="126"/>
                  </a:cubicBezTo>
                  <a:cubicBezTo>
                    <a:pt x="217" y="127"/>
                    <a:pt x="216" y="128"/>
                    <a:pt x="214" y="128"/>
                  </a:cubicBezTo>
                  <a:cubicBezTo>
                    <a:pt x="7" y="128"/>
                    <a:pt x="7" y="128"/>
                    <a:pt x="7" y="128"/>
                  </a:cubicBezTo>
                  <a:cubicBezTo>
                    <a:pt x="6" y="128"/>
                    <a:pt x="4" y="127"/>
                    <a:pt x="3" y="126"/>
                  </a:cubicBezTo>
                  <a:cubicBezTo>
                    <a:pt x="1" y="122"/>
                    <a:pt x="0" y="116"/>
                    <a:pt x="2" y="110"/>
                  </a:cubicBezTo>
                  <a:cubicBezTo>
                    <a:pt x="45" y="5"/>
                    <a:pt x="45" y="5"/>
                    <a:pt x="45" y="5"/>
                  </a:cubicBezTo>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3" name="iŝḻïḍe">
              <a:extLst>
                <a:ext uri="{FF2B5EF4-FFF2-40B4-BE49-F238E27FC236}">
                  <a16:creationId xmlns:a16="http://schemas.microsoft.com/office/drawing/2014/main" xmlns="" id="{4335B6D6-D1E5-4117-AB63-743FE351F412}"/>
                </a:ext>
              </a:extLst>
            </p:cNvPr>
            <p:cNvSpPr/>
            <p:nvPr userDrawn="1"/>
          </p:nvSpPr>
          <p:spPr bwMode="auto">
            <a:xfrm>
              <a:off x="3992563" y="3954463"/>
              <a:ext cx="201613" cy="820738"/>
            </a:xfrm>
            <a:custGeom>
              <a:avLst/>
              <a:gdLst>
                <a:gd name="T0" fmla="*/ 38 w 60"/>
                <a:gd name="T1" fmla="*/ 0 h 245"/>
                <a:gd name="T2" fmla="*/ 0 w 60"/>
                <a:gd name="T3" fmla="*/ 0 h 245"/>
                <a:gd name="T4" fmla="*/ 3 w 60"/>
                <a:gd name="T5" fmla="*/ 189 h 245"/>
                <a:gd name="T6" fmla="*/ 12 w 60"/>
                <a:gd name="T7" fmla="*/ 245 h 245"/>
                <a:gd name="T8" fmla="*/ 55 w 60"/>
                <a:gd name="T9" fmla="*/ 242 h 245"/>
                <a:gd name="T10" fmla="*/ 60 w 60"/>
                <a:gd name="T11" fmla="*/ 242 h 245"/>
                <a:gd name="T12" fmla="*/ 42 w 60"/>
                <a:gd name="T13" fmla="*/ 195 h 245"/>
                <a:gd name="T14" fmla="*/ 38 w 60"/>
                <a:gd name="T15" fmla="*/ 174 h 245"/>
                <a:gd name="T16" fmla="*/ 38 w 60"/>
                <a:gd name="T1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5">
                  <a:moveTo>
                    <a:pt x="38" y="0"/>
                  </a:moveTo>
                  <a:cubicBezTo>
                    <a:pt x="0" y="0"/>
                    <a:pt x="0" y="0"/>
                    <a:pt x="0" y="0"/>
                  </a:cubicBezTo>
                  <a:cubicBezTo>
                    <a:pt x="3" y="189"/>
                    <a:pt x="3" y="189"/>
                    <a:pt x="3" y="189"/>
                  </a:cubicBezTo>
                  <a:cubicBezTo>
                    <a:pt x="12" y="245"/>
                    <a:pt x="12" y="245"/>
                    <a:pt x="12" y="245"/>
                  </a:cubicBezTo>
                  <a:cubicBezTo>
                    <a:pt x="26" y="242"/>
                    <a:pt x="42" y="242"/>
                    <a:pt x="55" y="242"/>
                  </a:cubicBezTo>
                  <a:cubicBezTo>
                    <a:pt x="57" y="242"/>
                    <a:pt x="58" y="242"/>
                    <a:pt x="60" y="242"/>
                  </a:cubicBezTo>
                  <a:cubicBezTo>
                    <a:pt x="42" y="195"/>
                    <a:pt x="42" y="195"/>
                    <a:pt x="42" y="195"/>
                  </a:cubicBezTo>
                  <a:cubicBezTo>
                    <a:pt x="39" y="188"/>
                    <a:pt x="38" y="181"/>
                    <a:pt x="38" y="174"/>
                  </a:cubicBezTo>
                  <a:cubicBezTo>
                    <a:pt x="38" y="0"/>
                    <a:pt x="38" y="0"/>
                    <a:pt x="38"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4" name="îṧlïḍè">
              <a:extLst>
                <a:ext uri="{FF2B5EF4-FFF2-40B4-BE49-F238E27FC236}">
                  <a16:creationId xmlns:a16="http://schemas.microsoft.com/office/drawing/2014/main" xmlns="" id="{C5857D17-00CF-4F72-8667-AEDDBE4CAF12}"/>
                </a:ext>
              </a:extLst>
            </p:cNvPr>
            <p:cNvSpPr/>
            <p:nvPr userDrawn="1"/>
          </p:nvSpPr>
          <p:spPr bwMode="auto">
            <a:xfrm>
              <a:off x="4033838" y="4765676"/>
              <a:ext cx="174625" cy="327025"/>
            </a:xfrm>
            <a:custGeom>
              <a:avLst/>
              <a:gdLst>
                <a:gd name="T0" fmla="*/ 43 w 52"/>
                <a:gd name="T1" fmla="*/ 0 h 98"/>
                <a:gd name="T2" fmla="*/ 0 w 52"/>
                <a:gd name="T3" fmla="*/ 3 h 98"/>
                <a:gd name="T4" fmla="*/ 5 w 52"/>
                <a:gd name="T5" fmla="*/ 43 h 98"/>
                <a:gd name="T6" fmla="*/ 6 w 52"/>
                <a:gd name="T7" fmla="*/ 43 h 98"/>
                <a:gd name="T8" fmla="*/ 16 w 52"/>
                <a:gd name="T9" fmla="*/ 53 h 98"/>
                <a:gd name="T10" fmla="*/ 8 w 52"/>
                <a:gd name="T11" fmla="*/ 62 h 98"/>
                <a:gd name="T12" fmla="*/ 13 w 52"/>
                <a:gd name="T13" fmla="*/ 90 h 98"/>
                <a:gd name="T14" fmla="*/ 15 w 52"/>
                <a:gd name="T15" fmla="*/ 98 h 98"/>
                <a:gd name="T16" fmla="*/ 52 w 52"/>
                <a:gd name="T17" fmla="*/ 9 h 98"/>
                <a:gd name="T18" fmla="*/ 48 w 52"/>
                <a:gd name="T19" fmla="*/ 0 h 98"/>
                <a:gd name="T20" fmla="*/ 43 w 52"/>
                <a:gd name="T2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8">
                  <a:moveTo>
                    <a:pt x="43" y="0"/>
                  </a:moveTo>
                  <a:cubicBezTo>
                    <a:pt x="30" y="0"/>
                    <a:pt x="14" y="0"/>
                    <a:pt x="0" y="3"/>
                  </a:cubicBezTo>
                  <a:cubicBezTo>
                    <a:pt x="5" y="43"/>
                    <a:pt x="5" y="43"/>
                    <a:pt x="5" y="43"/>
                  </a:cubicBezTo>
                  <a:cubicBezTo>
                    <a:pt x="6" y="43"/>
                    <a:pt x="6" y="43"/>
                    <a:pt x="6" y="43"/>
                  </a:cubicBezTo>
                  <a:cubicBezTo>
                    <a:pt x="12" y="43"/>
                    <a:pt x="16" y="47"/>
                    <a:pt x="16" y="53"/>
                  </a:cubicBezTo>
                  <a:cubicBezTo>
                    <a:pt x="16" y="57"/>
                    <a:pt x="13" y="61"/>
                    <a:pt x="8" y="62"/>
                  </a:cubicBezTo>
                  <a:cubicBezTo>
                    <a:pt x="13" y="90"/>
                    <a:pt x="13" y="90"/>
                    <a:pt x="13" y="90"/>
                  </a:cubicBezTo>
                  <a:cubicBezTo>
                    <a:pt x="13" y="93"/>
                    <a:pt x="14" y="96"/>
                    <a:pt x="15" y="98"/>
                  </a:cubicBezTo>
                  <a:cubicBezTo>
                    <a:pt x="52" y="9"/>
                    <a:pt x="52" y="9"/>
                    <a:pt x="52" y="9"/>
                  </a:cubicBezTo>
                  <a:cubicBezTo>
                    <a:pt x="48" y="0"/>
                    <a:pt x="48" y="0"/>
                    <a:pt x="48" y="0"/>
                  </a:cubicBezTo>
                  <a:cubicBezTo>
                    <a:pt x="46" y="0"/>
                    <a:pt x="45" y="0"/>
                    <a:pt x="43" y="0"/>
                  </a:cubicBezTo>
                </a:path>
              </a:pathLst>
            </a:custGeom>
            <a:solidFill>
              <a:srgbClr val="FBD3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5" name="is1iḋé">
              <a:extLst>
                <a:ext uri="{FF2B5EF4-FFF2-40B4-BE49-F238E27FC236}">
                  <a16:creationId xmlns:a16="http://schemas.microsoft.com/office/drawing/2014/main" xmlns="" id="{F4B8CD15-A61B-4D75-8655-54FFB1ED0958}"/>
                </a:ext>
              </a:extLst>
            </p:cNvPr>
            <p:cNvSpPr/>
            <p:nvPr userDrawn="1"/>
          </p:nvSpPr>
          <p:spPr bwMode="auto">
            <a:xfrm>
              <a:off x="3786188" y="3890963"/>
              <a:ext cx="411163" cy="63500"/>
            </a:xfrm>
            <a:custGeom>
              <a:avLst/>
              <a:gdLst>
                <a:gd name="T0" fmla="*/ 10 w 123"/>
                <a:gd name="T1" fmla="*/ 0 h 19"/>
                <a:gd name="T2" fmla="*/ 113 w 123"/>
                <a:gd name="T3" fmla="*/ 0 h 19"/>
                <a:gd name="T4" fmla="*/ 123 w 123"/>
                <a:gd name="T5" fmla="*/ 9 h 19"/>
                <a:gd name="T6" fmla="*/ 113 w 123"/>
                <a:gd name="T7" fmla="*/ 19 h 19"/>
                <a:gd name="T8" fmla="*/ 10 w 123"/>
                <a:gd name="T9" fmla="*/ 19 h 19"/>
                <a:gd name="T10" fmla="*/ 0 w 123"/>
                <a:gd name="T11" fmla="*/ 9 h 19"/>
                <a:gd name="T12" fmla="*/ 10 w 12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23" h="19">
                  <a:moveTo>
                    <a:pt x="10" y="0"/>
                  </a:moveTo>
                  <a:cubicBezTo>
                    <a:pt x="113" y="0"/>
                    <a:pt x="113" y="0"/>
                    <a:pt x="113" y="0"/>
                  </a:cubicBezTo>
                  <a:cubicBezTo>
                    <a:pt x="119" y="0"/>
                    <a:pt x="123" y="4"/>
                    <a:pt x="123" y="9"/>
                  </a:cubicBezTo>
                  <a:cubicBezTo>
                    <a:pt x="123" y="15"/>
                    <a:pt x="119" y="19"/>
                    <a:pt x="113" y="19"/>
                  </a:cubicBezTo>
                  <a:cubicBezTo>
                    <a:pt x="10" y="19"/>
                    <a:pt x="10" y="19"/>
                    <a:pt x="10" y="19"/>
                  </a:cubicBezTo>
                  <a:cubicBezTo>
                    <a:pt x="5" y="19"/>
                    <a:pt x="0" y="15"/>
                    <a:pt x="0" y="9"/>
                  </a:cubicBezTo>
                  <a:cubicBezTo>
                    <a:pt x="0" y="4"/>
                    <a:pt x="5" y="0"/>
                    <a:pt x="10"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6" name="íŝ1iďé">
              <a:extLst>
                <a:ext uri="{FF2B5EF4-FFF2-40B4-BE49-F238E27FC236}">
                  <a16:creationId xmlns:a16="http://schemas.microsoft.com/office/drawing/2014/main" xmlns="" id="{DC22E25B-0F34-4F5E-A4C3-0E89627A0BFF}"/>
                </a:ext>
              </a:extLst>
            </p:cNvPr>
            <p:cNvSpPr/>
            <p:nvPr userDrawn="1"/>
          </p:nvSpPr>
          <p:spPr bwMode="auto">
            <a:xfrm>
              <a:off x="3819525" y="3894138"/>
              <a:ext cx="361950" cy="23813"/>
            </a:xfrm>
            <a:custGeom>
              <a:avLst/>
              <a:gdLst>
                <a:gd name="T0" fmla="*/ 105 w 108"/>
                <a:gd name="T1" fmla="*/ 0 h 7"/>
                <a:gd name="T2" fmla="*/ 4 w 108"/>
                <a:gd name="T3" fmla="*/ 0 h 7"/>
                <a:gd name="T4" fmla="*/ 0 w 108"/>
                <a:gd name="T5" fmla="*/ 4 h 7"/>
                <a:gd name="T6" fmla="*/ 4 w 108"/>
                <a:gd name="T7" fmla="*/ 7 h 7"/>
                <a:gd name="T8" fmla="*/ 105 w 108"/>
                <a:gd name="T9" fmla="*/ 7 h 7"/>
                <a:gd name="T10" fmla="*/ 108 w 108"/>
                <a:gd name="T11" fmla="*/ 4 h 7"/>
                <a:gd name="T12" fmla="*/ 105 w 10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8" h="7">
                  <a:moveTo>
                    <a:pt x="105" y="0"/>
                  </a:moveTo>
                  <a:cubicBezTo>
                    <a:pt x="4" y="0"/>
                    <a:pt x="4" y="0"/>
                    <a:pt x="4" y="0"/>
                  </a:cubicBezTo>
                  <a:cubicBezTo>
                    <a:pt x="2" y="0"/>
                    <a:pt x="0" y="2"/>
                    <a:pt x="0" y="4"/>
                  </a:cubicBezTo>
                  <a:cubicBezTo>
                    <a:pt x="0" y="6"/>
                    <a:pt x="2" y="7"/>
                    <a:pt x="4" y="7"/>
                  </a:cubicBezTo>
                  <a:cubicBezTo>
                    <a:pt x="105" y="7"/>
                    <a:pt x="105" y="7"/>
                    <a:pt x="105" y="7"/>
                  </a:cubicBezTo>
                  <a:cubicBezTo>
                    <a:pt x="107" y="7"/>
                    <a:pt x="108" y="6"/>
                    <a:pt x="108" y="4"/>
                  </a:cubicBezTo>
                  <a:cubicBezTo>
                    <a:pt x="108" y="2"/>
                    <a:pt x="107" y="0"/>
                    <a:pt x="10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7" name="iṧḷïḑè">
              <a:extLst>
                <a:ext uri="{FF2B5EF4-FFF2-40B4-BE49-F238E27FC236}">
                  <a16:creationId xmlns:a16="http://schemas.microsoft.com/office/drawing/2014/main" xmlns="" id="{8C9A0A97-D553-401D-B96B-59EDE4CB12EC}"/>
                </a:ext>
              </a:extLst>
            </p:cNvPr>
            <p:cNvSpPr/>
            <p:nvPr userDrawn="1"/>
          </p:nvSpPr>
          <p:spPr bwMode="auto">
            <a:xfrm>
              <a:off x="4049713" y="3743326"/>
              <a:ext cx="963613" cy="1500188"/>
            </a:xfrm>
            <a:custGeom>
              <a:avLst/>
              <a:gdLst>
                <a:gd name="T0" fmla="*/ 6 w 287"/>
                <a:gd name="T1" fmla="*/ 414 h 448"/>
                <a:gd name="T2" fmla="*/ 79 w 287"/>
                <a:gd name="T3" fmla="*/ 236 h 448"/>
                <a:gd name="T4" fmla="*/ 88 w 287"/>
                <a:gd name="T5" fmla="*/ 187 h 448"/>
                <a:gd name="T6" fmla="*/ 88 w 287"/>
                <a:gd name="T7" fmla="*/ 0 h 448"/>
                <a:gd name="T8" fmla="*/ 144 w 287"/>
                <a:gd name="T9" fmla="*/ 0 h 448"/>
                <a:gd name="T10" fmla="*/ 199 w 287"/>
                <a:gd name="T11" fmla="*/ 0 h 448"/>
                <a:gd name="T12" fmla="*/ 199 w 287"/>
                <a:gd name="T13" fmla="*/ 187 h 448"/>
                <a:gd name="T14" fmla="*/ 209 w 287"/>
                <a:gd name="T15" fmla="*/ 236 h 448"/>
                <a:gd name="T16" fmla="*/ 281 w 287"/>
                <a:gd name="T17" fmla="*/ 414 h 448"/>
                <a:gd name="T18" fmla="*/ 267 w 287"/>
                <a:gd name="T19" fmla="*/ 448 h 448"/>
                <a:gd name="T20" fmla="*/ 144 w 287"/>
                <a:gd name="T21" fmla="*/ 448 h 448"/>
                <a:gd name="T22" fmla="*/ 20 w 287"/>
                <a:gd name="T23" fmla="*/ 448 h 448"/>
                <a:gd name="T24" fmla="*/ 6 w 287"/>
                <a:gd name="T25" fmla="*/ 41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448">
                  <a:moveTo>
                    <a:pt x="6" y="414"/>
                  </a:moveTo>
                  <a:cubicBezTo>
                    <a:pt x="79" y="236"/>
                    <a:pt x="79" y="236"/>
                    <a:pt x="79" y="236"/>
                  </a:cubicBezTo>
                  <a:cubicBezTo>
                    <a:pt x="85" y="221"/>
                    <a:pt x="88" y="204"/>
                    <a:pt x="88" y="187"/>
                  </a:cubicBezTo>
                  <a:cubicBezTo>
                    <a:pt x="88" y="0"/>
                    <a:pt x="88" y="0"/>
                    <a:pt x="88" y="0"/>
                  </a:cubicBezTo>
                  <a:cubicBezTo>
                    <a:pt x="144" y="0"/>
                    <a:pt x="144" y="0"/>
                    <a:pt x="144" y="0"/>
                  </a:cubicBezTo>
                  <a:cubicBezTo>
                    <a:pt x="199" y="0"/>
                    <a:pt x="199" y="0"/>
                    <a:pt x="199" y="0"/>
                  </a:cubicBezTo>
                  <a:cubicBezTo>
                    <a:pt x="199" y="187"/>
                    <a:pt x="199" y="187"/>
                    <a:pt x="199" y="187"/>
                  </a:cubicBezTo>
                  <a:cubicBezTo>
                    <a:pt x="199" y="204"/>
                    <a:pt x="203" y="221"/>
                    <a:pt x="209" y="236"/>
                  </a:cubicBezTo>
                  <a:cubicBezTo>
                    <a:pt x="281" y="414"/>
                    <a:pt x="281" y="414"/>
                    <a:pt x="281" y="414"/>
                  </a:cubicBezTo>
                  <a:cubicBezTo>
                    <a:pt x="287" y="429"/>
                    <a:pt x="280" y="448"/>
                    <a:pt x="267" y="448"/>
                  </a:cubicBezTo>
                  <a:cubicBezTo>
                    <a:pt x="144" y="448"/>
                    <a:pt x="144" y="448"/>
                    <a:pt x="144" y="448"/>
                  </a:cubicBezTo>
                  <a:cubicBezTo>
                    <a:pt x="20" y="448"/>
                    <a:pt x="20" y="448"/>
                    <a:pt x="20" y="448"/>
                  </a:cubicBezTo>
                  <a:cubicBezTo>
                    <a:pt x="8" y="448"/>
                    <a:pt x="0" y="429"/>
                    <a:pt x="6" y="414"/>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8" name="ïsḷîḓè">
              <a:extLst>
                <a:ext uri="{FF2B5EF4-FFF2-40B4-BE49-F238E27FC236}">
                  <a16:creationId xmlns:a16="http://schemas.microsoft.com/office/drawing/2014/main" xmlns="" id="{3267C963-8D4E-4972-A053-12EF8401FE08}"/>
                </a:ext>
              </a:extLst>
            </p:cNvPr>
            <p:cNvSpPr/>
            <p:nvPr userDrawn="1"/>
          </p:nvSpPr>
          <p:spPr bwMode="auto">
            <a:xfrm>
              <a:off x="4087813" y="4705351"/>
              <a:ext cx="887413" cy="511175"/>
            </a:xfrm>
            <a:custGeom>
              <a:avLst/>
              <a:gdLst>
                <a:gd name="T0" fmla="*/ 54 w 265"/>
                <a:gd name="T1" fmla="*/ 5 h 153"/>
                <a:gd name="T2" fmla="*/ 128 w 265"/>
                <a:gd name="T3" fmla="*/ 9 h 153"/>
                <a:gd name="T4" fmla="*/ 209 w 265"/>
                <a:gd name="T5" fmla="*/ 0 h 153"/>
                <a:gd name="T6" fmla="*/ 262 w 265"/>
                <a:gd name="T7" fmla="*/ 130 h 153"/>
                <a:gd name="T8" fmla="*/ 261 w 265"/>
                <a:gd name="T9" fmla="*/ 149 h 153"/>
                <a:gd name="T10" fmla="*/ 256 w 265"/>
                <a:gd name="T11" fmla="*/ 153 h 153"/>
                <a:gd name="T12" fmla="*/ 9 w 265"/>
                <a:gd name="T13" fmla="*/ 153 h 153"/>
                <a:gd name="T14" fmla="*/ 5 w 265"/>
                <a:gd name="T15" fmla="*/ 149 h 153"/>
                <a:gd name="T16" fmla="*/ 3 w 265"/>
                <a:gd name="T17" fmla="*/ 130 h 153"/>
                <a:gd name="T18" fmla="*/ 54 w 265"/>
                <a:gd name="T19" fmla="*/ 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153">
                  <a:moveTo>
                    <a:pt x="54" y="5"/>
                  </a:moveTo>
                  <a:cubicBezTo>
                    <a:pt x="80" y="12"/>
                    <a:pt x="110" y="16"/>
                    <a:pt x="128" y="9"/>
                  </a:cubicBezTo>
                  <a:cubicBezTo>
                    <a:pt x="150" y="1"/>
                    <a:pt x="185" y="0"/>
                    <a:pt x="209" y="0"/>
                  </a:cubicBezTo>
                  <a:cubicBezTo>
                    <a:pt x="262" y="130"/>
                    <a:pt x="262" y="130"/>
                    <a:pt x="262" y="130"/>
                  </a:cubicBezTo>
                  <a:cubicBezTo>
                    <a:pt x="265" y="138"/>
                    <a:pt x="263" y="145"/>
                    <a:pt x="261" y="149"/>
                  </a:cubicBezTo>
                  <a:cubicBezTo>
                    <a:pt x="260" y="151"/>
                    <a:pt x="258" y="153"/>
                    <a:pt x="256" y="153"/>
                  </a:cubicBezTo>
                  <a:cubicBezTo>
                    <a:pt x="9" y="153"/>
                    <a:pt x="9" y="153"/>
                    <a:pt x="9" y="153"/>
                  </a:cubicBezTo>
                  <a:cubicBezTo>
                    <a:pt x="7" y="153"/>
                    <a:pt x="5" y="151"/>
                    <a:pt x="5" y="149"/>
                  </a:cubicBezTo>
                  <a:cubicBezTo>
                    <a:pt x="2" y="145"/>
                    <a:pt x="0" y="138"/>
                    <a:pt x="3" y="130"/>
                  </a:cubicBezTo>
                  <a:cubicBezTo>
                    <a:pt x="54" y="5"/>
                    <a:pt x="54" y="5"/>
                    <a:pt x="54" y="5"/>
                  </a:cubicBezTo>
                </a:path>
              </a:pathLst>
            </a:custGeom>
            <a:solidFill>
              <a:srgbClr val="3AAF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9" name="íSḻiḓè">
              <a:extLst>
                <a:ext uri="{FF2B5EF4-FFF2-40B4-BE49-F238E27FC236}">
                  <a16:creationId xmlns:a16="http://schemas.microsoft.com/office/drawing/2014/main" xmlns="" id="{062349DC-3EC5-4A3D-A0E9-2D09BE1A474B}"/>
                </a:ext>
              </a:extLst>
            </p:cNvPr>
            <p:cNvSpPr/>
            <p:nvPr userDrawn="1"/>
          </p:nvSpPr>
          <p:spPr bwMode="auto">
            <a:xfrm>
              <a:off x="4533900" y="3754438"/>
              <a:ext cx="238125" cy="963613"/>
            </a:xfrm>
            <a:custGeom>
              <a:avLst/>
              <a:gdLst>
                <a:gd name="T0" fmla="*/ 45 w 71"/>
                <a:gd name="T1" fmla="*/ 0 h 288"/>
                <a:gd name="T2" fmla="*/ 0 w 71"/>
                <a:gd name="T3" fmla="*/ 0 h 288"/>
                <a:gd name="T4" fmla="*/ 4 w 71"/>
                <a:gd name="T5" fmla="*/ 221 h 288"/>
                <a:gd name="T6" fmla="*/ 14 w 71"/>
                <a:gd name="T7" fmla="*/ 288 h 288"/>
                <a:gd name="T8" fmla="*/ 66 w 71"/>
                <a:gd name="T9" fmla="*/ 284 h 288"/>
                <a:gd name="T10" fmla="*/ 71 w 71"/>
                <a:gd name="T11" fmla="*/ 284 h 288"/>
                <a:gd name="T12" fmla="*/ 50 w 71"/>
                <a:gd name="T13" fmla="*/ 229 h 288"/>
                <a:gd name="T14" fmla="*/ 45 w 71"/>
                <a:gd name="T15" fmla="*/ 203 h 288"/>
                <a:gd name="T16" fmla="*/ 45 w 71"/>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288">
                  <a:moveTo>
                    <a:pt x="45" y="0"/>
                  </a:moveTo>
                  <a:cubicBezTo>
                    <a:pt x="0" y="0"/>
                    <a:pt x="0" y="0"/>
                    <a:pt x="0" y="0"/>
                  </a:cubicBezTo>
                  <a:cubicBezTo>
                    <a:pt x="4" y="221"/>
                    <a:pt x="4" y="221"/>
                    <a:pt x="4" y="221"/>
                  </a:cubicBezTo>
                  <a:cubicBezTo>
                    <a:pt x="14" y="288"/>
                    <a:pt x="14" y="288"/>
                    <a:pt x="14" y="288"/>
                  </a:cubicBezTo>
                  <a:cubicBezTo>
                    <a:pt x="31" y="285"/>
                    <a:pt x="50" y="284"/>
                    <a:pt x="66" y="284"/>
                  </a:cubicBezTo>
                  <a:cubicBezTo>
                    <a:pt x="68" y="284"/>
                    <a:pt x="70" y="284"/>
                    <a:pt x="71" y="284"/>
                  </a:cubicBezTo>
                  <a:cubicBezTo>
                    <a:pt x="50" y="229"/>
                    <a:pt x="50" y="229"/>
                    <a:pt x="50" y="229"/>
                  </a:cubicBezTo>
                  <a:cubicBezTo>
                    <a:pt x="47" y="221"/>
                    <a:pt x="45" y="212"/>
                    <a:pt x="45" y="203"/>
                  </a:cubicBezTo>
                  <a:cubicBezTo>
                    <a:pt x="45" y="0"/>
                    <a:pt x="45" y="0"/>
                    <a:pt x="4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0" name="îṥḻiḋê">
              <a:extLst>
                <a:ext uri="{FF2B5EF4-FFF2-40B4-BE49-F238E27FC236}">
                  <a16:creationId xmlns:a16="http://schemas.microsoft.com/office/drawing/2014/main" xmlns="" id="{B3A6EF6D-6249-42FF-8A60-FF8B4E88B5BC}"/>
                </a:ext>
              </a:extLst>
            </p:cNvPr>
            <p:cNvSpPr/>
            <p:nvPr userDrawn="1"/>
          </p:nvSpPr>
          <p:spPr bwMode="auto">
            <a:xfrm>
              <a:off x="4579938" y="4705351"/>
              <a:ext cx="339725" cy="441325"/>
            </a:xfrm>
            <a:custGeom>
              <a:avLst/>
              <a:gdLst>
                <a:gd name="T0" fmla="*/ 52 w 101"/>
                <a:gd name="T1" fmla="*/ 0 h 132"/>
                <a:gd name="T2" fmla="*/ 0 w 101"/>
                <a:gd name="T3" fmla="*/ 4 h 132"/>
                <a:gd name="T4" fmla="*/ 11 w 101"/>
                <a:gd name="T5" fmla="*/ 76 h 132"/>
                <a:gd name="T6" fmla="*/ 31 w 101"/>
                <a:gd name="T7" fmla="*/ 96 h 132"/>
                <a:gd name="T8" fmla="*/ 17 w 101"/>
                <a:gd name="T9" fmla="*/ 115 h 132"/>
                <a:gd name="T10" fmla="*/ 42 w 101"/>
                <a:gd name="T11" fmla="*/ 132 h 132"/>
                <a:gd name="T12" fmla="*/ 69 w 101"/>
                <a:gd name="T13" fmla="*/ 132 h 132"/>
                <a:gd name="T14" fmla="*/ 94 w 101"/>
                <a:gd name="T15" fmla="*/ 94 h 132"/>
                <a:gd name="T16" fmla="*/ 57 w 101"/>
                <a:gd name="T17" fmla="*/ 0 h 132"/>
                <a:gd name="T18" fmla="*/ 52 w 101"/>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32">
                  <a:moveTo>
                    <a:pt x="52" y="0"/>
                  </a:moveTo>
                  <a:cubicBezTo>
                    <a:pt x="36" y="0"/>
                    <a:pt x="17" y="1"/>
                    <a:pt x="0" y="4"/>
                  </a:cubicBezTo>
                  <a:cubicBezTo>
                    <a:pt x="11" y="76"/>
                    <a:pt x="11" y="76"/>
                    <a:pt x="11" y="76"/>
                  </a:cubicBezTo>
                  <a:cubicBezTo>
                    <a:pt x="22" y="76"/>
                    <a:pt x="31" y="85"/>
                    <a:pt x="31" y="96"/>
                  </a:cubicBezTo>
                  <a:cubicBezTo>
                    <a:pt x="31" y="105"/>
                    <a:pt x="25" y="112"/>
                    <a:pt x="17" y="115"/>
                  </a:cubicBezTo>
                  <a:cubicBezTo>
                    <a:pt x="22" y="125"/>
                    <a:pt x="31" y="132"/>
                    <a:pt x="42" y="132"/>
                  </a:cubicBezTo>
                  <a:cubicBezTo>
                    <a:pt x="69" y="132"/>
                    <a:pt x="69" y="132"/>
                    <a:pt x="69" y="132"/>
                  </a:cubicBezTo>
                  <a:cubicBezTo>
                    <a:pt x="88" y="132"/>
                    <a:pt x="101" y="112"/>
                    <a:pt x="94" y="94"/>
                  </a:cubicBezTo>
                  <a:cubicBezTo>
                    <a:pt x="57" y="0"/>
                    <a:pt x="57" y="0"/>
                    <a:pt x="57" y="0"/>
                  </a:cubicBezTo>
                  <a:cubicBezTo>
                    <a:pt x="56" y="0"/>
                    <a:pt x="54" y="0"/>
                    <a:pt x="52" y="0"/>
                  </a:cubicBezTo>
                </a:path>
              </a:pathLst>
            </a:custGeom>
            <a:solidFill>
              <a:srgbClr val="B0DF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1" name="iŝļiḍé">
              <a:extLst>
                <a:ext uri="{FF2B5EF4-FFF2-40B4-BE49-F238E27FC236}">
                  <a16:creationId xmlns:a16="http://schemas.microsoft.com/office/drawing/2014/main" xmlns="" id="{64AB4262-3728-4094-A3C7-74E5FE553E0B}"/>
                </a:ext>
              </a:extLst>
            </p:cNvPr>
            <p:cNvSpPr/>
            <p:nvPr userDrawn="1"/>
          </p:nvSpPr>
          <p:spPr bwMode="auto">
            <a:xfrm>
              <a:off x="4287838" y="3676651"/>
              <a:ext cx="490538" cy="77788"/>
            </a:xfrm>
            <a:custGeom>
              <a:avLst/>
              <a:gdLst>
                <a:gd name="T0" fmla="*/ 11 w 146"/>
                <a:gd name="T1" fmla="*/ 0 h 23"/>
                <a:gd name="T2" fmla="*/ 134 w 146"/>
                <a:gd name="T3" fmla="*/ 0 h 23"/>
                <a:gd name="T4" fmla="*/ 146 w 146"/>
                <a:gd name="T5" fmla="*/ 11 h 23"/>
                <a:gd name="T6" fmla="*/ 134 w 146"/>
                <a:gd name="T7" fmla="*/ 23 h 23"/>
                <a:gd name="T8" fmla="*/ 11 w 146"/>
                <a:gd name="T9" fmla="*/ 23 h 23"/>
                <a:gd name="T10" fmla="*/ 0 w 146"/>
                <a:gd name="T11" fmla="*/ 11 h 23"/>
                <a:gd name="T12" fmla="*/ 11 w 146"/>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46" h="23">
                  <a:moveTo>
                    <a:pt x="11" y="0"/>
                  </a:moveTo>
                  <a:cubicBezTo>
                    <a:pt x="134" y="0"/>
                    <a:pt x="134" y="0"/>
                    <a:pt x="134" y="0"/>
                  </a:cubicBezTo>
                  <a:cubicBezTo>
                    <a:pt x="140" y="0"/>
                    <a:pt x="146" y="5"/>
                    <a:pt x="146" y="11"/>
                  </a:cubicBezTo>
                  <a:cubicBezTo>
                    <a:pt x="146" y="18"/>
                    <a:pt x="140" y="23"/>
                    <a:pt x="134" y="23"/>
                  </a:cubicBezTo>
                  <a:cubicBezTo>
                    <a:pt x="11" y="23"/>
                    <a:pt x="11" y="23"/>
                    <a:pt x="11" y="23"/>
                  </a:cubicBezTo>
                  <a:cubicBezTo>
                    <a:pt x="5" y="23"/>
                    <a:pt x="0" y="18"/>
                    <a:pt x="0" y="11"/>
                  </a:cubicBezTo>
                  <a:cubicBezTo>
                    <a:pt x="0" y="5"/>
                    <a:pt x="5" y="0"/>
                    <a:pt x="11"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2" name="îšḻíḓé">
              <a:extLst>
                <a:ext uri="{FF2B5EF4-FFF2-40B4-BE49-F238E27FC236}">
                  <a16:creationId xmlns:a16="http://schemas.microsoft.com/office/drawing/2014/main" xmlns="" id="{E6905ADB-32E5-4762-8501-8D2290078289}"/>
                </a:ext>
              </a:extLst>
            </p:cNvPr>
            <p:cNvSpPr/>
            <p:nvPr userDrawn="1"/>
          </p:nvSpPr>
          <p:spPr bwMode="auto">
            <a:xfrm>
              <a:off x="4325938" y="3679826"/>
              <a:ext cx="431800" cy="30163"/>
            </a:xfrm>
            <a:custGeom>
              <a:avLst/>
              <a:gdLst>
                <a:gd name="T0" fmla="*/ 125 w 129"/>
                <a:gd name="T1" fmla="*/ 0 h 9"/>
                <a:gd name="T2" fmla="*/ 5 w 129"/>
                <a:gd name="T3" fmla="*/ 0 h 9"/>
                <a:gd name="T4" fmla="*/ 0 w 129"/>
                <a:gd name="T5" fmla="*/ 5 h 9"/>
                <a:gd name="T6" fmla="*/ 5 w 129"/>
                <a:gd name="T7" fmla="*/ 9 h 9"/>
                <a:gd name="T8" fmla="*/ 125 w 129"/>
                <a:gd name="T9" fmla="*/ 9 h 9"/>
                <a:gd name="T10" fmla="*/ 129 w 129"/>
                <a:gd name="T11" fmla="*/ 5 h 9"/>
                <a:gd name="T12" fmla="*/ 125 w 1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9" h="9">
                  <a:moveTo>
                    <a:pt x="125" y="0"/>
                  </a:moveTo>
                  <a:cubicBezTo>
                    <a:pt x="5" y="0"/>
                    <a:pt x="5" y="0"/>
                    <a:pt x="5" y="0"/>
                  </a:cubicBezTo>
                  <a:cubicBezTo>
                    <a:pt x="2" y="0"/>
                    <a:pt x="0" y="2"/>
                    <a:pt x="0" y="5"/>
                  </a:cubicBezTo>
                  <a:cubicBezTo>
                    <a:pt x="0" y="7"/>
                    <a:pt x="2" y="9"/>
                    <a:pt x="5" y="9"/>
                  </a:cubicBezTo>
                  <a:cubicBezTo>
                    <a:pt x="125" y="9"/>
                    <a:pt x="125" y="9"/>
                    <a:pt x="125" y="9"/>
                  </a:cubicBezTo>
                  <a:cubicBezTo>
                    <a:pt x="127" y="9"/>
                    <a:pt x="129" y="7"/>
                    <a:pt x="129" y="5"/>
                  </a:cubicBezTo>
                  <a:cubicBezTo>
                    <a:pt x="129" y="2"/>
                    <a:pt x="127" y="0"/>
                    <a:pt x="125" y="0"/>
                  </a:cubicBezTo>
                </a:path>
              </a:pathLst>
            </a:custGeom>
            <a:solidFill>
              <a:srgbClr val="E8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3" name="íšlîḓè">
              <a:extLst>
                <a:ext uri="{FF2B5EF4-FFF2-40B4-BE49-F238E27FC236}">
                  <a16:creationId xmlns:a16="http://schemas.microsoft.com/office/drawing/2014/main" xmlns="" id="{155E6E7B-3C42-43AF-AB85-148BEF2267D1}"/>
                </a:ext>
              </a:extLst>
            </p:cNvPr>
            <p:cNvSpPr/>
            <p:nvPr userDrawn="1"/>
          </p:nvSpPr>
          <p:spPr bwMode="auto">
            <a:xfrm>
              <a:off x="4416425" y="4868863"/>
              <a:ext cx="76200" cy="77788"/>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4" name="îṡľïḓe">
              <a:extLst>
                <a:ext uri="{FF2B5EF4-FFF2-40B4-BE49-F238E27FC236}">
                  <a16:creationId xmlns:a16="http://schemas.microsoft.com/office/drawing/2014/main" xmlns="" id="{E5C4673D-EBB7-4774-8BFA-355E692DA7F3}"/>
                </a:ext>
              </a:extLst>
            </p:cNvPr>
            <p:cNvSpPr/>
            <p:nvPr userDrawn="1"/>
          </p:nvSpPr>
          <p:spPr bwMode="auto">
            <a:xfrm>
              <a:off x="4546600" y="4959351"/>
              <a:ext cx="90488" cy="133350"/>
            </a:xfrm>
            <a:custGeom>
              <a:avLst/>
              <a:gdLst>
                <a:gd name="T0" fmla="*/ 20 w 27"/>
                <a:gd name="T1" fmla="*/ 0 h 40"/>
                <a:gd name="T2" fmla="*/ 0 w 27"/>
                <a:gd name="T3" fmla="*/ 20 h 40"/>
                <a:gd name="T4" fmla="*/ 20 w 27"/>
                <a:gd name="T5" fmla="*/ 40 h 40"/>
                <a:gd name="T6" fmla="*/ 27 w 27"/>
                <a:gd name="T7" fmla="*/ 39 h 40"/>
                <a:gd name="T8" fmla="*/ 25 w 27"/>
                <a:gd name="T9" fmla="*/ 32 h 40"/>
                <a:gd name="T10" fmla="*/ 21 w 27"/>
                <a:gd name="T11" fmla="*/ 0 h 40"/>
                <a:gd name="T12" fmla="*/ 20 w 2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7" h="40">
                  <a:moveTo>
                    <a:pt x="20" y="0"/>
                  </a:moveTo>
                  <a:cubicBezTo>
                    <a:pt x="9" y="0"/>
                    <a:pt x="0" y="9"/>
                    <a:pt x="0" y="20"/>
                  </a:cubicBezTo>
                  <a:cubicBezTo>
                    <a:pt x="0" y="31"/>
                    <a:pt x="9" y="40"/>
                    <a:pt x="20" y="40"/>
                  </a:cubicBezTo>
                  <a:cubicBezTo>
                    <a:pt x="23" y="40"/>
                    <a:pt x="25" y="40"/>
                    <a:pt x="27" y="39"/>
                  </a:cubicBezTo>
                  <a:cubicBezTo>
                    <a:pt x="26" y="37"/>
                    <a:pt x="26" y="35"/>
                    <a:pt x="25" y="32"/>
                  </a:cubicBezTo>
                  <a:cubicBezTo>
                    <a:pt x="21" y="0"/>
                    <a:pt x="21" y="0"/>
                    <a:pt x="21" y="0"/>
                  </a:cubicBezTo>
                  <a:cubicBezTo>
                    <a:pt x="21" y="0"/>
                    <a:pt x="20" y="0"/>
                    <a:pt x="20" y="0"/>
                  </a:cubicBezTo>
                </a:path>
              </a:pathLst>
            </a:cu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5" name="ïS1îḑè">
              <a:extLst>
                <a:ext uri="{FF2B5EF4-FFF2-40B4-BE49-F238E27FC236}">
                  <a16:creationId xmlns:a16="http://schemas.microsoft.com/office/drawing/2014/main" xmlns="" id="{34196C51-206E-4951-A34C-6BE31EE2CB18}"/>
                </a:ext>
              </a:extLst>
            </p:cNvPr>
            <p:cNvSpPr/>
            <p:nvPr userDrawn="1"/>
          </p:nvSpPr>
          <p:spPr bwMode="auto">
            <a:xfrm>
              <a:off x="4616450" y="4959351"/>
              <a:ext cx="68263" cy="130175"/>
            </a:xfrm>
            <a:custGeom>
              <a:avLst/>
              <a:gdLst>
                <a:gd name="T0" fmla="*/ 0 w 20"/>
                <a:gd name="T1" fmla="*/ 0 h 39"/>
                <a:gd name="T2" fmla="*/ 4 w 20"/>
                <a:gd name="T3" fmla="*/ 32 h 39"/>
                <a:gd name="T4" fmla="*/ 6 w 20"/>
                <a:gd name="T5" fmla="*/ 39 h 39"/>
                <a:gd name="T6" fmla="*/ 20 w 20"/>
                <a:gd name="T7" fmla="*/ 20 h 39"/>
                <a:gd name="T8" fmla="*/ 0 w 20"/>
                <a:gd name="T9" fmla="*/ 0 h 39"/>
              </a:gdLst>
              <a:ahLst/>
              <a:cxnLst>
                <a:cxn ang="0">
                  <a:pos x="T0" y="T1"/>
                </a:cxn>
                <a:cxn ang="0">
                  <a:pos x="T2" y="T3"/>
                </a:cxn>
                <a:cxn ang="0">
                  <a:pos x="T4" y="T5"/>
                </a:cxn>
                <a:cxn ang="0">
                  <a:pos x="T6" y="T7"/>
                </a:cxn>
                <a:cxn ang="0">
                  <a:pos x="T8" y="T9"/>
                </a:cxn>
              </a:cxnLst>
              <a:rect l="0" t="0" r="r" b="b"/>
              <a:pathLst>
                <a:path w="20" h="39">
                  <a:moveTo>
                    <a:pt x="0" y="0"/>
                  </a:moveTo>
                  <a:cubicBezTo>
                    <a:pt x="4" y="32"/>
                    <a:pt x="4" y="32"/>
                    <a:pt x="4" y="32"/>
                  </a:cubicBezTo>
                  <a:cubicBezTo>
                    <a:pt x="5" y="35"/>
                    <a:pt x="5" y="37"/>
                    <a:pt x="6" y="39"/>
                  </a:cubicBezTo>
                  <a:cubicBezTo>
                    <a:pt x="14" y="36"/>
                    <a:pt x="20" y="29"/>
                    <a:pt x="20" y="20"/>
                  </a:cubicBezTo>
                  <a:cubicBezTo>
                    <a:pt x="20" y="9"/>
                    <a:pt x="11" y="0"/>
                    <a:pt x="0" y="0"/>
                  </a:cubicBezTo>
                </a:path>
              </a:pathLst>
            </a:custGeom>
            <a:solidFill>
              <a:srgbClr val="CDEA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6" name="îşľiḓê">
              <a:extLst>
                <a:ext uri="{FF2B5EF4-FFF2-40B4-BE49-F238E27FC236}">
                  <a16:creationId xmlns:a16="http://schemas.microsoft.com/office/drawing/2014/main" xmlns="" id="{092FE9D1-6424-4018-B700-36E62F218920}"/>
                </a:ext>
              </a:extLst>
            </p:cNvPr>
            <p:cNvSpPr/>
            <p:nvPr userDrawn="1"/>
          </p:nvSpPr>
          <p:spPr bwMode="auto">
            <a:xfrm>
              <a:off x="4284663" y="4983163"/>
              <a:ext cx="63500" cy="66675"/>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7" name="ïŝḷiďê">
              <a:extLst>
                <a:ext uri="{FF2B5EF4-FFF2-40B4-BE49-F238E27FC236}">
                  <a16:creationId xmlns:a16="http://schemas.microsoft.com/office/drawing/2014/main" xmlns="" id="{9DC74180-6500-412F-B73D-0E1624B04642}"/>
                </a:ext>
              </a:extLst>
            </p:cNvPr>
            <p:cNvSpPr/>
            <p:nvPr userDrawn="1"/>
          </p:nvSpPr>
          <p:spPr bwMode="auto">
            <a:xfrm>
              <a:off x="4375150" y="4637088"/>
              <a:ext cx="68263" cy="68263"/>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8" name="ísľíďê">
              <a:extLst>
                <a:ext uri="{FF2B5EF4-FFF2-40B4-BE49-F238E27FC236}">
                  <a16:creationId xmlns:a16="http://schemas.microsoft.com/office/drawing/2014/main" xmlns="" id="{4C58041E-0488-45B1-8A87-8AD2912CC927}"/>
                </a:ext>
              </a:extLst>
            </p:cNvPr>
            <p:cNvSpPr/>
            <p:nvPr userDrawn="1"/>
          </p:nvSpPr>
          <p:spPr bwMode="auto">
            <a:xfrm>
              <a:off x="4019550" y="4908551"/>
              <a:ext cx="41275" cy="63500"/>
            </a:xfrm>
            <a:custGeom>
              <a:avLst/>
              <a:gdLst>
                <a:gd name="T0" fmla="*/ 9 w 12"/>
                <a:gd name="T1" fmla="*/ 0 h 19"/>
                <a:gd name="T2" fmla="*/ 0 w 12"/>
                <a:gd name="T3" fmla="*/ 10 h 19"/>
                <a:gd name="T4" fmla="*/ 10 w 12"/>
                <a:gd name="T5" fmla="*/ 19 h 19"/>
                <a:gd name="T6" fmla="*/ 12 w 12"/>
                <a:gd name="T7" fmla="*/ 19 h 19"/>
                <a:gd name="T8" fmla="*/ 9 w 12"/>
                <a:gd name="T9" fmla="*/ 0 h 19"/>
              </a:gdLst>
              <a:ahLst/>
              <a:cxnLst>
                <a:cxn ang="0">
                  <a:pos x="T0" y="T1"/>
                </a:cxn>
                <a:cxn ang="0">
                  <a:pos x="T2" y="T3"/>
                </a:cxn>
                <a:cxn ang="0">
                  <a:pos x="T4" y="T5"/>
                </a:cxn>
                <a:cxn ang="0">
                  <a:pos x="T6" y="T7"/>
                </a:cxn>
                <a:cxn ang="0">
                  <a:pos x="T8" y="T9"/>
                </a:cxn>
              </a:cxnLst>
              <a:rect l="0" t="0" r="r" b="b"/>
              <a:pathLst>
                <a:path w="12" h="19">
                  <a:moveTo>
                    <a:pt x="9" y="0"/>
                  </a:moveTo>
                  <a:cubicBezTo>
                    <a:pt x="4" y="0"/>
                    <a:pt x="0" y="4"/>
                    <a:pt x="0" y="10"/>
                  </a:cubicBezTo>
                  <a:cubicBezTo>
                    <a:pt x="0" y="15"/>
                    <a:pt x="5" y="19"/>
                    <a:pt x="10" y="19"/>
                  </a:cubicBezTo>
                  <a:cubicBezTo>
                    <a:pt x="11" y="19"/>
                    <a:pt x="12" y="19"/>
                    <a:pt x="12" y="19"/>
                  </a:cubicBezTo>
                  <a:cubicBezTo>
                    <a:pt x="9" y="0"/>
                    <a:pt x="9" y="0"/>
                    <a:pt x="9" y="0"/>
                  </a:cubicBezTo>
                </a:path>
              </a:pathLst>
            </a:cu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9" name="íšḷîḑê">
              <a:extLst>
                <a:ext uri="{FF2B5EF4-FFF2-40B4-BE49-F238E27FC236}">
                  <a16:creationId xmlns:a16="http://schemas.microsoft.com/office/drawing/2014/main" xmlns="" id="{A18FCCB2-37C3-43BA-ADF6-41DBF43CE252}"/>
                </a:ext>
              </a:extLst>
            </p:cNvPr>
            <p:cNvSpPr/>
            <p:nvPr userDrawn="1"/>
          </p:nvSpPr>
          <p:spPr bwMode="auto">
            <a:xfrm>
              <a:off x="4049713" y="4908551"/>
              <a:ext cx="38100" cy="63500"/>
            </a:xfrm>
            <a:custGeom>
              <a:avLst/>
              <a:gdLst>
                <a:gd name="T0" fmla="*/ 1 w 11"/>
                <a:gd name="T1" fmla="*/ 0 h 19"/>
                <a:gd name="T2" fmla="*/ 0 w 11"/>
                <a:gd name="T3" fmla="*/ 0 h 19"/>
                <a:gd name="T4" fmla="*/ 3 w 11"/>
                <a:gd name="T5" fmla="*/ 19 h 19"/>
                <a:gd name="T6" fmla="*/ 11 w 11"/>
                <a:gd name="T7" fmla="*/ 10 h 19"/>
                <a:gd name="T8" fmla="*/ 1 w 11"/>
                <a:gd name="T9" fmla="*/ 0 h 19"/>
              </a:gdLst>
              <a:ahLst/>
              <a:cxnLst>
                <a:cxn ang="0">
                  <a:pos x="T0" y="T1"/>
                </a:cxn>
                <a:cxn ang="0">
                  <a:pos x="T2" y="T3"/>
                </a:cxn>
                <a:cxn ang="0">
                  <a:pos x="T4" y="T5"/>
                </a:cxn>
                <a:cxn ang="0">
                  <a:pos x="T6" y="T7"/>
                </a:cxn>
                <a:cxn ang="0">
                  <a:pos x="T8" y="T9"/>
                </a:cxn>
              </a:cxnLst>
              <a:rect l="0" t="0" r="r" b="b"/>
              <a:pathLst>
                <a:path w="11" h="19">
                  <a:moveTo>
                    <a:pt x="1" y="0"/>
                  </a:moveTo>
                  <a:cubicBezTo>
                    <a:pt x="1" y="0"/>
                    <a:pt x="1" y="0"/>
                    <a:pt x="0" y="0"/>
                  </a:cubicBezTo>
                  <a:cubicBezTo>
                    <a:pt x="3" y="19"/>
                    <a:pt x="3" y="19"/>
                    <a:pt x="3" y="19"/>
                  </a:cubicBezTo>
                  <a:cubicBezTo>
                    <a:pt x="8" y="18"/>
                    <a:pt x="11" y="14"/>
                    <a:pt x="11" y="10"/>
                  </a:cubicBezTo>
                  <a:cubicBezTo>
                    <a:pt x="11" y="4"/>
                    <a:pt x="7" y="0"/>
                    <a:pt x="1" y="0"/>
                  </a:cubicBezTo>
                </a:path>
              </a:pathLst>
            </a:custGeom>
            <a:solidFill>
              <a:srgbClr val="FAE3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0" name="í$ḻíḍè">
              <a:extLst>
                <a:ext uri="{FF2B5EF4-FFF2-40B4-BE49-F238E27FC236}">
                  <a16:creationId xmlns:a16="http://schemas.microsoft.com/office/drawing/2014/main" xmlns="" id="{6FC985C3-62A1-4363-9489-0767598CABAF}"/>
                </a:ext>
              </a:extLst>
            </p:cNvPr>
            <p:cNvSpPr/>
            <p:nvPr userDrawn="1"/>
          </p:nvSpPr>
          <p:spPr bwMode="auto">
            <a:xfrm>
              <a:off x="3838575" y="4899026"/>
              <a:ext cx="68263" cy="6667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1" name="îsľîḓé">
              <a:extLst>
                <a:ext uri="{FF2B5EF4-FFF2-40B4-BE49-F238E27FC236}">
                  <a16:creationId xmlns:a16="http://schemas.microsoft.com/office/drawing/2014/main" xmlns="" id="{AF5F0422-A2F7-4CA8-8730-397ADB1214D0}"/>
                </a:ext>
              </a:extLst>
            </p:cNvPr>
            <p:cNvSpPr/>
            <p:nvPr userDrawn="1"/>
          </p:nvSpPr>
          <p:spPr bwMode="auto">
            <a:xfrm>
              <a:off x="3892550" y="5106988"/>
              <a:ext cx="47625" cy="46038"/>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2" name="i$1íḓe">
              <a:extLst>
                <a:ext uri="{FF2B5EF4-FFF2-40B4-BE49-F238E27FC236}">
                  <a16:creationId xmlns:a16="http://schemas.microsoft.com/office/drawing/2014/main" xmlns="" id="{A6B01187-FE86-4C48-AF49-0E1BD34AB3AE}"/>
                </a:ext>
              </a:extLst>
            </p:cNvPr>
            <p:cNvSpPr/>
            <p:nvPr userDrawn="1"/>
          </p:nvSpPr>
          <p:spPr bwMode="auto">
            <a:xfrm>
              <a:off x="3871913" y="4697413"/>
              <a:ext cx="47625" cy="47625"/>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3" name="îṥľíḍé">
              <a:extLst>
                <a:ext uri="{FF2B5EF4-FFF2-40B4-BE49-F238E27FC236}">
                  <a16:creationId xmlns:a16="http://schemas.microsoft.com/office/drawing/2014/main" xmlns="" id="{E994B6E1-0472-44CE-B58A-C0ED9169A18D}"/>
                </a:ext>
              </a:extLst>
            </p:cNvPr>
            <p:cNvSpPr/>
            <p:nvPr userDrawn="1"/>
          </p:nvSpPr>
          <p:spPr bwMode="auto">
            <a:xfrm>
              <a:off x="3956050" y="4845051"/>
              <a:ext cx="47625" cy="476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4" name="ïṥ1iḋé">
              <a:extLst>
                <a:ext uri="{FF2B5EF4-FFF2-40B4-BE49-F238E27FC236}">
                  <a16:creationId xmlns:a16="http://schemas.microsoft.com/office/drawing/2014/main" xmlns="" id="{A0BBCBC9-25FA-4E60-8D17-051F569BFB5D}"/>
                </a:ext>
              </a:extLst>
            </p:cNvPr>
            <p:cNvSpPr/>
            <p:nvPr userDrawn="1"/>
          </p:nvSpPr>
          <p:spPr bwMode="auto">
            <a:xfrm>
              <a:off x="3741738" y="5032376"/>
              <a:ext cx="96838" cy="984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5" name="îSľîḑé">
              <a:extLst>
                <a:ext uri="{FF2B5EF4-FFF2-40B4-BE49-F238E27FC236}">
                  <a16:creationId xmlns:a16="http://schemas.microsoft.com/office/drawing/2014/main" xmlns="" id="{68DCF97F-4467-42B6-932C-373D6641BFBB}"/>
                </a:ext>
              </a:extLst>
            </p:cNvPr>
            <p:cNvSpPr/>
            <p:nvPr userDrawn="1"/>
          </p:nvSpPr>
          <p:spPr bwMode="auto">
            <a:xfrm>
              <a:off x="6891338" y="1931988"/>
              <a:ext cx="549275" cy="676275"/>
            </a:xfrm>
            <a:custGeom>
              <a:avLst/>
              <a:gdLst>
                <a:gd name="T0" fmla="*/ 95 w 164"/>
                <a:gd name="T1" fmla="*/ 7 h 202"/>
                <a:gd name="T2" fmla="*/ 4 w 164"/>
                <a:gd name="T3" fmla="*/ 70 h 202"/>
                <a:gd name="T4" fmla="*/ 12 w 164"/>
                <a:gd name="T5" fmla="*/ 124 h 202"/>
                <a:gd name="T6" fmla="*/ 20 w 164"/>
                <a:gd name="T7" fmla="*/ 172 h 202"/>
                <a:gd name="T8" fmla="*/ 20 w 164"/>
                <a:gd name="T9" fmla="*/ 172 h 202"/>
                <a:gd name="T10" fmla="*/ 31 w 164"/>
                <a:gd name="T11" fmla="*/ 189 h 202"/>
                <a:gd name="T12" fmla="*/ 58 w 164"/>
                <a:gd name="T13" fmla="*/ 195 h 202"/>
                <a:gd name="T14" fmla="*/ 85 w 164"/>
                <a:gd name="T15" fmla="*/ 200 h 202"/>
                <a:gd name="T16" fmla="*/ 101 w 164"/>
                <a:gd name="T17" fmla="*/ 189 h 202"/>
                <a:gd name="T18" fmla="*/ 102 w 164"/>
                <a:gd name="T19" fmla="*/ 188 h 202"/>
                <a:gd name="T20" fmla="*/ 127 w 164"/>
                <a:gd name="T21" fmla="*/ 147 h 202"/>
                <a:gd name="T22" fmla="*/ 155 w 164"/>
                <a:gd name="T23" fmla="*/ 100 h 202"/>
                <a:gd name="T24" fmla="*/ 95 w 164"/>
                <a:gd name="T25" fmla="*/ 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202">
                  <a:moveTo>
                    <a:pt x="95" y="7"/>
                  </a:moveTo>
                  <a:cubicBezTo>
                    <a:pt x="53" y="0"/>
                    <a:pt x="12" y="27"/>
                    <a:pt x="4" y="70"/>
                  </a:cubicBezTo>
                  <a:cubicBezTo>
                    <a:pt x="0" y="89"/>
                    <a:pt x="3" y="108"/>
                    <a:pt x="12" y="124"/>
                  </a:cubicBezTo>
                  <a:cubicBezTo>
                    <a:pt x="20" y="139"/>
                    <a:pt x="23" y="155"/>
                    <a:pt x="20" y="172"/>
                  </a:cubicBezTo>
                  <a:cubicBezTo>
                    <a:pt x="20" y="172"/>
                    <a:pt x="20" y="172"/>
                    <a:pt x="20" y="172"/>
                  </a:cubicBezTo>
                  <a:cubicBezTo>
                    <a:pt x="18" y="180"/>
                    <a:pt x="23" y="188"/>
                    <a:pt x="31" y="189"/>
                  </a:cubicBezTo>
                  <a:cubicBezTo>
                    <a:pt x="58" y="195"/>
                    <a:pt x="58" y="195"/>
                    <a:pt x="58" y="195"/>
                  </a:cubicBezTo>
                  <a:cubicBezTo>
                    <a:pt x="85" y="200"/>
                    <a:pt x="85" y="200"/>
                    <a:pt x="85" y="200"/>
                  </a:cubicBezTo>
                  <a:cubicBezTo>
                    <a:pt x="92" y="202"/>
                    <a:pt x="100" y="197"/>
                    <a:pt x="101" y="189"/>
                  </a:cubicBezTo>
                  <a:cubicBezTo>
                    <a:pt x="102" y="188"/>
                    <a:pt x="102" y="188"/>
                    <a:pt x="102" y="188"/>
                  </a:cubicBezTo>
                  <a:cubicBezTo>
                    <a:pt x="105" y="172"/>
                    <a:pt x="114" y="158"/>
                    <a:pt x="127" y="147"/>
                  </a:cubicBezTo>
                  <a:cubicBezTo>
                    <a:pt x="141" y="136"/>
                    <a:pt x="152" y="120"/>
                    <a:pt x="155" y="100"/>
                  </a:cubicBezTo>
                  <a:cubicBezTo>
                    <a:pt x="164" y="58"/>
                    <a:pt x="137" y="16"/>
                    <a:pt x="95" y="7"/>
                  </a:cubicBezTo>
                </a:path>
              </a:pathLst>
            </a:custGeom>
            <a:solidFill>
              <a:srgbClr val="FFBD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6" name="ïṣľíḍê">
              <a:extLst>
                <a:ext uri="{FF2B5EF4-FFF2-40B4-BE49-F238E27FC236}">
                  <a16:creationId xmlns:a16="http://schemas.microsoft.com/office/drawing/2014/main" xmlns="" id="{FC1949DD-3283-467A-82A4-1467E5AFA62C}"/>
                </a:ext>
              </a:extLst>
            </p:cNvPr>
            <p:cNvSpPr/>
            <p:nvPr userDrawn="1"/>
          </p:nvSpPr>
          <p:spPr bwMode="auto">
            <a:xfrm>
              <a:off x="6958013" y="2560638"/>
              <a:ext cx="244475" cy="87313"/>
            </a:xfrm>
            <a:custGeom>
              <a:avLst/>
              <a:gdLst>
                <a:gd name="T0" fmla="*/ 67 w 73"/>
                <a:gd name="T1" fmla="*/ 13 h 26"/>
                <a:gd name="T2" fmla="*/ 8 w 73"/>
                <a:gd name="T3" fmla="*/ 1 h 26"/>
                <a:gd name="T4" fmla="*/ 1 w 73"/>
                <a:gd name="T5" fmla="*/ 6 h 26"/>
                <a:gd name="T6" fmla="*/ 6 w 73"/>
                <a:gd name="T7" fmla="*/ 13 h 26"/>
                <a:gd name="T8" fmla="*/ 65 w 73"/>
                <a:gd name="T9" fmla="*/ 25 h 26"/>
                <a:gd name="T10" fmla="*/ 72 w 73"/>
                <a:gd name="T11" fmla="*/ 20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2"/>
                    <a:pt x="1" y="6"/>
                  </a:cubicBezTo>
                  <a:cubicBezTo>
                    <a:pt x="0" y="9"/>
                    <a:pt x="2" y="13"/>
                    <a:pt x="6" y="13"/>
                  </a:cubicBezTo>
                  <a:cubicBezTo>
                    <a:pt x="65" y="25"/>
                    <a:pt x="65" y="25"/>
                    <a:pt x="65" y="25"/>
                  </a:cubicBezTo>
                  <a:cubicBezTo>
                    <a:pt x="68" y="26"/>
                    <a:pt x="72" y="24"/>
                    <a:pt x="72" y="20"/>
                  </a:cubicBezTo>
                  <a:cubicBezTo>
                    <a:pt x="73" y="17"/>
                    <a:pt x="71" y="13"/>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7" name="îšľîdé">
              <a:extLst>
                <a:ext uri="{FF2B5EF4-FFF2-40B4-BE49-F238E27FC236}">
                  <a16:creationId xmlns:a16="http://schemas.microsoft.com/office/drawing/2014/main" xmlns="" id="{0316B398-66FF-4CC8-B465-69E357D5FD24}"/>
                </a:ext>
              </a:extLst>
            </p:cNvPr>
            <p:cNvSpPr/>
            <p:nvPr userDrawn="1"/>
          </p:nvSpPr>
          <p:spPr bwMode="auto">
            <a:xfrm>
              <a:off x="6948488" y="2605088"/>
              <a:ext cx="244475" cy="87313"/>
            </a:xfrm>
            <a:custGeom>
              <a:avLst/>
              <a:gdLst>
                <a:gd name="T0" fmla="*/ 68 w 73"/>
                <a:gd name="T1" fmla="*/ 12 h 26"/>
                <a:gd name="T2" fmla="*/ 9 w 73"/>
                <a:gd name="T3" fmla="*/ 0 h 26"/>
                <a:gd name="T4" fmla="*/ 1 w 73"/>
                <a:gd name="T5" fmla="*/ 6 h 26"/>
                <a:gd name="T6" fmla="*/ 6 w 73"/>
                <a:gd name="T7" fmla="*/ 13 h 26"/>
                <a:gd name="T8" fmla="*/ 65 w 73"/>
                <a:gd name="T9" fmla="*/ 25 h 26"/>
                <a:gd name="T10" fmla="*/ 73 w 73"/>
                <a:gd name="T11" fmla="*/ 20 h 26"/>
                <a:gd name="T12" fmla="*/ 68 w 73"/>
                <a:gd name="T13" fmla="*/ 12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8" y="12"/>
                  </a:moveTo>
                  <a:cubicBezTo>
                    <a:pt x="9" y="0"/>
                    <a:pt x="9" y="0"/>
                    <a:pt x="9" y="0"/>
                  </a:cubicBezTo>
                  <a:cubicBezTo>
                    <a:pt x="5" y="0"/>
                    <a:pt x="2" y="2"/>
                    <a:pt x="1" y="6"/>
                  </a:cubicBezTo>
                  <a:cubicBezTo>
                    <a:pt x="0" y="9"/>
                    <a:pt x="3" y="12"/>
                    <a:pt x="6" y="13"/>
                  </a:cubicBezTo>
                  <a:cubicBezTo>
                    <a:pt x="65" y="25"/>
                    <a:pt x="65" y="25"/>
                    <a:pt x="65" y="25"/>
                  </a:cubicBezTo>
                  <a:cubicBezTo>
                    <a:pt x="69" y="26"/>
                    <a:pt x="72" y="23"/>
                    <a:pt x="73" y="20"/>
                  </a:cubicBezTo>
                  <a:cubicBezTo>
                    <a:pt x="73" y="16"/>
                    <a:pt x="71" y="13"/>
                    <a:pt x="68" y="1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8" name="ïş1îďê">
              <a:extLst>
                <a:ext uri="{FF2B5EF4-FFF2-40B4-BE49-F238E27FC236}">
                  <a16:creationId xmlns:a16="http://schemas.microsoft.com/office/drawing/2014/main" xmlns="" id="{046BB7EC-B979-4C29-B24D-5BCA1F43347F}"/>
                </a:ext>
              </a:extLst>
            </p:cNvPr>
            <p:cNvSpPr/>
            <p:nvPr userDrawn="1"/>
          </p:nvSpPr>
          <p:spPr bwMode="auto">
            <a:xfrm>
              <a:off x="6940550" y="2644776"/>
              <a:ext cx="246063" cy="87313"/>
            </a:xfrm>
            <a:custGeom>
              <a:avLst/>
              <a:gdLst>
                <a:gd name="T0" fmla="*/ 67 w 73"/>
                <a:gd name="T1" fmla="*/ 13 h 26"/>
                <a:gd name="T2" fmla="*/ 8 w 73"/>
                <a:gd name="T3" fmla="*/ 1 h 26"/>
                <a:gd name="T4" fmla="*/ 0 w 73"/>
                <a:gd name="T5" fmla="*/ 6 h 26"/>
                <a:gd name="T6" fmla="*/ 6 w 73"/>
                <a:gd name="T7" fmla="*/ 14 h 26"/>
                <a:gd name="T8" fmla="*/ 64 w 73"/>
                <a:gd name="T9" fmla="*/ 26 h 26"/>
                <a:gd name="T10" fmla="*/ 72 w 73"/>
                <a:gd name="T11" fmla="*/ 21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3"/>
                    <a:pt x="0" y="6"/>
                  </a:cubicBezTo>
                  <a:cubicBezTo>
                    <a:pt x="0" y="10"/>
                    <a:pt x="2" y="13"/>
                    <a:pt x="6" y="14"/>
                  </a:cubicBezTo>
                  <a:cubicBezTo>
                    <a:pt x="64" y="26"/>
                    <a:pt x="64" y="26"/>
                    <a:pt x="64" y="26"/>
                  </a:cubicBezTo>
                  <a:cubicBezTo>
                    <a:pt x="68" y="26"/>
                    <a:pt x="71" y="24"/>
                    <a:pt x="72" y="21"/>
                  </a:cubicBezTo>
                  <a:cubicBezTo>
                    <a:pt x="73" y="17"/>
                    <a:pt x="71" y="14"/>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9" name="îşḷíḍê">
              <a:extLst>
                <a:ext uri="{FF2B5EF4-FFF2-40B4-BE49-F238E27FC236}">
                  <a16:creationId xmlns:a16="http://schemas.microsoft.com/office/drawing/2014/main" xmlns="" id="{84E5B75D-E1E5-4664-9C7D-EB70A5307917}"/>
                </a:ext>
              </a:extLst>
            </p:cNvPr>
            <p:cNvSpPr/>
            <p:nvPr userDrawn="1"/>
          </p:nvSpPr>
          <p:spPr bwMode="auto">
            <a:xfrm>
              <a:off x="6943725" y="2692401"/>
              <a:ext cx="222250" cy="79375"/>
            </a:xfrm>
            <a:custGeom>
              <a:avLst/>
              <a:gdLst>
                <a:gd name="T0" fmla="*/ 60 w 66"/>
                <a:gd name="T1" fmla="*/ 11 h 24"/>
                <a:gd name="T2" fmla="*/ 8 w 66"/>
                <a:gd name="T3" fmla="*/ 1 h 24"/>
                <a:gd name="T4" fmla="*/ 1 w 66"/>
                <a:gd name="T5" fmla="*/ 6 h 24"/>
                <a:gd name="T6" fmla="*/ 5 w 66"/>
                <a:gd name="T7" fmla="*/ 13 h 24"/>
                <a:gd name="T8" fmla="*/ 58 w 66"/>
                <a:gd name="T9" fmla="*/ 24 h 24"/>
                <a:gd name="T10" fmla="*/ 65 w 66"/>
                <a:gd name="T11" fmla="*/ 19 h 24"/>
                <a:gd name="T12" fmla="*/ 60 w 66"/>
                <a:gd name="T13" fmla="*/ 11 h 24"/>
              </a:gdLst>
              <a:ahLst/>
              <a:cxnLst>
                <a:cxn ang="0">
                  <a:pos x="T0" y="T1"/>
                </a:cxn>
                <a:cxn ang="0">
                  <a:pos x="T2" y="T3"/>
                </a:cxn>
                <a:cxn ang="0">
                  <a:pos x="T4" y="T5"/>
                </a:cxn>
                <a:cxn ang="0">
                  <a:pos x="T6" y="T7"/>
                </a:cxn>
                <a:cxn ang="0">
                  <a:pos x="T8" y="T9"/>
                </a:cxn>
                <a:cxn ang="0">
                  <a:pos x="T10" y="T11"/>
                </a:cxn>
                <a:cxn ang="0">
                  <a:pos x="T12" y="T13"/>
                </a:cxn>
              </a:cxnLst>
              <a:rect l="0" t="0" r="r" b="b"/>
              <a:pathLst>
                <a:path w="66" h="24">
                  <a:moveTo>
                    <a:pt x="60" y="11"/>
                  </a:moveTo>
                  <a:cubicBezTo>
                    <a:pt x="8" y="1"/>
                    <a:pt x="8" y="1"/>
                    <a:pt x="8" y="1"/>
                  </a:cubicBezTo>
                  <a:cubicBezTo>
                    <a:pt x="4" y="0"/>
                    <a:pt x="1" y="2"/>
                    <a:pt x="1" y="6"/>
                  </a:cubicBezTo>
                  <a:cubicBezTo>
                    <a:pt x="0" y="9"/>
                    <a:pt x="2" y="13"/>
                    <a:pt x="5" y="13"/>
                  </a:cubicBezTo>
                  <a:cubicBezTo>
                    <a:pt x="58" y="24"/>
                    <a:pt x="58" y="24"/>
                    <a:pt x="58" y="24"/>
                  </a:cubicBezTo>
                  <a:cubicBezTo>
                    <a:pt x="61" y="24"/>
                    <a:pt x="64" y="22"/>
                    <a:pt x="65" y="19"/>
                  </a:cubicBezTo>
                  <a:cubicBezTo>
                    <a:pt x="66" y="15"/>
                    <a:pt x="64" y="12"/>
                    <a:pt x="60" y="1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0" name="iṩḷîďé">
              <a:extLst>
                <a:ext uri="{FF2B5EF4-FFF2-40B4-BE49-F238E27FC236}">
                  <a16:creationId xmlns:a16="http://schemas.microsoft.com/office/drawing/2014/main" xmlns="" id="{7477A9F0-86A9-41F6-93FF-39852F350436}"/>
                </a:ext>
              </a:extLst>
            </p:cNvPr>
            <p:cNvSpPr/>
            <p:nvPr userDrawn="1"/>
          </p:nvSpPr>
          <p:spPr bwMode="auto">
            <a:xfrm>
              <a:off x="6981825" y="2741613"/>
              <a:ext cx="130175" cy="80963"/>
            </a:xfrm>
            <a:custGeom>
              <a:avLst/>
              <a:gdLst>
                <a:gd name="T0" fmla="*/ 17 w 39"/>
                <a:gd name="T1" fmla="*/ 22 h 24"/>
                <a:gd name="T2" fmla="*/ 39 w 39"/>
                <a:gd name="T3" fmla="*/ 7 h 24"/>
                <a:gd name="T4" fmla="*/ 2 w 39"/>
                <a:gd name="T5" fmla="*/ 0 h 24"/>
                <a:gd name="T6" fmla="*/ 17 w 39"/>
                <a:gd name="T7" fmla="*/ 22 h 24"/>
              </a:gdLst>
              <a:ahLst/>
              <a:cxnLst>
                <a:cxn ang="0">
                  <a:pos x="T0" y="T1"/>
                </a:cxn>
                <a:cxn ang="0">
                  <a:pos x="T2" y="T3"/>
                </a:cxn>
                <a:cxn ang="0">
                  <a:pos x="T4" y="T5"/>
                </a:cxn>
                <a:cxn ang="0">
                  <a:pos x="T6" y="T7"/>
                </a:cxn>
              </a:cxnLst>
              <a:rect l="0" t="0" r="r" b="b"/>
              <a:pathLst>
                <a:path w="39" h="24">
                  <a:moveTo>
                    <a:pt x="17" y="22"/>
                  </a:moveTo>
                  <a:cubicBezTo>
                    <a:pt x="27" y="24"/>
                    <a:pt x="37" y="17"/>
                    <a:pt x="39" y="7"/>
                  </a:cubicBezTo>
                  <a:cubicBezTo>
                    <a:pt x="2" y="0"/>
                    <a:pt x="2" y="0"/>
                    <a:pt x="2" y="0"/>
                  </a:cubicBezTo>
                  <a:cubicBezTo>
                    <a:pt x="0" y="10"/>
                    <a:pt x="7" y="20"/>
                    <a:pt x="17" y="22"/>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1" name="iṣļîḋe">
              <a:extLst>
                <a:ext uri="{FF2B5EF4-FFF2-40B4-BE49-F238E27FC236}">
                  <a16:creationId xmlns:a16="http://schemas.microsoft.com/office/drawing/2014/main" xmlns="" id="{1ECC2128-9443-4D16-9139-1D0C71873A79}"/>
                </a:ext>
              </a:extLst>
            </p:cNvPr>
            <p:cNvSpPr/>
            <p:nvPr userDrawn="1"/>
          </p:nvSpPr>
          <p:spPr bwMode="auto">
            <a:xfrm>
              <a:off x="6991350" y="2779713"/>
              <a:ext cx="100013" cy="39688"/>
            </a:xfrm>
            <a:custGeom>
              <a:avLst/>
              <a:gdLst>
                <a:gd name="T0" fmla="*/ 0 w 30"/>
                <a:gd name="T1" fmla="*/ 0 h 12"/>
                <a:gd name="T2" fmla="*/ 14 w 30"/>
                <a:gd name="T3" fmla="*/ 11 h 12"/>
                <a:gd name="T4" fmla="*/ 30 w 30"/>
                <a:gd name="T5" fmla="*/ 6 h 12"/>
                <a:gd name="T6" fmla="*/ 0 w 30"/>
                <a:gd name="T7" fmla="*/ 0 h 12"/>
              </a:gdLst>
              <a:ahLst/>
              <a:cxnLst>
                <a:cxn ang="0">
                  <a:pos x="T0" y="T1"/>
                </a:cxn>
                <a:cxn ang="0">
                  <a:pos x="T2" y="T3"/>
                </a:cxn>
                <a:cxn ang="0">
                  <a:pos x="T4" y="T5"/>
                </a:cxn>
                <a:cxn ang="0">
                  <a:pos x="T6" y="T7"/>
                </a:cxn>
              </a:cxnLst>
              <a:rect l="0" t="0" r="r" b="b"/>
              <a:pathLst>
                <a:path w="30" h="12">
                  <a:moveTo>
                    <a:pt x="0" y="0"/>
                  </a:moveTo>
                  <a:cubicBezTo>
                    <a:pt x="3" y="5"/>
                    <a:pt x="8" y="9"/>
                    <a:pt x="14" y="11"/>
                  </a:cubicBezTo>
                  <a:cubicBezTo>
                    <a:pt x="20" y="12"/>
                    <a:pt x="26" y="10"/>
                    <a:pt x="30" y="6"/>
                  </a:cubicBez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2" name="î$1îďé">
              <a:extLst>
                <a:ext uri="{FF2B5EF4-FFF2-40B4-BE49-F238E27FC236}">
                  <a16:creationId xmlns:a16="http://schemas.microsoft.com/office/drawing/2014/main" xmlns="" id="{21D3A23D-B9CB-40D1-8643-661E6420F454}"/>
                </a:ext>
              </a:extLst>
            </p:cNvPr>
            <p:cNvSpPr/>
            <p:nvPr userDrawn="1"/>
          </p:nvSpPr>
          <p:spPr bwMode="auto">
            <a:xfrm>
              <a:off x="6958013" y="2560638"/>
              <a:ext cx="223838" cy="41275"/>
            </a:xfrm>
            <a:custGeom>
              <a:avLst/>
              <a:gdLst>
                <a:gd name="T0" fmla="*/ 8 w 67"/>
                <a:gd name="T1" fmla="*/ 1 h 12"/>
                <a:gd name="T2" fmla="*/ 1 w 67"/>
                <a:gd name="T3" fmla="*/ 6 h 12"/>
                <a:gd name="T4" fmla="*/ 3 w 67"/>
                <a:gd name="T5" fmla="*/ 12 h 12"/>
                <a:gd name="T6" fmla="*/ 67 w 67"/>
                <a:gd name="T7" fmla="*/ 12 h 12"/>
                <a:gd name="T8" fmla="*/ 8 w 67"/>
                <a:gd name="T9" fmla="*/ 1 h 12"/>
              </a:gdLst>
              <a:ahLst/>
              <a:cxnLst>
                <a:cxn ang="0">
                  <a:pos x="T0" y="T1"/>
                </a:cxn>
                <a:cxn ang="0">
                  <a:pos x="T2" y="T3"/>
                </a:cxn>
                <a:cxn ang="0">
                  <a:pos x="T4" y="T5"/>
                </a:cxn>
                <a:cxn ang="0">
                  <a:pos x="T6" y="T7"/>
                </a:cxn>
                <a:cxn ang="0">
                  <a:pos x="T8" y="T9"/>
                </a:cxn>
              </a:cxnLst>
              <a:rect l="0" t="0" r="r" b="b"/>
              <a:pathLst>
                <a:path w="67" h="12">
                  <a:moveTo>
                    <a:pt x="8" y="1"/>
                  </a:moveTo>
                  <a:cubicBezTo>
                    <a:pt x="5" y="0"/>
                    <a:pt x="1" y="2"/>
                    <a:pt x="1" y="6"/>
                  </a:cubicBezTo>
                  <a:cubicBezTo>
                    <a:pt x="0" y="8"/>
                    <a:pt x="1" y="11"/>
                    <a:pt x="3" y="12"/>
                  </a:cubicBezTo>
                  <a:cubicBezTo>
                    <a:pt x="67" y="12"/>
                    <a:pt x="67" y="12"/>
                    <a:pt x="67" y="12"/>
                  </a:cubicBezTo>
                  <a:lnTo>
                    <a:pt x="8" y="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3" name="iśľíḍè">
              <a:extLst>
                <a:ext uri="{FF2B5EF4-FFF2-40B4-BE49-F238E27FC236}">
                  <a16:creationId xmlns:a16="http://schemas.microsoft.com/office/drawing/2014/main" xmlns="" id="{1D911B32-A05A-4484-89A2-AB0C6DAC79D0}"/>
                </a:ext>
              </a:extLst>
            </p:cNvPr>
            <p:cNvSpPr/>
            <p:nvPr userDrawn="1"/>
          </p:nvSpPr>
          <p:spPr bwMode="auto">
            <a:xfrm>
              <a:off x="6948488" y="2605088"/>
              <a:ext cx="230188" cy="42863"/>
            </a:xfrm>
            <a:custGeom>
              <a:avLst/>
              <a:gdLst>
                <a:gd name="T0" fmla="*/ 68 w 69"/>
                <a:gd name="T1" fmla="*/ 12 h 13"/>
                <a:gd name="T2" fmla="*/ 9 w 69"/>
                <a:gd name="T3" fmla="*/ 0 h 13"/>
                <a:gd name="T4" fmla="*/ 1 w 69"/>
                <a:gd name="T5" fmla="*/ 6 h 13"/>
                <a:gd name="T6" fmla="*/ 5 w 69"/>
                <a:gd name="T7" fmla="*/ 13 h 13"/>
                <a:gd name="T8" fmla="*/ 69 w 69"/>
                <a:gd name="T9" fmla="*/ 13 h 13"/>
                <a:gd name="T10" fmla="*/ 68 w 69"/>
                <a:gd name="T11" fmla="*/ 12 h 13"/>
              </a:gdLst>
              <a:ahLst/>
              <a:cxnLst>
                <a:cxn ang="0">
                  <a:pos x="T0" y="T1"/>
                </a:cxn>
                <a:cxn ang="0">
                  <a:pos x="T2" y="T3"/>
                </a:cxn>
                <a:cxn ang="0">
                  <a:pos x="T4" y="T5"/>
                </a:cxn>
                <a:cxn ang="0">
                  <a:pos x="T6" y="T7"/>
                </a:cxn>
                <a:cxn ang="0">
                  <a:pos x="T8" y="T9"/>
                </a:cxn>
                <a:cxn ang="0">
                  <a:pos x="T10" y="T11"/>
                </a:cxn>
              </a:cxnLst>
              <a:rect l="0" t="0" r="r" b="b"/>
              <a:pathLst>
                <a:path w="69" h="13">
                  <a:moveTo>
                    <a:pt x="68" y="12"/>
                  </a:moveTo>
                  <a:cubicBezTo>
                    <a:pt x="9" y="0"/>
                    <a:pt x="9" y="0"/>
                    <a:pt x="9" y="0"/>
                  </a:cubicBezTo>
                  <a:cubicBezTo>
                    <a:pt x="5" y="0"/>
                    <a:pt x="2" y="2"/>
                    <a:pt x="1" y="6"/>
                  </a:cubicBezTo>
                  <a:cubicBezTo>
                    <a:pt x="0" y="9"/>
                    <a:pt x="2" y="11"/>
                    <a:pt x="5" y="13"/>
                  </a:cubicBezTo>
                  <a:cubicBezTo>
                    <a:pt x="69" y="13"/>
                    <a:pt x="69" y="13"/>
                    <a:pt x="69" y="13"/>
                  </a:cubicBezTo>
                  <a:cubicBezTo>
                    <a:pt x="69" y="13"/>
                    <a:pt x="68" y="12"/>
                    <a:pt x="68" y="12"/>
                  </a:cubicBez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4" name="îṧlîďé">
              <a:extLst>
                <a:ext uri="{FF2B5EF4-FFF2-40B4-BE49-F238E27FC236}">
                  <a16:creationId xmlns:a16="http://schemas.microsoft.com/office/drawing/2014/main" xmlns="" id="{DBD8FF63-D98C-46DF-A290-C561A13EBC1F}"/>
                </a:ext>
              </a:extLst>
            </p:cNvPr>
            <p:cNvSpPr/>
            <p:nvPr userDrawn="1"/>
          </p:nvSpPr>
          <p:spPr bwMode="auto">
            <a:xfrm>
              <a:off x="6940550" y="2644776"/>
              <a:ext cx="228600" cy="44450"/>
            </a:xfrm>
            <a:custGeom>
              <a:avLst/>
              <a:gdLst>
                <a:gd name="T0" fmla="*/ 67 w 68"/>
                <a:gd name="T1" fmla="*/ 13 h 13"/>
                <a:gd name="T2" fmla="*/ 8 w 68"/>
                <a:gd name="T3" fmla="*/ 1 h 13"/>
                <a:gd name="T4" fmla="*/ 0 w 68"/>
                <a:gd name="T5" fmla="*/ 6 h 13"/>
                <a:gd name="T6" fmla="*/ 3 w 68"/>
                <a:gd name="T7" fmla="*/ 13 h 13"/>
                <a:gd name="T8" fmla="*/ 68 w 68"/>
                <a:gd name="T9" fmla="*/ 13 h 13"/>
                <a:gd name="T10" fmla="*/ 67 w 68"/>
                <a:gd name="T11" fmla="*/ 13 h 13"/>
              </a:gdLst>
              <a:ahLst/>
              <a:cxnLst>
                <a:cxn ang="0">
                  <a:pos x="T0" y="T1"/>
                </a:cxn>
                <a:cxn ang="0">
                  <a:pos x="T2" y="T3"/>
                </a:cxn>
                <a:cxn ang="0">
                  <a:pos x="T4" y="T5"/>
                </a:cxn>
                <a:cxn ang="0">
                  <a:pos x="T6" y="T7"/>
                </a:cxn>
                <a:cxn ang="0">
                  <a:pos x="T8" y="T9"/>
                </a:cxn>
                <a:cxn ang="0">
                  <a:pos x="T10" y="T11"/>
                </a:cxn>
              </a:cxnLst>
              <a:rect l="0" t="0" r="r" b="b"/>
              <a:pathLst>
                <a:path w="68" h="13">
                  <a:moveTo>
                    <a:pt x="67" y="13"/>
                  </a:moveTo>
                  <a:cubicBezTo>
                    <a:pt x="8" y="1"/>
                    <a:pt x="8" y="1"/>
                    <a:pt x="8" y="1"/>
                  </a:cubicBezTo>
                  <a:cubicBezTo>
                    <a:pt x="5" y="0"/>
                    <a:pt x="1" y="3"/>
                    <a:pt x="0" y="6"/>
                  </a:cubicBezTo>
                  <a:cubicBezTo>
                    <a:pt x="0" y="9"/>
                    <a:pt x="1" y="12"/>
                    <a:pt x="3" y="13"/>
                  </a:cubicBezTo>
                  <a:cubicBezTo>
                    <a:pt x="68" y="13"/>
                    <a:pt x="68" y="13"/>
                    <a:pt x="68" y="13"/>
                  </a:cubicBezTo>
                  <a:lnTo>
                    <a:pt x="67" y="13"/>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5" name="ïŝlíḋê">
              <a:extLst>
                <a:ext uri="{FF2B5EF4-FFF2-40B4-BE49-F238E27FC236}">
                  <a16:creationId xmlns:a16="http://schemas.microsoft.com/office/drawing/2014/main" xmlns="" id="{DA7A17F4-56C4-4CA7-98E4-D2680460E290}"/>
                </a:ext>
              </a:extLst>
            </p:cNvPr>
            <p:cNvSpPr/>
            <p:nvPr userDrawn="1"/>
          </p:nvSpPr>
          <p:spPr bwMode="auto">
            <a:xfrm>
              <a:off x="6943725" y="2692401"/>
              <a:ext cx="204788" cy="39688"/>
            </a:xfrm>
            <a:custGeom>
              <a:avLst/>
              <a:gdLst>
                <a:gd name="T0" fmla="*/ 61 w 61"/>
                <a:gd name="T1" fmla="*/ 11 h 12"/>
                <a:gd name="T2" fmla="*/ 60 w 61"/>
                <a:gd name="T3" fmla="*/ 11 h 12"/>
                <a:gd name="T4" fmla="*/ 8 w 61"/>
                <a:gd name="T5" fmla="*/ 1 h 12"/>
                <a:gd name="T6" fmla="*/ 1 w 61"/>
                <a:gd name="T7" fmla="*/ 6 h 12"/>
                <a:gd name="T8" fmla="*/ 2 w 61"/>
                <a:gd name="T9" fmla="*/ 12 h 12"/>
                <a:gd name="T10" fmla="*/ 61 w 61"/>
                <a:gd name="T11" fmla="*/ 11 h 12"/>
              </a:gdLst>
              <a:ahLst/>
              <a:cxnLst>
                <a:cxn ang="0">
                  <a:pos x="T0" y="T1"/>
                </a:cxn>
                <a:cxn ang="0">
                  <a:pos x="T2" y="T3"/>
                </a:cxn>
                <a:cxn ang="0">
                  <a:pos x="T4" y="T5"/>
                </a:cxn>
                <a:cxn ang="0">
                  <a:pos x="T6" y="T7"/>
                </a:cxn>
                <a:cxn ang="0">
                  <a:pos x="T8" y="T9"/>
                </a:cxn>
                <a:cxn ang="0">
                  <a:pos x="T10" y="T11"/>
                </a:cxn>
              </a:cxnLst>
              <a:rect l="0" t="0" r="r" b="b"/>
              <a:pathLst>
                <a:path w="61" h="12">
                  <a:moveTo>
                    <a:pt x="61" y="11"/>
                  </a:moveTo>
                  <a:cubicBezTo>
                    <a:pt x="60" y="11"/>
                    <a:pt x="60" y="11"/>
                    <a:pt x="60" y="11"/>
                  </a:cubicBezTo>
                  <a:cubicBezTo>
                    <a:pt x="8" y="1"/>
                    <a:pt x="8" y="1"/>
                    <a:pt x="8" y="1"/>
                  </a:cubicBezTo>
                  <a:cubicBezTo>
                    <a:pt x="4" y="0"/>
                    <a:pt x="1" y="2"/>
                    <a:pt x="1" y="6"/>
                  </a:cubicBezTo>
                  <a:cubicBezTo>
                    <a:pt x="0" y="8"/>
                    <a:pt x="1" y="10"/>
                    <a:pt x="2" y="12"/>
                  </a:cubicBezTo>
                  <a:lnTo>
                    <a:pt x="61" y="1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6" name="iṧḻïḍé">
              <a:extLst>
                <a:ext uri="{FF2B5EF4-FFF2-40B4-BE49-F238E27FC236}">
                  <a16:creationId xmlns:a16="http://schemas.microsoft.com/office/drawing/2014/main" xmlns="" id="{0E08AB81-C247-4380-8C7B-6EC03429C12F}"/>
                </a:ext>
              </a:extLst>
            </p:cNvPr>
            <p:cNvSpPr/>
            <p:nvPr userDrawn="1"/>
          </p:nvSpPr>
          <p:spPr bwMode="auto">
            <a:xfrm>
              <a:off x="7027863" y="2249488"/>
              <a:ext cx="74613" cy="325438"/>
            </a:xfrm>
            <a:custGeom>
              <a:avLst/>
              <a:gdLst>
                <a:gd name="T0" fmla="*/ 3 w 22"/>
                <a:gd name="T1" fmla="*/ 97 h 97"/>
                <a:gd name="T2" fmla="*/ 0 w 22"/>
                <a:gd name="T3" fmla="*/ 96 h 97"/>
                <a:gd name="T4" fmla="*/ 10 w 22"/>
                <a:gd name="T5" fmla="*/ 9 h 97"/>
                <a:gd name="T6" fmla="*/ 22 w 22"/>
                <a:gd name="T7" fmla="*/ 1 h 97"/>
                <a:gd name="T8" fmla="*/ 21 w 22"/>
                <a:gd name="T9" fmla="*/ 5 h 97"/>
                <a:gd name="T10" fmla="*/ 14 w 22"/>
                <a:gd name="T11" fmla="*/ 9 h 97"/>
                <a:gd name="T12" fmla="*/ 3 w 22"/>
                <a:gd name="T13" fmla="*/ 97 h 97"/>
              </a:gdLst>
              <a:ahLst/>
              <a:cxnLst>
                <a:cxn ang="0">
                  <a:pos x="T0" y="T1"/>
                </a:cxn>
                <a:cxn ang="0">
                  <a:pos x="T2" y="T3"/>
                </a:cxn>
                <a:cxn ang="0">
                  <a:pos x="T4" y="T5"/>
                </a:cxn>
                <a:cxn ang="0">
                  <a:pos x="T6" y="T7"/>
                </a:cxn>
                <a:cxn ang="0">
                  <a:pos x="T8" y="T9"/>
                </a:cxn>
                <a:cxn ang="0">
                  <a:pos x="T10" y="T11"/>
                </a:cxn>
                <a:cxn ang="0">
                  <a:pos x="T12" y="T13"/>
                </a:cxn>
              </a:cxnLst>
              <a:rect l="0" t="0" r="r" b="b"/>
              <a:pathLst>
                <a:path w="22" h="97">
                  <a:moveTo>
                    <a:pt x="3" y="97"/>
                  </a:moveTo>
                  <a:cubicBezTo>
                    <a:pt x="0" y="96"/>
                    <a:pt x="0" y="96"/>
                    <a:pt x="0" y="96"/>
                  </a:cubicBezTo>
                  <a:cubicBezTo>
                    <a:pt x="10" y="9"/>
                    <a:pt x="10" y="9"/>
                    <a:pt x="10" y="9"/>
                  </a:cubicBezTo>
                  <a:cubicBezTo>
                    <a:pt x="11" y="3"/>
                    <a:pt x="17" y="0"/>
                    <a:pt x="22" y="1"/>
                  </a:cubicBezTo>
                  <a:cubicBezTo>
                    <a:pt x="21" y="5"/>
                    <a:pt x="21" y="5"/>
                    <a:pt x="21" y="5"/>
                  </a:cubicBezTo>
                  <a:cubicBezTo>
                    <a:pt x="18" y="4"/>
                    <a:pt x="14" y="6"/>
                    <a:pt x="14" y="9"/>
                  </a:cubicBezTo>
                  <a:cubicBezTo>
                    <a:pt x="3" y="97"/>
                    <a:pt x="3" y="97"/>
                    <a:pt x="3" y="97"/>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7" name="iśḷïdé">
              <a:extLst>
                <a:ext uri="{FF2B5EF4-FFF2-40B4-BE49-F238E27FC236}">
                  <a16:creationId xmlns:a16="http://schemas.microsoft.com/office/drawing/2014/main" xmlns="" id="{C1B216F7-048F-4301-A2CC-A3D307E810F7}"/>
                </a:ext>
              </a:extLst>
            </p:cNvPr>
            <p:cNvSpPr/>
            <p:nvPr userDrawn="1"/>
          </p:nvSpPr>
          <p:spPr bwMode="auto">
            <a:xfrm>
              <a:off x="7118350" y="2273301"/>
              <a:ext cx="107950" cy="317500"/>
            </a:xfrm>
            <a:custGeom>
              <a:avLst/>
              <a:gdLst>
                <a:gd name="T0" fmla="*/ 4 w 32"/>
                <a:gd name="T1" fmla="*/ 95 h 95"/>
                <a:gd name="T2" fmla="*/ 0 w 32"/>
                <a:gd name="T3" fmla="*/ 95 h 95"/>
                <a:gd name="T4" fmla="*/ 27 w 32"/>
                <a:gd name="T5" fmla="*/ 10 h 95"/>
                <a:gd name="T6" fmla="*/ 22 w 32"/>
                <a:gd name="T7" fmla="*/ 3 h 95"/>
                <a:gd name="T8" fmla="*/ 23 w 32"/>
                <a:gd name="T9" fmla="*/ 0 h 95"/>
                <a:gd name="T10" fmla="*/ 31 w 32"/>
                <a:gd name="T11" fmla="*/ 11 h 95"/>
                <a:gd name="T12" fmla="*/ 4 w 32"/>
                <a:gd name="T13" fmla="*/ 95 h 95"/>
              </a:gdLst>
              <a:ahLst/>
              <a:cxnLst>
                <a:cxn ang="0">
                  <a:pos x="T0" y="T1"/>
                </a:cxn>
                <a:cxn ang="0">
                  <a:pos x="T2" y="T3"/>
                </a:cxn>
                <a:cxn ang="0">
                  <a:pos x="T4" y="T5"/>
                </a:cxn>
                <a:cxn ang="0">
                  <a:pos x="T6" y="T7"/>
                </a:cxn>
                <a:cxn ang="0">
                  <a:pos x="T8" y="T9"/>
                </a:cxn>
                <a:cxn ang="0">
                  <a:pos x="T10" y="T11"/>
                </a:cxn>
                <a:cxn ang="0">
                  <a:pos x="T12" y="T13"/>
                </a:cxn>
              </a:cxnLst>
              <a:rect l="0" t="0" r="r" b="b"/>
              <a:pathLst>
                <a:path w="32" h="95">
                  <a:moveTo>
                    <a:pt x="4" y="95"/>
                  </a:moveTo>
                  <a:cubicBezTo>
                    <a:pt x="0" y="95"/>
                    <a:pt x="0" y="95"/>
                    <a:pt x="0" y="95"/>
                  </a:cubicBezTo>
                  <a:cubicBezTo>
                    <a:pt x="27" y="10"/>
                    <a:pt x="27" y="10"/>
                    <a:pt x="27" y="10"/>
                  </a:cubicBezTo>
                  <a:cubicBezTo>
                    <a:pt x="28" y="7"/>
                    <a:pt x="26" y="4"/>
                    <a:pt x="22" y="3"/>
                  </a:cubicBezTo>
                  <a:cubicBezTo>
                    <a:pt x="23" y="0"/>
                    <a:pt x="23" y="0"/>
                    <a:pt x="23" y="0"/>
                  </a:cubicBezTo>
                  <a:cubicBezTo>
                    <a:pt x="28" y="1"/>
                    <a:pt x="32" y="6"/>
                    <a:pt x="31" y="11"/>
                  </a:cubicBezTo>
                  <a:cubicBezTo>
                    <a:pt x="4" y="95"/>
                    <a:pt x="4" y="95"/>
                    <a:pt x="4" y="95"/>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8" name="ïS1ide">
              <a:extLst>
                <a:ext uri="{FF2B5EF4-FFF2-40B4-BE49-F238E27FC236}">
                  <a16:creationId xmlns:a16="http://schemas.microsoft.com/office/drawing/2014/main" xmlns="" id="{C81F0FE9-F432-44EF-A752-C63C22A7814C}"/>
                </a:ext>
              </a:extLst>
            </p:cNvPr>
            <p:cNvSpPr/>
            <p:nvPr userDrawn="1"/>
          </p:nvSpPr>
          <p:spPr bwMode="auto">
            <a:xfrm>
              <a:off x="7091363" y="2246313"/>
              <a:ext cx="111125" cy="44450"/>
            </a:xfrm>
            <a:custGeom>
              <a:avLst/>
              <a:gdLst>
                <a:gd name="T0" fmla="*/ 1 w 33"/>
                <a:gd name="T1" fmla="*/ 12 h 13"/>
                <a:gd name="T2" fmla="*/ 0 w 33"/>
                <a:gd name="T3" fmla="*/ 10 h 13"/>
                <a:gd name="T4" fmla="*/ 2 w 33"/>
                <a:gd name="T5" fmla="*/ 1 h 13"/>
                <a:gd name="T6" fmla="*/ 4 w 33"/>
                <a:gd name="T7" fmla="*/ 0 h 13"/>
                <a:gd name="T8" fmla="*/ 6 w 33"/>
                <a:gd name="T9" fmla="*/ 1 h 13"/>
                <a:gd name="T10" fmla="*/ 7 w 33"/>
                <a:gd name="T11" fmla="*/ 7 h 13"/>
                <a:gd name="T12" fmla="*/ 8 w 33"/>
                <a:gd name="T13" fmla="*/ 2 h 13"/>
                <a:gd name="T14" fmla="*/ 10 w 33"/>
                <a:gd name="T15" fmla="*/ 0 h 13"/>
                <a:gd name="T16" fmla="*/ 11 w 33"/>
                <a:gd name="T17" fmla="*/ 2 h 13"/>
                <a:gd name="T18" fmla="*/ 14 w 33"/>
                <a:gd name="T19" fmla="*/ 9 h 13"/>
                <a:gd name="T20" fmla="*/ 15 w 33"/>
                <a:gd name="T21" fmla="*/ 4 h 13"/>
                <a:gd name="T22" fmla="*/ 17 w 33"/>
                <a:gd name="T23" fmla="*/ 3 h 13"/>
                <a:gd name="T24" fmla="*/ 19 w 33"/>
                <a:gd name="T25" fmla="*/ 4 h 13"/>
                <a:gd name="T26" fmla="*/ 20 w 33"/>
                <a:gd name="T27" fmla="*/ 9 h 13"/>
                <a:gd name="T28" fmla="*/ 20 w 33"/>
                <a:gd name="T29" fmla="*/ 6 h 13"/>
                <a:gd name="T30" fmla="*/ 22 w 33"/>
                <a:gd name="T31" fmla="*/ 4 h 13"/>
                <a:gd name="T32" fmla="*/ 24 w 33"/>
                <a:gd name="T33" fmla="*/ 6 h 13"/>
                <a:gd name="T34" fmla="*/ 25 w 33"/>
                <a:gd name="T35" fmla="*/ 11 h 13"/>
                <a:gd name="T36" fmla="*/ 25 w 33"/>
                <a:gd name="T37" fmla="*/ 8 h 13"/>
                <a:gd name="T38" fmla="*/ 27 w 33"/>
                <a:gd name="T39" fmla="*/ 7 h 13"/>
                <a:gd name="T40" fmla="*/ 29 w 33"/>
                <a:gd name="T41" fmla="*/ 9 h 13"/>
                <a:gd name="T42" fmla="*/ 29 w 33"/>
                <a:gd name="T43" fmla="*/ 11 h 13"/>
                <a:gd name="T44" fmla="*/ 31 w 33"/>
                <a:gd name="T45" fmla="*/ 4 h 13"/>
                <a:gd name="T46" fmla="*/ 32 w 33"/>
                <a:gd name="T47" fmla="*/ 3 h 13"/>
                <a:gd name="T48" fmla="*/ 33 w 33"/>
                <a:gd name="T49" fmla="*/ 5 h 13"/>
                <a:gd name="T50" fmla="*/ 31 w 33"/>
                <a:gd name="T51" fmla="*/ 12 h 13"/>
                <a:gd name="T52" fmla="*/ 29 w 33"/>
                <a:gd name="T53" fmla="*/ 13 h 13"/>
                <a:gd name="T54" fmla="*/ 27 w 33"/>
                <a:gd name="T55" fmla="*/ 12 h 13"/>
                <a:gd name="T56" fmla="*/ 27 w 33"/>
                <a:gd name="T57" fmla="*/ 10 h 13"/>
                <a:gd name="T58" fmla="*/ 27 w 33"/>
                <a:gd name="T59" fmla="*/ 12 h 13"/>
                <a:gd name="T60" fmla="*/ 25 w 33"/>
                <a:gd name="T61" fmla="*/ 13 h 13"/>
                <a:gd name="T62" fmla="*/ 23 w 33"/>
                <a:gd name="T63" fmla="*/ 12 h 13"/>
                <a:gd name="T64" fmla="*/ 22 w 33"/>
                <a:gd name="T65" fmla="*/ 7 h 13"/>
                <a:gd name="T66" fmla="*/ 21 w 33"/>
                <a:gd name="T67" fmla="*/ 10 h 13"/>
                <a:gd name="T68" fmla="*/ 20 w 33"/>
                <a:gd name="T69" fmla="*/ 12 h 13"/>
                <a:gd name="T70" fmla="*/ 18 w 33"/>
                <a:gd name="T71" fmla="*/ 10 h 13"/>
                <a:gd name="T72" fmla="*/ 17 w 33"/>
                <a:gd name="T73" fmla="*/ 6 h 13"/>
                <a:gd name="T74" fmla="*/ 16 w 33"/>
                <a:gd name="T75" fmla="*/ 10 h 13"/>
                <a:gd name="T76" fmla="*/ 14 w 33"/>
                <a:gd name="T77" fmla="*/ 12 h 13"/>
                <a:gd name="T78" fmla="*/ 12 w 33"/>
                <a:gd name="T79" fmla="*/ 11 h 13"/>
                <a:gd name="T80" fmla="*/ 10 w 33"/>
                <a:gd name="T81" fmla="*/ 3 h 13"/>
                <a:gd name="T82" fmla="*/ 9 w 33"/>
                <a:gd name="T83" fmla="*/ 8 h 13"/>
                <a:gd name="T84" fmla="*/ 7 w 33"/>
                <a:gd name="T85" fmla="*/ 9 h 13"/>
                <a:gd name="T86" fmla="*/ 5 w 33"/>
                <a:gd name="T87" fmla="*/ 8 h 13"/>
                <a:gd name="T88" fmla="*/ 4 w 33"/>
                <a:gd name="T89" fmla="*/ 2 h 13"/>
                <a:gd name="T90" fmla="*/ 2 w 33"/>
                <a:gd name="T91" fmla="*/ 11 h 13"/>
                <a:gd name="T92" fmla="*/ 1 w 33"/>
                <a:gd name="T9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 h="13">
                  <a:moveTo>
                    <a:pt x="1" y="12"/>
                  </a:moveTo>
                  <a:cubicBezTo>
                    <a:pt x="0" y="12"/>
                    <a:pt x="0" y="11"/>
                    <a:pt x="0" y="10"/>
                  </a:cubicBezTo>
                  <a:cubicBezTo>
                    <a:pt x="2" y="1"/>
                    <a:pt x="2" y="1"/>
                    <a:pt x="2" y="1"/>
                  </a:cubicBezTo>
                  <a:cubicBezTo>
                    <a:pt x="2" y="0"/>
                    <a:pt x="3" y="0"/>
                    <a:pt x="4" y="0"/>
                  </a:cubicBezTo>
                  <a:cubicBezTo>
                    <a:pt x="5" y="0"/>
                    <a:pt x="5" y="0"/>
                    <a:pt x="6" y="1"/>
                  </a:cubicBezTo>
                  <a:cubicBezTo>
                    <a:pt x="7" y="7"/>
                    <a:pt x="7" y="7"/>
                    <a:pt x="7" y="7"/>
                  </a:cubicBezTo>
                  <a:cubicBezTo>
                    <a:pt x="8" y="2"/>
                    <a:pt x="8" y="2"/>
                    <a:pt x="8" y="2"/>
                  </a:cubicBezTo>
                  <a:cubicBezTo>
                    <a:pt x="8" y="1"/>
                    <a:pt x="9" y="0"/>
                    <a:pt x="10" y="0"/>
                  </a:cubicBezTo>
                  <a:cubicBezTo>
                    <a:pt x="10" y="0"/>
                    <a:pt x="11" y="1"/>
                    <a:pt x="11" y="2"/>
                  </a:cubicBezTo>
                  <a:cubicBezTo>
                    <a:pt x="14" y="9"/>
                    <a:pt x="14" y="9"/>
                    <a:pt x="14" y="9"/>
                  </a:cubicBezTo>
                  <a:cubicBezTo>
                    <a:pt x="15" y="4"/>
                    <a:pt x="15" y="4"/>
                    <a:pt x="15" y="4"/>
                  </a:cubicBezTo>
                  <a:cubicBezTo>
                    <a:pt x="15" y="4"/>
                    <a:pt x="16" y="3"/>
                    <a:pt x="17" y="3"/>
                  </a:cubicBezTo>
                  <a:cubicBezTo>
                    <a:pt x="18" y="3"/>
                    <a:pt x="18" y="4"/>
                    <a:pt x="19" y="4"/>
                  </a:cubicBezTo>
                  <a:cubicBezTo>
                    <a:pt x="20" y="9"/>
                    <a:pt x="20" y="9"/>
                    <a:pt x="20" y="9"/>
                  </a:cubicBezTo>
                  <a:cubicBezTo>
                    <a:pt x="20" y="6"/>
                    <a:pt x="20" y="6"/>
                    <a:pt x="20" y="6"/>
                  </a:cubicBezTo>
                  <a:cubicBezTo>
                    <a:pt x="20" y="5"/>
                    <a:pt x="21" y="4"/>
                    <a:pt x="22" y="4"/>
                  </a:cubicBezTo>
                  <a:cubicBezTo>
                    <a:pt x="23" y="4"/>
                    <a:pt x="24" y="5"/>
                    <a:pt x="24" y="6"/>
                  </a:cubicBezTo>
                  <a:cubicBezTo>
                    <a:pt x="25" y="11"/>
                    <a:pt x="25" y="11"/>
                    <a:pt x="25" y="11"/>
                  </a:cubicBezTo>
                  <a:cubicBezTo>
                    <a:pt x="25" y="8"/>
                    <a:pt x="25" y="8"/>
                    <a:pt x="25" y="8"/>
                  </a:cubicBezTo>
                  <a:cubicBezTo>
                    <a:pt x="26" y="8"/>
                    <a:pt x="26" y="7"/>
                    <a:pt x="27" y="7"/>
                  </a:cubicBezTo>
                  <a:cubicBezTo>
                    <a:pt x="28" y="7"/>
                    <a:pt x="29" y="8"/>
                    <a:pt x="29" y="9"/>
                  </a:cubicBezTo>
                  <a:cubicBezTo>
                    <a:pt x="29" y="11"/>
                    <a:pt x="29" y="11"/>
                    <a:pt x="29" y="11"/>
                  </a:cubicBezTo>
                  <a:cubicBezTo>
                    <a:pt x="31" y="4"/>
                    <a:pt x="31" y="4"/>
                    <a:pt x="31" y="4"/>
                  </a:cubicBezTo>
                  <a:cubicBezTo>
                    <a:pt x="31" y="4"/>
                    <a:pt x="31" y="3"/>
                    <a:pt x="32" y="3"/>
                  </a:cubicBezTo>
                  <a:cubicBezTo>
                    <a:pt x="32" y="3"/>
                    <a:pt x="33" y="4"/>
                    <a:pt x="33" y="5"/>
                  </a:cubicBezTo>
                  <a:cubicBezTo>
                    <a:pt x="31" y="12"/>
                    <a:pt x="31" y="12"/>
                    <a:pt x="31" y="12"/>
                  </a:cubicBezTo>
                  <a:cubicBezTo>
                    <a:pt x="31" y="13"/>
                    <a:pt x="30" y="13"/>
                    <a:pt x="29" y="13"/>
                  </a:cubicBezTo>
                  <a:cubicBezTo>
                    <a:pt x="28" y="13"/>
                    <a:pt x="28" y="13"/>
                    <a:pt x="27" y="12"/>
                  </a:cubicBezTo>
                  <a:cubicBezTo>
                    <a:pt x="27" y="10"/>
                    <a:pt x="27" y="10"/>
                    <a:pt x="27" y="10"/>
                  </a:cubicBezTo>
                  <a:cubicBezTo>
                    <a:pt x="27" y="12"/>
                    <a:pt x="27" y="12"/>
                    <a:pt x="27" y="12"/>
                  </a:cubicBezTo>
                  <a:cubicBezTo>
                    <a:pt x="27" y="13"/>
                    <a:pt x="26" y="13"/>
                    <a:pt x="25" y="13"/>
                  </a:cubicBezTo>
                  <a:cubicBezTo>
                    <a:pt x="24" y="13"/>
                    <a:pt x="23" y="13"/>
                    <a:pt x="23" y="12"/>
                  </a:cubicBezTo>
                  <a:cubicBezTo>
                    <a:pt x="22" y="7"/>
                    <a:pt x="22" y="7"/>
                    <a:pt x="22" y="7"/>
                  </a:cubicBezTo>
                  <a:cubicBezTo>
                    <a:pt x="21" y="10"/>
                    <a:pt x="21" y="10"/>
                    <a:pt x="21" y="10"/>
                  </a:cubicBezTo>
                  <a:cubicBezTo>
                    <a:pt x="21" y="11"/>
                    <a:pt x="20" y="12"/>
                    <a:pt x="20" y="12"/>
                  </a:cubicBezTo>
                  <a:cubicBezTo>
                    <a:pt x="19" y="12"/>
                    <a:pt x="18" y="11"/>
                    <a:pt x="18" y="10"/>
                  </a:cubicBezTo>
                  <a:cubicBezTo>
                    <a:pt x="17" y="6"/>
                    <a:pt x="17" y="6"/>
                    <a:pt x="17" y="6"/>
                  </a:cubicBezTo>
                  <a:cubicBezTo>
                    <a:pt x="16" y="10"/>
                    <a:pt x="16" y="10"/>
                    <a:pt x="16" y="10"/>
                  </a:cubicBezTo>
                  <a:cubicBezTo>
                    <a:pt x="16" y="11"/>
                    <a:pt x="15" y="12"/>
                    <a:pt x="14" y="12"/>
                  </a:cubicBezTo>
                  <a:cubicBezTo>
                    <a:pt x="13" y="12"/>
                    <a:pt x="13" y="11"/>
                    <a:pt x="12" y="11"/>
                  </a:cubicBezTo>
                  <a:cubicBezTo>
                    <a:pt x="10" y="3"/>
                    <a:pt x="10" y="3"/>
                    <a:pt x="10" y="3"/>
                  </a:cubicBezTo>
                  <a:cubicBezTo>
                    <a:pt x="9" y="8"/>
                    <a:pt x="9" y="8"/>
                    <a:pt x="9" y="8"/>
                  </a:cubicBezTo>
                  <a:cubicBezTo>
                    <a:pt x="9" y="8"/>
                    <a:pt x="8" y="9"/>
                    <a:pt x="7" y="9"/>
                  </a:cubicBezTo>
                  <a:cubicBezTo>
                    <a:pt x="6" y="9"/>
                    <a:pt x="5" y="9"/>
                    <a:pt x="5" y="8"/>
                  </a:cubicBezTo>
                  <a:cubicBezTo>
                    <a:pt x="4" y="2"/>
                    <a:pt x="4" y="2"/>
                    <a:pt x="4" y="2"/>
                  </a:cubicBezTo>
                  <a:cubicBezTo>
                    <a:pt x="2" y="11"/>
                    <a:pt x="2" y="11"/>
                    <a:pt x="2" y="11"/>
                  </a:cubicBezTo>
                  <a:cubicBezTo>
                    <a:pt x="2" y="11"/>
                    <a:pt x="1" y="12"/>
                    <a:pt x="1" y="12"/>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9" name="îš1îḋe">
              <a:extLst>
                <a:ext uri="{FF2B5EF4-FFF2-40B4-BE49-F238E27FC236}">
                  <a16:creationId xmlns:a16="http://schemas.microsoft.com/office/drawing/2014/main" xmlns="" id="{7D023167-2119-4613-802E-BB1D05CDCC92}"/>
                </a:ext>
              </a:extLst>
            </p:cNvPr>
            <p:cNvSpPr/>
            <p:nvPr userDrawn="1"/>
          </p:nvSpPr>
          <p:spPr bwMode="auto">
            <a:xfrm>
              <a:off x="6891338" y="1962151"/>
              <a:ext cx="438150" cy="422275"/>
            </a:xfrm>
            <a:custGeom>
              <a:avLst/>
              <a:gdLst>
                <a:gd name="T0" fmla="*/ 62 w 131"/>
                <a:gd name="T1" fmla="*/ 96 h 126"/>
                <a:gd name="T2" fmla="*/ 61 w 131"/>
                <a:gd name="T3" fmla="*/ 97 h 126"/>
                <a:gd name="T4" fmla="*/ 61 w 131"/>
                <a:gd name="T5" fmla="*/ 90 h 126"/>
                <a:gd name="T6" fmla="*/ 55 w 131"/>
                <a:gd name="T7" fmla="*/ 95 h 126"/>
                <a:gd name="T8" fmla="*/ 53 w 131"/>
                <a:gd name="T9" fmla="*/ 126 h 126"/>
                <a:gd name="T10" fmla="*/ 95 w 131"/>
                <a:gd name="T11" fmla="*/ 103 h 126"/>
                <a:gd name="T12" fmla="*/ 91 w 131"/>
                <a:gd name="T13" fmla="*/ 97 h 126"/>
                <a:gd name="T14" fmla="*/ 89 w 131"/>
                <a:gd name="T15" fmla="*/ 98 h 126"/>
                <a:gd name="T16" fmla="*/ 87 w 131"/>
                <a:gd name="T17" fmla="*/ 95 h 126"/>
                <a:gd name="T18" fmla="*/ 85 w 131"/>
                <a:gd name="T19" fmla="*/ 98 h 126"/>
                <a:gd name="T20" fmla="*/ 83 w 131"/>
                <a:gd name="T21" fmla="*/ 97 h 126"/>
                <a:gd name="T22" fmla="*/ 81 w 131"/>
                <a:gd name="T23" fmla="*/ 95 h 126"/>
                <a:gd name="T24" fmla="*/ 80 w 131"/>
                <a:gd name="T25" fmla="*/ 97 h 126"/>
                <a:gd name="T26" fmla="*/ 77 w 131"/>
                <a:gd name="T27" fmla="*/ 91 h 126"/>
                <a:gd name="T28" fmla="*/ 74 w 131"/>
                <a:gd name="T29" fmla="*/ 97 h 126"/>
                <a:gd name="T30" fmla="*/ 72 w 131"/>
                <a:gd name="T31" fmla="*/ 96 h 126"/>
                <a:gd name="T32" fmla="*/ 69 w 131"/>
                <a:gd name="T33" fmla="*/ 93 h 126"/>
                <a:gd name="T34" fmla="*/ 67 w 131"/>
                <a:gd name="T35" fmla="*/ 94 h 126"/>
                <a:gd name="T36" fmla="*/ 64 w 131"/>
                <a:gd name="T37" fmla="*/ 87 h 126"/>
                <a:gd name="T38" fmla="*/ 22 w 131"/>
                <a:gd name="T39" fmla="*/ 31 h 126"/>
                <a:gd name="T40" fmla="*/ 48 w 131"/>
                <a:gd name="T41" fmla="*/ 125 h 126"/>
                <a:gd name="T42" fmla="*/ 61 w 131"/>
                <a:gd name="T43" fmla="*/ 87 h 126"/>
                <a:gd name="T44" fmla="*/ 62 w 131"/>
                <a:gd name="T45" fmla="*/ 86 h 126"/>
                <a:gd name="T46" fmla="*/ 64 w 131"/>
                <a:gd name="T47" fmla="*/ 85 h 126"/>
                <a:gd name="T48" fmla="*/ 67 w 131"/>
                <a:gd name="T49" fmla="*/ 92 h 126"/>
                <a:gd name="T50" fmla="*/ 70 w 131"/>
                <a:gd name="T51" fmla="*/ 85 h 126"/>
                <a:gd name="T52" fmla="*/ 71 w 131"/>
                <a:gd name="T53" fmla="*/ 87 h 126"/>
                <a:gd name="T54" fmla="*/ 75 w 131"/>
                <a:gd name="T55" fmla="*/ 89 h 126"/>
                <a:gd name="T56" fmla="*/ 77 w 131"/>
                <a:gd name="T57" fmla="*/ 88 h 126"/>
                <a:gd name="T58" fmla="*/ 80 w 131"/>
                <a:gd name="T59" fmla="*/ 94 h 126"/>
                <a:gd name="T60" fmla="*/ 82 w 131"/>
                <a:gd name="T61" fmla="*/ 89 h 126"/>
                <a:gd name="T62" fmla="*/ 84 w 131"/>
                <a:gd name="T63" fmla="*/ 91 h 126"/>
                <a:gd name="T64" fmla="*/ 85 w 131"/>
                <a:gd name="T65" fmla="*/ 93 h 126"/>
                <a:gd name="T66" fmla="*/ 87 w 131"/>
                <a:gd name="T67" fmla="*/ 92 h 126"/>
                <a:gd name="T68" fmla="*/ 89 w 131"/>
                <a:gd name="T69" fmla="*/ 96 h 126"/>
                <a:gd name="T70" fmla="*/ 92 w 131"/>
                <a:gd name="T71" fmla="*/ 88 h 126"/>
                <a:gd name="T72" fmla="*/ 93 w 131"/>
                <a:gd name="T73" fmla="*/ 90 h 126"/>
                <a:gd name="T74" fmla="*/ 99 w 131"/>
                <a:gd name="T75" fmla="*/ 104 h 126"/>
                <a:gd name="T76" fmla="*/ 109 w 131"/>
                <a:gd name="T77" fmla="*/ 95 h 126"/>
                <a:gd name="T78" fmla="*/ 78 w 131"/>
                <a:gd name="T7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 h="126">
                  <a:moveTo>
                    <a:pt x="64" y="87"/>
                  </a:moveTo>
                  <a:cubicBezTo>
                    <a:pt x="62" y="96"/>
                    <a:pt x="62" y="96"/>
                    <a:pt x="62" y="96"/>
                  </a:cubicBezTo>
                  <a:cubicBezTo>
                    <a:pt x="62" y="96"/>
                    <a:pt x="61" y="97"/>
                    <a:pt x="61" y="97"/>
                  </a:cubicBezTo>
                  <a:cubicBezTo>
                    <a:pt x="61" y="97"/>
                    <a:pt x="61" y="97"/>
                    <a:pt x="61" y="97"/>
                  </a:cubicBezTo>
                  <a:cubicBezTo>
                    <a:pt x="60" y="97"/>
                    <a:pt x="60" y="96"/>
                    <a:pt x="60" y="95"/>
                  </a:cubicBezTo>
                  <a:cubicBezTo>
                    <a:pt x="61" y="90"/>
                    <a:pt x="61" y="90"/>
                    <a:pt x="61" y="90"/>
                  </a:cubicBezTo>
                  <a:cubicBezTo>
                    <a:pt x="61" y="90"/>
                    <a:pt x="61" y="90"/>
                    <a:pt x="61" y="90"/>
                  </a:cubicBezTo>
                  <a:cubicBezTo>
                    <a:pt x="58" y="90"/>
                    <a:pt x="55" y="92"/>
                    <a:pt x="55" y="95"/>
                  </a:cubicBezTo>
                  <a:cubicBezTo>
                    <a:pt x="51" y="126"/>
                    <a:pt x="51" y="126"/>
                    <a:pt x="51" y="126"/>
                  </a:cubicBezTo>
                  <a:cubicBezTo>
                    <a:pt x="52" y="126"/>
                    <a:pt x="52" y="126"/>
                    <a:pt x="53" y="126"/>
                  </a:cubicBezTo>
                  <a:cubicBezTo>
                    <a:pt x="66" y="126"/>
                    <a:pt x="80" y="121"/>
                    <a:pt x="93" y="111"/>
                  </a:cubicBezTo>
                  <a:cubicBezTo>
                    <a:pt x="95" y="103"/>
                    <a:pt x="95" y="103"/>
                    <a:pt x="95" y="103"/>
                  </a:cubicBezTo>
                  <a:cubicBezTo>
                    <a:pt x="96" y="100"/>
                    <a:pt x="94" y="97"/>
                    <a:pt x="91" y="96"/>
                  </a:cubicBezTo>
                  <a:cubicBezTo>
                    <a:pt x="91" y="97"/>
                    <a:pt x="91" y="97"/>
                    <a:pt x="91" y="97"/>
                  </a:cubicBezTo>
                  <a:cubicBezTo>
                    <a:pt x="91" y="98"/>
                    <a:pt x="90" y="98"/>
                    <a:pt x="89" y="98"/>
                  </a:cubicBezTo>
                  <a:cubicBezTo>
                    <a:pt x="89" y="98"/>
                    <a:pt x="89" y="98"/>
                    <a:pt x="89" y="98"/>
                  </a:cubicBezTo>
                  <a:cubicBezTo>
                    <a:pt x="88" y="98"/>
                    <a:pt x="88" y="98"/>
                    <a:pt x="87" y="97"/>
                  </a:cubicBezTo>
                  <a:cubicBezTo>
                    <a:pt x="87" y="95"/>
                    <a:pt x="87" y="95"/>
                    <a:pt x="87" y="95"/>
                  </a:cubicBezTo>
                  <a:cubicBezTo>
                    <a:pt x="87" y="97"/>
                    <a:pt x="87" y="97"/>
                    <a:pt x="87" y="97"/>
                  </a:cubicBezTo>
                  <a:cubicBezTo>
                    <a:pt x="87" y="98"/>
                    <a:pt x="86" y="98"/>
                    <a:pt x="85" y="98"/>
                  </a:cubicBezTo>
                  <a:cubicBezTo>
                    <a:pt x="85" y="98"/>
                    <a:pt x="85" y="98"/>
                    <a:pt x="85" y="98"/>
                  </a:cubicBezTo>
                  <a:cubicBezTo>
                    <a:pt x="84" y="98"/>
                    <a:pt x="83" y="98"/>
                    <a:pt x="83" y="97"/>
                  </a:cubicBezTo>
                  <a:cubicBezTo>
                    <a:pt x="82" y="92"/>
                    <a:pt x="82" y="92"/>
                    <a:pt x="82" y="92"/>
                  </a:cubicBezTo>
                  <a:cubicBezTo>
                    <a:pt x="81" y="95"/>
                    <a:pt x="81" y="95"/>
                    <a:pt x="81" y="95"/>
                  </a:cubicBezTo>
                  <a:cubicBezTo>
                    <a:pt x="81" y="96"/>
                    <a:pt x="80" y="97"/>
                    <a:pt x="80" y="97"/>
                  </a:cubicBezTo>
                  <a:cubicBezTo>
                    <a:pt x="80" y="97"/>
                    <a:pt x="80" y="97"/>
                    <a:pt x="80" y="97"/>
                  </a:cubicBezTo>
                  <a:cubicBezTo>
                    <a:pt x="79" y="97"/>
                    <a:pt x="78" y="96"/>
                    <a:pt x="78" y="95"/>
                  </a:cubicBezTo>
                  <a:cubicBezTo>
                    <a:pt x="77" y="91"/>
                    <a:pt x="77" y="91"/>
                    <a:pt x="77" y="91"/>
                  </a:cubicBezTo>
                  <a:cubicBezTo>
                    <a:pt x="76" y="95"/>
                    <a:pt x="76" y="95"/>
                    <a:pt x="76" y="95"/>
                  </a:cubicBezTo>
                  <a:cubicBezTo>
                    <a:pt x="76" y="96"/>
                    <a:pt x="75" y="97"/>
                    <a:pt x="74" y="97"/>
                  </a:cubicBezTo>
                  <a:cubicBezTo>
                    <a:pt x="74" y="97"/>
                    <a:pt x="74" y="97"/>
                    <a:pt x="74" y="97"/>
                  </a:cubicBezTo>
                  <a:cubicBezTo>
                    <a:pt x="73" y="97"/>
                    <a:pt x="73" y="96"/>
                    <a:pt x="72" y="96"/>
                  </a:cubicBezTo>
                  <a:cubicBezTo>
                    <a:pt x="70" y="88"/>
                    <a:pt x="70" y="88"/>
                    <a:pt x="70" y="88"/>
                  </a:cubicBezTo>
                  <a:cubicBezTo>
                    <a:pt x="69" y="93"/>
                    <a:pt x="69" y="93"/>
                    <a:pt x="69" y="93"/>
                  </a:cubicBezTo>
                  <a:cubicBezTo>
                    <a:pt x="69" y="93"/>
                    <a:pt x="68" y="94"/>
                    <a:pt x="67" y="94"/>
                  </a:cubicBezTo>
                  <a:cubicBezTo>
                    <a:pt x="67" y="94"/>
                    <a:pt x="67" y="94"/>
                    <a:pt x="67" y="94"/>
                  </a:cubicBezTo>
                  <a:cubicBezTo>
                    <a:pt x="66" y="94"/>
                    <a:pt x="65" y="94"/>
                    <a:pt x="65" y="93"/>
                  </a:cubicBezTo>
                  <a:cubicBezTo>
                    <a:pt x="64" y="87"/>
                    <a:pt x="64" y="87"/>
                    <a:pt x="64" y="87"/>
                  </a:cubicBezTo>
                  <a:moveTo>
                    <a:pt x="78" y="0"/>
                  </a:moveTo>
                  <a:cubicBezTo>
                    <a:pt x="58" y="0"/>
                    <a:pt x="37" y="11"/>
                    <a:pt x="22" y="31"/>
                  </a:cubicBezTo>
                  <a:cubicBezTo>
                    <a:pt x="0" y="61"/>
                    <a:pt x="1" y="99"/>
                    <a:pt x="25" y="117"/>
                  </a:cubicBezTo>
                  <a:cubicBezTo>
                    <a:pt x="32" y="122"/>
                    <a:pt x="40" y="125"/>
                    <a:pt x="48" y="125"/>
                  </a:cubicBezTo>
                  <a:cubicBezTo>
                    <a:pt x="51" y="95"/>
                    <a:pt x="51" y="95"/>
                    <a:pt x="51" y="95"/>
                  </a:cubicBezTo>
                  <a:cubicBezTo>
                    <a:pt x="52" y="90"/>
                    <a:pt x="56" y="87"/>
                    <a:pt x="61" y="87"/>
                  </a:cubicBezTo>
                  <a:cubicBezTo>
                    <a:pt x="61" y="87"/>
                    <a:pt x="61" y="87"/>
                    <a:pt x="62" y="87"/>
                  </a:cubicBezTo>
                  <a:cubicBezTo>
                    <a:pt x="62" y="86"/>
                    <a:pt x="62" y="86"/>
                    <a:pt x="62" y="86"/>
                  </a:cubicBezTo>
                  <a:cubicBezTo>
                    <a:pt x="62" y="85"/>
                    <a:pt x="63" y="85"/>
                    <a:pt x="64" y="85"/>
                  </a:cubicBezTo>
                  <a:cubicBezTo>
                    <a:pt x="64" y="85"/>
                    <a:pt x="64" y="85"/>
                    <a:pt x="64" y="85"/>
                  </a:cubicBezTo>
                  <a:cubicBezTo>
                    <a:pt x="65" y="85"/>
                    <a:pt x="65" y="85"/>
                    <a:pt x="66" y="86"/>
                  </a:cubicBezTo>
                  <a:cubicBezTo>
                    <a:pt x="67" y="92"/>
                    <a:pt x="67" y="92"/>
                    <a:pt x="67" y="92"/>
                  </a:cubicBezTo>
                  <a:cubicBezTo>
                    <a:pt x="68" y="87"/>
                    <a:pt x="68" y="87"/>
                    <a:pt x="68" y="87"/>
                  </a:cubicBezTo>
                  <a:cubicBezTo>
                    <a:pt x="68" y="86"/>
                    <a:pt x="69" y="85"/>
                    <a:pt x="70" y="85"/>
                  </a:cubicBezTo>
                  <a:cubicBezTo>
                    <a:pt x="70" y="85"/>
                    <a:pt x="70" y="85"/>
                    <a:pt x="70" y="85"/>
                  </a:cubicBezTo>
                  <a:cubicBezTo>
                    <a:pt x="71" y="85"/>
                    <a:pt x="71" y="86"/>
                    <a:pt x="71" y="87"/>
                  </a:cubicBezTo>
                  <a:cubicBezTo>
                    <a:pt x="74" y="94"/>
                    <a:pt x="74" y="94"/>
                    <a:pt x="74" y="94"/>
                  </a:cubicBezTo>
                  <a:cubicBezTo>
                    <a:pt x="75" y="89"/>
                    <a:pt x="75" y="89"/>
                    <a:pt x="75" y="89"/>
                  </a:cubicBezTo>
                  <a:cubicBezTo>
                    <a:pt x="75" y="89"/>
                    <a:pt x="76" y="88"/>
                    <a:pt x="77" y="88"/>
                  </a:cubicBezTo>
                  <a:cubicBezTo>
                    <a:pt x="77" y="88"/>
                    <a:pt x="77" y="88"/>
                    <a:pt x="77" y="88"/>
                  </a:cubicBezTo>
                  <a:cubicBezTo>
                    <a:pt x="78" y="88"/>
                    <a:pt x="78" y="89"/>
                    <a:pt x="79" y="89"/>
                  </a:cubicBezTo>
                  <a:cubicBezTo>
                    <a:pt x="80" y="94"/>
                    <a:pt x="80" y="94"/>
                    <a:pt x="80" y="94"/>
                  </a:cubicBezTo>
                  <a:cubicBezTo>
                    <a:pt x="80" y="91"/>
                    <a:pt x="80" y="91"/>
                    <a:pt x="80" y="91"/>
                  </a:cubicBezTo>
                  <a:cubicBezTo>
                    <a:pt x="80" y="90"/>
                    <a:pt x="81" y="89"/>
                    <a:pt x="82" y="89"/>
                  </a:cubicBezTo>
                  <a:cubicBezTo>
                    <a:pt x="82" y="89"/>
                    <a:pt x="82" y="89"/>
                    <a:pt x="82" y="89"/>
                  </a:cubicBezTo>
                  <a:cubicBezTo>
                    <a:pt x="83" y="89"/>
                    <a:pt x="84" y="90"/>
                    <a:pt x="84" y="91"/>
                  </a:cubicBezTo>
                  <a:cubicBezTo>
                    <a:pt x="85" y="96"/>
                    <a:pt x="85" y="96"/>
                    <a:pt x="85" y="96"/>
                  </a:cubicBezTo>
                  <a:cubicBezTo>
                    <a:pt x="85" y="93"/>
                    <a:pt x="85" y="93"/>
                    <a:pt x="85" y="93"/>
                  </a:cubicBezTo>
                  <a:cubicBezTo>
                    <a:pt x="86" y="93"/>
                    <a:pt x="86" y="92"/>
                    <a:pt x="87" y="92"/>
                  </a:cubicBezTo>
                  <a:cubicBezTo>
                    <a:pt x="87" y="92"/>
                    <a:pt x="87" y="92"/>
                    <a:pt x="87" y="92"/>
                  </a:cubicBezTo>
                  <a:cubicBezTo>
                    <a:pt x="88" y="92"/>
                    <a:pt x="89" y="93"/>
                    <a:pt x="89" y="94"/>
                  </a:cubicBezTo>
                  <a:cubicBezTo>
                    <a:pt x="89" y="96"/>
                    <a:pt x="89" y="96"/>
                    <a:pt x="89" y="96"/>
                  </a:cubicBezTo>
                  <a:cubicBezTo>
                    <a:pt x="91" y="89"/>
                    <a:pt x="91" y="89"/>
                    <a:pt x="91" y="89"/>
                  </a:cubicBezTo>
                  <a:cubicBezTo>
                    <a:pt x="91" y="89"/>
                    <a:pt x="91" y="88"/>
                    <a:pt x="92" y="88"/>
                  </a:cubicBezTo>
                  <a:cubicBezTo>
                    <a:pt x="92" y="88"/>
                    <a:pt x="92" y="88"/>
                    <a:pt x="92" y="88"/>
                  </a:cubicBezTo>
                  <a:cubicBezTo>
                    <a:pt x="92" y="88"/>
                    <a:pt x="93" y="89"/>
                    <a:pt x="93" y="90"/>
                  </a:cubicBezTo>
                  <a:cubicBezTo>
                    <a:pt x="92" y="93"/>
                    <a:pt x="92" y="93"/>
                    <a:pt x="92" y="93"/>
                  </a:cubicBezTo>
                  <a:cubicBezTo>
                    <a:pt x="97" y="94"/>
                    <a:pt x="100" y="99"/>
                    <a:pt x="99" y="104"/>
                  </a:cubicBezTo>
                  <a:cubicBezTo>
                    <a:pt x="98" y="107"/>
                    <a:pt x="98" y="107"/>
                    <a:pt x="98" y="107"/>
                  </a:cubicBezTo>
                  <a:cubicBezTo>
                    <a:pt x="102" y="103"/>
                    <a:pt x="105" y="99"/>
                    <a:pt x="109" y="95"/>
                  </a:cubicBezTo>
                  <a:cubicBezTo>
                    <a:pt x="131" y="65"/>
                    <a:pt x="129" y="26"/>
                    <a:pt x="105" y="9"/>
                  </a:cubicBezTo>
                  <a:cubicBezTo>
                    <a:pt x="97" y="3"/>
                    <a:pt x="88" y="0"/>
                    <a:pt x="78" y="0"/>
                  </a:cubicBezTo>
                </a:path>
              </a:pathLst>
            </a:custGeom>
            <a:solidFill>
              <a:srgbClr val="FFDB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0" name="íŝļïḓé">
              <a:extLst>
                <a:ext uri="{FF2B5EF4-FFF2-40B4-BE49-F238E27FC236}">
                  <a16:creationId xmlns:a16="http://schemas.microsoft.com/office/drawing/2014/main" xmlns="" id="{9DFC9DCE-2BA4-41EE-ABD0-4E6B3856B5C0}"/>
                </a:ext>
              </a:extLst>
            </p:cNvPr>
            <p:cNvSpPr/>
            <p:nvPr userDrawn="1"/>
          </p:nvSpPr>
          <p:spPr bwMode="auto">
            <a:xfrm>
              <a:off x="7051675" y="2252663"/>
              <a:ext cx="47625" cy="131763"/>
            </a:xfrm>
            <a:custGeom>
              <a:avLst/>
              <a:gdLst>
                <a:gd name="T0" fmla="*/ 13 w 14"/>
                <a:gd name="T1" fmla="*/ 0 h 39"/>
                <a:gd name="T2" fmla="*/ 3 w 14"/>
                <a:gd name="T3" fmla="*/ 8 h 39"/>
                <a:gd name="T4" fmla="*/ 0 w 14"/>
                <a:gd name="T5" fmla="*/ 38 h 39"/>
                <a:gd name="T6" fmla="*/ 3 w 14"/>
                <a:gd name="T7" fmla="*/ 39 h 39"/>
                <a:gd name="T8" fmla="*/ 7 w 14"/>
                <a:gd name="T9" fmla="*/ 8 h 39"/>
                <a:gd name="T10" fmla="*/ 13 w 14"/>
                <a:gd name="T11" fmla="*/ 3 h 39"/>
                <a:gd name="T12" fmla="*/ 13 w 14"/>
                <a:gd name="T13" fmla="*/ 3 h 39"/>
                <a:gd name="T14" fmla="*/ 14 w 14"/>
                <a:gd name="T15" fmla="*/ 0 h 39"/>
                <a:gd name="T16" fmla="*/ 13 w 14"/>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9">
                  <a:moveTo>
                    <a:pt x="13" y="0"/>
                  </a:moveTo>
                  <a:cubicBezTo>
                    <a:pt x="8" y="0"/>
                    <a:pt x="4" y="3"/>
                    <a:pt x="3" y="8"/>
                  </a:cubicBezTo>
                  <a:cubicBezTo>
                    <a:pt x="0" y="38"/>
                    <a:pt x="0" y="38"/>
                    <a:pt x="0" y="38"/>
                  </a:cubicBezTo>
                  <a:cubicBezTo>
                    <a:pt x="1" y="39"/>
                    <a:pt x="2" y="39"/>
                    <a:pt x="3" y="39"/>
                  </a:cubicBezTo>
                  <a:cubicBezTo>
                    <a:pt x="7" y="8"/>
                    <a:pt x="7" y="8"/>
                    <a:pt x="7" y="8"/>
                  </a:cubicBezTo>
                  <a:cubicBezTo>
                    <a:pt x="7" y="5"/>
                    <a:pt x="10" y="3"/>
                    <a:pt x="13" y="3"/>
                  </a:cubicBezTo>
                  <a:cubicBezTo>
                    <a:pt x="13" y="3"/>
                    <a:pt x="13" y="3"/>
                    <a:pt x="13" y="3"/>
                  </a:cubicBezTo>
                  <a:cubicBezTo>
                    <a:pt x="14" y="0"/>
                    <a:pt x="14" y="0"/>
                    <a:pt x="14" y="0"/>
                  </a:cubicBezTo>
                  <a:cubicBezTo>
                    <a:pt x="13" y="0"/>
                    <a:pt x="13" y="0"/>
                    <a:pt x="13"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1" name="ï$ḻiḍe">
              <a:extLst>
                <a:ext uri="{FF2B5EF4-FFF2-40B4-BE49-F238E27FC236}">
                  <a16:creationId xmlns:a16="http://schemas.microsoft.com/office/drawing/2014/main" xmlns="" id="{2C3A3EA0-131E-4566-BEBF-042C0FF0AEA4}"/>
                </a:ext>
              </a:extLst>
            </p:cNvPr>
            <p:cNvSpPr/>
            <p:nvPr userDrawn="1"/>
          </p:nvSpPr>
          <p:spPr bwMode="auto">
            <a:xfrm>
              <a:off x="7196138" y="2273301"/>
              <a:ext cx="30163" cy="60325"/>
            </a:xfrm>
            <a:custGeom>
              <a:avLst/>
              <a:gdLst>
                <a:gd name="T0" fmla="*/ 1 w 9"/>
                <a:gd name="T1" fmla="*/ 0 h 18"/>
                <a:gd name="T2" fmla="*/ 0 w 9"/>
                <a:gd name="T3" fmla="*/ 3 h 18"/>
                <a:gd name="T4" fmla="*/ 4 w 9"/>
                <a:gd name="T5" fmla="*/ 10 h 18"/>
                <a:gd name="T6" fmla="*/ 2 w 9"/>
                <a:gd name="T7" fmla="*/ 18 h 18"/>
                <a:gd name="T8" fmla="*/ 7 w 9"/>
                <a:gd name="T9" fmla="*/ 14 h 18"/>
                <a:gd name="T10" fmla="*/ 8 w 9"/>
                <a:gd name="T11" fmla="*/ 11 h 18"/>
                <a:gd name="T12" fmla="*/ 1 w 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9" h="18">
                  <a:moveTo>
                    <a:pt x="1" y="0"/>
                  </a:moveTo>
                  <a:cubicBezTo>
                    <a:pt x="0" y="3"/>
                    <a:pt x="0" y="3"/>
                    <a:pt x="0" y="3"/>
                  </a:cubicBezTo>
                  <a:cubicBezTo>
                    <a:pt x="3" y="4"/>
                    <a:pt x="5" y="7"/>
                    <a:pt x="4" y="10"/>
                  </a:cubicBezTo>
                  <a:cubicBezTo>
                    <a:pt x="2" y="18"/>
                    <a:pt x="2" y="18"/>
                    <a:pt x="2" y="18"/>
                  </a:cubicBezTo>
                  <a:cubicBezTo>
                    <a:pt x="3" y="17"/>
                    <a:pt x="5" y="15"/>
                    <a:pt x="7" y="14"/>
                  </a:cubicBezTo>
                  <a:cubicBezTo>
                    <a:pt x="8" y="11"/>
                    <a:pt x="8" y="11"/>
                    <a:pt x="8" y="11"/>
                  </a:cubicBezTo>
                  <a:cubicBezTo>
                    <a:pt x="9" y="6"/>
                    <a:pt x="6" y="1"/>
                    <a:pt x="1"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2" name="îṩḻïḋe">
              <a:extLst>
                <a:ext uri="{FF2B5EF4-FFF2-40B4-BE49-F238E27FC236}">
                  <a16:creationId xmlns:a16="http://schemas.microsoft.com/office/drawing/2014/main" xmlns="" id="{DE06F0B4-54D0-4251-A668-94DB79544933}"/>
                </a:ext>
              </a:extLst>
            </p:cNvPr>
            <p:cNvSpPr/>
            <p:nvPr userDrawn="1"/>
          </p:nvSpPr>
          <p:spPr bwMode="auto">
            <a:xfrm>
              <a:off x="7091363" y="2246313"/>
              <a:ext cx="111125" cy="44450"/>
            </a:xfrm>
            <a:custGeom>
              <a:avLst/>
              <a:gdLst>
                <a:gd name="T0" fmla="*/ 4 w 33"/>
                <a:gd name="T1" fmla="*/ 0 h 13"/>
                <a:gd name="T2" fmla="*/ 4 w 33"/>
                <a:gd name="T3" fmla="*/ 0 h 13"/>
                <a:gd name="T4" fmla="*/ 2 w 33"/>
                <a:gd name="T5" fmla="*/ 1 h 13"/>
                <a:gd name="T6" fmla="*/ 2 w 33"/>
                <a:gd name="T7" fmla="*/ 2 h 13"/>
                <a:gd name="T8" fmla="*/ 1 w 33"/>
                <a:gd name="T9" fmla="*/ 5 h 13"/>
                <a:gd name="T10" fmla="*/ 0 w 33"/>
                <a:gd name="T11" fmla="*/ 10 h 13"/>
                <a:gd name="T12" fmla="*/ 1 w 33"/>
                <a:gd name="T13" fmla="*/ 12 h 13"/>
                <a:gd name="T14" fmla="*/ 1 w 33"/>
                <a:gd name="T15" fmla="*/ 12 h 13"/>
                <a:gd name="T16" fmla="*/ 2 w 33"/>
                <a:gd name="T17" fmla="*/ 11 h 13"/>
                <a:gd name="T18" fmla="*/ 4 w 33"/>
                <a:gd name="T19" fmla="*/ 2 h 13"/>
                <a:gd name="T20" fmla="*/ 5 w 33"/>
                <a:gd name="T21" fmla="*/ 8 h 13"/>
                <a:gd name="T22" fmla="*/ 7 w 33"/>
                <a:gd name="T23" fmla="*/ 9 h 13"/>
                <a:gd name="T24" fmla="*/ 7 w 33"/>
                <a:gd name="T25" fmla="*/ 9 h 13"/>
                <a:gd name="T26" fmla="*/ 9 w 33"/>
                <a:gd name="T27" fmla="*/ 8 h 13"/>
                <a:gd name="T28" fmla="*/ 10 w 33"/>
                <a:gd name="T29" fmla="*/ 3 h 13"/>
                <a:gd name="T30" fmla="*/ 12 w 33"/>
                <a:gd name="T31" fmla="*/ 11 h 13"/>
                <a:gd name="T32" fmla="*/ 14 w 33"/>
                <a:gd name="T33" fmla="*/ 12 h 13"/>
                <a:gd name="T34" fmla="*/ 14 w 33"/>
                <a:gd name="T35" fmla="*/ 12 h 13"/>
                <a:gd name="T36" fmla="*/ 16 w 33"/>
                <a:gd name="T37" fmla="*/ 10 h 13"/>
                <a:gd name="T38" fmla="*/ 17 w 33"/>
                <a:gd name="T39" fmla="*/ 6 h 13"/>
                <a:gd name="T40" fmla="*/ 18 w 33"/>
                <a:gd name="T41" fmla="*/ 10 h 13"/>
                <a:gd name="T42" fmla="*/ 20 w 33"/>
                <a:gd name="T43" fmla="*/ 12 h 13"/>
                <a:gd name="T44" fmla="*/ 20 w 33"/>
                <a:gd name="T45" fmla="*/ 12 h 13"/>
                <a:gd name="T46" fmla="*/ 21 w 33"/>
                <a:gd name="T47" fmla="*/ 10 h 13"/>
                <a:gd name="T48" fmla="*/ 22 w 33"/>
                <a:gd name="T49" fmla="*/ 7 h 13"/>
                <a:gd name="T50" fmla="*/ 23 w 33"/>
                <a:gd name="T51" fmla="*/ 12 h 13"/>
                <a:gd name="T52" fmla="*/ 25 w 33"/>
                <a:gd name="T53" fmla="*/ 13 h 13"/>
                <a:gd name="T54" fmla="*/ 25 w 33"/>
                <a:gd name="T55" fmla="*/ 13 h 13"/>
                <a:gd name="T56" fmla="*/ 27 w 33"/>
                <a:gd name="T57" fmla="*/ 12 h 13"/>
                <a:gd name="T58" fmla="*/ 27 w 33"/>
                <a:gd name="T59" fmla="*/ 10 h 13"/>
                <a:gd name="T60" fmla="*/ 27 w 33"/>
                <a:gd name="T61" fmla="*/ 12 h 13"/>
                <a:gd name="T62" fmla="*/ 29 w 33"/>
                <a:gd name="T63" fmla="*/ 13 h 13"/>
                <a:gd name="T64" fmla="*/ 29 w 33"/>
                <a:gd name="T65" fmla="*/ 13 h 13"/>
                <a:gd name="T66" fmla="*/ 31 w 33"/>
                <a:gd name="T67" fmla="*/ 12 h 13"/>
                <a:gd name="T68" fmla="*/ 31 w 33"/>
                <a:gd name="T69" fmla="*/ 11 h 13"/>
                <a:gd name="T70" fmla="*/ 32 w 33"/>
                <a:gd name="T71" fmla="*/ 8 h 13"/>
                <a:gd name="T72" fmla="*/ 33 w 33"/>
                <a:gd name="T73" fmla="*/ 5 h 13"/>
                <a:gd name="T74" fmla="*/ 32 w 33"/>
                <a:gd name="T75" fmla="*/ 3 h 13"/>
                <a:gd name="T76" fmla="*/ 32 w 33"/>
                <a:gd name="T77" fmla="*/ 3 h 13"/>
                <a:gd name="T78" fmla="*/ 31 w 33"/>
                <a:gd name="T79" fmla="*/ 4 h 13"/>
                <a:gd name="T80" fmla="*/ 29 w 33"/>
                <a:gd name="T81" fmla="*/ 11 h 13"/>
                <a:gd name="T82" fmla="*/ 29 w 33"/>
                <a:gd name="T83" fmla="*/ 9 h 13"/>
                <a:gd name="T84" fmla="*/ 27 w 33"/>
                <a:gd name="T85" fmla="*/ 7 h 13"/>
                <a:gd name="T86" fmla="*/ 27 w 33"/>
                <a:gd name="T87" fmla="*/ 7 h 13"/>
                <a:gd name="T88" fmla="*/ 25 w 33"/>
                <a:gd name="T89" fmla="*/ 8 h 13"/>
                <a:gd name="T90" fmla="*/ 25 w 33"/>
                <a:gd name="T91" fmla="*/ 11 h 13"/>
                <a:gd name="T92" fmla="*/ 24 w 33"/>
                <a:gd name="T93" fmla="*/ 6 h 13"/>
                <a:gd name="T94" fmla="*/ 22 w 33"/>
                <a:gd name="T95" fmla="*/ 4 h 13"/>
                <a:gd name="T96" fmla="*/ 22 w 33"/>
                <a:gd name="T97" fmla="*/ 4 h 13"/>
                <a:gd name="T98" fmla="*/ 20 w 33"/>
                <a:gd name="T99" fmla="*/ 6 h 13"/>
                <a:gd name="T100" fmla="*/ 20 w 33"/>
                <a:gd name="T101" fmla="*/ 9 h 13"/>
                <a:gd name="T102" fmla="*/ 19 w 33"/>
                <a:gd name="T103" fmla="*/ 4 h 13"/>
                <a:gd name="T104" fmla="*/ 17 w 33"/>
                <a:gd name="T105" fmla="*/ 3 h 13"/>
                <a:gd name="T106" fmla="*/ 17 w 33"/>
                <a:gd name="T107" fmla="*/ 3 h 13"/>
                <a:gd name="T108" fmla="*/ 15 w 33"/>
                <a:gd name="T109" fmla="*/ 4 h 13"/>
                <a:gd name="T110" fmla="*/ 14 w 33"/>
                <a:gd name="T111" fmla="*/ 9 h 13"/>
                <a:gd name="T112" fmla="*/ 11 w 33"/>
                <a:gd name="T113" fmla="*/ 2 h 13"/>
                <a:gd name="T114" fmla="*/ 10 w 33"/>
                <a:gd name="T115" fmla="*/ 0 h 13"/>
                <a:gd name="T116" fmla="*/ 10 w 33"/>
                <a:gd name="T117" fmla="*/ 0 h 13"/>
                <a:gd name="T118" fmla="*/ 8 w 33"/>
                <a:gd name="T119" fmla="*/ 2 h 13"/>
                <a:gd name="T120" fmla="*/ 7 w 33"/>
                <a:gd name="T121" fmla="*/ 7 h 13"/>
                <a:gd name="T122" fmla="*/ 6 w 33"/>
                <a:gd name="T123" fmla="*/ 1 h 13"/>
                <a:gd name="T124" fmla="*/ 4 w 33"/>
                <a:gd name="T1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 h="13">
                  <a:moveTo>
                    <a:pt x="4" y="0"/>
                  </a:moveTo>
                  <a:cubicBezTo>
                    <a:pt x="4" y="0"/>
                    <a:pt x="4" y="0"/>
                    <a:pt x="4" y="0"/>
                  </a:cubicBezTo>
                  <a:cubicBezTo>
                    <a:pt x="3" y="0"/>
                    <a:pt x="2" y="0"/>
                    <a:pt x="2" y="1"/>
                  </a:cubicBezTo>
                  <a:cubicBezTo>
                    <a:pt x="2" y="2"/>
                    <a:pt x="2" y="2"/>
                    <a:pt x="2" y="2"/>
                  </a:cubicBezTo>
                  <a:cubicBezTo>
                    <a:pt x="1" y="5"/>
                    <a:pt x="1" y="5"/>
                    <a:pt x="1" y="5"/>
                  </a:cubicBezTo>
                  <a:cubicBezTo>
                    <a:pt x="0" y="10"/>
                    <a:pt x="0" y="10"/>
                    <a:pt x="0" y="10"/>
                  </a:cubicBezTo>
                  <a:cubicBezTo>
                    <a:pt x="0" y="11"/>
                    <a:pt x="0" y="12"/>
                    <a:pt x="1" y="12"/>
                  </a:cubicBezTo>
                  <a:cubicBezTo>
                    <a:pt x="1" y="12"/>
                    <a:pt x="1" y="12"/>
                    <a:pt x="1" y="12"/>
                  </a:cubicBezTo>
                  <a:cubicBezTo>
                    <a:pt x="1" y="12"/>
                    <a:pt x="2" y="11"/>
                    <a:pt x="2" y="11"/>
                  </a:cubicBezTo>
                  <a:cubicBezTo>
                    <a:pt x="4" y="2"/>
                    <a:pt x="4" y="2"/>
                    <a:pt x="4" y="2"/>
                  </a:cubicBezTo>
                  <a:cubicBezTo>
                    <a:pt x="5" y="8"/>
                    <a:pt x="5" y="8"/>
                    <a:pt x="5" y="8"/>
                  </a:cubicBezTo>
                  <a:cubicBezTo>
                    <a:pt x="5" y="9"/>
                    <a:pt x="6" y="9"/>
                    <a:pt x="7" y="9"/>
                  </a:cubicBezTo>
                  <a:cubicBezTo>
                    <a:pt x="7" y="9"/>
                    <a:pt x="7" y="9"/>
                    <a:pt x="7" y="9"/>
                  </a:cubicBezTo>
                  <a:cubicBezTo>
                    <a:pt x="8" y="9"/>
                    <a:pt x="9" y="8"/>
                    <a:pt x="9" y="8"/>
                  </a:cubicBezTo>
                  <a:cubicBezTo>
                    <a:pt x="10" y="3"/>
                    <a:pt x="10" y="3"/>
                    <a:pt x="10" y="3"/>
                  </a:cubicBezTo>
                  <a:cubicBezTo>
                    <a:pt x="12" y="11"/>
                    <a:pt x="12" y="11"/>
                    <a:pt x="12" y="11"/>
                  </a:cubicBezTo>
                  <a:cubicBezTo>
                    <a:pt x="13" y="11"/>
                    <a:pt x="13" y="12"/>
                    <a:pt x="14" y="12"/>
                  </a:cubicBezTo>
                  <a:cubicBezTo>
                    <a:pt x="14" y="12"/>
                    <a:pt x="14" y="12"/>
                    <a:pt x="14" y="12"/>
                  </a:cubicBezTo>
                  <a:cubicBezTo>
                    <a:pt x="15" y="12"/>
                    <a:pt x="16" y="11"/>
                    <a:pt x="16" y="10"/>
                  </a:cubicBezTo>
                  <a:cubicBezTo>
                    <a:pt x="17" y="6"/>
                    <a:pt x="17" y="6"/>
                    <a:pt x="17" y="6"/>
                  </a:cubicBezTo>
                  <a:cubicBezTo>
                    <a:pt x="18" y="10"/>
                    <a:pt x="18" y="10"/>
                    <a:pt x="18" y="10"/>
                  </a:cubicBezTo>
                  <a:cubicBezTo>
                    <a:pt x="18" y="11"/>
                    <a:pt x="19" y="12"/>
                    <a:pt x="20" y="12"/>
                  </a:cubicBezTo>
                  <a:cubicBezTo>
                    <a:pt x="20" y="12"/>
                    <a:pt x="20" y="12"/>
                    <a:pt x="20" y="12"/>
                  </a:cubicBezTo>
                  <a:cubicBezTo>
                    <a:pt x="20" y="12"/>
                    <a:pt x="21" y="11"/>
                    <a:pt x="21" y="10"/>
                  </a:cubicBezTo>
                  <a:cubicBezTo>
                    <a:pt x="22" y="7"/>
                    <a:pt x="22" y="7"/>
                    <a:pt x="22" y="7"/>
                  </a:cubicBezTo>
                  <a:cubicBezTo>
                    <a:pt x="23" y="12"/>
                    <a:pt x="23" y="12"/>
                    <a:pt x="23" y="12"/>
                  </a:cubicBezTo>
                  <a:cubicBezTo>
                    <a:pt x="23" y="13"/>
                    <a:pt x="24" y="13"/>
                    <a:pt x="25" y="13"/>
                  </a:cubicBezTo>
                  <a:cubicBezTo>
                    <a:pt x="25" y="13"/>
                    <a:pt x="25" y="13"/>
                    <a:pt x="25" y="13"/>
                  </a:cubicBezTo>
                  <a:cubicBezTo>
                    <a:pt x="26" y="13"/>
                    <a:pt x="27" y="13"/>
                    <a:pt x="27" y="12"/>
                  </a:cubicBezTo>
                  <a:cubicBezTo>
                    <a:pt x="27" y="10"/>
                    <a:pt x="27" y="10"/>
                    <a:pt x="27" y="10"/>
                  </a:cubicBezTo>
                  <a:cubicBezTo>
                    <a:pt x="27" y="12"/>
                    <a:pt x="27" y="12"/>
                    <a:pt x="27" y="12"/>
                  </a:cubicBezTo>
                  <a:cubicBezTo>
                    <a:pt x="28" y="13"/>
                    <a:pt x="28" y="13"/>
                    <a:pt x="29" y="13"/>
                  </a:cubicBezTo>
                  <a:cubicBezTo>
                    <a:pt x="29" y="13"/>
                    <a:pt x="29" y="13"/>
                    <a:pt x="29" y="13"/>
                  </a:cubicBezTo>
                  <a:cubicBezTo>
                    <a:pt x="30" y="13"/>
                    <a:pt x="31" y="13"/>
                    <a:pt x="31" y="12"/>
                  </a:cubicBezTo>
                  <a:cubicBezTo>
                    <a:pt x="31" y="11"/>
                    <a:pt x="31" y="11"/>
                    <a:pt x="31" y="11"/>
                  </a:cubicBezTo>
                  <a:cubicBezTo>
                    <a:pt x="32" y="8"/>
                    <a:pt x="32" y="8"/>
                    <a:pt x="32" y="8"/>
                  </a:cubicBezTo>
                  <a:cubicBezTo>
                    <a:pt x="33" y="5"/>
                    <a:pt x="33" y="5"/>
                    <a:pt x="33" y="5"/>
                  </a:cubicBezTo>
                  <a:cubicBezTo>
                    <a:pt x="33" y="4"/>
                    <a:pt x="32" y="3"/>
                    <a:pt x="32" y="3"/>
                  </a:cubicBezTo>
                  <a:cubicBezTo>
                    <a:pt x="32" y="3"/>
                    <a:pt x="32" y="3"/>
                    <a:pt x="32" y="3"/>
                  </a:cubicBezTo>
                  <a:cubicBezTo>
                    <a:pt x="31" y="3"/>
                    <a:pt x="31" y="4"/>
                    <a:pt x="31" y="4"/>
                  </a:cubicBezTo>
                  <a:cubicBezTo>
                    <a:pt x="29" y="11"/>
                    <a:pt x="29" y="11"/>
                    <a:pt x="29" y="11"/>
                  </a:cubicBezTo>
                  <a:cubicBezTo>
                    <a:pt x="29" y="9"/>
                    <a:pt x="29" y="9"/>
                    <a:pt x="29" y="9"/>
                  </a:cubicBezTo>
                  <a:cubicBezTo>
                    <a:pt x="29" y="8"/>
                    <a:pt x="28" y="7"/>
                    <a:pt x="27" y="7"/>
                  </a:cubicBezTo>
                  <a:cubicBezTo>
                    <a:pt x="27" y="7"/>
                    <a:pt x="27" y="7"/>
                    <a:pt x="27" y="7"/>
                  </a:cubicBezTo>
                  <a:cubicBezTo>
                    <a:pt x="26" y="7"/>
                    <a:pt x="26" y="8"/>
                    <a:pt x="25" y="8"/>
                  </a:cubicBezTo>
                  <a:cubicBezTo>
                    <a:pt x="25" y="11"/>
                    <a:pt x="25" y="11"/>
                    <a:pt x="25" y="11"/>
                  </a:cubicBezTo>
                  <a:cubicBezTo>
                    <a:pt x="24" y="6"/>
                    <a:pt x="24" y="6"/>
                    <a:pt x="24" y="6"/>
                  </a:cubicBezTo>
                  <a:cubicBezTo>
                    <a:pt x="24" y="5"/>
                    <a:pt x="23" y="4"/>
                    <a:pt x="22" y="4"/>
                  </a:cubicBezTo>
                  <a:cubicBezTo>
                    <a:pt x="22" y="4"/>
                    <a:pt x="22" y="4"/>
                    <a:pt x="22" y="4"/>
                  </a:cubicBezTo>
                  <a:cubicBezTo>
                    <a:pt x="21" y="4"/>
                    <a:pt x="20" y="5"/>
                    <a:pt x="20" y="6"/>
                  </a:cubicBezTo>
                  <a:cubicBezTo>
                    <a:pt x="20" y="9"/>
                    <a:pt x="20" y="9"/>
                    <a:pt x="20" y="9"/>
                  </a:cubicBezTo>
                  <a:cubicBezTo>
                    <a:pt x="19" y="4"/>
                    <a:pt x="19" y="4"/>
                    <a:pt x="19" y="4"/>
                  </a:cubicBezTo>
                  <a:cubicBezTo>
                    <a:pt x="18" y="4"/>
                    <a:pt x="18" y="3"/>
                    <a:pt x="17" y="3"/>
                  </a:cubicBezTo>
                  <a:cubicBezTo>
                    <a:pt x="17" y="3"/>
                    <a:pt x="17" y="3"/>
                    <a:pt x="17" y="3"/>
                  </a:cubicBezTo>
                  <a:cubicBezTo>
                    <a:pt x="16" y="3"/>
                    <a:pt x="15" y="4"/>
                    <a:pt x="15" y="4"/>
                  </a:cubicBezTo>
                  <a:cubicBezTo>
                    <a:pt x="14" y="9"/>
                    <a:pt x="14" y="9"/>
                    <a:pt x="14" y="9"/>
                  </a:cubicBezTo>
                  <a:cubicBezTo>
                    <a:pt x="11" y="2"/>
                    <a:pt x="11" y="2"/>
                    <a:pt x="11" y="2"/>
                  </a:cubicBezTo>
                  <a:cubicBezTo>
                    <a:pt x="11" y="1"/>
                    <a:pt x="11" y="0"/>
                    <a:pt x="10" y="0"/>
                  </a:cubicBezTo>
                  <a:cubicBezTo>
                    <a:pt x="10" y="0"/>
                    <a:pt x="10" y="0"/>
                    <a:pt x="10" y="0"/>
                  </a:cubicBezTo>
                  <a:cubicBezTo>
                    <a:pt x="9" y="0"/>
                    <a:pt x="8" y="1"/>
                    <a:pt x="8" y="2"/>
                  </a:cubicBezTo>
                  <a:cubicBezTo>
                    <a:pt x="7" y="7"/>
                    <a:pt x="7" y="7"/>
                    <a:pt x="7" y="7"/>
                  </a:cubicBezTo>
                  <a:cubicBezTo>
                    <a:pt x="6" y="1"/>
                    <a:pt x="6" y="1"/>
                    <a:pt x="6" y="1"/>
                  </a:cubicBezTo>
                  <a:cubicBezTo>
                    <a:pt x="5" y="0"/>
                    <a:pt x="5" y="0"/>
                    <a:pt x="4" y="0"/>
                  </a:cubicBezTo>
                </a:path>
              </a:pathLst>
            </a:custGeom>
            <a:solidFill>
              <a:srgbClr val="FFFB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3" name="îṥḷíḓê">
              <a:extLst>
                <a:ext uri="{FF2B5EF4-FFF2-40B4-BE49-F238E27FC236}">
                  <a16:creationId xmlns:a16="http://schemas.microsoft.com/office/drawing/2014/main" xmlns="" id="{0BEA0704-263D-4887-9345-8FA956298FF2}"/>
                </a:ext>
              </a:extLst>
            </p:cNvPr>
            <p:cNvSpPr/>
            <p:nvPr userDrawn="1"/>
          </p:nvSpPr>
          <p:spPr bwMode="auto">
            <a:xfrm>
              <a:off x="7061200" y="2795588"/>
              <a:ext cx="889000" cy="1062038"/>
            </a:xfrm>
            <a:custGeom>
              <a:avLst/>
              <a:gdLst>
                <a:gd name="T0" fmla="*/ 161 w 560"/>
                <a:gd name="T1" fmla="*/ 669 h 669"/>
                <a:gd name="T2" fmla="*/ 0 w 560"/>
                <a:gd name="T3" fmla="*/ 555 h 669"/>
                <a:gd name="T4" fmla="*/ 402 w 560"/>
                <a:gd name="T5" fmla="*/ 0 h 669"/>
                <a:gd name="T6" fmla="*/ 560 w 560"/>
                <a:gd name="T7" fmla="*/ 116 h 669"/>
                <a:gd name="T8" fmla="*/ 161 w 560"/>
                <a:gd name="T9" fmla="*/ 669 h 669"/>
              </a:gdLst>
              <a:ahLst/>
              <a:cxnLst>
                <a:cxn ang="0">
                  <a:pos x="T0" y="T1"/>
                </a:cxn>
                <a:cxn ang="0">
                  <a:pos x="T2" y="T3"/>
                </a:cxn>
                <a:cxn ang="0">
                  <a:pos x="T4" y="T5"/>
                </a:cxn>
                <a:cxn ang="0">
                  <a:pos x="T6" y="T7"/>
                </a:cxn>
                <a:cxn ang="0">
                  <a:pos x="T8" y="T9"/>
                </a:cxn>
              </a:cxnLst>
              <a:rect l="0" t="0" r="r" b="b"/>
              <a:pathLst>
                <a:path w="560" h="669">
                  <a:moveTo>
                    <a:pt x="161" y="669"/>
                  </a:moveTo>
                  <a:lnTo>
                    <a:pt x="0" y="555"/>
                  </a:lnTo>
                  <a:lnTo>
                    <a:pt x="402" y="0"/>
                  </a:lnTo>
                  <a:lnTo>
                    <a:pt x="560" y="116"/>
                  </a:lnTo>
                  <a:lnTo>
                    <a:pt x="161" y="66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496" name="îṥļiďè">
              <a:extLst>
                <a:ext uri="{FF2B5EF4-FFF2-40B4-BE49-F238E27FC236}">
                  <a16:creationId xmlns:a16="http://schemas.microsoft.com/office/drawing/2014/main" xmlns="" id="{E42DB3D4-C53B-46BD-8929-579B1C819BBA}"/>
                </a:ext>
              </a:extLst>
            </p:cNvPr>
            <p:cNvSpPr/>
            <p:nvPr userDrawn="1"/>
          </p:nvSpPr>
          <p:spPr bwMode="auto">
            <a:xfrm>
              <a:off x="7078663" y="2805113"/>
              <a:ext cx="660400" cy="898525"/>
            </a:xfrm>
            <a:custGeom>
              <a:avLst/>
              <a:gdLst>
                <a:gd name="T0" fmla="*/ 17 w 416"/>
                <a:gd name="T1" fmla="*/ 566 h 566"/>
                <a:gd name="T2" fmla="*/ 0 w 416"/>
                <a:gd name="T3" fmla="*/ 555 h 566"/>
                <a:gd name="T4" fmla="*/ 399 w 416"/>
                <a:gd name="T5" fmla="*/ 0 h 566"/>
                <a:gd name="T6" fmla="*/ 416 w 416"/>
                <a:gd name="T7" fmla="*/ 13 h 566"/>
                <a:gd name="T8" fmla="*/ 17 w 416"/>
                <a:gd name="T9" fmla="*/ 566 h 566"/>
              </a:gdLst>
              <a:ahLst/>
              <a:cxnLst>
                <a:cxn ang="0">
                  <a:pos x="T0" y="T1"/>
                </a:cxn>
                <a:cxn ang="0">
                  <a:pos x="T2" y="T3"/>
                </a:cxn>
                <a:cxn ang="0">
                  <a:pos x="T4" y="T5"/>
                </a:cxn>
                <a:cxn ang="0">
                  <a:pos x="T6" y="T7"/>
                </a:cxn>
                <a:cxn ang="0">
                  <a:pos x="T8" y="T9"/>
                </a:cxn>
              </a:cxnLst>
              <a:rect l="0" t="0" r="r" b="b"/>
              <a:pathLst>
                <a:path w="416" h="566">
                  <a:moveTo>
                    <a:pt x="17" y="566"/>
                  </a:moveTo>
                  <a:lnTo>
                    <a:pt x="0" y="555"/>
                  </a:lnTo>
                  <a:lnTo>
                    <a:pt x="399" y="0"/>
                  </a:lnTo>
                  <a:lnTo>
                    <a:pt x="416" y="13"/>
                  </a:lnTo>
                  <a:lnTo>
                    <a:pt x="17" y="566"/>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497" name="ïṥļïḋé">
              <a:extLst>
                <a:ext uri="{FF2B5EF4-FFF2-40B4-BE49-F238E27FC236}">
                  <a16:creationId xmlns:a16="http://schemas.microsoft.com/office/drawing/2014/main" xmlns="" id="{F3D036FF-7EC9-45E1-BE12-945332A87502}"/>
                </a:ext>
              </a:extLst>
            </p:cNvPr>
            <p:cNvSpPr/>
            <p:nvPr userDrawn="1"/>
          </p:nvSpPr>
          <p:spPr bwMode="auto">
            <a:xfrm>
              <a:off x="7189788" y="2889251"/>
              <a:ext cx="744538" cy="958850"/>
            </a:xfrm>
            <a:custGeom>
              <a:avLst/>
              <a:gdLst>
                <a:gd name="T0" fmla="*/ 69 w 469"/>
                <a:gd name="T1" fmla="*/ 604 h 604"/>
                <a:gd name="T2" fmla="*/ 0 w 469"/>
                <a:gd name="T3" fmla="*/ 553 h 604"/>
                <a:gd name="T4" fmla="*/ 399 w 469"/>
                <a:gd name="T5" fmla="*/ 0 h 604"/>
                <a:gd name="T6" fmla="*/ 469 w 469"/>
                <a:gd name="T7" fmla="*/ 49 h 604"/>
                <a:gd name="T8" fmla="*/ 69 w 469"/>
                <a:gd name="T9" fmla="*/ 604 h 604"/>
              </a:gdLst>
              <a:ahLst/>
              <a:cxnLst>
                <a:cxn ang="0">
                  <a:pos x="T0" y="T1"/>
                </a:cxn>
                <a:cxn ang="0">
                  <a:pos x="T2" y="T3"/>
                </a:cxn>
                <a:cxn ang="0">
                  <a:pos x="T4" y="T5"/>
                </a:cxn>
                <a:cxn ang="0">
                  <a:pos x="T6" y="T7"/>
                </a:cxn>
                <a:cxn ang="0">
                  <a:pos x="T8" y="T9"/>
                </a:cxn>
              </a:cxnLst>
              <a:rect l="0" t="0" r="r" b="b"/>
              <a:pathLst>
                <a:path w="469" h="604">
                  <a:moveTo>
                    <a:pt x="69" y="604"/>
                  </a:moveTo>
                  <a:lnTo>
                    <a:pt x="0" y="553"/>
                  </a:lnTo>
                  <a:lnTo>
                    <a:pt x="399" y="0"/>
                  </a:lnTo>
                  <a:lnTo>
                    <a:pt x="469" y="49"/>
                  </a:lnTo>
                  <a:lnTo>
                    <a:pt x="69" y="604"/>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498" name="ïsļidê">
              <a:extLst>
                <a:ext uri="{FF2B5EF4-FFF2-40B4-BE49-F238E27FC236}">
                  <a16:creationId xmlns:a16="http://schemas.microsoft.com/office/drawing/2014/main" xmlns="" id="{97C2808E-D58A-410D-AAEE-A6FCC67504BA}"/>
                </a:ext>
              </a:extLst>
            </p:cNvPr>
            <p:cNvSpPr/>
            <p:nvPr userDrawn="1"/>
          </p:nvSpPr>
          <p:spPr bwMode="auto">
            <a:xfrm>
              <a:off x="7669213" y="2728913"/>
              <a:ext cx="344488" cy="268288"/>
            </a:xfrm>
            <a:custGeom>
              <a:avLst/>
              <a:gdLst>
                <a:gd name="T0" fmla="*/ 98 w 103"/>
                <a:gd name="T1" fmla="*/ 62 h 80"/>
                <a:gd name="T2" fmla="*/ 16 w 103"/>
                <a:gd name="T3" fmla="*/ 3 h 80"/>
                <a:gd name="T4" fmla="*/ 3 w 103"/>
                <a:gd name="T5" fmla="*/ 5 h 80"/>
                <a:gd name="T6" fmla="*/ 5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9"/>
                    <a:pt x="1" y="15"/>
                    <a:pt x="5"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499" name="îṧļiḑé">
              <a:extLst>
                <a:ext uri="{FF2B5EF4-FFF2-40B4-BE49-F238E27FC236}">
                  <a16:creationId xmlns:a16="http://schemas.microsoft.com/office/drawing/2014/main" xmlns="" id="{281136B5-F1DD-499C-A064-7AA675801FED}"/>
                </a:ext>
              </a:extLst>
            </p:cNvPr>
            <p:cNvSpPr/>
            <p:nvPr userDrawn="1"/>
          </p:nvSpPr>
          <p:spPr bwMode="auto">
            <a:xfrm>
              <a:off x="7675563" y="2728913"/>
              <a:ext cx="325438" cy="241300"/>
            </a:xfrm>
            <a:custGeom>
              <a:avLst/>
              <a:gdLst>
                <a:gd name="T0" fmla="*/ 14 w 97"/>
                <a:gd name="T1" fmla="*/ 3 h 72"/>
                <a:gd name="T2" fmla="*/ 1 w 97"/>
                <a:gd name="T3" fmla="*/ 5 h 72"/>
                <a:gd name="T4" fmla="*/ 0 w 97"/>
                <a:gd name="T5" fmla="*/ 8 h 72"/>
                <a:gd name="T6" fmla="*/ 2 w 97"/>
                <a:gd name="T7" fmla="*/ 10 h 72"/>
                <a:gd name="T8" fmla="*/ 83 w 97"/>
                <a:gd name="T9" fmla="*/ 69 h 72"/>
                <a:gd name="T10" fmla="*/ 96 w 97"/>
                <a:gd name="T11" fmla="*/ 67 h 72"/>
                <a:gd name="T12" fmla="*/ 97 w 97"/>
                <a:gd name="T13" fmla="*/ 64 h 72"/>
                <a:gd name="T14" fmla="*/ 96 w 97"/>
                <a:gd name="T15" fmla="*/ 62 h 72"/>
                <a:gd name="T16" fmla="*/ 14 w 97"/>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72">
                  <a:moveTo>
                    <a:pt x="14" y="3"/>
                  </a:moveTo>
                  <a:cubicBezTo>
                    <a:pt x="10" y="0"/>
                    <a:pt x="4" y="1"/>
                    <a:pt x="1" y="5"/>
                  </a:cubicBezTo>
                  <a:cubicBezTo>
                    <a:pt x="1" y="6"/>
                    <a:pt x="0" y="7"/>
                    <a:pt x="0" y="8"/>
                  </a:cubicBezTo>
                  <a:cubicBezTo>
                    <a:pt x="0" y="9"/>
                    <a:pt x="1" y="9"/>
                    <a:pt x="2" y="10"/>
                  </a:cubicBezTo>
                  <a:cubicBezTo>
                    <a:pt x="83" y="69"/>
                    <a:pt x="83" y="69"/>
                    <a:pt x="83" y="69"/>
                  </a:cubicBezTo>
                  <a:cubicBezTo>
                    <a:pt x="87" y="72"/>
                    <a:pt x="93" y="71"/>
                    <a:pt x="96" y="67"/>
                  </a:cubicBezTo>
                  <a:cubicBezTo>
                    <a:pt x="97" y="66"/>
                    <a:pt x="97" y="65"/>
                    <a:pt x="97" y="64"/>
                  </a:cubicBezTo>
                  <a:cubicBezTo>
                    <a:pt x="97" y="63"/>
                    <a:pt x="96" y="62"/>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00" name="iŝḷïďé">
              <a:extLst>
                <a:ext uri="{FF2B5EF4-FFF2-40B4-BE49-F238E27FC236}">
                  <a16:creationId xmlns:a16="http://schemas.microsoft.com/office/drawing/2014/main" xmlns="" id="{2E246451-8082-46C9-A5B6-7A497ABD68F7}"/>
                </a:ext>
              </a:extLst>
            </p:cNvPr>
            <p:cNvSpPr/>
            <p:nvPr userDrawn="1"/>
          </p:nvSpPr>
          <p:spPr bwMode="auto">
            <a:xfrm>
              <a:off x="6997700" y="3656013"/>
              <a:ext cx="346075" cy="268288"/>
            </a:xfrm>
            <a:custGeom>
              <a:avLst/>
              <a:gdLst>
                <a:gd name="T0" fmla="*/ 98 w 103"/>
                <a:gd name="T1" fmla="*/ 62 h 80"/>
                <a:gd name="T2" fmla="*/ 16 w 103"/>
                <a:gd name="T3" fmla="*/ 3 h 80"/>
                <a:gd name="T4" fmla="*/ 3 w 103"/>
                <a:gd name="T5" fmla="*/ 5 h 80"/>
                <a:gd name="T6" fmla="*/ 6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10"/>
                    <a:pt x="1" y="15"/>
                    <a:pt x="6"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01" name="íS1îḍe">
              <a:extLst>
                <a:ext uri="{FF2B5EF4-FFF2-40B4-BE49-F238E27FC236}">
                  <a16:creationId xmlns:a16="http://schemas.microsoft.com/office/drawing/2014/main" xmlns="" id="{47B2458C-B9A6-4FA7-8874-55F97B085A94}"/>
                </a:ext>
              </a:extLst>
            </p:cNvPr>
            <p:cNvSpPr/>
            <p:nvPr userDrawn="1"/>
          </p:nvSpPr>
          <p:spPr bwMode="auto">
            <a:xfrm>
              <a:off x="7004050" y="3656013"/>
              <a:ext cx="328613" cy="241300"/>
            </a:xfrm>
            <a:custGeom>
              <a:avLst/>
              <a:gdLst>
                <a:gd name="T0" fmla="*/ 14 w 98"/>
                <a:gd name="T1" fmla="*/ 3 h 72"/>
                <a:gd name="T2" fmla="*/ 1 w 98"/>
                <a:gd name="T3" fmla="*/ 5 h 72"/>
                <a:gd name="T4" fmla="*/ 0 w 98"/>
                <a:gd name="T5" fmla="*/ 9 h 72"/>
                <a:gd name="T6" fmla="*/ 2 w 98"/>
                <a:gd name="T7" fmla="*/ 10 h 72"/>
                <a:gd name="T8" fmla="*/ 83 w 98"/>
                <a:gd name="T9" fmla="*/ 69 h 72"/>
                <a:gd name="T10" fmla="*/ 96 w 98"/>
                <a:gd name="T11" fmla="*/ 67 h 72"/>
                <a:gd name="T12" fmla="*/ 98 w 98"/>
                <a:gd name="T13" fmla="*/ 64 h 72"/>
                <a:gd name="T14" fmla="*/ 96 w 98"/>
                <a:gd name="T15" fmla="*/ 62 h 72"/>
                <a:gd name="T16" fmla="*/ 14 w 98"/>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72">
                  <a:moveTo>
                    <a:pt x="14" y="3"/>
                  </a:moveTo>
                  <a:cubicBezTo>
                    <a:pt x="10" y="0"/>
                    <a:pt x="4" y="1"/>
                    <a:pt x="1" y="5"/>
                  </a:cubicBezTo>
                  <a:cubicBezTo>
                    <a:pt x="1" y="6"/>
                    <a:pt x="0" y="8"/>
                    <a:pt x="0" y="9"/>
                  </a:cubicBezTo>
                  <a:cubicBezTo>
                    <a:pt x="0" y="9"/>
                    <a:pt x="1" y="10"/>
                    <a:pt x="2" y="10"/>
                  </a:cubicBezTo>
                  <a:cubicBezTo>
                    <a:pt x="83" y="69"/>
                    <a:pt x="83" y="69"/>
                    <a:pt x="83" y="69"/>
                  </a:cubicBezTo>
                  <a:cubicBezTo>
                    <a:pt x="87" y="72"/>
                    <a:pt x="93" y="71"/>
                    <a:pt x="96" y="67"/>
                  </a:cubicBezTo>
                  <a:cubicBezTo>
                    <a:pt x="97" y="66"/>
                    <a:pt x="97" y="65"/>
                    <a:pt x="98" y="64"/>
                  </a:cubicBezTo>
                  <a:cubicBezTo>
                    <a:pt x="97" y="63"/>
                    <a:pt x="97" y="63"/>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02" name="ïŝlîḋê">
              <a:extLst>
                <a:ext uri="{FF2B5EF4-FFF2-40B4-BE49-F238E27FC236}">
                  <a16:creationId xmlns:a16="http://schemas.microsoft.com/office/drawing/2014/main" xmlns="" id="{7A4E8035-695B-4383-9D60-B079EF995BD4}"/>
                </a:ext>
              </a:extLst>
            </p:cNvPr>
            <p:cNvSpPr/>
            <p:nvPr userDrawn="1"/>
          </p:nvSpPr>
          <p:spPr bwMode="auto">
            <a:xfrm>
              <a:off x="7745413" y="2638426"/>
              <a:ext cx="312738" cy="280988"/>
            </a:xfrm>
            <a:custGeom>
              <a:avLst/>
              <a:gdLst>
                <a:gd name="T0" fmla="*/ 144 w 197"/>
                <a:gd name="T1" fmla="*/ 177 h 177"/>
                <a:gd name="T2" fmla="*/ 0 w 197"/>
                <a:gd name="T3" fmla="*/ 74 h 177"/>
                <a:gd name="T4" fmla="*/ 55 w 197"/>
                <a:gd name="T5" fmla="*/ 0 h 177"/>
                <a:gd name="T6" fmla="*/ 197 w 197"/>
                <a:gd name="T7" fmla="*/ 103 h 177"/>
                <a:gd name="T8" fmla="*/ 144 w 197"/>
                <a:gd name="T9" fmla="*/ 177 h 177"/>
              </a:gdLst>
              <a:ahLst/>
              <a:cxnLst>
                <a:cxn ang="0">
                  <a:pos x="T0" y="T1"/>
                </a:cxn>
                <a:cxn ang="0">
                  <a:pos x="T2" y="T3"/>
                </a:cxn>
                <a:cxn ang="0">
                  <a:pos x="T4" y="T5"/>
                </a:cxn>
                <a:cxn ang="0">
                  <a:pos x="T6" y="T7"/>
                </a:cxn>
                <a:cxn ang="0">
                  <a:pos x="T8" y="T9"/>
                </a:cxn>
              </a:cxnLst>
              <a:rect l="0" t="0" r="r" b="b"/>
              <a:pathLst>
                <a:path w="197" h="177">
                  <a:moveTo>
                    <a:pt x="144" y="177"/>
                  </a:moveTo>
                  <a:lnTo>
                    <a:pt x="0" y="74"/>
                  </a:lnTo>
                  <a:lnTo>
                    <a:pt x="55" y="0"/>
                  </a:lnTo>
                  <a:lnTo>
                    <a:pt x="197" y="103"/>
                  </a:lnTo>
                  <a:lnTo>
                    <a:pt x="144" y="177"/>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03" name="íṧ1iďe">
              <a:extLst>
                <a:ext uri="{FF2B5EF4-FFF2-40B4-BE49-F238E27FC236}">
                  <a16:creationId xmlns:a16="http://schemas.microsoft.com/office/drawing/2014/main" xmlns="" id="{56CC5BFE-8F62-4D55-ACCF-5B8A94917D38}"/>
                </a:ext>
              </a:extLst>
            </p:cNvPr>
            <p:cNvSpPr/>
            <p:nvPr userDrawn="1"/>
          </p:nvSpPr>
          <p:spPr bwMode="auto">
            <a:xfrm>
              <a:off x="6954838" y="3733801"/>
              <a:ext cx="311150" cy="284163"/>
            </a:xfrm>
            <a:custGeom>
              <a:avLst/>
              <a:gdLst>
                <a:gd name="T0" fmla="*/ 143 w 196"/>
                <a:gd name="T1" fmla="*/ 179 h 179"/>
                <a:gd name="T2" fmla="*/ 0 w 196"/>
                <a:gd name="T3" fmla="*/ 76 h 179"/>
                <a:gd name="T4" fmla="*/ 55 w 196"/>
                <a:gd name="T5" fmla="*/ 0 h 179"/>
                <a:gd name="T6" fmla="*/ 196 w 196"/>
                <a:gd name="T7" fmla="*/ 103 h 179"/>
                <a:gd name="T8" fmla="*/ 143 w 196"/>
                <a:gd name="T9" fmla="*/ 179 h 179"/>
              </a:gdLst>
              <a:ahLst/>
              <a:cxnLst>
                <a:cxn ang="0">
                  <a:pos x="T0" y="T1"/>
                </a:cxn>
                <a:cxn ang="0">
                  <a:pos x="T2" y="T3"/>
                </a:cxn>
                <a:cxn ang="0">
                  <a:pos x="T4" y="T5"/>
                </a:cxn>
                <a:cxn ang="0">
                  <a:pos x="T6" y="T7"/>
                </a:cxn>
                <a:cxn ang="0">
                  <a:pos x="T8" y="T9"/>
                </a:cxn>
              </a:cxnLst>
              <a:rect l="0" t="0" r="r" b="b"/>
              <a:pathLst>
                <a:path w="196" h="179">
                  <a:moveTo>
                    <a:pt x="143" y="179"/>
                  </a:moveTo>
                  <a:lnTo>
                    <a:pt x="0" y="76"/>
                  </a:lnTo>
                  <a:lnTo>
                    <a:pt x="55" y="0"/>
                  </a:lnTo>
                  <a:lnTo>
                    <a:pt x="196" y="103"/>
                  </a:lnTo>
                  <a:lnTo>
                    <a:pt x="143" y="17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04" name="îṥľïḓê">
              <a:extLst>
                <a:ext uri="{FF2B5EF4-FFF2-40B4-BE49-F238E27FC236}">
                  <a16:creationId xmlns:a16="http://schemas.microsoft.com/office/drawing/2014/main" xmlns="" id="{2C9A0345-3841-4FC9-836C-98E84476262E}"/>
                </a:ext>
              </a:extLst>
            </p:cNvPr>
            <p:cNvSpPr/>
            <p:nvPr userDrawn="1"/>
          </p:nvSpPr>
          <p:spPr bwMode="auto">
            <a:xfrm>
              <a:off x="6904038" y="3881438"/>
              <a:ext cx="241300" cy="227013"/>
            </a:xfrm>
            <a:custGeom>
              <a:avLst/>
              <a:gdLst>
                <a:gd name="T0" fmla="*/ 97 w 152"/>
                <a:gd name="T1" fmla="*/ 143 h 143"/>
                <a:gd name="T2" fmla="*/ 0 w 152"/>
                <a:gd name="T3" fmla="*/ 74 h 143"/>
                <a:gd name="T4" fmla="*/ 55 w 152"/>
                <a:gd name="T5" fmla="*/ 0 h 143"/>
                <a:gd name="T6" fmla="*/ 152 w 152"/>
                <a:gd name="T7" fmla="*/ 69 h 143"/>
                <a:gd name="T8" fmla="*/ 97 w 152"/>
                <a:gd name="T9" fmla="*/ 143 h 143"/>
              </a:gdLst>
              <a:ahLst/>
              <a:cxnLst>
                <a:cxn ang="0">
                  <a:pos x="T0" y="T1"/>
                </a:cxn>
                <a:cxn ang="0">
                  <a:pos x="T2" y="T3"/>
                </a:cxn>
                <a:cxn ang="0">
                  <a:pos x="T4" y="T5"/>
                </a:cxn>
                <a:cxn ang="0">
                  <a:pos x="T6" y="T7"/>
                </a:cxn>
                <a:cxn ang="0">
                  <a:pos x="T8" y="T9"/>
                </a:cxn>
              </a:cxnLst>
              <a:rect l="0" t="0" r="r" b="b"/>
              <a:pathLst>
                <a:path w="152" h="143">
                  <a:moveTo>
                    <a:pt x="97" y="143"/>
                  </a:moveTo>
                  <a:lnTo>
                    <a:pt x="0" y="74"/>
                  </a:lnTo>
                  <a:lnTo>
                    <a:pt x="55" y="0"/>
                  </a:lnTo>
                  <a:lnTo>
                    <a:pt x="152" y="69"/>
                  </a:lnTo>
                  <a:lnTo>
                    <a:pt x="97" y="14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05" name="íṥḻïďè">
              <a:extLst>
                <a:ext uri="{FF2B5EF4-FFF2-40B4-BE49-F238E27FC236}">
                  <a16:creationId xmlns:a16="http://schemas.microsoft.com/office/drawing/2014/main" xmlns="" id="{6E0D1E17-5CFA-494F-9D1B-DB6C0FBBDB6B}"/>
                </a:ext>
              </a:extLst>
            </p:cNvPr>
            <p:cNvSpPr/>
            <p:nvPr userDrawn="1"/>
          </p:nvSpPr>
          <p:spPr bwMode="auto">
            <a:xfrm>
              <a:off x="6964363" y="3921126"/>
              <a:ext cx="174625" cy="184150"/>
            </a:xfrm>
            <a:custGeom>
              <a:avLst/>
              <a:gdLst>
                <a:gd name="T0" fmla="*/ 55 w 110"/>
                <a:gd name="T1" fmla="*/ 116 h 116"/>
                <a:gd name="T2" fmla="*/ 0 w 110"/>
                <a:gd name="T3" fmla="*/ 74 h 116"/>
                <a:gd name="T4" fmla="*/ 53 w 110"/>
                <a:gd name="T5" fmla="*/ 0 h 116"/>
                <a:gd name="T6" fmla="*/ 110 w 110"/>
                <a:gd name="T7" fmla="*/ 40 h 116"/>
                <a:gd name="T8" fmla="*/ 55 w 110"/>
                <a:gd name="T9" fmla="*/ 116 h 116"/>
              </a:gdLst>
              <a:ahLst/>
              <a:cxnLst>
                <a:cxn ang="0">
                  <a:pos x="T0" y="T1"/>
                </a:cxn>
                <a:cxn ang="0">
                  <a:pos x="T2" y="T3"/>
                </a:cxn>
                <a:cxn ang="0">
                  <a:pos x="T4" y="T5"/>
                </a:cxn>
                <a:cxn ang="0">
                  <a:pos x="T6" y="T7"/>
                </a:cxn>
                <a:cxn ang="0">
                  <a:pos x="T8" y="T9"/>
                </a:cxn>
              </a:cxnLst>
              <a:rect l="0" t="0" r="r" b="b"/>
              <a:pathLst>
                <a:path w="110" h="116">
                  <a:moveTo>
                    <a:pt x="55" y="116"/>
                  </a:moveTo>
                  <a:lnTo>
                    <a:pt x="0" y="74"/>
                  </a:lnTo>
                  <a:lnTo>
                    <a:pt x="53" y="0"/>
                  </a:lnTo>
                  <a:lnTo>
                    <a:pt x="110" y="40"/>
                  </a:lnTo>
                  <a:lnTo>
                    <a:pt x="55" y="116"/>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06" name="îşļiḍè">
              <a:extLst>
                <a:ext uri="{FF2B5EF4-FFF2-40B4-BE49-F238E27FC236}">
                  <a16:creationId xmlns:a16="http://schemas.microsoft.com/office/drawing/2014/main" xmlns="" id="{CCDBF5B9-FD44-454D-A42E-B8FB066BEDA2}"/>
                </a:ext>
              </a:extLst>
            </p:cNvPr>
            <p:cNvSpPr/>
            <p:nvPr userDrawn="1"/>
          </p:nvSpPr>
          <p:spPr bwMode="auto">
            <a:xfrm>
              <a:off x="7051675" y="3803651"/>
              <a:ext cx="201613" cy="201613"/>
            </a:xfrm>
            <a:custGeom>
              <a:avLst/>
              <a:gdLst>
                <a:gd name="T0" fmla="*/ 72 w 127"/>
                <a:gd name="T1" fmla="*/ 127 h 127"/>
                <a:gd name="T2" fmla="*/ 0 w 127"/>
                <a:gd name="T3" fmla="*/ 76 h 127"/>
                <a:gd name="T4" fmla="*/ 55 w 127"/>
                <a:gd name="T5" fmla="*/ 0 h 127"/>
                <a:gd name="T6" fmla="*/ 127 w 127"/>
                <a:gd name="T7" fmla="*/ 53 h 127"/>
                <a:gd name="T8" fmla="*/ 72 w 127"/>
                <a:gd name="T9" fmla="*/ 127 h 127"/>
              </a:gdLst>
              <a:ahLst/>
              <a:cxnLst>
                <a:cxn ang="0">
                  <a:pos x="T0" y="T1"/>
                </a:cxn>
                <a:cxn ang="0">
                  <a:pos x="T2" y="T3"/>
                </a:cxn>
                <a:cxn ang="0">
                  <a:pos x="T4" y="T5"/>
                </a:cxn>
                <a:cxn ang="0">
                  <a:pos x="T6" y="T7"/>
                </a:cxn>
                <a:cxn ang="0">
                  <a:pos x="T8" y="T9"/>
                </a:cxn>
              </a:cxnLst>
              <a:rect l="0" t="0" r="r" b="b"/>
              <a:pathLst>
                <a:path w="127" h="127">
                  <a:moveTo>
                    <a:pt x="72" y="127"/>
                  </a:moveTo>
                  <a:lnTo>
                    <a:pt x="0" y="76"/>
                  </a:lnTo>
                  <a:lnTo>
                    <a:pt x="55" y="0"/>
                  </a:lnTo>
                  <a:lnTo>
                    <a:pt x="127" y="53"/>
                  </a:lnTo>
                  <a:lnTo>
                    <a:pt x="72" y="127"/>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07" name="î$ḷídè">
              <a:extLst>
                <a:ext uri="{FF2B5EF4-FFF2-40B4-BE49-F238E27FC236}">
                  <a16:creationId xmlns:a16="http://schemas.microsoft.com/office/drawing/2014/main" xmlns="" id="{DA8C02B0-E3B3-485C-8727-726C45E02344}"/>
                </a:ext>
              </a:extLst>
            </p:cNvPr>
            <p:cNvSpPr/>
            <p:nvPr userDrawn="1"/>
          </p:nvSpPr>
          <p:spPr bwMode="auto">
            <a:xfrm>
              <a:off x="6964363" y="3743326"/>
              <a:ext cx="117475" cy="141288"/>
            </a:xfrm>
            <a:custGeom>
              <a:avLst/>
              <a:gdLst>
                <a:gd name="T0" fmla="*/ 21 w 74"/>
                <a:gd name="T1" fmla="*/ 89 h 89"/>
                <a:gd name="T2" fmla="*/ 0 w 74"/>
                <a:gd name="T3" fmla="*/ 74 h 89"/>
                <a:gd name="T4" fmla="*/ 55 w 74"/>
                <a:gd name="T5" fmla="*/ 0 h 89"/>
                <a:gd name="T6" fmla="*/ 74 w 74"/>
                <a:gd name="T7" fmla="*/ 15 h 89"/>
                <a:gd name="T8" fmla="*/ 21 w 74"/>
                <a:gd name="T9" fmla="*/ 89 h 89"/>
              </a:gdLst>
              <a:ahLst/>
              <a:cxnLst>
                <a:cxn ang="0">
                  <a:pos x="T0" y="T1"/>
                </a:cxn>
                <a:cxn ang="0">
                  <a:pos x="T2" y="T3"/>
                </a:cxn>
                <a:cxn ang="0">
                  <a:pos x="T4" y="T5"/>
                </a:cxn>
                <a:cxn ang="0">
                  <a:pos x="T6" y="T7"/>
                </a:cxn>
                <a:cxn ang="0">
                  <a:pos x="T8" y="T9"/>
                </a:cxn>
              </a:cxnLst>
              <a:rect l="0" t="0" r="r" b="b"/>
              <a:pathLst>
                <a:path w="74" h="89">
                  <a:moveTo>
                    <a:pt x="21" y="89"/>
                  </a:moveTo>
                  <a:lnTo>
                    <a:pt x="0" y="74"/>
                  </a:lnTo>
                  <a:lnTo>
                    <a:pt x="55" y="0"/>
                  </a:lnTo>
                  <a:lnTo>
                    <a:pt x="74" y="15"/>
                  </a:lnTo>
                  <a:lnTo>
                    <a:pt x="21"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08" name="íSļîḑê">
              <a:extLst>
                <a:ext uri="{FF2B5EF4-FFF2-40B4-BE49-F238E27FC236}">
                  <a16:creationId xmlns:a16="http://schemas.microsoft.com/office/drawing/2014/main" xmlns="" id="{29AC9EC8-B153-4A6F-84CD-0E8AF71312F9}"/>
                </a:ext>
              </a:extLst>
            </p:cNvPr>
            <p:cNvSpPr/>
            <p:nvPr userDrawn="1"/>
          </p:nvSpPr>
          <p:spPr bwMode="auto">
            <a:xfrm>
              <a:off x="7866063" y="2722563"/>
              <a:ext cx="180975" cy="187325"/>
            </a:xfrm>
            <a:custGeom>
              <a:avLst/>
              <a:gdLst>
                <a:gd name="T0" fmla="*/ 59 w 114"/>
                <a:gd name="T1" fmla="*/ 118 h 118"/>
                <a:gd name="T2" fmla="*/ 0 w 114"/>
                <a:gd name="T3" fmla="*/ 76 h 118"/>
                <a:gd name="T4" fmla="*/ 53 w 114"/>
                <a:gd name="T5" fmla="*/ 0 h 118"/>
                <a:gd name="T6" fmla="*/ 114 w 114"/>
                <a:gd name="T7" fmla="*/ 44 h 118"/>
                <a:gd name="T8" fmla="*/ 59 w 114"/>
                <a:gd name="T9" fmla="*/ 118 h 118"/>
              </a:gdLst>
              <a:ahLst/>
              <a:cxnLst>
                <a:cxn ang="0">
                  <a:pos x="T0" y="T1"/>
                </a:cxn>
                <a:cxn ang="0">
                  <a:pos x="T2" y="T3"/>
                </a:cxn>
                <a:cxn ang="0">
                  <a:pos x="T4" y="T5"/>
                </a:cxn>
                <a:cxn ang="0">
                  <a:pos x="T6" y="T7"/>
                </a:cxn>
                <a:cxn ang="0">
                  <a:pos x="T8" y="T9"/>
                </a:cxn>
              </a:cxnLst>
              <a:rect l="0" t="0" r="r" b="b"/>
              <a:pathLst>
                <a:path w="114" h="118">
                  <a:moveTo>
                    <a:pt x="59" y="118"/>
                  </a:moveTo>
                  <a:lnTo>
                    <a:pt x="0" y="76"/>
                  </a:lnTo>
                  <a:lnTo>
                    <a:pt x="53" y="0"/>
                  </a:lnTo>
                  <a:lnTo>
                    <a:pt x="114" y="44"/>
                  </a:lnTo>
                  <a:lnTo>
                    <a:pt x="59" y="118"/>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09" name="íSḷîḍè">
              <a:extLst>
                <a:ext uri="{FF2B5EF4-FFF2-40B4-BE49-F238E27FC236}">
                  <a16:creationId xmlns:a16="http://schemas.microsoft.com/office/drawing/2014/main" xmlns="" id="{2BC7DD3E-5675-4C6F-BFA5-45CB7EE4C3DA}"/>
                </a:ext>
              </a:extLst>
            </p:cNvPr>
            <p:cNvSpPr/>
            <p:nvPr userDrawn="1"/>
          </p:nvSpPr>
          <p:spPr bwMode="auto">
            <a:xfrm>
              <a:off x="7762875" y="2647951"/>
              <a:ext cx="114300" cy="141288"/>
            </a:xfrm>
            <a:custGeom>
              <a:avLst/>
              <a:gdLst>
                <a:gd name="T0" fmla="*/ 19 w 72"/>
                <a:gd name="T1" fmla="*/ 89 h 89"/>
                <a:gd name="T2" fmla="*/ 0 w 72"/>
                <a:gd name="T3" fmla="*/ 74 h 89"/>
                <a:gd name="T4" fmla="*/ 53 w 72"/>
                <a:gd name="T5" fmla="*/ 0 h 89"/>
                <a:gd name="T6" fmla="*/ 72 w 72"/>
                <a:gd name="T7" fmla="*/ 13 h 89"/>
                <a:gd name="T8" fmla="*/ 19 w 72"/>
                <a:gd name="T9" fmla="*/ 89 h 89"/>
              </a:gdLst>
              <a:ahLst/>
              <a:cxnLst>
                <a:cxn ang="0">
                  <a:pos x="T0" y="T1"/>
                </a:cxn>
                <a:cxn ang="0">
                  <a:pos x="T2" y="T3"/>
                </a:cxn>
                <a:cxn ang="0">
                  <a:pos x="T4" y="T5"/>
                </a:cxn>
                <a:cxn ang="0">
                  <a:pos x="T6" y="T7"/>
                </a:cxn>
                <a:cxn ang="0">
                  <a:pos x="T8" y="T9"/>
                </a:cxn>
              </a:cxnLst>
              <a:rect l="0" t="0" r="r" b="b"/>
              <a:pathLst>
                <a:path w="72" h="89">
                  <a:moveTo>
                    <a:pt x="19" y="89"/>
                  </a:moveTo>
                  <a:lnTo>
                    <a:pt x="0" y="74"/>
                  </a:lnTo>
                  <a:lnTo>
                    <a:pt x="53" y="0"/>
                  </a:lnTo>
                  <a:lnTo>
                    <a:pt x="72" y="13"/>
                  </a:lnTo>
                  <a:lnTo>
                    <a:pt x="19"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10" name="iṡliḋê">
              <a:extLst>
                <a:ext uri="{FF2B5EF4-FFF2-40B4-BE49-F238E27FC236}">
                  <a16:creationId xmlns:a16="http://schemas.microsoft.com/office/drawing/2014/main" xmlns="" id="{8F73F671-B29A-4D1E-8127-B08F2AF4B58E}"/>
                </a:ext>
              </a:extLst>
            </p:cNvPr>
            <p:cNvSpPr/>
            <p:nvPr userDrawn="1"/>
          </p:nvSpPr>
          <p:spPr bwMode="auto">
            <a:xfrm>
              <a:off x="7832725" y="2560638"/>
              <a:ext cx="265113" cy="241300"/>
            </a:xfrm>
            <a:custGeom>
              <a:avLst/>
              <a:gdLst>
                <a:gd name="T0" fmla="*/ 167 w 167"/>
                <a:gd name="T1" fmla="*/ 76 h 152"/>
                <a:gd name="T2" fmla="*/ 116 w 167"/>
                <a:gd name="T3" fmla="*/ 38 h 152"/>
                <a:gd name="T4" fmla="*/ 64 w 167"/>
                <a:gd name="T5" fmla="*/ 0 h 152"/>
                <a:gd name="T6" fmla="*/ 0 w 167"/>
                <a:gd name="T7" fmla="*/ 49 h 152"/>
                <a:gd name="T8" fmla="*/ 72 w 167"/>
                <a:gd name="T9" fmla="*/ 100 h 152"/>
                <a:gd name="T10" fmla="*/ 142 w 167"/>
                <a:gd name="T11" fmla="*/ 152 h 152"/>
                <a:gd name="T12" fmla="*/ 167 w 167"/>
                <a:gd name="T13" fmla="*/ 76 h 152"/>
              </a:gdLst>
              <a:ahLst/>
              <a:cxnLst>
                <a:cxn ang="0">
                  <a:pos x="T0" y="T1"/>
                </a:cxn>
                <a:cxn ang="0">
                  <a:pos x="T2" y="T3"/>
                </a:cxn>
                <a:cxn ang="0">
                  <a:pos x="T4" y="T5"/>
                </a:cxn>
                <a:cxn ang="0">
                  <a:pos x="T6" y="T7"/>
                </a:cxn>
                <a:cxn ang="0">
                  <a:pos x="T8" y="T9"/>
                </a:cxn>
                <a:cxn ang="0">
                  <a:pos x="T10" y="T11"/>
                </a:cxn>
                <a:cxn ang="0">
                  <a:pos x="T12" y="T13"/>
                </a:cxn>
              </a:cxnLst>
              <a:rect l="0" t="0" r="r" b="b"/>
              <a:pathLst>
                <a:path w="167" h="152">
                  <a:moveTo>
                    <a:pt x="167" y="76"/>
                  </a:moveTo>
                  <a:lnTo>
                    <a:pt x="116" y="38"/>
                  </a:lnTo>
                  <a:lnTo>
                    <a:pt x="64" y="0"/>
                  </a:lnTo>
                  <a:lnTo>
                    <a:pt x="0" y="49"/>
                  </a:lnTo>
                  <a:lnTo>
                    <a:pt x="72" y="100"/>
                  </a:lnTo>
                  <a:lnTo>
                    <a:pt x="142" y="152"/>
                  </a:lnTo>
                  <a:lnTo>
                    <a:pt x="167" y="76"/>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11" name="işḻide">
              <a:extLst>
                <a:ext uri="{FF2B5EF4-FFF2-40B4-BE49-F238E27FC236}">
                  <a16:creationId xmlns:a16="http://schemas.microsoft.com/office/drawing/2014/main" xmlns="" id="{002A1269-9489-4196-9900-5C6166511ABA}"/>
                </a:ext>
              </a:extLst>
            </p:cNvPr>
            <p:cNvSpPr/>
            <p:nvPr userDrawn="1"/>
          </p:nvSpPr>
          <p:spPr bwMode="auto">
            <a:xfrm>
              <a:off x="7970838" y="2625726"/>
              <a:ext cx="114300" cy="166688"/>
            </a:xfrm>
            <a:custGeom>
              <a:avLst/>
              <a:gdLst>
                <a:gd name="T0" fmla="*/ 16 w 34"/>
                <a:gd name="T1" fmla="*/ 0 h 50"/>
                <a:gd name="T2" fmla="*/ 0 w 34"/>
                <a:gd name="T3" fmla="*/ 33 h 50"/>
                <a:gd name="T4" fmla="*/ 23 w 34"/>
                <a:gd name="T5" fmla="*/ 50 h 50"/>
                <a:gd name="T6" fmla="*/ 34 w 34"/>
                <a:gd name="T7" fmla="*/ 14 h 50"/>
                <a:gd name="T8" fmla="*/ 16 w 34"/>
                <a:gd name="T9" fmla="*/ 0 h 50"/>
              </a:gdLst>
              <a:ahLst/>
              <a:cxnLst>
                <a:cxn ang="0">
                  <a:pos x="T0" y="T1"/>
                </a:cxn>
                <a:cxn ang="0">
                  <a:pos x="T2" y="T3"/>
                </a:cxn>
                <a:cxn ang="0">
                  <a:pos x="T4" y="T5"/>
                </a:cxn>
                <a:cxn ang="0">
                  <a:pos x="T6" y="T7"/>
                </a:cxn>
                <a:cxn ang="0">
                  <a:pos x="T8" y="T9"/>
                </a:cxn>
              </a:cxnLst>
              <a:rect l="0" t="0" r="r" b="b"/>
              <a:pathLst>
                <a:path w="34" h="50">
                  <a:moveTo>
                    <a:pt x="16" y="0"/>
                  </a:moveTo>
                  <a:cubicBezTo>
                    <a:pt x="16" y="1"/>
                    <a:pt x="0" y="33"/>
                    <a:pt x="0" y="33"/>
                  </a:cubicBezTo>
                  <a:cubicBezTo>
                    <a:pt x="23" y="50"/>
                    <a:pt x="23" y="50"/>
                    <a:pt x="23" y="50"/>
                  </a:cubicBezTo>
                  <a:cubicBezTo>
                    <a:pt x="34" y="14"/>
                    <a:pt x="34" y="14"/>
                    <a:pt x="34" y="14"/>
                  </a:cubicBezTo>
                  <a:lnTo>
                    <a:pt x="16" y="0"/>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12" name="íṡľïḑê">
              <a:extLst>
                <a:ext uri="{FF2B5EF4-FFF2-40B4-BE49-F238E27FC236}">
                  <a16:creationId xmlns:a16="http://schemas.microsoft.com/office/drawing/2014/main" xmlns="" id="{93C7515C-00DD-45C9-B0B3-D57DC4CCC731}"/>
                </a:ext>
              </a:extLst>
            </p:cNvPr>
            <p:cNvSpPr/>
            <p:nvPr userDrawn="1"/>
          </p:nvSpPr>
          <p:spPr bwMode="auto">
            <a:xfrm>
              <a:off x="6464300" y="4229101"/>
              <a:ext cx="1117600" cy="388938"/>
            </a:xfrm>
            <a:custGeom>
              <a:avLst/>
              <a:gdLst>
                <a:gd name="T0" fmla="*/ 693 w 704"/>
                <a:gd name="T1" fmla="*/ 245 h 245"/>
                <a:gd name="T2" fmla="*/ 0 w 704"/>
                <a:gd name="T3" fmla="*/ 32 h 245"/>
                <a:gd name="T4" fmla="*/ 11 w 704"/>
                <a:gd name="T5" fmla="*/ 0 h 245"/>
                <a:gd name="T6" fmla="*/ 704 w 704"/>
                <a:gd name="T7" fmla="*/ 213 h 245"/>
                <a:gd name="T8" fmla="*/ 693 w 704"/>
                <a:gd name="T9" fmla="*/ 245 h 245"/>
              </a:gdLst>
              <a:ahLst/>
              <a:cxnLst>
                <a:cxn ang="0">
                  <a:pos x="T0" y="T1"/>
                </a:cxn>
                <a:cxn ang="0">
                  <a:pos x="T2" y="T3"/>
                </a:cxn>
                <a:cxn ang="0">
                  <a:pos x="T4" y="T5"/>
                </a:cxn>
                <a:cxn ang="0">
                  <a:pos x="T6" y="T7"/>
                </a:cxn>
                <a:cxn ang="0">
                  <a:pos x="T8" y="T9"/>
                </a:cxn>
              </a:cxnLst>
              <a:rect l="0" t="0" r="r" b="b"/>
              <a:pathLst>
                <a:path w="704" h="245">
                  <a:moveTo>
                    <a:pt x="693" y="245"/>
                  </a:moveTo>
                  <a:lnTo>
                    <a:pt x="0" y="32"/>
                  </a:lnTo>
                  <a:lnTo>
                    <a:pt x="11" y="0"/>
                  </a:lnTo>
                  <a:lnTo>
                    <a:pt x="704" y="213"/>
                  </a:lnTo>
                  <a:lnTo>
                    <a:pt x="693" y="245"/>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13" name="í$ľiḍé">
              <a:extLst>
                <a:ext uri="{FF2B5EF4-FFF2-40B4-BE49-F238E27FC236}">
                  <a16:creationId xmlns:a16="http://schemas.microsoft.com/office/drawing/2014/main" xmlns="" id="{8859C2D9-FEBC-4151-AA1F-2A439FDB4F43}"/>
                </a:ext>
              </a:extLst>
            </p:cNvPr>
            <p:cNvSpPr/>
            <p:nvPr userDrawn="1"/>
          </p:nvSpPr>
          <p:spPr bwMode="auto">
            <a:xfrm>
              <a:off x="7570788" y="3151188"/>
              <a:ext cx="785813" cy="1543050"/>
            </a:xfrm>
            <a:custGeom>
              <a:avLst/>
              <a:gdLst>
                <a:gd name="T0" fmla="*/ 1 w 234"/>
                <a:gd name="T1" fmla="*/ 461 h 461"/>
                <a:gd name="T2" fmla="*/ 0 w 234"/>
                <a:gd name="T3" fmla="*/ 400 h 461"/>
                <a:gd name="T4" fmla="*/ 171 w 234"/>
                <a:gd name="T5" fmla="*/ 222 h 461"/>
                <a:gd name="T6" fmla="*/ 45 w 234"/>
                <a:gd name="T7" fmla="*/ 58 h 461"/>
                <a:gd name="T8" fmla="*/ 61 w 234"/>
                <a:gd name="T9" fmla="*/ 0 h 461"/>
                <a:gd name="T10" fmla="*/ 182 w 234"/>
                <a:gd name="T11" fmla="*/ 81 h 461"/>
                <a:gd name="T12" fmla="*/ 231 w 234"/>
                <a:gd name="T13" fmla="*/ 221 h 461"/>
                <a:gd name="T14" fmla="*/ 1 w 234"/>
                <a:gd name="T15" fmla="*/ 461 h 4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461">
                  <a:moveTo>
                    <a:pt x="1" y="461"/>
                  </a:moveTo>
                  <a:cubicBezTo>
                    <a:pt x="0" y="400"/>
                    <a:pt x="0" y="400"/>
                    <a:pt x="0" y="400"/>
                  </a:cubicBezTo>
                  <a:cubicBezTo>
                    <a:pt x="96" y="398"/>
                    <a:pt x="173" y="318"/>
                    <a:pt x="171" y="222"/>
                  </a:cubicBezTo>
                  <a:cubicBezTo>
                    <a:pt x="169" y="145"/>
                    <a:pt x="118" y="79"/>
                    <a:pt x="45" y="58"/>
                  </a:cubicBezTo>
                  <a:cubicBezTo>
                    <a:pt x="61" y="0"/>
                    <a:pt x="61" y="0"/>
                    <a:pt x="61" y="0"/>
                  </a:cubicBezTo>
                  <a:cubicBezTo>
                    <a:pt x="109" y="13"/>
                    <a:pt x="151" y="42"/>
                    <a:pt x="182" y="81"/>
                  </a:cubicBezTo>
                  <a:cubicBezTo>
                    <a:pt x="213" y="121"/>
                    <a:pt x="230" y="169"/>
                    <a:pt x="231" y="221"/>
                  </a:cubicBezTo>
                  <a:cubicBezTo>
                    <a:pt x="234" y="350"/>
                    <a:pt x="131" y="458"/>
                    <a:pt x="1" y="461"/>
                  </a:cubicBez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14" name="íšḻiḑê">
              <a:extLst>
                <a:ext uri="{FF2B5EF4-FFF2-40B4-BE49-F238E27FC236}">
                  <a16:creationId xmlns:a16="http://schemas.microsoft.com/office/drawing/2014/main" xmlns="" id="{19842AC1-11C6-4BFE-9EC6-3C2CA2194BF7}"/>
                </a:ext>
              </a:extLst>
            </p:cNvPr>
            <p:cNvSpPr/>
            <p:nvPr userDrawn="1"/>
          </p:nvSpPr>
          <p:spPr bwMode="auto">
            <a:xfrm>
              <a:off x="7570788" y="3475038"/>
              <a:ext cx="635000" cy="1065213"/>
            </a:xfrm>
            <a:custGeom>
              <a:avLst/>
              <a:gdLst>
                <a:gd name="T0" fmla="*/ 175 w 189"/>
                <a:gd name="T1" fmla="*/ 160 h 318"/>
                <a:gd name="T2" fmla="*/ 115 w 189"/>
                <a:gd name="T3" fmla="*/ 0 h 318"/>
                <a:gd name="T4" fmla="*/ 115 w 189"/>
                <a:gd name="T5" fmla="*/ 0 h 318"/>
                <a:gd name="T6" fmla="*/ 171 w 189"/>
                <a:gd name="T7" fmla="*/ 125 h 318"/>
                <a:gd name="T8" fmla="*/ 0 w 189"/>
                <a:gd name="T9" fmla="*/ 303 h 318"/>
                <a:gd name="T10" fmla="*/ 2 w 189"/>
                <a:gd name="T11" fmla="*/ 318 h 318"/>
                <a:gd name="T12" fmla="*/ 175 w 189"/>
                <a:gd name="T13" fmla="*/ 160 h 318"/>
              </a:gdLst>
              <a:ahLst/>
              <a:cxnLst>
                <a:cxn ang="0">
                  <a:pos x="T0" y="T1"/>
                </a:cxn>
                <a:cxn ang="0">
                  <a:pos x="T2" y="T3"/>
                </a:cxn>
                <a:cxn ang="0">
                  <a:pos x="T4" y="T5"/>
                </a:cxn>
                <a:cxn ang="0">
                  <a:pos x="T6" y="T7"/>
                </a:cxn>
                <a:cxn ang="0">
                  <a:pos x="T8" y="T9"/>
                </a:cxn>
                <a:cxn ang="0">
                  <a:pos x="T10" y="T11"/>
                </a:cxn>
                <a:cxn ang="0">
                  <a:pos x="T12" y="T13"/>
                </a:cxn>
              </a:cxnLst>
              <a:rect l="0" t="0" r="r" b="b"/>
              <a:pathLst>
                <a:path w="189" h="318">
                  <a:moveTo>
                    <a:pt x="175" y="160"/>
                  </a:moveTo>
                  <a:cubicBezTo>
                    <a:pt x="189" y="43"/>
                    <a:pt x="115" y="0"/>
                    <a:pt x="115" y="0"/>
                  </a:cubicBezTo>
                  <a:cubicBezTo>
                    <a:pt x="115" y="0"/>
                    <a:pt x="115" y="0"/>
                    <a:pt x="115" y="0"/>
                  </a:cubicBezTo>
                  <a:cubicBezTo>
                    <a:pt x="149" y="32"/>
                    <a:pt x="170" y="76"/>
                    <a:pt x="171" y="125"/>
                  </a:cubicBezTo>
                  <a:cubicBezTo>
                    <a:pt x="173" y="221"/>
                    <a:pt x="96" y="301"/>
                    <a:pt x="0" y="303"/>
                  </a:cubicBezTo>
                  <a:cubicBezTo>
                    <a:pt x="2" y="318"/>
                    <a:pt x="2" y="318"/>
                    <a:pt x="2" y="318"/>
                  </a:cubicBezTo>
                  <a:cubicBezTo>
                    <a:pt x="40" y="312"/>
                    <a:pt x="161" y="286"/>
                    <a:pt x="175" y="160"/>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15" name="îşļiďe">
              <a:extLst>
                <a:ext uri="{FF2B5EF4-FFF2-40B4-BE49-F238E27FC236}">
                  <a16:creationId xmlns:a16="http://schemas.microsoft.com/office/drawing/2014/main" xmlns="" id="{A951DA55-CD9D-4C96-9923-D9C8D934A66E}"/>
                </a:ext>
              </a:extLst>
            </p:cNvPr>
            <p:cNvSpPr/>
            <p:nvPr userDrawn="1"/>
          </p:nvSpPr>
          <p:spPr bwMode="auto">
            <a:xfrm>
              <a:off x="7464425" y="4591051"/>
              <a:ext cx="227013" cy="365125"/>
            </a:xfrm>
            <a:custGeom>
              <a:avLst/>
              <a:gdLst>
                <a:gd name="T0" fmla="*/ 143 w 143"/>
                <a:gd name="T1" fmla="*/ 228 h 230"/>
                <a:gd name="T2" fmla="*/ 6 w 143"/>
                <a:gd name="T3" fmla="*/ 230 h 230"/>
                <a:gd name="T4" fmla="*/ 0 w 143"/>
                <a:gd name="T5" fmla="*/ 2 h 230"/>
                <a:gd name="T6" fmla="*/ 137 w 143"/>
                <a:gd name="T7" fmla="*/ 0 h 230"/>
                <a:gd name="T8" fmla="*/ 143 w 143"/>
                <a:gd name="T9" fmla="*/ 228 h 230"/>
              </a:gdLst>
              <a:ahLst/>
              <a:cxnLst>
                <a:cxn ang="0">
                  <a:pos x="T0" y="T1"/>
                </a:cxn>
                <a:cxn ang="0">
                  <a:pos x="T2" y="T3"/>
                </a:cxn>
                <a:cxn ang="0">
                  <a:pos x="T4" y="T5"/>
                </a:cxn>
                <a:cxn ang="0">
                  <a:pos x="T6" y="T7"/>
                </a:cxn>
                <a:cxn ang="0">
                  <a:pos x="T8" y="T9"/>
                </a:cxn>
              </a:cxnLst>
              <a:rect l="0" t="0" r="r" b="b"/>
              <a:pathLst>
                <a:path w="143" h="230">
                  <a:moveTo>
                    <a:pt x="143" y="228"/>
                  </a:moveTo>
                  <a:lnTo>
                    <a:pt x="6" y="230"/>
                  </a:lnTo>
                  <a:lnTo>
                    <a:pt x="0" y="2"/>
                  </a:lnTo>
                  <a:lnTo>
                    <a:pt x="137" y="0"/>
                  </a:lnTo>
                  <a:lnTo>
                    <a:pt x="143" y="228"/>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16" name="iṥḻïḋe">
              <a:extLst>
                <a:ext uri="{FF2B5EF4-FFF2-40B4-BE49-F238E27FC236}">
                  <a16:creationId xmlns:a16="http://schemas.microsoft.com/office/drawing/2014/main" xmlns="" id="{FAE15C44-CF73-46C7-BB8E-924E596F8732}"/>
                </a:ext>
              </a:extLst>
            </p:cNvPr>
            <p:cNvSpPr/>
            <p:nvPr userDrawn="1"/>
          </p:nvSpPr>
          <p:spPr bwMode="auto">
            <a:xfrm>
              <a:off x="7570788" y="4460876"/>
              <a:ext cx="219075" cy="233363"/>
            </a:xfrm>
            <a:custGeom>
              <a:avLst/>
              <a:gdLst>
                <a:gd name="T0" fmla="*/ 65 w 65"/>
                <a:gd name="T1" fmla="*/ 37 h 70"/>
                <a:gd name="T2" fmla="*/ 52 w 65"/>
                <a:gd name="T3" fmla="*/ 0 h 70"/>
                <a:gd name="T4" fmla="*/ 0 w 65"/>
                <a:gd name="T5" fmla="*/ 9 h 70"/>
                <a:gd name="T6" fmla="*/ 1 w 65"/>
                <a:gd name="T7" fmla="*/ 70 h 70"/>
                <a:gd name="T8" fmla="*/ 61 w 65"/>
                <a:gd name="T9" fmla="*/ 60 h 70"/>
                <a:gd name="T10" fmla="*/ 65 w 65"/>
                <a:gd name="T11" fmla="*/ 37 h 70"/>
              </a:gdLst>
              <a:ahLst/>
              <a:cxnLst>
                <a:cxn ang="0">
                  <a:pos x="T0" y="T1"/>
                </a:cxn>
                <a:cxn ang="0">
                  <a:pos x="T2" y="T3"/>
                </a:cxn>
                <a:cxn ang="0">
                  <a:pos x="T4" y="T5"/>
                </a:cxn>
                <a:cxn ang="0">
                  <a:pos x="T6" y="T7"/>
                </a:cxn>
                <a:cxn ang="0">
                  <a:pos x="T8" y="T9"/>
                </a:cxn>
                <a:cxn ang="0">
                  <a:pos x="T10" y="T11"/>
                </a:cxn>
              </a:cxnLst>
              <a:rect l="0" t="0" r="r" b="b"/>
              <a:pathLst>
                <a:path w="65" h="70">
                  <a:moveTo>
                    <a:pt x="65" y="37"/>
                  </a:moveTo>
                  <a:cubicBezTo>
                    <a:pt x="65" y="23"/>
                    <a:pt x="60" y="10"/>
                    <a:pt x="52" y="0"/>
                  </a:cubicBezTo>
                  <a:cubicBezTo>
                    <a:pt x="36" y="5"/>
                    <a:pt x="18" y="9"/>
                    <a:pt x="0" y="9"/>
                  </a:cubicBezTo>
                  <a:cubicBezTo>
                    <a:pt x="1" y="70"/>
                    <a:pt x="1" y="70"/>
                    <a:pt x="1" y="70"/>
                  </a:cubicBezTo>
                  <a:cubicBezTo>
                    <a:pt x="22" y="69"/>
                    <a:pt x="42" y="66"/>
                    <a:pt x="61" y="60"/>
                  </a:cubicBezTo>
                  <a:cubicBezTo>
                    <a:pt x="64" y="53"/>
                    <a:pt x="65" y="45"/>
                    <a:pt x="65" y="37"/>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17" name="îṩḻíḋè">
              <a:extLst>
                <a:ext uri="{FF2B5EF4-FFF2-40B4-BE49-F238E27FC236}">
                  <a16:creationId xmlns:a16="http://schemas.microsoft.com/office/drawing/2014/main" xmlns="" id="{62975C7C-4368-4F7E-90B7-E3CB3E6DCEF2}"/>
                </a:ext>
              </a:extLst>
            </p:cNvPr>
            <p:cNvSpPr/>
            <p:nvPr userDrawn="1"/>
          </p:nvSpPr>
          <p:spPr bwMode="auto">
            <a:xfrm>
              <a:off x="7464425" y="4591051"/>
              <a:ext cx="220663" cy="211138"/>
            </a:xfrm>
            <a:custGeom>
              <a:avLst/>
              <a:gdLst>
                <a:gd name="T0" fmla="*/ 1 w 66"/>
                <a:gd name="T1" fmla="*/ 54 h 63"/>
                <a:gd name="T2" fmla="*/ 35 w 66"/>
                <a:gd name="T3" fmla="*/ 63 h 63"/>
                <a:gd name="T4" fmla="*/ 66 w 66"/>
                <a:gd name="T5" fmla="*/ 54 h 63"/>
                <a:gd name="T6" fmla="*/ 65 w 66"/>
                <a:gd name="T7" fmla="*/ 0 h 63"/>
                <a:gd name="T8" fmla="*/ 0 w 66"/>
                <a:gd name="T9" fmla="*/ 1 h 63"/>
                <a:gd name="T10" fmla="*/ 1 w 66"/>
                <a:gd name="T11" fmla="*/ 54 h 63"/>
              </a:gdLst>
              <a:ahLst/>
              <a:cxnLst>
                <a:cxn ang="0">
                  <a:pos x="T0" y="T1"/>
                </a:cxn>
                <a:cxn ang="0">
                  <a:pos x="T2" y="T3"/>
                </a:cxn>
                <a:cxn ang="0">
                  <a:pos x="T4" y="T5"/>
                </a:cxn>
                <a:cxn ang="0">
                  <a:pos x="T6" y="T7"/>
                </a:cxn>
                <a:cxn ang="0">
                  <a:pos x="T8" y="T9"/>
                </a:cxn>
                <a:cxn ang="0">
                  <a:pos x="T10" y="T11"/>
                </a:cxn>
              </a:cxnLst>
              <a:rect l="0" t="0" r="r" b="b"/>
              <a:pathLst>
                <a:path w="66" h="63">
                  <a:moveTo>
                    <a:pt x="1" y="54"/>
                  </a:moveTo>
                  <a:cubicBezTo>
                    <a:pt x="11" y="60"/>
                    <a:pt x="23" y="63"/>
                    <a:pt x="35" y="63"/>
                  </a:cubicBezTo>
                  <a:cubicBezTo>
                    <a:pt x="47" y="62"/>
                    <a:pt x="57" y="59"/>
                    <a:pt x="66" y="54"/>
                  </a:cubicBezTo>
                  <a:cubicBezTo>
                    <a:pt x="65" y="0"/>
                    <a:pt x="65" y="0"/>
                    <a:pt x="65" y="0"/>
                  </a:cubicBezTo>
                  <a:cubicBezTo>
                    <a:pt x="0" y="1"/>
                    <a:pt x="0" y="1"/>
                    <a:pt x="0" y="1"/>
                  </a:cubicBezTo>
                  <a:lnTo>
                    <a:pt x="1" y="54"/>
                  </a:ln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18" name="íṣľïḍe">
              <a:extLst>
                <a:ext uri="{FF2B5EF4-FFF2-40B4-BE49-F238E27FC236}">
                  <a16:creationId xmlns:a16="http://schemas.microsoft.com/office/drawing/2014/main" xmlns="" id="{6BF34F5D-84AA-49D3-92CC-56B4473A8F15}"/>
                </a:ext>
              </a:extLst>
            </p:cNvPr>
            <p:cNvSpPr/>
            <p:nvPr userDrawn="1"/>
          </p:nvSpPr>
          <p:spPr bwMode="auto">
            <a:xfrm>
              <a:off x="7383463" y="4392613"/>
              <a:ext cx="388938" cy="392113"/>
            </a:xfrm>
            <a:custGeom>
              <a:avLst/>
              <a:gdLst>
                <a:gd name="T0" fmla="*/ 116 w 116"/>
                <a:gd name="T1" fmla="*/ 57 h 117"/>
                <a:gd name="T2" fmla="*/ 59 w 116"/>
                <a:gd name="T3" fmla="*/ 116 h 117"/>
                <a:gd name="T4" fmla="*/ 1 w 116"/>
                <a:gd name="T5" fmla="*/ 60 h 117"/>
                <a:gd name="T6" fmla="*/ 57 w 116"/>
                <a:gd name="T7" fmla="*/ 1 h 117"/>
                <a:gd name="T8" fmla="*/ 116 w 116"/>
                <a:gd name="T9" fmla="*/ 57 h 117"/>
              </a:gdLst>
              <a:ahLst/>
              <a:cxnLst>
                <a:cxn ang="0">
                  <a:pos x="T0" y="T1"/>
                </a:cxn>
                <a:cxn ang="0">
                  <a:pos x="T2" y="T3"/>
                </a:cxn>
                <a:cxn ang="0">
                  <a:pos x="T4" y="T5"/>
                </a:cxn>
                <a:cxn ang="0">
                  <a:pos x="T6" y="T7"/>
                </a:cxn>
                <a:cxn ang="0">
                  <a:pos x="T8" y="T9"/>
                </a:cxn>
              </a:cxnLst>
              <a:rect l="0" t="0" r="r" b="b"/>
              <a:pathLst>
                <a:path w="116" h="117">
                  <a:moveTo>
                    <a:pt x="116" y="57"/>
                  </a:moveTo>
                  <a:cubicBezTo>
                    <a:pt x="116" y="89"/>
                    <a:pt x="91" y="115"/>
                    <a:pt x="59" y="116"/>
                  </a:cubicBezTo>
                  <a:cubicBezTo>
                    <a:pt x="27" y="117"/>
                    <a:pt x="1" y="92"/>
                    <a:pt x="1" y="60"/>
                  </a:cubicBezTo>
                  <a:cubicBezTo>
                    <a:pt x="0" y="28"/>
                    <a:pt x="25" y="2"/>
                    <a:pt x="57" y="1"/>
                  </a:cubicBezTo>
                  <a:cubicBezTo>
                    <a:pt x="89" y="0"/>
                    <a:pt x="115" y="26"/>
                    <a:pt x="116" y="5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19" name="ïsḻîḓè">
              <a:extLst>
                <a:ext uri="{FF2B5EF4-FFF2-40B4-BE49-F238E27FC236}">
                  <a16:creationId xmlns:a16="http://schemas.microsoft.com/office/drawing/2014/main" xmlns="" id="{873B2643-74CA-40E3-9D26-FDF6CA2180FE}"/>
                </a:ext>
              </a:extLst>
            </p:cNvPr>
            <p:cNvSpPr/>
            <p:nvPr userDrawn="1"/>
          </p:nvSpPr>
          <p:spPr bwMode="auto">
            <a:xfrm>
              <a:off x="7419975" y="4430713"/>
              <a:ext cx="315913" cy="317500"/>
            </a:xfrm>
            <a:custGeom>
              <a:avLst/>
              <a:gdLst>
                <a:gd name="T0" fmla="*/ 94 w 94"/>
                <a:gd name="T1" fmla="*/ 47 h 95"/>
                <a:gd name="T2" fmla="*/ 48 w 94"/>
                <a:gd name="T3" fmla="*/ 94 h 95"/>
                <a:gd name="T4" fmla="*/ 0 w 94"/>
                <a:gd name="T5" fmla="*/ 49 h 95"/>
                <a:gd name="T6" fmla="*/ 46 w 94"/>
                <a:gd name="T7" fmla="*/ 1 h 95"/>
                <a:gd name="T8" fmla="*/ 94 w 94"/>
                <a:gd name="T9" fmla="*/ 47 h 95"/>
              </a:gdLst>
              <a:ahLst/>
              <a:cxnLst>
                <a:cxn ang="0">
                  <a:pos x="T0" y="T1"/>
                </a:cxn>
                <a:cxn ang="0">
                  <a:pos x="T2" y="T3"/>
                </a:cxn>
                <a:cxn ang="0">
                  <a:pos x="T4" y="T5"/>
                </a:cxn>
                <a:cxn ang="0">
                  <a:pos x="T6" y="T7"/>
                </a:cxn>
                <a:cxn ang="0">
                  <a:pos x="T8" y="T9"/>
                </a:cxn>
              </a:cxnLst>
              <a:rect l="0" t="0" r="r" b="b"/>
              <a:pathLst>
                <a:path w="94" h="95">
                  <a:moveTo>
                    <a:pt x="94" y="47"/>
                  </a:moveTo>
                  <a:cubicBezTo>
                    <a:pt x="94" y="72"/>
                    <a:pt x="74" y="94"/>
                    <a:pt x="48" y="94"/>
                  </a:cubicBezTo>
                  <a:cubicBezTo>
                    <a:pt x="22" y="95"/>
                    <a:pt x="1" y="74"/>
                    <a:pt x="0" y="49"/>
                  </a:cubicBezTo>
                  <a:cubicBezTo>
                    <a:pt x="0" y="23"/>
                    <a:pt x="20" y="1"/>
                    <a:pt x="46" y="1"/>
                  </a:cubicBezTo>
                  <a:cubicBezTo>
                    <a:pt x="72" y="0"/>
                    <a:pt x="93" y="21"/>
                    <a:pt x="94" y="47"/>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20" name="ïSľiḍe">
              <a:extLst>
                <a:ext uri="{FF2B5EF4-FFF2-40B4-BE49-F238E27FC236}">
                  <a16:creationId xmlns:a16="http://schemas.microsoft.com/office/drawing/2014/main" xmlns="" id="{7B247857-26BB-440B-AD45-4197161A8C41}"/>
                </a:ext>
              </a:extLst>
            </p:cNvPr>
            <p:cNvSpPr/>
            <p:nvPr userDrawn="1"/>
          </p:nvSpPr>
          <p:spPr bwMode="auto">
            <a:xfrm>
              <a:off x="7507288" y="4521201"/>
              <a:ext cx="141288" cy="139700"/>
            </a:xfrm>
            <a:custGeom>
              <a:avLst/>
              <a:gdLst>
                <a:gd name="T0" fmla="*/ 42 w 42"/>
                <a:gd name="T1" fmla="*/ 20 h 42"/>
                <a:gd name="T2" fmla="*/ 21 w 42"/>
                <a:gd name="T3" fmla="*/ 41 h 42"/>
                <a:gd name="T4" fmla="*/ 0 w 42"/>
                <a:gd name="T5" fmla="*/ 21 h 42"/>
                <a:gd name="T6" fmla="*/ 21 w 42"/>
                <a:gd name="T7" fmla="*/ 0 h 42"/>
                <a:gd name="T8" fmla="*/ 42 w 42"/>
                <a:gd name="T9" fmla="*/ 20 h 42"/>
              </a:gdLst>
              <a:ahLst/>
              <a:cxnLst>
                <a:cxn ang="0">
                  <a:pos x="T0" y="T1"/>
                </a:cxn>
                <a:cxn ang="0">
                  <a:pos x="T2" y="T3"/>
                </a:cxn>
                <a:cxn ang="0">
                  <a:pos x="T4" y="T5"/>
                </a:cxn>
                <a:cxn ang="0">
                  <a:pos x="T6" y="T7"/>
                </a:cxn>
                <a:cxn ang="0">
                  <a:pos x="T8" y="T9"/>
                </a:cxn>
              </a:cxnLst>
              <a:rect l="0" t="0" r="r" b="b"/>
              <a:pathLst>
                <a:path w="42" h="42">
                  <a:moveTo>
                    <a:pt x="42" y="20"/>
                  </a:moveTo>
                  <a:cubicBezTo>
                    <a:pt x="42" y="32"/>
                    <a:pt x="33" y="41"/>
                    <a:pt x="21" y="41"/>
                  </a:cubicBezTo>
                  <a:cubicBezTo>
                    <a:pt x="10" y="42"/>
                    <a:pt x="1" y="32"/>
                    <a:pt x="0" y="21"/>
                  </a:cubicBezTo>
                  <a:cubicBezTo>
                    <a:pt x="0" y="10"/>
                    <a:pt x="9" y="0"/>
                    <a:pt x="21" y="0"/>
                  </a:cubicBezTo>
                  <a:cubicBezTo>
                    <a:pt x="32" y="0"/>
                    <a:pt x="41" y="9"/>
                    <a:pt x="42" y="20"/>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21" name="îsľíďe">
              <a:extLst>
                <a:ext uri="{FF2B5EF4-FFF2-40B4-BE49-F238E27FC236}">
                  <a16:creationId xmlns:a16="http://schemas.microsoft.com/office/drawing/2014/main" xmlns="" id="{815DC1EB-B26D-4E2F-949E-E35E3528D3D9}"/>
                </a:ext>
              </a:extLst>
            </p:cNvPr>
            <p:cNvSpPr/>
            <p:nvPr userDrawn="1"/>
          </p:nvSpPr>
          <p:spPr bwMode="auto">
            <a:xfrm>
              <a:off x="7597775" y="3090863"/>
              <a:ext cx="322263" cy="320675"/>
            </a:xfrm>
            <a:custGeom>
              <a:avLst/>
              <a:gdLst>
                <a:gd name="T0" fmla="*/ 95 w 96"/>
                <a:gd name="T1" fmla="*/ 47 h 96"/>
                <a:gd name="T2" fmla="*/ 49 w 96"/>
                <a:gd name="T3" fmla="*/ 95 h 96"/>
                <a:gd name="T4" fmla="*/ 0 w 96"/>
                <a:gd name="T5" fmla="*/ 49 h 96"/>
                <a:gd name="T6" fmla="*/ 47 w 96"/>
                <a:gd name="T7" fmla="*/ 0 h 96"/>
                <a:gd name="T8" fmla="*/ 95 w 96"/>
                <a:gd name="T9" fmla="*/ 47 h 96"/>
              </a:gdLst>
              <a:ahLst/>
              <a:cxnLst>
                <a:cxn ang="0">
                  <a:pos x="T0" y="T1"/>
                </a:cxn>
                <a:cxn ang="0">
                  <a:pos x="T2" y="T3"/>
                </a:cxn>
                <a:cxn ang="0">
                  <a:pos x="T4" y="T5"/>
                </a:cxn>
                <a:cxn ang="0">
                  <a:pos x="T6" y="T7"/>
                </a:cxn>
                <a:cxn ang="0">
                  <a:pos x="T8" y="T9"/>
                </a:cxn>
              </a:cxnLst>
              <a:rect l="0" t="0" r="r" b="b"/>
              <a:pathLst>
                <a:path w="96" h="96">
                  <a:moveTo>
                    <a:pt x="95" y="47"/>
                  </a:moveTo>
                  <a:cubicBezTo>
                    <a:pt x="96" y="73"/>
                    <a:pt x="75" y="95"/>
                    <a:pt x="49" y="95"/>
                  </a:cubicBezTo>
                  <a:cubicBezTo>
                    <a:pt x="22" y="96"/>
                    <a:pt x="1" y="75"/>
                    <a:pt x="0" y="49"/>
                  </a:cubicBezTo>
                  <a:cubicBezTo>
                    <a:pt x="0" y="23"/>
                    <a:pt x="20" y="1"/>
                    <a:pt x="47" y="0"/>
                  </a:cubicBezTo>
                  <a:cubicBezTo>
                    <a:pt x="73" y="0"/>
                    <a:pt x="95" y="20"/>
                    <a:pt x="95" y="4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22" name="ïṩḻíḑe">
              <a:extLst>
                <a:ext uri="{FF2B5EF4-FFF2-40B4-BE49-F238E27FC236}">
                  <a16:creationId xmlns:a16="http://schemas.microsoft.com/office/drawing/2014/main" xmlns="" id="{460DCEDC-38A7-40BA-B1F7-05D47366FA52}"/>
                </a:ext>
              </a:extLst>
            </p:cNvPr>
            <p:cNvSpPr/>
            <p:nvPr userDrawn="1"/>
          </p:nvSpPr>
          <p:spPr bwMode="auto">
            <a:xfrm>
              <a:off x="7624763" y="3117851"/>
              <a:ext cx="265113" cy="263525"/>
            </a:xfrm>
            <a:custGeom>
              <a:avLst/>
              <a:gdLst>
                <a:gd name="T0" fmla="*/ 79 w 79"/>
                <a:gd name="T1" fmla="*/ 39 h 79"/>
                <a:gd name="T2" fmla="*/ 40 w 79"/>
                <a:gd name="T3" fmla="*/ 79 h 79"/>
                <a:gd name="T4" fmla="*/ 1 w 79"/>
                <a:gd name="T5" fmla="*/ 41 h 79"/>
                <a:gd name="T6" fmla="*/ 39 w 79"/>
                <a:gd name="T7" fmla="*/ 1 h 79"/>
                <a:gd name="T8" fmla="*/ 79 w 79"/>
                <a:gd name="T9" fmla="*/ 39 h 79"/>
              </a:gdLst>
              <a:ahLst/>
              <a:cxnLst>
                <a:cxn ang="0">
                  <a:pos x="T0" y="T1"/>
                </a:cxn>
                <a:cxn ang="0">
                  <a:pos x="T2" y="T3"/>
                </a:cxn>
                <a:cxn ang="0">
                  <a:pos x="T4" y="T5"/>
                </a:cxn>
                <a:cxn ang="0">
                  <a:pos x="T6" y="T7"/>
                </a:cxn>
                <a:cxn ang="0">
                  <a:pos x="T8" y="T9"/>
                </a:cxn>
              </a:cxnLst>
              <a:rect l="0" t="0" r="r" b="b"/>
              <a:pathLst>
                <a:path w="79" h="79">
                  <a:moveTo>
                    <a:pt x="79" y="39"/>
                  </a:moveTo>
                  <a:cubicBezTo>
                    <a:pt x="79" y="60"/>
                    <a:pt x="62" y="78"/>
                    <a:pt x="40" y="79"/>
                  </a:cubicBezTo>
                  <a:cubicBezTo>
                    <a:pt x="19" y="79"/>
                    <a:pt x="1" y="62"/>
                    <a:pt x="1" y="41"/>
                  </a:cubicBezTo>
                  <a:cubicBezTo>
                    <a:pt x="0" y="19"/>
                    <a:pt x="17" y="1"/>
                    <a:pt x="39" y="1"/>
                  </a:cubicBezTo>
                  <a:cubicBezTo>
                    <a:pt x="60" y="0"/>
                    <a:pt x="78" y="17"/>
                    <a:pt x="79" y="39"/>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23" name="ïşḷîḓê">
              <a:extLst>
                <a:ext uri="{FF2B5EF4-FFF2-40B4-BE49-F238E27FC236}">
                  <a16:creationId xmlns:a16="http://schemas.microsoft.com/office/drawing/2014/main" xmlns="" id="{E6FFB97C-8AD4-4961-9F1A-51851E3C7672}"/>
                </a:ext>
              </a:extLst>
            </p:cNvPr>
            <p:cNvSpPr/>
            <p:nvPr userDrawn="1"/>
          </p:nvSpPr>
          <p:spPr bwMode="auto">
            <a:xfrm>
              <a:off x="7696200" y="3187701"/>
              <a:ext cx="127000" cy="127000"/>
            </a:xfrm>
            <a:custGeom>
              <a:avLst/>
              <a:gdLst>
                <a:gd name="T0" fmla="*/ 38 w 38"/>
                <a:gd name="T1" fmla="*/ 18 h 38"/>
                <a:gd name="T2" fmla="*/ 19 w 38"/>
                <a:gd name="T3" fmla="*/ 38 h 38"/>
                <a:gd name="T4" fmla="*/ 0 w 38"/>
                <a:gd name="T5" fmla="*/ 19 h 38"/>
                <a:gd name="T6" fmla="*/ 18 w 38"/>
                <a:gd name="T7" fmla="*/ 0 h 38"/>
                <a:gd name="T8" fmla="*/ 38 w 38"/>
                <a:gd name="T9" fmla="*/ 18 h 38"/>
              </a:gdLst>
              <a:ahLst/>
              <a:cxnLst>
                <a:cxn ang="0">
                  <a:pos x="T0" y="T1"/>
                </a:cxn>
                <a:cxn ang="0">
                  <a:pos x="T2" y="T3"/>
                </a:cxn>
                <a:cxn ang="0">
                  <a:pos x="T4" y="T5"/>
                </a:cxn>
                <a:cxn ang="0">
                  <a:pos x="T6" y="T7"/>
                </a:cxn>
                <a:cxn ang="0">
                  <a:pos x="T8" y="T9"/>
                </a:cxn>
              </a:cxnLst>
              <a:rect l="0" t="0" r="r" b="b"/>
              <a:pathLst>
                <a:path w="38" h="38">
                  <a:moveTo>
                    <a:pt x="38" y="18"/>
                  </a:moveTo>
                  <a:cubicBezTo>
                    <a:pt x="38" y="29"/>
                    <a:pt x="29" y="37"/>
                    <a:pt x="19" y="38"/>
                  </a:cubicBezTo>
                  <a:cubicBezTo>
                    <a:pt x="9" y="38"/>
                    <a:pt x="0" y="30"/>
                    <a:pt x="0" y="19"/>
                  </a:cubicBezTo>
                  <a:cubicBezTo>
                    <a:pt x="0" y="9"/>
                    <a:pt x="8" y="0"/>
                    <a:pt x="18" y="0"/>
                  </a:cubicBezTo>
                  <a:cubicBezTo>
                    <a:pt x="29" y="0"/>
                    <a:pt x="37" y="8"/>
                    <a:pt x="38" y="18"/>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24" name="íṣļíḋê">
              <a:extLst>
                <a:ext uri="{FF2B5EF4-FFF2-40B4-BE49-F238E27FC236}">
                  <a16:creationId xmlns:a16="http://schemas.microsoft.com/office/drawing/2014/main" xmlns="" id="{A9877B3E-ACAD-4166-976A-372493BE2590}"/>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25" name="iṩḷîďe">
              <a:extLst>
                <a:ext uri="{FF2B5EF4-FFF2-40B4-BE49-F238E27FC236}">
                  <a16:creationId xmlns:a16="http://schemas.microsoft.com/office/drawing/2014/main" xmlns="" id="{8C4983CE-F7BB-4510-92AF-A4AA3D56E39D}"/>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26" name="îṩ1îḓe">
              <a:extLst>
                <a:ext uri="{FF2B5EF4-FFF2-40B4-BE49-F238E27FC236}">
                  <a16:creationId xmlns:a16="http://schemas.microsoft.com/office/drawing/2014/main" xmlns="" id="{04273CE4-835D-4EAE-A8D3-85DDC2569B4D}"/>
                </a:ext>
              </a:extLst>
            </p:cNvPr>
            <p:cNvSpPr/>
            <p:nvPr userDrawn="1"/>
          </p:nvSpPr>
          <p:spPr bwMode="auto">
            <a:xfrm>
              <a:off x="4133850" y="2357438"/>
              <a:ext cx="466725" cy="522288"/>
            </a:xfrm>
            <a:custGeom>
              <a:avLst/>
              <a:gdLst>
                <a:gd name="T0" fmla="*/ 0 w 294"/>
                <a:gd name="T1" fmla="*/ 10 h 329"/>
                <a:gd name="T2" fmla="*/ 13 w 294"/>
                <a:gd name="T3" fmla="*/ 0 h 329"/>
                <a:gd name="T4" fmla="*/ 294 w 294"/>
                <a:gd name="T5" fmla="*/ 318 h 329"/>
                <a:gd name="T6" fmla="*/ 279 w 294"/>
                <a:gd name="T7" fmla="*/ 329 h 329"/>
                <a:gd name="T8" fmla="*/ 0 w 294"/>
                <a:gd name="T9" fmla="*/ 10 h 329"/>
              </a:gdLst>
              <a:ahLst/>
              <a:cxnLst>
                <a:cxn ang="0">
                  <a:pos x="T0" y="T1"/>
                </a:cxn>
                <a:cxn ang="0">
                  <a:pos x="T2" y="T3"/>
                </a:cxn>
                <a:cxn ang="0">
                  <a:pos x="T4" y="T5"/>
                </a:cxn>
                <a:cxn ang="0">
                  <a:pos x="T6" y="T7"/>
                </a:cxn>
                <a:cxn ang="0">
                  <a:pos x="T8" y="T9"/>
                </a:cxn>
              </a:cxnLst>
              <a:rect l="0" t="0" r="r" b="b"/>
              <a:pathLst>
                <a:path w="294" h="329">
                  <a:moveTo>
                    <a:pt x="0" y="10"/>
                  </a:moveTo>
                  <a:lnTo>
                    <a:pt x="13" y="0"/>
                  </a:lnTo>
                  <a:lnTo>
                    <a:pt x="294" y="318"/>
                  </a:lnTo>
                  <a:lnTo>
                    <a:pt x="279" y="329"/>
                  </a:lnTo>
                  <a:lnTo>
                    <a:pt x="0" y="1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27" name="ïsḷídê">
              <a:extLst>
                <a:ext uri="{FF2B5EF4-FFF2-40B4-BE49-F238E27FC236}">
                  <a16:creationId xmlns:a16="http://schemas.microsoft.com/office/drawing/2014/main" xmlns="" id="{A5DABA3B-F545-40E7-A77E-8260C0A2FA26}"/>
                </a:ext>
              </a:extLst>
            </p:cNvPr>
            <p:cNvSpPr/>
            <p:nvPr userDrawn="1"/>
          </p:nvSpPr>
          <p:spPr bwMode="auto">
            <a:xfrm>
              <a:off x="4076700" y="2403476"/>
              <a:ext cx="466725" cy="527050"/>
            </a:xfrm>
            <a:custGeom>
              <a:avLst/>
              <a:gdLst>
                <a:gd name="T0" fmla="*/ 0 w 294"/>
                <a:gd name="T1" fmla="*/ 13 h 332"/>
                <a:gd name="T2" fmla="*/ 15 w 294"/>
                <a:gd name="T3" fmla="*/ 0 h 332"/>
                <a:gd name="T4" fmla="*/ 294 w 294"/>
                <a:gd name="T5" fmla="*/ 319 h 332"/>
                <a:gd name="T6" fmla="*/ 281 w 294"/>
                <a:gd name="T7" fmla="*/ 332 h 332"/>
                <a:gd name="T8" fmla="*/ 0 w 294"/>
                <a:gd name="T9" fmla="*/ 13 h 332"/>
              </a:gdLst>
              <a:ahLst/>
              <a:cxnLst>
                <a:cxn ang="0">
                  <a:pos x="T0" y="T1"/>
                </a:cxn>
                <a:cxn ang="0">
                  <a:pos x="T2" y="T3"/>
                </a:cxn>
                <a:cxn ang="0">
                  <a:pos x="T4" y="T5"/>
                </a:cxn>
                <a:cxn ang="0">
                  <a:pos x="T6" y="T7"/>
                </a:cxn>
                <a:cxn ang="0">
                  <a:pos x="T8" y="T9"/>
                </a:cxn>
              </a:cxnLst>
              <a:rect l="0" t="0" r="r" b="b"/>
              <a:pathLst>
                <a:path w="294" h="332">
                  <a:moveTo>
                    <a:pt x="0" y="13"/>
                  </a:moveTo>
                  <a:lnTo>
                    <a:pt x="15" y="0"/>
                  </a:lnTo>
                  <a:lnTo>
                    <a:pt x="294" y="319"/>
                  </a:lnTo>
                  <a:lnTo>
                    <a:pt x="281" y="332"/>
                  </a:lnTo>
                  <a:lnTo>
                    <a:pt x="0" y="13"/>
                  </a:lnTo>
                  <a:close/>
                </a:path>
              </a:pathLst>
            </a:custGeom>
            <a:solidFill>
              <a:srgbClr val="FFC5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28" name="iṣļïḓê">
              <a:extLst>
                <a:ext uri="{FF2B5EF4-FFF2-40B4-BE49-F238E27FC236}">
                  <a16:creationId xmlns:a16="http://schemas.microsoft.com/office/drawing/2014/main" xmlns="" id="{144DE58A-817C-47FD-B2EF-40425D74A034}"/>
                </a:ext>
              </a:extLst>
            </p:cNvPr>
            <p:cNvSpPr/>
            <p:nvPr userDrawn="1"/>
          </p:nvSpPr>
          <p:spPr bwMode="auto">
            <a:xfrm>
              <a:off x="4100513" y="2373313"/>
              <a:ext cx="476250" cy="536575"/>
            </a:xfrm>
            <a:custGeom>
              <a:avLst/>
              <a:gdLst>
                <a:gd name="T0" fmla="*/ 0 w 300"/>
                <a:gd name="T1" fmla="*/ 19 h 338"/>
                <a:gd name="T2" fmla="*/ 21 w 300"/>
                <a:gd name="T3" fmla="*/ 0 h 338"/>
                <a:gd name="T4" fmla="*/ 300 w 300"/>
                <a:gd name="T5" fmla="*/ 319 h 338"/>
                <a:gd name="T6" fmla="*/ 279 w 300"/>
                <a:gd name="T7" fmla="*/ 338 h 338"/>
                <a:gd name="T8" fmla="*/ 0 w 300"/>
                <a:gd name="T9" fmla="*/ 19 h 338"/>
              </a:gdLst>
              <a:ahLst/>
              <a:cxnLst>
                <a:cxn ang="0">
                  <a:pos x="T0" y="T1"/>
                </a:cxn>
                <a:cxn ang="0">
                  <a:pos x="T2" y="T3"/>
                </a:cxn>
                <a:cxn ang="0">
                  <a:pos x="T4" y="T5"/>
                </a:cxn>
                <a:cxn ang="0">
                  <a:pos x="T6" y="T7"/>
                </a:cxn>
                <a:cxn ang="0">
                  <a:pos x="T8" y="T9"/>
                </a:cxn>
              </a:cxnLst>
              <a:rect l="0" t="0" r="r" b="b"/>
              <a:pathLst>
                <a:path w="300" h="338">
                  <a:moveTo>
                    <a:pt x="0" y="19"/>
                  </a:moveTo>
                  <a:lnTo>
                    <a:pt x="21" y="0"/>
                  </a:lnTo>
                  <a:lnTo>
                    <a:pt x="300" y="319"/>
                  </a:lnTo>
                  <a:lnTo>
                    <a:pt x="279" y="338"/>
                  </a:lnTo>
                  <a:lnTo>
                    <a:pt x="0" y="19"/>
                  </a:ln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29" name="îśľîḑê">
              <a:extLst>
                <a:ext uri="{FF2B5EF4-FFF2-40B4-BE49-F238E27FC236}">
                  <a16:creationId xmlns:a16="http://schemas.microsoft.com/office/drawing/2014/main" xmlns="" id="{A5DBA7E5-7464-4466-AD29-ACE309F67048}"/>
                </a:ext>
              </a:extLst>
            </p:cNvPr>
            <p:cNvSpPr/>
            <p:nvPr userDrawn="1"/>
          </p:nvSpPr>
          <p:spPr bwMode="auto">
            <a:xfrm>
              <a:off x="4522788" y="2862263"/>
              <a:ext cx="188913" cy="204788"/>
            </a:xfrm>
            <a:custGeom>
              <a:avLst/>
              <a:gdLst>
                <a:gd name="T0" fmla="*/ 49 w 119"/>
                <a:gd name="T1" fmla="*/ 0 h 129"/>
                <a:gd name="T2" fmla="*/ 119 w 119"/>
                <a:gd name="T3" fmla="*/ 129 h 129"/>
                <a:gd name="T4" fmla="*/ 0 w 119"/>
                <a:gd name="T5" fmla="*/ 43 h 129"/>
                <a:gd name="T6" fmla="*/ 49 w 119"/>
                <a:gd name="T7" fmla="*/ 0 h 129"/>
              </a:gdLst>
              <a:ahLst/>
              <a:cxnLst>
                <a:cxn ang="0">
                  <a:pos x="T0" y="T1"/>
                </a:cxn>
                <a:cxn ang="0">
                  <a:pos x="T2" y="T3"/>
                </a:cxn>
                <a:cxn ang="0">
                  <a:pos x="T4" y="T5"/>
                </a:cxn>
                <a:cxn ang="0">
                  <a:pos x="T6" y="T7"/>
                </a:cxn>
              </a:cxnLst>
              <a:rect l="0" t="0" r="r" b="b"/>
              <a:pathLst>
                <a:path w="119" h="129">
                  <a:moveTo>
                    <a:pt x="49" y="0"/>
                  </a:moveTo>
                  <a:lnTo>
                    <a:pt x="119" y="129"/>
                  </a:lnTo>
                  <a:lnTo>
                    <a:pt x="0" y="43"/>
                  </a:lnTo>
                  <a:lnTo>
                    <a:pt x="49" y="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30" name="îsḻîḋè">
              <a:extLst>
                <a:ext uri="{FF2B5EF4-FFF2-40B4-BE49-F238E27FC236}">
                  <a16:creationId xmlns:a16="http://schemas.microsoft.com/office/drawing/2014/main" xmlns="" id="{C2BDE477-DCD9-418F-A23F-9B34348D0A14}"/>
                </a:ext>
              </a:extLst>
            </p:cNvPr>
            <p:cNvSpPr/>
            <p:nvPr userDrawn="1"/>
          </p:nvSpPr>
          <p:spPr bwMode="auto">
            <a:xfrm>
              <a:off x="4516438" y="2852738"/>
              <a:ext cx="195263" cy="214313"/>
            </a:xfrm>
            <a:custGeom>
              <a:avLst/>
              <a:gdLst>
                <a:gd name="T0" fmla="*/ 58 w 58"/>
                <a:gd name="T1" fmla="*/ 64 h 64"/>
                <a:gd name="T2" fmla="*/ 25 w 58"/>
                <a:gd name="T3" fmla="*/ 3 h 64"/>
                <a:gd name="T4" fmla="*/ 15 w 58"/>
                <a:gd name="T5" fmla="*/ 5 h 64"/>
                <a:gd name="T6" fmla="*/ 8 w 58"/>
                <a:gd name="T7" fmla="*/ 6 h 64"/>
                <a:gd name="T8" fmla="*/ 5 w 58"/>
                <a:gd name="T9" fmla="*/ 14 h 64"/>
                <a:gd name="T10" fmla="*/ 2 w 58"/>
                <a:gd name="T11" fmla="*/ 23 h 64"/>
                <a:gd name="T12" fmla="*/ 58 w 5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8" h="64">
                  <a:moveTo>
                    <a:pt x="58" y="64"/>
                  </a:moveTo>
                  <a:cubicBezTo>
                    <a:pt x="25" y="3"/>
                    <a:pt x="25" y="3"/>
                    <a:pt x="25" y="3"/>
                  </a:cubicBezTo>
                  <a:cubicBezTo>
                    <a:pt x="25" y="3"/>
                    <a:pt x="19" y="0"/>
                    <a:pt x="15" y="5"/>
                  </a:cubicBezTo>
                  <a:cubicBezTo>
                    <a:pt x="15" y="5"/>
                    <a:pt x="11" y="3"/>
                    <a:pt x="8" y="6"/>
                  </a:cubicBezTo>
                  <a:cubicBezTo>
                    <a:pt x="4" y="9"/>
                    <a:pt x="5" y="14"/>
                    <a:pt x="5" y="14"/>
                  </a:cubicBezTo>
                  <a:cubicBezTo>
                    <a:pt x="5" y="14"/>
                    <a:pt x="0" y="17"/>
                    <a:pt x="2" y="23"/>
                  </a:cubicBezTo>
                  <a:lnTo>
                    <a:pt x="58" y="64"/>
                  </a:lnTo>
                  <a:close/>
                </a:path>
              </a:pathLst>
            </a:custGeom>
            <a:solidFill>
              <a:srgbClr val="E5C4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31" name="íṡļïḑe">
              <a:extLst>
                <a:ext uri="{FF2B5EF4-FFF2-40B4-BE49-F238E27FC236}">
                  <a16:creationId xmlns:a16="http://schemas.microsoft.com/office/drawing/2014/main" xmlns="" id="{08B77C97-8D7C-4293-A12E-CBB8AC114C9F}"/>
                </a:ext>
              </a:extLst>
            </p:cNvPr>
            <p:cNvSpPr/>
            <p:nvPr userDrawn="1"/>
          </p:nvSpPr>
          <p:spPr bwMode="auto">
            <a:xfrm>
              <a:off x="4549775" y="2852738"/>
              <a:ext cx="161925" cy="214313"/>
            </a:xfrm>
            <a:custGeom>
              <a:avLst/>
              <a:gdLst>
                <a:gd name="T0" fmla="*/ 48 w 48"/>
                <a:gd name="T1" fmla="*/ 64 h 64"/>
                <a:gd name="T2" fmla="*/ 48 w 48"/>
                <a:gd name="T3" fmla="*/ 64 h 64"/>
                <a:gd name="T4" fmla="*/ 15 w 48"/>
                <a:gd name="T5" fmla="*/ 3 h 64"/>
                <a:gd name="T6" fmla="*/ 5 w 48"/>
                <a:gd name="T7" fmla="*/ 5 h 64"/>
                <a:gd name="T8" fmla="*/ 0 w 48"/>
                <a:gd name="T9" fmla="*/ 5 h 64"/>
                <a:gd name="T10" fmla="*/ 48 w 48"/>
                <a:gd name="T11" fmla="*/ 64 h 64"/>
              </a:gdLst>
              <a:ahLst/>
              <a:cxnLst>
                <a:cxn ang="0">
                  <a:pos x="T0" y="T1"/>
                </a:cxn>
                <a:cxn ang="0">
                  <a:pos x="T2" y="T3"/>
                </a:cxn>
                <a:cxn ang="0">
                  <a:pos x="T4" y="T5"/>
                </a:cxn>
                <a:cxn ang="0">
                  <a:pos x="T6" y="T7"/>
                </a:cxn>
                <a:cxn ang="0">
                  <a:pos x="T8" y="T9"/>
                </a:cxn>
                <a:cxn ang="0">
                  <a:pos x="T10" y="T11"/>
                </a:cxn>
              </a:cxnLst>
              <a:rect l="0" t="0" r="r" b="b"/>
              <a:pathLst>
                <a:path w="48" h="64">
                  <a:moveTo>
                    <a:pt x="48" y="64"/>
                  </a:moveTo>
                  <a:cubicBezTo>
                    <a:pt x="48" y="64"/>
                    <a:pt x="48" y="64"/>
                    <a:pt x="48" y="64"/>
                  </a:cubicBezTo>
                  <a:cubicBezTo>
                    <a:pt x="15" y="3"/>
                    <a:pt x="15" y="3"/>
                    <a:pt x="15" y="3"/>
                  </a:cubicBezTo>
                  <a:cubicBezTo>
                    <a:pt x="15" y="3"/>
                    <a:pt x="9" y="0"/>
                    <a:pt x="5" y="5"/>
                  </a:cubicBezTo>
                  <a:cubicBezTo>
                    <a:pt x="5" y="5"/>
                    <a:pt x="3" y="4"/>
                    <a:pt x="0" y="5"/>
                  </a:cubicBezTo>
                  <a:lnTo>
                    <a:pt x="48" y="64"/>
                  </a:lnTo>
                  <a:close/>
                </a:path>
              </a:pathLst>
            </a:custGeom>
            <a:solidFill>
              <a:srgbClr val="C59B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32" name="iS1îďé">
              <a:extLst>
                <a:ext uri="{FF2B5EF4-FFF2-40B4-BE49-F238E27FC236}">
                  <a16:creationId xmlns:a16="http://schemas.microsoft.com/office/drawing/2014/main" xmlns="" id="{6FF3402E-999F-4C39-8463-CC28CCE04863}"/>
                </a:ext>
              </a:extLst>
            </p:cNvPr>
            <p:cNvSpPr/>
            <p:nvPr userDrawn="1"/>
          </p:nvSpPr>
          <p:spPr bwMode="auto">
            <a:xfrm>
              <a:off x="4619625" y="2970213"/>
              <a:ext cx="92075" cy="96838"/>
            </a:xfrm>
            <a:custGeom>
              <a:avLst/>
              <a:gdLst>
                <a:gd name="T0" fmla="*/ 11 w 27"/>
                <a:gd name="T1" fmla="*/ 0 h 29"/>
                <a:gd name="T2" fmla="*/ 4 w 27"/>
                <a:gd name="T3" fmla="*/ 3 h 29"/>
                <a:gd name="T4" fmla="*/ 0 w 27"/>
                <a:gd name="T5" fmla="*/ 9 h 29"/>
                <a:gd name="T6" fmla="*/ 27 w 27"/>
                <a:gd name="T7" fmla="*/ 29 h 29"/>
                <a:gd name="T8" fmla="*/ 11 w 27"/>
                <a:gd name="T9" fmla="*/ 0 h 29"/>
              </a:gdLst>
              <a:ahLst/>
              <a:cxnLst>
                <a:cxn ang="0">
                  <a:pos x="T0" y="T1"/>
                </a:cxn>
                <a:cxn ang="0">
                  <a:pos x="T2" y="T3"/>
                </a:cxn>
                <a:cxn ang="0">
                  <a:pos x="T4" y="T5"/>
                </a:cxn>
                <a:cxn ang="0">
                  <a:pos x="T6" y="T7"/>
                </a:cxn>
                <a:cxn ang="0">
                  <a:pos x="T8" y="T9"/>
                </a:cxn>
              </a:cxnLst>
              <a:rect l="0" t="0" r="r" b="b"/>
              <a:pathLst>
                <a:path w="27" h="29">
                  <a:moveTo>
                    <a:pt x="11" y="0"/>
                  </a:moveTo>
                  <a:cubicBezTo>
                    <a:pt x="9" y="0"/>
                    <a:pt x="6" y="2"/>
                    <a:pt x="4" y="3"/>
                  </a:cubicBezTo>
                  <a:cubicBezTo>
                    <a:pt x="2" y="5"/>
                    <a:pt x="1" y="7"/>
                    <a:pt x="0" y="9"/>
                  </a:cubicBezTo>
                  <a:cubicBezTo>
                    <a:pt x="27" y="29"/>
                    <a:pt x="27" y="29"/>
                    <a:pt x="27" y="29"/>
                  </a:cubicBezTo>
                  <a:lnTo>
                    <a:pt x="11"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33" name="işļîḋé">
              <a:extLst>
                <a:ext uri="{FF2B5EF4-FFF2-40B4-BE49-F238E27FC236}">
                  <a16:creationId xmlns:a16="http://schemas.microsoft.com/office/drawing/2014/main" xmlns="" id="{2D40F8AD-5CFF-4DD2-9999-6666ABCC0267}"/>
                </a:ext>
              </a:extLst>
            </p:cNvPr>
            <p:cNvSpPr/>
            <p:nvPr userDrawn="1"/>
          </p:nvSpPr>
          <p:spPr bwMode="auto">
            <a:xfrm>
              <a:off x="4067175" y="2343151"/>
              <a:ext cx="93663" cy="84138"/>
            </a:xfrm>
            <a:custGeom>
              <a:avLst/>
              <a:gdLst>
                <a:gd name="T0" fmla="*/ 0 w 59"/>
                <a:gd name="T1" fmla="*/ 51 h 53"/>
                <a:gd name="T2" fmla="*/ 55 w 59"/>
                <a:gd name="T3" fmla="*/ 0 h 53"/>
                <a:gd name="T4" fmla="*/ 59 w 59"/>
                <a:gd name="T5" fmla="*/ 5 h 53"/>
                <a:gd name="T6" fmla="*/ 2 w 59"/>
                <a:gd name="T7" fmla="*/ 53 h 53"/>
                <a:gd name="T8" fmla="*/ 0 w 59"/>
                <a:gd name="T9" fmla="*/ 51 h 53"/>
              </a:gdLst>
              <a:ahLst/>
              <a:cxnLst>
                <a:cxn ang="0">
                  <a:pos x="T0" y="T1"/>
                </a:cxn>
                <a:cxn ang="0">
                  <a:pos x="T2" y="T3"/>
                </a:cxn>
                <a:cxn ang="0">
                  <a:pos x="T4" y="T5"/>
                </a:cxn>
                <a:cxn ang="0">
                  <a:pos x="T6" y="T7"/>
                </a:cxn>
                <a:cxn ang="0">
                  <a:pos x="T8" y="T9"/>
                </a:cxn>
              </a:cxnLst>
              <a:rect l="0" t="0" r="r" b="b"/>
              <a:pathLst>
                <a:path w="59" h="53">
                  <a:moveTo>
                    <a:pt x="0" y="51"/>
                  </a:moveTo>
                  <a:lnTo>
                    <a:pt x="55" y="0"/>
                  </a:lnTo>
                  <a:lnTo>
                    <a:pt x="59" y="5"/>
                  </a:lnTo>
                  <a:lnTo>
                    <a:pt x="2" y="53"/>
                  </a:lnTo>
                  <a:lnTo>
                    <a:pt x="0" y="51"/>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34" name="iśḷïḓé">
              <a:extLst>
                <a:ext uri="{FF2B5EF4-FFF2-40B4-BE49-F238E27FC236}">
                  <a16:creationId xmlns:a16="http://schemas.microsoft.com/office/drawing/2014/main" xmlns="" id="{19078268-A577-4B5C-98EC-9569AEAF2544}"/>
                </a:ext>
              </a:extLst>
            </p:cNvPr>
            <p:cNvSpPr/>
            <p:nvPr userDrawn="1"/>
          </p:nvSpPr>
          <p:spPr bwMode="auto">
            <a:xfrm>
              <a:off x="3992563" y="2260601"/>
              <a:ext cx="95250" cy="82550"/>
            </a:xfrm>
            <a:custGeom>
              <a:avLst/>
              <a:gdLst>
                <a:gd name="T0" fmla="*/ 0 w 60"/>
                <a:gd name="T1" fmla="*/ 48 h 52"/>
                <a:gd name="T2" fmla="*/ 55 w 60"/>
                <a:gd name="T3" fmla="*/ 0 h 52"/>
                <a:gd name="T4" fmla="*/ 60 w 60"/>
                <a:gd name="T5" fmla="*/ 4 h 52"/>
                <a:gd name="T6" fmla="*/ 3 w 60"/>
                <a:gd name="T7" fmla="*/ 52 h 52"/>
                <a:gd name="T8" fmla="*/ 0 w 60"/>
                <a:gd name="T9" fmla="*/ 48 h 52"/>
              </a:gdLst>
              <a:ahLst/>
              <a:cxnLst>
                <a:cxn ang="0">
                  <a:pos x="T0" y="T1"/>
                </a:cxn>
                <a:cxn ang="0">
                  <a:pos x="T2" y="T3"/>
                </a:cxn>
                <a:cxn ang="0">
                  <a:pos x="T4" y="T5"/>
                </a:cxn>
                <a:cxn ang="0">
                  <a:pos x="T6" y="T7"/>
                </a:cxn>
                <a:cxn ang="0">
                  <a:pos x="T8" y="T9"/>
                </a:cxn>
              </a:cxnLst>
              <a:rect l="0" t="0" r="r" b="b"/>
              <a:pathLst>
                <a:path w="60" h="52">
                  <a:moveTo>
                    <a:pt x="0" y="48"/>
                  </a:moveTo>
                  <a:lnTo>
                    <a:pt x="55" y="0"/>
                  </a:lnTo>
                  <a:lnTo>
                    <a:pt x="60" y="4"/>
                  </a:lnTo>
                  <a:lnTo>
                    <a:pt x="3" y="52"/>
                  </a:lnTo>
                  <a:lnTo>
                    <a:pt x="0" y="48"/>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35" name="ïSḷidé">
              <a:extLst>
                <a:ext uri="{FF2B5EF4-FFF2-40B4-BE49-F238E27FC236}">
                  <a16:creationId xmlns:a16="http://schemas.microsoft.com/office/drawing/2014/main" xmlns="" id="{E5EA84A9-DD3D-4C8E-BA79-3B3FEF8B162C}"/>
                </a:ext>
              </a:extLst>
            </p:cNvPr>
            <p:cNvSpPr/>
            <p:nvPr userDrawn="1"/>
          </p:nvSpPr>
          <p:spPr bwMode="auto">
            <a:xfrm>
              <a:off x="4003675" y="2270126"/>
              <a:ext cx="147638" cy="150813"/>
            </a:xfrm>
            <a:custGeom>
              <a:avLst/>
              <a:gdLst>
                <a:gd name="T0" fmla="*/ 0 w 93"/>
                <a:gd name="T1" fmla="*/ 44 h 95"/>
                <a:gd name="T2" fmla="*/ 51 w 93"/>
                <a:gd name="T3" fmla="*/ 0 h 95"/>
                <a:gd name="T4" fmla="*/ 93 w 93"/>
                <a:gd name="T5" fmla="*/ 51 h 95"/>
                <a:gd name="T6" fmla="*/ 42 w 93"/>
                <a:gd name="T7" fmla="*/ 95 h 95"/>
                <a:gd name="T8" fmla="*/ 0 w 93"/>
                <a:gd name="T9" fmla="*/ 44 h 95"/>
              </a:gdLst>
              <a:ahLst/>
              <a:cxnLst>
                <a:cxn ang="0">
                  <a:pos x="T0" y="T1"/>
                </a:cxn>
                <a:cxn ang="0">
                  <a:pos x="T2" y="T3"/>
                </a:cxn>
                <a:cxn ang="0">
                  <a:pos x="T4" y="T5"/>
                </a:cxn>
                <a:cxn ang="0">
                  <a:pos x="T6" y="T7"/>
                </a:cxn>
                <a:cxn ang="0">
                  <a:pos x="T8" y="T9"/>
                </a:cxn>
              </a:cxnLst>
              <a:rect l="0" t="0" r="r" b="b"/>
              <a:pathLst>
                <a:path w="93" h="95">
                  <a:moveTo>
                    <a:pt x="0" y="44"/>
                  </a:moveTo>
                  <a:lnTo>
                    <a:pt x="51" y="0"/>
                  </a:lnTo>
                  <a:lnTo>
                    <a:pt x="93" y="51"/>
                  </a:lnTo>
                  <a:lnTo>
                    <a:pt x="42" y="95"/>
                  </a:lnTo>
                  <a:lnTo>
                    <a:pt x="0" y="44"/>
                  </a:lnTo>
                  <a:close/>
                </a:path>
              </a:pathLst>
            </a:custGeom>
            <a:solidFill>
              <a:srgbClr val="FAC88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36" name="iSḻídé">
              <a:extLst>
                <a:ext uri="{FF2B5EF4-FFF2-40B4-BE49-F238E27FC236}">
                  <a16:creationId xmlns:a16="http://schemas.microsoft.com/office/drawing/2014/main" xmlns="" id="{C2EC766E-6C73-48EA-852D-A43284A76F36}"/>
                </a:ext>
              </a:extLst>
            </p:cNvPr>
            <p:cNvSpPr/>
            <p:nvPr userDrawn="1"/>
          </p:nvSpPr>
          <p:spPr bwMode="auto">
            <a:xfrm>
              <a:off x="4003675" y="2327276"/>
              <a:ext cx="84138" cy="93663"/>
            </a:xfrm>
            <a:custGeom>
              <a:avLst/>
              <a:gdLst>
                <a:gd name="T0" fmla="*/ 0 w 53"/>
                <a:gd name="T1" fmla="*/ 8 h 59"/>
                <a:gd name="T2" fmla="*/ 8 w 53"/>
                <a:gd name="T3" fmla="*/ 0 h 59"/>
                <a:gd name="T4" fmla="*/ 53 w 53"/>
                <a:gd name="T5" fmla="*/ 50 h 59"/>
                <a:gd name="T6" fmla="*/ 42 w 53"/>
                <a:gd name="T7" fmla="*/ 59 h 59"/>
                <a:gd name="T8" fmla="*/ 0 w 53"/>
                <a:gd name="T9" fmla="*/ 8 h 59"/>
              </a:gdLst>
              <a:ahLst/>
              <a:cxnLst>
                <a:cxn ang="0">
                  <a:pos x="T0" y="T1"/>
                </a:cxn>
                <a:cxn ang="0">
                  <a:pos x="T2" y="T3"/>
                </a:cxn>
                <a:cxn ang="0">
                  <a:pos x="T4" y="T5"/>
                </a:cxn>
                <a:cxn ang="0">
                  <a:pos x="T6" y="T7"/>
                </a:cxn>
                <a:cxn ang="0">
                  <a:pos x="T8" y="T9"/>
                </a:cxn>
              </a:cxnLst>
              <a:rect l="0" t="0" r="r" b="b"/>
              <a:pathLst>
                <a:path w="53" h="59">
                  <a:moveTo>
                    <a:pt x="0" y="8"/>
                  </a:moveTo>
                  <a:lnTo>
                    <a:pt x="8" y="0"/>
                  </a:lnTo>
                  <a:lnTo>
                    <a:pt x="53" y="50"/>
                  </a:lnTo>
                  <a:lnTo>
                    <a:pt x="42" y="59"/>
                  </a:lnTo>
                  <a:lnTo>
                    <a:pt x="0" y="8"/>
                  </a:lnTo>
                  <a:close/>
                </a:path>
              </a:pathLst>
            </a:custGeom>
            <a:solidFill>
              <a:srgbClr val="FFD6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37" name="íṡḻíďé">
              <a:extLst>
                <a:ext uri="{FF2B5EF4-FFF2-40B4-BE49-F238E27FC236}">
                  <a16:creationId xmlns:a16="http://schemas.microsoft.com/office/drawing/2014/main" xmlns="" id="{AE8DB10A-2828-4F37-8BA7-2DF3ACFACED5}"/>
                </a:ext>
              </a:extLst>
            </p:cNvPr>
            <p:cNvSpPr/>
            <p:nvPr userDrawn="1"/>
          </p:nvSpPr>
          <p:spPr bwMode="auto">
            <a:xfrm>
              <a:off x="4064000" y="2270126"/>
              <a:ext cx="87313" cy="96838"/>
            </a:xfrm>
            <a:custGeom>
              <a:avLst/>
              <a:gdLst>
                <a:gd name="T0" fmla="*/ 0 w 55"/>
                <a:gd name="T1" fmla="*/ 10 h 61"/>
                <a:gd name="T2" fmla="*/ 13 w 55"/>
                <a:gd name="T3" fmla="*/ 0 h 61"/>
                <a:gd name="T4" fmla="*/ 55 w 55"/>
                <a:gd name="T5" fmla="*/ 51 h 61"/>
                <a:gd name="T6" fmla="*/ 44 w 55"/>
                <a:gd name="T7" fmla="*/ 61 h 61"/>
                <a:gd name="T8" fmla="*/ 0 w 55"/>
                <a:gd name="T9" fmla="*/ 10 h 61"/>
              </a:gdLst>
              <a:ahLst/>
              <a:cxnLst>
                <a:cxn ang="0">
                  <a:pos x="T0" y="T1"/>
                </a:cxn>
                <a:cxn ang="0">
                  <a:pos x="T2" y="T3"/>
                </a:cxn>
                <a:cxn ang="0">
                  <a:pos x="T4" y="T5"/>
                </a:cxn>
                <a:cxn ang="0">
                  <a:pos x="T6" y="T7"/>
                </a:cxn>
                <a:cxn ang="0">
                  <a:pos x="T8" y="T9"/>
                </a:cxn>
              </a:cxnLst>
              <a:rect l="0" t="0" r="r" b="b"/>
              <a:pathLst>
                <a:path w="55" h="61">
                  <a:moveTo>
                    <a:pt x="0" y="10"/>
                  </a:moveTo>
                  <a:lnTo>
                    <a:pt x="13" y="0"/>
                  </a:lnTo>
                  <a:lnTo>
                    <a:pt x="55" y="51"/>
                  </a:lnTo>
                  <a:lnTo>
                    <a:pt x="44" y="61"/>
                  </a:lnTo>
                  <a:lnTo>
                    <a:pt x="0" y="10"/>
                  </a:lnTo>
                  <a:close/>
                </a:path>
              </a:pathLst>
            </a:custGeom>
            <a:solidFill>
              <a:srgbClr val="EDB6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38" name="îsľïḍé">
              <a:extLst>
                <a:ext uri="{FF2B5EF4-FFF2-40B4-BE49-F238E27FC236}">
                  <a16:creationId xmlns:a16="http://schemas.microsoft.com/office/drawing/2014/main" xmlns="" id="{F70705BE-129D-4780-9139-1EC55352F403}"/>
                </a:ext>
              </a:extLst>
            </p:cNvPr>
            <p:cNvSpPr/>
            <p:nvPr userDrawn="1"/>
          </p:nvSpPr>
          <p:spPr bwMode="auto">
            <a:xfrm>
              <a:off x="3919538" y="2176463"/>
              <a:ext cx="153988" cy="157163"/>
            </a:xfrm>
            <a:custGeom>
              <a:avLst/>
              <a:gdLst>
                <a:gd name="T0" fmla="*/ 46 w 46"/>
                <a:gd name="T1" fmla="*/ 27 h 47"/>
                <a:gd name="T2" fmla="*/ 26 w 46"/>
                <a:gd name="T3" fmla="*/ 4 h 47"/>
                <a:gd name="T4" fmla="*/ 13 w 46"/>
                <a:gd name="T5" fmla="*/ 3 h 47"/>
                <a:gd name="T6" fmla="*/ 4 w 46"/>
                <a:gd name="T7" fmla="*/ 10 h 47"/>
                <a:gd name="T8" fmla="*/ 4 w 46"/>
                <a:gd name="T9" fmla="*/ 24 h 47"/>
                <a:gd name="T10" fmla="*/ 24 w 46"/>
                <a:gd name="T11" fmla="*/ 47 h 47"/>
                <a:gd name="T12" fmla="*/ 46 w 46"/>
                <a:gd name="T13" fmla="*/ 27 h 47"/>
              </a:gdLst>
              <a:ahLst/>
              <a:cxnLst>
                <a:cxn ang="0">
                  <a:pos x="T0" y="T1"/>
                </a:cxn>
                <a:cxn ang="0">
                  <a:pos x="T2" y="T3"/>
                </a:cxn>
                <a:cxn ang="0">
                  <a:pos x="T4" y="T5"/>
                </a:cxn>
                <a:cxn ang="0">
                  <a:pos x="T6" y="T7"/>
                </a:cxn>
                <a:cxn ang="0">
                  <a:pos x="T8" y="T9"/>
                </a:cxn>
                <a:cxn ang="0">
                  <a:pos x="T10" y="T11"/>
                </a:cxn>
                <a:cxn ang="0">
                  <a:pos x="T12" y="T13"/>
                </a:cxn>
              </a:cxnLst>
              <a:rect l="0" t="0" r="r" b="b"/>
              <a:pathLst>
                <a:path w="46" h="47">
                  <a:moveTo>
                    <a:pt x="46" y="27"/>
                  </a:moveTo>
                  <a:cubicBezTo>
                    <a:pt x="26" y="4"/>
                    <a:pt x="26" y="4"/>
                    <a:pt x="26" y="4"/>
                  </a:cubicBezTo>
                  <a:cubicBezTo>
                    <a:pt x="23" y="0"/>
                    <a:pt x="17" y="0"/>
                    <a:pt x="13" y="3"/>
                  </a:cubicBezTo>
                  <a:cubicBezTo>
                    <a:pt x="4" y="10"/>
                    <a:pt x="4" y="10"/>
                    <a:pt x="4" y="10"/>
                  </a:cubicBezTo>
                  <a:cubicBezTo>
                    <a:pt x="1" y="14"/>
                    <a:pt x="0" y="20"/>
                    <a:pt x="4" y="24"/>
                  </a:cubicBezTo>
                  <a:cubicBezTo>
                    <a:pt x="24" y="47"/>
                    <a:pt x="24" y="47"/>
                    <a:pt x="24" y="47"/>
                  </a:cubicBezTo>
                  <a:lnTo>
                    <a:pt x="46" y="27"/>
                  </a:lnTo>
                  <a:close/>
                </a:path>
              </a:pathLst>
            </a:custGeom>
            <a:solidFill>
              <a:srgbClr val="EA71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39" name="íšḻíḍê">
              <a:extLst>
                <a:ext uri="{FF2B5EF4-FFF2-40B4-BE49-F238E27FC236}">
                  <a16:creationId xmlns:a16="http://schemas.microsoft.com/office/drawing/2014/main" xmlns="" id="{9378FDBB-C66A-47D3-8CEA-790F3977A9A8}"/>
                </a:ext>
              </a:extLst>
            </p:cNvPr>
            <p:cNvSpPr/>
            <p:nvPr userDrawn="1"/>
          </p:nvSpPr>
          <p:spPr bwMode="auto">
            <a:xfrm>
              <a:off x="3922713" y="2192338"/>
              <a:ext cx="134938" cy="141288"/>
            </a:xfrm>
            <a:custGeom>
              <a:avLst/>
              <a:gdLst>
                <a:gd name="T0" fmla="*/ 21 w 40"/>
                <a:gd name="T1" fmla="*/ 5 h 42"/>
                <a:gd name="T2" fmla="*/ 8 w 40"/>
                <a:gd name="T3" fmla="*/ 3 h 42"/>
                <a:gd name="T4" fmla="*/ 1 w 40"/>
                <a:gd name="T5" fmla="*/ 9 h 42"/>
                <a:gd name="T6" fmla="*/ 3 w 40"/>
                <a:gd name="T7" fmla="*/ 19 h 42"/>
                <a:gd name="T8" fmla="*/ 23 w 40"/>
                <a:gd name="T9" fmla="*/ 42 h 42"/>
                <a:gd name="T10" fmla="*/ 40 w 40"/>
                <a:gd name="T11" fmla="*/ 27 h 42"/>
                <a:gd name="T12" fmla="*/ 21 w 40"/>
                <a:gd name="T13" fmla="*/ 5 h 42"/>
              </a:gdLst>
              <a:ahLst/>
              <a:cxnLst>
                <a:cxn ang="0">
                  <a:pos x="T0" y="T1"/>
                </a:cxn>
                <a:cxn ang="0">
                  <a:pos x="T2" y="T3"/>
                </a:cxn>
                <a:cxn ang="0">
                  <a:pos x="T4" y="T5"/>
                </a:cxn>
                <a:cxn ang="0">
                  <a:pos x="T6" y="T7"/>
                </a:cxn>
                <a:cxn ang="0">
                  <a:pos x="T8" y="T9"/>
                </a:cxn>
                <a:cxn ang="0">
                  <a:pos x="T10" y="T11"/>
                </a:cxn>
                <a:cxn ang="0">
                  <a:pos x="T12" y="T13"/>
                </a:cxn>
              </a:cxnLst>
              <a:rect l="0" t="0" r="r" b="b"/>
              <a:pathLst>
                <a:path w="40" h="42">
                  <a:moveTo>
                    <a:pt x="21" y="5"/>
                  </a:moveTo>
                  <a:cubicBezTo>
                    <a:pt x="17" y="1"/>
                    <a:pt x="11" y="0"/>
                    <a:pt x="8" y="3"/>
                  </a:cubicBezTo>
                  <a:cubicBezTo>
                    <a:pt x="1" y="9"/>
                    <a:pt x="1" y="9"/>
                    <a:pt x="1" y="9"/>
                  </a:cubicBezTo>
                  <a:cubicBezTo>
                    <a:pt x="0" y="12"/>
                    <a:pt x="1" y="16"/>
                    <a:pt x="3" y="19"/>
                  </a:cubicBezTo>
                  <a:cubicBezTo>
                    <a:pt x="23" y="42"/>
                    <a:pt x="23" y="42"/>
                    <a:pt x="23" y="42"/>
                  </a:cubicBezTo>
                  <a:cubicBezTo>
                    <a:pt x="40" y="27"/>
                    <a:pt x="40" y="27"/>
                    <a:pt x="40" y="27"/>
                  </a:cubicBezTo>
                  <a:lnTo>
                    <a:pt x="21" y="5"/>
                  </a:lnTo>
                  <a:close/>
                </a:path>
              </a:pathLst>
            </a:custGeom>
            <a:solidFill>
              <a:srgbClr val="FF8B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40" name="îṡļïdé">
              <a:extLst>
                <a:ext uri="{FF2B5EF4-FFF2-40B4-BE49-F238E27FC236}">
                  <a16:creationId xmlns:a16="http://schemas.microsoft.com/office/drawing/2014/main" xmlns="" id="{DA0CAD82-6776-4D72-8DEF-3535720EE8E9}"/>
                </a:ext>
              </a:extLst>
            </p:cNvPr>
            <p:cNvSpPr/>
            <p:nvPr userDrawn="1"/>
          </p:nvSpPr>
          <p:spPr bwMode="auto">
            <a:xfrm>
              <a:off x="7691438" y="4041776"/>
              <a:ext cx="620713" cy="1192213"/>
            </a:xfrm>
            <a:custGeom>
              <a:avLst/>
              <a:gdLst>
                <a:gd name="T0" fmla="*/ 45 w 185"/>
                <a:gd name="T1" fmla="*/ 184 h 356"/>
                <a:gd name="T2" fmla="*/ 56 w 185"/>
                <a:gd name="T3" fmla="*/ 165 h 356"/>
                <a:gd name="T4" fmla="*/ 53 w 185"/>
                <a:gd name="T5" fmla="*/ 1 h 356"/>
                <a:gd name="T6" fmla="*/ 124 w 185"/>
                <a:gd name="T7" fmla="*/ 0 h 356"/>
                <a:gd name="T8" fmla="*/ 127 w 185"/>
                <a:gd name="T9" fmla="*/ 164 h 356"/>
                <a:gd name="T10" fmla="*/ 137 w 185"/>
                <a:gd name="T11" fmla="*/ 182 h 356"/>
                <a:gd name="T12" fmla="*/ 184 w 185"/>
                <a:gd name="T13" fmla="*/ 261 h 356"/>
                <a:gd name="T14" fmla="*/ 95 w 185"/>
                <a:gd name="T15" fmla="*/ 355 h 356"/>
                <a:gd name="T16" fmla="*/ 0 w 185"/>
                <a:gd name="T17" fmla="*/ 264 h 356"/>
                <a:gd name="T18" fmla="*/ 45 w 185"/>
                <a:gd name="T19" fmla="*/ 18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356">
                  <a:moveTo>
                    <a:pt x="45" y="184"/>
                  </a:moveTo>
                  <a:cubicBezTo>
                    <a:pt x="52" y="180"/>
                    <a:pt x="56" y="173"/>
                    <a:pt x="56" y="165"/>
                  </a:cubicBezTo>
                  <a:cubicBezTo>
                    <a:pt x="53" y="1"/>
                    <a:pt x="53" y="1"/>
                    <a:pt x="53" y="1"/>
                  </a:cubicBezTo>
                  <a:cubicBezTo>
                    <a:pt x="124" y="0"/>
                    <a:pt x="124" y="0"/>
                    <a:pt x="124" y="0"/>
                  </a:cubicBezTo>
                  <a:cubicBezTo>
                    <a:pt x="127" y="164"/>
                    <a:pt x="127" y="164"/>
                    <a:pt x="127" y="164"/>
                  </a:cubicBezTo>
                  <a:cubicBezTo>
                    <a:pt x="127" y="172"/>
                    <a:pt x="131" y="179"/>
                    <a:pt x="137" y="182"/>
                  </a:cubicBezTo>
                  <a:cubicBezTo>
                    <a:pt x="165" y="198"/>
                    <a:pt x="184" y="227"/>
                    <a:pt x="184" y="261"/>
                  </a:cubicBezTo>
                  <a:cubicBezTo>
                    <a:pt x="185" y="311"/>
                    <a:pt x="145" y="353"/>
                    <a:pt x="95" y="355"/>
                  </a:cubicBezTo>
                  <a:cubicBezTo>
                    <a:pt x="44" y="356"/>
                    <a:pt x="1" y="315"/>
                    <a:pt x="0" y="264"/>
                  </a:cubicBezTo>
                  <a:cubicBezTo>
                    <a:pt x="0" y="230"/>
                    <a:pt x="18" y="200"/>
                    <a:pt x="45" y="1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41" name="íšḻíḍê">
              <a:extLst>
                <a:ext uri="{FF2B5EF4-FFF2-40B4-BE49-F238E27FC236}">
                  <a16:creationId xmlns:a16="http://schemas.microsoft.com/office/drawing/2014/main" xmlns="" id="{2EC8C5CD-B12B-42E5-8987-F6FCC6FC1ED5}"/>
                </a:ext>
              </a:extLst>
            </p:cNvPr>
            <p:cNvSpPr/>
            <p:nvPr userDrawn="1"/>
          </p:nvSpPr>
          <p:spPr bwMode="auto">
            <a:xfrm>
              <a:off x="7675563" y="4021138"/>
              <a:ext cx="654050" cy="1225550"/>
            </a:xfrm>
            <a:custGeom>
              <a:avLst/>
              <a:gdLst>
                <a:gd name="T0" fmla="*/ 55 w 195"/>
                <a:gd name="T1" fmla="*/ 171 h 366"/>
                <a:gd name="T2" fmla="*/ 48 w 195"/>
                <a:gd name="T3" fmla="*/ 185 h 366"/>
                <a:gd name="T4" fmla="*/ 0 w 195"/>
                <a:gd name="T5" fmla="*/ 270 h 366"/>
                <a:gd name="T6" fmla="*/ 30 w 195"/>
                <a:gd name="T7" fmla="*/ 339 h 366"/>
                <a:gd name="T8" fmla="*/ 99 w 195"/>
                <a:gd name="T9" fmla="*/ 366 h 366"/>
                <a:gd name="T10" fmla="*/ 100 w 195"/>
                <a:gd name="T11" fmla="*/ 366 h 366"/>
                <a:gd name="T12" fmla="*/ 195 w 195"/>
                <a:gd name="T13" fmla="*/ 267 h 366"/>
                <a:gd name="T14" fmla="*/ 145 w 195"/>
                <a:gd name="T15" fmla="*/ 184 h 366"/>
                <a:gd name="T16" fmla="*/ 137 w 195"/>
                <a:gd name="T17" fmla="*/ 170 h 366"/>
                <a:gd name="T18" fmla="*/ 135 w 195"/>
                <a:gd name="T19" fmla="*/ 0 h 366"/>
                <a:gd name="T20" fmla="*/ 53 w 195"/>
                <a:gd name="T21" fmla="*/ 1 h 366"/>
                <a:gd name="T22" fmla="*/ 55 w 195"/>
                <a:gd name="T23" fmla="*/ 17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366">
                  <a:moveTo>
                    <a:pt x="55" y="171"/>
                  </a:moveTo>
                  <a:cubicBezTo>
                    <a:pt x="55" y="177"/>
                    <a:pt x="52" y="182"/>
                    <a:pt x="48" y="185"/>
                  </a:cubicBezTo>
                  <a:cubicBezTo>
                    <a:pt x="18" y="203"/>
                    <a:pt x="0" y="235"/>
                    <a:pt x="0" y="270"/>
                  </a:cubicBezTo>
                  <a:cubicBezTo>
                    <a:pt x="1" y="296"/>
                    <a:pt x="11" y="321"/>
                    <a:pt x="30" y="339"/>
                  </a:cubicBezTo>
                  <a:cubicBezTo>
                    <a:pt x="49" y="357"/>
                    <a:pt x="73" y="366"/>
                    <a:pt x="99" y="366"/>
                  </a:cubicBezTo>
                  <a:cubicBezTo>
                    <a:pt x="99" y="366"/>
                    <a:pt x="100" y="366"/>
                    <a:pt x="100" y="366"/>
                  </a:cubicBezTo>
                  <a:cubicBezTo>
                    <a:pt x="153" y="364"/>
                    <a:pt x="195" y="320"/>
                    <a:pt x="195" y="267"/>
                  </a:cubicBezTo>
                  <a:cubicBezTo>
                    <a:pt x="194" y="233"/>
                    <a:pt x="175" y="201"/>
                    <a:pt x="145" y="184"/>
                  </a:cubicBezTo>
                  <a:cubicBezTo>
                    <a:pt x="140" y="181"/>
                    <a:pt x="137" y="176"/>
                    <a:pt x="137" y="170"/>
                  </a:cubicBezTo>
                  <a:cubicBezTo>
                    <a:pt x="135" y="0"/>
                    <a:pt x="135" y="0"/>
                    <a:pt x="135" y="0"/>
                  </a:cubicBezTo>
                  <a:cubicBezTo>
                    <a:pt x="53" y="1"/>
                    <a:pt x="53" y="1"/>
                    <a:pt x="53" y="1"/>
                  </a:cubicBezTo>
                  <a:cubicBezTo>
                    <a:pt x="55" y="171"/>
                    <a:pt x="55" y="171"/>
                    <a:pt x="55" y="171"/>
                  </a:cubicBezTo>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42" name="îṧḷïḋê">
              <a:extLst>
                <a:ext uri="{FF2B5EF4-FFF2-40B4-BE49-F238E27FC236}">
                  <a16:creationId xmlns:a16="http://schemas.microsoft.com/office/drawing/2014/main" xmlns="" id="{35514045-92C1-45F1-8BC0-93FC41F9F0C0}"/>
                </a:ext>
              </a:extLst>
            </p:cNvPr>
            <p:cNvSpPr/>
            <p:nvPr userDrawn="1"/>
          </p:nvSpPr>
          <p:spPr bwMode="auto">
            <a:xfrm>
              <a:off x="7691438" y="4784726"/>
              <a:ext cx="620713" cy="446088"/>
            </a:xfrm>
            <a:custGeom>
              <a:avLst/>
              <a:gdLst>
                <a:gd name="T0" fmla="*/ 102 w 185"/>
                <a:gd name="T1" fmla="*/ 12 h 133"/>
                <a:gd name="T2" fmla="*/ 180 w 185"/>
                <a:gd name="T3" fmla="*/ 13 h 133"/>
                <a:gd name="T4" fmla="*/ 184 w 185"/>
                <a:gd name="T5" fmla="*/ 39 h 133"/>
                <a:gd name="T6" fmla="*/ 95 w 185"/>
                <a:gd name="T7" fmla="*/ 132 h 133"/>
                <a:gd name="T8" fmla="*/ 29 w 185"/>
                <a:gd name="T9" fmla="*/ 106 h 133"/>
                <a:gd name="T10" fmla="*/ 0 w 185"/>
                <a:gd name="T11" fmla="*/ 41 h 133"/>
                <a:gd name="T12" fmla="*/ 9 w 185"/>
                <a:gd name="T13" fmla="*/ 0 h 133"/>
                <a:gd name="T14" fmla="*/ 102 w 185"/>
                <a:gd name="T15" fmla="*/ 12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33">
                  <a:moveTo>
                    <a:pt x="102" y="12"/>
                  </a:moveTo>
                  <a:cubicBezTo>
                    <a:pt x="135" y="5"/>
                    <a:pt x="166" y="9"/>
                    <a:pt x="180" y="13"/>
                  </a:cubicBezTo>
                  <a:cubicBezTo>
                    <a:pt x="183" y="21"/>
                    <a:pt x="184" y="30"/>
                    <a:pt x="184" y="39"/>
                  </a:cubicBezTo>
                  <a:cubicBezTo>
                    <a:pt x="185" y="89"/>
                    <a:pt x="145" y="131"/>
                    <a:pt x="95" y="132"/>
                  </a:cubicBezTo>
                  <a:cubicBezTo>
                    <a:pt x="70" y="133"/>
                    <a:pt x="47" y="124"/>
                    <a:pt x="29" y="106"/>
                  </a:cubicBezTo>
                  <a:cubicBezTo>
                    <a:pt x="11" y="89"/>
                    <a:pt x="1" y="66"/>
                    <a:pt x="0" y="41"/>
                  </a:cubicBezTo>
                  <a:cubicBezTo>
                    <a:pt x="0" y="27"/>
                    <a:pt x="3" y="13"/>
                    <a:pt x="9" y="0"/>
                  </a:cubicBezTo>
                  <a:cubicBezTo>
                    <a:pt x="39" y="12"/>
                    <a:pt x="75" y="18"/>
                    <a:pt x="102" y="12"/>
                  </a:cubicBezTo>
                </a:path>
              </a:pathLst>
            </a:custGeom>
            <a:solidFill>
              <a:srgbClr val="25A8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43" name="îṧľiḋé">
              <a:extLst>
                <a:ext uri="{FF2B5EF4-FFF2-40B4-BE49-F238E27FC236}">
                  <a16:creationId xmlns:a16="http://schemas.microsoft.com/office/drawing/2014/main" xmlns="" id="{BEEE9C75-39BC-4CB1-AD99-C3750E1CDFD6}"/>
                </a:ext>
              </a:extLst>
            </p:cNvPr>
            <p:cNvSpPr/>
            <p:nvPr userDrawn="1"/>
          </p:nvSpPr>
          <p:spPr bwMode="auto">
            <a:xfrm>
              <a:off x="7778750" y="3930651"/>
              <a:ext cx="423863" cy="114300"/>
            </a:xfrm>
            <a:custGeom>
              <a:avLst/>
              <a:gdLst>
                <a:gd name="T0" fmla="*/ 16 w 126"/>
                <a:gd name="T1" fmla="*/ 2 h 34"/>
                <a:gd name="T2" fmla="*/ 109 w 126"/>
                <a:gd name="T3" fmla="*/ 0 h 34"/>
                <a:gd name="T4" fmla="*/ 125 w 126"/>
                <a:gd name="T5" fmla="*/ 16 h 34"/>
                <a:gd name="T6" fmla="*/ 110 w 126"/>
                <a:gd name="T7" fmla="*/ 32 h 34"/>
                <a:gd name="T8" fmla="*/ 16 w 126"/>
                <a:gd name="T9" fmla="*/ 34 h 34"/>
                <a:gd name="T10" fmla="*/ 0 w 126"/>
                <a:gd name="T11" fmla="*/ 18 h 34"/>
                <a:gd name="T12" fmla="*/ 16 w 126"/>
                <a:gd name="T13" fmla="*/ 2 h 34"/>
              </a:gdLst>
              <a:ahLst/>
              <a:cxnLst>
                <a:cxn ang="0">
                  <a:pos x="T0" y="T1"/>
                </a:cxn>
                <a:cxn ang="0">
                  <a:pos x="T2" y="T3"/>
                </a:cxn>
                <a:cxn ang="0">
                  <a:pos x="T4" y="T5"/>
                </a:cxn>
                <a:cxn ang="0">
                  <a:pos x="T6" y="T7"/>
                </a:cxn>
                <a:cxn ang="0">
                  <a:pos x="T8" y="T9"/>
                </a:cxn>
                <a:cxn ang="0">
                  <a:pos x="T10" y="T11"/>
                </a:cxn>
                <a:cxn ang="0">
                  <a:pos x="T12" y="T13"/>
                </a:cxn>
              </a:cxnLst>
              <a:rect l="0" t="0" r="r" b="b"/>
              <a:pathLst>
                <a:path w="126" h="34">
                  <a:moveTo>
                    <a:pt x="16" y="2"/>
                  </a:moveTo>
                  <a:cubicBezTo>
                    <a:pt x="109" y="0"/>
                    <a:pt x="109" y="0"/>
                    <a:pt x="109" y="0"/>
                  </a:cubicBezTo>
                  <a:cubicBezTo>
                    <a:pt x="118" y="0"/>
                    <a:pt x="125" y="7"/>
                    <a:pt x="125" y="16"/>
                  </a:cubicBezTo>
                  <a:cubicBezTo>
                    <a:pt x="126" y="25"/>
                    <a:pt x="119" y="32"/>
                    <a:pt x="110" y="32"/>
                  </a:cubicBezTo>
                  <a:cubicBezTo>
                    <a:pt x="16" y="34"/>
                    <a:pt x="16" y="34"/>
                    <a:pt x="16" y="34"/>
                  </a:cubicBezTo>
                  <a:cubicBezTo>
                    <a:pt x="7" y="34"/>
                    <a:pt x="0" y="27"/>
                    <a:pt x="0" y="18"/>
                  </a:cubicBezTo>
                  <a:cubicBezTo>
                    <a:pt x="0" y="9"/>
                    <a:pt x="7" y="2"/>
                    <a:pt x="16" y="2"/>
                  </a:cubicBezTo>
                  <a:close/>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44" name="işļiďè">
              <a:extLst>
                <a:ext uri="{FF2B5EF4-FFF2-40B4-BE49-F238E27FC236}">
                  <a16:creationId xmlns:a16="http://schemas.microsoft.com/office/drawing/2014/main" xmlns="" id="{39F00960-8351-454C-9EEC-93125AF3E9B1}"/>
                </a:ext>
              </a:extLst>
            </p:cNvPr>
            <p:cNvSpPr/>
            <p:nvPr userDrawn="1"/>
          </p:nvSpPr>
          <p:spPr bwMode="auto">
            <a:xfrm>
              <a:off x="8047038" y="4111626"/>
              <a:ext cx="44450" cy="449263"/>
            </a:xfrm>
            <a:custGeom>
              <a:avLst/>
              <a:gdLst>
                <a:gd name="T0" fmla="*/ 7 w 13"/>
                <a:gd name="T1" fmla="*/ 134 h 134"/>
                <a:gd name="T2" fmla="*/ 13 w 13"/>
                <a:gd name="T3" fmla="*/ 128 h 134"/>
                <a:gd name="T4" fmla="*/ 11 w 13"/>
                <a:gd name="T5" fmla="*/ 6 h 134"/>
                <a:gd name="T6" fmla="*/ 6 w 13"/>
                <a:gd name="T7" fmla="*/ 0 h 134"/>
                <a:gd name="T8" fmla="*/ 0 w 13"/>
                <a:gd name="T9" fmla="*/ 6 h 134"/>
                <a:gd name="T10" fmla="*/ 2 w 13"/>
                <a:gd name="T11" fmla="*/ 128 h 134"/>
                <a:gd name="T12" fmla="*/ 7 w 13"/>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13" h="134">
                  <a:moveTo>
                    <a:pt x="7" y="134"/>
                  </a:moveTo>
                  <a:cubicBezTo>
                    <a:pt x="10" y="134"/>
                    <a:pt x="13" y="131"/>
                    <a:pt x="13" y="128"/>
                  </a:cubicBezTo>
                  <a:cubicBezTo>
                    <a:pt x="11" y="6"/>
                    <a:pt x="11" y="6"/>
                    <a:pt x="11" y="6"/>
                  </a:cubicBezTo>
                  <a:cubicBezTo>
                    <a:pt x="11" y="3"/>
                    <a:pt x="9" y="0"/>
                    <a:pt x="6" y="0"/>
                  </a:cubicBezTo>
                  <a:cubicBezTo>
                    <a:pt x="3" y="0"/>
                    <a:pt x="0" y="3"/>
                    <a:pt x="0" y="6"/>
                  </a:cubicBezTo>
                  <a:cubicBezTo>
                    <a:pt x="2" y="128"/>
                    <a:pt x="2" y="128"/>
                    <a:pt x="2" y="128"/>
                  </a:cubicBezTo>
                  <a:cubicBezTo>
                    <a:pt x="2" y="131"/>
                    <a:pt x="5" y="134"/>
                    <a:pt x="7" y="1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45" name="ïṧļiḓê">
              <a:extLst>
                <a:ext uri="{FF2B5EF4-FFF2-40B4-BE49-F238E27FC236}">
                  <a16:creationId xmlns:a16="http://schemas.microsoft.com/office/drawing/2014/main" xmlns="" id="{6A8DF3B9-E5D7-46BC-B1E5-95199B6F224A}"/>
                </a:ext>
              </a:extLst>
            </p:cNvPr>
            <p:cNvSpPr/>
            <p:nvPr userDrawn="1"/>
          </p:nvSpPr>
          <p:spPr bwMode="auto">
            <a:xfrm>
              <a:off x="7953375" y="4630738"/>
              <a:ext cx="328613" cy="201613"/>
            </a:xfrm>
            <a:custGeom>
              <a:avLst/>
              <a:gdLst>
                <a:gd name="T0" fmla="*/ 37 w 98"/>
                <a:gd name="T1" fmla="*/ 0 h 60"/>
                <a:gd name="T2" fmla="*/ 22 w 98"/>
                <a:gd name="T3" fmla="*/ 4 h 60"/>
                <a:gd name="T4" fmla="*/ 7 w 98"/>
                <a:gd name="T5" fmla="*/ 60 h 60"/>
                <a:gd name="T6" fmla="*/ 24 w 98"/>
                <a:gd name="T7" fmla="*/ 58 h 60"/>
                <a:gd name="T8" fmla="*/ 62 w 98"/>
                <a:gd name="T9" fmla="*/ 54 h 60"/>
                <a:gd name="T10" fmla="*/ 98 w 98"/>
                <a:gd name="T11" fmla="*/ 58 h 60"/>
                <a:gd name="T12" fmla="*/ 90 w 98"/>
                <a:gd name="T13" fmla="*/ 40 h 60"/>
                <a:gd name="T14" fmla="*/ 37 w 98"/>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0">
                  <a:moveTo>
                    <a:pt x="37" y="0"/>
                  </a:moveTo>
                  <a:cubicBezTo>
                    <a:pt x="32" y="0"/>
                    <a:pt x="27" y="2"/>
                    <a:pt x="22" y="4"/>
                  </a:cubicBezTo>
                  <a:cubicBezTo>
                    <a:pt x="6" y="13"/>
                    <a:pt x="0" y="36"/>
                    <a:pt x="7" y="60"/>
                  </a:cubicBezTo>
                  <a:cubicBezTo>
                    <a:pt x="13" y="60"/>
                    <a:pt x="18" y="60"/>
                    <a:pt x="24" y="58"/>
                  </a:cubicBezTo>
                  <a:cubicBezTo>
                    <a:pt x="37" y="55"/>
                    <a:pt x="50" y="54"/>
                    <a:pt x="62" y="54"/>
                  </a:cubicBezTo>
                  <a:cubicBezTo>
                    <a:pt x="77" y="54"/>
                    <a:pt x="89" y="56"/>
                    <a:pt x="98" y="58"/>
                  </a:cubicBezTo>
                  <a:cubicBezTo>
                    <a:pt x="96" y="52"/>
                    <a:pt x="94" y="46"/>
                    <a:pt x="90" y="40"/>
                  </a:cubicBezTo>
                  <a:cubicBezTo>
                    <a:pt x="77" y="16"/>
                    <a:pt x="56" y="0"/>
                    <a:pt x="37" y="0"/>
                  </a:cubicBezTo>
                </a:path>
              </a:pathLst>
            </a:custGeom>
            <a:solidFill>
              <a:srgbClr val="E1F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46" name="iṩlídê">
              <a:extLst>
                <a:ext uri="{FF2B5EF4-FFF2-40B4-BE49-F238E27FC236}">
                  <a16:creationId xmlns:a16="http://schemas.microsoft.com/office/drawing/2014/main" xmlns="" id="{3F0066E9-1A59-4A00-A787-71000B7AF546}"/>
                </a:ext>
              </a:extLst>
            </p:cNvPr>
            <p:cNvSpPr/>
            <p:nvPr userDrawn="1"/>
          </p:nvSpPr>
          <p:spPr bwMode="auto">
            <a:xfrm>
              <a:off x="7977188" y="4811713"/>
              <a:ext cx="328613" cy="220663"/>
            </a:xfrm>
            <a:custGeom>
              <a:avLst/>
              <a:gdLst>
                <a:gd name="T0" fmla="*/ 55 w 98"/>
                <a:gd name="T1" fmla="*/ 0 h 66"/>
                <a:gd name="T2" fmla="*/ 17 w 98"/>
                <a:gd name="T3" fmla="*/ 4 h 66"/>
                <a:gd name="T4" fmla="*/ 0 w 98"/>
                <a:gd name="T5" fmla="*/ 6 h 66"/>
                <a:gd name="T6" fmla="*/ 8 w 98"/>
                <a:gd name="T7" fmla="*/ 27 h 66"/>
                <a:gd name="T8" fmla="*/ 61 w 98"/>
                <a:gd name="T9" fmla="*/ 66 h 66"/>
                <a:gd name="T10" fmla="*/ 76 w 98"/>
                <a:gd name="T11" fmla="*/ 63 h 66"/>
                <a:gd name="T12" fmla="*/ 91 w 98"/>
                <a:gd name="T13" fmla="*/ 4 h 66"/>
                <a:gd name="T14" fmla="*/ 55 w 98"/>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6">
                  <a:moveTo>
                    <a:pt x="55" y="0"/>
                  </a:moveTo>
                  <a:cubicBezTo>
                    <a:pt x="43" y="0"/>
                    <a:pt x="30" y="1"/>
                    <a:pt x="17" y="4"/>
                  </a:cubicBezTo>
                  <a:cubicBezTo>
                    <a:pt x="11" y="6"/>
                    <a:pt x="6" y="6"/>
                    <a:pt x="0" y="6"/>
                  </a:cubicBezTo>
                  <a:cubicBezTo>
                    <a:pt x="2" y="13"/>
                    <a:pt x="4" y="20"/>
                    <a:pt x="8" y="27"/>
                  </a:cubicBezTo>
                  <a:cubicBezTo>
                    <a:pt x="21" y="51"/>
                    <a:pt x="43" y="66"/>
                    <a:pt x="61" y="66"/>
                  </a:cubicBezTo>
                  <a:cubicBezTo>
                    <a:pt x="67" y="66"/>
                    <a:pt x="72" y="65"/>
                    <a:pt x="76" y="63"/>
                  </a:cubicBezTo>
                  <a:cubicBezTo>
                    <a:pt x="93" y="53"/>
                    <a:pt x="98" y="29"/>
                    <a:pt x="91" y="4"/>
                  </a:cubicBezTo>
                  <a:cubicBezTo>
                    <a:pt x="82" y="2"/>
                    <a:pt x="70" y="0"/>
                    <a:pt x="55" y="0"/>
                  </a:cubicBezTo>
                </a:path>
              </a:pathLst>
            </a:custGeom>
            <a:solidFill>
              <a:srgbClr val="7CCB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47" name="ïśļíḋé">
              <a:extLst>
                <a:ext uri="{FF2B5EF4-FFF2-40B4-BE49-F238E27FC236}">
                  <a16:creationId xmlns:a16="http://schemas.microsoft.com/office/drawing/2014/main" xmlns="" id="{28431A53-C21F-4455-A0C7-AE4B354AC284}"/>
                </a:ext>
              </a:extLst>
            </p:cNvPr>
            <p:cNvSpPr/>
            <p:nvPr userDrawn="1"/>
          </p:nvSpPr>
          <p:spPr bwMode="auto">
            <a:xfrm>
              <a:off x="7621588" y="1409701"/>
              <a:ext cx="898525" cy="896938"/>
            </a:xfrm>
            <a:custGeom>
              <a:avLst/>
              <a:gdLst>
                <a:gd name="T0" fmla="*/ 176 w 268"/>
                <a:gd name="T1" fmla="*/ 245 h 268"/>
                <a:gd name="T2" fmla="*/ 23 w 268"/>
                <a:gd name="T3" fmla="*/ 176 h 268"/>
                <a:gd name="T4" fmla="*/ 92 w 268"/>
                <a:gd name="T5" fmla="*/ 23 h 268"/>
                <a:gd name="T6" fmla="*/ 244 w 268"/>
                <a:gd name="T7" fmla="*/ 92 h 268"/>
                <a:gd name="T8" fmla="*/ 176 w 268"/>
                <a:gd name="T9" fmla="*/ 245 h 268"/>
                <a:gd name="T10" fmla="*/ 94 w 268"/>
                <a:gd name="T11" fmla="*/ 31 h 268"/>
                <a:gd name="T12" fmla="*/ 30 w 268"/>
                <a:gd name="T13" fmla="*/ 173 h 268"/>
                <a:gd name="T14" fmla="*/ 173 w 268"/>
                <a:gd name="T15" fmla="*/ 237 h 268"/>
                <a:gd name="T16" fmla="*/ 237 w 268"/>
                <a:gd name="T17" fmla="*/ 95 h 268"/>
                <a:gd name="T18" fmla="*/ 94 w 268"/>
                <a:gd name="T19" fmla="*/ 3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8">
                  <a:moveTo>
                    <a:pt x="176" y="245"/>
                  </a:moveTo>
                  <a:cubicBezTo>
                    <a:pt x="114" y="268"/>
                    <a:pt x="46" y="237"/>
                    <a:pt x="23" y="176"/>
                  </a:cubicBezTo>
                  <a:cubicBezTo>
                    <a:pt x="0" y="115"/>
                    <a:pt x="31" y="46"/>
                    <a:pt x="92" y="23"/>
                  </a:cubicBezTo>
                  <a:cubicBezTo>
                    <a:pt x="153" y="0"/>
                    <a:pt x="221" y="31"/>
                    <a:pt x="244" y="92"/>
                  </a:cubicBezTo>
                  <a:cubicBezTo>
                    <a:pt x="268" y="153"/>
                    <a:pt x="237" y="222"/>
                    <a:pt x="176" y="245"/>
                  </a:cubicBezTo>
                  <a:close/>
                  <a:moveTo>
                    <a:pt x="94" y="31"/>
                  </a:moveTo>
                  <a:cubicBezTo>
                    <a:pt x="37" y="52"/>
                    <a:pt x="9" y="116"/>
                    <a:pt x="30" y="173"/>
                  </a:cubicBezTo>
                  <a:cubicBezTo>
                    <a:pt x="52" y="230"/>
                    <a:pt x="116" y="259"/>
                    <a:pt x="173" y="237"/>
                  </a:cubicBezTo>
                  <a:cubicBezTo>
                    <a:pt x="230" y="216"/>
                    <a:pt x="258" y="152"/>
                    <a:pt x="237" y="95"/>
                  </a:cubicBezTo>
                  <a:cubicBezTo>
                    <a:pt x="215" y="38"/>
                    <a:pt x="151" y="9"/>
                    <a:pt x="94" y="31"/>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48" name="ïṡļïḓé">
              <a:extLst>
                <a:ext uri="{FF2B5EF4-FFF2-40B4-BE49-F238E27FC236}">
                  <a16:creationId xmlns:a16="http://schemas.microsoft.com/office/drawing/2014/main" xmlns="" id="{DEC5CF95-A9FB-43E1-839E-50F048AC7852}"/>
                </a:ext>
              </a:extLst>
            </p:cNvPr>
            <p:cNvSpPr/>
            <p:nvPr userDrawn="1"/>
          </p:nvSpPr>
          <p:spPr bwMode="auto">
            <a:xfrm>
              <a:off x="7691438" y="1660526"/>
              <a:ext cx="755650" cy="395288"/>
            </a:xfrm>
            <a:custGeom>
              <a:avLst/>
              <a:gdLst>
                <a:gd name="T0" fmla="*/ 113 w 225"/>
                <a:gd name="T1" fmla="*/ 105 h 118"/>
                <a:gd name="T2" fmla="*/ 125 w 225"/>
                <a:gd name="T3" fmla="*/ 93 h 118"/>
                <a:gd name="T4" fmla="*/ 143 w 225"/>
                <a:gd name="T5" fmla="*/ 94 h 118"/>
                <a:gd name="T6" fmla="*/ 154 w 225"/>
                <a:gd name="T7" fmla="*/ 80 h 118"/>
                <a:gd name="T8" fmla="*/ 143 w 225"/>
                <a:gd name="T9" fmla="*/ 94 h 118"/>
                <a:gd name="T10" fmla="*/ 81 w 225"/>
                <a:gd name="T11" fmla="*/ 114 h 118"/>
                <a:gd name="T12" fmla="*/ 95 w 225"/>
                <a:gd name="T13" fmla="*/ 102 h 118"/>
                <a:gd name="T14" fmla="*/ 172 w 225"/>
                <a:gd name="T15" fmla="*/ 80 h 118"/>
                <a:gd name="T16" fmla="*/ 182 w 225"/>
                <a:gd name="T17" fmla="*/ 64 h 118"/>
                <a:gd name="T18" fmla="*/ 172 w 225"/>
                <a:gd name="T19" fmla="*/ 79 h 118"/>
                <a:gd name="T20" fmla="*/ 65 w 225"/>
                <a:gd name="T21" fmla="*/ 117 h 118"/>
                <a:gd name="T22" fmla="*/ 49 w 225"/>
                <a:gd name="T23" fmla="*/ 110 h 118"/>
                <a:gd name="T24" fmla="*/ 66 w 225"/>
                <a:gd name="T25" fmla="*/ 116 h 118"/>
                <a:gd name="T26" fmla="*/ 194 w 225"/>
                <a:gd name="T27" fmla="*/ 55 h 118"/>
                <a:gd name="T28" fmla="*/ 212 w 225"/>
                <a:gd name="T29" fmla="*/ 50 h 118"/>
                <a:gd name="T30" fmla="*/ 34 w 225"/>
                <a:gd name="T31" fmla="*/ 117 h 118"/>
                <a:gd name="T32" fmla="*/ 13 w 225"/>
                <a:gd name="T33" fmla="*/ 109 h 118"/>
                <a:gd name="T34" fmla="*/ 37 w 225"/>
                <a:gd name="T35" fmla="*/ 114 h 118"/>
                <a:gd name="T36" fmla="*/ 216 w 225"/>
                <a:gd name="T37" fmla="*/ 38 h 118"/>
                <a:gd name="T38" fmla="*/ 218 w 225"/>
                <a:gd name="T39" fmla="*/ 15 h 118"/>
                <a:gd name="T40" fmla="*/ 222 w 225"/>
                <a:gd name="T41" fmla="*/ 36 h 118"/>
                <a:gd name="T42" fmla="*/ 2 w 225"/>
                <a:gd name="T43" fmla="*/ 101 h 118"/>
                <a:gd name="T44" fmla="*/ 9 w 225"/>
                <a:gd name="T45" fmla="*/ 81 h 118"/>
                <a:gd name="T46" fmla="*/ 7 w 225"/>
                <a:gd name="T47" fmla="*/ 103 h 118"/>
                <a:gd name="T48" fmla="*/ 192 w 225"/>
                <a:gd name="T49" fmla="*/ 8 h 118"/>
                <a:gd name="T50" fmla="*/ 209 w 225"/>
                <a:gd name="T51" fmla="*/ 4 h 118"/>
                <a:gd name="T52" fmla="*/ 18 w 225"/>
                <a:gd name="T53" fmla="*/ 75 h 118"/>
                <a:gd name="T54" fmla="*/ 26 w 225"/>
                <a:gd name="T55" fmla="*/ 57 h 118"/>
                <a:gd name="T56" fmla="*/ 19 w 225"/>
                <a:gd name="T57" fmla="*/ 74 h 118"/>
                <a:gd name="T58" fmla="*/ 176 w 225"/>
                <a:gd name="T59" fmla="*/ 8 h 118"/>
                <a:gd name="T60" fmla="*/ 160 w 225"/>
                <a:gd name="T61" fmla="*/ 2 h 118"/>
                <a:gd name="T62" fmla="*/ 178 w 225"/>
                <a:gd name="T63" fmla="*/ 8 h 118"/>
                <a:gd name="T64" fmla="*/ 39 w 225"/>
                <a:gd name="T65" fmla="*/ 47 h 118"/>
                <a:gd name="T66" fmla="*/ 57 w 225"/>
                <a:gd name="T67" fmla="*/ 46 h 118"/>
                <a:gd name="T68" fmla="*/ 146 w 225"/>
                <a:gd name="T69" fmla="*/ 12 h 118"/>
                <a:gd name="T70" fmla="*/ 125 w 225"/>
                <a:gd name="T71" fmla="*/ 13 h 118"/>
                <a:gd name="T72" fmla="*/ 148 w 225"/>
                <a:gd name="T73" fmla="*/ 7 h 118"/>
                <a:gd name="T74" fmla="*/ 65 w 225"/>
                <a:gd name="T75" fmla="*/ 36 h 118"/>
                <a:gd name="T76" fmla="*/ 87 w 225"/>
                <a:gd name="T77" fmla="*/ 26 h 118"/>
                <a:gd name="T78" fmla="*/ 70 w 225"/>
                <a:gd name="T79" fmla="*/ 38 h 118"/>
                <a:gd name="T80" fmla="*/ 100 w 225"/>
                <a:gd name="T81" fmla="*/ 25 h 118"/>
                <a:gd name="T82" fmla="*/ 97 w 225"/>
                <a:gd name="T83" fmla="*/ 18 h 118"/>
                <a:gd name="T84" fmla="*/ 115 w 225"/>
                <a:gd name="T85" fmla="*/ 2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5" h="118">
                  <a:moveTo>
                    <a:pt x="128" y="100"/>
                  </a:moveTo>
                  <a:cubicBezTo>
                    <a:pt x="128" y="100"/>
                    <a:pt x="128" y="100"/>
                    <a:pt x="128" y="100"/>
                  </a:cubicBezTo>
                  <a:cubicBezTo>
                    <a:pt x="123" y="102"/>
                    <a:pt x="118" y="104"/>
                    <a:pt x="113" y="105"/>
                  </a:cubicBezTo>
                  <a:cubicBezTo>
                    <a:pt x="111" y="106"/>
                    <a:pt x="109" y="105"/>
                    <a:pt x="108" y="103"/>
                  </a:cubicBezTo>
                  <a:cubicBezTo>
                    <a:pt x="107" y="101"/>
                    <a:pt x="108" y="98"/>
                    <a:pt x="110" y="98"/>
                  </a:cubicBezTo>
                  <a:cubicBezTo>
                    <a:pt x="115" y="96"/>
                    <a:pt x="120" y="94"/>
                    <a:pt x="125" y="93"/>
                  </a:cubicBezTo>
                  <a:cubicBezTo>
                    <a:pt x="127" y="92"/>
                    <a:pt x="130" y="93"/>
                    <a:pt x="130" y="95"/>
                  </a:cubicBezTo>
                  <a:cubicBezTo>
                    <a:pt x="131" y="97"/>
                    <a:pt x="130" y="99"/>
                    <a:pt x="128" y="100"/>
                  </a:cubicBezTo>
                  <a:close/>
                  <a:moveTo>
                    <a:pt x="143" y="94"/>
                  </a:moveTo>
                  <a:cubicBezTo>
                    <a:pt x="141" y="95"/>
                    <a:pt x="139" y="94"/>
                    <a:pt x="138" y="92"/>
                  </a:cubicBezTo>
                  <a:cubicBezTo>
                    <a:pt x="137" y="90"/>
                    <a:pt x="138" y="87"/>
                    <a:pt x="140" y="87"/>
                  </a:cubicBezTo>
                  <a:cubicBezTo>
                    <a:pt x="145" y="84"/>
                    <a:pt x="150" y="82"/>
                    <a:pt x="154" y="80"/>
                  </a:cubicBezTo>
                  <a:cubicBezTo>
                    <a:pt x="156" y="79"/>
                    <a:pt x="159" y="80"/>
                    <a:pt x="160" y="82"/>
                  </a:cubicBezTo>
                  <a:cubicBezTo>
                    <a:pt x="161" y="84"/>
                    <a:pt x="160" y="86"/>
                    <a:pt x="158" y="87"/>
                  </a:cubicBezTo>
                  <a:cubicBezTo>
                    <a:pt x="153" y="89"/>
                    <a:pt x="148" y="92"/>
                    <a:pt x="143" y="94"/>
                  </a:cubicBezTo>
                  <a:close/>
                  <a:moveTo>
                    <a:pt x="98" y="110"/>
                  </a:moveTo>
                  <a:cubicBezTo>
                    <a:pt x="97" y="110"/>
                    <a:pt x="97" y="110"/>
                    <a:pt x="97" y="110"/>
                  </a:cubicBezTo>
                  <a:cubicBezTo>
                    <a:pt x="92" y="111"/>
                    <a:pt x="87" y="113"/>
                    <a:pt x="81" y="114"/>
                  </a:cubicBezTo>
                  <a:cubicBezTo>
                    <a:pt x="79" y="114"/>
                    <a:pt x="77" y="113"/>
                    <a:pt x="77" y="111"/>
                  </a:cubicBezTo>
                  <a:cubicBezTo>
                    <a:pt x="76" y="108"/>
                    <a:pt x="78" y="106"/>
                    <a:pt x="80" y="106"/>
                  </a:cubicBezTo>
                  <a:cubicBezTo>
                    <a:pt x="85" y="105"/>
                    <a:pt x="90" y="104"/>
                    <a:pt x="95" y="102"/>
                  </a:cubicBezTo>
                  <a:cubicBezTo>
                    <a:pt x="97" y="102"/>
                    <a:pt x="100" y="103"/>
                    <a:pt x="100" y="105"/>
                  </a:cubicBezTo>
                  <a:cubicBezTo>
                    <a:pt x="101" y="107"/>
                    <a:pt x="100" y="109"/>
                    <a:pt x="98" y="110"/>
                  </a:cubicBezTo>
                  <a:close/>
                  <a:moveTo>
                    <a:pt x="172" y="80"/>
                  </a:moveTo>
                  <a:cubicBezTo>
                    <a:pt x="170" y="80"/>
                    <a:pt x="168" y="80"/>
                    <a:pt x="167" y="78"/>
                  </a:cubicBezTo>
                  <a:cubicBezTo>
                    <a:pt x="166" y="76"/>
                    <a:pt x="166" y="73"/>
                    <a:pt x="168" y="72"/>
                  </a:cubicBezTo>
                  <a:cubicBezTo>
                    <a:pt x="173" y="70"/>
                    <a:pt x="178" y="67"/>
                    <a:pt x="182" y="64"/>
                  </a:cubicBezTo>
                  <a:cubicBezTo>
                    <a:pt x="184" y="63"/>
                    <a:pt x="186" y="63"/>
                    <a:pt x="187" y="65"/>
                  </a:cubicBezTo>
                  <a:cubicBezTo>
                    <a:pt x="189" y="67"/>
                    <a:pt x="188" y="69"/>
                    <a:pt x="186" y="71"/>
                  </a:cubicBezTo>
                  <a:cubicBezTo>
                    <a:pt x="182" y="74"/>
                    <a:pt x="177" y="77"/>
                    <a:pt x="172" y="79"/>
                  </a:cubicBezTo>
                  <a:lnTo>
                    <a:pt x="172" y="80"/>
                  </a:lnTo>
                  <a:close/>
                  <a:moveTo>
                    <a:pt x="66" y="116"/>
                  </a:moveTo>
                  <a:cubicBezTo>
                    <a:pt x="65" y="117"/>
                    <a:pt x="65" y="117"/>
                    <a:pt x="65" y="117"/>
                  </a:cubicBezTo>
                  <a:cubicBezTo>
                    <a:pt x="60" y="117"/>
                    <a:pt x="54" y="118"/>
                    <a:pt x="49" y="118"/>
                  </a:cubicBezTo>
                  <a:cubicBezTo>
                    <a:pt x="47" y="118"/>
                    <a:pt x="45" y="116"/>
                    <a:pt x="45" y="114"/>
                  </a:cubicBezTo>
                  <a:cubicBezTo>
                    <a:pt x="45" y="112"/>
                    <a:pt x="46" y="110"/>
                    <a:pt x="49" y="110"/>
                  </a:cubicBezTo>
                  <a:cubicBezTo>
                    <a:pt x="54" y="110"/>
                    <a:pt x="59" y="109"/>
                    <a:pt x="64" y="109"/>
                  </a:cubicBezTo>
                  <a:cubicBezTo>
                    <a:pt x="66" y="108"/>
                    <a:pt x="68" y="110"/>
                    <a:pt x="69" y="112"/>
                  </a:cubicBezTo>
                  <a:cubicBezTo>
                    <a:pt x="69" y="114"/>
                    <a:pt x="68" y="116"/>
                    <a:pt x="66" y="116"/>
                  </a:cubicBezTo>
                  <a:close/>
                  <a:moveTo>
                    <a:pt x="198" y="62"/>
                  </a:moveTo>
                  <a:cubicBezTo>
                    <a:pt x="197" y="62"/>
                    <a:pt x="195" y="62"/>
                    <a:pt x="194" y="60"/>
                  </a:cubicBezTo>
                  <a:cubicBezTo>
                    <a:pt x="192" y="59"/>
                    <a:pt x="193" y="56"/>
                    <a:pt x="194" y="55"/>
                  </a:cubicBezTo>
                  <a:cubicBezTo>
                    <a:pt x="199" y="51"/>
                    <a:pt x="203" y="48"/>
                    <a:pt x="206" y="44"/>
                  </a:cubicBezTo>
                  <a:cubicBezTo>
                    <a:pt x="207" y="43"/>
                    <a:pt x="210" y="42"/>
                    <a:pt x="211" y="44"/>
                  </a:cubicBezTo>
                  <a:cubicBezTo>
                    <a:pt x="213" y="45"/>
                    <a:pt x="213" y="48"/>
                    <a:pt x="212" y="50"/>
                  </a:cubicBezTo>
                  <a:cubicBezTo>
                    <a:pt x="208" y="53"/>
                    <a:pt x="204" y="57"/>
                    <a:pt x="199" y="61"/>
                  </a:cubicBezTo>
                  <a:cubicBezTo>
                    <a:pt x="199" y="61"/>
                    <a:pt x="199" y="61"/>
                    <a:pt x="198" y="62"/>
                  </a:cubicBezTo>
                  <a:close/>
                  <a:moveTo>
                    <a:pt x="34" y="117"/>
                  </a:moveTo>
                  <a:cubicBezTo>
                    <a:pt x="34" y="118"/>
                    <a:pt x="33" y="118"/>
                    <a:pt x="32" y="118"/>
                  </a:cubicBezTo>
                  <a:cubicBezTo>
                    <a:pt x="26" y="117"/>
                    <a:pt x="20" y="116"/>
                    <a:pt x="16" y="114"/>
                  </a:cubicBezTo>
                  <a:cubicBezTo>
                    <a:pt x="14" y="113"/>
                    <a:pt x="13" y="111"/>
                    <a:pt x="13" y="109"/>
                  </a:cubicBezTo>
                  <a:cubicBezTo>
                    <a:pt x="14" y="106"/>
                    <a:pt x="17" y="105"/>
                    <a:pt x="19" y="106"/>
                  </a:cubicBezTo>
                  <a:cubicBezTo>
                    <a:pt x="23" y="108"/>
                    <a:pt x="27" y="109"/>
                    <a:pt x="33" y="110"/>
                  </a:cubicBezTo>
                  <a:cubicBezTo>
                    <a:pt x="35" y="110"/>
                    <a:pt x="37" y="112"/>
                    <a:pt x="37" y="114"/>
                  </a:cubicBezTo>
                  <a:cubicBezTo>
                    <a:pt x="37" y="116"/>
                    <a:pt x="36" y="117"/>
                    <a:pt x="34" y="117"/>
                  </a:cubicBezTo>
                  <a:close/>
                  <a:moveTo>
                    <a:pt x="219" y="38"/>
                  </a:moveTo>
                  <a:cubicBezTo>
                    <a:pt x="218" y="38"/>
                    <a:pt x="217" y="38"/>
                    <a:pt x="216" y="38"/>
                  </a:cubicBezTo>
                  <a:cubicBezTo>
                    <a:pt x="214" y="37"/>
                    <a:pt x="213" y="34"/>
                    <a:pt x="214" y="32"/>
                  </a:cubicBezTo>
                  <a:cubicBezTo>
                    <a:pt x="217" y="27"/>
                    <a:pt x="217" y="23"/>
                    <a:pt x="216" y="20"/>
                  </a:cubicBezTo>
                  <a:cubicBezTo>
                    <a:pt x="215" y="18"/>
                    <a:pt x="216" y="15"/>
                    <a:pt x="218" y="15"/>
                  </a:cubicBezTo>
                  <a:cubicBezTo>
                    <a:pt x="220" y="14"/>
                    <a:pt x="222" y="15"/>
                    <a:pt x="223" y="17"/>
                  </a:cubicBezTo>
                  <a:cubicBezTo>
                    <a:pt x="223" y="17"/>
                    <a:pt x="223" y="17"/>
                    <a:pt x="223" y="17"/>
                  </a:cubicBezTo>
                  <a:cubicBezTo>
                    <a:pt x="225" y="23"/>
                    <a:pt x="225" y="29"/>
                    <a:pt x="222" y="36"/>
                  </a:cubicBezTo>
                  <a:cubicBezTo>
                    <a:pt x="221" y="37"/>
                    <a:pt x="220" y="37"/>
                    <a:pt x="219" y="38"/>
                  </a:cubicBezTo>
                  <a:close/>
                  <a:moveTo>
                    <a:pt x="7" y="103"/>
                  </a:moveTo>
                  <a:cubicBezTo>
                    <a:pt x="5" y="104"/>
                    <a:pt x="3" y="103"/>
                    <a:pt x="2" y="101"/>
                  </a:cubicBezTo>
                  <a:cubicBezTo>
                    <a:pt x="2" y="101"/>
                    <a:pt x="2" y="101"/>
                    <a:pt x="2" y="101"/>
                  </a:cubicBezTo>
                  <a:cubicBezTo>
                    <a:pt x="0" y="95"/>
                    <a:pt x="0" y="89"/>
                    <a:pt x="4" y="82"/>
                  </a:cubicBezTo>
                  <a:cubicBezTo>
                    <a:pt x="5" y="81"/>
                    <a:pt x="7" y="80"/>
                    <a:pt x="9" y="81"/>
                  </a:cubicBezTo>
                  <a:cubicBezTo>
                    <a:pt x="11" y="82"/>
                    <a:pt x="12" y="84"/>
                    <a:pt x="11" y="86"/>
                  </a:cubicBezTo>
                  <a:cubicBezTo>
                    <a:pt x="8" y="91"/>
                    <a:pt x="8" y="95"/>
                    <a:pt x="9" y="98"/>
                  </a:cubicBezTo>
                  <a:cubicBezTo>
                    <a:pt x="10" y="100"/>
                    <a:pt x="9" y="103"/>
                    <a:pt x="7" y="103"/>
                  </a:cubicBezTo>
                  <a:close/>
                  <a:moveTo>
                    <a:pt x="209" y="12"/>
                  </a:moveTo>
                  <a:cubicBezTo>
                    <a:pt x="208" y="12"/>
                    <a:pt x="207" y="12"/>
                    <a:pt x="206" y="12"/>
                  </a:cubicBezTo>
                  <a:cubicBezTo>
                    <a:pt x="202" y="10"/>
                    <a:pt x="198" y="9"/>
                    <a:pt x="192" y="8"/>
                  </a:cubicBezTo>
                  <a:cubicBezTo>
                    <a:pt x="190" y="8"/>
                    <a:pt x="188" y="6"/>
                    <a:pt x="188" y="4"/>
                  </a:cubicBezTo>
                  <a:cubicBezTo>
                    <a:pt x="188" y="2"/>
                    <a:pt x="190" y="0"/>
                    <a:pt x="193" y="0"/>
                  </a:cubicBezTo>
                  <a:cubicBezTo>
                    <a:pt x="199" y="1"/>
                    <a:pt x="205" y="2"/>
                    <a:pt x="209" y="4"/>
                  </a:cubicBezTo>
                  <a:cubicBezTo>
                    <a:pt x="211" y="5"/>
                    <a:pt x="212" y="7"/>
                    <a:pt x="212" y="9"/>
                  </a:cubicBezTo>
                  <a:cubicBezTo>
                    <a:pt x="211" y="10"/>
                    <a:pt x="210" y="11"/>
                    <a:pt x="209" y="12"/>
                  </a:cubicBezTo>
                  <a:close/>
                  <a:moveTo>
                    <a:pt x="18" y="75"/>
                  </a:moveTo>
                  <a:cubicBezTo>
                    <a:pt x="16" y="75"/>
                    <a:pt x="15" y="75"/>
                    <a:pt x="14" y="74"/>
                  </a:cubicBezTo>
                  <a:cubicBezTo>
                    <a:pt x="12" y="73"/>
                    <a:pt x="12" y="70"/>
                    <a:pt x="13" y="68"/>
                  </a:cubicBezTo>
                  <a:cubicBezTo>
                    <a:pt x="17" y="65"/>
                    <a:pt x="21" y="61"/>
                    <a:pt x="26" y="57"/>
                  </a:cubicBezTo>
                  <a:cubicBezTo>
                    <a:pt x="27" y="56"/>
                    <a:pt x="30" y="56"/>
                    <a:pt x="31" y="58"/>
                  </a:cubicBezTo>
                  <a:cubicBezTo>
                    <a:pt x="33" y="59"/>
                    <a:pt x="32" y="62"/>
                    <a:pt x="31" y="63"/>
                  </a:cubicBezTo>
                  <a:cubicBezTo>
                    <a:pt x="26" y="67"/>
                    <a:pt x="23" y="70"/>
                    <a:pt x="19" y="74"/>
                  </a:cubicBezTo>
                  <a:cubicBezTo>
                    <a:pt x="19" y="74"/>
                    <a:pt x="18" y="75"/>
                    <a:pt x="18" y="75"/>
                  </a:cubicBezTo>
                  <a:close/>
                  <a:moveTo>
                    <a:pt x="178" y="8"/>
                  </a:moveTo>
                  <a:cubicBezTo>
                    <a:pt x="177" y="8"/>
                    <a:pt x="177" y="8"/>
                    <a:pt x="176" y="8"/>
                  </a:cubicBezTo>
                  <a:cubicBezTo>
                    <a:pt x="171" y="8"/>
                    <a:pt x="166" y="9"/>
                    <a:pt x="161" y="9"/>
                  </a:cubicBezTo>
                  <a:cubicBezTo>
                    <a:pt x="159" y="10"/>
                    <a:pt x="157" y="8"/>
                    <a:pt x="156" y="6"/>
                  </a:cubicBezTo>
                  <a:cubicBezTo>
                    <a:pt x="156" y="4"/>
                    <a:pt x="157" y="2"/>
                    <a:pt x="160" y="2"/>
                  </a:cubicBezTo>
                  <a:cubicBezTo>
                    <a:pt x="165" y="1"/>
                    <a:pt x="171" y="0"/>
                    <a:pt x="176" y="0"/>
                  </a:cubicBezTo>
                  <a:cubicBezTo>
                    <a:pt x="178" y="0"/>
                    <a:pt x="180" y="2"/>
                    <a:pt x="180" y="4"/>
                  </a:cubicBezTo>
                  <a:cubicBezTo>
                    <a:pt x="180" y="6"/>
                    <a:pt x="179" y="7"/>
                    <a:pt x="178" y="8"/>
                  </a:cubicBezTo>
                  <a:close/>
                  <a:moveTo>
                    <a:pt x="42" y="54"/>
                  </a:moveTo>
                  <a:cubicBezTo>
                    <a:pt x="41" y="55"/>
                    <a:pt x="39" y="55"/>
                    <a:pt x="38" y="53"/>
                  </a:cubicBezTo>
                  <a:cubicBezTo>
                    <a:pt x="36" y="51"/>
                    <a:pt x="37" y="49"/>
                    <a:pt x="39" y="47"/>
                  </a:cubicBezTo>
                  <a:cubicBezTo>
                    <a:pt x="43" y="44"/>
                    <a:pt x="48" y="42"/>
                    <a:pt x="53" y="39"/>
                  </a:cubicBezTo>
                  <a:cubicBezTo>
                    <a:pt x="55" y="38"/>
                    <a:pt x="57" y="38"/>
                    <a:pt x="58" y="40"/>
                  </a:cubicBezTo>
                  <a:cubicBezTo>
                    <a:pt x="59" y="42"/>
                    <a:pt x="59" y="45"/>
                    <a:pt x="57" y="46"/>
                  </a:cubicBezTo>
                  <a:cubicBezTo>
                    <a:pt x="52" y="48"/>
                    <a:pt x="47" y="51"/>
                    <a:pt x="43" y="54"/>
                  </a:cubicBezTo>
                  <a:lnTo>
                    <a:pt x="42" y="54"/>
                  </a:lnTo>
                  <a:close/>
                  <a:moveTo>
                    <a:pt x="146" y="12"/>
                  </a:moveTo>
                  <a:cubicBezTo>
                    <a:pt x="145" y="12"/>
                    <a:pt x="145" y="12"/>
                    <a:pt x="145" y="12"/>
                  </a:cubicBezTo>
                  <a:cubicBezTo>
                    <a:pt x="140" y="13"/>
                    <a:pt x="135" y="14"/>
                    <a:pt x="130" y="16"/>
                  </a:cubicBezTo>
                  <a:cubicBezTo>
                    <a:pt x="128" y="16"/>
                    <a:pt x="125" y="15"/>
                    <a:pt x="125" y="13"/>
                  </a:cubicBezTo>
                  <a:cubicBezTo>
                    <a:pt x="124" y="11"/>
                    <a:pt x="126" y="9"/>
                    <a:pt x="128" y="8"/>
                  </a:cubicBezTo>
                  <a:cubicBezTo>
                    <a:pt x="133" y="7"/>
                    <a:pt x="138" y="5"/>
                    <a:pt x="144" y="4"/>
                  </a:cubicBezTo>
                  <a:cubicBezTo>
                    <a:pt x="146" y="4"/>
                    <a:pt x="148" y="5"/>
                    <a:pt x="148" y="7"/>
                  </a:cubicBezTo>
                  <a:cubicBezTo>
                    <a:pt x="149" y="9"/>
                    <a:pt x="148" y="11"/>
                    <a:pt x="146" y="12"/>
                  </a:cubicBezTo>
                  <a:close/>
                  <a:moveTo>
                    <a:pt x="70" y="38"/>
                  </a:moveTo>
                  <a:cubicBezTo>
                    <a:pt x="68" y="39"/>
                    <a:pt x="66" y="38"/>
                    <a:pt x="65" y="36"/>
                  </a:cubicBezTo>
                  <a:cubicBezTo>
                    <a:pt x="64" y="34"/>
                    <a:pt x="65" y="32"/>
                    <a:pt x="67" y="31"/>
                  </a:cubicBezTo>
                  <a:cubicBezTo>
                    <a:pt x="72" y="29"/>
                    <a:pt x="77" y="26"/>
                    <a:pt x="82" y="24"/>
                  </a:cubicBezTo>
                  <a:cubicBezTo>
                    <a:pt x="84" y="23"/>
                    <a:pt x="86" y="24"/>
                    <a:pt x="87" y="26"/>
                  </a:cubicBezTo>
                  <a:cubicBezTo>
                    <a:pt x="88" y="28"/>
                    <a:pt x="87" y="31"/>
                    <a:pt x="85" y="32"/>
                  </a:cubicBezTo>
                  <a:cubicBezTo>
                    <a:pt x="80" y="34"/>
                    <a:pt x="75" y="36"/>
                    <a:pt x="71" y="38"/>
                  </a:cubicBezTo>
                  <a:lnTo>
                    <a:pt x="70" y="38"/>
                  </a:lnTo>
                  <a:close/>
                  <a:moveTo>
                    <a:pt x="115" y="20"/>
                  </a:moveTo>
                  <a:cubicBezTo>
                    <a:pt x="115" y="20"/>
                    <a:pt x="115" y="20"/>
                    <a:pt x="115" y="20"/>
                  </a:cubicBezTo>
                  <a:cubicBezTo>
                    <a:pt x="110" y="22"/>
                    <a:pt x="105" y="24"/>
                    <a:pt x="100" y="25"/>
                  </a:cubicBezTo>
                  <a:cubicBezTo>
                    <a:pt x="98" y="26"/>
                    <a:pt x="95" y="25"/>
                    <a:pt x="95" y="23"/>
                  </a:cubicBezTo>
                  <a:cubicBezTo>
                    <a:pt x="94" y="21"/>
                    <a:pt x="95" y="19"/>
                    <a:pt x="97" y="18"/>
                  </a:cubicBezTo>
                  <a:cubicBezTo>
                    <a:pt x="97" y="18"/>
                    <a:pt x="97" y="18"/>
                    <a:pt x="97" y="18"/>
                  </a:cubicBezTo>
                  <a:cubicBezTo>
                    <a:pt x="102" y="16"/>
                    <a:pt x="107" y="14"/>
                    <a:pt x="112" y="13"/>
                  </a:cubicBezTo>
                  <a:cubicBezTo>
                    <a:pt x="114" y="12"/>
                    <a:pt x="116" y="13"/>
                    <a:pt x="117" y="15"/>
                  </a:cubicBezTo>
                  <a:cubicBezTo>
                    <a:pt x="118" y="17"/>
                    <a:pt x="117" y="19"/>
                    <a:pt x="115" y="20"/>
                  </a:cubicBezTo>
                  <a:close/>
                </a:path>
              </a:pathLst>
            </a:custGeom>
            <a:solidFill>
              <a:srgbClr val="F5F5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49" name="íṣ1ïḓe">
              <a:extLst>
                <a:ext uri="{FF2B5EF4-FFF2-40B4-BE49-F238E27FC236}">
                  <a16:creationId xmlns:a16="http://schemas.microsoft.com/office/drawing/2014/main" xmlns="" id="{F3BD6AB4-43F3-4CFC-BE59-31C8BEE1A8A4}"/>
                </a:ext>
              </a:extLst>
            </p:cNvPr>
            <p:cNvSpPr/>
            <p:nvPr userDrawn="1"/>
          </p:nvSpPr>
          <p:spPr bwMode="auto">
            <a:xfrm>
              <a:off x="7874000" y="1479551"/>
              <a:ext cx="395288" cy="757238"/>
            </a:xfrm>
            <a:custGeom>
              <a:avLst/>
              <a:gdLst>
                <a:gd name="T0" fmla="*/ 100 w 118"/>
                <a:gd name="T1" fmla="*/ 224 h 226"/>
                <a:gd name="T2" fmla="*/ 80 w 118"/>
                <a:gd name="T3" fmla="*/ 217 h 226"/>
                <a:gd name="T4" fmla="*/ 98 w 118"/>
                <a:gd name="T5" fmla="*/ 216 h 226"/>
                <a:gd name="T6" fmla="*/ 101 w 118"/>
                <a:gd name="T7" fmla="*/ 224 h 226"/>
                <a:gd name="T8" fmla="*/ 108 w 118"/>
                <a:gd name="T9" fmla="*/ 212 h 226"/>
                <a:gd name="T10" fmla="*/ 109 w 118"/>
                <a:gd name="T11" fmla="*/ 192 h 226"/>
                <a:gd name="T12" fmla="*/ 117 w 118"/>
                <a:gd name="T13" fmla="*/ 193 h 226"/>
                <a:gd name="T14" fmla="*/ 111 w 118"/>
                <a:gd name="T15" fmla="*/ 212 h 226"/>
                <a:gd name="T16" fmla="*/ 68 w 118"/>
                <a:gd name="T17" fmla="*/ 212 h 226"/>
                <a:gd name="T18" fmla="*/ 57 w 118"/>
                <a:gd name="T19" fmla="*/ 194 h 226"/>
                <a:gd name="T20" fmla="*/ 73 w 118"/>
                <a:gd name="T21" fmla="*/ 206 h 226"/>
                <a:gd name="T22" fmla="*/ 72 w 118"/>
                <a:gd name="T23" fmla="*/ 213 h 226"/>
                <a:gd name="T24" fmla="*/ 114 w 118"/>
                <a:gd name="T25" fmla="*/ 181 h 226"/>
                <a:gd name="T26" fmla="*/ 108 w 118"/>
                <a:gd name="T27" fmla="*/ 161 h 226"/>
                <a:gd name="T28" fmla="*/ 116 w 118"/>
                <a:gd name="T29" fmla="*/ 160 h 226"/>
                <a:gd name="T30" fmla="*/ 115 w 118"/>
                <a:gd name="T31" fmla="*/ 180 h 226"/>
                <a:gd name="T32" fmla="*/ 47 w 118"/>
                <a:gd name="T33" fmla="*/ 187 h 226"/>
                <a:gd name="T34" fmla="*/ 40 w 118"/>
                <a:gd name="T35" fmla="*/ 167 h 226"/>
                <a:gd name="T36" fmla="*/ 54 w 118"/>
                <a:gd name="T37" fmla="*/ 182 h 226"/>
                <a:gd name="T38" fmla="*/ 111 w 118"/>
                <a:gd name="T39" fmla="*/ 149 h 226"/>
                <a:gd name="T40" fmla="*/ 105 w 118"/>
                <a:gd name="T41" fmla="*/ 146 h 226"/>
                <a:gd name="T42" fmla="*/ 105 w 118"/>
                <a:gd name="T43" fmla="*/ 125 h 226"/>
                <a:gd name="T44" fmla="*/ 113 w 118"/>
                <a:gd name="T45" fmla="*/ 144 h 226"/>
                <a:gd name="T46" fmla="*/ 36 w 118"/>
                <a:gd name="T47" fmla="*/ 160 h 226"/>
                <a:gd name="T48" fmla="*/ 24 w 118"/>
                <a:gd name="T49" fmla="*/ 144 h 226"/>
                <a:gd name="T50" fmla="*/ 31 w 118"/>
                <a:gd name="T51" fmla="*/ 140 h 226"/>
                <a:gd name="T52" fmla="*/ 36 w 118"/>
                <a:gd name="T53" fmla="*/ 160 h 226"/>
                <a:gd name="T54" fmla="*/ 102 w 118"/>
                <a:gd name="T55" fmla="*/ 118 h 226"/>
                <a:gd name="T56" fmla="*/ 92 w 118"/>
                <a:gd name="T57" fmla="*/ 100 h 226"/>
                <a:gd name="T58" fmla="*/ 100 w 118"/>
                <a:gd name="T59" fmla="*/ 97 h 226"/>
                <a:gd name="T60" fmla="*/ 105 w 118"/>
                <a:gd name="T61" fmla="*/ 113 h 226"/>
                <a:gd name="T62" fmla="*/ 23 w 118"/>
                <a:gd name="T63" fmla="*/ 131 h 226"/>
                <a:gd name="T64" fmla="*/ 18 w 118"/>
                <a:gd name="T65" fmla="*/ 129 h 226"/>
                <a:gd name="T66" fmla="*/ 15 w 118"/>
                <a:gd name="T67" fmla="*/ 108 h 226"/>
                <a:gd name="T68" fmla="*/ 25 w 118"/>
                <a:gd name="T69" fmla="*/ 126 h 226"/>
                <a:gd name="T70" fmla="*/ 91 w 118"/>
                <a:gd name="T71" fmla="*/ 88 h 226"/>
                <a:gd name="T72" fmla="*/ 79 w 118"/>
                <a:gd name="T73" fmla="*/ 71 h 226"/>
                <a:gd name="T74" fmla="*/ 87 w 118"/>
                <a:gd name="T75" fmla="*/ 67 h 226"/>
                <a:gd name="T76" fmla="*/ 91 w 118"/>
                <a:gd name="T77" fmla="*/ 87 h 226"/>
                <a:gd name="T78" fmla="*/ 13 w 118"/>
                <a:gd name="T79" fmla="*/ 100 h 226"/>
                <a:gd name="T80" fmla="*/ 8 w 118"/>
                <a:gd name="T81" fmla="*/ 98 h 226"/>
                <a:gd name="T82" fmla="*/ 7 w 118"/>
                <a:gd name="T83" fmla="*/ 77 h 226"/>
                <a:gd name="T84" fmla="*/ 15 w 118"/>
                <a:gd name="T85" fmla="*/ 96 h 226"/>
                <a:gd name="T86" fmla="*/ 77 w 118"/>
                <a:gd name="T87" fmla="*/ 59 h 226"/>
                <a:gd name="T88" fmla="*/ 64 w 118"/>
                <a:gd name="T89" fmla="*/ 44 h 226"/>
                <a:gd name="T90" fmla="*/ 70 w 118"/>
                <a:gd name="T91" fmla="*/ 39 h 226"/>
                <a:gd name="T92" fmla="*/ 77 w 118"/>
                <a:gd name="T93" fmla="*/ 59 h 226"/>
                <a:gd name="T94" fmla="*/ 6 w 118"/>
                <a:gd name="T95" fmla="*/ 69 h 226"/>
                <a:gd name="T96" fmla="*/ 0 w 118"/>
                <a:gd name="T97" fmla="*/ 49 h 226"/>
                <a:gd name="T98" fmla="*/ 8 w 118"/>
                <a:gd name="T99" fmla="*/ 49 h 226"/>
                <a:gd name="T100" fmla="*/ 6 w 118"/>
                <a:gd name="T101" fmla="*/ 69 h 226"/>
                <a:gd name="T102" fmla="*/ 54 w 118"/>
                <a:gd name="T103" fmla="*/ 31 h 226"/>
                <a:gd name="T104" fmla="*/ 43 w 118"/>
                <a:gd name="T105" fmla="*/ 14 h 226"/>
                <a:gd name="T106" fmla="*/ 60 w 118"/>
                <a:gd name="T107" fmla="*/ 26 h 226"/>
                <a:gd name="T108" fmla="*/ 59 w 118"/>
                <a:gd name="T109" fmla="*/ 32 h 226"/>
                <a:gd name="T110" fmla="*/ 4 w 118"/>
                <a:gd name="T111" fmla="*/ 37 h 226"/>
                <a:gd name="T112" fmla="*/ 4 w 118"/>
                <a:gd name="T113" fmla="*/ 16 h 226"/>
                <a:gd name="T114" fmla="*/ 11 w 118"/>
                <a:gd name="T115" fmla="*/ 19 h 226"/>
                <a:gd name="T116" fmla="*/ 5 w 118"/>
                <a:gd name="T117" fmla="*/ 37 h 226"/>
                <a:gd name="T118" fmla="*/ 32 w 118"/>
                <a:gd name="T119" fmla="*/ 11 h 226"/>
                <a:gd name="T120" fmla="*/ 14 w 118"/>
                <a:gd name="T121" fmla="*/ 7 h 226"/>
                <a:gd name="T122" fmla="*/ 17 w 118"/>
                <a:gd name="T123" fmla="*/ 2 h 226"/>
                <a:gd name="T124" fmla="*/ 37 w 118"/>
                <a:gd name="T125"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 h="226">
                  <a:moveTo>
                    <a:pt x="101" y="224"/>
                  </a:moveTo>
                  <a:cubicBezTo>
                    <a:pt x="100" y="224"/>
                    <a:pt x="100" y="224"/>
                    <a:pt x="100" y="224"/>
                  </a:cubicBezTo>
                  <a:cubicBezTo>
                    <a:pt x="95" y="226"/>
                    <a:pt x="89" y="225"/>
                    <a:pt x="82" y="222"/>
                  </a:cubicBezTo>
                  <a:cubicBezTo>
                    <a:pt x="80" y="221"/>
                    <a:pt x="79" y="219"/>
                    <a:pt x="80" y="217"/>
                  </a:cubicBezTo>
                  <a:cubicBezTo>
                    <a:pt x="81" y="215"/>
                    <a:pt x="83" y="214"/>
                    <a:pt x="85" y="215"/>
                  </a:cubicBezTo>
                  <a:cubicBezTo>
                    <a:pt x="90" y="217"/>
                    <a:pt x="94" y="218"/>
                    <a:pt x="98" y="216"/>
                  </a:cubicBezTo>
                  <a:cubicBezTo>
                    <a:pt x="100" y="216"/>
                    <a:pt x="102" y="217"/>
                    <a:pt x="103" y="219"/>
                  </a:cubicBezTo>
                  <a:cubicBezTo>
                    <a:pt x="104" y="221"/>
                    <a:pt x="103" y="223"/>
                    <a:pt x="101" y="224"/>
                  </a:cubicBezTo>
                  <a:close/>
                  <a:moveTo>
                    <a:pt x="111" y="212"/>
                  </a:moveTo>
                  <a:cubicBezTo>
                    <a:pt x="110" y="212"/>
                    <a:pt x="109" y="212"/>
                    <a:pt x="108" y="212"/>
                  </a:cubicBezTo>
                  <a:cubicBezTo>
                    <a:pt x="106" y="211"/>
                    <a:pt x="105" y="209"/>
                    <a:pt x="106" y="207"/>
                  </a:cubicBezTo>
                  <a:cubicBezTo>
                    <a:pt x="108" y="203"/>
                    <a:pt x="109" y="198"/>
                    <a:pt x="109" y="192"/>
                  </a:cubicBezTo>
                  <a:cubicBezTo>
                    <a:pt x="109" y="190"/>
                    <a:pt x="111" y="188"/>
                    <a:pt x="114" y="189"/>
                  </a:cubicBezTo>
                  <a:cubicBezTo>
                    <a:pt x="116" y="189"/>
                    <a:pt x="117" y="191"/>
                    <a:pt x="117" y="193"/>
                  </a:cubicBezTo>
                  <a:cubicBezTo>
                    <a:pt x="117" y="200"/>
                    <a:pt x="115" y="205"/>
                    <a:pt x="113" y="210"/>
                  </a:cubicBezTo>
                  <a:cubicBezTo>
                    <a:pt x="113" y="211"/>
                    <a:pt x="112" y="212"/>
                    <a:pt x="111" y="212"/>
                  </a:cubicBezTo>
                  <a:close/>
                  <a:moveTo>
                    <a:pt x="72" y="213"/>
                  </a:moveTo>
                  <a:cubicBezTo>
                    <a:pt x="71" y="213"/>
                    <a:pt x="69" y="213"/>
                    <a:pt x="68" y="212"/>
                  </a:cubicBezTo>
                  <a:cubicBezTo>
                    <a:pt x="64" y="209"/>
                    <a:pt x="60" y="204"/>
                    <a:pt x="57" y="200"/>
                  </a:cubicBezTo>
                  <a:cubicBezTo>
                    <a:pt x="55" y="198"/>
                    <a:pt x="55" y="196"/>
                    <a:pt x="57" y="194"/>
                  </a:cubicBezTo>
                  <a:cubicBezTo>
                    <a:pt x="59" y="193"/>
                    <a:pt x="61" y="193"/>
                    <a:pt x="63" y="195"/>
                  </a:cubicBezTo>
                  <a:cubicBezTo>
                    <a:pt x="66" y="199"/>
                    <a:pt x="70" y="203"/>
                    <a:pt x="73" y="206"/>
                  </a:cubicBezTo>
                  <a:cubicBezTo>
                    <a:pt x="75" y="208"/>
                    <a:pt x="75" y="210"/>
                    <a:pt x="74" y="212"/>
                  </a:cubicBezTo>
                  <a:cubicBezTo>
                    <a:pt x="73" y="212"/>
                    <a:pt x="73" y="213"/>
                    <a:pt x="72" y="213"/>
                  </a:cubicBezTo>
                  <a:close/>
                  <a:moveTo>
                    <a:pt x="115" y="180"/>
                  </a:moveTo>
                  <a:cubicBezTo>
                    <a:pt x="115" y="180"/>
                    <a:pt x="114" y="181"/>
                    <a:pt x="114" y="181"/>
                  </a:cubicBezTo>
                  <a:cubicBezTo>
                    <a:pt x="111" y="181"/>
                    <a:pt x="110" y="179"/>
                    <a:pt x="110" y="177"/>
                  </a:cubicBezTo>
                  <a:cubicBezTo>
                    <a:pt x="109" y="172"/>
                    <a:pt x="109" y="167"/>
                    <a:pt x="108" y="161"/>
                  </a:cubicBezTo>
                  <a:cubicBezTo>
                    <a:pt x="108" y="159"/>
                    <a:pt x="109" y="157"/>
                    <a:pt x="112" y="157"/>
                  </a:cubicBezTo>
                  <a:cubicBezTo>
                    <a:pt x="114" y="156"/>
                    <a:pt x="116" y="158"/>
                    <a:pt x="116" y="160"/>
                  </a:cubicBezTo>
                  <a:cubicBezTo>
                    <a:pt x="117" y="166"/>
                    <a:pt x="117" y="171"/>
                    <a:pt x="118" y="176"/>
                  </a:cubicBezTo>
                  <a:cubicBezTo>
                    <a:pt x="118" y="178"/>
                    <a:pt x="117" y="180"/>
                    <a:pt x="115" y="180"/>
                  </a:cubicBezTo>
                  <a:close/>
                  <a:moveTo>
                    <a:pt x="52" y="188"/>
                  </a:moveTo>
                  <a:cubicBezTo>
                    <a:pt x="50" y="189"/>
                    <a:pt x="48" y="188"/>
                    <a:pt x="47" y="187"/>
                  </a:cubicBezTo>
                  <a:cubicBezTo>
                    <a:pt x="44" y="182"/>
                    <a:pt x="41" y="178"/>
                    <a:pt x="38" y="173"/>
                  </a:cubicBezTo>
                  <a:cubicBezTo>
                    <a:pt x="37" y="171"/>
                    <a:pt x="38" y="168"/>
                    <a:pt x="40" y="167"/>
                  </a:cubicBezTo>
                  <a:cubicBezTo>
                    <a:pt x="42" y="166"/>
                    <a:pt x="44" y="167"/>
                    <a:pt x="45" y="169"/>
                  </a:cubicBezTo>
                  <a:cubicBezTo>
                    <a:pt x="48" y="173"/>
                    <a:pt x="51" y="178"/>
                    <a:pt x="54" y="182"/>
                  </a:cubicBezTo>
                  <a:cubicBezTo>
                    <a:pt x="55" y="184"/>
                    <a:pt x="54" y="186"/>
                    <a:pt x="52" y="188"/>
                  </a:cubicBezTo>
                  <a:close/>
                  <a:moveTo>
                    <a:pt x="111" y="149"/>
                  </a:moveTo>
                  <a:cubicBezTo>
                    <a:pt x="110" y="149"/>
                    <a:pt x="110" y="149"/>
                    <a:pt x="110" y="149"/>
                  </a:cubicBezTo>
                  <a:cubicBezTo>
                    <a:pt x="108" y="149"/>
                    <a:pt x="106" y="148"/>
                    <a:pt x="105" y="146"/>
                  </a:cubicBezTo>
                  <a:cubicBezTo>
                    <a:pt x="104" y="141"/>
                    <a:pt x="103" y="135"/>
                    <a:pt x="102" y="130"/>
                  </a:cubicBezTo>
                  <a:cubicBezTo>
                    <a:pt x="101" y="128"/>
                    <a:pt x="103" y="126"/>
                    <a:pt x="105" y="125"/>
                  </a:cubicBezTo>
                  <a:cubicBezTo>
                    <a:pt x="107" y="125"/>
                    <a:pt x="109" y="126"/>
                    <a:pt x="110" y="128"/>
                  </a:cubicBezTo>
                  <a:cubicBezTo>
                    <a:pt x="111" y="133"/>
                    <a:pt x="112" y="139"/>
                    <a:pt x="113" y="144"/>
                  </a:cubicBezTo>
                  <a:cubicBezTo>
                    <a:pt x="114" y="146"/>
                    <a:pt x="113" y="148"/>
                    <a:pt x="111" y="149"/>
                  </a:cubicBezTo>
                  <a:close/>
                  <a:moveTo>
                    <a:pt x="36" y="160"/>
                  </a:moveTo>
                  <a:cubicBezTo>
                    <a:pt x="34" y="161"/>
                    <a:pt x="31" y="160"/>
                    <a:pt x="31" y="158"/>
                  </a:cubicBezTo>
                  <a:cubicBezTo>
                    <a:pt x="28" y="154"/>
                    <a:pt x="26" y="149"/>
                    <a:pt x="24" y="144"/>
                  </a:cubicBezTo>
                  <a:cubicBezTo>
                    <a:pt x="23" y="142"/>
                    <a:pt x="24" y="139"/>
                    <a:pt x="26" y="138"/>
                  </a:cubicBezTo>
                  <a:cubicBezTo>
                    <a:pt x="28" y="138"/>
                    <a:pt x="30" y="138"/>
                    <a:pt x="31" y="140"/>
                  </a:cubicBezTo>
                  <a:cubicBezTo>
                    <a:pt x="33" y="145"/>
                    <a:pt x="35" y="150"/>
                    <a:pt x="38" y="155"/>
                  </a:cubicBezTo>
                  <a:cubicBezTo>
                    <a:pt x="39" y="157"/>
                    <a:pt x="38" y="159"/>
                    <a:pt x="36" y="160"/>
                  </a:cubicBezTo>
                  <a:close/>
                  <a:moveTo>
                    <a:pt x="103" y="118"/>
                  </a:moveTo>
                  <a:cubicBezTo>
                    <a:pt x="102" y="118"/>
                    <a:pt x="102" y="118"/>
                    <a:pt x="102" y="118"/>
                  </a:cubicBezTo>
                  <a:cubicBezTo>
                    <a:pt x="100" y="118"/>
                    <a:pt x="98" y="117"/>
                    <a:pt x="97" y="115"/>
                  </a:cubicBezTo>
                  <a:cubicBezTo>
                    <a:pt x="96" y="110"/>
                    <a:pt x="94" y="105"/>
                    <a:pt x="92" y="100"/>
                  </a:cubicBezTo>
                  <a:cubicBezTo>
                    <a:pt x="91" y="98"/>
                    <a:pt x="92" y="96"/>
                    <a:pt x="94" y="95"/>
                  </a:cubicBezTo>
                  <a:cubicBezTo>
                    <a:pt x="96" y="94"/>
                    <a:pt x="99" y="95"/>
                    <a:pt x="100" y="97"/>
                  </a:cubicBezTo>
                  <a:cubicBezTo>
                    <a:pt x="100" y="97"/>
                    <a:pt x="100" y="97"/>
                    <a:pt x="100" y="97"/>
                  </a:cubicBezTo>
                  <a:cubicBezTo>
                    <a:pt x="102" y="102"/>
                    <a:pt x="103" y="108"/>
                    <a:pt x="105" y="113"/>
                  </a:cubicBezTo>
                  <a:cubicBezTo>
                    <a:pt x="106" y="115"/>
                    <a:pt x="105" y="117"/>
                    <a:pt x="103" y="118"/>
                  </a:cubicBezTo>
                  <a:close/>
                  <a:moveTo>
                    <a:pt x="23" y="131"/>
                  </a:moveTo>
                  <a:cubicBezTo>
                    <a:pt x="21" y="132"/>
                    <a:pt x="18" y="131"/>
                    <a:pt x="18" y="129"/>
                  </a:cubicBezTo>
                  <a:cubicBezTo>
                    <a:pt x="18" y="129"/>
                    <a:pt x="18" y="129"/>
                    <a:pt x="18" y="129"/>
                  </a:cubicBezTo>
                  <a:cubicBezTo>
                    <a:pt x="16" y="123"/>
                    <a:pt x="14" y="118"/>
                    <a:pt x="12" y="113"/>
                  </a:cubicBezTo>
                  <a:cubicBezTo>
                    <a:pt x="11" y="111"/>
                    <a:pt x="13" y="109"/>
                    <a:pt x="15" y="108"/>
                  </a:cubicBezTo>
                  <a:cubicBezTo>
                    <a:pt x="17" y="108"/>
                    <a:pt x="19" y="109"/>
                    <a:pt x="20" y="111"/>
                  </a:cubicBezTo>
                  <a:cubicBezTo>
                    <a:pt x="21" y="116"/>
                    <a:pt x="23" y="121"/>
                    <a:pt x="25" y="126"/>
                  </a:cubicBezTo>
                  <a:cubicBezTo>
                    <a:pt x="26" y="128"/>
                    <a:pt x="25" y="130"/>
                    <a:pt x="23" y="131"/>
                  </a:cubicBezTo>
                  <a:close/>
                  <a:moveTo>
                    <a:pt x="91" y="88"/>
                  </a:moveTo>
                  <a:cubicBezTo>
                    <a:pt x="89" y="88"/>
                    <a:pt x="87" y="87"/>
                    <a:pt x="86" y="85"/>
                  </a:cubicBezTo>
                  <a:cubicBezTo>
                    <a:pt x="84" y="80"/>
                    <a:pt x="82" y="76"/>
                    <a:pt x="79" y="71"/>
                  </a:cubicBezTo>
                  <a:cubicBezTo>
                    <a:pt x="78" y="69"/>
                    <a:pt x="79" y="67"/>
                    <a:pt x="81" y="66"/>
                  </a:cubicBezTo>
                  <a:cubicBezTo>
                    <a:pt x="83" y="65"/>
                    <a:pt x="86" y="65"/>
                    <a:pt x="87" y="67"/>
                  </a:cubicBezTo>
                  <a:cubicBezTo>
                    <a:pt x="89" y="72"/>
                    <a:pt x="91" y="77"/>
                    <a:pt x="93" y="82"/>
                  </a:cubicBezTo>
                  <a:cubicBezTo>
                    <a:pt x="94" y="84"/>
                    <a:pt x="93" y="87"/>
                    <a:pt x="91" y="87"/>
                  </a:cubicBezTo>
                  <a:lnTo>
                    <a:pt x="91" y="88"/>
                  </a:lnTo>
                  <a:close/>
                  <a:moveTo>
                    <a:pt x="13" y="100"/>
                  </a:moveTo>
                  <a:cubicBezTo>
                    <a:pt x="12" y="101"/>
                    <a:pt x="12" y="101"/>
                    <a:pt x="12" y="101"/>
                  </a:cubicBezTo>
                  <a:cubicBezTo>
                    <a:pt x="10" y="101"/>
                    <a:pt x="8" y="100"/>
                    <a:pt x="8" y="98"/>
                  </a:cubicBezTo>
                  <a:cubicBezTo>
                    <a:pt x="6" y="92"/>
                    <a:pt x="5" y="87"/>
                    <a:pt x="4" y="82"/>
                  </a:cubicBezTo>
                  <a:cubicBezTo>
                    <a:pt x="3" y="80"/>
                    <a:pt x="5" y="78"/>
                    <a:pt x="7" y="77"/>
                  </a:cubicBezTo>
                  <a:cubicBezTo>
                    <a:pt x="9" y="77"/>
                    <a:pt x="11" y="78"/>
                    <a:pt x="12" y="80"/>
                  </a:cubicBezTo>
                  <a:cubicBezTo>
                    <a:pt x="13" y="85"/>
                    <a:pt x="14" y="90"/>
                    <a:pt x="15" y="96"/>
                  </a:cubicBezTo>
                  <a:cubicBezTo>
                    <a:pt x="16" y="98"/>
                    <a:pt x="15" y="100"/>
                    <a:pt x="13" y="100"/>
                  </a:cubicBezTo>
                  <a:close/>
                  <a:moveTo>
                    <a:pt x="77" y="59"/>
                  </a:moveTo>
                  <a:cubicBezTo>
                    <a:pt x="75" y="60"/>
                    <a:pt x="73" y="59"/>
                    <a:pt x="72" y="57"/>
                  </a:cubicBezTo>
                  <a:cubicBezTo>
                    <a:pt x="69" y="52"/>
                    <a:pt x="66" y="48"/>
                    <a:pt x="64" y="44"/>
                  </a:cubicBezTo>
                  <a:cubicBezTo>
                    <a:pt x="62" y="42"/>
                    <a:pt x="63" y="39"/>
                    <a:pt x="65" y="38"/>
                  </a:cubicBezTo>
                  <a:cubicBezTo>
                    <a:pt x="66" y="37"/>
                    <a:pt x="69" y="37"/>
                    <a:pt x="70" y="39"/>
                  </a:cubicBezTo>
                  <a:cubicBezTo>
                    <a:pt x="73" y="44"/>
                    <a:pt x="76" y="48"/>
                    <a:pt x="79" y="53"/>
                  </a:cubicBezTo>
                  <a:cubicBezTo>
                    <a:pt x="80" y="55"/>
                    <a:pt x="79" y="57"/>
                    <a:pt x="77" y="59"/>
                  </a:cubicBezTo>
                  <a:close/>
                  <a:moveTo>
                    <a:pt x="6" y="69"/>
                  </a:moveTo>
                  <a:cubicBezTo>
                    <a:pt x="6" y="69"/>
                    <a:pt x="6" y="69"/>
                    <a:pt x="6" y="69"/>
                  </a:cubicBezTo>
                  <a:cubicBezTo>
                    <a:pt x="3" y="69"/>
                    <a:pt x="1" y="68"/>
                    <a:pt x="1" y="66"/>
                  </a:cubicBezTo>
                  <a:cubicBezTo>
                    <a:pt x="0" y="60"/>
                    <a:pt x="0" y="55"/>
                    <a:pt x="0" y="49"/>
                  </a:cubicBezTo>
                  <a:cubicBezTo>
                    <a:pt x="0" y="47"/>
                    <a:pt x="1" y="45"/>
                    <a:pt x="3" y="45"/>
                  </a:cubicBezTo>
                  <a:cubicBezTo>
                    <a:pt x="6" y="45"/>
                    <a:pt x="8" y="47"/>
                    <a:pt x="8" y="49"/>
                  </a:cubicBezTo>
                  <a:cubicBezTo>
                    <a:pt x="8" y="54"/>
                    <a:pt x="8" y="59"/>
                    <a:pt x="9" y="65"/>
                  </a:cubicBezTo>
                  <a:cubicBezTo>
                    <a:pt x="9" y="67"/>
                    <a:pt x="8" y="68"/>
                    <a:pt x="6" y="69"/>
                  </a:cubicBezTo>
                  <a:close/>
                  <a:moveTo>
                    <a:pt x="59" y="32"/>
                  </a:moveTo>
                  <a:cubicBezTo>
                    <a:pt x="57" y="33"/>
                    <a:pt x="55" y="32"/>
                    <a:pt x="54" y="31"/>
                  </a:cubicBezTo>
                  <a:cubicBezTo>
                    <a:pt x="51" y="27"/>
                    <a:pt x="47" y="23"/>
                    <a:pt x="44" y="20"/>
                  </a:cubicBezTo>
                  <a:cubicBezTo>
                    <a:pt x="42" y="18"/>
                    <a:pt x="42" y="16"/>
                    <a:pt x="43" y="14"/>
                  </a:cubicBezTo>
                  <a:cubicBezTo>
                    <a:pt x="45" y="13"/>
                    <a:pt x="47" y="12"/>
                    <a:pt x="49" y="14"/>
                  </a:cubicBezTo>
                  <a:cubicBezTo>
                    <a:pt x="53" y="17"/>
                    <a:pt x="57" y="21"/>
                    <a:pt x="60" y="26"/>
                  </a:cubicBezTo>
                  <a:cubicBezTo>
                    <a:pt x="62" y="28"/>
                    <a:pt x="62" y="30"/>
                    <a:pt x="60" y="32"/>
                  </a:cubicBezTo>
                  <a:cubicBezTo>
                    <a:pt x="60" y="32"/>
                    <a:pt x="59" y="32"/>
                    <a:pt x="59" y="32"/>
                  </a:cubicBezTo>
                  <a:close/>
                  <a:moveTo>
                    <a:pt x="5" y="37"/>
                  </a:moveTo>
                  <a:cubicBezTo>
                    <a:pt x="5" y="37"/>
                    <a:pt x="4" y="37"/>
                    <a:pt x="4" y="37"/>
                  </a:cubicBezTo>
                  <a:cubicBezTo>
                    <a:pt x="1" y="37"/>
                    <a:pt x="0" y="35"/>
                    <a:pt x="0" y="33"/>
                  </a:cubicBezTo>
                  <a:cubicBezTo>
                    <a:pt x="1" y="26"/>
                    <a:pt x="2" y="21"/>
                    <a:pt x="4" y="16"/>
                  </a:cubicBezTo>
                  <a:cubicBezTo>
                    <a:pt x="5" y="14"/>
                    <a:pt x="7" y="13"/>
                    <a:pt x="9" y="14"/>
                  </a:cubicBezTo>
                  <a:cubicBezTo>
                    <a:pt x="11" y="15"/>
                    <a:pt x="12" y="17"/>
                    <a:pt x="11" y="19"/>
                  </a:cubicBezTo>
                  <a:cubicBezTo>
                    <a:pt x="10" y="23"/>
                    <a:pt x="9" y="28"/>
                    <a:pt x="8" y="34"/>
                  </a:cubicBezTo>
                  <a:cubicBezTo>
                    <a:pt x="8" y="35"/>
                    <a:pt x="7" y="36"/>
                    <a:pt x="5" y="37"/>
                  </a:cubicBezTo>
                  <a:close/>
                  <a:moveTo>
                    <a:pt x="35" y="11"/>
                  </a:moveTo>
                  <a:cubicBezTo>
                    <a:pt x="34" y="12"/>
                    <a:pt x="33" y="12"/>
                    <a:pt x="32" y="11"/>
                  </a:cubicBezTo>
                  <a:cubicBezTo>
                    <a:pt x="27" y="9"/>
                    <a:pt x="23" y="8"/>
                    <a:pt x="19" y="10"/>
                  </a:cubicBezTo>
                  <a:cubicBezTo>
                    <a:pt x="17" y="10"/>
                    <a:pt x="15" y="9"/>
                    <a:pt x="14" y="7"/>
                  </a:cubicBezTo>
                  <a:cubicBezTo>
                    <a:pt x="13" y="5"/>
                    <a:pt x="14" y="3"/>
                    <a:pt x="16" y="2"/>
                  </a:cubicBezTo>
                  <a:cubicBezTo>
                    <a:pt x="17" y="2"/>
                    <a:pt x="17" y="2"/>
                    <a:pt x="17" y="2"/>
                  </a:cubicBezTo>
                  <a:cubicBezTo>
                    <a:pt x="22" y="0"/>
                    <a:pt x="28" y="1"/>
                    <a:pt x="35" y="4"/>
                  </a:cubicBezTo>
                  <a:cubicBezTo>
                    <a:pt x="37" y="5"/>
                    <a:pt x="38" y="7"/>
                    <a:pt x="37" y="9"/>
                  </a:cubicBezTo>
                  <a:cubicBezTo>
                    <a:pt x="36" y="10"/>
                    <a:pt x="36" y="11"/>
                    <a:pt x="35" y="11"/>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50" name="ï$1îḑé">
              <a:extLst>
                <a:ext uri="{FF2B5EF4-FFF2-40B4-BE49-F238E27FC236}">
                  <a16:creationId xmlns:a16="http://schemas.microsoft.com/office/drawing/2014/main" xmlns="" id="{C7670E26-A42B-499B-98E4-C9AC8D172184}"/>
                </a:ext>
              </a:extLst>
            </p:cNvPr>
            <p:cNvSpPr/>
            <p:nvPr userDrawn="1"/>
          </p:nvSpPr>
          <p:spPr bwMode="auto">
            <a:xfrm>
              <a:off x="5180013" y="1901826"/>
              <a:ext cx="400050" cy="565150"/>
            </a:xfrm>
            <a:custGeom>
              <a:avLst/>
              <a:gdLst>
                <a:gd name="T0" fmla="*/ 19 w 119"/>
                <a:gd name="T1" fmla="*/ 169 h 169"/>
                <a:gd name="T2" fmla="*/ 12 w 119"/>
                <a:gd name="T3" fmla="*/ 167 h 169"/>
                <a:gd name="T4" fmla="*/ 3 w 119"/>
                <a:gd name="T5" fmla="*/ 131 h 169"/>
                <a:gd name="T6" fmla="*/ 27 w 119"/>
                <a:gd name="T7" fmla="*/ 69 h 169"/>
                <a:gd name="T8" fmla="*/ 67 w 119"/>
                <a:gd name="T9" fmla="*/ 17 h 169"/>
                <a:gd name="T10" fmla="*/ 102 w 119"/>
                <a:gd name="T11" fmla="*/ 5 h 169"/>
                <a:gd name="T12" fmla="*/ 87 w 119"/>
                <a:gd name="T13" fmla="*/ 103 h 169"/>
                <a:gd name="T14" fmla="*/ 47 w 119"/>
                <a:gd name="T15" fmla="*/ 155 h 169"/>
                <a:gd name="T16" fmla="*/ 19 w 119"/>
                <a:gd name="T17" fmla="*/ 169 h 169"/>
                <a:gd name="T18" fmla="*/ 95 w 119"/>
                <a:gd name="T19" fmla="*/ 7 h 169"/>
                <a:gd name="T20" fmla="*/ 69 w 119"/>
                <a:gd name="T21" fmla="*/ 20 h 169"/>
                <a:gd name="T22" fmla="*/ 30 w 119"/>
                <a:gd name="T23" fmla="*/ 71 h 169"/>
                <a:gd name="T24" fmla="*/ 7 w 119"/>
                <a:gd name="T25" fmla="*/ 131 h 169"/>
                <a:gd name="T26" fmla="*/ 14 w 119"/>
                <a:gd name="T27" fmla="*/ 164 h 169"/>
                <a:gd name="T28" fmla="*/ 44 w 119"/>
                <a:gd name="T29" fmla="*/ 152 h 169"/>
                <a:gd name="T30" fmla="*/ 84 w 119"/>
                <a:gd name="T31" fmla="*/ 101 h 169"/>
                <a:gd name="T32" fmla="*/ 100 w 119"/>
                <a:gd name="T33" fmla="*/ 8 h 169"/>
                <a:gd name="T34" fmla="*/ 95 w 119"/>
                <a:gd name="T35" fmla="*/ 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 h="169">
                  <a:moveTo>
                    <a:pt x="19" y="169"/>
                  </a:moveTo>
                  <a:cubicBezTo>
                    <a:pt x="16" y="169"/>
                    <a:pt x="14" y="169"/>
                    <a:pt x="12" y="167"/>
                  </a:cubicBezTo>
                  <a:cubicBezTo>
                    <a:pt x="3" y="163"/>
                    <a:pt x="0" y="150"/>
                    <a:pt x="3" y="131"/>
                  </a:cubicBezTo>
                  <a:cubicBezTo>
                    <a:pt x="7" y="112"/>
                    <a:pt x="15" y="91"/>
                    <a:pt x="27" y="69"/>
                  </a:cubicBezTo>
                  <a:cubicBezTo>
                    <a:pt x="39" y="48"/>
                    <a:pt x="53" y="29"/>
                    <a:pt x="67" y="17"/>
                  </a:cubicBezTo>
                  <a:cubicBezTo>
                    <a:pt x="81" y="4"/>
                    <a:pt x="94" y="0"/>
                    <a:pt x="102" y="5"/>
                  </a:cubicBezTo>
                  <a:cubicBezTo>
                    <a:pt x="119" y="14"/>
                    <a:pt x="113" y="57"/>
                    <a:pt x="87" y="103"/>
                  </a:cubicBezTo>
                  <a:cubicBezTo>
                    <a:pt x="75" y="124"/>
                    <a:pt x="61" y="143"/>
                    <a:pt x="47" y="155"/>
                  </a:cubicBezTo>
                  <a:cubicBezTo>
                    <a:pt x="36" y="164"/>
                    <a:pt x="27" y="169"/>
                    <a:pt x="19" y="169"/>
                  </a:cubicBezTo>
                  <a:close/>
                  <a:moveTo>
                    <a:pt x="95" y="7"/>
                  </a:moveTo>
                  <a:cubicBezTo>
                    <a:pt x="88" y="7"/>
                    <a:pt x="79" y="11"/>
                    <a:pt x="69" y="20"/>
                  </a:cubicBezTo>
                  <a:cubicBezTo>
                    <a:pt x="56" y="32"/>
                    <a:pt x="42" y="50"/>
                    <a:pt x="30" y="71"/>
                  </a:cubicBezTo>
                  <a:cubicBezTo>
                    <a:pt x="18" y="92"/>
                    <a:pt x="10" y="114"/>
                    <a:pt x="7" y="131"/>
                  </a:cubicBezTo>
                  <a:cubicBezTo>
                    <a:pt x="5" y="148"/>
                    <a:pt x="7" y="160"/>
                    <a:pt x="14" y="164"/>
                  </a:cubicBezTo>
                  <a:cubicBezTo>
                    <a:pt x="20" y="168"/>
                    <a:pt x="32" y="163"/>
                    <a:pt x="44" y="152"/>
                  </a:cubicBezTo>
                  <a:cubicBezTo>
                    <a:pt x="58" y="140"/>
                    <a:pt x="72" y="122"/>
                    <a:pt x="84" y="101"/>
                  </a:cubicBezTo>
                  <a:cubicBezTo>
                    <a:pt x="107" y="59"/>
                    <a:pt x="115" y="16"/>
                    <a:pt x="100" y="8"/>
                  </a:cubicBezTo>
                  <a:cubicBezTo>
                    <a:pt x="99" y="7"/>
                    <a:pt x="97" y="7"/>
                    <a:pt x="95" y="7"/>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51" name="íṣ1iḓê">
              <a:extLst>
                <a:ext uri="{FF2B5EF4-FFF2-40B4-BE49-F238E27FC236}">
                  <a16:creationId xmlns:a16="http://schemas.microsoft.com/office/drawing/2014/main" xmlns="" id="{FA6EF1C0-4071-4A2A-BE36-BF6C0D7D529F}"/>
                </a:ext>
              </a:extLst>
            </p:cNvPr>
            <p:cNvSpPr/>
            <p:nvPr userDrawn="1"/>
          </p:nvSpPr>
          <p:spPr bwMode="auto">
            <a:xfrm>
              <a:off x="5176838" y="1905001"/>
              <a:ext cx="406400" cy="569913"/>
            </a:xfrm>
            <a:custGeom>
              <a:avLst/>
              <a:gdLst>
                <a:gd name="T0" fmla="*/ 97 w 121"/>
                <a:gd name="T1" fmla="*/ 167 h 170"/>
                <a:gd name="T2" fmla="*/ 28 w 121"/>
                <a:gd name="T3" fmla="*/ 102 h 170"/>
                <a:gd name="T4" fmla="*/ 4 w 121"/>
                <a:gd name="T5" fmla="*/ 41 h 170"/>
                <a:gd name="T6" fmla="*/ 11 w 121"/>
                <a:gd name="T7" fmla="*/ 4 h 170"/>
                <a:gd name="T8" fmla="*/ 47 w 121"/>
                <a:gd name="T9" fmla="*/ 16 h 170"/>
                <a:gd name="T10" fmla="*/ 88 w 121"/>
                <a:gd name="T11" fmla="*/ 68 h 170"/>
                <a:gd name="T12" fmla="*/ 104 w 121"/>
                <a:gd name="T13" fmla="*/ 166 h 170"/>
                <a:gd name="T14" fmla="*/ 97 w 121"/>
                <a:gd name="T15" fmla="*/ 167 h 170"/>
                <a:gd name="T16" fmla="*/ 19 w 121"/>
                <a:gd name="T17" fmla="*/ 6 h 170"/>
                <a:gd name="T18" fmla="*/ 13 w 121"/>
                <a:gd name="T19" fmla="*/ 8 h 170"/>
                <a:gd name="T20" fmla="*/ 8 w 121"/>
                <a:gd name="T21" fmla="*/ 40 h 170"/>
                <a:gd name="T22" fmla="*/ 31 w 121"/>
                <a:gd name="T23" fmla="*/ 100 h 170"/>
                <a:gd name="T24" fmla="*/ 102 w 121"/>
                <a:gd name="T25" fmla="*/ 162 h 170"/>
                <a:gd name="T26" fmla="*/ 84 w 121"/>
                <a:gd name="T27" fmla="*/ 70 h 170"/>
                <a:gd name="T28" fmla="*/ 44 w 121"/>
                <a:gd name="T29" fmla="*/ 19 h 170"/>
                <a:gd name="T30" fmla="*/ 19 w 121"/>
                <a:gd name="T31" fmla="*/ 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 h="170">
                  <a:moveTo>
                    <a:pt x="97" y="167"/>
                  </a:moveTo>
                  <a:cubicBezTo>
                    <a:pt x="79" y="167"/>
                    <a:pt x="51" y="141"/>
                    <a:pt x="28" y="102"/>
                  </a:cubicBezTo>
                  <a:cubicBezTo>
                    <a:pt x="16" y="81"/>
                    <a:pt x="7" y="59"/>
                    <a:pt x="4" y="41"/>
                  </a:cubicBezTo>
                  <a:cubicBezTo>
                    <a:pt x="0" y="22"/>
                    <a:pt x="3" y="9"/>
                    <a:pt x="11" y="4"/>
                  </a:cubicBezTo>
                  <a:cubicBezTo>
                    <a:pt x="20" y="0"/>
                    <a:pt x="32" y="4"/>
                    <a:pt x="47" y="16"/>
                  </a:cubicBezTo>
                  <a:cubicBezTo>
                    <a:pt x="61" y="28"/>
                    <a:pt x="76" y="46"/>
                    <a:pt x="88" y="68"/>
                  </a:cubicBezTo>
                  <a:cubicBezTo>
                    <a:pt x="114" y="113"/>
                    <a:pt x="121" y="156"/>
                    <a:pt x="104" y="166"/>
                  </a:cubicBezTo>
                  <a:cubicBezTo>
                    <a:pt x="102" y="167"/>
                    <a:pt x="100" y="167"/>
                    <a:pt x="97" y="167"/>
                  </a:cubicBezTo>
                  <a:close/>
                  <a:moveTo>
                    <a:pt x="19" y="6"/>
                  </a:moveTo>
                  <a:cubicBezTo>
                    <a:pt x="17" y="6"/>
                    <a:pt x="15" y="7"/>
                    <a:pt x="13" y="8"/>
                  </a:cubicBezTo>
                  <a:cubicBezTo>
                    <a:pt x="7" y="12"/>
                    <a:pt x="5" y="24"/>
                    <a:pt x="8" y="40"/>
                  </a:cubicBezTo>
                  <a:cubicBezTo>
                    <a:pt x="11" y="58"/>
                    <a:pt x="19" y="79"/>
                    <a:pt x="31" y="100"/>
                  </a:cubicBezTo>
                  <a:cubicBezTo>
                    <a:pt x="56" y="142"/>
                    <a:pt x="88" y="170"/>
                    <a:pt x="102" y="162"/>
                  </a:cubicBezTo>
                  <a:cubicBezTo>
                    <a:pt x="117" y="154"/>
                    <a:pt x="109" y="111"/>
                    <a:pt x="84" y="70"/>
                  </a:cubicBezTo>
                  <a:cubicBezTo>
                    <a:pt x="72" y="49"/>
                    <a:pt x="58" y="31"/>
                    <a:pt x="44" y="19"/>
                  </a:cubicBezTo>
                  <a:cubicBezTo>
                    <a:pt x="35" y="11"/>
                    <a:pt x="26" y="6"/>
                    <a:pt x="19" y="6"/>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52" name="îsḷíḋê">
              <a:extLst>
                <a:ext uri="{FF2B5EF4-FFF2-40B4-BE49-F238E27FC236}">
                  <a16:creationId xmlns:a16="http://schemas.microsoft.com/office/drawing/2014/main" xmlns="" id="{1F7C38C3-57DC-40AB-8463-B5DE1C93A0D6}"/>
                </a:ext>
              </a:extLst>
            </p:cNvPr>
            <p:cNvSpPr/>
            <p:nvPr userDrawn="1"/>
          </p:nvSpPr>
          <p:spPr bwMode="auto">
            <a:xfrm>
              <a:off x="5056188" y="2071688"/>
              <a:ext cx="630238" cy="234950"/>
            </a:xfrm>
            <a:custGeom>
              <a:avLst/>
              <a:gdLst>
                <a:gd name="T0" fmla="*/ 87 w 188"/>
                <a:gd name="T1" fmla="*/ 70 h 70"/>
                <a:gd name="T2" fmla="*/ 30 w 188"/>
                <a:gd name="T3" fmla="*/ 62 h 70"/>
                <a:gd name="T4" fmla="*/ 1 w 188"/>
                <a:gd name="T5" fmla="*/ 38 h 70"/>
                <a:gd name="T6" fmla="*/ 93 w 188"/>
                <a:gd name="T7" fmla="*/ 0 h 70"/>
                <a:gd name="T8" fmla="*/ 158 w 188"/>
                <a:gd name="T9" fmla="*/ 8 h 70"/>
                <a:gd name="T10" fmla="*/ 187 w 188"/>
                <a:gd name="T11" fmla="*/ 32 h 70"/>
                <a:gd name="T12" fmla="*/ 95 w 188"/>
                <a:gd name="T13" fmla="*/ 70 h 70"/>
                <a:gd name="T14" fmla="*/ 87 w 188"/>
                <a:gd name="T15" fmla="*/ 70 h 70"/>
                <a:gd name="T16" fmla="*/ 101 w 188"/>
                <a:gd name="T17" fmla="*/ 4 h 70"/>
                <a:gd name="T18" fmla="*/ 93 w 188"/>
                <a:gd name="T19" fmla="*/ 4 h 70"/>
                <a:gd name="T20" fmla="*/ 5 w 188"/>
                <a:gd name="T21" fmla="*/ 38 h 70"/>
                <a:gd name="T22" fmla="*/ 31 w 188"/>
                <a:gd name="T23" fmla="*/ 58 h 70"/>
                <a:gd name="T24" fmla="*/ 95 w 188"/>
                <a:gd name="T25" fmla="*/ 66 h 70"/>
                <a:gd name="T26" fmla="*/ 183 w 188"/>
                <a:gd name="T27" fmla="*/ 32 h 70"/>
                <a:gd name="T28" fmla="*/ 157 w 188"/>
                <a:gd name="T29" fmla="*/ 12 h 70"/>
                <a:gd name="T30" fmla="*/ 101 w 188"/>
                <a:gd name="T31"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70">
                  <a:moveTo>
                    <a:pt x="87" y="70"/>
                  </a:moveTo>
                  <a:cubicBezTo>
                    <a:pt x="65" y="70"/>
                    <a:pt x="45" y="67"/>
                    <a:pt x="30" y="62"/>
                  </a:cubicBezTo>
                  <a:cubicBezTo>
                    <a:pt x="11" y="56"/>
                    <a:pt x="1" y="48"/>
                    <a:pt x="1" y="38"/>
                  </a:cubicBezTo>
                  <a:cubicBezTo>
                    <a:pt x="0" y="19"/>
                    <a:pt x="41" y="2"/>
                    <a:pt x="93" y="0"/>
                  </a:cubicBezTo>
                  <a:cubicBezTo>
                    <a:pt x="117" y="0"/>
                    <a:pt x="140" y="2"/>
                    <a:pt x="158" y="8"/>
                  </a:cubicBezTo>
                  <a:cubicBezTo>
                    <a:pt x="176" y="14"/>
                    <a:pt x="187" y="22"/>
                    <a:pt x="187" y="32"/>
                  </a:cubicBezTo>
                  <a:cubicBezTo>
                    <a:pt x="188" y="51"/>
                    <a:pt x="147" y="68"/>
                    <a:pt x="95" y="70"/>
                  </a:cubicBezTo>
                  <a:cubicBezTo>
                    <a:pt x="92" y="70"/>
                    <a:pt x="89" y="70"/>
                    <a:pt x="87" y="70"/>
                  </a:cubicBezTo>
                  <a:close/>
                  <a:moveTo>
                    <a:pt x="101" y="4"/>
                  </a:moveTo>
                  <a:cubicBezTo>
                    <a:pt x="99" y="4"/>
                    <a:pt x="96" y="4"/>
                    <a:pt x="93" y="4"/>
                  </a:cubicBezTo>
                  <a:cubicBezTo>
                    <a:pt x="45" y="6"/>
                    <a:pt x="4" y="21"/>
                    <a:pt x="5" y="38"/>
                  </a:cubicBezTo>
                  <a:cubicBezTo>
                    <a:pt x="5" y="46"/>
                    <a:pt x="15" y="53"/>
                    <a:pt x="31" y="58"/>
                  </a:cubicBezTo>
                  <a:cubicBezTo>
                    <a:pt x="48" y="64"/>
                    <a:pt x="71" y="66"/>
                    <a:pt x="95" y="66"/>
                  </a:cubicBezTo>
                  <a:cubicBezTo>
                    <a:pt x="143" y="64"/>
                    <a:pt x="183" y="49"/>
                    <a:pt x="183" y="32"/>
                  </a:cubicBezTo>
                  <a:cubicBezTo>
                    <a:pt x="183" y="24"/>
                    <a:pt x="173" y="17"/>
                    <a:pt x="157" y="12"/>
                  </a:cubicBezTo>
                  <a:cubicBezTo>
                    <a:pt x="142" y="7"/>
                    <a:pt x="122" y="4"/>
                    <a:pt x="101" y="4"/>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53" name="iŝḷïḋè">
              <a:extLst>
                <a:ext uri="{FF2B5EF4-FFF2-40B4-BE49-F238E27FC236}">
                  <a16:creationId xmlns:a16="http://schemas.microsoft.com/office/drawing/2014/main" xmlns="" id="{0ECB4F03-2579-4889-9917-568036FE009B}"/>
                </a:ext>
              </a:extLst>
            </p:cNvPr>
            <p:cNvSpPr/>
            <p:nvPr userDrawn="1"/>
          </p:nvSpPr>
          <p:spPr bwMode="auto">
            <a:xfrm>
              <a:off x="5281613" y="1917701"/>
              <a:ext cx="49213" cy="50800"/>
            </a:xfrm>
            <a:custGeom>
              <a:avLst/>
              <a:gdLst>
                <a:gd name="T0" fmla="*/ 13 w 15"/>
                <a:gd name="T1" fmla="*/ 11 h 15"/>
                <a:gd name="T2" fmla="*/ 4 w 15"/>
                <a:gd name="T3" fmla="*/ 14 h 15"/>
                <a:gd name="T4" fmla="*/ 1 w 15"/>
                <a:gd name="T5" fmla="*/ 4 h 15"/>
                <a:gd name="T6" fmla="*/ 11 w 15"/>
                <a:gd name="T7" fmla="*/ 2 h 15"/>
                <a:gd name="T8" fmla="*/ 13 w 15"/>
                <a:gd name="T9" fmla="*/ 11 h 15"/>
              </a:gdLst>
              <a:ahLst/>
              <a:cxnLst>
                <a:cxn ang="0">
                  <a:pos x="T0" y="T1"/>
                </a:cxn>
                <a:cxn ang="0">
                  <a:pos x="T2" y="T3"/>
                </a:cxn>
                <a:cxn ang="0">
                  <a:pos x="T4" y="T5"/>
                </a:cxn>
                <a:cxn ang="0">
                  <a:pos x="T6" y="T7"/>
                </a:cxn>
                <a:cxn ang="0">
                  <a:pos x="T8" y="T9"/>
                </a:cxn>
              </a:cxnLst>
              <a:rect l="0" t="0" r="r" b="b"/>
              <a:pathLst>
                <a:path w="15" h="15">
                  <a:moveTo>
                    <a:pt x="13" y="11"/>
                  </a:moveTo>
                  <a:cubicBezTo>
                    <a:pt x="12" y="14"/>
                    <a:pt x="7" y="15"/>
                    <a:pt x="4" y="14"/>
                  </a:cubicBezTo>
                  <a:cubicBezTo>
                    <a:pt x="1" y="12"/>
                    <a:pt x="0" y="8"/>
                    <a:pt x="1" y="4"/>
                  </a:cubicBezTo>
                  <a:cubicBezTo>
                    <a:pt x="3" y="1"/>
                    <a:pt x="7" y="0"/>
                    <a:pt x="11" y="2"/>
                  </a:cubicBezTo>
                  <a:cubicBezTo>
                    <a:pt x="14" y="3"/>
                    <a:pt x="15" y="8"/>
                    <a:pt x="13" y="11"/>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54" name="îş1ïḑe">
              <a:extLst>
                <a:ext uri="{FF2B5EF4-FFF2-40B4-BE49-F238E27FC236}">
                  <a16:creationId xmlns:a16="http://schemas.microsoft.com/office/drawing/2014/main" xmlns="" id="{36265837-F028-45B5-8CB3-29676512FC48}"/>
                </a:ext>
              </a:extLst>
            </p:cNvPr>
            <p:cNvSpPr/>
            <p:nvPr userDrawn="1"/>
          </p:nvSpPr>
          <p:spPr bwMode="auto">
            <a:xfrm>
              <a:off x="5273675" y="1911351"/>
              <a:ext cx="65088" cy="60325"/>
            </a:xfrm>
            <a:custGeom>
              <a:avLst/>
              <a:gdLst>
                <a:gd name="T0" fmla="*/ 9 w 19"/>
                <a:gd name="T1" fmla="*/ 18 h 18"/>
                <a:gd name="T2" fmla="*/ 5 w 19"/>
                <a:gd name="T3" fmla="*/ 17 h 18"/>
                <a:gd name="T4" fmla="*/ 1 w 19"/>
                <a:gd name="T5" fmla="*/ 12 h 18"/>
                <a:gd name="T6" fmla="*/ 2 w 19"/>
                <a:gd name="T7" fmla="*/ 5 h 18"/>
                <a:gd name="T8" fmla="*/ 14 w 19"/>
                <a:gd name="T9" fmla="*/ 2 h 18"/>
                <a:gd name="T10" fmla="*/ 18 w 19"/>
                <a:gd name="T11" fmla="*/ 7 h 18"/>
                <a:gd name="T12" fmla="*/ 17 w 19"/>
                <a:gd name="T13" fmla="*/ 14 h 18"/>
                <a:gd name="T14" fmla="*/ 9 w 19"/>
                <a:gd name="T15" fmla="*/ 18 h 18"/>
                <a:gd name="T16" fmla="*/ 9 w 19"/>
                <a:gd name="T17" fmla="*/ 5 h 18"/>
                <a:gd name="T18" fmla="*/ 5 w 19"/>
                <a:gd name="T19" fmla="*/ 7 h 18"/>
                <a:gd name="T20" fmla="*/ 5 w 19"/>
                <a:gd name="T21" fmla="*/ 11 h 18"/>
                <a:gd name="T22" fmla="*/ 7 w 19"/>
                <a:gd name="T23" fmla="*/ 14 h 18"/>
                <a:gd name="T24" fmla="*/ 14 w 19"/>
                <a:gd name="T25" fmla="*/ 12 h 18"/>
                <a:gd name="T26" fmla="*/ 14 w 19"/>
                <a:gd name="T27" fmla="*/ 8 h 18"/>
                <a:gd name="T28" fmla="*/ 12 w 19"/>
                <a:gd name="T29" fmla="*/ 5 h 18"/>
                <a:gd name="T30" fmla="*/ 9 w 19"/>
                <a:gd name="T31"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8">
                  <a:moveTo>
                    <a:pt x="9" y="18"/>
                  </a:moveTo>
                  <a:cubicBezTo>
                    <a:pt x="8" y="18"/>
                    <a:pt x="7" y="18"/>
                    <a:pt x="5" y="17"/>
                  </a:cubicBezTo>
                  <a:cubicBezTo>
                    <a:pt x="3" y="16"/>
                    <a:pt x="2" y="14"/>
                    <a:pt x="1" y="12"/>
                  </a:cubicBezTo>
                  <a:cubicBezTo>
                    <a:pt x="0" y="10"/>
                    <a:pt x="1" y="7"/>
                    <a:pt x="2" y="5"/>
                  </a:cubicBezTo>
                  <a:cubicBezTo>
                    <a:pt x="4" y="1"/>
                    <a:pt x="9" y="0"/>
                    <a:pt x="14" y="2"/>
                  </a:cubicBezTo>
                  <a:cubicBezTo>
                    <a:pt x="16" y="3"/>
                    <a:pt x="17" y="5"/>
                    <a:pt x="18" y="7"/>
                  </a:cubicBezTo>
                  <a:cubicBezTo>
                    <a:pt x="19" y="9"/>
                    <a:pt x="18" y="12"/>
                    <a:pt x="17" y="14"/>
                  </a:cubicBezTo>
                  <a:cubicBezTo>
                    <a:pt x="16" y="17"/>
                    <a:pt x="13" y="18"/>
                    <a:pt x="9" y="18"/>
                  </a:cubicBezTo>
                  <a:close/>
                  <a:moveTo>
                    <a:pt x="9" y="5"/>
                  </a:moveTo>
                  <a:cubicBezTo>
                    <a:pt x="8" y="5"/>
                    <a:pt x="6" y="6"/>
                    <a:pt x="5" y="7"/>
                  </a:cubicBezTo>
                  <a:cubicBezTo>
                    <a:pt x="5" y="8"/>
                    <a:pt x="4" y="10"/>
                    <a:pt x="5" y="11"/>
                  </a:cubicBezTo>
                  <a:cubicBezTo>
                    <a:pt x="5" y="12"/>
                    <a:pt x="6" y="13"/>
                    <a:pt x="7" y="14"/>
                  </a:cubicBezTo>
                  <a:cubicBezTo>
                    <a:pt x="9" y="15"/>
                    <a:pt x="12" y="14"/>
                    <a:pt x="14" y="12"/>
                  </a:cubicBezTo>
                  <a:cubicBezTo>
                    <a:pt x="14" y="11"/>
                    <a:pt x="14" y="10"/>
                    <a:pt x="14" y="8"/>
                  </a:cubicBezTo>
                  <a:cubicBezTo>
                    <a:pt x="14" y="7"/>
                    <a:pt x="13" y="6"/>
                    <a:pt x="12" y="5"/>
                  </a:cubicBezTo>
                  <a:cubicBezTo>
                    <a:pt x="11" y="5"/>
                    <a:pt x="10" y="5"/>
                    <a:pt x="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55" name="î$ḷiḍê">
              <a:extLst>
                <a:ext uri="{FF2B5EF4-FFF2-40B4-BE49-F238E27FC236}">
                  <a16:creationId xmlns:a16="http://schemas.microsoft.com/office/drawing/2014/main" xmlns="" id="{D2C428B4-CA3B-4ED9-9F08-FF599D10D560}"/>
                </a:ext>
              </a:extLst>
            </p:cNvPr>
            <p:cNvSpPr/>
            <p:nvPr userDrawn="1"/>
          </p:nvSpPr>
          <p:spPr bwMode="auto">
            <a:xfrm>
              <a:off x="5303838" y="2400301"/>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5"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56" name="ï$ḷïdé">
              <a:extLst>
                <a:ext uri="{FF2B5EF4-FFF2-40B4-BE49-F238E27FC236}">
                  <a16:creationId xmlns:a16="http://schemas.microsoft.com/office/drawing/2014/main" xmlns="" id="{5D0FB00D-2684-4DE5-BF43-DAE19714B89E}"/>
                </a:ext>
              </a:extLst>
            </p:cNvPr>
            <p:cNvSpPr/>
            <p:nvPr userDrawn="1"/>
          </p:nvSpPr>
          <p:spPr bwMode="auto">
            <a:xfrm>
              <a:off x="5297488" y="2393951"/>
              <a:ext cx="66675" cy="63500"/>
            </a:xfrm>
            <a:custGeom>
              <a:avLst/>
              <a:gdLst>
                <a:gd name="T0" fmla="*/ 10 w 20"/>
                <a:gd name="T1" fmla="*/ 19 h 19"/>
                <a:gd name="T2" fmla="*/ 6 w 20"/>
                <a:gd name="T3" fmla="*/ 18 h 19"/>
                <a:gd name="T4" fmla="*/ 2 w 20"/>
                <a:gd name="T5" fmla="*/ 6 h 19"/>
                <a:gd name="T6" fmla="*/ 14 w 20"/>
                <a:gd name="T7" fmla="*/ 2 h 19"/>
                <a:gd name="T8" fmla="*/ 18 w 20"/>
                <a:gd name="T9" fmla="*/ 15 h 19"/>
                <a:gd name="T10" fmla="*/ 12 w 20"/>
                <a:gd name="T11" fmla="*/ 19 h 19"/>
                <a:gd name="T12" fmla="*/ 10 w 20"/>
                <a:gd name="T13" fmla="*/ 19 h 19"/>
                <a:gd name="T14" fmla="*/ 10 w 20"/>
                <a:gd name="T15" fmla="*/ 5 h 19"/>
                <a:gd name="T16" fmla="*/ 6 w 20"/>
                <a:gd name="T17" fmla="*/ 8 h 19"/>
                <a:gd name="T18" fmla="*/ 8 w 20"/>
                <a:gd name="T19" fmla="*/ 14 h 19"/>
                <a:gd name="T20" fmla="*/ 14 w 20"/>
                <a:gd name="T21" fmla="*/ 13 h 19"/>
                <a:gd name="T22" fmla="*/ 14 w 20"/>
                <a:gd name="T23" fmla="*/ 13 h 19"/>
                <a:gd name="T24" fmla="*/ 12 w 20"/>
                <a:gd name="T25" fmla="*/ 6 h 19"/>
                <a:gd name="T26" fmla="*/ 10 w 20"/>
                <a:gd name="T2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9">
                  <a:moveTo>
                    <a:pt x="10" y="19"/>
                  </a:moveTo>
                  <a:cubicBezTo>
                    <a:pt x="9" y="19"/>
                    <a:pt x="7" y="19"/>
                    <a:pt x="6" y="18"/>
                  </a:cubicBezTo>
                  <a:cubicBezTo>
                    <a:pt x="2" y="16"/>
                    <a:pt x="0" y="10"/>
                    <a:pt x="2" y="6"/>
                  </a:cubicBezTo>
                  <a:cubicBezTo>
                    <a:pt x="5" y="2"/>
                    <a:pt x="10" y="0"/>
                    <a:pt x="14" y="2"/>
                  </a:cubicBezTo>
                  <a:cubicBezTo>
                    <a:pt x="19" y="5"/>
                    <a:pt x="20" y="10"/>
                    <a:pt x="18" y="15"/>
                  </a:cubicBezTo>
                  <a:cubicBezTo>
                    <a:pt x="17" y="17"/>
                    <a:pt x="15" y="18"/>
                    <a:pt x="12" y="19"/>
                  </a:cubicBezTo>
                  <a:cubicBezTo>
                    <a:pt x="12" y="19"/>
                    <a:pt x="11" y="19"/>
                    <a:pt x="10" y="19"/>
                  </a:cubicBezTo>
                  <a:close/>
                  <a:moveTo>
                    <a:pt x="10" y="5"/>
                  </a:moveTo>
                  <a:cubicBezTo>
                    <a:pt x="8" y="5"/>
                    <a:pt x="7" y="6"/>
                    <a:pt x="6" y="8"/>
                  </a:cubicBezTo>
                  <a:cubicBezTo>
                    <a:pt x="5" y="10"/>
                    <a:pt x="5" y="13"/>
                    <a:pt x="8" y="14"/>
                  </a:cubicBezTo>
                  <a:cubicBezTo>
                    <a:pt x="10" y="16"/>
                    <a:pt x="13" y="15"/>
                    <a:pt x="14" y="13"/>
                  </a:cubicBezTo>
                  <a:cubicBezTo>
                    <a:pt x="14" y="13"/>
                    <a:pt x="14" y="13"/>
                    <a:pt x="14" y="13"/>
                  </a:cubicBezTo>
                  <a:cubicBezTo>
                    <a:pt x="16" y="10"/>
                    <a:pt x="15" y="7"/>
                    <a:pt x="12" y="6"/>
                  </a:cubicBezTo>
                  <a:cubicBezTo>
                    <a:pt x="12" y="6"/>
                    <a:pt x="11" y="5"/>
                    <a:pt x="1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57" name="îšļïḋé">
              <a:extLst>
                <a:ext uri="{FF2B5EF4-FFF2-40B4-BE49-F238E27FC236}">
                  <a16:creationId xmlns:a16="http://schemas.microsoft.com/office/drawing/2014/main" xmlns="" id="{8A50D0CD-A3D3-4603-837A-729C03C142F9}"/>
                </a:ext>
              </a:extLst>
            </p:cNvPr>
            <p:cNvSpPr/>
            <p:nvPr userDrawn="1"/>
          </p:nvSpPr>
          <p:spPr bwMode="auto">
            <a:xfrm>
              <a:off x="5586413" y="2225676"/>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4"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58" name="ïşľiďê">
              <a:extLst>
                <a:ext uri="{FF2B5EF4-FFF2-40B4-BE49-F238E27FC236}">
                  <a16:creationId xmlns:a16="http://schemas.microsoft.com/office/drawing/2014/main" xmlns="" id="{EE90252A-9E59-477A-8FCF-E626E49C017A}"/>
                </a:ext>
              </a:extLst>
            </p:cNvPr>
            <p:cNvSpPr/>
            <p:nvPr userDrawn="1"/>
          </p:nvSpPr>
          <p:spPr bwMode="auto">
            <a:xfrm>
              <a:off x="5580063" y="2222501"/>
              <a:ext cx="66675" cy="60325"/>
            </a:xfrm>
            <a:custGeom>
              <a:avLst/>
              <a:gdLst>
                <a:gd name="T0" fmla="*/ 10 w 20"/>
                <a:gd name="T1" fmla="*/ 18 h 18"/>
                <a:gd name="T2" fmla="*/ 6 w 20"/>
                <a:gd name="T3" fmla="*/ 17 h 18"/>
                <a:gd name="T4" fmla="*/ 2 w 20"/>
                <a:gd name="T5" fmla="*/ 5 h 18"/>
                <a:gd name="T6" fmla="*/ 7 w 20"/>
                <a:gd name="T7" fmla="*/ 1 h 18"/>
                <a:gd name="T8" fmla="*/ 14 w 20"/>
                <a:gd name="T9" fmla="*/ 2 h 18"/>
                <a:gd name="T10" fmla="*/ 18 w 20"/>
                <a:gd name="T11" fmla="*/ 14 h 18"/>
                <a:gd name="T12" fmla="*/ 10 w 20"/>
                <a:gd name="T13" fmla="*/ 18 h 18"/>
                <a:gd name="T14" fmla="*/ 10 w 20"/>
                <a:gd name="T15" fmla="*/ 4 h 18"/>
                <a:gd name="T16" fmla="*/ 6 w 20"/>
                <a:gd name="T17" fmla="*/ 7 h 18"/>
                <a:gd name="T18" fmla="*/ 7 w 20"/>
                <a:gd name="T19" fmla="*/ 13 h 18"/>
                <a:gd name="T20" fmla="*/ 14 w 20"/>
                <a:gd name="T21" fmla="*/ 12 h 18"/>
                <a:gd name="T22" fmla="*/ 12 w 20"/>
                <a:gd name="T23" fmla="*/ 5 h 18"/>
                <a:gd name="T24" fmla="*/ 10 w 20"/>
                <a:gd name="T2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8">
                  <a:moveTo>
                    <a:pt x="10" y="18"/>
                  </a:moveTo>
                  <a:cubicBezTo>
                    <a:pt x="8" y="18"/>
                    <a:pt x="7" y="18"/>
                    <a:pt x="6" y="17"/>
                  </a:cubicBezTo>
                  <a:cubicBezTo>
                    <a:pt x="1" y="15"/>
                    <a:pt x="0" y="9"/>
                    <a:pt x="2" y="5"/>
                  </a:cubicBezTo>
                  <a:cubicBezTo>
                    <a:pt x="3" y="3"/>
                    <a:pt x="5" y="1"/>
                    <a:pt x="7" y="1"/>
                  </a:cubicBezTo>
                  <a:cubicBezTo>
                    <a:pt x="10" y="0"/>
                    <a:pt x="12" y="0"/>
                    <a:pt x="14" y="2"/>
                  </a:cubicBezTo>
                  <a:cubicBezTo>
                    <a:pt x="18" y="4"/>
                    <a:pt x="20" y="9"/>
                    <a:pt x="18" y="14"/>
                  </a:cubicBezTo>
                  <a:cubicBezTo>
                    <a:pt x="16" y="16"/>
                    <a:pt x="13" y="18"/>
                    <a:pt x="10" y="18"/>
                  </a:cubicBezTo>
                  <a:close/>
                  <a:moveTo>
                    <a:pt x="10" y="4"/>
                  </a:moveTo>
                  <a:cubicBezTo>
                    <a:pt x="8" y="4"/>
                    <a:pt x="6" y="5"/>
                    <a:pt x="6" y="7"/>
                  </a:cubicBezTo>
                  <a:cubicBezTo>
                    <a:pt x="4" y="9"/>
                    <a:pt x="5" y="12"/>
                    <a:pt x="7" y="13"/>
                  </a:cubicBezTo>
                  <a:cubicBezTo>
                    <a:pt x="10" y="15"/>
                    <a:pt x="13" y="14"/>
                    <a:pt x="14" y="12"/>
                  </a:cubicBezTo>
                  <a:cubicBezTo>
                    <a:pt x="15" y="9"/>
                    <a:pt x="15" y="6"/>
                    <a:pt x="12" y="5"/>
                  </a:cubicBezTo>
                  <a:cubicBezTo>
                    <a:pt x="11" y="5"/>
                    <a:pt x="11" y="4"/>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59" name="íş1îďé">
              <a:extLst>
                <a:ext uri="{FF2B5EF4-FFF2-40B4-BE49-F238E27FC236}">
                  <a16:creationId xmlns:a16="http://schemas.microsoft.com/office/drawing/2014/main" xmlns="" id="{0A9B06E8-C383-4263-8A4A-05A544DADB00}"/>
                </a:ext>
              </a:extLst>
            </p:cNvPr>
            <p:cNvSpPr/>
            <p:nvPr userDrawn="1"/>
          </p:nvSpPr>
          <p:spPr bwMode="auto">
            <a:xfrm>
              <a:off x="5314950" y="2132013"/>
              <a:ext cx="114300" cy="114300"/>
            </a:xfrm>
            <a:custGeom>
              <a:avLst/>
              <a:gdLst>
                <a:gd name="T0" fmla="*/ 30 w 34"/>
                <a:gd name="T1" fmla="*/ 24 h 34"/>
                <a:gd name="T2" fmla="*/ 10 w 34"/>
                <a:gd name="T3" fmla="*/ 30 h 34"/>
                <a:gd name="T4" fmla="*/ 4 w 34"/>
                <a:gd name="T5" fmla="*/ 10 h 34"/>
                <a:gd name="T6" fmla="*/ 24 w 34"/>
                <a:gd name="T7" fmla="*/ 4 h 34"/>
                <a:gd name="T8" fmla="*/ 30 w 34"/>
                <a:gd name="T9" fmla="*/ 24 h 34"/>
              </a:gdLst>
              <a:ahLst/>
              <a:cxnLst>
                <a:cxn ang="0">
                  <a:pos x="T0" y="T1"/>
                </a:cxn>
                <a:cxn ang="0">
                  <a:pos x="T2" y="T3"/>
                </a:cxn>
                <a:cxn ang="0">
                  <a:pos x="T4" y="T5"/>
                </a:cxn>
                <a:cxn ang="0">
                  <a:pos x="T6" y="T7"/>
                </a:cxn>
                <a:cxn ang="0">
                  <a:pos x="T8" y="T9"/>
                </a:cxn>
              </a:cxnLst>
              <a:rect l="0" t="0" r="r" b="b"/>
              <a:pathLst>
                <a:path w="34" h="34">
                  <a:moveTo>
                    <a:pt x="30" y="24"/>
                  </a:moveTo>
                  <a:cubicBezTo>
                    <a:pt x="26" y="32"/>
                    <a:pt x="17" y="34"/>
                    <a:pt x="10" y="30"/>
                  </a:cubicBezTo>
                  <a:cubicBezTo>
                    <a:pt x="2" y="26"/>
                    <a:pt x="0" y="17"/>
                    <a:pt x="4" y="10"/>
                  </a:cubicBezTo>
                  <a:cubicBezTo>
                    <a:pt x="8" y="2"/>
                    <a:pt x="17" y="0"/>
                    <a:pt x="24" y="4"/>
                  </a:cubicBezTo>
                  <a:cubicBezTo>
                    <a:pt x="31" y="8"/>
                    <a:pt x="34" y="17"/>
                    <a:pt x="30" y="24"/>
                  </a:cubicBezTo>
                  <a:close/>
                </a:path>
              </a:pathLst>
            </a:custGeom>
            <a:solidFill>
              <a:srgbClr val="F05A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60" name="îṥḻiḍé">
              <a:extLst>
                <a:ext uri="{FF2B5EF4-FFF2-40B4-BE49-F238E27FC236}">
                  <a16:creationId xmlns:a16="http://schemas.microsoft.com/office/drawing/2014/main" xmlns="" id="{F2387C4D-F7BA-4D63-86FE-5692602FA3D3}"/>
                </a:ext>
              </a:extLst>
            </p:cNvPr>
            <p:cNvSpPr/>
            <p:nvPr userDrawn="1"/>
          </p:nvSpPr>
          <p:spPr bwMode="auto">
            <a:xfrm>
              <a:off x="5303838" y="2125663"/>
              <a:ext cx="128588" cy="120650"/>
            </a:xfrm>
            <a:custGeom>
              <a:avLst/>
              <a:gdLst>
                <a:gd name="T0" fmla="*/ 20 w 38"/>
                <a:gd name="T1" fmla="*/ 36 h 36"/>
                <a:gd name="T2" fmla="*/ 12 w 38"/>
                <a:gd name="T3" fmla="*/ 34 h 36"/>
                <a:gd name="T4" fmla="*/ 5 w 38"/>
                <a:gd name="T5" fmla="*/ 11 h 36"/>
                <a:gd name="T6" fmla="*/ 28 w 38"/>
                <a:gd name="T7" fmla="*/ 4 h 36"/>
                <a:gd name="T8" fmla="*/ 36 w 38"/>
                <a:gd name="T9" fmla="*/ 14 h 36"/>
                <a:gd name="T10" fmla="*/ 35 w 38"/>
                <a:gd name="T11" fmla="*/ 27 h 36"/>
                <a:gd name="T12" fmla="*/ 25 w 38"/>
                <a:gd name="T13" fmla="*/ 35 h 36"/>
                <a:gd name="T14" fmla="*/ 20 w 38"/>
                <a:gd name="T15" fmla="*/ 36 h 36"/>
                <a:gd name="T16" fmla="*/ 20 w 38"/>
                <a:gd name="T17" fmla="*/ 6 h 36"/>
                <a:gd name="T18" fmla="*/ 8 w 38"/>
                <a:gd name="T19" fmla="*/ 13 h 36"/>
                <a:gd name="T20" fmla="*/ 14 w 38"/>
                <a:gd name="T21" fmla="*/ 30 h 36"/>
                <a:gd name="T22" fmla="*/ 23 w 38"/>
                <a:gd name="T23" fmla="*/ 32 h 36"/>
                <a:gd name="T24" fmla="*/ 31 w 38"/>
                <a:gd name="T25" fmla="*/ 25 h 36"/>
                <a:gd name="T26" fmla="*/ 32 w 38"/>
                <a:gd name="T27" fmla="*/ 15 h 36"/>
                <a:gd name="T28" fmla="*/ 26 w 38"/>
                <a:gd name="T29" fmla="*/ 8 h 36"/>
                <a:gd name="T30" fmla="*/ 20 w 38"/>
                <a:gd name="T3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6">
                  <a:moveTo>
                    <a:pt x="20" y="36"/>
                  </a:moveTo>
                  <a:cubicBezTo>
                    <a:pt x="17" y="36"/>
                    <a:pt x="14" y="35"/>
                    <a:pt x="12" y="34"/>
                  </a:cubicBezTo>
                  <a:cubicBezTo>
                    <a:pt x="3" y="29"/>
                    <a:pt x="0" y="19"/>
                    <a:pt x="5" y="11"/>
                  </a:cubicBezTo>
                  <a:cubicBezTo>
                    <a:pt x="10" y="2"/>
                    <a:pt x="20" y="0"/>
                    <a:pt x="28" y="4"/>
                  </a:cubicBezTo>
                  <a:cubicBezTo>
                    <a:pt x="32" y="6"/>
                    <a:pt x="35" y="10"/>
                    <a:pt x="36" y="14"/>
                  </a:cubicBezTo>
                  <a:cubicBezTo>
                    <a:pt x="38" y="19"/>
                    <a:pt x="37" y="23"/>
                    <a:pt x="35" y="27"/>
                  </a:cubicBezTo>
                  <a:cubicBezTo>
                    <a:pt x="33" y="31"/>
                    <a:pt x="29" y="34"/>
                    <a:pt x="25" y="35"/>
                  </a:cubicBezTo>
                  <a:cubicBezTo>
                    <a:pt x="23" y="36"/>
                    <a:pt x="21" y="36"/>
                    <a:pt x="20" y="36"/>
                  </a:cubicBezTo>
                  <a:close/>
                  <a:moveTo>
                    <a:pt x="20" y="6"/>
                  </a:moveTo>
                  <a:cubicBezTo>
                    <a:pt x="15" y="6"/>
                    <a:pt x="11" y="8"/>
                    <a:pt x="8" y="13"/>
                  </a:cubicBezTo>
                  <a:cubicBezTo>
                    <a:pt x="5" y="19"/>
                    <a:pt x="7" y="27"/>
                    <a:pt x="14" y="30"/>
                  </a:cubicBezTo>
                  <a:cubicBezTo>
                    <a:pt x="17" y="32"/>
                    <a:pt x="20" y="32"/>
                    <a:pt x="23" y="32"/>
                  </a:cubicBezTo>
                  <a:cubicBezTo>
                    <a:pt x="27" y="31"/>
                    <a:pt x="30" y="28"/>
                    <a:pt x="31" y="25"/>
                  </a:cubicBezTo>
                  <a:cubicBezTo>
                    <a:pt x="33" y="22"/>
                    <a:pt x="33" y="19"/>
                    <a:pt x="32" y="15"/>
                  </a:cubicBezTo>
                  <a:cubicBezTo>
                    <a:pt x="31" y="12"/>
                    <a:pt x="29" y="9"/>
                    <a:pt x="26" y="8"/>
                  </a:cubicBezTo>
                  <a:cubicBezTo>
                    <a:pt x="24" y="6"/>
                    <a:pt x="22" y="6"/>
                    <a:pt x="2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61" name="iṥḷïḑe">
              <a:extLst>
                <a:ext uri="{FF2B5EF4-FFF2-40B4-BE49-F238E27FC236}">
                  <a16:creationId xmlns:a16="http://schemas.microsoft.com/office/drawing/2014/main" xmlns="" id="{5378F3EB-D092-47B3-A8C2-339EE28EB765}"/>
                </a:ext>
              </a:extLst>
            </p:cNvPr>
            <p:cNvSpPr/>
            <p:nvPr userDrawn="1"/>
          </p:nvSpPr>
          <p:spPr bwMode="auto">
            <a:xfrm>
              <a:off x="5351463" y="2149476"/>
              <a:ext cx="39688" cy="39688"/>
            </a:xfrm>
            <a:custGeom>
              <a:avLst/>
              <a:gdLst>
                <a:gd name="T0" fmla="*/ 10 w 12"/>
                <a:gd name="T1" fmla="*/ 8 h 12"/>
                <a:gd name="T2" fmla="*/ 3 w 12"/>
                <a:gd name="T3" fmla="*/ 10 h 12"/>
                <a:gd name="T4" fmla="*/ 1 w 12"/>
                <a:gd name="T5" fmla="*/ 3 h 12"/>
                <a:gd name="T6" fmla="*/ 8 w 12"/>
                <a:gd name="T7" fmla="*/ 1 h 12"/>
                <a:gd name="T8" fmla="*/ 10 w 12"/>
                <a:gd name="T9" fmla="*/ 8 h 12"/>
              </a:gdLst>
              <a:ahLst/>
              <a:cxnLst>
                <a:cxn ang="0">
                  <a:pos x="T0" y="T1"/>
                </a:cxn>
                <a:cxn ang="0">
                  <a:pos x="T2" y="T3"/>
                </a:cxn>
                <a:cxn ang="0">
                  <a:pos x="T4" y="T5"/>
                </a:cxn>
                <a:cxn ang="0">
                  <a:pos x="T6" y="T7"/>
                </a:cxn>
                <a:cxn ang="0">
                  <a:pos x="T8" y="T9"/>
                </a:cxn>
              </a:cxnLst>
              <a:rect l="0" t="0" r="r" b="b"/>
              <a:pathLst>
                <a:path w="12" h="12">
                  <a:moveTo>
                    <a:pt x="10" y="8"/>
                  </a:moveTo>
                  <a:cubicBezTo>
                    <a:pt x="9" y="11"/>
                    <a:pt x="6" y="12"/>
                    <a:pt x="3" y="10"/>
                  </a:cubicBezTo>
                  <a:cubicBezTo>
                    <a:pt x="1" y="9"/>
                    <a:pt x="0" y="6"/>
                    <a:pt x="1" y="3"/>
                  </a:cubicBezTo>
                  <a:cubicBezTo>
                    <a:pt x="3" y="1"/>
                    <a:pt x="6" y="0"/>
                    <a:pt x="8" y="1"/>
                  </a:cubicBezTo>
                  <a:cubicBezTo>
                    <a:pt x="11" y="3"/>
                    <a:pt x="12" y="6"/>
                    <a:pt x="10" y="8"/>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62" name="ísļiḍè">
              <a:extLst>
                <a:ext uri="{FF2B5EF4-FFF2-40B4-BE49-F238E27FC236}">
                  <a16:creationId xmlns:a16="http://schemas.microsoft.com/office/drawing/2014/main" xmlns="" id="{A688F0A1-F65F-47FF-9AF6-A4DB86C00718}"/>
                </a:ext>
              </a:extLst>
            </p:cNvPr>
            <p:cNvSpPr/>
            <p:nvPr userDrawn="1"/>
          </p:nvSpPr>
          <p:spPr bwMode="auto">
            <a:xfrm>
              <a:off x="6330950" y="2270126"/>
              <a:ext cx="442913" cy="509588"/>
            </a:xfrm>
            <a:custGeom>
              <a:avLst/>
              <a:gdLst>
                <a:gd name="T0" fmla="*/ 73 w 132"/>
                <a:gd name="T1" fmla="*/ 152 h 152"/>
                <a:gd name="T2" fmla="*/ 18 w 132"/>
                <a:gd name="T3" fmla="*/ 102 h 152"/>
                <a:gd name="T4" fmla="*/ 17 w 132"/>
                <a:gd name="T5" fmla="*/ 21 h 152"/>
                <a:gd name="T6" fmla="*/ 64 w 132"/>
                <a:gd name="T7" fmla="*/ 7 h 152"/>
                <a:gd name="T8" fmla="*/ 94 w 132"/>
                <a:gd name="T9" fmla="*/ 34 h 152"/>
                <a:gd name="T10" fmla="*/ 95 w 132"/>
                <a:gd name="T11" fmla="*/ 37 h 152"/>
                <a:gd name="T12" fmla="*/ 71 w 132"/>
                <a:gd name="T13" fmla="*/ 53 h 152"/>
                <a:gd name="T14" fmla="*/ 69 w 132"/>
                <a:gd name="T15" fmla="*/ 50 h 152"/>
                <a:gd name="T16" fmla="*/ 43 w 132"/>
                <a:gd name="T17" fmla="*/ 44 h 152"/>
                <a:gd name="T18" fmla="*/ 50 w 132"/>
                <a:gd name="T19" fmla="*/ 98 h 152"/>
                <a:gd name="T20" fmla="*/ 75 w 132"/>
                <a:gd name="T21" fmla="*/ 120 h 152"/>
                <a:gd name="T22" fmla="*/ 89 w 132"/>
                <a:gd name="T23" fmla="*/ 108 h 152"/>
                <a:gd name="T24" fmla="*/ 89 w 132"/>
                <a:gd name="T25" fmla="*/ 86 h 152"/>
                <a:gd name="T26" fmla="*/ 86 w 132"/>
                <a:gd name="T27" fmla="*/ 83 h 152"/>
                <a:gd name="T28" fmla="*/ 113 w 132"/>
                <a:gd name="T29" fmla="*/ 68 h 152"/>
                <a:gd name="T30" fmla="*/ 115 w 132"/>
                <a:gd name="T31" fmla="*/ 72 h 152"/>
                <a:gd name="T32" fmla="*/ 105 w 132"/>
                <a:gd name="T33" fmla="*/ 140 h 152"/>
                <a:gd name="T34" fmla="*/ 73 w 132"/>
                <a:gd name="T35" fmla="*/ 152 h 152"/>
                <a:gd name="T36" fmla="*/ 51 w 132"/>
                <a:gd name="T37" fmla="*/ 12 h 152"/>
                <a:gd name="T38" fmla="*/ 24 w 132"/>
                <a:gd name="T39" fmla="*/ 26 h 152"/>
                <a:gd name="T40" fmla="*/ 25 w 132"/>
                <a:gd name="T41" fmla="*/ 98 h 152"/>
                <a:gd name="T42" fmla="*/ 101 w 132"/>
                <a:gd name="T43" fmla="*/ 133 h 152"/>
                <a:gd name="T44" fmla="*/ 109 w 132"/>
                <a:gd name="T45" fmla="*/ 79 h 152"/>
                <a:gd name="T46" fmla="*/ 97 w 132"/>
                <a:gd name="T47" fmla="*/ 86 h 152"/>
                <a:gd name="T48" fmla="*/ 97 w 132"/>
                <a:gd name="T49" fmla="*/ 111 h 152"/>
                <a:gd name="T50" fmla="*/ 75 w 132"/>
                <a:gd name="T51" fmla="*/ 128 h 152"/>
                <a:gd name="T52" fmla="*/ 43 w 132"/>
                <a:gd name="T53" fmla="*/ 102 h 152"/>
                <a:gd name="T54" fmla="*/ 38 w 132"/>
                <a:gd name="T55" fmla="*/ 37 h 152"/>
                <a:gd name="T56" fmla="*/ 72 w 132"/>
                <a:gd name="T57" fmla="*/ 43 h 152"/>
                <a:gd name="T58" fmla="*/ 85 w 132"/>
                <a:gd name="T59" fmla="*/ 34 h 152"/>
                <a:gd name="T60" fmla="*/ 61 w 132"/>
                <a:gd name="T61" fmla="*/ 14 h 152"/>
                <a:gd name="T62" fmla="*/ 51 w 132"/>
                <a:gd name="T63" fmla="*/ 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52">
                  <a:moveTo>
                    <a:pt x="73" y="152"/>
                  </a:moveTo>
                  <a:cubicBezTo>
                    <a:pt x="56" y="152"/>
                    <a:pt x="40" y="138"/>
                    <a:pt x="18" y="102"/>
                  </a:cubicBezTo>
                  <a:cubicBezTo>
                    <a:pt x="0" y="72"/>
                    <a:pt x="0" y="42"/>
                    <a:pt x="17" y="21"/>
                  </a:cubicBezTo>
                  <a:cubicBezTo>
                    <a:pt x="30" y="6"/>
                    <a:pt x="49" y="0"/>
                    <a:pt x="64" y="7"/>
                  </a:cubicBezTo>
                  <a:cubicBezTo>
                    <a:pt x="86" y="16"/>
                    <a:pt x="94" y="33"/>
                    <a:pt x="94" y="34"/>
                  </a:cubicBezTo>
                  <a:cubicBezTo>
                    <a:pt x="95" y="37"/>
                    <a:pt x="95" y="37"/>
                    <a:pt x="95" y="37"/>
                  </a:cubicBezTo>
                  <a:cubicBezTo>
                    <a:pt x="71" y="53"/>
                    <a:pt x="71" y="53"/>
                    <a:pt x="71" y="53"/>
                  </a:cubicBezTo>
                  <a:cubicBezTo>
                    <a:pt x="69" y="50"/>
                    <a:pt x="69" y="50"/>
                    <a:pt x="69" y="50"/>
                  </a:cubicBezTo>
                  <a:cubicBezTo>
                    <a:pt x="69" y="50"/>
                    <a:pt x="54" y="37"/>
                    <a:pt x="43" y="44"/>
                  </a:cubicBezTo>
                  <a:cubicBezTo>
                    <a:pt x="31" y="51"/>
                    <a:pt x="29" y="61"/>
                    <a:pt x="50" y="98"/>
                  </a:cubicBezTo>
                  <a:cubicBezTo>
                    <a:pt x="58" y="112"/>
                    <a:pt x="67" y="120"/>
                    <a:pt x="75" y="120"/>
                  </a:cubicBezTo>
                  <a:cubicBezTo>
                    <a:pt x="82" y="119"/>
                    <a:pt x="87" y="113"/>
                    <a:pt x="89" y="108"/>
                  </a:cubicBezTo>
                  <a:cubicBezTo>
                    <a:pt x="95" y="96"/>
                    <a:pt x="89" y="86"/>
                    <a:pt x="89" y="86"/>
                  </a:cubicBezTo>
                  <a:cubicBezTo>
                    <a:pt x="86" y="83"/>
                    <a:pt x="86" y="83"/>
                    <a:pt x="86" y="83"/>
                  </a:cubicBezTo>
                  <a:cubicBezTo>
                    <a:pt x="113" y="68"/>
                    <a:pt x="113" y="68"/>
                    <a:pt x="113" y="68"/>
                  </a:cubicBezTo>
                  <a:cubicBezTo>
                    <a:pt x="115" y="72"/>
                    <a:pt x="115" y="72"/>
                    <a:pt x="115" y="72"/>
                  </a:cubicBezTo>
                  <a:cubicBezTo>
                    <a:pt x="123" y="88"/>
                    <a:pt x="132" y="123"/>
                    <a:pt x="105" y="140"/>
                  </a:cubicBezTo>
                  <a:cubicBezTo>
                    <a:pt x="93" y="147"/>
                    <a:pt x="83" y="152"/>
                    <a:pt x="73" y="152"/>
                  </a:cubicBezTo>
                  <a:close/>
                  <a:moveTo>
                    <a:pt x="51" y="12"/>
                  </a:moveTo>
                  <a:cubicBezTo>
                    <a:pt x="42" y="12"/>
                    <a:pt x="31" y="17"/>
                    <a:pt x="24" y="26"/>
                  </a:cubicBezTo>
                  <a:cubicBezTo>
                    <a:pt x="8" y="44"/>
                    <a:pt x="8" y="71"/>
                    <a:pt x="25" y="98"/>
                  </a:cubicBezTo>
                  <a:cubicBezTo>
                    <a:pt x="58" y="152"/>
                    <a:pt x="73" y="150"/>
                    <a:pt x="101" y="133"/>
                  </a:cubicBezTo>
                  <a:cubicBezTo>
                    <a:pt x="123" y="119"/>
                    <a:pt x="113" y="90"/>
                    <a:pt x="109" y="79"/>
                  </a:cubicBezTo>
                  <a:cubicBezTo>
                    <a:pt x="97" y="86"/>
                    <a:pt x="97" y="86"/>
                    <a:pt x="97" y="86"/>
                  </a:cubicBezTo>
                  <a:cubicBezTo>
                    <a:pt x="99" y="91"/>
                    <a:pt x="102" y="100"/>
                    <a:pt x="97" y="111"/>
                  </a:cubicBezTo>
                  <a:cubicBezTo>
                    <a:pt x="93" y="119"/>
                    <a:pt x="86" y="127"/>
                    <a:pt x="75" y="128"/>
                  </a:cubicBezTo>
                  <a:cubicBezTo>
                    <a:pt x="67" y="128"/>
                    <a:pt x="55" y="124"/>
                    <a:pt x="43" y="102"/>
                  </a:cubicBezTo>
                  <a:cubicBezTo>
                    <a:pt x="25" y="70"/>
                    <a:pt x="18" y="49"/>
                    <a:pt x="38" y="37"/>
                  </a:cubicBezTo>
                  <a:cubicBezTo>
                    <a:pt x="52" y="29"/>
                    <a:pt x="66" y="38"/>
                    <a:pt x="72" y="43"/>
                  </a:cubicBezTo>
                  <a:cubicBezTo>
                    <a:pt x="85" y="34"/>
                    <a:pt x="85" y="34"/>
                    <a:pt x="85" y="34"/>
                  </a:cubicBezTo>
                  <a:cubicBezTo>
                    <a:pt x="82" y="29"/>
                    <a:pt x="75" y="20"/>
                    <a:pt x="61" y="14"/>
                  </a:cubicBezTo>
                  <a:cubicBezTo>
                    <a:pt x="58" y="13"/>
                    <a:pt x="55" y="12"/>
                    <a:pt x="51" y="12"/>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63" name="ïšļíďé">
              <a:extLst>
                <a:ext uri="{FF2B5EF4-FFF2-40B4-BE49-F238E27FC236}">
                  <a16:creationId xmlns:a16="http://schemas.microsoft.com/office/drawing/2014/main" xmlns="" id="{77AAD08A-7352-470F-879D-1BA055252507}"/>
                </a:ext>
              </a:extLst>
            </p:cNvPr>
            <p:cNvSpPr/>
            <p:nvPr userDrawn="1"/>
          </p:nvSpPr>
          <p:spPr bwMode="auto">
            <a:xfrm>
              <a:off x="6686550" y="993776"/>
              <a:ext cx="374650" cy="522288"/>
            </a:xfrm>
            <a:custGeom>
              <a:avLst/>
              <a:gdLst>
                <a:gd name="T0" fmla="*/ 38 w 112"/>
                <a:gd name="T1" fmla="*/ 156 h 156"/>
                <a:gd name="T2" fmla="*/ 0 w 112"/>
                <a:gd name="T3" fmla="*/ 15 h 156"/>
                <a:gd name="T4" fmla="*/ 4 w 112"/>
                <a:gd name="T5" fmla="*/ 13 h 156"/>
                <a:gd name="T6" fmla="*/ 62 w 112"/>
                <a:gd name="T7" fmla="*/ 16 h 156"/>
                <a:gd name="T8" fmla="*/ 70 w 112"/>
                <a:gd name="T9" fmla="*/ 64 h 156"/>
                <a:gd name="T10" fmla="*/ 108 w 112"/>
                <a:gd name="T11" fmla="*/ 92 h 156"/>
                <a:gd name="T12" fmla="*/ 108 w 112"/>
                <a:gd name="T13" fmla="*/ 118 h 156"/>
                <a:gd name="T14" fmla="*/ 41 w 112"/>
                <a:gd name="T15" fmla="*/ 155 h 156"/>
                <a:gd name="T16" fmla="*/ 38 w 112"/>
                <a:gd name="T17" fmla="*/ 156 h 156"/>
                <a:gd name="T18" fmla="*/ 10 w 112"/>
                <a:gd name="T19" fmla="*/ 20 h 156"/>
                <a:gd name="T20" fmla="*/ 43 w 112"/>
                <a:gd name="T21" fmla="*/ 146 h 156"/>
                <a:gd name="T22" fmla="*/ 101 w 112"/>
                <a:gd name="T23" fmla="*/ 114 h 156"/>
                <a:gd name="T24" fmla="*/ 101 w 112"/>
                <a:gd name="T25" fmla="*/ 96 h 156"/>
                <a:gd name="T26" fmla="*/ 64 w 112"/>
                <a:gd name="T27" fmla="*/ 71 h 156"/>
                <a:gd name="T28" fmla="*/ 57 w 112"/>
                <a:gd name="T29" fmla="*/ 72 h 156"/>
                <a:gd name="T30" fmla="*/ 60 w 112"/>
                <a:gd name="T31" fmla="*/ 66 h 156"/>
                <a:gd name="T32" fmla="*/ 57 w 112"/>
                <a:gd name="T33" fmla="*/ 22 h 156"/>
                <a:gd name="T34" fmla="*/ 10 w 112"/>
                <a:gd name="T35" fmla="*/ 20 h 156"/>
                <a:gd name="T36" fmla="*/ 51 w 112"/>
                <a:gd name="T37" fmla="*/ 137 h 156"/>
                <a:gd name="T38" fmla="*/ 39 w 112"/>
                <a:gd name="T39" fmla="*/ 92 h 156"/>
                <a:gd name="T40" fmla="*/ 42 w 112"/>
                <a:gd name="T41" fmla="*/ 90 h 156"/>
                <a:gd name="T42" fmla="*/ 77 w 112"/>
                <a:gd name="T43" fmla="*/ 88 h 156"/>
                <a:gd name="T44" fmla="*/ 88 w 112"/>
                <a:gd name="T45" fmla="*/ 102 h 156"/>
                <a:gd name="T46" fmla="*/ 56 w 112"/>
                <a:gd name="T47" fmla="*/ 135 h 156"/>
                <a:gd name="T48" fmla="*/ 51 w 112"/>
                <a:gd name="T49" fmla="*/ 137 h 156"/>
                <a:gd name="T50" fmla="*/ 49 w 112"/>
                <a:gd name="T51" fmla="*/ 96 h 156"/>
                <a:gd name="T52" fmla="*/ 56 w 112"/>
                <a:gd name="T53" fmla="*/ 126 h 156"/>
                <a:gd name="T54" fmla="*/ 81 w 112"/>
                <a:gd name="T55" fmla="*/ 104 h 156"/>
                <a:gd name="T56" fmla="*/ 74 w 112"/>
                <a:gd name="T57" fmla="*/ 95 h 156"/>
                <a:gd name="T58" fmla="*/ 49 w 112"/>
                <a:gd name="T59" fmla="*/ 96 h 156"/>
                <a:gd name="T60" fmla="*/ 36 w 112"/>
                <a:gd name="T61" fmla="*/ 80 h 156"/>
                <a:gd name="T62" fmla="*/ 23 w 112"/>
                <a:gd name="T63" fmla="*/ 30 h 156"/>
                <a:gd name="T64" fmla="*/ 26 w 112"/>
                <a:gd name="T65" fmla="*/ 28 h 156"/>
                <a:gd name="T66" fmla="*/ 47 w 112"/>
                <a:gd name="T67" fmla="*/ 28 h 156"/>
                <a:gd name="T68" fmla="*/ 55 w 112"/>
                <a:gd name="T69" fmla="*/ 38 h 156"/>
                <a:gd name="T70" fmla="*/ 41 w 112"/>
                <a:gd name="T71" fmla="*/ 74 h 156"/>
                <a:gd name="T72" fmla="*/ 36 w 112"/>
                <a:gd name="T73" fmla="*/ 80 h 156"/>
                <a:gd name="T74" fmla="*/ 32 w 112"/>
                <a:gd name="T75" fmla="*/ 35 h 156"/>
                <a:gd name="T76" fmla="*/ 40 w 112"/>
                <a:gd name="T77" fmla="*/ 63 h 156"/>
                <a:gd name="T78" fmla="*/ 47 w 112"/>
                <a:gd name="T79" fmla="*/ 40 h 156"/>
                <a:gd name="T80" fmla="*/ 43 w 112"/>
                <a:gd name="T81" fmla="*/ 35 h 156"/>
                <a:gd name="T82" fmla="*/ 32 w 112"/>
                <a:gd name="T83" fmla="*/ 3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56">
                  <a:moveTo>
                    <a:pt x="38" y="156"/>
                  </a:moveTo>
                  <a:cubicBezTo>
                    <a:pt x="0" y="15"/>
                    <a:pt x="0" y="15"/>
                    <a:pt x="0" y="15"/>
                  </a:cubicBezTo>
                  <a:cubicBezTo>
                    <a:pt x="4" y="13"/>
                    <a:pt x="4" y="13"/>
                    <a:pt x="4" y="13"/>
                  </a:cubicBezTo>
                  <a:cubicBezTo>
                    <a:pt x="5" y="13"/>
                    <a:pt x="41" y="0"/>
                    <a:pt x="62" y="16"/>
                  </a:cubicBezTo>
                  <a:cubicBezTo>
                    <a:pt x="79" y="29"/>
                    <a:pt x="73" y="53"/>
                    <a:pt x="70" y="64"/>
                  </a:cubicBezTo>
                  <a:cubicBezTo>
                    <a:pt x="79" y="65"/>
                    <a:pt x="98" y="70"/>
                    <a:pt x="108" y="92"/>
                  </a:cubicBezTo>
                  <a:cubicBezTo>
                    <a:pt x="112" y="101"/>
                    <a:pt x="112" y="110"/>
                    <a:pt x="108" y="118"/>
                  </a:cubicBezTo>
                  <a:cubicBezTo>
                    <a:pt x="95" y="143"/>
                    <a:pt x="43" y="154"/>
                    <a:pt x="41" y="155"/>
                  </a:cubicBezTo>
                  <a:lnTo>
                    <a:pt x="38" y="156"/>
                  </a:lnTo>
                  <a:close/>
                  <a:moveTo>
                    <a:pt x="10" y="20"/>
                  </a:moveTo>
                  <a:cubicBezTo>
                    <a:pt x="43" y="146"/>
                    <a:pt x="43" y="146"/>
                    <a:pt x="43" y="146"/>
                  </a:cubicBezTo>
                  <a:cubicBezTo>
                    <a:pt x="55" y="143"/>
                    <a:pt x="91" y="133"/>
                    <a:pt x="101" y="114"/>
                  </a:cubicBezTo>
                  <a:cubicBezTo>
                    <a:pt x="104" y="108"/>
                    <a:pt x="104" y="102"/>
                    <a:pt x="101" y="96"/>
                  </a:cubicBezTo>
                  <a:cubicBezTo>
                    <a:pt x="90" y="70"/>
                    <a:pt x="64" y="71"/>
                    <a:pt x="64" y="71"/>
                  </a:cubicBezTo>
                  <a:cubicBezTo>
                    <a:pt x="57" y="72"/>
                    <a:pt x="57" y="72"/>
                    <a:pt x="57" y="72"/>
                  </a:cubicBezTo>
                  <a:cubicBezTo>
                    <a:pt x="60" y="66"/>
                    <a:pt x="60" y="66"/>
                    <a:pt x="60" y="66"/>
                  </a:cubicBezTo>
                  <a:cubicBezTo>
                    <a:pt x="60" y="66"/>
                    <a:pt x="74" y="35"/>
                    <a:pt x="57" y="22"/>
                  </a:cubicBezTo>
                  <a:cubicBezTo>
                    <a:pt x="43" y="12"/>
                    <a:pt x="19" y="17"/>
                    <a:pt x="10" y="20"/>
                  </a:cubicBezTo>
                  <a:close/>
                  <a:moveTo>
                    <a:pt x="51" y="137"/>
                  </a:moveTo>
                  <a:cubicBezTo>
                    <a:pt x="39" y="92"/>
                    <a:pt x="39" y="92"/>
                    <a:pt x="39" y="92"/>
                  </a:cubicBezTo>
                  <a:cubicBezTo>
                    <a:pt x="42" y="90"/>
                    <a:pt x="42" y="90"/>
                    <a:pt x="42" y="90"/>
                  </a:cubicBezTo>
                  <a:cubicBezTo>
                    <a:pt x="43" y="90"/>
                    <a:pt x="63" y="81"/>
                    <a:pt x="77" y="88"/>
                  </a:cubicBezTo>
                  <a:cubicBezTo>
                    <a:pt x="83" y="91"/>
                    <a:pt x="87" y="96"/>
                    <a:pt x="88" y="102"/>
                  </a:cubicBezTo>
                  <a:cubicBezTo>
                    <a:pt x="92" y="117"/>
                    <a:pt x="62" y="132"/>
                    <a:pt x="56" y="135"/>
                  </a:cubicBezTo>
                  <a:lnTo>
                    <a:pt x="51" y="137"/>
                  </a:lnTo>
                  <a:close/>
                  <a:moveTo>
                    <a:pt x="49" y="96"/>
                  </a:moveTo>
                  <a:cubicBezTo>
                    <a:pt x="56" y="126"/>
                    <a:pt x="56" y="126"/>
                    <a:pt x="56" y="126"/>
                  </a:cubicBezTo>
                  <a:cubicBezTo>
                    <a:pt x="69" y="120"/>
                    <a:pt x="82" y="110"/>
                    <a:pt x="81" y="104"/>
                  </a:cubicBezTo>
                  <a:cubicBezTo>
                    <a:pt x="79" y="100"/>
                    <a:pt x="77" y="97"/>
                    <a:pt x="74" y="95"/>
                  </a:cubicBezTo>
                  <a:cubicBezTo>
                    <a:pt x="66" y="92"/>
                    <a:pt x="55" y="94"/>
                    <a:pt x="49" y="96"/>
                  </a:cubicBezTo>
                  <a:close/>
                  <a:moveTo>
                    <a:pt x="36" y="80"/>
                  </a:moveTo>
                  <a:cubicBezTo>
                    <a:pt x="23" y="30"/>
                    <a:pt x="23" y="30"/>
                    <a:pt x="23" y="30"/>
                  </a:cubicBezTo>
                  <a:cubicBezTo>
                    <a:pt x="26" y="28"/>
                    <a:pt x="26" y="28"/>
                    <a:pt x="26" y="28"/>
                  </a:cubicBezTo>
                  <a:cubicBezTo>
                    <a:pt x="27" y="28"/>
                    <a:pt x="39" y="24"/>
                    <a:pt x="47" y="28"/>
                  </a:cubicBezTo>
                  <a:cubicBezTo>
                    <a:pt x="51" y="30"/>
                    <a:pt x="53" y="33"/>
                    <a:pt x="55" y="38"/>
                  </a:cubicBezTo>
                  <a:cubicBezTo>
                    <a:pt x="58" y="54"/>
                    <a:pt x="42" y="73"/>
                    <a:pt x="41" y="74"/>
                  </a:cubicBezTo>
                  <a:lnTo>
                    <a:pt x="36" y="80"/>
                  </a:lnTo>
                  <a:close/>
                  <a:moveTo>
                    <a:pt x="32" y="35"/>
                  </a:moveTo>
                  <a:cubicBezTo>
                    <a:pt x="40" y="63"/>
                    <a:pt x="40" y="63"/>
                    <a:pt x="40" y="63"/>
                  </a:cubicBezTo>
                  <a:cubicBezTo>
                    <a:pt x="44" y="56"/>
                    <a:pt x="48" y="47"/>
                    <a:pt x="47" y="40"/>
                  </a:cubicBezTo>
                  <a:cubicBezTo>
                    <a:pt x="46" y="37"/>
                    <a:pt x="45" y="36"/>
                    <a:pt x="43" y="35"/>
                  </a:cubicBezTo>
                  <a:cubicBezTo>
                    <a:pt x="40" y="33"/>
                    <a:pt x="36" y="34"/>
                    <a:pt x="32" y="35"/>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64" name="îṥlïḓé">
              <a:extLst>
                <a:ext uri="{FF2B5EF4-FFF2-40B4-BE49-F238E27FC236}">
                  <a16:creationId xmlns:a16="http://schemas.microsoft.com/office/drawing/2014/main" xmlns="" id="{54CB04ED-02A0-496E-81C9-30977296E4B9}"/>
                </a:ext>
              </a:extLst>
            </p:cNvPr>
            <p:cNvSpPr/>
            <p:nvPr userDrawn="1"/>
          </p:nvSpPr>
          <p:spPr bwMode="auto">
            <a:xfrm>
              <a:off x="3482975" y="3063876"/>
              <a:ext cx="355600" cy="525463"/>
            </a:xfrm>
            <a:custGeom>
              <a:avLst/>
              <a:gdLst>
                <a:gd name="T0" fmla="*/ 218 w 224"/>
                <a:gd name="T1" fmla="*/ 331 h 331"/>
                <a:gd name="T2" fmla="*/ 148 w 224"/>
                <a:gd name="T3" fmla="*/ 316 h 331"/>
                <a:gd name="T4" fmla="*/ 157 w 224"/>
                <a:gd name="T5" fmla="*/ 219 h 331"/>
                <a:gd name="T6" fmla="*/ 117 w 224"/>
                <a:gd name="T7" fmla="*/ 209 h 331"/>
                <a:gd name="T8" fmla="*/ 66 w 224"/>
                <a:gd name="T9" fmla="*/ 295 h 331"/>
                <a:gd name="T10" fmla="*/ 0 w 224"/>
                <a:gd name="T11" fmla="*/ 281 h 331"/>
                <a:gd name="T12" fmla="*/ 167 w 224"/>
                <a:gd name="T13" fmla="*/ 0 h 331"/>
                <a:gd name="T14" fmla="*/ 224 w 224"/>
                <a:gd name="T15" fmla="*/ 15 h 331"/>
                <a:gd name="T16" fmla="*/ 218 w 224"/>
                <a:gd name="T17" fmla="*/ 331 h 331"/>
                <a:gd name="T18" fmla="*/ 167 w 224"/>
                <a:gd name="T19" fmla="*/ 302 h 331"/>
                <a:gd name="T20" fmla="*/ 201 w 224"/>
                <a:gd name="T21" fmla="*/ 310 h 331"/>
                <a:gd name="T22" fmla="*/ 207 w 224"/>
                <a:gd name="T23" fmla="*/ 27 h 331"/>
                <a:gd name="T24" fmla="*/ 176 w 224"/>
                <a:gd name="T25" fmla="*/ 19 h 331"/>
                <a:gd name="T26" fmla="*/ 26 w 224"/>
                <a:gd name="T27" fmla="*/ 270 h 331"/>
                <a:gd name="T28" fmla="*/ 57 w 224"/>
                <a:gd name="T29" fmla="*/ 276 h 331"/>
                <a:gd name="T30" fmla="*/ 108 w 224"/>
                <a:gd name="T31" fmla="*/ 190 h 331"/>
                <a:gd name="T32" fmla="*/ 174 w 224"/>
                <a:gd name="T33" fmla="*/ 205 h 331"/>
                <a:gd name="T34" fmla="*/ 167 w 224"/>
                <a:gd name="T35" fmla="*/ 302 h 331"/>
                <a:gd name="T36" fmla="*/ 176 w 224"/>
                <a:gd name="T37" fmla="*/ 188 h 331"/>
                <a:gd name="T38" fmla="*/ 117 w 224"/>
                <a:gd name="T39" fmla="*/ 173 h 331"/>
                <a:gd name="T40" fmla="*/ 186 w 224"/>
                <a:gd name="T41" fmla="*/ 53 h 331"/>
                <a:gd name="T42" fmla="*/ 176 w 224"/>
                <a:gd name="T43" fmla="*/ 188 h 331"/>
                <a:gd name="T44" fmla="*/ 142 w 224"/>
                <a:gd name="T45" fmla="*/ 162 h 331"/>
                <a:gd name="T46" fmla="*/ 161 w 224"/>
                <a:gd name="T47" fmla="*/ 167 h 331"/>
                <a:gd name="T48" fmla="*/ 163 w 224"/>
                <a:gd name="T49" fmla="*/ 127 h 331"/>
                <a:gd name="T50" fmla="*/ 142 w 224"/>
                <a:gd name="T51" fmla="*/ 162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331">
                  <a:moveTo>
                    <a:pt x="218" y="331"/>
                  </a:moveTo>
                  <a:lnTo>
                    <a:pt x="148" y="316"/>
                  </a:lnTo>
                  <a:lnTo>
                    <a:pt x="157" y="219"/>
                  </a:lnTo>
                  <a:lnTo>
                    <a:pt x="117" y="209"/>
                  </a:lnTo>
                  <a:lnTo>
                    <a:pt x="66" y="295"/>
                  </a:lnTo>
                  <a:lnTo>
                    <a:pt x="0" y="281"/>
                  </a:lnTo>
                  <a:lnTo>
                    <a:pt x="167" y="0"/>
                  </a:lnTo>
                  <a:lnTo>
                    <a:pt x="224" y="15"/>
                  </a:lnTo>
                  <a:lnTo>
                    <a:pt x="218" y="331"/>
                  </a:lnTo>
                  <a:close/>
                  <a:moveTo>
                    <a:pt x="167" y="302"/>
                  </a:moveTo>
                  <a:lnTo>
                    <a:pt x="201" y="310"/>
                  </a:lnTo>
                  <a:lnTo>
                    <a:pt x="207" y="27"/>
                  </a:lnTo>
                  <a:lnTo>
                    <a:pt x="176" y="19"/>
                  </a:lnTo>
                  <a:lnTo>
                    <a:pt x="26" y="270"/>
                  </a:lnTo>
                  <a:lnTo>
                    <a:pt x="57" y="276"/>
                  </a:lnTo>
                  <a:lnTo>
                    <a:pt x="108" y="190"/>
                  </a:lnTo>
                  <a:lnTo>
                    <a:pt x="174" y="205"/>
                  </a:lnTo>
                  <a:lnTo>
                    <a:pt x="167" y="302"/>
                  </a:lnTo>
                  <a:close/>
                  <a:moveTo>
                    <a:pt x="176" y="188"/>
                  </a:moveTo>
                  <a:lnTo>
                    <a:pt x="117" y="173"/>
                  </a:lnTo>
                  <a:lnTo>
                    <a:pt x="186" y="53"/>
                  </a:lnTo>
                  <a:lnTo>
                    <a:pt x="176" y="188"/>
                  </a:lnTo>
                  <a:close/>
                  <a:moveTo>
                    <a:pt x="142" y="162"/>
                  </a:moveTo>
                  <a:lnTo>
                    <a:pt x="161" y="167"/>
                  </a:lnTo>
                  <a:lnTo>
                    <a:pt x="163" y="127"/>
                  </a:lnTo>
                  <a:lnTo>
                    <a:pt x="142" y="162"/>
                  </a:ln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65" name="ïṩliḋé">
              <a:extLst>
                <a:ext uri="{FF2B5EF4-FFF2-40B4-BE49-F238E27FC236}">
                  <a16:creationId xmlns:a16="http://schemas.microsoft.com/office/drawing/2014/main" xmlns="" id="{292BBBC9-0DAA-41FC-8F93-BE213386FE32}"/>
                </a:ext>
              </a:extLst>
            </p:cNvPr>
            <p:cNvSpPr/>
            <p:nvPr userDrawn="1"/>
          </p:nvSpPr>
          <p:spPr bwMode="auto">
            <a:xfrm>
              <a:off x="8228013" y="2644776"/>
              <a:ext cx="433388" cy="434975"/>
            </a:xfrm>
            <a:custGeom>
              <a:avLst/>
              <a:gdLst>
                <a:gd name="T0" fmla="*/ 65 w 129"/>
                <a:gd name="T1" fmla="*/ 130 h 130"/>
                <a:gd name="T2" fmla="*/ 61 w 129"/>
                <a:gd name="T3" fmla="*/ 127 h 130"/>
                <a:gd name="T4" fmla="*/ 52 w 129"/>
                <a:gd name="T5" fmla="*/ 97 h 130"/>
                <a:gd name="T6" fmla="*/ 33 w 129"/>
                <a:gd name="T7" fmla="*/ 77 h 130"/>
                <a:gd name="T8" fmla="*/ 3 w 129"/>
                <a:gd name="T9" fmla="*/ 69 h 130"/>
                <a:gd name="T10" fmla="*/ 0 w 129"/>
                <a:gd name="T11" fmla="*/ 65 h 130"/>
                <a:gd name="T12" fmla="*/ 3 w 129"/>
                <a:gd name="T13" fmla="*/ 61 h 130"/>
                <a:gd name="T14" fmla="*/ 33 w 129"/>
                <a:gd name="T15" fmla="*/ 53 h 130"/>
                <a:gd name="T16" fmla="*/ 52 w 129"/>
                <a:gd name="T17" fmla="*/ 33 h 130"/>
                <a:gd name="T18" fmla="*/ 61 w 129"/>
                <a:gd name="T19" fmla="*/ 3 h 130"/>
                <a:gd name="T20" fmla="*/ 65 w 129"/>
                <a:gd name="T21" fmla="*/ 0 h 130"/>
                <a:gd name="T22" fmla="*/ 68 w 129"/>
                <a:gd name="T23" fmla="*/ 3 h 130"/>
                <a:gd name="T24" fmla="*/ 77 w 129"/>
                <a:gd name="T25" fmla="*/ 33 h 130"/>
                <a:gd name="T26" fmla="*/ 96 w 129"/>
                <a:gd name="T27" fmla="*/ 53 h 130"/>
                <a:gd name="T28" fmla="*/ 126 w 129"/>
                <a:gd name="T29" fmla="*/ 61 h 130"/>
                <a:gd name="T30" fmla="*/ 129 w 129"/>
                <a:gd name="T31" fmla="*/ 65 h 130"/>
                <a:gd name="T32" fmla="*/ 126 w 129"/>
                <a:gd name="T33" fmla="*/ 69 h 130"/>
                <a:gd name="T34" fmla="*/ 96 w 129"/>
                <a:gd name="T35" fmla="*/ 77 h 130"/>
                <a:gd name="T36" fmla="*/ 77 w 129"/>
                <a:gd name="T37" fmla="*/ 97 h 130"/>
                <a:gd name="T38" fmla="*/ 68 w 129"/>
                <a:gd name="T39" fmla="*/ 127 h 130"/>
                <a:gd name="T40" fmla="*/ 65 w 129"/>
                <a:gd name="T41" fmla="*/ 130 h 130"/>
                <a:gd name="T42" fmla="*/ 19 w 129"/>
                <a:gd name="T43" fmla="*/ 65 h 130"/>
                <a:gd name="T44" fmla="*/ 35 w 129"/>
                <a:gd name="T45" fmla="*/ 70 h 130"/>
                <a:gd name="T46" fmla="*/ 60 w 129"/>
                <a:gd name="T47" fmla="*/ 94 h 130"/>
                <a:gd name="T48" fmla="*/ 65 w 129"/>
                <a:gd name="T49" fmla="*/ 111 h 130"/>
                <a:gd name="T50" fmla="*/ 69 w 129"/>
                <a:gd name="T51" fmla="*/ 94 h 130"/>
                <a:gd name="T52" fmla="*/ 94 w 129"/>
                <a:gd name="T53" fmla="*/ 70 h 130"/>
                <a:gd name="T54" fmla="*/ 111 w 129"/>
                <a:gd name="T55" fmla="*/ 65 h 130"/>
                <a:gd name="T56" fmla="*/ 94 w 129"/>
                <a:gd name="T57" fmla="*/ 60 h 130"/>
                <a:gd name="T58" fmla="*/ 69 w 129"/>
                <a:gd name="T59" fmla="*/ 36 h 130"/>
                <a:gd name="T60" fmla="*/ 65 w 129"/>
                <a:gd name="T61" fmla="*/ 19 h 130"/>
                <a:gd name="T62" fmla="*/ 60 w 129"/>
                <a:gd name="T63" fmla="*/ 36 h 130"/>
                <a:gd name="T64" fmla="*/ 35 w 129"/>
                <a:gd name="T65" fmla="*/ 60 h 130"/>
                <a:gd name="T66" fmla="*/ 19 w 129"/>
                <a:gd name="T67" fmla="*/ 65 h 130"/>
                <a:gd name="T68" fmla="*/ 95 w 129"/>
                <a:gd name="T69" fmla="*/ 74 h 130"/>
                <a:gd name="T70" fmla="*/ 95 w 129"/>
                <a:gd name="T71" fmla="*/ 7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130">
                  <a:moveTo>
                    <a:pt x="65" y="130"/>
                  </a:moveTo>
                  <a:cubicBezTo>
                    <a:pt x="63" y="130"/>
                    <a:pt x="61" y="129"/>
                    <a:pt x="61" y="127"/>
                  </a:cubicBezTo>
                  <a:cubicBezTo>
                    <a:pt x="52" y="97"/>
                    <a:pt x="52" y="97"/>
                    <a:pt x="52" y="97"/>
                  </a:cubicBezTo>
                  <a:cubicBezTo>
                    <a:pt x="50" y="87"/>
                    <a:pt x="42" y="80"/>
                    <a:pt x="33" y="77"/>
                  </a:cubicBezTo>
                  <a:cubicBezTo>
                    <a:pt x="3" y="69"/>
                    <a:pt x="3" y="69"/>
                    <a:pt x="3" y="69"/>
                  </a:cubicBezTo>
                  <a:cubicBezTo>
                    <a:pt x="1" y="68"/>
                    <a:pt x="0" y="67"/>
                    <a:pt x="0" y="65"/>
                  </a:cubicBezTo>
                  <a:cubicBezTo>
                    <a:pt x="0" y="63"/>
                    <a:pt x="1" y="62"/>
                    <a:pt x="3" y="61"/>
                  </a:cubicBezTo>
                  <a:cubicBezTo>
                    <a:pt x="33" y="53"/>
                    <a:pt x="33" y="53"/>
                    <a:pt x="33" y="53"/>
                  </a:cubicBezTo>
                  <a:cubicBezTo>
                    <a:pt x="42" y="50"/>
                    <a:pt x="50" y="43"/>
                    <a:pt x="52" y="33"/>
                  </a:cubicBezTo>
                  <a:cubicBezTo>
                    <a:pt x="61" y="3"/>
                    <a:pt x="61" y="3"/>
                    <a:pt x="61" y="3"/>
                  </a:cubicBezTo>
                  <a:cubicBezTo>
                    <a:pt x="61" y="1"/>
                    <a:pt x="63" y="0"/>
                    <a:pt x="65" y="0"/>
                  </a:cubicBezTo>
                  <a:cubicBezTo>
                    <a:pt x="66" y="0"/>
                    <a:pt x="68" y="1"/>
                    <a:pt x="68" y="3"/>
                  </a:cubicBezTo>
                  <a:cubicBezTo>
                    <a:pt x="77" y="33"/>
                    <a:pt x="77" y="33"/>
                    <a:pt x="77" y="33"/>
                  </a:cubicBezTo>
                  <a:cubicBezTo>
                    <a:pt x="80" y="43"/>
                    <a:pt x="87" y="50"/>
                    <a:pt x="96" y="53"/>
                  </a:cubicBezTo>
                  <a:cubicBezTo>
                    <a:pt x="126" y="61"/>
                    <a:pt x="126" y="61"/>
                    <a:pt x="126" y="61"/>
                  </a:cubicBezTo>
                  <a:cubicBezTo>
                    <a:pt x="128" y="62"/>
                    <a:pt x="129" y="63"/>
                    <a:pt x="129" y="65"/>
                  </a:cubicBezTo>
                  <a:cubicBezTo>
                    <a:pt x="129" y="67"/>
                    <a:pt x="128" y="68"/>
                    <a:pt x="126" y="69"/>
                  </a:cubicBezTo>
                  <a:cubicBezTo>
                    <a:pt x="96" y="77"/>
                    <a:pt x="96" y="77"/>
                    <a:pt x="96" y="77"/>
                  </a:cubicBezTo>
                  <a:cubicBezTo>
                    <a:pt x="87" y="80"/>
                    <a:pt x="80" y="87"/>
                    <a:pt x="77" y="97"/>
                  </a:cubicBezTo>
                  <a:cubicBezTo>
                    <a:pt x="68" y="127"/>
                    <a:pt x="68" y="127"/>
                    <a:pt x="68" y="127"/>
                  </a:cubicBezTo>
                  <a:cubicBezTo>
                    <a:pt x="68" y="129"/>
                    <a:pt x="66" y="130"/>
                    <a:pt x="65" y="130"/>
                  </a:cubicBezTo>
                  <a:close/>
                  <a:moveTo>
                    <a:pt x="19" y="65"/>
                  </a:moveTo>
                  <a:cubicBezTo>
                    <a:pt x="35" y="70"/>
                    <a:pt x="35" y="70"/>
                    <a:pt x="35" y="70"/>
                  </a:cubicBezTo>
                  <a:cubicBezTo>
                    <a:pt x="47" y="73"/>
                    <a:pt x="57" y="83"/>
                    <a:pt x="60" y="94"/>
                  </a:cubicBezTo>
                  <a:cubicBezTo>
                    <a:pt x="65" y="111"/>
                    <a:pt x="65" y="111"/>
                    <a:pt x="65" y="111"/>
                  </a:cubicBezTo>
                  <a:cubicBezTo>
                    <a:pt x="69" y="94"/>
                    <a:pt x="69" y="94"/>
                    <a:pt x="69" y="94"/>
                  </a:cubicBezTo>
                  <a:cubicBezTo>
                    <a:pt x="73" y="83"/>
                    <a:pt x="82" y="73"/>
                    <a:pt x="94" y="70"/>
                  </a:cubicBezTo>
                  <a:cubicBezTo>
                    <a:pt x="111" y="65"/>
                    <a:pt x="111" y="65"/>
                    <a:pt x="111" y="65"/>
                  </a:cubicBezTo>
                  <a:cubicBezTo>
                    <a:pt x="94" y="60"/>
                    <a:pt x="94" y="60"/>
                    <a:pt x="94" y="60"/>
                  </a:cubicBezTo>
                  <a:cubicBezTo>
                    <a:pt x="82" y="57"/>
                    <a:pt x="73" y="47"/>
                    <a:pt x="69" y="36"/>
                  </a:cubicBezTo>
                  <a:cubicBezTo>
                    <a:pt x="65" y="19"/>
                    <a:pt x="65" y="19"/>
                    <a:pt x="65" y="19"/>
                  </a:cubicBezTo>
                  <a:cubicBezTo>
                    <a:pt x="60" y="36"/>
                    <a:pt x="60" y="36"/>
                    <a:pt x="60" y="36"/>
                  </a:cubicBezTo>
                  <a:cubicBezTo>
                    <a:pt x="57" y="47"/>
                    <a:pt x="47" y="57"/>
                    <a:pt x="35" y="60"/>
                  </a:cubicBezTo>
                  <a:lnTo>
                    <a:pt x="19" y="65"/>
                  </a:lnTo>
                  <a:close/>
                  <a:moveTo>
                    <a:pt x="95" y="74"/>
                  </a:moveTo>
                  <a:cubicBezTo>
                    <a:pt x="95" y="74"/>
                    <a:pt x="95" y="74"/>
                    <a:pt x="95" y="74"/>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66" name="îṥļiḓé">
              <a:extLst>
                <a:ext uri="{FF2B5EF4-FFF2-40B4-BE49-F238E27FC236}">
                  <a16:creationId xmlns:a16="http://schemas.microsoft.com/office/drawing/2014/main" xmlns="" id="{46E8A1C6-3CF0-4924-BF3F-C61EA205AECF}"/>
                </a:ext>
              </a:extLst>
            </p:cNvPr>
            <p:cNvSpPr/>
            <p:nvPr userDrawn="1"/>
          </p:nvSpPr>
          <p:spPr bwMode="auto">
            <a:xfrm>
              <a:off x="4121150" y="1171576"/>
              <a:ext cx="434975" cy="431800"/>
            </a:xfrm>
            <a:custGeom>
              <a:avLst/>
              <a:gdLst>
                <a:gd name="T0" fmla="*/ 65 w 130"/>
                <a:gd name="T1" fmla="*/ 129 h 129"/>
                <a:gd name="T2" fmla="*/ 61 w 130"/>
                <a:gd name="T3" fmla="*/ 126 h 129"/>
                <a:gd name="T4" fmla="*/ 53 w 130"/>
                <a:gd name="T5" fmla="*/ 96 h 129"/>
                <a:gd name="T6" fmla="*/ 33 w 130"/>
                <a:gd name="T7" fmla="*/ 77 h 129"/>
                <a:gd name="T8" fmla="*/ 3 w 130"/>
                <a:gd name="T9" fmla="*/ 68 h 129"/>
                <a:gd name="T10" fmla="*/ 0 w 130"/>
                <a:gd name="T11" fmla="*/ 64 h 129"/>
                <a:gd name="T12" fmla="*/ 3 w 130"/>
                <a:gd name="T13" fmla="*/ 60 h 129"/>
                <a:gd name="T14" fmla="*/ 33 w 130"/>
                <a:gd name="T15" fmla="*/ 52 h 129"/>
                <a:gd name="T16" fmla="*/ 53 w 130"/>
                <a:gd name="T17" fmla="*/ 33 h 129"/>
                <a:gd name="T18" fmla="*/ 61 w 130"/>
                <a:gd name="T19" fmla="*/ 2 h 129"/>
                <a:gd name="T20" fmla="*/ 65 w 130"/>
                <a:gd name="T21" fmla="*/ 0 h 129"/>
                <a:gd name="T22" fmla="*/ 69 w 130"/>
                <a:gd name="T23" fmla="*/ 2 h 129"/>
                <a:gd name="T24" fmla="*/ 77 w 130"/>
                <a:gd name="T25" fmla="*/ 33 h 129"/>
                <a:gd name="T26" fmla="*/ 97 w 130"/>
                <a:gd name="T27" fmla="*/ 52 h 129"/>
                <a:gd name="T28" fmla="*/ 127 w 130"/>
                <a:gd name="T29" fmla="*/ 60 h 129"/>
                <a:gd name="T30" fmla="*/ 130 w 130"/>
                <a:gd name="T31" fmla="*/ 64 h 129"/>
                <a:gd name="T32" fmla="*/ 127 w 130"/>
                <a:gd name="T33" fmla="*/ 68 h 129"/>
                <a:gd name="T34" fmla="*/ 97 w 130"/>
                <a:gd name="T35" fmla="*/ 77 h 129"/>
                <a:gd name="T36" fmla="*/ 77 w 130"/>
                <a:gd name="T37" fmla="*/ 96 h 129"/>
                <a:gd name="T38" fmla="*/ 69 w 130"/>
                <a:gd name="T39" fmla="*/ 126 h 129"/>
                <a:gd name="T40" fmla="*/ 65 w 130"/>
                <a:gd name="T41" fmla="*/ 129 h 129"/>
                <a:gd name="T42" fmla="*/ 19 w 130"/>
                <a:gd name="T43" fmla="*/ 64 h 129"/>
                <a:gd name="T44" fmla="*/ 36 w 130"/>
                <a:gd name="T45" fmla="*/ 69 h 129"/>
                <a:gd name="T46" fmla="*/ 60 w 130"/>
                <a:gd name="T47" fmla="*/ 94 h 129"/>
                <a:gd name="T48" fmla="*/ 65 w 130"/>
                <a:gd name="T49" fmla="*/ 110 h 129"/>
                <a:gd name="T50" fmla="*/ 70 w 130"/>
                <a:gd name="T51" fmla="*/ 94 h 129"/>
                <a:gd name="T52" fmla="*/ 95 w 130"/>
                <a:gd name="T53" fmla="*/ 69 h 129"/>
                <a:gd name="T54" fmla="*/ 111 w 130"/>
                <a:gd name="T55" fmla="*/ 64 h 129"/>
                <a:gd name="T56" fmla="*/ 95 w 130"/>
                <a:gd name="T57" fmla="*/ 60 h 129"/>
                <a:gd name="T58" fmla="*/ 70 w 130"/>
                <a:gd name="T59" fmla="*/ 35 h 129"/>
                <a:gd name="T60" fmla="*/ 65 w 130"/>
                <a:gd name="T61" fmla="*/ 18 h 129"/>
                <a:gd name="T62" fmla="*/ 60 w 130"/>
                <a:gd name="T63" fmla="*/ 35 h 129"/>
                <a:gd name="T64" fmla="*/ 36 w 130"/>
                <a:gd name="T65" fmla="*/ 60 h 129"/>
                <a:gd name="T66" fmla="*/ 19 w 130"/>
                <a:gd name="T67" fmla="*/ 64 h 129"/>
                <a:gd name="T68" fmla="*/ 96 w 130"/>
                <a:gd name="T69" fmla="*/ 73 h 129"/>
                <a:gd name="T70" fmla="*/ 96 w 130"/>
                <a:gd name="T71" fmla="*/ 7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29">
                  <a:moveTo>
                    <a:pt x="65" y="129"/>
                  </a:moveTo>
                  <a:cubicBezTo>
                    <a:pt x="63" y="129"/>
                    <a:pt x="62" y="128"/>
                    <a:pt x="61" y="126"/>
                  </a:cubicBezTo>
                  <a:cubicBezTo>
                    <a:pt x="53" y="96"/>
                    <a:pt x="53" y="96"/>
                    <a:pt x="53" y="96"/>
                  </a:cubicBezTo>
                  <a:cubicBezTo>
                    <a:pt x="50" y="87"/>
                    <a:pt x="43" y="79"/>
                    <a:pt x="33" y="77"/>
                  </a:cubicBezTo>
                  <a:cubicBezTo>
                    <a:pt x="3" y="68"/>
                    <a:pt x="3" y="68"/>
                    <a:pt x="3" y="68"/>
                  </a:cubicBezTo>
                  <a:cubicBezTo>
                    <a:pt x="1" y="68"/>
                    <a:pt x="0" y="66"/>
                    <a:pt x="0" y="64"/>
                  </a:cubicBezTo>
                  <a:cubicBezTo>
                    <a:pt x="0" y="62"/>
                    <a:pt x="1" y="61"/>
                    <a:pt x="3" y="60"/>
                  </a:cubicBezTo>
                  <a:cubicBezTo>
                    <a:pt x="33" y="52"/>
                    <a:pt x="33" y="52"/>
                    <a:pt x="33" y="52"/>
                  </a:cubicBezTo>
                  <a:cubicBezTo>
                    <a:pt x="43" y="49"/>
                    <a:pt x="50" y="42"/>
                    <a:pt x="53" y="33"/>
                  </a:cubicBezTo>
                  <a:cubicBezTo>
                    <a:pt x="61" y="2"/>
                    <a:pt x="61" y="2"/>
                    <a:pt x="61" y="2"/>
                  </a:cubicBezTo>
                  <a:cubicBezTo>
                    <a:pt x="62" y="1"/>
                    <a:pt x="63" y="0"/>
                    <a:pt x="65" y="0"/>
                  </a:cubicBezTo>
                  <a:cubicBezTo>
                    <a:pt x="67" y="0"/>
                    <a:pt x="68" y="1"/>
                    <a:pt x="69" y="2"/>
                  </a:cubicBezTo>
                  <a:cubicBezTo>
                    <a:pt x="77" y="33"/>
                    <a:pt x="77" y="33"/>
                    <a:pt x="77" y="33"/>
                  </a:cubicBezTo>
                  <a:cubicBezTo>
                    <a:pt x="80" y="42"/>
                    <a:pt x="87" y="49"/>
                    <a:pt x="97" y="52"/>
                  </a:cubicBezTo>
                  <a:cubicBezTo>
                    <a:pt x="127" y="60"/>
                    <a:pt x="127" y="60"/>
                    <a:pt x="127" y="60"/>
                  </a:cubicBezTo>
                  <a:cubicBezTo>
                    <a:pt x="129" y="61"/>
                    <a:pt x="130" y="62"/>
                    <a:pt x="130" y="64"/>
                  </a:cubicBezTo>
                  <a:cubicBezTo>
                    <a:pt x="130" y="66"/>
                    <a:pt x="129" y="68"/>
                    <a:pt x="127" y="68"/>
                  </a:cubicBezTo>
                  <a:cubicBezTo>
                    <a:pt x="97" y="77"/>
                    <a:pt x="97" y="77"/>
                    <a:pt x="97" y="77"/>
                  </a:cubicBezTo>
                  <a:cubicBezTo>
                    <a:pt x="87" y="79"/>
                    <a:pt x="80" y="87"/>
                    <a:pt x="77" y="96"/>
                  </a:cubicBezTo>
                  <a:cubicBezTo>
                    <a:pt x="69" y="126"/>
                    <a:pt x="69" y="126"/>
                    <a:pt x="69" y="126"/>
                  </a:cubicBezTo>
                  <a:cubicBezTo>
                    <a:pt x="68" y="128"/>
                    <a:pt x="67" y="129"/>
                    <a:pt x="65" y="129"/>
                  </a:cubicBezTo>
                  <a:close/>
                  <a:moveTo>
                    <a:pt x="19" y="64"/>
                  </a:moveTo>
                  <a:cubicBezTo>
                    <a:pt x="36" y="69"/>
                    <a:pt x="36" y="69"/>
                    <a:pt x="36" y="69"/>
                  </a:cubicBezTo>
                  <a:cubicBezTo>
                    <a:pt x="47" y="72"/>
                    <a:pt x="57" y="82"/>
                    <a:pt x="60" y="94"/>
                  </a:cubicBezTo>
                  <a:cubicBezTo>
                    <a:pt x="65" y="110"/>
                    <a:pt x="65" y="110"/>
                    <a:pt x="65" y="110"/>
                  </a:cubicBezTo>
                  <a:cubicBezTo>
                    <a:pt x="70" y="94"/>
                    <a:pt x="70" y="94"/>
                    <a:pt x="70" y="94"/>
                  </a:cubicBezTo>
                  <a:cubicBezTo>
                    <a:pt x="73" y="82"/>
                    <a:pt x="83" y="72"/>
                    <a:pt x="95" y="69"/>
                  </a:cubicBezTo>
                  <a:cubicBezTo>
                    <a:pt x="111" y="64"/>
                    <a:pt x="111" y="64"/>
                    <a:pt x="111" y="64"/>
                  </a:cubicBezTo>
                  <a:cubicBezTo>
                    <a:pt x="95" y="60"/>
                    <a:pt x="95" y="60"/>
                    <a:pt x="95" y="60"/>
                  </a:cubicBezTo>
                  <a:cubicBezTo>
                    <a:pt x="83" y="56"/>
                    <a:pt x="73" y="47"/>
                    <a:pt x="70" y="35"/>
                  </a:cubicBezTo>
                  <a:cubicBezTo>
                    <a:pt x="65" y="18"/>
                    <a:pt x="65" y="18"/>
                    <a:pt x="65" y="18"/>
                  </a:cubicBezTo>
                  <a:cubicBezTo>
                    <a:pt x="60" y="35"/>
                    <a:pt x="60" y="35"/>
                    <a:pt x="60" y="35"/>
                  </a:cubicBezTo>
                  <a:cubicBezTo>
                    <a:pt x="57" y="47"/>
                    <a:pt x="47" y="56"/>
                    <a:pt x="36" y="60"/>
                  </a:cubicBezTo>
                  <a:lnTo>
                    <a:pt x="19" y="64"/>
                  </a:lnTo>
                  <a:close/>
                  <a:moveTo>
                    <a:pt x="96" y="73"/>
                  </a:moveTo>
                  <a:cubicBezTo>
                    <a:pt x="96" y="73"/>
                    <a:pt x="96" y="73"/>
                    <a:pt x="96" y="73"/>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67" name="ï$ľíďé">
              <a:extLst>
                <a:ext uri="{FF2B5EF4-FFF2-40B4-BE49-F238E27FC236}">
                  <a16:creationId xmlns:a16="http://schemas.microsoft.com/office/drawing/2014/main" xmlns="" id="{0917C7A1-9A06-49D3-9673-D04398BD8588}"/>
                </a:ext>
              </a:extLst>
            </p:cNvPr>
            <p:cNvSpPr/>
            <p:nvPr userDrawn="1"/>
          </p:nvSpPr>
          <p:spPr bwMode="auto">
            <a:xfrm>
              <a:off x="8486775" y="3254376"/>
              <a:ext cx="225425" cy="225425"/>
            </a:xfrm>
            <a:custGeom>
              <a:avLst/>
              <a:gdLst>
                <a:gd name="T0" fmla="*/ 34 w 67"/>
                <a:gd name="T1" fmla="*/ 67 h 67"/>
                <a:gd name="T2" fmla="*/ 30 w 67"/>
                <a:gd name="T3" fmla="*/ 64 h 67"/>
                <a:gd name="T4" fmla="*/ 26 w 67"/>
                <a:gd name="T5" fmla="*/ 50 h 67"/>
                <a:gd name="T6" fmla="*/ 18 w 67"/>
                <a:gd name="T7" fmla="*/ 42 h 67"/>
                <a:gd name="T8" fmla="*/ 3 w 67"/>
                <a:gd name="T9" fmla="*/ 37 h 67"/>
                <a:gd name="T10" fmla="*/ 0 w 67"/>
                <a:gd name="T11" fmla="*/ 34 h 67"/>
                <a:gd name="T12" fmla="*/ 3 w 67"/>
                <a:gd name="T13" fmla="*/ 30 h 67"/>
                <a:gd name="T14" fmla="*/ 18 w 67"/>
                <a:gd name="T15" fmla="*/ 26 h 67"/>
                <a:gd name="T16" fmla="*/ 26 w 67"/>
                <a:gd name="T17" fmla="*/ 18 h 67"/>
                <a:gd name="T18" fmla="*/ 30 w 67"/>
                <a:gd name="T19" fmla="*/ 3 h 67"/>
                <a:gd name="T20" fmla="*/ 34 w 67"/>
                <a:gd name="T21" fmla="*/ 0 h 67"/>
                <a:gd name="T22" fmla="*/ 38 w 67"/>
                <a:gd name="T23" fmla="*/ 3 h 67"/>
                <a:gd name="T24" fmla="*/ 42 w 67"/>
                <a:gd name="T25" fmla="*/ 18 h 67"/>
                <a:gd name="T26" fmla="*/ 50 w 67"/>
                <a:gd name="T27" fmla="*/ 26 h 67"/>
                <a:gd name="T28" fmla="*/ 64 w 67"/>
                <a:gd name="T29" fmla="*/ 30 h 67"/>
                <a:gd name="T30" fmla="*/ 67 w 67"/>
                <a:gd name="T31" fmla="*/ 34 h 67"/>
                <a:gd name="T32" fmla="*/ 64 w 67"/>
                <a:gd name="T33" fmla="*/ 37 h 67"/>
                <a:gd name="T34" fmla="*/ 50 w 67"/>
                <a:gd name="T35" fmla="*/ 42 h 67"/>
                <a:gd name="T36" fmla="*/ 42 w 67"/>
                <a:gd name="T37" fmla="*/ 50 h 67"/>
                <a:gd name="T38" fmla="*/ 38 w 67"/>
                <a:gd name="T39" fmla="*/ 64 h 67"/>
                <a:gd name="T40" fmla="*/ 34 w 67"/>
                <a:gd name="T41" fmla="*/ 67 h 67"/>
                <a:gd name="T42" fmla="*/ 19 w 67"/>
                <a:gd name="T43" fmla="*/ 34 h 67"/>
                <a:gd name="T44" fmla="*/ 20 w 67"/>
                <a:gd name="T45" fmla="*/ 34 h 67"/>
                <a:gd name="T46" fmla="*/ 33 w 67"/>
                <a:gd name="T47" fmla="*/ 47 h 67"/>
                <a:gd name="T48" fmla="*/ 34 w 67"/>
                <a:gd name="T49" fmla="*/ 48 h 67"/>
                <a:gd name="T50" fmla="*/ 34 w 67"/>
                <a:gd name="T51" fmla="*/ 47 h 67"/>
                <a:gd name="T52" fmla="*/ 47 w 67"/>
                <a:gd name="T53" fmla="*/ 34 h 67"/>
                <a:gd name="T54" fmla="*/ 48 w 67"/>
                <a:gd name="T55" fmla="*/ 34 h 67"/>
                <a:gd name="T56" fmla="*/ 47 w 67"/>
                <a:gd name="T57" fmla="*/ 33 h 67"/>
                <a:gd name="T58" fmla="*/ 34 w 67"/>
                <a:gd name="T59" fmla="*/ 20 h 67"/>
                <a:gd name="T60" fmla="*/ 34 w 67"/>
                <a:gd name="T61" fmla="*/ 19 h 67"/>
                <a:gd name="T62" fmla="*/ 33 w 67"/>
                <a:gd name="T63" fmla="*/ 20 h 67"/>
                <a:gd name="T64" fmla="*/ 20 w 67"/>
                <a:gd name="T65" fmla="*/ 33 h 67"/>
                <a:gd name="T66" fmla="*/ 19 w 67"/>
                <a:gd name="T67" fmla="*/ 3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4" y="67"/>
                  </a:moveTo>
                  <a:cubicBezTo>
                    <a:pt x="32" y="67"/>
                    <a:pt x="30" y="66"/>
                    <a:pt x="30" y="64"/>
                  </a:cubicBezTo>
                  <a:cubicBezTo>
                    <a:pt x="26" y="50"/>
                    <a:pt x="26" y="50"/>
                    <a:pt x="26" y="50"/>
                  </a:cubicBezTo>
                  <a:cubicBezTo>
                    <a:pt x="25" y="46"/>
                    <a:pt x="22" y="43"/>
                    <a:pt x="18" y="42"/>
                  </a:cubicBezTo>
                  <a:cubicBezTo>
                    <a:pt x="3" y="37"/>
                    <a:pt x="3" y="37"/>
                    <a:pt x="3" y="37"/>
                  </a:cubicBezTo>
                  <a:cubicBezTo>
                    <a:pt x="1" y="37"/>
                    <a:pt x="0" y="35"/>
                    <a:pt x="0" y="34"/>
                  </a:cubicBezTo>
                  <a:cubicBezTo>
                    <a:pt x="0" y="32"/>
                    <a:pt x="1" y="30"/>
                    <a:pt x="3" y="30"/>
                  </a:cubicBezTo>
                  <a:cubicBezTo>
                    <a:pt x="18" y="26"/>
                    <a:pt x="18" y="26"/>
                    <a:pt x="18" y="26"/>
                  </a:cubicBezTo>
                  <a:cubicBezTo>
                    <a:pt x="22" y="25"/>
                    <a:pt x="25" y="22"/>
                    <a:pt x="26" y="18"/>
                  </a:cubicBezTo>
                  <a:cubicBezTo>
                    <a:pt x="30" y="3"/>
                    <a:pt x="30" y="3"/>
                    <a:pt x="30" y="3"/>
                  </a:cubicBezTo>
                  <a:cubicBezTo>
                    <a:pt x="30" y="1"/>
                    <a:pt x="32" y="0"/>
                    <a:pt x="34" y="0"/>
                  </a:cubicBezTo>
                  <a:cubicBezTo>
                    <a:pt x="36" y="0"/>
                    <a:pt x="37" y="1"/>
                    <a:pt x="38" y="3"/>
                  </a:cubicBezTo>
                  <a:cubicBezTo>
                    <a:pt x="42" y="18"/>
                    <a:pt x="42" y="18"/>
                    <a:pt x="42" y="18"/>
                  </a:cubicBezTo>
                  <a:cubicBezTo>
                    <a:pt x="43" y="22"/>
                    <a:pt x="46" y="25"/>
                    <a:pt x="50" y="26"/>
                  </a:cubicBezTo>
                  <a:cubicBezTo>
                    <a:pt x="64" y="30"/>
                    <a:pt x="64" y="30"/>
                    <a:pt x="64" y="30"/>
                  </a:cubicBezTo>
                  <a:cubicBezTo>
                    <a:pt x="66" y="30"/>
                    <a:pt x="67" y="32"/>
                    <a:pt x="67" y="34"/>
                  </a:cubicBezTo>
                  <a:cubicBezTo>
                    <a:pt x="67" y="35"/>
                    <a:pt x="66" y="37"/>
                    <a:pt x="64" y="37"/>
                  </a:cubicBezTo>
                  <a:cubicBezTo>
                    <a:pt x="50" y="42"/>
                    <a:pt x="50" y="42"/>
                    <a:pt x="50" y="42"/>
                  </a:cubicBezTo>
                  <a:cubicBezTo>
                    <a:pt x="46" y="43"/>
                    <a:pt x="43" y="46"/>
                    <a:pt x="42" y="50"/>
                  </a:cubicBezTo>
                  <a:cubicBezTo>
                    <a:pt x="38" y="64"/>
                    <a:pt x="38" y="64"/>
                    <a:pt x="38" y="64"/>
                  </a:cubicBezTo>
                  <a:cubicBezTo>
                    <a:pt x="37" y="66"/>
                    <a:pt x="36" y="67"/>
                    <a:pt x="34" y="67"/>
                  </a:cubicBezTo>
                  <a:close/>
                  <a:moveTo>
                    <a:pt x="19" y="34"/>
                  </a:moveTo>
                  <a:cubicBezTo>
                    <a:pt x="20" y="34"/>
                    <a:pt x="20" y="34"/>
                    <a:pt x="20" y="34"/>
                  </a:cubicBezTo>
                  <a:cubicBezTo>
                    <a:pt x="26" y="36"/>
                    <a:pt x="32" y="41"/>
                    <a:pt x="33" y="47"/>
                  </a:cubicBezTo>
                  <a:cubicBezTo>
                    <a:pt x="34" y="48"/>
                    <a:pt x="34" y="48"/>
                    <a:pt x="34" y="48"/>
                  </a:cubicBezTo>
                  <a:cubicBezTo>
                    <a:pt x="34" y="47"/>
                    <a:pt x="34" y="47"/>
                    <a:pt x="34" y="47"/>
                  </a:cubicBezTo>
                  <a:cubicBezTo>
                    <a:pt x="36" y="41"/>
                    <a:pt x="41" y="36"/>
                    <a:pt x="47" y="34"/>
                  </a:cubicBezTo>
                  <a:cubicBezTo>
                    <a:pt x="48" y="34"/>
                    <a:pt x="48" y="34"/>
                    <a:pt x="48" y="34"/>
                  </a:cubicBezTo>
                  <a:cubicBezTo>
                    <a:pt x="47" y="33"/>
                    <a:pt x="47" y="33"/>
                    <a:pt x="47" y="33"/>
                  </a:cubicBezTo>
                  <a:cubicBezTo>
                    <a:pt x="41" y="32"/>
                    <a:pt x="36" y="26"/>
                    <a:pt x="34" y="20"/>
                  </a:cubicBezTo>
                  <a:cubicBezTo>
                    <a:pt x="34" y="19"/>
                    <a:pt x="34" y="19"/>
                    <a:pt x="34" y="19"/>
                  </a:cubicBezTo>
                  <a:cubicBezTo>
                    <a:pt x="33" y="20"/>
                    <a:pt x="33" y="20"/>
                    <a:pt x="33" y="20"/>
                  </a:cubicBezTo>
                  <a:cubicBezTo>
                    <a:pt x="32" y="26"/>
                    <a:pt x="26" y="32"/>
                    <a:pt x="20" y="33"/>
                  </a:cubicBezTo>
                  <a:lnTo>
                    <a:pt x="19" y="34"/>
                  </a:ln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68" name="í$ļïḓe">
              <a:extLst>
                <a:ext uri="{FF2B5EF4-FFF2-40B4-BE49-F238E27FC236}">
                  <a16:creationId xmlns:a16="http://schemas.microsoft.com/office/drawing/2014/main" xmlns="" id="{F9E45450-E43A-45EB-A151-91427254324D}"/>
                </a:ext>
              </a:extLst>
            </p:cNvPr>
            <p:cNvSpPr/>
            <p:nvPr userDrawn="1"/>
          </p:nvSpPr>
          <p:spPr bwMode="auto">
            <a:xfrm>
              <a:off x="3879850" y="1579563"/>
              <a:ext cx="223838" cy="225425"/>
            </a:xfrm>
            <a:custGeom>
              <a:avLst/>
              <a:gdLst>
                <a:gd name="T0" fmla="*/ 33 w 67"/>
                <a:gd name="T1" fmla="*/ 67 h 67"/>
                <a:gd name="T2" fmla="*/ 29 w 67"/>
                <a:gd name="T3" fmla="*/ 64 h 67"/>
                <a:gd name="T4" fmla="*/ 25 w 67"/>
                <a:gd name="T5" fmla="*/ 49 h 67"/>
                <a:gd name="T6" fmla="*/ 17 w 67"/>
                <a:gd name="T7" fmla="*/ 41 h 67"/>
                <a:gd name="T8" fmla="*/ 3 w 67"/>
                <a:gd name="T9" fmla="*/ 37 h 67"/>
                <a:gd name="T10" fmla="*/ 0 w 67"/>
                <a:gd name="T11" fmla="*/ 33 h 67"/>
                <a:gd name="T12" fmla="*/ 3 w 67"/>
                <a:gd name="T13" fmla="*/ 29 h 67"/>
                <a:gd name="T14" fmla="*/ 17 w 67"/>
                <a:gd name="T15" fmla="*/ 25 h 67"/>
                <a:gd name="T16" fmla="*/ 25 w 67"/>
                <a:gd name="T17" fmla="*/ 17 h 67"/>
                <a:gd name="T18" fmla="*/ 29 w 67"/>
                <a:gd name="T19" fmla="*/ 3 h 67"/>
                <a:gd name="T20" fmla="*/ 33 w 67"/>
                <a:gd name="T21" fmla="*/ 0 h 67"/>
                <a:gd name="T22" fmla="*/ 37 w 67"/>
                <a:gd name="T23" fmla="*/ 3 h 67"/>
                <a:gd name="T24" fmla="*/ 41 w 67"/>
                <a:gd name="T25" fmla="*/ 17 h 67"/>
                <a:gd name="T26" fmla="*/ 49 w 67"/>
                <a:gd name="T27" fmla="*/ 25 h 67"/>
                <a:gd name="T28" fmla="*/ 64 w 67"/>
                <a:gd name="T29" fmla="*/ 29 h 67"/>
                <a:gd name="T30" fmla="*/ 67 w 67"/>
                <a:gd name="T31" fmla="*/ 33 h 67"/>
                <a:gd name="T32" fmla="*/ 64 w 67"/>
                <a:gd name="T33" fmla="*/ 37 h 67"/>
                <a:gd name="T34" fmla="*/ 49 w 67"/>
                <a:gd name="T35" fmla="*/ 41 h 67"/>
                <a:gd name="T36" fmla="*/ 41 w 67"/>
                <a:gd name="T37" fmla="*/ 49 h 67"/>
                <a:gd name="T38" fmla="*/ 37 w 67"/>
                <a:gd name="T39" fmla="*/ 64 h 67"/>
                <a:gd name="T40" fmla="*/ 33 w 67"/>
                <a:gd name="T41" fmla="*/ 67 h 67"/>
                <a:gd name="T42" fmla="*/ 18 w 67"/>
                <a:gd name="T43" fmla="*/ 33 h 67"/>
                <a:gd name="T44" fmla="*/ 19 w 67"/>
                <a:gd name="T45" fmla="*/ 33 h 67"/>
                <a:gd name="T46" fmla="*/ 33 w 67"/>
                <a:gd name="T47" fmla="*/ 47 h 67"/>
                <a:gd name="T48" fmla="*/ 33 w 67"/>
                <a:gd name="T49" fmla="*/ 48 h 67"/>
                <a:gd name="T50" fmla="*/ 33 w 67"/>
                <a:gd name="T51" fmla="*/ 47 h 67"/>
                <a:gd name="T52" fmla="*/ 47 w 67"/>
                <a:gd name="T53" fmla="*/ 33 h 67"/>
                <a:gd name="T54" fmla="*/ 48 w 67"/>
                <a:gd name="T55" fmla="*/ 33 h 67"/>
                <a:gd name="T56" fmla="*/ 47 w 67"/>
                <a:gd name="T57" fmla="*/ 33 h 67"/>
                <a:gd name="T58" fmla="*/ 33 w 67"/>
                <a:gd name="T59" fmla="*/ 19 h 67"/>
                <a:gd name="T60" fmla="*/ 33 w 67"/>
                <a:gd name="T61" fmla="*/ 18 h 67"/>
                <a:gd name="T62" fmla="*/ 33 w 67"/>
                <a:gd name="T63" fmla="*/ 19 h 67"/>
                <a:gd name="T64" fmla="*/ 19 w 67"/>
                <a:gd name="T65" fmla="*/ 33 h 67"/>
                <a:gd name="T66" fmla="*/ 18 w 67"/>
                <a:gd name="T67"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3" y="67"/>
                  </a:moveTo>
                  <a:cubicBezTo>
                    <a:pt x="31" y="67"/>
                    <a:pt x="30" y="65"/>
                    <a:pt x="29" y="64"/>
                  </a:cubicBezTo>
                  <a:cubicBezTo>
                    <a:pt x="25" y="49"/>
                    <a:pt x="25" y="49"/>
                    <a:pt x="25" y="49"/>
                  </a:cubicBezTo>
                  <a:cubicBezTo>
                    <a:pt x="24" y="45"/>
                    <a:pt x="21" y="42"/>
                    <a:pt x="17" y="41"/>
                  </a:cubicBezTo>
                  <a:cubicBezTo>
                    <a:pt x="3" y="37"/>
                    <a:pt x="3" y="37"/>
                    <a:pt x="3" y="37"/>
                  </a:cubicBezTo>
                  <a:cubicBezTo>
                    <a:pt x="1" y="36"/>
                    <a:pt x="0" y="35"/>
                    <a:pt x="0" y="33"/>
                  </a:cubicBezTo>
                  <a:cubicBezTo>
                    <a:pt x="0" y="31"/>
                    <a:pt x="1" y="30"/>
                    <a:pt x="3" y="29"/>
                  </a:cubicBezTo>
                  <a:cubicBezTo>
                    <a:pt x="17" y="25"/>
                    <a:pt x="17" y="25"/>
                    <a:pt x="17" y="25"/>
                  </a:cubicBezTo>
                  <a:cubicBezTo>
                    <a:pt x="21" y="24"/>
                    <a:pt x="24" y="21"/>
                    <a:pt x="25" y="17"/>
                  </a:cubicBezTo>
                  <a:cubicBezTo>
                    <a:pt x="29" y="3"/>
                    <a:pt x="29" y="3"/>
                    <a:pt x="29" y="3"/>
                  </a:cubicBezTo>
                  <a:cubicBezTo>
                    <a:pt x="30" y="1"/>
                    <a:pt x="31" y="0"/>
                    <a:pt x="33" y="0"/>
                  </a:cubicBezTo>
                  <a:cubicBezTo>
                    <a:pt x="35" y="0"/>
                    <a:pt x="37" y="1"/>
                    <a:pt x="37" y="3"/>
                  </a:cubicBezTo>
                  <a:cubicBezTo>
                    <a:pt x="41" y="17"/>
                    <a:pt x="41" y="17"/>
                    <a:pt x="41" y="17"/>
                  </a:cubicBezTo>
                  <a:cubicBezTo>
                    <a:pt x="42" y="21"/>
                    <a:pt x="45" y="24"/>
                    <a:pt x="49" y="25"/>
                  </a:cubicBezTo>
                  <a:cubicBezTo>
                    <a:pt x="64" y="29"/>
                    <a:pt x="64" y="29"/>
                    <a:pt x="64" y="29"/>
                  </a:cubicBezTo>
                  <a:cubicBezTo>
                    <a:pt x="66" y="30"/>
                    <a:pt x="67" y="31"/>
                    <a:pt x="67" y="33"/>
                  </a:cubicBezTo>
                  <a:cubicBezTo>
                    <a:pt x="67" y="35"/>
                    <a:pt x="66" y="36"/>
                    <a:pt x="64" y="37"/>
                  </a:cubicBezTo>
                  <a:cubicBezTo>
                    <a:pt x="49" y="41"/>
                    <a:pt x="49" y="41"/>
                    <a:pt x="49" y="41"/>
                  </a:cubicBezTo>
                  <a:cubicBezTo>
                    <a:pt x="45" y="42"/>
                    <a:pt x="42" y="45"/>
                    <a:pt x="41" y="49"/>
                  </a:cubicBezTo>
                  <a:cubicBezTo>
                    <a:pt x="37" y="64"/>
                    <a:pt x="37" y="64"/>
                    <a:pt x="37" y="64"/>
                  </a:cubicBezTo>
                  <a:cubicBezTo>
                    <a:pt x="37" y="65"/>
                    <a:pt x="35" y="67"/>
                    <a:pt x="33" y="67"/>
                  </a:cubicBezTo>
                  <a:close/>
                  <a:moveTo>
                    <a:pt x="18" y="33"/>
                  </a:moveTo>
                  <a:cubicBezTo>
                    <a:pt x="19" y="33"/>
                    <a:pt x="19" y="33"/>
                    <a:pt x="19" y="33"/>
                  </a:cubicBezTo>
                  <a:cubicBezTo>
                    <a:pt x="26" y="35"/>
                    <a:pt x="31" y="40"/>
                    <a:pt x="33" y="47"/>
                  </a:cubicBezTo>
                  <a:cubicBezTo>
                    <a:pt x="33" y="48"/>
                    <a:pt x="33" y="48"/>
                    <a:pt x="33" y="48"/>
                  </a:cubicBezTo>
                  <a:cubicBezTo>
                    <a:pt x="33" y="47"/>
                    <a:pt x="33" y="47"/>
                    <a:pt x="33" y="47"/>
                  </a:cubicBezTo>
                  <a:cubicBezTo>
                    <a:pt x="35" y="40"/>
                    <a:pt x="40" y="35"/>
                    <a:pt x="47" y="33"/>
                  </a:cubicBezTo>
                  <a:cubicBezTo>
                    <a:pt x="48" y="33"/>
                    <a:pt x="48" y="33"/>
                    <a:pt x="48" y="33"/>
                  </a:cubicBezTo>
                  <a:cubicBezTo>
                    <a:pt x="47" y="33"/>
                    <a:pt x="47" y="33"/>
                    <a:pt x="47" y="33"/>
                  </a:cubicBezTo>
                  <a:cubicBezTo>
                    <a:pt x="40" y="31"/>
                    <a:pt x="35" y="26"/>
                    <a:pt x="33" y="19"/>
                  </a:cubicBezTo>
                  <a:cubicBezTo>
                    <a:pt x="33" y="18"/>
                    <a:pt x="33" y="18"/>
                    <a:pt x="33" y="18"/>
                  </a:cubicBezTo>
                  <a:cubicBezTo>
                    <a:pt x="33" y="19"/>
                    <a:pt x="33" y="19"/>
                    <a:pt x="33" y="19"/>
                  </a:cubicBezTo>
                  <a:cubicBezTo>
                    <a:pt x="31" y="26"/>
                    <a:pt x="26" y="31"/>
                    <a:pt x="19" y="33"/>
                  </a:cubicBezTo>
                  <a:lnTo>
                    <a:pt x="18" y="33"/>
                  </a:ln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69" name="i$ḷíḍê">
              <a:extLst>
                <a:ext uri="{FF2B5EF4-FFF2-40B4-BE49-F238E27FC236}">
                  <a16:creationId xmlns:a16="http://schemas.microsoft.com/office/drawing/2014/main" xmlns="" id="{6B48BB47-D1E2-4EA5-A405-7F2E79F8F2B5}"/>
                </a:ext>
              </a:extLst>
            </p:cNvPr>
            <p:cNvSpPr/>
            <p:nvPr userDrawn="1"/>
          </p:nvSpPr>
          <p:spPr bwMode="auto">
            <a:xfrm>
              <a:off x="5848350" y="1385888"/>
              <a:ext cx="150813" cy="150813"/>
            </a:xfrm>
            <a:custGeom>
              <a:avLst/>
              <a:gdLst>
                <a:gd name="T0" fmla="*/ 23 w 45"/>
                <a:gd name="T1" fmla="*/ 45 h 45"/>
                <a:gd name="T2" fmla="*/ 0 w 45"/>
                <a:gd name="T3" fmla="*/ 23 h 45"/>
                <a:gd name="T4" fmla="*/ 23 w 45"/>
                <a:gd name="T5" fmla="*/ 0 h 45"/>
                <a:gd name="T6" fmla="*/ 45 w 45"/>
                <a:gd name="T7" fmla="*/ 23 h 45"/>
                <a:gd name="T8" fmla="*/ 23 w 45"/>
                <a:gd name="T9" fmla="*/ 45 h 45"/>
                <a:gd name="T10" fmla="*/ 23 w 45"/>
                <a:gd name="T11" fmla="*/ 8 h 45"/>
                <a:gd name="T12" fmla="*/ 8 w 45"/>
                <a:gd name="T13" fmla="*/ 23 h 45"/>
                <a:gd name="T14" fmla="*/ 23 w 45"/>
                <a:gd name="T15" fmla="*/ 37 h 45"/>
                <a:gd name="T16" fmla="*/ 37 w 45"/>
                <a:gd name="T17" fmla="*/ 23 h 45"/>
                <a:gd name="T18" fmla="*/ 23 w 45"/>
                <a:gd name="T19"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5">
                  <a:moveTo>
                    <a:pt x="23" y="45"/>
                  </a:moveTo>
                  <a:cubicBezTo>
                    <a:pt x="10" y="45"/>
                    <a:pt x="0" y="35"/>
                    <a:pt x="0" y="23"/>
                  </a:cubicBezTo>
                  <a:cubicBezTo>
                    <a:pt x="0" y="10"/>
                    <a:pt x="10" y="0"/>
                    <a:pt x="23" y="0"/>
                  </a:cubicBezTo>
                  <a:cubicBezTo>
                    <a:pt x="35" y="0"/>
                    <a:pt x="45" y="10"/>
                    <a:pt x="45" y="23"/>
                  </a:cubicBezTo>
                  <a:cubicBezTo>
                    <a:pt x="45" y="35"/>
                    <a:pt x="35" y="45"/>
                    <a:pt x="23" y="45"/>
                  </a:cubicBezTo>
                  <a:close/>
                  <a:moveTo>
                    <a:pt x="23" y="8"/>
                  </a:moveTo>
                  <a:cubicBezTo>
                    <a:pt x="15" y="8"/>
                    <a:pt x="8" y="15"/>
                    <a:pt x="8" y="23"/>
                  </a:cubicBezTo>
                  <a:cubicBezTo>
                    <a:pt x="8" y="30"/>
                    <a:pt x="15" y="37"/>
                    <a:pt x="23" y="37"/>
                  </a:cubicBezTo>
                  <a:cubicBezTo>
                    <a:pt x="31" y="37"/>
                    <a:pt x="37" y="30"/>
                    <a:pt x="37" y="23"/>
                  </a:cubicBezTo>
                  <a:cubicBezTo>
                    <a:pt x="37" y="15"/>
                    <a:pt x="31" y="8"/>
                    <a:pt x="23"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70" name="íśḷiďe">
              <a:extLst>
                <a:ext uri="{FF2B5EF4-FFF2-40B4-BE49-F238E27FC236}">
                  <a16:creationId xmlns:a16="http://schemas.microsoft.com/office/drawing/2014/main" xmlns="" id="{6F6FBC09-189B-4287-8FCE-A6C703A686AF}"/>
                </a:ext>
              </a:extLst>
            </p:cNvPr>
            <p:cNvSpPr/>
            <p:nvPr userDrawn="1"/>
          </p:nvSpPr>
          <p:spPr bwMode="auto">
            <a:xfrm>
              <a:off x="3406775" y="4054476"/>
              <a:ext cx="150813" cy="147638"/>
            </a:xfrm>
            <a:custGeom>
              <a:avLst/>
              <a:gdLst>
                <a:gd name="T0" fmla="*/ 23 w 45"/>
                <a:gd name="T1" fmla="*/ 44 h 44"/>
                <a:gd name="T2" fmla="*/ 0 w 45"/>
                <a:gd name="T3" fmla="*/ 22 h 44"/>
                <a:gd name="T4" fmla="*/ 23 w 45"/>
                <a:gd name="T5" fmla="*/ 0 h 44"/>
                <a:gd name="T6" fmla="*/ 45 w 45"/>
                <a:gd name="T7" fmla="*/ 22 h 44"/>
                <a:gd name="T8" fmla="*/ 23 w 45"/>
                <a:gd name="T9" fmla="*/ 44 h 44"/>
                <a:gd name="T10" fmla="*/ 23 w 45"/>
                <a:gd name="T11" fmla="*/ 8 h 44"/>
                <a:gd name="T12" fmla="*/ 8 w 45"/>
                <a:gd name="T13" fmla="*/ 22 h 44"/>
                <a:gd name="T14" fmla="*/ 23 w 45"/>
                <a:gd name="T15" fmla="*/ 36 h 44"/>
                <a:gd name="T16" fmla="*/ 37 w 45"/>
                <a:gd name="T17" fmla="*/ 22 h 44"/>
                <a:gd name="T18" fmla="*/ 23 w 45"/>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4">
                  <a:moveTo>
                    <a:pt x="23" y="44"/>
                  </a:moveTo>
                  <a:cubicBezTo>
                    <a:pt x="10" y="44"/>
                    <a:pt x="0" y="34"/>
                    <a:pt x="0" y="22"/>
                  </a:cubicBezTo>
                  <a:cubicBezTo>
                    <a:pt x="0" y="10"/>
                    <a:pt x="10" y="0"/>
                    <a:pt x="23" y="0"/>
                  </a:cubicBezTo>
                  <a:cubicBezTo>
                    <a:pt x="35" y="0"/>
                    <a:pt x="45" y="10"/>
                    <a:pt x="45" y="22"/>
                  </a:cubicBezTo>
                  <a:cubicBezTo>
                    <a:pt x="45" y="34"/>
                    <a:pt x="35" y="44"/>
                    <a:pt x="23" y="44"/>
                  </a:cubicBezTo>
                  <a:close/>
                  <a:moveTo>
                    <a:pt x="23" y="8"/>
                  </a:moveTo>
                  <a:cubicBezTo>
                    <a:pt x="15" y="8"/>
                    <a:pt x="8" y="14"/>
                    <a:pt x="8" y="22"/>
                  </a:cubicBezTo>
                  <a:cubicBezTo>
                    <a:pt x="8" y="30"/>
                    <a:pt x="15" y="36"/>
                    <a:pt x="23" y="36"/>
                  </a:cubicBezTo>
                  <a:cubicBezTo>
                    <a:pt x="31" y="36"/>
                    <a:pt x="37" y="30"/>
                    <a:pt x="37" y="22"/>
                  </a:cubicBezTo>
                  <a:cubicBezTo>
                    <a:pt x="37" y="14"/>
                    <a:pt x="31" y="8"/>
                    <a:pt x="23"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71" name="ï$ḻiḑê">
              <a:extLst>
                <a:ext uri="{FF2B5EF4-FFF2-40B4-BE49-F238E27FC236}">
                  <a16:creationId xmlns:a16="http://schemas.microsoft.com/office/drawing/2014/main" xmlns="" id="{D5A88A48-F1A3-410D-A6DD-A29FB3FC41A5}"/>
                </a:ext>
              </a:extLst>
            </p:cNvPr>
            <p:cNvSpPr/>
            <p:nvPr userDrawn="1"/>
          </p:nvSpPr>
          <p:spPr bwMode="auto">
            <a:xfrm>
              <a:off x="8637588" y="4427538"/>
              <a:ext cx="147638" cy="146050"/>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72" name="îṧlïḑé">
              <a:extLst>
                <a:ext uri="{FF2B5EF4-FFF2-40B4-BE49-F238E27FC236}">
                  <a16:creationId xmlns:a16="http://schemas.microsoft.com/office/drawing/2014/main" xmlns="" id="{D0EBF9B6-C7D4-4A06-A2E9-17E858C5F5B6}"/>
                </a:ext>
              </a:extLst>
            </p:cNvPr>
            <p:cNvSpPr/>
            <p:nvPr userDrawn="1"/>
          </p:nvSpPr>
          <p:spPr bwMode="auto">
            <a:xfrm>
              <a:off x="4181475" y="3079751"/>
              <a:ext cx="147638" cy="147638"/>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5" y="0"/>
                    <a:pt x="44" y="10"/>
                    <a:pt x="44" y="22"/>
                  </a:cubicBezTo>
                  <a:cubicBezTo>
                    <a:pt x="44" y="34"/>
                    <a:pt x="35"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73" name="í$ļîḍé">
              <a:extLst>
                <a:ext uri="{FF2B5EF4-FFF2-40B4-BE49-F238E27FC236}">
                  <a16:creationId xmlns:a16="http://schemas.microsoft.com/office/drawing/2014/main" xmlns="" id="{011FB2A3-E12B-460D-BD5B-6D08C8E2F233}"/>
                </a:ext>
              </a:extLst>
            </p:cNvPr>
            <p:cNvSpPr/>
            <p:nvPr userDrawn="1"/>
          </p:nvSpPr>
          <p:spPr bwMode="auto">
            <a:xfrm>
              <a:off x="3879850" y="5167313"/>
              <a:ext cx="2138363" cy="619125"/>
            </a:xfrm>
            <a:custGeom>
              <a:avLst/>
              <a:gdLst>
                <a:gd name="T0" fmla="*/ 638 w 638"/>
                <a:gd name="T1" fmla="*/ 179 h 185"/>
                <a:gd name="T2" fmla="*/ 638 w 638"/>
                <a:gd name="T3" fmla="*/ 0 h 185"/>
                <a:gd name="T4" fmla="*/ 0 w 638"/>
                <a:gd name="T5" fmla="*/ 185 h 185"/>
                <a:gd name="T6" fmla="*/ 574 w 638"/>
                <a:gd name="T7" fmla="*/ 153 h 185"/>
                <a:gd name="T8" fmla="*/ 619 w 638"/>
                <a:gd name="T9" fmla="*/ 185 h 185"/>
                <a:gd name="T10" fmla="*/ 638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638" y="179"/>
                  </a:moveTo>
                  <a:cubicBezTo>
                    <a:pt x="638" y="0"/>
                    <a:pt x="638" y="0"/>
                    <a:pt x="638" y="0"/>
                  </a:cubicBezTo>
                  <a:cubicBezTo>
                    <a:pt x="0" y="185"/>
                    <a:pt x="0" y="185"/>
                    <a:pt x="0" y="185"/>
                  </a:cubicBezTo>
                  <a:cubicBezTo>
                    <a:pt x="574" y="153"/>
                    <a:pt x="574" y="153"/>
                    <a:pt x="574" y="153"/>
                  </a:cubicBezTo>
                  <a:cubicBezTo>
                    <a:pt x="574" y="153"/>
                    <a:pt x="607" y="185"/>
                    <a:pt x="619" y="185"/>
                  </a:cubicBezTo>
                  <a:cubicBezTo>
                    <a:pt x="632" y="185"/>
                    <a:pt x="638" y="179"/>
                    <a:pt x="638"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74" name="isḷide">
              <a:extLst>
                <a:ext uri="{FF2B5EF4-FFF2-40B4-BE49-F238E27FC236}">
                  <a16:creationId xmlns:a16="http://schemas.microsoft.com/office/drawing/2014/main" xmlns="" id="{3E8CB1A6-68E9-4ABF-8486-53DC1ED1896F}"/>
                </a:ext>
              </a:extLst>
            </p:cNvPr>
            <p:cNvSpPr/>
            <p:nvPr userDrawn="1"/>
          </p:nvSpPr>
          <p:spPr bwMode="auto">
            <a:xfrm>
              <a:off x="4019550" y="4633913"/>
              <a:ext cx="1998663" cy="938213"/>
            </a:xfrm>
            <a:custGeom>
              <a:avLst/>
              <a:gdLst>
                <a:gd name="T0" fmla="*/ 0 w 596"/>
                <a:gd name="T1" fmla="*/ 237 h 280"/>
                <a:gd name="T2" fmla="*/ 122 w 596"/>
                <a:gd name="T3" fmla="*/ 106 h 280"/>
                <a:gd name="T4" fmla="*/ 208 w 596"/>
                <a:gd name="T5" fmla="*/ 76 h 280"/>
                <a:gd name="T6" fmla="*/ 450 w 596"/>
                <a:gd name="T7" fmla="*/ 14 h 280"/>
                <a:gd name="T8" fmla="*/ 596 w 596"/>
                <a:gd name="T9" fmla="*/ 114 h 280"/>
                <a:gd name="T10" fmla="*/ 596 w 596"/>
                <a:gd name="T11" fmla="*/ 240 h 280"/>
                <a:gd name="T12" fmla="*/ 28 w 596"/>
                <a:gd name="T13" fmla="*/ 280 h 280"/>
                <a:gd name="T14" fmla="*/ 0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0" y="237"/>
                  </a:moveTo>
                  <a:cubicBezTo>
                    <a:pt x="122" y="106"/>
                    <a:pt x="122" y="106"/>
                    <a:pt x="122" y="106"/>
                  </a:cubicBezTo>
                  <a:cubicBezTo>
                    <a:pt x="122" y="106"/>
                    <a:pt x="153" y="115"/>
                    <a:pt x="208" y="76"/>
                  </a:cubicBezTo>
                  <a:cubicBezTo>
                    <a:pt x="270" y="33"/>
                    <a:pt x="379" y="0"/>
                    <a:pt x="450" y="14"/>
                  </a:cubicBezTo>
                  <a:cubicBezTo>
                    <a:pt x="520" y="29"/>
                    <a:pt x="596" y="114"/>
                    <a:pt x="596" y="114"/>
                  </a:cubicBezTo>
                  <a:cubicBezTo>
                    <a:pt x="596" y="240"/>
                    <a:pt x="596" y="240"/>
                    <a:pt x="596" y="240"/>
                  </a:cubicBezTo>
                  <a:cubicBezTo>
                    <a:pt x="28" y="280"/>
                    <a:pt x="28" y="280"/>
                    <a:pt x="28" y="280"/>
                  </a:cubicBezTo>
                  <a:lnTo>
                    <a:pt x="0" y="23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75" name="ïś1îḓè">
              <a:extLst>
                <a:ext uri="{FF2B5EF4-FFF2-40B4-BE49-F238E27FC236}">
                  <a16:creationId xmlns:a16="http://schemas.microsoft.com/office/drawing/2014/main" xmlns="" id="{06577431-6FAB-4217-94D3-7278AC9F7136}"/>
                </a:ext>
              </a:extLst>
            </p:cNvPr>
            <p:cNvSpPr/>
            <p:nvPr userDrawn="1"/>
          </p:nvSpPr>
          <p:spPr bwMode="auto">
            <a:xfrm>
              <a:off x="4459288" y="4672013"/>
              <a:ext cx="1558925" cy="773113"/>
            </a:xfrm>
            <a:custGeom>
              <a:avLst/>
              <a:gdLst>
                <a:gd name="T0" fmla="*/ 465 w 465"/>
                <a:gd name="T1" fmla="*/ 220 h 231"/>
                <a:gd name="T2" fmla="*/ 432 w 465"/>
                <a:gd name="T3" fmla="*/ 148 h 231"/>
                <a:gd name="T4" fmla="*/ 281 w 465"/>
                <a:gd name="T5" fmla="*/ 0 h 231"/>
                <a:gd name="T6" fmla="*/ 281 w 465"/>
                <a:gd name="T7" fmla="*/ 0 h 231"/>
                <a:gd name="T8" fmla="*/ 135 w 465"/>
                <a:gd name="T9" fmla="*/ 33 h 231"/>
                <a:gd name="T10" fmla="*/ 87 w 465"/>
                <a:gd name="T11" fmla="*/ 58 h 231"/>
                <a:gd name="T12" fmla="*/ 0 w 465"/>
                <a:gd name="T13" fmla="*/ 221 h 231"/>
                <a:gd name="T14" fmla="*/ 411 w 465"/>
                <a:gd name="T15" fmla="*/ 216 h 231"/>
                <a:gd name="T16" fmla="*/ 440 w 465"/>
                <a:gd name="T17" fmla="*/ 231 h 231"/>
                <a:gd name="T18" fmla="*/ 465 w 465"/>
                <a:gd name="T19" fmla="*/ 229 h 231"/>
                <a:gd name="T20" fmla="*/ 465 w 465"/>
                <a:gd name="T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5" h="231">
                  <a:moveTo>
                    <a:pt x="465" y="220"/>
                  </a:moveTo>
                  <a:cubicBezTo>
                    <a:pt x="432" y="148"/>
                    <a:pt x="432" y="148"/>
                    <a:pt x="432" y="148"/>
                  </a:cubicBezTo>
                  <a:cubicBezTo>
                    <a:pt x="281" y="0"/>
                    <a:pt x="281" y="0"/>
                    <a:pt x="281" y="0"/>
                  </a:cubicBezTo>
                  <a:cubicBezTo>
                    <a:pt x="281" y="0"/>
                    <a:pt x="281" y="0"/>
                    <a:pt x="281" y="0"/>
                  </a:cubicBezTo>
                  <a:cubicBezTo>
                    <a:pt x="135" y="33"/>
                    <a:pt x="135" y="33"/>
                    <a:pt x="135" y="33"/>
                  </a:cubicBezTo>
                  <a:cubicBezTo>
                    <a:pt x="118" y="41"/>
                    <a:pt x="102" y="49"/>
                    <a:pt x="87" y="58"/>
                  </a:cubicBezTo>
                  <a:cubicBezTo>
                    <a:pt x="0" y="221"/>
                    <a:pt x="0" y="221"/>
                    <a:pt x="0" y="221"/>
                  </a:cubicBezTo>
                  <a:cubicBezTo>
                    <a:pt x="0" y="221"/>
                    <a:pt x="379" y="194"/>
                    <a:pt x="411" y="216"/>
                  </a:cubicBezTo>
                  <a:cubicBezTo>
                    <a:pt x="422" y="222"/>
                    <a:pt x="431" y="227"/>
                    <a:pt x="440" y="231"/>
                  </a:cubicBezTo>
                  <a:cubicBezTo>
                    <a:pt x="465" y="229"/>
                    <a:pt x="465" y="229"/>
                    <a:pt x="465" y="229"/>
                  </a:cubicBezTo>
                  <a:lnTo>
                    <a:pt x="465" y="22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76" name="ïṧľíḑé">
              <a:extLst>
                <a:ext uri="{FF2B5EF4-FFF2-40B4-BE49-F238E27FC236}">
                  <a16:creationId xmlns:a16="http://schemas.microsoft.com/office/drawing/2014/main" xmlns="" id="{FDE1E219-7968-4068-A227-898922566C5C}"/>
                </a:ext>
              </a:extLst>
            </p:cNvPr>
            <p:cNvSpPr/>
            <p:nvPr userDrawn="1"/>
          </p:nvSpPr>
          <p:spPr bwMode="auto">
            <a:xfrm>
              <a:off x="3879850" y="4976813"/>
              <a:ext cx="2138363" cy="809625"/>
            </a:xfrm>
            <a:custGeom>
              <a:avLst/>
              <a:gdLst>
                <a:gd name="T0" fmla="*/ 569 w 638"/>
                <a:gd name="T1" fmla="*/ 199 h 242"/>
                <a:gd name="T2" fmla="*/ 414 w 638"/>
                <a:gd name="T3" fmla="*/ 193 h 242"/>
                <a:gd name="T4" fmla="*/ 0 w 638"/>
                <a:gd name="T5" fmla="*/ 242 h 242"/>
                <a:gd name="T6" fmla="*/ 42 w 638"/>
                <a:gd name="T7" fmla="*/ 135 h 242"/>
                <a:gd name="T8" fmla="*/ 193 w 638"/>
                <a:gd name="T9" fmla="*/ 99 h 242"/>
                <a:gd name="T10" fmla="*/ 463 w 638"/>
                <a:gd name="T11" fmla="*/ 37 h 242"/>
                <a:gd name="T12" fmla="*/ 638 w 638"/>
                <a:gd name="T13" fmla="*/ 138 h 242"/>
                <a:gd name="T14" fmla="*/ 5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569" y="199"/>
                  </a:moveTo>
                  <a:cubicBezTo>
                    <a:pt x="569" y="199"/>
                    <a:pt x="498" y="190"/>
                    <a:pt x="414" y="193"/>
                  </a:cubicBezTo>
                  <a:cubicBezTo>
                    <a:pt x="331" y="196"/>
                    <a:pt x="91" y="242"/>
                    <a:pt x="0" y="242"/>
                  </a:cubicBezTo>
                  <a:cubicBezTo>
                    <a:pt x="42" y="135"/>
                    <a:pt x="42" y="135"/>
                    <a:pt x="42" y="135"/>
                  </a:cubicBezTo>
                  <a:cubicBezTo>
                    <a:pt x="42" y="135"/>
                    <a:pt x="148" y="127"/>
                    <a:pt x="193" y="99"/>
                  </a:cubicBezTo>
                  <a:cubicBezTo>
                    <a:pt x="239" y="71"/>
                    <a:pt x="355" y="0"/>
                    <a:pt x="463" y="37"/>
                  </a:cubicBezTo>
                  <a:cubicBezTo>
                    <a:pt x="577" y="78"/>
                    <a:pt x="638" y="138"/>
                    <a:pt x="638" y="138"/>
                  </a:cubicBezTo>
                  <a:cubicBezTo>
                    <a:pt x="638" y="138"/>
                    <a:pt x="600" y="147"/>
                    <a:pt x="5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77" name="ïśļîdê">
              <a:extLst>
                <a:ext uri="{FF2B5EF4-FFF2-40B4-BE49-F238E27FC236}">
                  <a16:creationId xmlns:a16="http://schemas.microsoft.com/office/drawing/2014/main" xmlns="" id="{0CDABE2E-F966-4743-AF38-13CB1E30C8B3}"/>
                </a:ext>
              </a:extLst>
            </p:cNvPr>
            <p:cNvSpPr/>
            <p:nvPr userDrawn="1"/>
          </p:nvSpPr>
          <p:spPr bwMode="auto">
            <a:xfrm>
              <a:off x="4197350" y="5167313"/>
              <a:ext cx="1711325" cy="341313"/>
            </a:xfrm>
            <a:custGeom>
              <a:avLst/>
              <a:gdLst>
                <a:gd name="T0" fmla="*/ 510 w 510"/>
                <a:gd name="T1" fmla="*/ 74 h 102"/>
                <a:gd name="T2" fmla="*/ 449 w 510"/>
                <a:gd name="T3" fmla="*/ 42 h 102"/>
                <a:gd name="T4" fmla="*/ 386 w 510"/>
                <a:gd name="T5" fmla="*/ 16 h 102"/>
                <a:gd name="T6" fmla="*/ 321 w 510"/>
                <a:gd name="T7" fmla="*/ 3 h 102"/>
                <a:gd name="T8" fmla="*/ 312 w 510"/>
                <a:gd name="T9" fmla="*/ 3 h 102"/>
                <a:gd name="T10" fmla="*/ 304 w 510"/>
                <a:gd name="T11" fmla="*/ 3 h 102"/>
                <a:gd name="T12" fmla="*/ 287 w 510"/>
                <a:gd name="T13" fmla="*/ 5 h 102"/>
                <a:gd name="T14" fmla="*/ 254 w 510"/>
                <a:gd name="T15" fmla="*/ 10 h 102"/>
                <a:gd name="T16" fmla="*/ 190 w 510"/>
                <a:gd name="T17" fmla="*/ 32 h 102"/>
                <a:gd name="T18" fmla="*/ 129 w 510"/>
                <a:gd name="T19" fmla="*/ 63 h 102"/>
                <a:gd name="T20" fmla="*/ 66 w 510"/>
                <a:gd name="T21" fmla="*/ 91 h 102"/>
                <a:gd name="T22" fmla="*/ 0 w 510"/>
                <a:gd name="T23" fmla="*/ 101 h 102"/>
                <a:gd name="T24" fmla="*/ 33 w 510"/>
                <a:gd name="T25" fmla="*/ 98 h 102"/>
                <a:gd name="T26" fmla="*/ 66 w 510"/>
                <a:gd name="T27" fmla="*/ 89 h 102"/>
                <a:gd name="T28" fmla="*/ 128 w 510"/>
                <a:gd name="T29" fmla="*/ 61 h 102"/>
                <a:gd name="T30" fmla="*/ 189 w 510"/>
                <a:gd name="T31" fmla="*/ 30 h 102"/>
                <a:gd name="T32" fmla="*/ 254 w 510"/>
                <a:gd name="T33" fmla="*/ 7 h 102"/>
                <a:gd name="T34" fmla="*/ 287 w 510"/>
                <a:gd name="T35" fmla="*/ 2 h 102"/>
                <a:gd name="T36" fmla="*/ 304 w 510"/>
                <a:gd name="T37" fmla="*/ 0 h 102"/>
                <a:gd name="T38" fmla="*/ 312 w 510"/>
                <a:gd name="T39" fmla="*/ 0 h 102"/>
                <a:gd name="T40" fmla="*/ 321 w 510"/>
                <a:gd name="T41" fmla="*/ 0 h 102"/>
                <a:gd name="T42" fmla="*/ 354 w 510"/>
                <a:gd name="T43" fmla="*/ 4 h 102"/>
                <a:gd name="T44" fmla="*/ 387 w 510"/>
                <a:gd name="T45" fmla="*/ 13 h 102"/>
                <a:gd name="T46" fmla="*/ 450 w 510"/>
                <a:gd name="T47" fmla="*/ 40 h 102"/>
                <a:gd name="T48" fmla="*/ 480 w 510"/>
                <a:gd name="T49" fmla="*/ 56 h 102"/>
                <a:gd name="T50" fmla="*/ 51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510" y="74"/>
                  </a:moveTo>
                  <a:cubicBezTo>
                    <a:pt x="490" y="62"/>
                    <a:pt x="470" y="51"/>
                    <a:pt x="449" y="42"/>
                  </a:cubicBezTo>
                  <a:cubicBezTo>
                    <a:pt x="429" y="32"/>
                    <a:pt x="408" y="23"/>
                    <a:pt x="386" y="16"/>
                  </a:cubicBezTo>
                  <a:cubicBezTo>
                    <a:pt x="365" y="9"/>
                    <a:pt x="343" y="3"/>
                    <a:pt x="321" y="3"/>
                  </a:cubicBezTo>
                  <a:cubicBezTo>
                    <a:pt x="318" y="3"/>
                    <a:pt x="315" y="3"/>
                    <a:pt x="312" y="3"/>
                  </a:cubicBezTo>
                  <a:cubicBezTo>
                    <a:pt x="310" y="3"/>
                    <a:pt x="307" y="3"/>
                    <a:pt x="304" y="3"/>
                  </a:cubicBezTo>
                  <a:cubicBezTo>
                    <a:pt x="298" y="4"/>
                    <a:pt x="293" y="4"/>
                    <a:pt x="287" y="5"/>
                  </a:cubicBezTo>
                  <a:cubicBezTo>
                    <a:pt x="276" y="6"/>
                    <a:pt x="265" y="8"/>
                    <a:pt x="254" y="10"/>
                  </a:cubicBezTo>
                  <a:cubicBezTo>
                    <a:pt x="232" y="15"/>
                    <a:pt x="211" y="23"/>
                    <a:pt x="190" y="32"/>
                  </a:cubicBezTo>
                  <a:cubicBezTo>
                    <a:pt x="169" y="42"/>
                    <a:pt x="149" y="53"/>
                    <a:pt x="129" y="63"/>
                  </a:cubicBezTo>
                  <a:cubicBezTo>
                    <a:pt x="109" y="74"/>
                    <a:pt x="88" y="84"/>
                    <a:pt x="66" y="91"/>
                  </a:cubicBezTo>
                  <a:cubicBezTo>
                    <a:pt x="45" y="98"/>
                    <a:pt x="22" y="102"/>
                    <a:pt x="0" y="101"/>
                  </a:cubicBezTo>
                  <a:cubicBezTo>
                    <a:pt x="11" y="101"/>
                    <a:pt x="22" y="100"/>
                    <a:pt x="33" y="98"/>
                  </a:cubicBezTo>
                  <a:cubicBezTo>
                    <a:pt x="44" y="96"/>
                    <a:pt x="55" y="93"/>
                    <a:pt x="66" y="89"/>
                  </a:cubicBezTo>
                  <a:cubicBezTo>
                    <a:pt x="87" y="82"/>
                    <a:pt x="108" y="72"/>
                    <a:pt x="128" y="61"/>
                  </a:cubicBezTo>
                  <a:cubicBezTo>
                    <a:pt x="148" y="50"/>
                    <a:pt x="168" y="39"/>
                    <a:pt x="189" y="30"/>
                  </a:cubicBezTo>
                  <a:cubicBezTo>
                    <a:pt x="210" y="20"/>
                    <a:pt x="232" y="12"/>
                    <a:pt x="254" y="7"/>
                  </a:cubicBezTo>
                  <a:cubicBezTo>
                    <a:pt x="265" y="5"/>
                    <a:pt x="276" y="3"/>
                    <a:pt x="287" y="2"/>
                  </a:cubicBezTo>
                  <a:cubicBezTo>
                    <a:pt x="293" y="1"/>
                    <a:pt x="298" y="1"/>
                    <a:pt x="304" y="0"/>
                  </a:cubicBezTo>
                  <a:cubicBezTo>
                    <a:pt x="307" y="0"/>
                    <a:pt x="309" y="0"/>
                    <a:pt x="312" y="0"/>
                  </a:cubicBezTo>
                  <a:cubicBezTo>
                    <a:pt x="315" y="0"/>
                    <a:pt x="318" y="0"/>
                    <a:pt x="321" y="0"/>
                  </a:cubicBezTo>
                  <a:cubicBezTo>
                    <a:pt x="332" y="0"/>
                    <a:pt x="343" y="2"/>
                    <a:pt x="354" y="4"/>
                  </a:cubicBezTo>
                  <a:cubicBezTo>
                    <a:pt x="365" y="7"/>
                    <a:pt x="376" y="10"/>
                    <a:pt x="387" y="13"/>
                  </a:cubicBezTo>
                  <a:cubicBezTo>
                    <a:pt x="409" y="21"/>
                    <a:pt x="430" y="30"/>
                    <a:pt x="450" y="40"/>
                  </a:cubicBezTo>
                  <a:cubicBezTo>
                    <a:pt x="460" y="45"/>
                    <a:pt x="470" y="51"/>
                    <a:pt x="480" y="56"/>
                  </a:cubicBezTo>
                  <a:cubicBezTo>
                    <a:pt x="491" y="62"/>
                    <a:pt x="500" y="68"/>
                    <a:pt x="51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78" name="ïsḷide">
              <a:extLst>
                <a:ext uri="{FF2B5EF4-FFF2-40B4-BE49-F238E27FC236}">
                  <a16:creationId xmlns:a16="http://schemas.microsoft.com/office/drawing/2014/main" xmlns="" id="{3000EE87-0122-4611-9C31-A0700FBD4E83}"/>
                </a:ext>
              </a:extLst>
            </p:cNvPr>
            <p:cNvSpPr/>
            <p:nvPr userDrawn="1"/>
          </p:nvSpPr>
          <p:spPr bwMode="auto">
            <a:xfrm>
              <a:off x="4254500" y="5287963"/>
              <a:ext cx="1582738" cy="287338"/>
            </a:xfrm>
            <a:custGeom>
              <a:avLst/>
              <a:gdLst>
                <a:gd name="T0" fmla="*/ 472 w 472"/>
                <a:gd name="T1" fmla="*/ 46 h 86"/>
                <a:gd name="T2" fmla="*/ 414 w 472"/>
                <a:gd name="T3" fmla="*/ 25 h 86"/>
                <a:gd name="T4" fmla="*/ 355 w 472"/>
                <a:gd name="T5" fmla="*/ 10 h 86"/>
                <a:gd name="T6" fmla="*/ 294 w 472"/>
                <a:gd name="T7" fmla="*/ 3 h 86"/>
                <a:gd name="T8" fmla="*/ 234 w 472"/>
                <a:gd name="T9" fmla="*/ 12 h 86"/>
                <a:gd name="T10" fmla="*/ 119 w 472"/>
                <a:gd name="T11" fmla="*/ 56 h 86"/>
                <a:gd name="T12" fmla="*/ 90 w 472"/>
                <a:gd name="T13" fmla="*/ 67 h 86"/>
                <a:gd name="T14" fmla="*/ 61 w 472"/>
                <a:gd name="T15" fmla="*/ 77 h 86"/>
                <a:gd name="T16" fmla="*/ 31 w 472"/>
                <a:gd name="T17" fmla="*/ 83 h 86"/>
                <a:gd name="T18" fmla="*/ 0 w 472"/>
                <a:gd name="T19" fmla="*/ 85 h 86"/>
                <a:gd name="T20" fmla="*/ 60 w 472"/>
                <a:gd name="T21" fmla="*/ 75 h 86"/>
                <a:gd name="T22" fmla="*/ 118 w 472"/>
                <a:gd name="T23" fmla="*/ 53 h 86"/>
                <a:gd name="T24" fmla="*/ 175 w 472"/>
                <a:gd name="T25" fmla="*/ 29 h 86"/>
                <a:gd name="T26" fmla="*/ 234 w 472"/>
                <a:gd name="T27" fmla="*/ 9 h 86"/>
                <a:gd name="T28" fmla="*/ 294 w 472"/>
                <a:gd name="T29" fmla="*/ 0 h 86"/>
                <a:gd name="T30" fmla="*/ 310 w 472"/>
                <a:gd name="T31" fmla="*/ 0 h 86"/>
                <a:gd name="T32" fmla="*/ 325 w 472"/>
                <a:gd name="T33" fmla="*/ 2 h 86"/>
                <a:gd name="T34" fmla="*/ 340 w 472"/>
                <a:gd name="T35" fmla="*/ 4 h 86"/>
                <a:gd name="T36" fmla="*/ 355 w 472"/>
                <a:gd name="T37" fmla="*/ 7 h 86"/>
                <a:gd name="T38" fmla="*/ 472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472" y="46"/>
                  </a:moveTo>
                  <a:cubicBezTo>
                    <a:pt x="453" y="38"/>
                    <a:pt x="434" y="31"/>
                    <a:pt x="414" y="25"/>
                  </a:cubicBezTo>
                  <a:cubicBezTo>
                    <a:pt x="394" y="19"/>
                    <a:pt x="375" y="14"/>
                    <a:pt x="355" y="10"/>
                  </a:cubicBezTo>
                  <a:cubicBezTo>
                    <a:pt x="335" y="6"/>
                    <a:pt x="315" y="3"/>
                    <a:pt x="294" y="3"/>
                  </a:cubicBezTo>
                  <a:cubicBezTo>
                    <a:pt x="274" y="3"/>
                    <a:pt x="254" y="7"/>
                    <a:pt x="234" y="12"/>
                  </a:cubicBezTo>
                  <a:cubicBezTo>
                    <a:pt x="195" y="22"/>
                    <a:pt x="157" y="40"/>
                    <a:pt x="119" y="56"/>
                  </a:cubicBezTo>
                  <a:cubicBezTo>
                    <a:pt x="109" y="60"/>
                    <a:pt x="100" y="63"/>
                    <a:pt x="90" y="67"/>
                  </a:cubicBezTo>
                  <a:cubicBezTo>
                    <a:pt x="80" y="71"/>
                    <a:pt x="71" y="74"/>
                    <a:pt x="61" y="77"/>
                  </a:cubicBezTo>
                  <a:cubicBezTo>
                    <a:pt x="51" y="80"/>
                    <a:pt x="41" y="82"/>
                    <a:pt x="31" y="83"/>
                  </a:cubicBezTo>
                  <a:cubicBezTo>
                    <a:pt x="21" y="85"/>
                    <a:pt x="10" y="86"/>
                    <a:pt x="0" y="85"/>
                  </a:cubicBezTo>
                  <a:cubicBezTo>
                    <a:pt x="21" y="86"/>
                    <a:pt x="41" y="81"/>
                    <a:pt x="60" y="75"/>
                  </a:cubicBezTo>
                  <a:cubicBezTo>
                    <a:pt x="80" y="69"/>
                    <a:pt x="99" y="61"/>
                    <a:pt x="118" y="53"/>
                  </a:cubicBezTo>
                  <a:cubicBezTo>
                    <a:pt x="137" y="45"/>
                    <a:pt x="156" y="37"/>
                    <a:pt x="175" y="29"/>
                  </a:cubicBezTo>
                  <a:cubicBezTo>
                    <a:pt x="194" y="21"/>
                    <a:pt x="214" y="14"/>
                    <a:pt x="234" y="9"/>
                  </a:cubicBezTo>
                  <a:cubicBezTo>
                    <a:pt x="253" y="3"/>
                    <a:pt x="274" y="0"/>
                    <a:pt x="294" y="0"/>
                  </a:cubicBezTo>
                  <a:cubicBezTo>
                    <a:pt x="299" y="0"/>
                    <a:pt x="304" y="0"/>
                    <a:pt x="310" y="0"/>
                  </a:cubicBezTo>
                  <a:cubicBezTo>
                    <a:pt x="315" y="1"/>
                    <a:pt x="320" y="1"/>
                    <a:pt x="325" y="2"/>
                  </a:cubicBezTo>
                  <a:cubicBezTo>
                    <a:pt x="330" y="3"/>
                    <a:pt x="335" y="3"/>
                    <a:pt x="340" y="4"/>
                  </a:cubicBezTo>
                  <a:cubicBezTo>
                    <a:pt x="345" y="5"/>
                    <a:pt x="350" y="6"/>
                    <a:pt x="355" y="7"/>
                  </a:cubicBezTo>
                  <a:cubicBezTo>
                    <a:pt x="395" y="16"/>
                    <a:pt x="434" y="30"/>
                    <a:pt x="472"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79" name="iṣḷidé">
              <a:extLst>
                <a:ext uri="{FF2B5EF4-FFF2-40B4-BE49-F238E27FC236}">
                  <a16:creationId xmlns:a16="http://schemas.microsoft.com/office/drawing/2014/main" xmlns="" id="{0344A12D-A4F2-4407-8283-EC95A3EE2840}"/>
                </a:ext>
              </a:extLst>
            </p:cNvPr>
            <p:cNvSpPr/>
            <p:nvPr userDrawn="1"/>
          </p:nvSpPr>
          <p:spPr bwMode="auto">
            <a:xfrm>
              <a:off x="4214813" y="5357813"/>
              <a:ext cx="1589088" cy="261938"/>
            </a:xfrm>
            <a:custGeom>
              <a:avLst/>
              <a:gdLst>
                <a:gd name="T0" fmla="*/ 474 w 474"/>
                <a:gd name="T1" fmla="*/ 36 h 78"/>
                <a:gd name="T2" fmla="*/ 415 w 474"/>
                <a:gd name="T3" fmla="*/ 18 h 78"/>
                <a:gd name="T4" fmla="*/ 356 w 474"/>
                <a:gd name="T5" fmla="*/ 6 h 78"/>
                <a:gd name="T6" fmla="*/ 295 w 474"/>
                <a:gd name="T7" fmla="*/ 4 h 78"/>
                <a:gd name="T8" fmla="*/ 265 w 474"/>
                <a:gd name="T9" fmla="*/ 9 h 78"/>
                <a:gd name="T10" fmla="*/ 236 w 474"/>
                <a:gd name="T11" fmla="*/ 17 h 78"/>
                <a:gd name="T12" fmla="*/ 120 w 474"/>
                <a:gd name="T13" fmla="*/ 58 h 78"/>
                <a:gd name="T14" fmla="*/ 61 w 474"/>
                <a:gd name="T15" fmla="*/ 74 h 78"/>
                <a:gd name="T16" fmla="*/ 31 w 474"/>
                <a:gd name="T17" fmla="*/ 77 h 78"/>
                <a:gd name="T18" fmla="*/ 0 w 474"/>
                <a:gd name="T19" fmla="*/ 77 h 78"/>
                <a:gd name="T20" fmla="*/ 61 w 474"/>
                <a:gd name="T21" fmla="*/ 72 h 78"/>
                <a:gd name="T22" fmla="*/ 119 w 474"/>
                <a:gd name="T23" fmla="*/ 55 h 78"/>
                <a:gd name="T24" fmla="*/ 177 w 474"/>
                <a:gd name="T25" fmla="*/ 34 h 78"/>
                <a:gd name="T26" fmla="*/ 235 w 474"/>
                <a:gd name="T27" fmla="*/ 14 h 78"/>
                <a:gd name="T28" fmla="*/ 265 w 474"/>
                <a:gd name="T29" fmla="*/ 6 h 78"/>
                <a:gd name="T30" fmla="*/ 295 w 474"/>
                <a:gd name="T31" fmla="*/ 1 h 78"/>
                <a:gd name="T32" fmla="*/ 356 w 474"/>
                <a:gd name="T33" fmla="*/ 4 h 78"/>
                <a:gd name="T34" fmla="*/ 416 w 474"/>
                <a:gd name="T35" fmla="*/ 17 h 78"/>
                <a:gd name="T36" fmla="*/ 445 w 474"/>
                <a:gd name="T37" fmla="*/ 26 h 78"/>
                <a:gd name="T38" fmla="*/ 474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474" y="36"/>
                  </a:moveTo>
                  <a:cubicBezTo>
                    <a:pt x="455" y="29"/>
                    <a:pt x="435" y="23"/>
                    <a:pt x="415" y="18"/>
                  </a:cubicBezTo>
                  <a:cubicBezTo>
                    <a:pt x="396" y="13"/>
                    <a:pt x="376" y="9"/>
                    <a:pt x="356" y="6"/>
                  </a:cubicBezTo>
                  <a:cubicBezTo>
                    <a:pt x="336" y="4"/>
                    <a:pt x="315" y="3"/>
                    <a:pt x="295" y="4"/>
                  </a:cubicBezTo>
                  <a:cubicBezTo>
                    <a:pt x="285" y="5"/>
                    <a:pt x="275" y="6"/>
                    <a:pt x="265" y="9"/>
                  </a:cubicBezTo>
                  <a:cubicBezTo>
                    <a:pt x="256" y="11"/>
                    <a:pt x="246" y="14"/>
                    <a:pt x="236" y="17"/>
                  </a:cubicBezTo>
                  <a:cubicBezTo>
                    <a:pt x="197" y="29"/>
                    <a:pt x="159" y="45"/>
                    <a:pt x="120" y="58"/>
                  </a:cubicBezTo>
                  <a:cubicBezTo>
                    <a:pt x="101" y="64"/>
                    <a:pt x="81" y="70"/>
                    <a:pt x="61" y="74"/>
                  </a:cubicBezTo>
                  <a:cubicBezTo>
                    <a:pt x="51" y="75"/>
                    <a:pt x="41" y="77"/>
                    <a:pt x="31" y="77"/>
                  </a:cubicBezTo>
                  <a:cubicBezTo>
                    <a:pt x="21" y="78"/>
                    <a:pt x="10" y="78"/>
                    <a:pt x="0" y="77"/>
                  </a:cubicBezTo>
                  <a:cubicBezTo>
                    <a:pt x="21" y="78"/>
                    <a:pt x="41" y="76"/>
                    <a:pt x="61" y="72"/>
                  </a:cubicBezTo>
                  <a:cubicBezTo>
                    <a:pt x="81" y="68"/>
                    <a:pt x="100" y="62"/>
                    <a:pt x="119" y="55"/>
                  </a:cubicBezTo>
                  <a:cubicBezTo>
                    <a:pt x="139" y="49"/>
                    <a:pt x="158" y="42"/>
                    <a:pt x="177" y="34"/>
                  </a:cubicBezTo>
                  <a:cubicBezTo>
                    <a:pt x="196" y="27"/>
                    <a:pt x="216" y="20"/>
                    <a:pt x="235" y="14"/>
                  </a:cubicBezTo>
                  <a:cubicBezTo>
                    <a:pt x="245" y="11"/>
                    <a:pt x="255" y="8"/>
                    <a:pt x="265" y="6"/>
                  </a:cubicBezTo>
                  <a:cubicBezTo>
                    <a:pt x="275" y="3"/>
                    <a:pt x="285" y="2"/>
                    <a:pt x="295" y="1"/>
                  </a:cubicBezTo>
                  <a:cubicBezTo>
                    <a:pt x="315" y="0"/>
                    <a:pt x="336" y="1"/>
                    <a:pt x="356" y="4"/>
                  </a:cubicBezTo>
                  <a:cubicBezTo>
                    <a:pt x="376" y="7"/>
                    <a:pt x="396" y="11"/>
                    <a:pt x="416" y="17"/>
                  </a:cubicBezTo>
                  <a:cubicBezTo>
                    <a:pt x="425" y="19"/>
                    <a:pt x="435" y="22"/>
                    <a:pt x="445" y="26"/>
                  </a:cubicBezTo>
                  <a:cubicBezTo>
                    <a:pt x="455" y="29"/>
                    <a:pt x="464" y="32"/>
                    <a:pt x="474"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80" name="íŝ1ïdè">
              <a:extLst>
                <a:ext uri="{FF2B5EF4-FFF2-40B4-BE49-F238E27FC236}">
                  <a16:creationId xmlns:a16="http://schemas.microsoft.com/office/drawing/2014/main" xmlns="" id="{60D8B587-DD31-4705-99ED-4E7CE6BB02B0}"/>
                </a:ext>
              </a:extLst>
            </p:cNvPr>
            <p:cNvSpPr/>
            <p:nvPr userDrawn="1"/>
          </p:nvSpPr>
          <p:spPr bwMode="auto">
            <a:xfrm>
              <a:off x="4359275" y="5502276"/>
              <a:ext cx="1360488" cy="163513"/>
            </a:xfrm>
            <a:custGeom>
              <a:avLst/>
              <a:gdLst>
                <a:gd name="T0" fmla="*/ 406 w 406"/>
                <a:gd name="T1" fmla="*/ 17 h 49"/>
                <a:gd name="T2" fmla="*/ 355 w 406"/>
                <a:gd name="T3" fmla="*/ 10 h 49"/>
                <a:gd name="T4" fmla="*/ 304 w 406"/>
                <a:gd name="T5" fmla="*/ 5 h 49"/>
                <a:gd name="T6" fmla="*/ 253 w 406"/>
                <a:gd name="T7" fmla="*/ 3 h 49"/>
                <a:gd name="T8" fmla="*/ 202 w 406"/>
                <a:gd name="T9" fmla="*/ 7 h 49"/>
                <a:gd name="T10" fmla="*/ 152 w 406"/>
                <a:gd name="T11" fmla="*/ 19 h 49"/>
                <a:gd name="T12" fmla="*/ 102 w 406"/>
                <a:gd name="T13" fmla="*/ 32 h 49"/>
                <a:gd name="T14" fmla="*/ 51 w 406"/>
                <a:gd name="T15" fmla="*/ 43 h 49"/>
                <a:gd name="T16" fmla="*/ 0 w 406"/>
                <a:gd name="T17" fmla="*/ 49 h 49"/>
                <a:gd name="T18" fmla="*/ 101 w 406"/>
                <a:gd name="T19" fmla="*/ 30 h 49"/>
                <a:gd name="T20" fmla="*/ 201 w 406"/>
                <a:gd name="T21" fmla="*/ 4 h 49"/>
                <a:gd name="T22" fmla="*/ 253 w 406"/>
                <a:gd name="T23" fmla="*/ 0 h 49"/>
                <a:gd name="T24" fmla="*/ 266 w 406"/>
                <a:gd name="T25" fmla="*/ 0 h 49"/>
                <a:gd name="T26" fmla="*/ 278 w 406"/>
                <a:gd name="T27" fmla="*/ 0 h 49"/>
                <a:gd name="T28" fmla="*/ 291 w 406"/>
                <a:gd name="T29" fmla="*/ 1 h 49"/>
                <a:gd name="T30" fmla="*/ 304 w 406"/>
                <a:gd name="T31" fmla="*/ 2 h 49"/>
                <a:gd name="T32" fmla="*/ 406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406" y="17"/>
                  </a:moveTo>
                  <a:cubicBezTo>
                    <a:pt x="389" y="14"/>
                    <a:pt x="372" y="12"/>
                    <a:pt x="355" y="10"/>
                  </a:cubicBezTo>
                  <a:cubicBezTo>
                    <a:pt x="338" y="8"/>
                    <a:pt x="321" y="6"/>
                    <a:pt x="304" y="5"/>
                  </a:cubicBezTo>
                  <a:cubicBezTo>
                    <a:pt x="287" y="4"/>
                    <a:pt x="270" y="3"/>
                    <a:pt x="253" y="3"/>
                  </a:cubicBezTo>
                  <a:cubicBezTo>
                    <a:pt x="236" y="3"/>
                    <a:pt x="219" y="4"/>
                    <a:pt x="202" y="7"/>
                  </a:cubicBezTo>
                  <a:cubicBezTo>
                    <a:pt x="185" y="10"/>
                    <a:pt x="168" y="14"/>
                    <a:pt x="152" y="19"/>
                  </a:cubicBezTo>
                  <a:cubicBezTo>
                    <a:pt x="135" y="23"/>
                    <a:pt x="118" y="28"/>
                    <a:pt x="102" y="32"/>
                  </a:cubicBezTo>
                  <a:cubicBezTo>
                    <a:pt x="85" y="36"/>
                    <a:pt x="68" y="40"/>
                    <a:pt x="51" y="43"/>
                  </a:cubicBezTo>
                  <a:cubicBezTo>
                    <a:pt x="34" y="45"/>
                    <a:pt x="17" y="47"/>
                    <a:pt x="0" y="49"/>
                  </a:cubicBezTo>
                  <a:cubicBezTo>
                    <a:pt x="34" y="45"/>
                    <a:pt x="68" y="39"/>
                    <a:pt x="101" y="30"/>
                  </a:cubicBezTo>
                  <a:cubicBezTo>
                    <a:pt x="134" y="21"/>
                    <a:pt x="167" y="10"/>
                    <a:pt x="201" y="4"/>
                  </a:cubicBezTo>
                  <a:cubicBezTo>
                    <a:pt x="218" y="1"/>
                    <a:pt x="236" y="0"/>
                    <a:pt x="253" y="0"/>
                  </a:cubicBezTo>
                  <a:cubicBezTo>
                    <a:pt x="266" y="0"/>
                    <a:pt x="266" y="0"/>
                    <a:pt x="266" y="0"/>
                  </a:cubicBezTo>
                  <a:cubicBezTo>
                    <a:pt x="270" y="0"/>
                    <a:pt x="274" y="0"/>
                    <a:pt x="278" y="0"/>
                  </a:cubicBezTo>
                  <a:cubicBezTo>
                    <a:pt x="283" y="0"/>
                    <a:pt x="287" y="1"/>
                    <a:pt x="291" y="1"/>
                  </a:cubicBezTo>
                  <a:cubicBezTo>
                    <a:pt x="296" y="1"/>
                    <a:pt x="300" y="2"/>
                    <a:pt x="304" y="2"/>
                  </a:cubicBezTo>
                  <a:cubicBezTo>
                    <a:pt x="338" y="5"/>
                    <a:pt x="372" y="10"/>
                    <a:pt x="406"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81" name="îş1ïďé">
              <a:extLst>
                <a:ext uri="{FF2B5EF4-FFF2-40B4-BE49-F238E27FC236}">
                  <a16:creationId xmlns:a16="http://schemas.microsoft.com/office/drawing/2014/main" xmlns="" id="{D9DACBEB-3DB8-43EE-95BC-B40A2345CAD5}"/>
                </a:ext>
              </a:extLst>
            </p:cNvPr>
            <p:cNvSpPr/>
            <p:nvPr userDrawn="1"/>
          </p:nvSpPr>
          <p:spPr bwMode="auto">
            <a:xfrm>
              <a:off x="5788025" y="5421313"/>
              <a:ext cx="230188" cy="234950"/>
            </a:xfrm>
            <a:custGeom>
              <a:avLst/>
              <a:gdLst>
                <a:gd name="T0" fmla="*/ 69 w 69"/>
                <a:gd name="T1" fmla="*/ 5 h 70"/>
                <a:gd name="T2" fmla="*/ 0 w 69"/>
                <a:gd name="T3" fmla="*/ 66 h 70"/>
                <a:gd name="T4" fmla="*/ 5 w 69"/>
                <a:gd name="T5" fmla="*/ 70 h 70"/>
                <a:gd name="T6" fmla="*/ 69 w 69"/>
                <a:gd name="T7" fmla="*/ 12 h 70"/>
                <a:gd name="T8" fmla="*/ 69 w 69"/>
                <a:gd name="T9" fmla="*/ 5 h 70"/>
              </a:gdLst>
              <a:ahLst/>
              <a:cxnLst>
                <a:cxn ang="0">
                  <a:pos x="T0" y="T1"/>
                </a:cxn>
                <a:cxn ang="0">
                  <a:pos x="T2" y="T3"/>
                </a:cxn>
                <a:cxn ang="0">
                  <a:pos x="T4" y="T5"/>
                </a:cxn>
                <a:cxn ang="0">
                  <a:pos x="T6" y="T7"/>
                </a:cxn>
                <a:cxn ang="0">
                  <a:pos x="T8" y="T9"/>
                </a:cxn>
              </a:cxnLst>
              <a:rect l="0" t="0" r="r" b="b"/>
              <a:pathLst>
                <a:path w="69" h="70">
                  <a:moveTo>
                    <a:pt x="69" y="5"/>
                  </a:moveTo>
                  <a:cubicBezTo>
                    <a:pt x="69" y="5"/>
                    <a:pt x="39" y="0"/>
                    <a:pt x="0" y="66"/>
                  </a:cubicBezTo>
                  <a:cubicBezTo>
                    <a:pt x="0" y="66"/>
                    <a:pt x="2" y="70"/>
                    <a:pt x="5" y="70"/>
                  </a:cubicBezTo>
                  <a:cubicBezTo>
                    <a:pt x="8" y="69"/>
                    <a:pt x="35" y="14"/>
                    <a:pt x="69" y="12"/>
                  </a:cubicBezTo>
                  <a:lnTo>
                    <a:pt x="69"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82" name="işḷïḓe">
              <a:extLst>
                <a:ext uri="{FF2B5EF4-FFF2-40B4-BE49-F238E27FC236}">
                  <a16:creationId xmlns:a16="http://schemas.microsoft.com/office/drawing/2014/main" xmlns="" id="{744635E9-3C58-4167-A8CD-532992FD6B31}"/>
                </a:ext>
              </a:extLst>
            </p:cNvPr>
            <p:cNvSpPr/>
            <p:nvPr userDrawn="1"/>
          </p:nvSpPr>
          <p:spPr bwMode="auto">
            <a:xfrm>
              <a:off x="3879850" y="5656263"/>
              <a:ext cx="2138363" cy="184150"/>
            </a:xfrm>
            <a:custGeom>
              <a:avLst/>
              <a:gdLst>
                <a:gd name="T0" fmla="*/ 574 w 638"/>
                <a:gd name="T1" fmla="*/ 0 h 55"/>
                <a:gd name="T2" fmla="*/ 0 w 638"/>
                <a:gd name="T3" fmla="*/ 39 h 55"/>
                <a:gd name="T4" fmla="*/ 0 w 638"/>
                <a:gd name="T5" fmla="*/ 55 h 55"/>
                <a:gd name="T6" fmla="*/ 574 w 638"/>
                <a:gd name="T7" fmla="*/ 17 h 55"/>
                <a:gd name="T8" fmla="*/ 638 w 638"/>
                <a:gd name="T9" fmla="*/ 50 h 55"/>
                <a:gd name="T10" fmla="*/ 638 w 638"/>
                <a:gd name="T11" fmla="*/ 33 h 55"/>
                <a:gd name="T12" fmla="*/ 57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574" y="0"/>
                  </a:moveTo>
                  <a:cubicBezTo>
                    <a:pt x="0" y="39"/>
                    <a:pt x="0" y="39"/>
                    <a:pt x="0" y="39"/>
                  </a:cubicBezTo>
                  <a:cubicBezTo>
                    <a:pt x="0" y="55"/>
                    <a:pt x="0" y="55"/>
                    <a:pt x="0" y="55"/>
                  </a:cubicBezTo>
                  <a:cubicBezTo>
                    <a:pt x="574" y="17"/>
                    <a:pt x="574" y="17"/>
                    <a:pt x="574" y="17"/>
                  </a:cubicBezTo>
                  <a:cubicBezTo>
                    <a:pt x="599" y="48"/>
                    <a:pt x="638" y="50"/>
                    <a:pt x="638" y="50"/>
                  </a:cubicBezTo>
                  <a:cubicBezTo>
                    <a:pt x="638" y="33"/>
                    <a:pt x="638" y="33"/>
                    <a:pt x="638" y="33"/>
                  </a:cubicBezTo>
                  <a:cubicBezTo>
                    <a:pt x="608" y="31"/>
                    <a:pt x="574" y="0"/>
                    <a:pt x="57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83" name="iś1ïḋê">
              <a:extLst>
                <a:ext uri="{FF2B5EF4-FFF2-40B4-BE49-F238E27FC236}">
                  <a16:creationId xmlns:a16="http://schemas.microsoft.com/office/drawing/2014/main" xmlns="" id="{D5E1BDD3-8E6F-4A5E-9257-E01BE05CC4F1}"/>
                </a:ext>
              </a:extLst>
            </p:cNvPr>
            <p:cNvSpPr/>
            <p:nvPr userDrawn="1"/>
          </p:nvSpPr>
          <p:spPr bwMode="auto">
            <a:xfrm>
              <a:off x="6018213" y="5167313"/>
              <a:ext cx="2139950" cy="619125"/>
            </a:xfrm>
            <a:custGeom>
              <a:avLst/>
              <a:gdLst>
                <a:gd name="T0" fmla="*/ 0 w 638"/>
                <a:gd name="T1" fmla="*/ 179 h 185"/>
                <a:gd name="T2" fmla="*/ 0 w 638"/>
                <a:gd name="T3" fmla="*/ 0 h 185"/>
                <a:gd name="T4" fmla="*/ 638 w 638"/>
                <a:gd name="T5" fmla="*/ 185 h 185"/>
                <a:gd name="T6" fmla="*/ 64 w 638"/>
                <a:gd name="T7" fmla="*/ 153 h 185"/>
                <a:gd name="T8" fmla="*/ 19 w 638"/>
                <a:gd name="T9" fmla="*/ 185 h 185"/>
                <a:gd name="T10" fmla="*/ 0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0" y="179"/>
                  </a:moveTo>
                  <a:cubicBezTo>
                    <a:pt x="0" y="0"/>
                    <a:pt x="0" y="0"/>
                    <a:pt x="0" y="0"/>
                  </a:cubicBezTo>
                  <a:cubicBezTo>
                    <a:pt x="638" y="185"/>
                    <a:pt x="638" y="185"/>
                    <a:pt x="638" y="185"/>
                  </a:cubicBezTo>
                  <a:cubicBezTo>
                    <a:pt x="64" y="153"/>
                    <a:pt x="64" y="153"/>
                    <a:pt x="64" y="153"/>
                  </a:cubicBezTo>
                  <a:cubicBezTo>
                    <a:pt x="64" y="153"/>
                    <a:pt x="31" y="185"/>
                    <a:pt x="19" y="185"/>
                  </a:cubicBezTo>
                  <a:cubicBezTo>
                    <a:pt x="6" y="185"/>
                    <a:pt x="0" y="179"/>
                    <a:pt x="0"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84" name="íṧlïḑe">
              <a:extLst>
                <a:ext uri="{FF2B5EF4-FFF2-40B4-BE49-F238E27FC236}">
                  <a16:creationId xmlns:a16="http://schemas.microsoft.com/office/drawing/2014/main" xmlns="" id="{9AC71D82-2537-41A9-ABCF-9062F2137910}"/>
                </a:ext>
              </a:extLst>
            </p:cNvPr>
            <p:cNvSpPr/>
            <p:nvPr userDrawn="1"/>
          </p:nvSpPr>
          <p:spPr bwMode="auto">
            <a:xfrm>
              <a:off x="6018213" y="4633913"/>
              <a:ext cx="1998663" cy="938213"/>
            </a:xfrm>
            <a:custGeom>
              <a:avLst/>
              <a:gdLst>
                <a:gd name="T0" fmla="*/ 596 w 596"/>
                <a:gd name="T1" fmla="*/ 237 h 280"/>
                <a:gd name="T2" fmla="*/ 474 w 596"/>
                <a:gd name="T3" fmla="*/ 106 h 280"/>
                <a:gd name="T4" fmla="*/ 388 w 596"/>
                <a:gd name="T5" fmla="*/ 76 h 280"/>
                <a:gd name="T6" fmla="*/ 146 w 596"/>
                <a:gd name="T7" fmla="*/ 14 h 280"/>
                <a:gd name="T8" fmla="*/ 0 w 596"/>
                <a:gd name="T9" fmla="*/ 114 h 280"/>
                <a:gd name="T10" fmla="*/ 0 w 596"/>
                <a:gd name="T11" fmla="*/ 240 h 280"/>
                <a:gd name="T12" fmla="*/ 568 w 596"/>
                <a:gd name="T13" fmla="*/ 280 h 280"/>
                <a:gd name="T14" fmla="*/ 596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596" y="237"/>
                  </a:moveTo>
                  <a:cubicBezTo>
                    <a:pt x="474" y="106"/>
                    <a:pt x="474" y="106"/>
                    <a:pt x="474" y="106"/>
                  </a:cubicBezTo>
                  <a:cubicBezTo>
                    <a:pt x="474" y="106"/>
                    <a:pt x="443" y="115"/>
                    <a:pt x="388" y="76"/>
                  </a:cubicBezTo>
                  <a:cubicBezTo>
                    <a:pt x="326" y="33"/>
                    <a:pt x="217" y="0"/>
                    <a:pt x="146" y="14"/>
                  </a:cubicBezTo>
                  <a:cubicBezTo>
                    <a:pt x="76" y="29"/>
                    <a:pt x="0" y="114"/>
                    <a:pt x="0" y="114"/>
                  </a:cubicBezTo>
                  <a:cubicBezTo>
                    <a:pt x="0" y="240"/>
                    <a:pt x="0" y="240"/>
                    <a:pt x="0" y="240"/>
                  </a:cubicBezTo>
                  <a:cubicBezTo>
                    <a:pt x="568" y="280"/>
                    <a:pt x="568" y="280"/>
                    <a:pt x="568" y="280"/>
                  </a:cubicBezTo>
                  <a:lnTo>
                    <a:pt x="596" y="237"/>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85" name="îŝḷîďê">
              <a:extLst>
                <a:ext uri="{FF2B5EF4-FFF2-40B4-BE49-F238E27FC236}">
                  <a16:creationId xmlns:a16="http://schemas.microsoft.com/office/drawing/2014/main" xmlns="" id="{97111224-0BD1-4D4A-A7F0-C9FF56EF84B0}"/>
                </a:ext>
              </a:extLst>
            </p:cNvPr>
            <p:cNvSpPr/>
            <p:nvPr userDrawn="1"/>
          </p:nvSpPr>
          <p:spPr bwMode="auto">
            <a:xfrm>
              <a:off x="6018213" y="4976813"/>
              <a:ext cx="2139950" cy="809625"/>
            </a:xfrm>
            <a:custGeom>
              <a:avLst/>
              <a:gdLst>
                <a:gd name="T0" fmla="*/ 69 w 638"/>
                <a:gd name="T1" fmla="*/ 199 h 242"/>
                <a:gd name="T2" fmla="*/ 224 w 638"/>
                <a:gd name="T3" fmla="*/ 193 h 242"/>
                <a:gd name="T4" fmla="*/ 638 w 638"/>
                <a:gd name="T5" fmla="*/ 242 h 242"/>
                <a:gd name="T6" fmla="*/ 596 w 638"/>
                <a:gd name="T7" fmla="*/ 135 h 242"/>
                <a:gd name="T8" fmla="*/ 445 w 638"/>
                <a:gd name="T9" fmla="*/ 99 h 242"/>
                <a:gd name="T10" fmla="*/ 175 w 638"/>
                <a:gd name="T11" fmla="*/ 37 h 242"/>
                <a:gd name="T12" fmla="*/ 0 w 638"/>
                <a:gd name="T13" fmla="*/ 138 h 242"/>
                <a:gd name="T14" fmla="*/ 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69" y="199"/>
                  </a:moveTo>
                  <a:cubicBezTo>
                    <a:pt x="69" y="199"/>
                    <a:pt x="140" y="190"/>
                    <a:pt x="224" y="193"/>
                  </a:cubicBezTo>
                  <a:cubicBezTo>
                    <a:pt x="307" y="196"/>
                    <a:pt x="547" y="242"/>
                    <a:pt x="638" y="242"/>
                  </a:cubicBezTo>
                  <a:cubicBezTo>
                    <a:pt x="596" y="135"/>
                    <a:pt x="596" y="135"/>
                    <a:pt x="596" y="135"/>
                  </a:cubicBezTo>
                  <a:cubicBezTo>
                    <a:pt x="596" y="135"/>
                    <a:pt x="490" y="127"/>
                    <a:pt x="445" y="99"/>
                  </a:cubicBezTo>
                  <a:cubicBezTo>
                    <a:pt x="399" y="71"/>
                    <a:pt x="283" y="0"/>
                    <a:pt x="175" y="37"/>
                  </a:cubicBezTo>
                  <a:cubicBezTo>
                    <a:pt x="61" y="78"/>
                    <a:pt x="0" y="138"/>
                    <a:pt x="0" y="138"/>
                  </a:cubicBezTo>
                  <a:cubicBezTo>
                    <a:pt x="0" y="138"/>
                    <a:pt x="38" y="147"/>
                    <a:pt x="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86" name="îs1ide">
              <a:extLst>
                <a:ext uri="{FF2B5EF4-FFF2-40B4-BE49-F238E27FC236}">
                  <a16:creationId xmlns:a16="http://schemas.microsoft.com/office/drawing/2014/main" xmlns="" id="{2A720A8C-ACDD-4101-87D2-A0E045DC142B}"/>
                </a:ext>
              </a:extLst>
            </p:cNvPr>
            <p:cNvSpPr/>
            <p:nvPr userDrawn="1"/>
          </p:nvSpPr>
          <p:spPr bwMode="auto">
            <a:xfrm>
              <a:off x="6129338" y="5167313"/>
              <a:ext cx="1709738" cy="341313"/>
            </a:xfrm>
            <a:custGeom>
              <a:avLst/>
              <a:gdLst>
                <a:gd name="T0" fmla="*/ 0 w 510"/>
                <a:gd name="T1" fmla="*/ 74 h 102"/>
                <a:gd name="T2" fmla="*/ 61 w 510"/>
                <a:gd name="T3" fmla="*/ 42 h 102"/>
                <a:gd name="T4" fmla="*/ 124 w 510"/>
                <a:gd name="T5" fmla="*/ 16 h 102"/>
                <a:gd name="T6" fmla="*/ 189 w 510"/>
                <a:gd name="T7" fmla="*/ 3 h 102"/>
                <a:gd name="T8" fmla="*/ 198 w 510"/>
                <a:gd name="T9" fmla="*/ 3 h 102"/>
                <a:gd name="T10" fmla="*/ 206 w 510"/>
                <a:gd name="T11" fmla="*/ 3 h 102"/>
                <a:gd name="T12" fmla="*/ 223 w 510"/>
                <a:gd name="T13" fmla="*/ 5 h 102"/>
                <a:gd name="T14" fmla="*/ 256 w 510"/>
                <a:gd name="T15" fmla="*/ 10 h 102"/>
                <a:gd name="T16" fmla="*/ 320 w 510"/>
                <a:gd name="T17" fmla="*/ 32 h 102"/>
                <a:gd name="T18" fmla="*/ 381 w 510"/>
                <a:gd name="T19" fmla="*/ 63 h 102"/>
                <a:gd name="T20" fmla="*/ 444 w 510"/>
                <a:gd name="T21" fmla="*/ 91 h 102"/>
                <a:gd name="T22" fmla="*/ 510 w 510"/>
                <a:gd name="T23" fmla="*/ 101 h 102"/>
                <a:gd name="T24" fmla="*/ 477 w 510"/>
                <a:gd name="T25" fmla="*/ 98 h 102"/>
                <a:gd name="T26" fmla="*/ 444 w 510"/>
                <a:gd name="T27" fmla="*/ 89 h 102"/>
                <a:gd name="T28" fmla="*/ 382 w 510"/>
                <a:gd name="T29" fmla="*/ 61 h 102"/>
                <a:gd name="T30" fmla="*/ 321 w 510"/>
                <a:gd name="T31" fmla="*/ 30 h 102"/>
                <a:gd name="T32" fmla="*/ 256 w 510"/>
                <a:gd name="T33" fmla="*/ 7 h 102"/>
                <a:gd name="T34" fmla="*/ 223 w 510"/>
                <a:gd name="T35" fmla="*/ 2 h 102"/>
                <a:gd name="T36" fmla="*/ 206 w 510"/>
                <a:gd name="T37" fmla="*/ 0 h 102"/>
                <a:gd name="T38" fmla="*/ 198 w 510"/>
                <a:gd name="T39" fmla="*/ 0 h 102"/>
                <a:gd name="T40" fmla="*/ 189 w 510"/>
                <a:gd name="T41" fmla="*/ 0 h 102"/>
                <a:gd name="T42" fmla="*/ 156 w 510"/>
                <a:gd name="T43" fmla="*/ 4 h 102"/>
                <a:gd name="T44" fmla="*/ 123 w 510"/>
                <a:gd name="T45" fmla="*/ 13 h 102"/>
                <a:gd name="T46" fmla="*/ 60 w 510"/>
                <a:gd name="T47" fmla="*/ 40 h 102"/>
                <a:gd name="T48" fmla="*/ 30 w 510"/>
                <a:gd name="T49" fmla="*/ 56 h 102"/>
                <a:gd name="T50" fmla="*/ 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0" y="74"/>
                  </a:moveTo>
                  <a:cubicBezTo>
                    <a:pt x="20" y="62"/>
                    <a:pt x="40" y="51"/>
                    <a:pt x="61" y="42"/>
                  </a:cubicBezTo>
                  <a:cubicBezTo>
                    <a:pt x="81" y="32"/>
                    <a:pt x="102" y="23"/>
                    <a:pt x="124" y="16"/>
                  </a:cubicBezTo>
                  <a:cubicBezTo>
                    <a:pt x="145" y="9"/>
                    <a:pt x="167" y="3"/>
                    <a:pt x="189" y="3"/>
                  </a:cubicBezTo>
                  <a:cubicBezTo>
                    <a:pt x="192" y="3"/>
                    <a:pt x="195" y="3"/>
                    <a:pt x="198" y="3"/>
                  </a:cubicBezTo>
                  <a:cubicBezTo>
                    <a:pt x="200" y="3"/>
                    <a:pt x="203" y="3"/>
                    <a:pt x="206" y="3"/>
                  </a:cubicBezTo>
                  <a:cubicBezTo>
                    <a:pt x="212" y="4"/>
                    <a:pt x="217" y="4"/>
                    <a:pt x="223" y="5"/>
                  </a:cubicBezTo>
                  <a:cubicBezTo>
                    <a:pt x="234" y="6"/>
                    <a:pt x="245" y="8"/>
                    <a:pt x="256" y="10"/>
                  </a:cubicBezTo>
                  <a:cubicBezTo>
                    <a:pt x="278" y="15"/>
                    <a:pt x="299" y="23"/>
                    <a:pt x="320" y="32"/>
                  </a:cubicBezTo>
                  <a:cubicBezTo>
                    <a:pt x="341" y="42"/>
                    <a:pt x="361" y="53"/>
                    <a:pt x="381" y="63"/>
                  </a:cubicBezTo>
                  <a:cubicBezTo>
                    <a:pt x="401" y="74"/>
                    <a:pt x="422" y="84"/>
                    <a:pt x="444" y="91"/>
                  </a:cubicBezTo>
                  <a:cubicBezTo>
                    <a:pt x="465" y="98"/>
                    <a:pt x="488" y="102"/>
                    <a:pt x="510" y="101"/>
                  </a:cubicBezTo>
                  <a:cubicBezTo>
                    <a:pt x="499" y="101"/>
                    <a:pt x="488" y="100"/>
                    <a:pt x="477" y="98"/>
                  </a:cubicBezTo>
                  <a:cubicBezTo>
                    <a:pt x="466" y="96"/>
                    <a:pt x="455" y="93"/>
                    <a:pt x="444" y="89"/>
                  </a:cubicBezTo>
                  <a:cubicBezTo>
                    <a:pt x="423" y="82"/>
                    <a:pt x="402" y="72"/>
                    <a:pt x="382" y="61"/>
                  </a:cubicBezTo>
                  <a:cubicBezTo>
                    <a:pt x="362" y="50"/>
                    <a:pt x="342" y="39"/>
                    <a:pt x="321" y="30"/>
                  </a:cubicBezTo>
                  <a:cubicBezTo>
                    <a:pt x="300" y="20"/>
                    <a:pt x="278" y="12"/>
                    <a:pt x="256" y="7"/>
                  </a:cubicBezTo>
                  <a:cubicBezTo>
                    <a:pt x="245" y="5"/>
                    <a:pt x="234" y="3"/>
                    <a:pt x="223" y="2"/>
                  </a:cubicBezTo>
                  <a:cubicBezTo>
                    <a:pt x="217" y="1"/>
                    <a:pt x="212" y="1"/>
                    <a:pt x="206" y="0"/>
                  </a:cubicBezTo>
                  <a:cubicBezTo>
                    <a:pt x="203" y="0"/>
                    <a:pt x="201" y="0"/>
                    <a:pt x="198" y="0"/>
                  </a:cubicBezTo>
                  <a:cubicBezTo>
                    <a:pt x="195" y="0"/>
                    <a:pt x="192" y="0"/>
                    <a:pt x="189" y="0"/>
                  </a:cubicBezTo>
                  <a:cubicBezTo>
                    <a:pt x="178" y="0"/>
                    <a:pt x="167" y="2"/>
                    <a:pt x="156" y="4"/>
                  </a:cubicBezTo>
                  <a:cubicBezTo>
                    <a:pt x="145" y="7"/>
                    <a:pt x="134" y="10"/>
                    <a:pt x="123" y="13"/>
                  </a:cubicBezTo>
                  <a:cubicBezTo>
                    <a:pt x="101" y="21"/>
                    <a:pt x="80" y="30"/>
                    <a:pt x="60" y="40"/>
                  </a:cubicBezTo>
                  <a:cubicBezTo>
                    <a:pt x="50" y="45"/>
                    <a:pt x="40" y="51"/>
                    <a:pt x="30" y="56"/>
                  </a:cubicBezTo>
                  <a:cubicBezTo>
                    <a:pt x="19" y="62"/>
                    <a:pt x="10" y="68"/>
                    <a:pt x="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87" name="ïS1ïďe">
              <a:extLst>
                <a:ext uri="{FF2B5EF4-FFF2-40B4-BE49-F238E27FC236}">
                  <a16:creationId xmlns:a16="http://schemas.microsoft.com/office/drawing/2014/main" xmlns="" id="{15C1A9E7-DDDB-457E-BE52-6BD4E82F37EF}"/>
                </a:ext>
              </a:extLst>
            </p:cNvPr>
            <p:cNvSpPr/>
            <p:nvPr userDrawn="1"/>
          </p:nvSpPr>
          <p:spPr bwMode="auto">
            <a:xfrm>
              <a:off x="6199188" y="5287963"/>
              <a:ext cx="1584325" cy="287338"/>
            </a:xfrm>
            <a:custGeom>
              <a:avLst/>
              <a:gdLst>
                <a:gd name="T0" fmla="*/ 0 w 472"/>
                <a:gd name="T1" fmla="*/ 46 h 86"/>
                <a:gd name="T2" fmla="*/ 58 w 472"/>
                <a:gd name="T3" fmla="*/ 25 h 86"/>
                <a:gd name="T4" fmla="*/ 117 w 472"/>
                <a:gd name="T5" fmla="*/ 10 h 86"/>
                <a:gd name="T6" fmla="*/ 178 w 472"/>
                <a:gd name="T7" fmla="*/ 3 h 86"/>
                <a:gd name="T8" fmla="*/ 238 w 472"/>
                <a:gd name="T9" fmla="*/ 12 h 86"/>
                <a:gd name="T10" fmla="*/ 353 w 472"/>
                <a:gd name="T11" fmla="*/ 56 h 86"/>
                <a:gd name="T12" fmla="*/ 382 w 472"/>
                <a:gd name="T13" fmla="*/ 67 h 86"/>
                <a:gd name="T14" fmla="*/ 411 w 472"/>
                <a:gd name="T15" fmla="*/ 77 h 86"/>
                <a:gd name="T16" fmla="*/ 441 w 472"/>
                <a:gd name="T17" fmla="*/ 83 h 86"/>
                <a:gd name="T18" fmla="*/ 472 w 472"/>
                <a:gd name="T19" fmla="*/ 85 h 86"/>
                <a:gd name="T20" fmla="*/ 412 w 472"/>
                <a:gd name="T21" fmla="*/ 75 h 86"/>
                <a:gd name="T22" fmla="*/ 354 w 472"/>
                <a:gd name="T23" fmla="*/ 53 h 86"/>
                <a:gd name="T24" fmla="*/ 297 w 472"/>
                <a:gd name="T25" fmla="*/ 29 h 86"/>
                <a:gd name="T26" fmla="*/ 238 w 472"/>
                <a:gd name="T27" fmla="*/ 9 h 86"/>
                <a:gd name="T28" fmla="*/ 178 w 472"/>
                <a:gd name="T29" fmla="*/ 0 h 86"/>
                <a:gd name="T30" fmla="*/ 162 w 472"/>
                <a:gd name="T31" fmla="*/ 0 h 86"/>
                <a:gd name="T32" fmla="*/ 147 w 472"/>
                <a:gd name="T33" fmla="*/ 2 h 86"/>
                <a:gd name="T34" fmla="*/ 132 w 472"/>
                <a:gd name="T35" fmla="*/ 4 h 86"/>
                <a:gd name="T36" fmla="*/ 117 w 472"/>
                <a:gd name="T37" fmla="*/ 7 h 86"/>
                <a:gd name="T38" fmla="*/ 0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0" y="46"/>
                  </a:moveTo>
                  <a:cubicBezTo>
                    <a:pt x="19" y="38"/>
                    <a:pt x="38" y="31"/>
                    <a:pt x="58" y="25"/>
                  </a:cubicBezTo>
                  <a:cubicBezTo>
                    <a:pt x="78" y="19"/>
                    <a:pt x="97" y="14"/>
                    <a:pt x="117" y="10"/>
                  </a:cubicBezTo>
                  <a:cubicBezTo>
                    <a:pt x="137" y="6"/>
                    <a:pt x="158" y="3"/>
                    <a:pt x="178" y="3"/>
                  </a:cubicBezTo>
                  <a:cubicBezTo>
                    <a:pt x="198" y="3"/>
                    <a:pt x="218" y="7"/>
                    <a:pt x="238" y="12"/>
                  </a:cubicBezTo>
                  <a:cubicBezTo>
                    <a:pt x="277" y="22"/>
                    <a:pt x="315" y="40"/>
                    <a:pt x="353" y="56"/>
                  </a:cubicBezTo>
                  <a:cubicBezTo>
                    <a:pt x="363" y="60"/>
                    <a:pt x="372" y="63"/>
                    <a:pt x="382" y="67"/>
                  </a:cubicBezTo>
                  <a:cubicBezTo>
                    <a:pt x="392" y="71"/>
                    <a:pt x="401" y="74"/>
                    <a:pt x="411" y="77"/>
                  </a:cubicBezTo>
                  <a:cubicBezTo>
                    <a:pt x="421" y="80"/>
                    <a:pt x="431" y="82"/>
                    <a:pt x="441" y="83"/>
                  </a:cubicBezTo>
                  <a:cubicBezTo>
                    <a:pt x="451" y="85"/>
                    <a:pt x="462" y="86"/>
                    <a:pt x="472" y="85"/>
                  </a:cubicBezTo>
                  <a:cubicBezTo>
                    <a:pt x="451" y="86"/>
                    <a:pt x="431" y="81"/>
                    <a:pt x="412" y="75"/>
                  </a:cubicBezTo>
                  <a:cubicBezTo>
                    <a:pt x="392" y="69"/>
                    <a:pt x="373" y="61"/>
                    <a:pt x="354" y="53"/>
                  </a:cubicBezTo>
                  <a:cubicBezTo>
                    <a:pt x="335" y="45"/>
                    <a:pt x="316" y="37"/>
                    <a:pt x="297" y="29"/>
                  </a:cubicBezTo>
                  <a:cubicBezTo>
                    <a:pt x="278" y="21"/>
                    <a:pt x="258" y="14"/>
                    <a:pt x="238" y="9"/>
                  </a:cubicBezTo>
                  <a:cubicBezTo>
                    <a:pt x="219" y="3"/>
                    <a:pt x="198" y="0"/>
                    <a:pt x="178" y="0"/>
                  </a:cubicBezTo>
                  <a:cubicBezTo>
                    <a:pt x="173" y="0"/>
                    <a:pt x="168" y="0"/>
                    <a:pt x="162" y="0"/>
                  </a:cubicBezTo>
                  <a:cubicBezTo>
                    <a:pt x="157" y="1"/>
                    <a:pt x="152" y="1"/>
                    <a:pt x="147" y="2"/>
                  </a:cubicBezTo>
                  <a:cubicBezTo>
                    <a:pt x="142" y="3"/>
                    <a:pt x="137" y="3"/>
                    <a:pt x="132" y="4"/>
                  </a:cubicBezTo>
                  <a:cubicBezTo>
                    <a:pt x="127" y="5"/>
                    <a:pt x="122" y="6"/>
                    <a:pt x="117" y="7"/>
                  </a:cubicBezTo>
                  <a:cubicBezTo>
                    <a:pt x="77" y="16"/>
                    <a:pt x="38" y="30"/>
                    <a:pt x="0"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88" name="î$ḻîḋê">
              <a:extLst>
                <a:ext uri="{FF2B5EF4-FFF2-40B4-BE49-F238E27FC236}">
                  <a16:creationId xmlns:a16="http://schemas.microsoft.com/office/drawing/2014/main" xmlns="" id="{5F333FE6-14C0-49CA-BF2E-8FFAC7811A00}"/>
                </a:ext>
              </a:extLst>
            </p:cNvPr>
            <p:cNvSpPr/>
            <p:nvPr userDrawn="1"/>
          </p:nvSpPr>
          <p:spPr bwMode="auto">
            <a:xfrm>
              <a:off x="6234113" y="5357813"/>
              <a:ext cx="1589088" cy="261938"/>
            </a:xfrm>
            <a:custGeom>
              <a:avLst/>
              <a:gdLst>
                <a:gd name="T0" fmla="*/ 0 w 474"/>
                <a:gd name="T1" fmla="*/ 36 h 78"/>
                <a:gd name="T2" fmla="*/ 59 w 474"/>
                <a:gd name="T3" fmla="*/ 18 h 78"/>
                <a:gd name="T4" fmla="*/ 118 w 474"/>
                <a:gd name="T5" fmla="*/ 6 h 78"/>
                <a:gd name="T6" fmla="*/ 179 w 474"/>
                <a:gd name="T7" fmla="*/ 4 h 78"/>
                <a:gd name="T8" fmla="*/ 209 w 474"/>
                <a:gd name="T9" fmla="*/ 9 h 78"/>
                <a:gd name="T10" fmla="*/ 238 w 474"/>
                <a:gd name="T11" fmla="*/ 17 h 78"/>
                <a:gd name="T12" fmla="*/ 354 w 474"/>
                <a:gd name="T13" fmla="*/ 58 h 78"/>
                <a:gd name="T14" fmla="*/ 413 w 474"/>
                <a:gd name="T15" fmla="*/ 74 h 78"/>
                <a:gd name="T16" fmla="*/ 443 w 474"/>
                <a:gd name="T17" fmla="*/ 77 h 78"/>
                <a:gd name="T18" fmla="*/ 474 w 474"/>
                <a:gd name="T19" fmla="*/ 77 h 78"/>
                <a:gd name="T20" fmla="*/ 413 w 474"/>
                <a:gd name="T21" fmla="*/ 72 h 78"/>
                <a:gd name="T22" fmla="*/ 355 w 474"/>
                <a:gd name="T23" fmla="*/ 55 h 78"/>
                <a:gd name="T24" fmla="*/ 297 w 474"/>
                <a:gd name="T25" fmla="*/ 34 h 78"/>
                <a:gd name="T26" fmla="*/ 239 w 474"/>
                <a:gd name="T27" fmla="*/ 14 h 78"/>
                <a:gd name="T28" fmla="*/ 209 w 474"/>
                <a:gd name="T29" fmla="*/ 6 h 78"/>
                <a:gd name="T30" fmla="*/ 179 w 474"/>
                <a:gd name="T31" fmla="*/ 1 h 78"/>
                <a:gd name="T32" fmla="*/ 118 w 474"/>
                <a:gd name="T33" fmla="*/ 4 h 78"/>
                <a:gd name="T34" fmla="*/ 58 w 474"/>
                <a:gd name="T35" fmla="*/ 17 h 78"/>
                <a:gd name="T36" fmla="*/ 29 w 474"/>
                <a:gd name="T37" fmla="*/ 26 h 78"/>
                <a:gd name="T38" fmla="*/ 0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0" y="36"/>
                  </a:moveTo>
                  <a:cubicBezTo>
                    <a:pt x="19" y="29"/>
                    <a:pt x="39" y="23"/>
                    <a:pt x="59" y="18"/>
                  </a:cubicBezTo>
                  <a:cubicBezTo>
                    <a:pt x="78" y="13"/>
                    <a:pt x="98" y="9"/>
                    <a:pt x="118" y="6"/>
                  </a:cubicBezTo>
                  <a:cubicBezTo>
                    <a:pt x="138" y="4"/>
                    <a:pt x="159" y="3"/>
                    <a:pt x="179" y="4"/>
                  </a:cubicBezTo>
                  <a:cubicBezTo>
                    <a:pt x="189" y="5"/>
                    <a:pt x="199" y="6"/>
                    <a:pt x="209" y="9"/>
                  </a:cubicBezTo>
                  <a:cubicBezTo>
                    <a:pt x="218" y="11"/>
                    <a:pt x="228" y="14"/>
                    <a:pt x="238" y="17"/>
                  </a:cubicBezTo>
                  <a:cubicBezTo>
                    <a:pt x="277" y="29"/>
                    <a:pt x="315" y="45"/>
                    <a:pt x="354" y="58"/>
                  </a:cubicBezTo>
                  <a:cubicBezTo>
                    <a:pt x="373" y="64"/>
                    <a:pt x="393" y="70"/>
                    <a:pt x="413" y="74"/>
                  </a:cubicBezTo>
                  <a:cubicBezTo>
                    <a:pt x="423" y="75"/>
                    <a:pt x="433" y="77"/>
                    <a:pt x="443" y="77"/>
                  </a:cubicBezTo>
                  <a:cubicBezTo>
                    <a:pt x="453" y="78"/>
                    <a:pt x="464" y="78"/>
                    <a:pt x="474" y="77"/>
                  </a:cubicBezTo>
                  <a:cubicBezTo>
                    <a:pt x="453" y="78"/>
                    <a:pt x="433" y="76"/>
                    <a:pt x="413" y="72"/>
                  </a:cubicBezTo>
                  <a:cubicBezTo>
                    <a:pt x="393" y="68"/>
                    <a:pt x="374" y="62"/>
                    <a:pt x="355" y="55"/>
                  </a:cubicBezTo>
                  <a:cubicBezTo>
                    <a:pt x="335" y="49"/>
                    <a:pt x="316" y="42"/>
                    <a:pt x="297" y="34"/>
                  </a:cubicBezTo>
                  <a:cubicBezTo>
                    <a:pt x="278" y="27"/>
                    <a:pt x="258" y="20"/>
                    <a:pt x="239" y="14"/>
                  </a:cubicBezTo>
                  <a:cubicBezTo>
                    <a:pt x="229" y="11"/>
                    <a:pt x="219" y="8"/>
                    <a:pt x="209" y="6"/>
                  </a:cubicBezTo>
                  <a:cubicBezTo>
                    <a:pt x="199" y="3"/>
                    <a:pt x="189" y="2"/>
                    <a:pt x="179" y="1"/>
                  </a:cubicBezTo>
                  <a:cubicBezTo>
                    <a:pt x="159" y="0"/>
                    <a:pt x="138" y="1"/>
                    <a:pt x="118" y="4"/>
                  </a:cubicBezTo>
                  <a:cubicBezTo>
                    <a:pt x="98" y="7"/>
                    <a:pt x="78" y="11"/>
                    <a:pt x="58" y="17"/>
                  </a:cubicBezTo>
                  <a:cubicBezTo>
                    <a:pt x="49" y="19"/>
                    <a:pt x="39" y="22"/>
                    <a:pt x="29" y="26"/>
                  </a:cubicBezTo>
                  <a:cubicBezTo>
                    <a:pt x="19" y="29"/>
                    <a:pt x="10" y="32"/>
                    <a:pt x="0"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89" name="îṥľiḍè">
              <a:extLst>
                <a:ext uri="{FF2B5EF4-FFF2-40B4-BE49-F238E27FC236}">
                  <a16:creationId xmlns:a16="http://schemas.microsoft.com/office/drawing/2014/main" xmlns="" id="{09498AB6-DD0C-4B3A-9227-C844E83D06BC}"/>
                </a:ext>
              </a:extLst>
            </p:cNvPr>
            <p:cNvSpPr/>
            <p:nvPr userDrawn="1"/>
          </p:nvSpPr>
          <p:spPr bwMode="auto">
            <a:xfrm>
              <a:off x="6316663" y="5502276"/>
              <a:ext cx="1362075" cy="163513"/>
            </a:xfrm>
            <a:custGeom>
              <a:avLst/>
              <a:gdLst>
                <a:gd name="T0" fmla="*/ 0 w 406"/>
                <a:gd name="T1" fmla="*/ 17 h 49"/>
                <a:gd name="T2" fmla="*/ 51 w 406"/>
                <a:gd name="T3" fmla="*/ 10 h 49"/>
                <a:gd name="T4" fmla="*/ 102 w 406"/>
                <a:gd name="T5" fmla="*/ 5 h 49"/>
                <a:gd name="T6" fmla="*/ 153 w 406"/>
                <a:gd name="T7" fmla="*/ 3 h 49"/>
                <a:gd name="T8" fmla="*/ 204 w 406"/>
                <a:gd name="T9" fmla="*/ 7 h 49"/>
                <a:gd name="T10" fmla="*/ 254 w 406"/>
                <a:gd name="T11" fmla="*/ 19 h 49"/>
                <a:gd name="T12" fmla="*/ 304 w 406"/>
                <a:gd name="T13" fmla="*/ 32 h 49"/>
                <a:gd name="T14" fmla="*/ 355 w 406"/>
                <a:gd name="T15" fmla="*/ 43 h 49"/>
                <a:gd name="T16" fmla="*/ 406 w 406"/>
                <a:gd name="T17" fmla="*/ 49 h 49"/>
                <a:gd name="T18" fmla="*/ 305 w 406"/>
                <a:gd name="T19" fmla="*/ 30 h 49"/>
                <a:gd name="T20" fmla="*/ 205 w 406"/>
                <a:gd name="T21" fmla="*/ 4 h 49"/>
                <a:gd name="T22" fmla="*/ 153 w 406"/>
                <a:gd name="T23" fmla="*/ 0 h 49"/>
                <a:gd name="T24" fmla="*/ 140 w 406"/>
                <a:gd name="T25" fmla="*/ 0 h 49"/>
                <a:gd name="T26" fmla="*/ 128 w 406"/>
                <a:gd name="T27" fmla="*/ 0 h 49"/>
                <a:gd name="T28" fmla="*/ 115 w 406"/>
                <a:gd name="T29" fmla="*/ 1 h 49"/>
                <a:gd name="T30" fmla="*/ 102 w 406"/>
                <a:gd name="T31" fmla="*/ 2 h 49"/>
                <a:gd name="T32" fmla="*/ 0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0" y="17"/>
                  </a:moveTo>
                  <a:cubicBezTo>
                    <a:pt x="17" y="14"/>
                    <a:pt x="34" y="12"/>
                    <a:pt x="51" y="10"/>
                  </a:cubicBezTo>
                  <a:cubicBezTo>
                    <a:pt x="68" y="8"/>
                    <a:pt x="85" y="6"/>
                    <a:pt x="102" y="5"/>
                  </a:cubicBezTo>
                  <a:cubicBezTo>
                    <a:pt x="119" y="4"/>
                    <a:pt x="136" y="3"/>
                    <a:pt x="153" y="3"/>
                  </a:cubicBezTo>
                  <a:cubicBezTo>
                    <a:pt x="170" y="3"/>
                    <a:pt x="187" y="4"/>
                    <a:pt x="204" y="7"/>
                  </a:cubicBezTo>
                  <a:cubicBezTo>
                    <a:pt x="221" y="10"/>
                    <a:pt x="238" y="14"/>
                    <a:pt x="254" y="19"/>
                  </a:cubicBezTo>
                  <a:cubicBezTo>
                    <a:pt x="271" y="23"/>
                    <a:pt x="288" y="28"/>
                    <a:pt x="304" y="32"/>
                  </a:cubicBezTo>
                  <a:cubicBezTo>
                    <a:pt x="321" y="36"/>
                    <a:pt x="338" y="40"/>
                    <a:pt x="355" y="43"/>
                  </a:cubicBezTo>
                  <a:cubicBezTo>
                    <a:pt x="372" y="45"/>
                    <a:pt x="389" y="47"/>
                    <a:pt x="406" y="49"/>
                  </a:cubicBezTo>
                  <a:cubicBezTo>
                    <a:pt x="372" y="45"/>
                    <a:pt x="338" y="39"/>
                    <a:pt x="305" y="30"/>
                  </a:cubicBezTo>
                  <a:cubicBezTo>
                    <a:pt x="272" y="21"/>
                    <a:pt x="239" y="10"/>
                    <a:pt x="205" y="4"/>
                  </a:cubicBezTo>
                  <a:cubicBezTo>
                    <a:pt x="188" y="1"/>
                    <a:pt x="170" y="0"/>
                    <a:pt x="153" y="0"/>
                  </a:cubicBezTo>
                  <a:cubicBezTo>
                    <a:pt x="140" y="0"/>
                    <a:pt x="140" y="0"/>
                    <a:pt x="140" y="0"/>
                  </a:cubicBezTo>
                  <a:cubicBezTo>
                    <a:pt x="136" y="0"/>
                    <a:pt x="132" y="0"/>
                    <a:pt x="128" y="0"/>
                  </a:cubicBezTo>
                  <a:cubicBezTo>
                    <a:pt x="123" y="0"/>
                    <a:pt x="119" y="1"/>
                    <a:pt x="115" y="1"/>
                  </a:cubicBezTo>
                  <a:cubicBezTo>
                    <a:pt x="110" y="1"/>
                    <a:pt x="106" y="2"/>
                    <a:pt x="102" y="2"/>
                  </a:cubicBezTo>
                  <a:cubicBezTo>
                    <a:pt x="68" y="5"/>
                    <a:pt x="34" y="10"/>
                    <a:pt x="0"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90" name="iṧľïḋe">
              <a:extLst>
                <a:ext uri="{FF2B5EF4-FFF2-40B4-BE49-F238E27FC236}">
                  <a16:creationId xmlns:a16="http://schemas.microsoft.com/office/drawing/2014/main" xmlns="" id="{916B0593-FC8F-48E1-A40C-DB7365444253}"/>
                </a:ext>
              </a:extLst>
            </p:cNvPr>
            <p:cNvSpPr/>
            <p:nvPr userDrawn="1"/>
          </p:nvSpPr>
          <p:spPr bwMode="auto">
            <a:xfrm>
              <a:off x="6018213" y="5421313"/>
              <a:ext cx="231775" cy="234950"/>
            </a:xfrm>
            <a:custGeom>
              <a:avLst/>
              <a:gdLst>
                <a:gd name="T0" fmla="*/ 0 w 69"/>
                <a:gd name="T1" fmla="*/ 5 h 70"/>
                <a:gd name="T2" fmla="*/ 69 w 69"/>
                <a:gd name="T3" fmla="*/ 66 h 70"/>
                <a:gd name="T4" fmla="*/ 64 w 69"/>
                <a:gd name="T5" fmla="*/ 70 h 70"/>
                <a:gd name="T6" fmla="*/ 0 w 69"/>
                <a:gd name="T7" fmla="*/ 12 h 70"/>
                <a:gd name="T8" fmla="*/ 0 w 69"/>
                <a:gd name="T9" fmla="*/ 5 h 70"/>
              </a:gdLst>
              <a:ahLst/>
              <a:cxnLst>
                <a:cxn ang="0">
                  <a:pos x="T0" y="T1"/>
                </a:cxn>
                <a:cxn ang="0">
                  <a:pos x="T2" y="T3"/>
                </a:cxn>
                <a:cxn ang="0">
                  <a:pos x="T4" y="T5"/>
                </a:cxn>
                <a:cxn ang="0">
                  <a:pos x="T6" y="T7"/>
                </a:cxn>
                <a:cxn ang="0">
                  <a:pos x="T8" y="T9"/>
                </a:cxn>
              </a:cxnLst>
              <a:rect l="0" t="0" r="r" b="b"/>
              <a:pathLst>
                <a:path w="69" h="70">
                  <a:moveTo>
                    <a:pt x="0" y="5"/>
                  </a:moveTo>
                  <a:cubicBezTo>
                    <a:pt x="0" y="5"/>
                    <a:pt x="30" y="0"/>
                    <a:pt x="69" y="66"/>
                  </a:cubicBezTo>
                  <a:cubicBezTo>
                    <a:pt x="69" y="66"/>
                    <a:pt x="67" y="70"/>
                    <a:pt x="64" y="70"/>
                  </a:cubicBezTo>
                  <a:cubicBezTo>
                    <a:pt x="61" y="69"/>
                    <a:pt x="34" y="14"/>
                    <a:pt x="0" y="12"/>
                  </a:cubicBezTo>
                  <a:lnTo>
                    <a:pt x="0"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91" name="iṥḻïḍé">
              <a:extLst>
                <a:ext uri="{FF2B5EF4-FFF2-40B4-BE49-F238E27FC236}">
                  <a16:creationId xmlns:a16="http://schemas.microsoft.com/office/drawing/2014/main" xmlns="" id="{04175E1E-40BA-4FF4-974B-0879D4D7B052}"/>
                </a:ext>
              </a:extLst>
            </p:cNvPr>
            <p:cNvSpPr/>
            <p:nvPr userDrawn="1"/>
          </p:nvSpPr>
          <p:spPr bwMode="auto">
            <a:xfrm>
              <a:off x="6018213" y="5656263"/>
              <a:ext cx="2139950" cy="184150"/>
            </a:xfrm>
            <a:custGeom>
              <a:avLst/>
              <a:gdLst>
                <a:gd name="T0" fmla="*/ 64 w 638"/>
                <a:gd name="T1" fmla="*/ 0 h 55"/>
                <a:gd name="T2" fmla="*/ 638 w 638"/>
                <a:gd name="T3" fmla="*/ 39 h 55"/>
                <a:gd name="T4" fmla="*/ 638 w 638"/>
                <a:gd name="T5" fmla="*/ 55 h 55"/>
                <a:gd name="T6" fmla="*/ 64 w 638"/>
                <a:gd name="T7" fmla="*/ 17 h 55"/>
                <a:gd name="T8" fmla="*/ 0 w 638"/>
                <a:gd name="T9" fmla="*/ 50 h 55"/>
                <a:gd name="T10" fmla="*/ 0 w 638"/>
                <a:gd name="T11" fmla="*/ 33 h 55"/>
                <a:gd name="T12" fmla="*/ 6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64" y="0"/>
                  </a:moveTo>
                  <a:cubicBezTo>
                    <a:pt x="638" y="39"/>
                    <a:pt x="638" y="39"/>
                    <a:pt x="638" y="39"/>
                  </a:cubicBezTo>
                  <a:cubicBezTo>
                    <a:pt x="638" y="55"/>
                    <a:pt x="638" y="55"/>
                    <a:pt x="638" y="55"/>
                  </a:cubicBezTo>
                  <a:cubicBezTo>
                    <a:pt x="64" y="17"/>
                    <a:pt x="64" y="17"/>
                    <a:pt x="64" y="17"/>
                  </a:cubicBezTo>
                  <a:cubicBezTo>
                    <a:pt x="39" y="48"/>
                    <a:pt x="0" y="50"/>
                    <a:pt x="0" y="50"/>
                  </a:cubicBezTo>
                  <a:cubicBezTo>
                    <a:pt x="0" y="33"/>
                    <a:pt x="0" y="33"/>
                    <a:pt x="0" y="33"/>
                  </a:cubicBezTo>
                  <a:cubicBezTo>
                    <a:pt x="30" y="31"/>
                    <a:pt x="64" y="0"/>
                    <a:pt x="6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92" name="iṧliďe">
              <a:extLst>
                <a:ext uri="{FF2B5EF4-FFF2-40B4-BE49-F238E27FC236}">
                  <a16:creationId xmlns:a16="http://schemas.microsoft.com/office/drawing/2014/main" xmlns="" id="{96F4C3C9-C45A-47D5-8EA0-A3DA44A5E605}"/>
                </a:ext>
              </a:extLst>
            </p:cNvPr>
            <p:cNvSpPr/>
            <p:nvPr userDrawn="1"/>
          </p:nvSpPr>
          <p:spPr bwMode="auto">
            <a:xfrm>
              <a:off x="6018213" y="4548188"/>
              <a:ext cx="1449388" cy="890588"/>
            </a:xfrm>
            <a:custGeom>
              <a:avLst/>
              <a:gdLst>
                <a:gd name="T0" fmla="*/ 0 w 432"/>
                <a:gd name="T1" fmla="*/ 266 h 266"/>
                <a:gd name="T2" fmla="*/ 0 w 432"/>
                <a:gd name="T3" fmla="*/ 140 h 266"/>
                <a:gd name="T4" fmla="*/ 165 w 432"/>
                <a:gd name="T5" fmla="*/ 4 h 266"/>
                <a:gd name="T6" fmla="*/ 397 w 432"/>
                <a:gd name="T7" fmla="*/ 108 h 266"/>
                <a:gd name="T8" fmla="*/ 432 w 432"/>
                <a:gd name="T9" fmla="*/ 216 h 266"/>
                <a:gd name="T10" fmla="*/ 156 w 432"/>
                <a:gd name="T11" fmla="*/ 99 h 266"/>
                <a:gd name="T12" fmla="*/ 0 w 432"/>
                <a:gd name="T13" fmla="*/ 266 h 266"/>
              </a:gdLst>
              <a:ahLst/>
              <a:cxnLst>
                <a:cxn ang="0">
                  <a:pos x="T0" y="T1"/>
                </a:cxn>
                <a:cxn ang="0">
                  <a:pos x="T2" y="T3"/>
                </a:cxn>
                <a:cxn ang="0">
                  <a:pos x="T4" y="T5"/>
                </a:cxn>
                <a:cxn ang="0">
                  <a:pos x="T6" y="T7"/>
                </a:cxn>
                <a:cxn ang="0">
                  <a:pos x="T8" y="T9"/>
                </a:cxn>
                <a:cxn ang="0">
                  <a:pos x="T10" y="T11"/>
                </a:cxn>
                <a:cxn ang="0">
                  <a:pos x="T12" y="T13"/>
                </a:cxn>
              </a:cxnLst>
              <a:rect l="0" t="0" r="r" b="b"/>
              <a:pathLst>
                <a:path w="432" h="266">
                  <a:moveTo>
                    <a:pt x="0" y="266"/>
                  </a:moveTo>
                  <a:cubicBezTo>
                    <a:pt x="0" y="140"/>
                    <a:pt x="0" y="140"/>
                    <a:pt x="0" y="140"/>
                  </a:cubicBezTo>
                  <a:cubicBezTo>
                    <a:pt x="0" y="140"/>
                    <a:pt x="73" y="8"/>
                    <a:pt x="165" y="4"/>
                  </a:cubicBezTo>
                  <a:cubicBezTo>
                    <a:pt x="257" y="0"/>
                    <a:pt x="350" y="87"/>
                    <a:pt x="397" y="108"/>
                  </a:cubicBezTo>
                  <a:cubicBezTo>
                    <a:pt x="432" y="216"/>
                    <a:pt x="432" y="216"/>
                    <a:pt x="432" y="216"/>
                  </a:cubicBezTo>
                  <a:cubicBezTo>
                    <a:pt x="331" y="191"/>
                    <a:pt x="254" y="69"/>
                    <a:pt x="156" y="99"/>
                  </a:cubicBezTo>
                  <a:cubicBezTo>
                    <a:pt x="69" y="125"/>
                    <a:pt x="0" y="266"/>
                    <a:pt x="0" y="266"/>
                  </a:cubicBezTo>
                  <a:close/>
                </a:path>
              </a:pathLst>
            </a:custGeom>
            <a:solidFill>
              <a:srgbClr val="F8FB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93" name="ïṩḻiḍè">
              <a:extLst>
                <a:ext uri="{FF2B5EF4-FFF2-40B4-BE49-F238E27FC236}">
                  <a16:creationId xmlns:a16="http://schemas.microsoft.com/office/drawing/2014/main" xmlns="" id="{749E8BF3-3A61-4A1F-80DF-D3F3AA37C02C}"/>
                </a:ext>
              </a:extLst>
            </p:cNvPr>
            <p:cNvSpPr/>
            <p:nvPr userDrawn="1"/>
          </p:nvSpPr>
          <p:spPr bwMode="auto">
            <a:xfrm>
              <a:off x="4419600" y="4476751"/>
              <a:ext cx="1598613" cy="962025"/>
            </a:xfrm>
            <a:custGeom>
              <a:avLst/>
              <a:gdLst>
                <a:gd name="T0" fmla="*/ 477 w 477"/>
                <a:gd name="T1" fmla="*/ 287 h 287"/>
                <a:gd name="T2" fmla="*/ 273 w 477"/>
                <a:gd name="T3" fmla="*/ 121 h 287"/>
                <a:gd name="T4" fmla="*/ 0 w 477"/>
                <a:gd name="T5" fmla="*/ 80 h 287"/>
                <a:gd name="T6" fmla="*/ 133 w 477"/>
                <a:gd name="T7" fmla="*/ 2 h 287"/>
                <a:gd name="T8" fmla="*/ 284 w 477"/>
                <a:gd name="T9" fmla="*/ 9 h 287"/>
                <a:gd name="T10" fmla="*/ 477 w 477"/>
                <a:gd name="T11" fmla="*/ 161 h 287"/>
                <a:gd name="T12" fmla="*/ 477 w 477"/>
                <a:gd name="T13" fmla="*/ 287 h 287"/>
              </a:gdLst>
              <a:ahLst/>
              <a:cxnLst>
                <a:cxn ang="0">
                  <a:pos x="T0" y="T1"/>
                </a:cxn>
                <a:cxn ang="0">
                  <a:pos x="T2" y="T3"/>
                </a:cxn>
                <a:cxn ang="0">
                  <a:pos x="T4" y="T5"/>
                </a:cxn>
                <a:cxn ang="0">
                  <a:pos x="T6" y="T7"/>
                </a:cxn>
                <a:cxn ang="0">
                  <a:pos x="T8" y="T9"/>
                </a:cxn>
                <a:cxn ang="0">
                  <a:pos x="T10" y="T11"/>
                </a:cxn>
                <a:cxn ang="0">
                  <a:pos x="T12" y="T13"/>
                </a:cxn>
              </a:cxnLst>
              <a:rect l="0" t="0" r="r" b="b"/>
              <a:pathLst>
                <a:path w="477" h="287">
                  <a:moveTo>
                    <a:pt x="477" y="287"/>
                  </a:moveTo>
                  <a:cubicBezTo>
                    <a:pt x="477" y="287"/>
                    <a:pt x="360" y="134"/>
                    <a:pt x="273" y="121"/>
                  </a:cubicBezTo>
                  <a:cubicBezTo>
                    <a:pt x="186" y="108"/>
                    <a:pt x="73" y="122"/>
                    <a:pt x="0" y="80"/>
                  </a:cubicBezTo>
                  <a:cubicBezTo>
                    <a:pt x="133" y="2"/>
                    <a:pt x="133" y="2"/>
                    <a:pt x="133" y="2"/>
                  </a:cubicBezTo>
                  <a:cubicBezTo>
                    <a:pt x="133" y="2"/>
                    <a:pt x="169" y="18"/>
                    <a:pt x="284" y="9"/>
                  </a:cubicBezTo>
                  <a:cubicBezTo>
                    <a:pt x="398" y="0"/>
                    <a:pt x="477" y="161"/>
                    <a:pt x="477" y="161"/>
                  </a:cubicBezTo>
                  <a:lnTo>
                    <a:pt x="477" y="28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grpSp>
    </p:spTree>
    <p:extLst>
      <p:ext uri="{BB962C8B-B14F-4D97-AF65-F5344CB8AC3E}">
        <p14:creationId xmlns:p14="http://schemas.microsoft.com/office/powerpoint/2010/main" val="267181596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995F1E45-B1D2-0247-8F03-1F5255872610}" type="datetimeFigureOut">
              <a:rPr kumimoji="1" lang="zh-CN" altLang="en-US" smtClean="0"/>
              <a:t>2020/4/27</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5F1E45-B1D2-0247-8F03-1F5255872610}" type="datetimeFigureOut">
              <a:rPr kumimoji="1" lang="zh-CN" altLang="en-US" smtClean="0"/>
              <a:t>2020/4/27</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kumimoji="1" lang="zh-CN" altLang="en-US"/>
              <a:t>单击此处编辑母版标题样式</a:t>
            </a:r>
          </a:p>
        </p:txBody>
      </p:sp>
      <p:sp>
        <p:nvSpPr>
          <p:cNvPr id="3" name="内容占位符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457202"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995F1E45-B1D2-0247-8F03-1F5255872610}" type="datetimeFigureOut">
              <a:rPr kumimoji="1" lang="zh-CN" altLang="en-US" smtClean="0"/>
              <a:t>2020/4/27</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kumimoji="1"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kumimoji="1" lang="zh-CN" altLang="en-US"/>
          </a:p>
        </p:txBody>
      </p:sp>
      <p:sp>
        <p:nvSpPr>
          <p:cNvPr id="4" name="文本占位符 3"/>
          <p:cNvSpPr>
            <a:spLocks noGrp="1"/>
          </p:cNvSpPr>
          <p:nvPr>
            <p:ph type="body" sz="half" idx="2"/>
          </p:nvPr>
        </p:nvSpPr>
        <p:spPr>
          <a:xfrm>
            <a:off x="1792288" y="4025505"/>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995F1E45-B1D2-0247-8F03-1F5255872610}" type="datetimeFigureOut">
              <a:rPr kumimoji="1" lang="zh-CN" altLang="en-US" smtClean="0"/>
              <a:t>2020/4/27</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3.xml"/><Relationship Id="rId7"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9.xml"/><Relationship Id="rId7"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995F1E45-B1D2-0247-8F03-1F5255872610}" type="datetimeFigureOut">
              <a:rPr kumimoji="1" lang="zh-CN" altLang="en-US" smtClean="0"/>
              <a:t>2020/4/27</a:t>
            </a:fld>
            <a:endParaRPr kumimoji="1"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0C4EC41E-9160-814C-A7D7-302B37B833C7}"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457178"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13" indent="-285736" algn="l" defTabSz="457178"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2944" indent="-228588" algn="l" defTabSz="457178"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120"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297"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图片 6" descr="logo2.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715253" y="227410"/>
            <a:ext cx="107989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456542"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456542"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13" indent="-285736" algn="l" defTabSz="456542"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2944" indent="-228588" algn="l" defTabSz="456542"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120" indent="-228588" algn="l" defTabSz="456542"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297" indent="-228588" algn="l" defTabSz="456542"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474" indent="-228588" algn="l" defTabSz="456542"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017" indent="-228588" algn="l" defTabSz="456542"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8193" indent="-228588" algn="l" defTabSz="456542"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5371" indent="-228588" algn="l" defTabSz="456542"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6542" rtl="0" eaLnBrk="1" latinLnBrk="0" hangingPunct="1">
        <a:defRPr sz="1800" kern="1200">
          <a:solidFill>
            <a:schemeClr val="tx1"/>
          </a:solidFill>
          <a:latin typeface="+mn-lt"/>
          <a:ea typeface="+mn-ea"/>
          <a:cs typeface="+mn-cs"/>
        </a:defRPr>
      </a:lvl1pPr>
      <a:lvl2pPr marL="457178" algn="l" defTabSz="456542" rtl="0" eaLnBrk="1" latinLnBrk="0" hangingPunct="1">
        <a:defRPr sz="1800" kern="1200">
          <a:solidFill>
            <a:schemeClr val="tx1"/>
          </a:solidFill>
          <a:latin typeface="+mn-lt"/>
          <a:ea typeface="+mn-ea"/>
          <a:cs typeface="+mn-cs"/>
        </a:defRPr>
      </a:lvl2pPr>
      <a:lvl3pPr marL="914355" algn="l" defTabSz="456542" rtl="0" eaLnBrk="1" latinLnBrk="0" hangingPunct="1">
        <a:defRPr sz="1800" kern="1200">
          <a:solidFill>
            <a:schemeClr val="tx1"/>
          </a:solidFill>
          <a:latin typeface="+mn-lt"/>
          <a:ea typeface="+mn-ea"/>
          <a:cs typeface="+mn-cs"/>
        </a:defRPr>
      </a:lvl3pPr>
      <a:lvl4pPr marL="1371532" algn="l" defTabSz="456542" rtl="0" eaLnBrk="1" latinLnBrk="0" hangingPunct="1">
        <a:defRPr sz="1800" kern="1200">
          <a:solidFill>
            <a:schemeClr val="tx1"/>
          </a:solidFill>
          <a:latin typeface="+mn-lt"/>
          <a:ea typeface="+mn-ea"/>
          <a:cs typeface="+mn-cs"/>
        </a:defRPr>
      </a:lvl4pPr>
      <a:lvl5pPr marL="1828709" algn="l" defTabSz="456542" rtl="0" eaLnBrk="1" latinLnBrk="0" hangingPunct="1">
        <a:defRPr sz="1800" kern="1200">
          <a:solidFill>
            <a:schemeClr val="tx1"/>
          </a:solidFill>
          <a:latin typeface="+mn-lt"/>
          <a:ea typeface="+mn-ea"/>
          <a:cs typeface="+mn-cs"/>
        </a:defRPr>
      </a:lvl5pPr>
      <a:lvl6pPr marL="2285886" algn="l" defTabSz="456542" rtl="0" eaLnBrk="1" latinLnBrk="0" hangingPunct="1">
        <a:defRPr sz="1800" kern="1200">
          <a:solidFill>
            <a:schemeClr val="tx1"/>
          </a:solidFill>
          <a:latin typeface="+mn-lt"/>
          <a:ea typeface="+mn-ea"/>
          <a:cs typeface="+mn-cs"/>
        </a:defRPr>
      </a:lvl6pPr>
      <a:lvl7pPr marL="2742428" algn="l" defTabSz="456542" rtl="0" eaLnBrk="1" latinLnBrk="0" hangingPunct="1">
        <a:defRPr sz="1800" kern="1200">
          <a:solidFill>
            <a:schemeClr val="tx1"/>
          </a:solidFill>
          <a:latin typeface="+mn-lt"/>
          <a:ea typeface="+mn-ea"/>
          <a:cs typeface="+mn-cs"/>
        </a:defRPr>
      </a:lvl7pPr>
      <a:lvl8pPr marL="3199605" algn="l" defTabSz="456542" rtl="0" eaLnBrk="1" latinLnBrk="0" hangingPunct="1">
        <a:defRPr sz="1800" kern="1200">
          <a:solidFill>
            <a:schemeClr val="tx1"/>
          </a:solidFill>
          <a:latin typeface="+mn-lt"/>
          <a:ea typeface="+mn-ea"/>
          <a:cs typeface="+mn-cs"/>
        </a:defRPr>
      </a:lvl8pPr>
      <a:lvl9pPr marL="3656782" algn="l" defTabSz="4565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xStyles>
    <p:titleStyle>
      <a:lvl1pPr algn="l" defTabSz="650208"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2552" indent="-162552" algn="l" defTabSz="650208" rtl="0" eaLnBrk="1" latinLnBrk="0" hangingPunct="1">
        <a:lnSpc>
          <a:spcPct val="90000"/>
        </a:lnSpc>
        <a:spcBef>
          <a:spcPts val="710"/>
        </a:spcBef>
        <a:buFont typeface="Arial" panose="020B0604020202020204" pitchFamily="34" charset="0"/>
        <a:buChar char="•"/>
        <a:defRPr sz="2000" kern="1200">
          <a:solidFill>
            <a:schemeClr val="tx1"/>
          </a:solidFill>
          <a:latin typeface="+mn-lt"/>
          <a:ea typeface="+mn-ea"/>
          <a:cs typeface="+mn-cs"/>
        </a:defRPr>
      </a:lvl1pPr>
      <a:lvl2pPr marL="487656" indent="-162552" algn="l" defTabSz="650208" rtl="0" eaLnBrk="1" latinLnBrk="0" hangingPunct="1">
        <a:lnSpc>
          <a:spcPct val="90000"/>
        </a:lnSpc>
        <a:spcBef>
          <a:spcPts val="355"/>
        </a:spcBef>
        <a:buFont typeface="Arial" panose="020B0604020202020204" pitchFamily="34" charset="0"/>
        <a:buChar char="•"/>
        <a:defRPr sz="1700" kern="1200">
          <a:solidFill>
            <a:schemeClr val="tx1"/>
          </a:solidFill>
          <a:latin typeface="+mn-lt"/>
          <a:ea typeface="+mn-ea"/>
          <a:cs typeface="+mn-cs"/>
        </a:defRPr>
      </a:lvl2pPr>
      <a:lvl3pPr marL="812760" indent="-162552" algn="l" defTabSz="650208" rtl="0" eaLnBrk="1" latinLnBrk="0" hangingPunct="1">
        <a:lnSpc>
          <a:spcPct val="90000"/>
        </a:lnSpc>
        <a:spcBef>
          <a:spcPts val="355"/>
        </a:spcBef>
        <a:buFont typeface="Arial" panose="020B0604020202020204" pitchFamily="34" charset="0"/>
        <a:buChar char="•"/>
        <a:defRPr sz="1400" kern="1200">
          <a:solidFill>
            <a:schemeClr val="tx1"/>
          </a:solidFill>
          <a:latin typeface="+mn-lt"/>
          <a:ea typeface="+mn-ea"/>
          <a:cs typeface="+mn-cs"/>
        </a:defRPr>
      </a:lvl3pPr>
      <a:lvl4pPr marL="1137863" indent="-162552" algn="l" defTabSz="650208"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4pPr>
      <a:lvl5pPr marL="1462967" indent="-162552" algn="l" defTabSz="650208"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5pPr>
      <a:lvl6pPr marL="1788071" indent="-162552" algn="l" defTabSz="650208"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6pPr>
      <a:lvl7pPr marL="2113175" indent="-162552" algn="l" defTabSz="650208"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7pPr>
      <a:lvl8pPr marL="2438278" indent="-162552" algn="l" defTabSz="650208"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8pPr>
      <a:lvl9pPr marL="2763382" indent="-162552" algn="l" defTabSz="650208"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50208" rtl="0" eaLnBrk="1" latinLnBrk="0" hangingPunct="1">
        <a:defRPr sz="1300" kern="1200">
          <a:solidFill>
            <a:schemeClr val="tx1"/>
          </a:solidFill>
          <a:latin typeface="+mn-lt"/>
          <a:ea typeface="+mn-ea"/>
          <a:cs typeface="+mn-cs"/>
        </a:defRPr>
      </a:lvl1pPr>
      <a:lvl2pPr marL="325104" algn="l" defTabSz="650208" rtl="0" eaLnBrk="1" latinLnBrk="0" hangingPunct="1">
        <a:defRPr sz="1300" kern="1200">
          <a:solidFill>
            <a:schemeClr val="tx1"/>
          </a:solidFill>
          <a:latin typeface="+mn-lt"/>
          <a:ea typeface="+mn-ea"/>
          <a:cs typeface="+mn-cs"/>
        </a:defRPr>
      </a:lvl2pPr>
      <a:lvl3pPr marL="650208" algn="l" defTabSz="650208" rtl="0" eaLnBrk="1" latinLnBrk="0" hangingPunct="1">
        <a:defRPr sz="1300" kern="1200">
          <a:solidFill>
            <a:schemeClr val="tx1"/>
          </a:solidFill>
          <a:latin typeface="+mn-lt"/>
          <a:ea typeface="+mn-ea"/>
          <a:cs typeface="+mn-cs"/>
        </a:defRPr>
      </a:lvl3pPr>
      <a:lvl4pPr marL="975311" algn="l" defTabSz="650208" rtl="0" eaLnBrk="1" latinLnBrk="0" hangingPunct="1">
        <a:defRPr sz="1300" kern="1200">
          <a:solidFill>
            <a:schemeClr val="tx1"/>
          </a:solidFill>
          <a:latin typeface="+mn-lt"/>
          <a:ea typeface="+mn-ea"/>
          <a:cs typeface="+mn-cs"/>
        </a:defRPr>
      </a:lvl4pPr>
      <a:lvl5pPr marL="1300415" algn="l" defTabSz="650208" rtl="0" eaLnBrk="1" latinLnBrk="0" hangingPunct="1">
        <a:defRPr sz="1300" kern="1200">
          <a:solidFill>
            <a:schemeClr val="tx1"/>
          </a:solidFill>
          <a:latin typeface="+mn-lt"/>
          <a:ea typeface="+mn-ea"/>
          <a:cs typeface="+mn-cs"/>
        </a:defRPr>
      </a:lvl5pPr>
      <a:lvl6pPr marL="1625519" algn="l" defTabSz="650208" rtl="0" eaLnBrk="1" latinLnBrk="0" hangingPunct="1">
        <a:defRPr sz="1300" kern="1200">
          <a:solidFill>
            <a:schemeClr val="tx1"/>
          </a:solidFill>
          <a:latin typeface="+mn-lt"/>
          <a:ea typeface="+mn-ea"/>
          <a:cs typeface="+mn-cs"/>
        </a:defRPr>
      </a:lvl6pPr>
      <a:lvl7pPr marL="1950623" algn="l" defTabSz="650208" rtl="0" eaLnBrk="1" latinLnBrk="0" hangingPunct="1">
        <a:defRPr sz="1300" kern="1200">
          <a:solidFill>
            <a:schemeClr val="tx1"/>
          </a:solidFill>
          <a:latin typeface="+mn-lt"/>
          <a:ea typeface="+mn-ea"/>
          <a:cs typeface="+mn-cs"/>
        </a:defRPr>
      </a:lvl7pPr>
      <a:lvl8pPr marL="2275726" algn="l" defTabSz="650208" rtl="0" eaLnBrk="1" latinLnBrk="0" hangingPunct="1">
        <a:defRPr sz="1300" kern="1200">
          <a:solidFill>
            <a:schemeClr val="tx1"/>
          </a:solidFill>
          <a:latin typeface="+mn-lt"/>
          <a:ea typeface="+mn-ea"/>
          <a:cs typeface="+mn-cs"/>
        </a:defRPr>
      </a:lvl8pPr>
      <a:lvl9pPr marL="2600830" algn="l" defTabSz="650208"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995F1E45-B1D2-0247-8F03-1F5255872610}" type="datetimeFigureOut">
              <a:rPr kumimoji="1" lang="zh-CN" altLang="en-US" smtClean="0">
                <a:solidFill>
                  <a:prstClr val="black">
                    <a:tint val="75000"/>
                  </a:prstClr>
                </a:solidFill>
              </a:rPr>
              <a:pPr/>
              <a:t>2020/4/27</a:t>
            </a:fld>
            <a:endParaRPr kumimoji="1"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kumimoji="1" lang="zh-CN" altLang="en-US">
              <a:solidFill>
                <a:prstClr val="black">
                  <a:tint val="75000"/>
                </a:prstClr>
              </a:solidFill>
            </a:endParaRPr>
          </a:p>
        </p:txBody>
      </p:sp>
      <p:sp>
        <p:nvSpPr>
          <p:cNvPr id="6" name="幻灯片编号占位符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279296293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457178"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13" indent="-285736" algn="l" defTabSz="457178"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2944" indent="-228588" algn="l" defTabSz="457178"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120"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297"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502444" y="842964"/>
            <a:ext cx="8137922" cy="3764756"/>
          </a:xfrm>
          <a:prstGeom prst="rect">
            <a:avLst/>
          </a:prstGeom>
        </p:spPr>
        <p:txBody>
          <a:bodyPr vert="horz" lIns="68579" tIns="34289" rIns="68579" bIns="34289"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zh-CN" altLang="en-US" dirty="0"/>
          </a:p>
        </p:txBody>
      </p:sp>
      <p:cxnSp>
        <p:nvCxnSpPr>
          <p:cNvPr id="7" name="直接连接符 6"/>
          <p:cNvCxnSpPr/>
          <p:nvPr userDrawn="1"/>
        </p:nvCxnSpPr>
        <p:spPr>
          <a:xfrm>
            <a:off x="651198" y="705794"/>
            <a:ext cx="8137922" cy="0"/>
          </a:xfrm>
          <a:prstGeom prst="line">
            <a:avLst/>
          </a:prstGeom>
          <a:ln w="19050">
            <a:solidFill>
              <a:srgbClr val="576F93"/>
            </a:solidFill>
          </a:ln>
        </p:spPr>
        <p:style>
          <a:lnRef idx="1">
            <a:schemeClr val="accent1"/>
          </a:lnRef>
          <a:fillRef idx="0">
            <a:schemeClr val="accent1"/>
          </a:fillRef>
          <a:effectRef idx="0">
            <a:schemeClr val="accent1"/>
          </a:effectRef>
          <a:fontRef idx="minor">
            <a:schemeClr val="tx1"/>
          </a:fontRef>
        </p:style>
      </p:cxnSp>
      <p:sp>
        <p:nvSpPr>
          <p:cNvPr id="8" name="日期占位符 3">
            <a:extLst>
              <a:ext uri="{FF2B5EF4-FFF2-40B4-BE49-F238E27FC236}">
                <a16:creationId xmlns:a16="http://schemas.microsoft.com/office/drawing/2014/main" xmlns="" id="{04388434-9949-479C-A9C3-67A953F6A939}"/>
              </a:ext>
            </a:extLst>
          </p:cNvPr>
          <p:cNvSpPr>
            <a:spLocks noGrp="1"/>
          </p:cNvSpPr>
          <p:nvPr>
            <p:ph type="dt" sz="half" idx="2"/>
          </p:nvPr>
        </p:nvSpPr>
        <p:spPr>
          <a:xfrm>
            <a:off x="4051299" y="4680348"/>
            <a:ext cx="1041402" cy="154786"/>
          </a:xfrm>
          <a:prstGeom prst="rect">
            <a:avLst/>
          </a:prstGeom>
        </p:spPr>
        <p:txBody>
          <a:bodyPr vert="horz" lIns="68579" tIns="34289" rIns="68579" bIns="34289" rtlCol="0" anchor="ctr"/>
          <a:lstStyle>
            <a:lvl1pPr algn="ctr">
              <a:defRPr sz="800">
                <a:solidFill>
                  <a:schemeClr val="tx1">
                    <a:lumMod val="50000"/>
                    <a:lumOff val="50000"/>
                  </a:schemeClr>
                </a:solidFill>
              </a:defRPr>
            </a:lvl1pPr>
          </a:lstStyle>
          <a:p>
            <a:pPr defTabSz="685783"/>
            <a:fld id="{6489D9C7-5DC6-4263-87FF-7C99F6FB63C3}" type="datetime1">
              <a:rPr lang="zh-CN" altLang="en-US" smtClean="0">
                <a:solidFill>
                  <a:srgbClr val="000000">
                    <a:lumMod val="50000"/>
                    <a:lumOff val="50000"/>
                  </a:srgbClr>
                </a:solidFill>
              </a:rPr>
              <a:pPr defTabSz="685783"/>
              <a:t>2020/4/27</a:t>
            </a:fld>
            <a:endParaRPr lang="zh-CN" altLang="en-US">
              <a:solidFill>
                <a:srgbClr val="000000">
                  <a:lumMod val="50000"/>
                  <a:lumOff val="50000"/>
                </a:srgbClr>
              </a:solidFill>
            </a:endParaRPr>
          </a:p>
        </p:txBody>
      </p:sp>
      <p:sp>
        <p:nvSpPr>
          <p:cNvPr id="10" name="灯片编号占位符 5">
            <a:extLst>
              <a:ext uri="{FF2B5EF4-FFF2-40B4-BE49-F238E27FC236}">
                <a16:creationId xmlns:a16="http://schemas.microsoft.com/office/drawing/2014/main" xmlns="" id="{5BF52F79-380E-4278-8B67-588AFE5840F9}"/>
              </a:ext>
            </a:extLst>
          </p:cNvPr>
          <p:cNvSpPr>
            <a:spLocks noGrp="1"/>
          </p:cNvSpPr>
          <p:nvPr>
            <p:ph type="sldNum" sz="quarter" idx="4"/>
          </p:nvPr>
        </p:nvSpPr>
        <p:spPr>
          <a:xfrm>
            <a:off x="6457949" y="4680348"/>
            <a:ext cx="2182416" cy="154786"/>
          </a:xfrm>
          <a:prstGeom prst="rect">
            <a:avLst/>
          </a:prstGeom>
        </p:spPr>
        <p:txBody>
          <a:bodyPr vert="horz" lIns="68579" tIns="34289" rIns="68579" bIns="34289" rtlCol="0" anchor="ctr"/>
          <a:lstStyle>
            <a:lvl1pPr algn="r">
              <a:defRPr sz="800">
                <a:solidFill>
                  <a:schemeClr val="tx1">
                    <a:lumMod val="50000"/>
                    <a:lumOff val="50000"/>
                  </a:schemeClr>
                </a:solidFill>
              </a:defRPr>
            </a:lvl1pPr>
          </a:lstStyle>
          <a:p>
            <a:pPr defTabSz="685783"/>
            <a:fld id="{5DD3DB80-B894-403A-B48E-6FDC1A72010E}" type="slidenum">
              <a:rPr lang="zh-CN" altLang="en-US" smtClean="0">
                <a:solidFill>
                  <a:srgbClr val="000000">
                    <a:lumMod val="50000"/>
                    <a:lumOff val="50000"/>
                  </a:srgbClr>
                </a:solidFill>
              </a:rPr>
              <a:pPr defTabSz="685783"/>
              <a:t>‹#›</a:t>
            </a:fld>
            <a:endParaRPr lang="zh-CN" altLang="en-US">
              <a:solidFill>
                <a:srgbClr val="000000">
                  <a:lumMod val="50000"/>
                  <a:lumOff val="50000"/>
                </a:srgbClr>
              </a:solidFill>
            </a:endParaRPr>
          </a:p>
        </p:txBody>
      </p:sp>
      <p:grpSp>
        <p:nvGrpSpPr>
          <p:cNvPr id="16" name="组合 15"/>
          <p:cNvGrpSpPr/>
          <p:nvPr userDrawn="1"/>
        </p:nvGrpSpPr>
        <p:grpSpPr>
          <a:xfrm>
            <a:off x="194206" y="317671"/>
            <a:ext cx="428532" cy="396992"/>
            <a:chOff x="406574" y="236732"/>
            <a:chExt cx="612048" cy="593261"/>
          </a:xfrm>
        </p:grpSpPr>
        <p:sp>
          <p:nvSpPr>
            <p:cNvPr id="17" name="矩形 16"/>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8" name="矩形 17"/>
            <p:cNvSpPr/>
            <p:nvPr userDrawn="1"/>
          </p:nvSpPr>
          <p:spPr>
            <a:xfrm>
              <a:off x="694606" y="512239"/>
              <a:ext cx="324016" cy="3177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grpSp>
      <p:pic>
        <p:nvPicPr>
          <p:cNvPr id="22" name="图片 21"/>
          <p:cNvPicPr>
            <a:picLocks noChangeAspect="1"/>
          </p:cNvPicPr>
          <p:nvPr userDrawn="1"/>
        </p:nvPicPr>
        <p:blipFill>
          <a:blip r:embed="rId8"/>
          <a:stretch>
            <a:fillRect/>
          </a:stretch>
        </p:blipFill>
        <p:spPr>
          <a:xfrm>
            <a:off x="7596263" y="297453"/>
            <a:ext cx="1192857" cy="335714"/>
          </a:xfrm>
          <a:prstGeom prst="rect">
            <a:avLst/>
          </a:prstGeom>
        </p:spPr>
      </p:pic>
    </p:spTree>
    <p:extLst>
      <p:ext uri="{BB962C8B-B14F-4D97-AF65-F5344CB8AC3E}">
        <p14:creationId xmlns:p14="http://schemas.microsoft.com/office/powerpoint/2010/main" val="417391073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hf hdr="0" dt="0"/>
  <p:txStyles>
    <p:titleStyle>
      <a:lvl1pPr algn="l" defTabSz="685749" rtl="0" eaLnBrk="1" latinLnBrk="0" hangingPunct="1">
        <a:lnSpc>
          <a:spcPct val="90000"/>
        </a:lnSpc>
        <a:spcBef>
          <a:spcPct val="0"/>
        </a:spcBef>
        <a:buNone/>
        <a:defRPr sz="2100" b="1"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14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422" userDrawn="1">
          <p15:clr>
            <a:srgbClr val="F26B43"/>
          </p15:clr>
        </p15:guide>
        <p15:guide id="2" pos="7257" userDrawn="1">
          <p15:clr>
            <a:srgbClr val="F26B43"/>
          </p15:clr>
        </p15:guide>
        <p15:guide id="3" orient="horz" pos="648" userDrawn="1">
          <p15:clr>
            <a:srgbClr val="F26B43"/>
          </p15:clr>
        </p15:guide>
        <p15:guide id="4" orient="horz" pos="712" userDrawn="1">
          <p15:clr>
            <a:srgbClr val="F26B43"/>
          </p15:clr>
        </p15:guide>
        <p15:guide id="5" orient="horz" pos="3931" userDrawn="1">
          <p15:clr>
            <a:srgbClr val="F26B43"/>
          </p15:clr>
        </p15:guide>
        <p15:guide id="6" orient="horz" pos="3866"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502444" y="842963"/>
            <a:ext cx="8137922" cy="3764756"/>
          </a:xfrm>
          <a:prstGeom prst="rect">
            <a:avLst/>
          </a:prstGeom>
        </p:spPr>
        <p:txBody>
          <a:bodyPr vert="horz" lIns="68580" tIns="34290" rIns="68580" bIns="3429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zh-CN" altLang="en-US" dirty="0"/>
          </a:p>
        </p:txBody>
      </p:sp>
      <p:cxnSp>
        <p:nvCxnSpPr>
          <p:cNvPr id="7" name="直接连接符 6"/>
          <p:cNvCxnSpPr/>
          <p:nvPr userDrawn="1"/>
        </p:nvCxnSpPr>
        <p:spPr>
          <a:xfrm>
            <a:off x="651197" y="705794"/>
            <a:ext cx="8137922" cy="0"/>
          </a:xfrm>
          <a:prstGeom prst="line">
            <a:avLst/>
          </a:prstGeom>
          <a:ln w="19050">
            <a:solidFill>
              <a:srgbClr val="576F93"/>
            </a:solidFill>
          </a:ln>
        </p:spPr>
        <p:style>
          <a:lnRef idx="1">
            <a:schemeClr val="accent1"/>
          </a:lnRef>
          <a:fillRef idx="0">
            <a:schemeClr val="accent1"/>
          </a:fillRef>
          <a:effectRef idx="0">
            <a:schemeClr val="accent1"/>
          </a:effectRef>
          <a:fontRef idx="minor">
            <a:schemeClr val="tx1"/>
          </a:fontRef>
        </p:style>
      </p:cxnSp>
      <p:sp>
        <p:nvSpPr>
          <p:cNvPr id="8" name="日期占位符 3">
            <a:extLst>
              <a:ext uri="{FF2B5EF4-FFF2-40B4-BE49-F238E27FC236}">
                <a16:creationId xmlns:a16="http://schemas.microsoft.com/office/drawing/2014/main" xmlns="" id="{04388434-9949-479C-A9C3-67A953F6A939}"/>
              </a:ext>
            </a:extLst>
          </p:cNvPr>
          <p:cNvSpPr>
            <a:spLocks noGrp="1"/>
          </p:cNvSpPr>
          <p:nvPr>
            <p:ph type="dt" sz="half" idx="2"/>
          </p:nvPr>
        </p:nvSpPr>
        <p:spPr>
          <a:xfrm>
            <a:off x="4051299" y="4680348"/>
            <a:ext cx="1041402" cy="154786"/>
          </a:xfrm>
          <a:prstGeom prst="rect">
            <a:avLst/>
          </a:prstGeom>
        </p:spPr>
        <p:txBody>
          <a:bodyPr vert="horz" lIns="68580" tIns="34290" rIns="68580" bIns="34290" rtlCol="0" anchor="ctr"/>
          <a:lstStyle>
            <a:lvl1pPr algn="ctr">
              <a:defRPr sz="800">
                <a:solidFill>
                  <a:schemeClr val="tx1">
                    <a:lumMod val="50000"/>
                    <a:lumOff val="50000"/>
                  </a:schemeClr>
                </a:solidFill>
              </a:defRPr>
            </a:lvl1pPr>
          </a:lstStyle>
          <a:p>
            <a:pPr defTabSz="685800"/>
            <a:fld id="{6489D9C7-5DC6-4263-87FF-7C99F6FB63C3}" type="datetime1">
              <a:rPr lang="zh-CN" altLang="en-US" smtClean="0">
                <a:solidFill>
                  <a:srgbClr val="000000">
                    <a:lumMod val="50000"/>
                    <a:lumOff val="50000"/>
                  </a:srgbClr>
                </a:solidFill>
              </a:rPr>
              <a:pPr defTabSz="685800"/>
              <a:t>2020/4/27</a:t>
            </a:fld>
            <a:endParaRPr lang="zh-CN" altLang="en-US">
              <a:solidFill>
                <a:srgbClr val="000000">
                  <a:lumMod val="50000"/>
                  <a:lumOff val="50000"/>
                </a:srgbClr>
              </a:solidFill>
            </a:endParaRPr>
          </a:p>
        </p:txBody>
      </p:sp>
      <p:sp>
        <p:nvSpPr>
          <p:cNvPr id="10" name="灯片编号占位符 5">
            <a:extLst>
              <a:ext uri="{FF2B5EF4-FFF2-40B4-BE49-F238E27FC236}">
                <a16:creationId xmlns:a16="http://schemas.microsoft.com/office/drawing/2014/main" xmlns="" id="{5BF52F79-380E-4278-8B67-588AFE5840F9}"/>
              </a:ext>
            </a:extLst>
          </p:cNvPr>
          <p:cNvSpPr>
            <a:spLocks noGrp="1"/>
          </p:cNvSpPr>
          <p:nvPr>
            <p:ph type="sldNum" sz="quarter" idx="4"/>
          </p:nvPr>
        </p:nvSpPr>
        <p:spPr>
          <a:xfrm>
            <a:off x="6457949" y="4680348"/>
            <a:ext cx="2182416" cy="154786"/>
          </a:xfrm>
          <a:prstGeom prst="rect">
            <a:avLst/>
          </a:prstGeom>
        </p:spPr>
        <p:txBody>
          <a:bodyPr vert="horz" lIns="68580" tIns="34290" rIns="68580" bIns="34290" rtlCol="0" anchor="ctr"/>
          <a:lstStyle>
            <a:lvl1pPr algn="r">
              <a:defRPr sz="800">
                <a:solidFill>
                  <a:schemeClr val="tx1">
                    <a:lumMod val="50000"/>
                    <a:lumOff val="50000"/>
                  </a:schemeClr>
                </a:solidFill>
              </a:defRPr>
            </a:lvl1pPr>
          </a:lstStyle>
          <a:p>
            <a:pPr defTabSz="685800"/>
            <a:fld id="{5DD3DB80-B894-403A-B48E-6FDC1A72010E}" type="slidenum">
              <a:rPr lang="zh-CN" altLang="en-US" smtClean="0">
                <a:solidFill>
                  <a:srgbClr val="000000">
                    <a:lumMod val="50000"/>
                    <a:lumOff val="50000"/>
                  </a:srgbClr>
                </a:solidFill>
              </a:rPr>
              <a:pPr defTabSz="685800"/>
              <a:t>‹#›</a:t>
            </a:fld>
            <a:endParaRPr lang="zh-CN" altLang="en-US">
              <a:solidFill>
                <a:srgbClr val="000000">
                  <a:lumMod val="50000"/>
                  <a:lumOff val="50000"/>
                </a:srgbClr>
              </a:solidFill>
            </a:endParaRPr>
          </a:p>
        </p:txBody>
      </p:sp>
      <p:grpSp>
        <p:nvGrpSpPr>
          <p:cNvPr id="16" name="组合 15"/>
          <p:cNvGrpSpPr/>
          <p:nvPr userDrawn="1"/>
        </p:nvGrpSpPr>
        <p:grpSpPr>
          <a:xfrm>
            <a:off x="194206" y="317670"/>
            <a:ext cx="428532" cy="396992"/>
            <a:chOff x="406574" y="236732"/>
            <a:chExt cx="612048" cy="593261"/>
          </a:xfrm>
        </p:grpSpPr>
        <p:sp>
          <p:nvSpPr>
            <p:cNvPr id="17" name="矩形 16"/>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srgbClr val="FFFFFF"/>
                </a:solidFill>
              </a:endParaRPr>
            </a:p>
          </p:txBody>
        </p:sp>
        <p:sp>
          <p:nvSpPr>
            <p:cNvPr id="18" name="矩形 17"/>
            <p:cNvSpPr/>
            <p:nvPr userDrawn="1"/>
          </p:nvSpPr>
          <p:spPr>
            <a:xfrm>
              <a:off x="694606" y="512239"/>
              <a:ext cx="324016" cy="3177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srgbClr val="FFFFFF"/>
                </a:solidFill>
              </a:endParaRPr>
            </a:p>
          </p:txBody>
        </p:sp>
      </p:grpSp>
      <p:pic>
        <p:nvPicPr>
          <p:cNvPr id="22" name="图片 21"/>
          <p:cNvPicPr>
            <a:picLocks noChangeAspect="1"/>
          </p:cNvPicPr>
          <p:nvPr userDrawn="1"/>
        </p:nvPicPr>
        <p:blipFill>
          <a:blip r:embed="rId8"/>
          <a:stretch>
            <a:fillRect/>
          </a:stretch>
        </p:blipFill>
        <p:spPr>
          <a:xfrm>
            <a:off x="7596262" y="297452"/>
            <a:ext cx="1192857" cy="335714"/>
          </a:xfrm>
          <a:prstGeom prst="rect">
            <a:avLst/>
          </a:prstGeom>
        </p:spPr>
      </p:pic>
    </p:spTree>
    <p:extLst>
      <p:ext uri="{BB962C8B-B14F-4D97-AF65-F5344CB8AC3E}">
        <p14:creationId xmlns:p14="http://schemas.microsoft.com/office/powerpoint/2010/main" val="201241679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p:hf hdr="0" dt="0"/>
  <p:txStyles>
    <p:titleStyle>
      <a:lvl1pPr algn="l" defTabSz="685766" rtl="0" eaLnBrk="1" latinLnBrk="0" hangingPunct="1">
        <a:lnSpc>
          <a:spcPct val="90000"/>
        </a:lnSpc>
        <a:spcBef>
          <a:spcPct val="0"/>
        </a:spcBef>
        <a:buNone/>
        <a:defRPr sz="2100" b="1"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14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422" userDrawn="1">
          <p15:clr>
            <a:srgbClr val="F26B43"/>
          </p15:clr>
        </p15:guide>
        <p15:guide id="2" pos="7257" userDrawn="1">
          <p15:clr>
            <a:srgbClr val="F26B43"/>
          </p15:clr>
        </p15:guide>
        <p15:guide id="3" orient="horz" pos="648" userDrawn="1">
          <p15:clr>
            <a:srgbClr val="F26B43"/>
          </p15:clr>
        </p15:guide>
        <p15:guide id="4" orient="horz" pos="712" userDrawn="1">
          <p15:clr>
            <a:srgbClr val="F26B43"/>
          </p15:clr>
        </p15:guide>
        <p15:guide id="5" orient="horz" pos="3931" userDrawn="1">
          <p15:clr>
            <a:srgbClr val="F26B43"/>
          </p15:clr>
        </p15:guide>
        <p15:guide id="6" orient="horz" pos="386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16.emf"/><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jpeg"/><Relationship Id="rId7" Type="http://schemas.openxmlformats.org/officeDocument/2006/relationships/image" Target="../media/image21.emf"/><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11.xml"/><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6.emf"/><Relationship Id="rId11" Type="http://schemas.openxmlformats.org/officeDocument/2006/relationships/image" Target="../media/image27.png"/><Relationship Id="rId5" Type="http://schemas.openxmlformats.org/officeDocument/2006/relationships/image" Target="../media/image20.emf"/><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19.emf"/><Relationship Id="rId9" Type="http://schemas.openxmlformats.org/officeDocument/2006/relationships/image" Target="../media/image25.pn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emf"/><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image" Target="../media/image16.emf"/><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9.emf"/><Relationship Id="rId7" Type="http://schemas.openxmlformats.org/officeDocument/2006/relationships/diagramData" Target="../diagrams/data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emf"/><Relationship Id="rId11" Type="http://schemas.microsoft.com/office/2007/relationships/diagramDrawing" Target="../diagrams/drawing1.xml"/><Relationship Id="rId5" Type="http://schemas.openxmlformats.org/officeDocument/2006/relationships/image" Target="../media/image16.emf"/><Relationship Id="rId10" Type="http://schemas.openxmlformats.org/officeDocument/2006/relationships/diagramColors" Target="../diagrams/colors1.xml"/><Relationship Id="rId4" Type="http://schemas.openxmlformats.org/officeDocument/2006/relationships/image" Target="../media/image20.emf"/><Relationship Id="rId9"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16.emf"/><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jpeg"/><Relationship Id="rId7"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20.emf"/><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9.emf"/><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image" Target="../media/image16.emf"/><Relationship Id="rId4" Type="http://schemas.openxmlformats.org/officeDocument/2006/relationships/image" Target="../media/image20.emf"/><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image" Target="../media/image16.emf"/><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9.emf"/><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image" Target="../media/image16.emf"/><Relationship Id="rId4" Type="http://schemas.openxmlformats.org/officeDocument/2006/relationships/image" Target="../media/image20.emf"/><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image" Target="../media/image16.emf"/><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image" Target="../media/image16.emf"/><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9.emf"/><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image" Target="../media/image16.emf"/><Relationship Id="rId4" Type="http://schemas.openxmlformats.org/officeDocument/2006/relationships/image" Target="../media/image20.emf"/></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png"/><Relationship Id="rId7"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20.emf"/><Relationship Id="rId10" Type="http://schemas.openxmlformats.org/officeDocument/2006/relationships/image" Target="../media/image51.png"/><Relationship Id="rId4" Type="http://schemas.openxmlformats.org/officeDocument/2006/relationships/image" Target="../media/image19.emf"/><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png"/><Relationship Id="rId3" Type="http://schemas.openxmlformats.org/officeDocument/2006/relationships/image" Target="../media/image19.emf"/><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1.emf"/><Relationship Id="rId11" Type="http://schemas.openxmlformats.org/officeDocument/2006/relationships/image" Target="../media/image56.jpeg"/><Relationship Id="rId5" Type="http://schemas.openxmlformats.org/officeDocument/2006/relationships/image" Target="../media/image16.emf"/><Relationship Id="rId10" Type="http://schemas.openxmlformats.org/officeDocument/2006/relationships/image" Target="../media/image55.png"/><Relationship Id="rId4" Type="http://schemas.openxmlformats.org/officeDocument/2006/relationships/image" Target="../media/image20.emf"/><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9.emf"/><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1.emf"/><Relationship Id="rId11" Type="http://schemas.openxmlformats.org/officeDocument/2006/relationships/image" Target="../media/image63.png"/><Relationship Id="rId5" Type="http://schemas.openxmlformats.org/officeDocument/2006/relationships/image" Target="../media/image16.emf"/><Relationship Id="rId10" Type="http://schemas.openxmlformats.org/officeDocument/2006/relationships/image" Target="../media/image62.png"/><Relationship Id="rId4" Type="http://schemas.openxmlformats.org/officeDocument/2006/relationships/image" Target="../media/image20.emf"/><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64.png"/><Relationship Id="rId7" Type="http://schemas.openxmlformats.org/officeDocument/2006/relationships/image" Target="../media/image16.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0.emf"/><Relationship Id="rId11" Type="http://schemas.openxmlformats.org/officeDocument/2006/relationships/image" Target="../media/image51.png"/><Relationship Id="rId5" Type="http://schemas.openxmlformats.org/officeDocument/2006/relationships/image" Target="../media/image19.emf"/><Relationship Id="rId10" Type="http://schemas.openxmlformats.org/officeDocument/2006/relationships/image" Target="../media/image67.png"/><Relationship Id="rId4" Type="http://schemas.openxmlformats.org/officeDocument/2006/relationships/image" Target="../media/image65.png"/><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17.emf"/><Relationship Id="rId4" Type="http://schemas.openxmlformats.org/officeDocument/2006/relationships/image" Target="../media/image16.emf"/></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21.emf"/><Relationship Id="rId4" Type="http://schemas.openxmlformats.org/officeDocument/2006/relationships/image" Target="../media/image16.emf"/></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16.emf"/><Relationship Id="rId4" Type="http://schemas.openxmlformats.org/officeDocument/2006/relationships/image" Target="../media/image20.emf"/></Relationships>
</file>

<file path=ppt/slides/_rels/slide29.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16.emf"/><Relationship Id="rId4" Type="http://schemas.openxmlformats.org/officeDocument/2006/relationships/image" Target="../media/image20.emf"/></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30.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19.emf"/><Relationship Id="rId7"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16.emf"/><Relationship Id="rId4" Type="http://schemas.openxmlformats.org/officeDocument/2006/relationships/image" Target="../media/image20.emf"/></Relationships>
</file>

<file path=ppt/slides/_rels/slide3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19.emf"/><Relationship Id="rId7"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16.emf"/><Relationship Id="rId4" Type="http://schemas.openxmlformats.org/officeDocument/2006/relationships/image" Target="../media/image20.emf"/><Relationship Id="rId9" Type="http://schemas.openxmlformats.org/officeDocument/2006/relationships/image" Target="../media/image79.jpeg"/></Relationships>
</file>

<file path=ppt/slides/_rels/slide32.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81.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16.emf"/><Relationship Id="rId4" Type="http://schemas.openxmlformats.org/officeDocument/2006/relationships/image" Target="../media/image20.emf"/></Relationships>
</file>

<file path=ppt/slides/_rels/slide3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20.emf"/></Relationships>
</file>

<file path=ppt/slides/_rels/slide35.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6.emf"/><Relationship Id="rId4" Type="http://schemas.openxmlformats.org/officeDocument/2006/relationships/image" Target="../media/image20.emf"/></Relationships>
</file>

<file path=ppt/slides/_rels/slide3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20.emf"/></Relationships>
</file>

<file path=ppt/slides/_rels/slide37.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6.emf"/><Relationship Id="rId4" Type="http://schemas.openxmlformats.org/officeDocument/2006/relationships/image" Target="../media/image20.emf"/></Relationships>
</file>

<file path=ppt/slides/_rels/slide38.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25.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25.xm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1.emf"/><Relationship Id="rId2" Type="http://schemas.openxmlformats.org/officeDocument/2006/relationships/notesSlide" Target="../notesSlides/notesSlide44.xml"/><Relationship Id="rId1" Type="http://schemas.openxmlformats.org/officeDocument/2006/relationships/slideLayout" Target="../slideLayouts/slideLayout30.xml"/><Relationship Id="rId6" Type="http://schemas.openxmlformats.org/officeDocument/2006/relationships/image" Target="../media/image16.emf"/><Relationship Id="rId5" Type="http://schemas.openxmlformats.org/officeDocument/2006/relationships/image" Target="../media/image20.emf"/><Relationship Id="rId4" Type="http://schemas.openxmlformats.org/officeDocument/2006/relationships/image" Target="../media/image19.emf"/></Relationships>
</file>

<file path=ppt/slides/_rels/slide4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jpeg"/><Relationship Id="rId1" Type="http://schemas.openxmlformats.org/officeDocument/2006/relationships/slideLayout" Target="../slideLayouts/slideLayout30.xml"/><Relationship Id="rId6" Type="http://schemas.openxmlformats.org/officeDocument/2006/relationships/image" Target="../media/image21.emf"/><Relationship Id="rId5" Type="http://schemas.openxmlformats.org/officeDocument/2006/relationships/image" Target="../media/image16.emf"/><Relationship Id="rId4" Type="http://schemas.openxmlformats.org/officeDocument/2006/relationships/image" Target="../media/image20.emf"/></Relationships>
</file>

<file path=ppt/slides/_rels/slide4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jpeg"/><Relationship Id="rId7" Type="http://schemas.openxmlformats.org/officeDocument/2006/relationships/image" Target="../media/image21.emf"/><Relationship Id="rId12"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30.xml"/><Relationship Id="rId6" Type="http://schemas.openxmlformats.org/officeDocument/2006/relationships/image" Target="../media/image16.emf"/><Relationship Id="rId11" Type="http://schemas.openxmlformats.org/officeDocument/2006/relationships/image" Target="../media/image94.jpeg"/><Relationship Id="rId5" Type="http://schemas.openxmlformats.org/officeDocument/2006/relationships/image" Target="../media/image20.emf"/><Relationship Id="rId10" Type="http://schemas.openxmlformats.org/officeDocument/2006/relationships/image" Target="../media/image93.jpeg"/><Relationship Id="rId4" Type="http://schemas.openxmlformats.org/officeDocument/2006/relationships/image" Target="../media/image19.emf"/><Relationship Id="rId9"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46.xml"/><Relationship Id="rId1" Type="http://schemas.openxmlformats.org/officeDocument/2006/relationships/slideLayout" Target="../slideLayouts/slideLayout30.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8.xml"/><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50.xml"/><Relationship Id="rId5" Type="http://schemas.openxmlformats.org/officeDocument/2006/relationships/image" Target="../media/image99.png"/><Relationship Id="rId4" Type="http://schemas.openxmlformats.org/officeDocument/2006/relationships/image" Target="../media/image9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50.xml"/><Relationship Id="rId5" Type="http://schemas.openxmlformats.org/officeDocument/2006/relationships/image" Target="../media/image103.png"/><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3.xml"/><Relationship Id="rId1" Type="http://schemas.openxmlformats.org/officeDocument/2006/relationships/slideLayout" Target="../slideLayouts/slideLayout50.xml"/><Relationship Id="rId5" Type="http://schemas.openxmlformats.org/officeDocument/2006/relationships/chart" Target="../charts/chart3.xml"/><Relationship Id="rId4" Type="http://schemas.openxmlformats.org/officeDocument/2006/relationships/chart" Target="../charts/char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5.xml"/><Relationship Id="rId1" Type="http://schemas.openxmlformats.org/officeDocument/2006/relationships/slideLayout" Target="../slideLayouts/slideLayout50.xml"/><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6.xml"/><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7.xml"/><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jpeg"/><Relationship Id="rId1" Type="http://schemas.openxmlformats.org/officeDocument/2006/relationships/slideLayout" Target="../slideLayouts/slideLayout1.xml"/><Relationship Id="rId5" Type="http://schemas.openxmlformats.org/officeDocument/2006/relationships/image" Target="../media/image113.emf"/><Relationship Id="rId4" Type="http://schemas.openxmlformats.org/officeDocument/2006/relationships/image" Target="../media/image112.emf"/></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image" Target="../media/image16.emf"/><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16.emf"/><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0" y="0"/>
            <a:ext cx="9144000" cy="5143500"/>
          </a:xfrm>
          <a:prstGeom prst="rect">
            <a:avLst/>
          </a:prstGeom>
        </p:spPr>
      </p:pic>
      <p:pic>
        <p:nvPicPr>
          <p:cNvPr id="8" name="图片 7"/>
          <p:cNvPicPr>
            <a:picLocks noChangeAspect="1"/>
          </p:cNvPicPr>
          <p:nvPr/>
        </p:nvPicPr>
        <p:blipFill>
          <a:blip r:embed="rId4"/>
          <a:stretch>
            <a:fillRect/>
          </a:stretch>
        </p:blipFill>
        <p:spPr>
          <a:xfrm>
            <a:off x="636792" y="0"/>
            <a:ext cx="1612900" cy="850900"/>
          </a:xfrm>
          <a:prstGeom prst="rect">
            <a:avLst/>
          </a:prstGeom>
        </p:spPr>
      </p:pic>
      <p:pic>
        <p:nvPicPr>
          <p:cNvPr id="9" name="图片 8"/>
          <p:cNvPicPr>
            <a:picLocks noChangeAspect="1"/>
          </p:cNvPicPr>
          <p:nvPr/>
        </p:nvPicPr>
        <p:blipFill>
          <a:blip r:embed="rId5"/>
          <a:stretch>
            <a:fillRect/>
          </a:stretch>
        </p:blipFill>
        <p:spPr>
          <a:xfrm>
            <a:off x="688381" y="952568"/>
            <a:ext cx="2387600" cy="685800"/>
          </a:xfrm>
          <a:prstGeom prst="rect">
            <a:avLst/>
          </a:prstGeom>
        </p:spPr>
      </p:pic>
      <p:sp>
        <p:nvSpPr>
          <p:cNvPr id="10" name="文本框 9"/>
          <p:cNvSpPr txBox="1"/>
          <p:nvPr/>
        </p:nvSpPr>
        <p:spPr>
          <a:xfrm>
            <a:off x="2717186" y="1969813"/>
            <a:ext cx="3647144" cy="1477323"/>
          </a:xfrm>
          <a:prstGeom prst="rect">
            <a:avLst/>
          </a:prstGeom>
          <a:noFill/>
        </p:spPr>
        <p:txBody>
          <a:bodyPr wrap="none" lIns="91436" tIns="45718" rIns="91436" bIns="45718" rtlCol="0">
            <a:spAutoFit/>
          </a:bodyPr>
          <a:lstStyle/>
          <a:p>
            <a:r>
              <a:rPr lang="zh-CN" altLang="en-US" sz="4500" b="1" dirty="0" smtClean="0">
                <a:solidFill>
                  <a:schemeClr val="bg1"/>
                </a:solidFill>
                <a:ea typeface="微软雅黑" panose="020B0503020204020204" pitchFamily="34" charset="-122"/>
              </a:rPr>
              <a:t>    万</a:t>
            </a:r>
            <a:r>
              <a:rPr lang="zh-CN" altLang="en-US" sz="4500" b="1" dirty="0">
                <a:solidFill>
                  <a:schemeClr val="bg1"/>
                </a:solidFill>
                <a:ea typeface="微软雅黑" panose="020B0503020204020204" pitchFamily="34" charset="-122"/>
              </a:rPr>
              <a:t>方数据</a:t>
            </a:r>
            <a:endParaRPr lang="en-US" altLang="zh-CN" sz="4500" b="1" dirty="0">
              <a:solidFill>
                <a:schemeClr val="bg1"/>
              </a:solidFill>
              <a:ea typeface="微软雅黑" panose="020B0503020204020204" pitchFamily="34" charset="-122"/>
            </a:endParaRPr>
          </a:p>
          <a:p>
            <a:r>
              <a:rPr lang="zh-CN" altLang="en-US" sz="4500" b="1" dirty="0">
                <a:solidFill>
                  <a:schemeClr val="bg1"/>
                </a:solidFill>
                <a:ea typeface="微软雅黑" panose="020B0503020204020204" pitchFamily="34" charset="-122"/>
              </a:rPr>
              <a:t>知识服</a:t>
            </a:r>
            <a:r>
              <a:rPr lang="zh-CN" altLang="en-US" sz="4500" b="1" dirty="0" smtClean="0">
                <a:solidFill>
                  <a:schemeClr val="bg1"/>
                </a:solidFill>
                <a:ea typeface="微软雅黑" panose="020B0503020204020204" pitchFamily="34" charset="-122"/>
              </a:rPr>
              <a:t>务平</a:t>
            </a:r>
            <a:r>
              <a:rPr lang="zh-CN" altLang="en-US" sz="4500" b="1" dirty="0">
                <a:solidFill>
                  <a:schemeClr val="bg1"/>
                </a:solidFill>
                <a:ea typeface="微软雅黑" panose="020B0503020204020204" pitchFamily="34" charset="-122"/>
              </a:rPr>
              <a:t>台</a:t>
            </a:r>
            <a:endParaRPr lang="en-US" altLang="zh-CN" sz="4500" b="1" dirty="0">
              <a:solidFill>
                <a:schemeClr val="bg1"/>
              </a:solidFill>
              <a:ea typeface="微软雅黑" panose="020B0503020204020204" pitchFamily="34" charset="-122"/>
            </a:endParaRPr>
          </a:p>
        </p:txBody>
      </p:sp>
      <p:pic>
        <p:nvPicPr>
          <p:cNvPr id="11" name="图片 10"/>
          <p:cNvPicPr>
            <a:picLocks noChangeAspect="1"/>
          </p:cNvPicPr>
          <p:nvPr/>
        </p:nvPicPr>
        <p:blipFill>
          <a:blip r:embed="rId6"/>
          <a:stretch>
            <a:fillRect/>
          </a:stretch>
        </p:blipFill>
        <p:spPr>
          <a:xfrm>
            <a:off x="3457081" y="4497409"/>
            <a:ext cx="5683220" cy="23942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 y="0"/>
            <a:ext cx="6464300" cy="355600"/>
          </a:xfrm>
          <a:prstGeom prst="rect">
            <a:avLst/>
          </a:prstGeom>
        </p:spPr>
      </p:pic>
      <p:pic>
        <p:nvPicPr>
          <p:cNvPr id="5" name="图片 4"/>
          <p:cNvPicPr>
            <a:picLocks noChangeAspect="1"/>
          </p:cNvPicPr>
          <p:nvPr/>
        </p:nvPicPr>
        <p:blipFill>
          <a:blip r:embed="rId4"/>
          <a:stretch>
            <a:fillRect/>
          </a:stretch>
        </p:blipFill>
        <p:spPr>
          <a:xfrm>
            <a:off x="6390837" y="0"/>
            <a:ext cx="2743200" cy="355600"/>
          </a:xfrm>
          <a:prstGeom prst="rect">
            <a:avLst/>
          </a:prstGeom>
        </p:spPr>
      </p:pic>
      <p:pic>
        <p:nvPicPr>
          <p:cNvPr id="6" name="图片 5"/>
          <p:cNvPicPr>
            <a:picLocks noChangeAspect="1"/>
          </p:cNvPicPr>
          <p:nvPr/>
        </p:nvPicPr>
        <p:blipFill>
          <a:blip r:embed="rId5"/>
          <a:stretch>
            <a:fillRect/>
          </a:stretch>
        </p:blipFill>
        <p:spPr>
          <a:xfrm>
            <a:off x="7855149" y="72056"/>
            <a:ext cx="965200" cy="228600"/>
          </a:xfrm>
          <a:prstGeom prst="rect">
            <a:avLst/>
          </a:prstGeom>
        </p:spPr>
      </p:pic>
      <p:sp>
        <p:nvSpPr>
          <p:cNvPr id="7" name="文本框 6"/>
          <p:cNvSpPr txBox="1"/>
          <p:nvPr/>
        </p:nvSpPr>
        <p:spPr>
          <a:xfrm>
            <a:off x="393702" y="-33020"/>
            <a:ext cx="3589655" cy="403954"/>
          </a:xfrm>
          <a:prstGeom prst="rect">
            <a:avLst/>
          </a:prstGeom>
          <a:noFill/>
        </p:spPr>
        <p:txBody>
          <a:bodyPr wrap="square" lIns="91436" tIns="45718" rIns="91436" bIns="45718" rtlCol="0">
            <a:spAutoFit/>
          </a:bodyPr>
          <a:lstStyle/>
          <a:p>
            <a:pPr algn="l"/>
            <a:r>
              <a:rPr kumimoji="1" lang="en-US" altLang="zh-CN" sz="2000" dirty="0">
                <a:solidFill>
                  <a:srgbClr val="FFFFFF"/>
                </a:solidFill>
                <a:ea typeface="微软雅黑" panose="020B0503020204020204" pitchFamily="34" charset="-122"/>
              </a:rPr>
              <a:t>2.</a:t>
            </a:r>
            <a:r>
              <a:rPr lang="zh-CN" altLang="en-US" sz="1200" b="1" dirty="0">
                <a:solidFill>
                  <a:srgbClr val="FFFFFF"/>
                </a:solidFill>
                <a:ea typeface="微软雅黑" panose="020B0503020204020204" pitchFamily="34" charset="-122"/>
                <a:sym typeface="+mn-ea"/>
              </a:rPr>
              <a:t>万方智搜</a:t>
            </a:r>
            <a:r>
              <a:rPr lang="en-US" altLang="zh-CN" sz="1200" b="1" dirty="0">
                <a:solidFill>
                  <a:srgbClr val="FFFFFF"/>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服务概览</a:t>
            </a:r>
            <a:endParaRPr lang="zh-CN" altLang="en-US" sz="1200" b="1" dirty="0">
              <a:solidFill>
                <a:srgbClr val="FF0000"/>
              </a:solidFill>
              <a:ea typeface="微软雅黑" panose="020B0503020204020204" pitchFamily="34" charset="-122"/>
            </a:endParaRPr>
          </a:p>
        </p:txBody>
      </p:sp>
      <p:pic>
        <p:nvPicPr>
          <p:cNvPr id="8" name="图片 7"/>
          <p:cNvPicPr>
            <a:picLocks noChangeAspect="1"/>
          </p:cNvPicPr>
          <p:nvPr/>
        </p:nvPicPr>
        <p:blipFill>
          <a:blip r:embed="rId6"/>
          <a:stretch>
            <a:fillRect/>
          </a:stretch>
        </p:blipFill>
        <p:spPr>
          <a:xfrm>
            <a:off x="676267" y="355600"/>
            <a:ext cx="901700" cy="63500"/>
          </a:xfrm>
          <a:prstGeom prst="rect">
            <a:avLst/>
          </a:prstGeom>
        </p:spPr>
      </p:pic>
      <p:sp>
        <p:nvSpPr>
          <p:cNvPr id="9" name="TextBox 18"/>
          <p:cNvSpPr txBox="1"/>
          <p:nvPr/>
        </p:nvSpPr>
        <p:spPr>
          <a:xfrm>
            <a:off x="6038689" y="1559476"/>
            <a:ext cx="1660121" cy="452429"/>
          </a:xfrm>
          <a:prstGeom prst="rect">
            <a:avLst/>
          </a:prstGeom>
          <a:noFill/>
        </p:spPr>
        <p:txBody>
          <a:bodyPr wrap="square" lIns="91436" tIns="45718" rIns="91436" bIns="45718" rtlCol="0">
            <a:spAutoFit/>
          </a:bodyPr>
          <a:lstStyle/>
          <a:p>
            <a:pPr defTabSz="685131">
              <a:lnSpc>
                <a:spcPct val="130000"/>
              </a:lnSpc>
              <a:spcBef>
                <a:spcPts val="600"/>
              </a:spcBef>
            </a:pPr>
            <a:r>
              <a:rPr lang="zh-CN" altLang="en-US" b="1" kern="0" dirty="0">
                <a:solidFill>
                  <a:schemeClr val="accent1"/>
                </a:solidFill>
              </a:rPr>
              <a:t>资源服务</a:t>
            </a:r>
          </a:p>
        </p:txBody>
      </p:sp>
      <p:sp>
        <p:nvSpPr>
          <p:cNvPr id="10" name="文本框 9"/>
          <p:cNvSpPr txBox="1"/>
          <p:nvPr/>
        </p:nvSpPr>
        <p:spPr>
          <a:xfrm>
            <a:off x="5567113" y="1559475"/>
            <a:ext cx="564356" cy="461665"/>
          </a:xfrm>
          <a:prstGeom prst="rect">
            <a:avLst/>
          </a:prstGeom>
          <a:noFill/>
        </p:spPr>
        <p:txBody>
          <a:bodyPr wrap="square" lIns="91436" tIns="45718" rIns="91436" bIns="45718" rtlCol="0">
            <a:spAutoFit/>
          </a:bodyPr>
          <a:lstStyle/>
          <a:p>
            <a:pPr algn="ctr" defTabSz="685766">
              <a:defRPr/>
            </a:pPr>
            <a:r>
              <a:rPr lang="en-US" altLang="zh-CN" sz="2400" b="1" kern="0" dirty="0">
                <a:solidFill>
                  <a:schemeClr val="accent1"/>
                </a:solidFill>
                <a:cs typeface="+mn-ea"/>
                <a:sym typeface="+mn-lt"/>
              </a:rPr>
              <a:t>01</a:t>
            </a:r>
            <a:endParaRPr lang="zh-CN" altLang="en-US" sz="2400" b="1" kern="0" dirty="0">
              <a:solidFill>
                <a:schemeClr val="accent1"/>
              </a:solidFill>
              <a:cs typeface="+mn-ea"/>
              <a:sym typeface="+mn-lt"/>
            </a:endParaRPr>
          </a:p>
        </p:txBody>
      </p:sp>
      <p:sp>
        <p:nvSpPr>
          <p:cNvPr id="11" name="TextBox 18"/>
          <p:cNvSpPr txBox="1"/>
          <p:nvPr/>
        </p:nvSpPr>
        <p:spPr>
          <a:xfrm>
            <a:off x="6038689" y="2235608"/>
            <a:ext cx="1660121" cy="452429"/>
          </a:xfrm>
          <a:prstGeom prst="rect">
            <a:avLst/>
          </a:prstGeom>
          <a:noFill/>
        </p:spPr>
        <p:txBody>
          <a:bodyPr wrap="square" lIns="91436" tIns="45718" rIns="91436" bIns="45718" rtlCol="0">
            <a:spAutoFit/>
          </a:bodyPr>
          <a:lstStyle/>
          <a:p>
            <a:pPr defTabSz="685131">
              <a:lnSpc>
                <a:spcPct val="130000"/>
              </a:lnSpc>
              <a:spcBef>
                <a:spcPts val="600"/>
              </a:spcBef>
            </a:pPr>
            <a:r>
              <a:rPr lang="zh-CN" altLang="en-US" b="1" kern="0" dirty="0">
                <a:solidFill>
                  <a:schemeClr val="accent1"/>
                </a:solidFill>
              </a:rPr>
              <a:t>开放服务</a:t>
            </a:r>
          </a:p>
        </p:txBody>
      </p:sp>
      <p:sp>
        <p:nvSpPr>
          <p:cNvPr id="12" name="文本框 11"/>
          <p:cNvSpPr txBox="1"/>
          <p:nvPr/>
        </p:nvSpPr>
        <p:spPr>
          <a:xfrm>
            <a:off x="5567113" y="2235608"/>
            <a:ext cx="564356" cy="461665"/>
          </a:xfrm>
          <a:prstGeom prst="rect">
            <a:avLst/>
          </a:prstGeom>
          <a:noFill/>
        </p:spPr>
        <p:txBody>
          <a:bodyPr wrap="square" lIns="91436" tIns="45718" rIns="91436" bIns="45718" rtlCol="0">
            <a:spAutoFit/>
          </a:bodyPr>
          <a:lstStyle/>
          <a:p>
            <a:pPr algn="ctr" defTabSz="685766">
              <a:defRPr/>
            </a:pPr>
            <a:r>
              <a:rPr lang="en-US" altLang="zh-CN" sz="2400" b="1" kern="0" dirty="0">
                <a:solidFill>
                  <a:schemeClr val="accent1"/>
                </a:solidFill>
                <a:cs typeface="+mn-ea"/>
                <a:sym typeface="+mn-lt"/>
              </a:rPr>
              <a:t>02</a:t>
            </a:r>
            <a:endParaRPr lang="zh-CN" altLang="en-US" sz="2400" b="1" kern="0" dirty="0">
              <a:solidFill>
                <a:schemeClr val="accent1"/>
              </a:solidFill>
              <a:cs typeface="+mn-ea"/>
              <a:sym typeface="+mn-lt"/>
            </a:endParaRPr>
          </a:p>
        </p:txBody>
      </p:sp>
      <p:sp>
        <p:nvSpPr>
          <p:cNvPr id="13" name="TextBox 18"/>
          <p:cNvSpPr txBox="1"/>
          <p:nvPr/>
        </p:nvSpPr>
        <p:spPr>
          <a:xfrm>
            <a:off x="6057349" y="2911741"/>
            <a:ext cx="1660121" cy="452429"/>
          </a:xfrm>
          <a:prstGeom prst="rect">
            <a:avLst/>
          </a:prstGeom>
          <a:noFill/>
        </p:spPr>
        <p:txBody>
          <a:bodyPr wrap="square" lIns="91436" tIns="45718" rIns="91436" bIns="45718" rtlCol="0">
            <a:spAutoFit/>
          </a:bodyPr>
          <a:lstStyle/>
          <a:p>
            <a:pPr defTabSz="685131">
              <a:lnSpc>
                <a:spcPct val="130000"/>
              </a:lnSpc>
              <a:spcBef>
                <a:spcPts val="600"/>
              </a:spcBef>
            </a:pPr>
            <a:r>
              <a:rPr lang="zh-CN" altLang="en-US" b="1" kern="0" dirty="0">
                <a:solidFill>
                  <a:schemeClr val="accent1"/>
                </a:solidFill>
              </a:rPr>
              <a:t>特色功能</a:t>
            </a:r>
          </a:p>
        </p:txBody>
      </p:sp>
      <p:sp>
        <p:nvSpPr>
          <p:cNvPr id="14" name="文本框 13"/>
          <p:cNvSpPr txBox="1"/>
          <p:nvPr/>
        </p:nvSpPr>
        <p:spPr>
          <a:xfrm>
            <a:off x="5585773" y="2911741"/>
            <a:ext cx="564356" cy="461665"/>
          </a:xfrm>
          <a:prstGeom prst="rect">
            <a:avLst/>
          </a:prstGeom>
          <a:noFill/>
        </p:spPr>
        <p:txBody>
          <a:bodyPr wrap="square" lIns="91436" tIns="45718" rIns="91436" bIns="45718" rtlCol="0">
            <a:spAutoFit/>
          </a:bodyPr>
          <a:lstStyle/>
          <a:p>
            <a:pPr algn="ctr" defTabSz="685766">
              <a:defRPr/>
            </a:pPr>
            <a:r>
              <a:rPr lang="en-US" altLang="zh-CN" sz="2400" b="1" kern="0" dirty="0">
                <a:solidFill>
                  <a:schemeClr val="accent1"/>
                </a:solidFill>
                <a:cs typeface="+mn-ea"/>
                <a:sym typeface="+mn-lt"/>
              </a:rPr>
              <a:t>03</a:t>
            </a:r>
            <a:endParaRPr lang="zh-CN" altLang="en-US" sz="2400" b="1" kern="0" dirty="0">
              <a:solidFill>
                <a:schemeClr val="accent1"/>
              </a:solidFill>
              <a:cs typeface="+mn-ea"/>
              <a:sym typeface="+mn-lt"/>
            </a:endParaRPr>
          </a:p>
        </p:txBody>
      </p:sp>
      <p:pic>
        <p:nvPicPr>
          <p:cNvPr id="16" name="图片 15"/>
          <p:cNvPicPr>
            <a:picLocks noChangeAspect="1"/>
          </p:cNvPicPr>
          <p:nvPr/>
        </p:nvPicPr>
        <p:blipFill rotWithShape="1">
          <a:blip r:embed="rId7"/>
          <a:srcRect t="9150"/>
          <a:stretch>
            <a:fillRect/>
          </a:stretch>
        </p:blipFill>
        <p:spPr>
          <a:xfrm>
            <a:off x="676268" y="1789163"/>
            <a:ext cx="4200040" cy="1965975"/>
          </a:xfrm>
          <a:prstGeom prst="rect">
            <a:avLst/>
          </a:prstGeom>
          <a:ln>
            <a:noFill/>
          </a:ln>
          <a:effectLst>
            <a:outerShdw blurRad="292100" dist="139700" dir="2700000" algn="tl" rotWithShape="0">
              <a:srgbClr val="333333">
                <a:alpha val="65000"/>
              </a:srgbClr>
            </a:outerShdw>
          </a:effectLst>
        </p:spPr>
      </p:pic>
      <p:sp>
        <p:nvSpPr>
          <p:cNvPr id="17" name="TextBox 18"/>
          <p:cNvSpPr txBox="1"/>
          <p:nvPr/>
        </p:nvSpPr>
        <p:spPr>
          <a:xfrm>
            <a:off x="6057349" y="3525806"/>
            <a:ext cx="1660121" cy="452429"/>
          </a:xfrm>
          <a:prstGeom prst="rect">
            <a:avLst/>
          </a:prstGeom>
          <a:noFill/>
        </p:spPr>
        <p:txBody>
          <a:bodyPr wrap="square" lIns="91436" tIns="45718" rIns="91436" bIns="45718" rtlCol="0">
            <a:spAutoFit/>
          </a:bodyPr>
          <a:lstStyle/>
          <a:p>
            <a:pPr defTabSz="685131">
              <a:lnSpc>
                <a:spcPct val="130000"/>
              </a:lnSpc>
              <a:spcBef>
                <a:spcPts val="600"/>
              </a:spcBef>
            </a:pPr>
            <a:r>
              <a:rPr lang="zh-CN" altLang="en-US" b="1" kern="0" dirty="0">
                <a:solidFill>
                  <a:schemeClr val="accent1"/>
                </a:solidFill>
              </a:rPr>
              <a:t>服务规划</a:t>
            </a:r>
          </a:p>
        </p:txBody>
      </p:sp>
      <p:sp>
        <p:nvSpPr>
          <p:cNvPr id="18" name="文本框 17"/>
          <p:cNvSpPr txBox="1"/>
          <p:nvPr/>
        </p:nvSpPr>
        <p:spPr>
          <a:xfrm>
            <a:off x="5585773" y="3525806"/>
            <a:ext cx="564356" cy="461665"/>
          </a:xfrm>
          <a:prstGeom prst="rect">
            <a:avLst/>
          </a:prstGeom>
          <a:noFill/>
        </p:spPr>
        <p:txBody>
          <a:bodyPr wrap="square" lIns="91436" tIns="45718" rIns="91436" bIns="45718" rtlCol="0">
            <a:spAutoFit/>
          </a:bodyPr>
          <a:lstStyle/>
          <a:p>
            <a:pPr algn="ctr" defTabSz="685766">
              <a:defRPr/>
            </a:pPr>
            <a:r>
              <a:rPr lang="en-US" altLang="zh-CN" sz="2400" b="1" kern="0" dirty="0">
                <a:solidFill>
                  <a:schemeClr val="accent1"/>
                </a:solidFill>
                <a:cs typeface="+mn-ea"/>
                <a:sym typeface="+mn-lt"/>
              </a:rPr>
              <a:t>04</a:t>
            </a:r>
            <a:endParaRPr lang="zh-CN" altLang="en-US" sz="2400" b="1" kern="0" dirty="0">
              <a:solidFill>
                <a:schemeClr val="accent1"/>
              </a:solidFill>
              <a:cs typeface="+mn-ea"/>
              <a:sym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p:cNvPicPr>
            <a:picLocks noChangeAspect="1"/>
          </p:cNvPicPr>
          <p:nvPr/>
        </p:nvPicPr>
        <p:blipFill>
          <a:blip r:embed="rId3"/>
          <a:stretch>
            <a:fillRect/>
          </a:stretch>
        </p:blipFill>
        <p:spPr>
          <a:xfrm>
            <a:off x="20277" y="1"/>
            <a:ext cx="9144000" cy="5126348"/>
          </a:xfrm>
          <a:prstGeom prst="rect">
            <a:avLst/>
          </a:prstGeom>
        </p:spPr>
      </p:pic>
      <p:pic>
        <p:nvPicPr>
          <p:cNvPr id="3" name="图片 2"/>
          <p:cNvPicPr>
            <a:picLocks noChangeAspect="1"/>
          </p:cNvPicPr>
          <p:nvPr/>
        </p:nvPicPr>
        <p:blipFill>
          <a:blip r:embed="rId4"/>
          <a:stretch>
            <a:fillRect/>
          </a:stretch>
        </p:blipFill>
        <p:spPr>
          <a:xfrm>
            <a:off x="1" y="0"/>
            <a:ext cx="6464300" cy="355600"/>
          </a:xfrm>
          <a:prstGeom prst="rect">
            <a:avLst/>
          </a:prstGeom>
        </p:spPr>
      </p:pic>
      <p:pic>
        <p:nvPicPr>
          <p:cNvPr id="4" name="图片 3"/>
          <p:cNvPicPr>
            <a:picLocks noChangeAspect="1"/>
          </p:cNvPicPr>
          <p:nvPr/>
        </p:nvPicPr>
        <p:blipFill>
          <a:blip r:embed="rId5"/>
          <a:stretch>
            <a:fillRect/>
          </a:stretch>
        </p:blipFill>
        <p:spPr>
          <a:xfrm>
            <a:off x="6390837" y="0"/>
            <a:ext cx="2743200" cy="355600"/>
          </a:xfrm>
          <a:prstGeom prst="rect">
            <a:avLst/>
          </a:prstGeom>
        </p:spPr>
      </p:pic>
      <p:pic>
        <p:nvPicPr>
          <p:cNvPr id="5" name="图片 4"/>
          <p:cNvPicPr>
            <a:picLocks noChangeAspect="1"/>
          </p:cNvPicPr>
          <p:nvPr/>
        </p:nvPicPr>
        <p:blipFill>
          <a:blip r:embed="rId6"/>
          <a:stretch>
            <a:fillRect/>
          </a:stretch>
        </p:blipFill>
        <p:spPr>
          <a:xfrm>
            <a:off x="7855149" y="72056"/>
            <a:ext cx="965200" cy="228600"/>
          </a:xfrm>
          <a:prstGeom prst="rect">
            <a:avLst/>
          </a:prstGeom>
        </p:spPr>
      </p:pic>
      <p:sp>
        <p:nvSpPr>
          <p:cNvPr id="8" name="文本框 7"/>
          <p:cNvSpPr txBox="1"/>
          <p:nvPr/>
        </p:nvSpPr>
        <p:spPr>
          <a:xfrm>
            <a:off x="393702" y="-33020"/>
            <a:ext cx="3589655" cy="403954"/>
          </a:xfrm>
          <a:prstGeom prst="rect">
            <a:avLst/>
          </a:prstGeom>
          <a:noFill/>
        </p:spPr>
        <p:txBody>
          <a:bodyPr wrap="square" lIns="91436" tIns="45718" rIns="91436" bIns="45718" rtlCol="0">
            <a:spAutoFit/>
          </a:bodyPr>
          <a:lstStyle/>
          <a:p>
            <a:pPr algn="l"/>
            <a:r>
              <a:rPr kumimoji="1" lang="en-US" altLang="zh-CN" sz="2000" dirty="0">
                <a:solidFill>
                  <a:srgbClr val="FFFFFF"/>
                </a:solidFill>
                <a:ea typeface="微软雅黑" panose="020B0503020204020204" pitchFamily="34" charset="-122"/>
              </a:rPr>
              <a:t>1.</a:t>
            </a:r>
            <a:r>
              <a:rPr lang="zh-CN" altLang="en-US" sz="1200" b="1" dirty="0">
                <a:solidFill>
                  <a:srgbClr val="FFFFFF"/>
                </a:solidFill>
                <a:ea typeface="微软雅黑" panose="020B0503020204020204" pitchFamily="34" charset="-122"/>
                <a:sym typeface="+mn-ea"/>
              </a:rPr>
              <a:t>万方智搜</a:t>
            </a:r>
            <a:r>
              <a:rPr lang="en-US" altLang="zh-CN" sz="1200" b="1" dirty="0">
                <a:solidFill>
                  <a:srgbClr val="FFFFFF"/>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文献保障服务</a:t>
            </a:r>
            <a:endParaRPr lang="zh-CN" altLang="en-US" sz="1200" b="1" dirty="0">
              <a:solidFill>
                <a:srgbClr val="FF0000"/>
              </a:solidFill>
              <a:ea typeface="微软雅黑" panose="020B0503020204020204" pitchFamily="34" charset="-122"/>
            </a:endParaRPr>
          </a:p>
        </p:txBody>
      </p:sp>
      <p:pic>
        <p:nvPicPr>
          <p:cNvPr id="23" name="图片 22"/>
          <p:cNvPicPr>
            <a:picLocks noChangeAspect="1"/>
          </p:cNvPicPr>
          <p:nvPr/>
        </p:nvPicPr>
        <p:blipFill>
          <a:blip r:embed="rId7"/>
          <a:stretch>
            <a:fillRect/>
          </a:stretch>
        </p:blipFill>
        <p:spPr>
          <a:xfrm>
            <a:off x="676267" y="355600"/>
            <a:ext cx="901700" cy="63500"/>
          </a:xfrm>
          <a:prstGeom prst="rect">
            <a:avLst/>
          </a:prstGeom>
        </p:spPr>
      </p:pic>
      <p:pic>
        <p:nvPicPr>
          <p:cNvPr id="28" name="图片 27"/>
          <p:cNvPicPr>
            <a:picLocks noChangeAspect="1"/>
          </p:cNvPicPr>
          <p:nvPr/>
        </p:nvPicPr>
        <p:blipFill>
          <a:blip r:embed="rId8" cstate="print"/>
          <a:stretch>
            <a:fillRect/>
          </a:stretch>
        </p:blipFill>
        <p:spPr>
          <a:xfrm>
            <a:off x="4039435" y="878809"/>
            <a:ext cx="1592921" cy="377270"/>
          </a:xfrm>
          <a:prstGeom prst="rect">
            <a:avLst/>
          </a:prstGeom>
        </p:spPr>
      </p:pic>
      <p:sp>
        <p:nvSpPr>
          <p:cNvPr id="29" name="文本框 28"/>
          <p:cNvSpPr txBox="1"/>
          <p:nvPr/>
        </p:nvSpPr>
        <p:spPr>
          <a:xfrm>
            <a:off x="6593996" y="4348222"/>
            <a:ext cx="1630383" cy="369332"/>
          </a:xfrm>
          <a:prstGeom prst="rect">
            <a:avLst/>
          </a:prstGeom>
          <a:noFill/>
        </p:spPr>
        <p:txBody>
          <a:bodyPr wrap="square" lIns="91436" tIns="45718" rIns="91436" bIns="45718" rtlCol="0">
            <a:spAutoFit/>
          </a:bodyPr>
          <a:lstStyle/>
          <a:p>
            <a:r>
              <a:rPr lang="en-US" altLang="zh-CN" b="1" dirty="0"/>
              <a:t>……</a:t>
            </a:r>
          </a:p>
        </p:txBody>
      </p:sp>
      <p:cxnSp>
        <p:nvCxnSpPr>
          <p:cNvPr id="6" name="直接连接符 5"/>
          <p:cNvCxnSpPr/>
          <p:nvPr/>
        </p:nvCxnSpPr>
        <p:spPr>
          <a:xfrm>
            <a:off x="4878356" y="1562919"/>
            <a:ext cx="14631" cy="2969971"/>
          </a:xfrm>
          <a:prstGeom prst="line">
            <a:avLst/>
          </a:prstGeom>
        </p:spPr>
        <p:style>
          <a:lnRef idx="2">
            <a:schemeClr val="accent1"/>
          </a:lnRef>
          <a:fillRef idx="0">
            <a:schemeClr val="accent1"/>
          </a:fillRef>
          <a:effectRef idx="1">
            <a:schemeClr val="accent1"/>
          </a:effectRef>
          <a:fontRef idx="minor">
            <a:schemeClr val="tx1"/>
          </a:fontRef>
        </p:style>
      </p:cxnSp>
      <p:pic>
        <p:nvPicPr>
          <p:cNvPr id="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58332" y="2446647"/>
            <a:ext cx="1861717" cy="448482"/>
          </a:xfrm>
          <a:prstGeom prst="rect">
            <a:avLst/>
          </a:prstGeom>
        </p:spPr>
      </p:pic>
      <p:pic>
        <p:nvPicPr>
          <p:cNvPr id="9" name="图片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55763" y="3115311"/>
            <a:ext cx="1861718" cy="402371"/>
          </a:xfrm>
          <a:prstGeom prst="rect">
            <a:avLst/>
          </a:prstGeom>
        </p:spPr>
      </p:pic>
      <p:sp>
        <p:nvSpPr>
          <p:cNvPr id="30" name="文本框 29"/>
          <p:cNvSpPr txBox="1"/>
          <p:nvPr/>
        </p:nvSpPr>
        <p:spPr>
          <a:xfrm>
            <a:off x="319029" y="1153037"/>
            <a:ext cx="1916242" cy="2159562"/>
          </a:xfrm>
          <a:prstGeom prst="rect">
            <a:avLst/>
          </a:prstGeom>
          <a:noFill/>
        </p:spPr>
        <p:txBody>
          <a:bodyPr wrap="square" lIns="91436" tIns="45718" rIns="91436" bIns="45718" rtlCol="0">
            <a:spAutoFit/>
          </a:bodyPr>
          <a:lstStyle/>
          <a:p>
            <a:pPr marL="128899" indent="-128899">
              <a:lnSpc>
                <a:spcPct val="150000"/>
              </a:lnSpc>
              <a:spcBef>
                <a:spcPts val="450"/>
              </a:spcBef>
              <a:spcAft>
                <a:spcPts val="450"/>
              </a:spcAft>
              <a:buSzPct val="7500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cs typeface="楷体" panose="02010609060101010101" pitchFamily="49" charset="-122"/>
              </a:rPr>
              <a:t>通过数据交换、资源互补、平台对接等方式建立海量元数据仓储。</a:t>
            </a:r>
            <a:endParaRPr lang="en-US" altLang="zh-CN" sz="1400" dirty="0">
              <a:latin typeface="微软雅黑" panose="020B0503020204020204" pitchFamily="34" charset="-122"/>
              <a:ea typeface="微软雅黑" panose="020B0503020204020204" pitchFamily="34" charset="-122"/>
              <a:cs typeface="楷体" panose="02010609060101010101" pitchFamily="49" charset="-122"/>
            </a:endParaRPr>
          </a:p>
          <a:p>
            <a:pPr marL="128899" indent="-128899">
              <a:lnSpc>
                <a:spcPct val="150000"/>
              </a:lnSpc>
              <a:spcBef>
                <a:spcPts val="450"/>
              </a:spcBef>
              <a:spcAft>
                <a:spcPts val="450"/>
              </a:spcAft>
              <a:buSzPct val="75000"/>
              <a:buFont typeface="Arial" panose="020B0604020202020204" pitchFamily="34" charset="0"/>
              <a:buChar char="•"/>
            </a:pPr>
            <a:r>
              <a:rPr lang="zh-CN" altLang="zh-CN" sz="1400" dirty="0">
                <a:latin typeface="微软雅黑" panose="020B0503020204020204" pitchFamily="34" charset="-122"/>
                <a:ea typeface="微软雅黑" panose="020B0503020204020204" pitchFamily="34" charset="-122"/>
                <a:cs typeface="楷体" panose="02010609060101010101" pitchFamily="49" charset="-122"/>
              </a:rPr>
              <a:t>帮助</a:t>
            </a:r>
            <a:r>
              <a:rPr lang="zh-CN" altLang="en-US" sz="1400" dirty="0">
                <a:latin typeface="微软雅黑" panose="020B0503020204020204" pitchFamily="34" charset="-122"/>
                <a:ea typeface="微软雅黑" panose="020B0503020204020204" pitchFamily="34" charset="-122"/>
                <a:cs typeface="楷体" panose="02010609060101010101" pitchFamily="49" charset="-122"/>
              </a:rPr>
              <a:t>您</a:t>
            </a:r>
            <a:r>
              <a:rPr lang="zh-CN" altLang="zh-CN" sz="1400" dirty="0">
                <a:latin typeface="微软雅黑" panose="020B0503020204020204" pitchFamily="34" charset="-122"/>
                <a:ea typeface="微软雅黑" panose="020B0503020204020204" pitchFamily="34" charset="-122"/>
                <a:cs typeface="楷体" panose="02010609060101010101" pitchFamily="49" charset="-122"/>
              </a:rPr>
              <a:t>精准发现、获取与沉淀学术精华。</a:t>
            </a:r>
            <a:endParaRPr lang="en-US" altLang="zh-CN" sz="1400" dirty="0">
              <a:latin typeface="微软雅黑" panose="020B0503020204020204" pitchFamily="34" charset="-122"/>
              <a:ea typeface="微软雅黑" panose="020B0503020204020204" pitchFamily="34" charset="-122"/>
              <a:cs typeface="楷体" panose="02010609060101010101" pitchFamily="49" charset="-122"/>
            </a:endParaRPr>
          </a:p>
        </p:txBody>
      </p:sp>
      <p:sp>
        <p:nvSpPr>
          <p:cNvPr id="31" name="矩形 11"/>
          <p:cNvSpPr>
            <a:spLocks noChangeArrowheads="1"/>
          </p:cNvSpPr>
          <p:nvPr/>
        </p:nvSpPr>
        <p:spPr bwMode="auto">
          <a:xfrm>
            <a:off x="5978661" y="3377398"/>
            <a:ext cx="25108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800">
                <a:latin typeface="微软雅黑" panose="020B0503020204020204" pitchFamily="34" charset="-122"/>
                <a:ea typeface="微软雅黑" panose="020B0503020204020204" pitchFamily="34" charset="-122"/>
              </a:rPr>
              <a:t>         </a:t>
            </a:r>
          </a:p>
        </p:txBody>
      </p:sp>
      <p:pic>
        <p:nvPicPr>
          <p:cNvPr id="32"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14824" y="2748792"/>
            <a:ext cx="1490406" cy="29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20264" y="2601176"/>
            <a:ext cx="1133190" cy="60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21505" y="3091723"/>
            <a:ext cx="1654006" cy="33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77752" y="3847218"/>
            <a:ext cx="1391348" cy="41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92023" y="3503521"/>
            <a:ext cx="1172279" cy="29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22526" y="2224741"/>
            <a:ext cx="1110676" cy="378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한국과학기술정보연구원"/>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20560" y="3502369"/>
            <a:ext cx="1069177" cy="55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5097431" y="1457827"/>
            <a:ext cx="3935687" cy="607856"/>
          </a:xfrm>
          <a:prstGeom prst="rect">
            <a:avLst/>
          </a:prstGeom>
        </p:spPr>
        <p:txBody>
          <a:bodyPr wrap="square" lIns="91436" tIns="45718" rIns="91436" bIns="45718">
            <a:spAutoFit/>
          </a:bodyPr>
          <a:lstStyle/>
          <a:p>
            <a:pPr marL="342884" lvl="1" indent="-342884">
              <a:spcAft>
                <a:spcPts val="600"/>
              </a:spcAft>
              <a:buFont typeface="Wingdings" panose="05000000000000000000" pitchFamily="2" charset="2"/>
              <a:buChar char="n"/>
              <a:defRPr/>
            </a:pPr>
            <a:r>
              <a:rPr lang="zh-CN" altLang="en-US" sz="1400" dirty="0">
                <a:latin typeface="微软雅黑" panose="020B0503020204020204" pitchFamily="34" charset="-122"/>
                <a:ea typeface="微软雅黑" panose="020B0503020204020204" pitchFamily="34" charset="-122"/>
              </a:rPr>
              <a:t>合作资源（</a:t>
            </a:r>
            <a:r>
              <a:rPr lang="en-US" altLang="zh-CN" sz="1400" dirty="0">
                <a:solidFill>
                  <a:srgbClr val="FF0000"/>
                </a:solidFill>
                <a:latin typeface="微软雅黑" panose="020B0503020204020204" pitchFamily="34" charset="-122"/>
                <a:ea typeface="微软雅黑" panose="020B0503020204020204" pitchFamily="34" charset="-122"/>
              </a:rPr>
              <a:t>31</a:t>
            </a:r>
            <a:r>
              <a:rPr lang="zh-CN" altLang="en-US" sz="1400" dirty="0">
                <a:latin typeface="微软雅黑" panose="020B0503020204020204" pitchFamily="34" charset="-122"/>
                <a:ea typeface="微软雅黑" panose="020B0503020204020204" pitchFamily="34" charset="-122"/>
              </a:rPr>
              <a:t>个中外文数据库</a:t>
            </a:r>
            <a:r>
              <a:rPr lang="zh-CN" altLang="en-US" sz="1400" dirty="0">
                <a:latin typeface="楷体" panose="02010609060101010101" pitchFamily="49" charset="-122"/>
                <a:ea typeface="楷体" panose="02010609060101010101" pitchFamily="49" charset="-122"/>
              </a:rPr>
              <a:t>）</a:t>
            </a:r>
            <a:endParaRPr lang="en-US" altLang="zh-CN" sz="1400" dirty="0">
              <a:latin typeface="楷体" panose="02010609060101010101" pitchFamily="49" charset="-122"/>
              <a:ea typeface="楷体" panose="02010609060101010101" pitchFamily="49" charset="-122"/>
            </a:endParaRPr>
          </a:p>
          <a:p>
            <a:pPr marL="342884" lvl="1" indent="-342884">
              <a:spcAft>
                <a:spcPts val="600"/>
              </a:spcAft>
              <a:buFont typeface="Wingdings" panose="05000000000000000000" pitchFamily="2" charset="2"/>
              <a:buChar char="n"/>
              <a:defRPr/>
            </a:pPr>
            <a:r>
              <a:rPr lang="en-US" altLang="zh-CN" sz="1400" dirty="0">
                <a:latin typeface="微软雅黑" panose="020B0503020204020204" pitchFamily="34" charset="-122"/>
                <a:ea typeface="微软雅黑" panose="020B0503020204020204" pitchFamily="34" charset="-122"/>
              </a:rPr>
              <a:t>OA</a:t>
            </a:r>
            <a:r>
              <a:rPr lang="zh-CN" altLang="en-US" sz="1400" dirty="0">
                <a:latin typeface="微软雅黑" panose="020B0503020204020204" pitchFamily="34" charset="-122"/>
                <a:ea typeface="微软雅黑" panose="020B0503020204020204" pitchFamily="34" charset="-122"/>
              </a:rPr>
              <a:t>资源（中文</a:t>
            </a:r>
            <a:r>
              <a:rPr lang="en-US" altLang="zh-CN" sz="1400" dirty="0">
                <a:solidFill>
                  <a:srgbClr val="FF0000"/>
                </a:solidFill>
                <a:latin typeface="微软雅黑" panose="020B0503020204020204" pitchFamily="34" charset="-122"/>
                <a:ea typeface="微软雅黑" panose="020B0503020204020204" pitchFamily="34" charset="-122"/>
              </a:rPr>
              <a:t>5</a:t>
            </a:r>
            <a:r>
              <a:rPr lang="zh-CN" altLang="en-US" sz="1400" dirty="0">
                <a:latin typeface="微软雅黑" panose="020B0503020204020204" pitchFamily="34" charset="-122"/>
                <a:ea typeface="微软雅黑" panose="020B0503020204020204" pitchFamily="34" charset="-122"/>
              </a:rPr>
              <a:t>个，外文</a:t>
            </a:r>
            <a:r>
              <a:rPr lang="en-US" altLang="zh-CN" sz="1400" dirty="0">
                <a:solidFill>
                  <a:srgbClr val="FF0000"/>
                </a:solidFill>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个）</a:t>
            </a:r>
            <a:endParaRPr lang="en-US" altLang="zh-CN" sz="1400" dirty="0">
              <a:latin typeface="微软雅黑" panose="020B0503020204020204" pitchFamily="34" charset="-122"/>
              <a:ea typeface="微软雅黑" panose="020B0503020204020204" pitchFamily="34" charset="-122"/>
            </a:endParaRPr>
          </a:p>
        </p:txBody>
      </p:sp>
      <p:sp>
        <p:nvSpPr>
          <p:cNvPr id="10" name="矩形 9"/>
          <p:cNvSpPr/>
          <p:nvPr/>
        </p:nvSpPr>
        <p:spPr>
          <a:xfrm>
            <a:off x="393700" y="3972803"/>
            <a:ext cx="2382836" cy="750203"/>
          </a:xfrm>
          <a:prstGeom prst="rect">
            <a:avLst/>
          </a:prstGeom>
        </p:spPr>
        <p:txBody>
          <a:bodyPr wrap="square" lIns="91436" tIns="45718" rIns="91436" bIns="45718">
            <a:spAutoFit/>
          </a:bodyPr>
          <a:lstStyle/>
          <a:p>
            <a:pPr marL="342884" lvl="1" indent="-342884">
              <a:lnSpc>
                <a:spcPct val="150000"/>
              </a:lnSpc>
              <a:buFont typeface="Wingdings" panose="05000000000000000000" pitchFamily="2" charset="2"/>
              <a:buChar char="n"/>
              <a:defRPr/>
            </a:pPr>
            <a:r>
              <a:rPr lang="zh-CN" altLang="en-US" sz="1400" noProof="1">
                <a:latin typeface="微软雅黑" panose="020B0503020204020204" pitchFamily="34" charset="-122"/>
                <a:ea typeface="微软雅黑" panose="020B0503020204020204" pitchFamily="34" charset="-122"/>
                <a:sym typeface="+mn-ea"/>
              </a:rPr>
              <a:t>论文元数据   </a:t>
            </a:r>
            <a:r>
              <a:rPr lang="en-US" altLang="zh-CN" sz="1400" noProof="1">
                <a:solidFill>
                  <a:srgbClr val="FF0000"/>
                </a:solidFill>
                <a:latin typeface="微软雅黑" panose="020B0503020204020204" pitchFamily="34" charset="-122"/>
                <a:ea typeface="微软雅黑" panose="020B0503020204020204" pitchFamily="34" charset="-122"/>
                <a:sym typeface="+mn-ea"/>
              </a:rPr>
              <a:t>2.5</a:t>
            </a:r>
            <a:r>
              <a:rPr lang="zh-CN" altLang="en-US" sz="1400" noProof="1">
                <a:solidFill>
                  <a:srgbClr val="FF0000"/>
                </a:solidFill>
                <a:latin typeface="微软雅黑" panose="020B0503020204020204" pitchFamily="34" charset="-122"/>
                <a:ea typeface="微软雅黑" panose="020B0503020204020204" pitchFamily="34" charset="-122"/>
                <a:sym typeface="+mn-ea"/>
              </a:rPr>
              <a:t>亿</a:t>
            </a:r>
            <a:r>
              <a:rPr lang="zh-CN" altLang="en-US" sz="1400" noProof="1">
                <a:latin typeface="微软雅黑" panose="020B0503020204020204" pitchFamily="34" charset="-122"/>
                <a:ea typeface="微软雅黑" panose="020B0503020204020204" pitchFamily="34" charset="-122"/>
                <a:sym typeface="+mn-ea"/>
              </a:rPr>
              <a:t>条</a:t>
            </a:r>
            <a:endParaRPr lang="en-US" altLang="zh-CN" sz="1400" noProof="1">
              <a:latin typeface="微软雅黑" panose="020B0503020204020204" pitchFamily="34" charset="-122"/>
              <a:ea typeface="微软雅黑" panose="020B0503020204020204" pitchFamily="34" charset="-122"/>
              <a:sym typeface="+mn-ea"/>
            </a:endParaRPr>
          </a:p>
          <a:p>
            <a:pPr marL="342884" lvl="1" indent="-342884">
              <a:lnSpc>
                <a:spcPct val="150000"/>
              </a:lnSpc>
              <a:buFont typeface="Wingdings" panose="05000000000000000000" pitchFamily="2" charset="2"/>
              <a:buChar char="n"/>
              <a:defRPr/>
            </a:pPr>
            <a:r>
              <a:rPr lang="zh-CN" altLang="en-US" sz="1400" noProof="1">
                <a:latin typeface="微软雅黑" panose="020B0503020204020204" pitchFamily="34" charset="-122"/>
                <a:ea typeface="微软雅黑" panose="020B0503020204020204" pitchFamily="34" charset="-122"/>
                <a:sym typeface="+mn-ea"/>
              </a:rPr>
              <a:t>引文数据   </a:t>
            </a:r>
            <a:r>
              <a:rPr lang="en-US" altLang="zh-CN" sz="1400" noProof="1">
                <a:solidFill>
                  <a:srgbClr val="FF0000"/>
                </a:solidFill>
                <a:latin typeface="微软雅黑" panose="020B0503020204020204" pitchFamily="34" charset="-122"/>
                <a:ea typeface="微软雅黑" panose="020B0503020204020204" pitchFamily="34" charset="-122"/>
                <a:sym typeface="+mn-ea"/>
              </a:rPr>
              <a:t>2.5</a:t>
            </a:r>
            <a:r>
              <a:rPr lang="zh-CN" altLang="en-US" sz="1400" noProof="1">
                <a:solidFill>
                  <a:srgbClr val="FF0000"/>
                </a:solidFill>
                <a:latin typeface="微软雅黑" panose="020B0503020204020204" pitchFamily="34" charset="-122"/>
                <a:ea typeface="微软雅黑" panose="020B0503020204020204" pitchFamily="34" charset="-122"/>
                <a:sym typeface="+mn-ea"/>
              </a:rPr>
              <a:t>亿</a:t>
            </a:r>
            <a:r>
              <a:rPr lang="zh-CN" altLang="en-US" sz="1400" noProof="1">
                <a:latin typeface="微软雅黑" panose="020B0503020204020204" pitchFamily="34" charset="-122"/>
                <a:ea typeface="微软雅黑" panose="020B0503020204020204" pitchFamily="34" charset="-122"/>
                <a:sym typeface="+mn-ea"/>
              </a:rPr>
              <a:t>条 </a:t>
            </a:r>
            <a:endParaRPr lang="en-US" altLang="zh-CN" sz="1400" noProof="1">
              <a:latin typeface="微软雅黑" panose="020B0503020204020204" pitchFamily="34" charset="-122"/>
              <a:ea typeface="微软雅黑" panose="020B0503020204020204" pitchFamily="34" charset="-122"/>
              <a:sym typeface="+mn-ea"/>
            </a:endParaRPr>
          </a:p>
        </p:txBody>
      </p:sp>
      <p:pic>
        <p:nvPicPr>
          <p:cNvPr id="13" name="图片 12"/>
          <p:cNvPicPr>
            <a:picLocks noChangeAspect="1"/>
          </p:cNvPicPr>
          <p:nvPr/>
        </p:nvPicPr>
        <p:blipFill>
          <a:blip r:embed="rId18"/>
          <a:stretch>
            <a:fillRect/>
          </a:stretch>
        </p:blipFill>
        <p:spPr>
          <a:xfrm>
            <a:off x="2480848" y="1865264"/>
            <a:ext cx="2312132" cy="39029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pic>
        <p:nvPicPr>
          <p:cNvPr id="7" name="图片 6"/>
          <p:cNvPicPr>
            <a:picLocks noChangeAspect="1"/>
          </p:cNvPicPr>
          <p:nvPr/>
        </p:nvPicPr>
        <p:blipFill>
          <a:blip r:embed="rId6"/>
          <a:stretch>
            <a:fillRect/>
          </a:stretch>
        </p:blipFill>
        <p:spPr>
          <a:xfrm>
            <a:off x="676267" y="355600"/>
            <a:ext cx="901700" cy="63500"/>
          </a:xfrm>
          <a:prstGeom prst="rect">
            <a:avLst/>
          </a:prstGeom>
        </p:spPr>
      </p:pic>
      <p:sp>
        <p:nvSpPr>
          <p:cNvPr id="8" name="文本框 7"/>
          <p:cNvSpPr txBox="1"/>
          <p:nvPr/>
        </p:nvSpPr>
        <p:spPr>
          <a:xfrm>
            <a:off x="393702" y="-11075"/>
            <a:ext cx="3589655" cy="400110"/>
          </a:xfrm>
          <a:prstGeom prst="rect">
            <a:avLst/>
          </a:prstGeom>
          <a:noFill/>
        </p:spPr>
        <p:txBody>
          <a:bodyPr wrap="square" lIns="91436" tIns="45718" rIns="91436" bIns="45718" rtlCol="0">
            <a:spAutoFit/>
          </a:bodyPr>
          <a:lstStyle/>
          <a:p>
            <a:pPr lvl="0"/>
            <a:r>
              <a:rPr kumimoji="1" lang="en-US" altLang="zh-CN" sz="2000" dirty="0">
                <a:solidFill>
                  <a:srgbClr val="FFFFFF"/>
                </a:solidFill>
                <a:ea typeface="微软雅黑" panose="020B0503020204020204" pitchFamily="34" charset="-122"/>
              </a:rPr>
              <a:t>1.</a:t>
            </a:r>
            <a:r>
              <a:rPr lang="zh-CN" altLang="en-US" sz="1200" b="1" dirty="0">
                <a:solidFill>
                  <a:srgbClr val="FFFFFF"/>
                </a:solidFill>
                <a:ea typeface="微软雅黑" panose="020B0503020204020204" pitchFamily="34" charset="-122"/>
                <a:sym typeface="+mn-ea"/>
              </a:rPr>
              <a:t>万方智搜</a:t>
            </a:r>
            <a:r>
              <a:rPr lang="en-US" altLang="zh-CN" sz="1200" b="1" dirty="0">
                <a:solidFill>
                  <a:srgbClr val="FFFFFF"/>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资源服务</a:t>
            </a:r>
            <a:endParaRPr lang="zh-CN" altLang="en-US" sz="1200" b="1" dirty="0">
              <a:solidFill>
                <a:srgbClr val="FF0000"/>
              </a:solidFill>
              <a:ea typeface="微软雅黑" panose="020B0503020204020204" pitchFamily="34" charset="-122"/>
            </a:endParaRPr>
          </a:p>
        </p:txBody>
      </p:sp>
      <p:sp>
        <p:nvSpPr>
          <p:cNvPr id="9" name="文本框 8"/>
          <p:cNvSpPr txBox="1"/>
          <p:nvPr/>
        </p:nvSpPr>
        <p:spPr>
          <a:xfrm>
            <a:off x="393700" y="389255"/>
            <a:ext cx="4589780" cy="1106805"/>
          </a:xfrm>
          <a:prstGeom prst="rect">
            <a:avLst/>
          </a:prstGeom>
          <a:noFill/>
        </p:spPr>
        <p:txBody>
          <a:bodyPr wrap="square" lIns="91436" tIns="45718" rIns="91436" bIns="45718" rtlCol="0">
            <a:spAutoFit/>
          </a:bodyPr>
          <a:lstStyle/>
          <a:p>
            <a:pPr>
              <a:lnSpc>
                <a:spcPct val="150000"/>
              </a:lnSpc>
              <a:buClr>
                <a:srgbClr val="FF0000"/>
              </a:buClr>
            </a:pPr>
            <a:endParaRPr lang="en-US" altLang="zh-CN" sz="1400" dirty="0">
              <a:solidFill>
                <a:srgbClr val="000000"/>
              </a:solidFill>
              <a:latin typeface="微软雅黑" panose="020B0503020204020204" pitchFamily="34" charset="-122"/>
              <a:ea typeface="微软雅黑" panose="020B0503020204020204" pitchFamily="34" charset="-122"/>
            </a:endParaRPr>
          </a:p>
          <a:p>
            <a:pPr marL="285736" indent="-285736">
              <a:lnSpc>
                <a:spcPct val="150000"/>
              </a:lnSpc>
              <a:buClr>
                <a:srgbClr val="FF0000"/>
              </a:buClr>
              <a:buFont typeface="Wingdings" panose="05000000000000000000" pitchFamily="2" charset="2"/>
              <a:buChar char="n"/>
            </a:pPr>
            <a:r>
              <a:rPr lang="zh-CN" altLang="en-US" b="1" dirty="0">
                <a:solidFill>
                  <a:srgbClr val="002060"/>
                </a:solidFill>
                <a:latin typeface="微软雅黑" panose="020B0503020204020204" pitchFamily="34" charset="-122"/>
                <a:ea typeface="微软雅黑" panose="020B0503020204020204" pitchFamily="34" charset="-122"/>
              </a:rPr>
              <a:t>新增 </a:t>
            </a:r>
            <a:r>
              <a:rPr lang="en-US" altLang="zh-CN" b="1" dirty="0">
                <a:solidFill>
                  <a:srgbClr val="002060"/>
                </a:solidFill>
                <a:latin typeface="微软雅黑" panose="020B0503020204020204" pitchFamily="34" charset="-122"/>
                <a:ea typeface="微软雅黑" panose="020B0503020204020204" pitchFamily="34" charset="-122"/>
              </a:rPr>
              <a:t>ISTIC </a:t>
            </a:r>
            <a:r>
              <a:rPr lang="zh-CN" altLang="en-US" b="1" dirty="0">
                <a:solidFill>
                  <a:srgbClr val="002060"/>
                </a:solidFill>
                <a:latin typeface="微软雅黑" panose="020B0503020204020204" pitchFamily="34" charset="-122"/>
                <a:ea typeface="微软雅黑" panose="020B0503020204020204" pitchFamily="34" charset="-122"/>
              </a:rPr>
              <a:t>资源</a:t>
            </a:r>
            <a:r>
              <a:rPr lang="en-US" altLang="zh-CN" sz="1400" dirty="0">
                <a:solidFill>
                  <a:srgbClr val="000000"/>
                </a:solidFill>
                <a:latin typeface="微软雅黑" panose="020B0503020204020204" pitchFamily="34" charset="-122"/>
                <a:ea typeface="微软雅黑" panose="020B0503020204020204" pitchFamily="34" charset="-122"/>
              </a:rPr>
              <a:t>     </a:t>
            </a:r>
          </a:p>
          <a:p>
            <a:pPr>
              <a:lnSpc>
                <a:spcPct val="150000"/>
              </a:lnSpc>
              <a:buClr>
                <a:srgbClr val="FF0000"/>
              </a:buClr>
            </a:pPr>
            <a:endParaRPr lang="en-US" altLang="zh-CN" sz="1200" dirty="0">
              <a:solidFill>
                <a:srgbClr val="000000"/>
              </a:solidFill>
              <a:latin typeface="微软雅黑" panose="020B0503020204020204" pitchFamily="34" charset="-122"/>
              <a:ea typeface="微软雅黑" panose="020B0503020204020204" pitchFamily="34" charset="-122"/>
            </a:endParaRPr>
          </a:p>
        </p:txBody>
      </p:sp>
      <p:pic>
        <p:nvPicPr>
          <p:cNvPr id="15" name="图片 14"/>
          <p:cNvPicPr/>
          <p:nvPr/>
        </p:nvPicPr>
        <p:blipFill rotWithShape="1">
          <a:blip r:embed="rId7"/>
          <a:stretch>
            <a:fillRect/>
          </a:stretch>
        </p:blipFill>
        <p:spPr bwMode="auto">
          <a:xfrm>
            <a:off x="248570" y="2932798"/>
            <a:ext cx="6237673" cy="1868108"/>
          </a:xfrm>
          <a:prstGeom prst="rect">
            <a:avLst/>
          </a:prstGeom>
          <a:ln>
            <a:noFill/>
          </a:ln>
          <a:effectLst>
            <a:outerShdw blurRad="292100" dist="139700" dir="2700000" algn="tl" rotWithShape="0">
              <a:srgbClr val="333333">
                <a:alpha val="65000"/>
              </a:srgbClr>
            </a:outerShdw>
          </a:effectLst>
        </p:spPr>
      </p:pic>
      <p:sp>
        <p:nvSpPr>
          <p:cNvPr id="11" name="文本框 10"/>
          <p:cNvSpPr txBox="1"/>
          <p:nvPr/>
        </p:nvSpPr>
        <p:spPr>
          <a:xfrm>
            <a:off x="393831" y="1190749"/>
            <a:ext cx="4343603" cy="1408075"/>
          </a:xfrm>
          <a:prstGeom prst="rect">
            <a:avLst/>
          </a:prstGeom>
          <a:noFill/>
        </p:spPr>
        <p:txBody>
          <a:bodyPr wrap="square" lIns="91436" tIns="45718" rIns="91436" bIns="45718" rtlCol="0">
            <a:spAutoFit/>
          </a:bodyPr>
          <a:lstStyle/>
          <a:p>
            <a:pPr marL="285736" indent="-285736">
              <a:lnSpc>
                <a:spcPct val="150000"/>
              </a:lnSpc>
              <a:buFont typeface="Wingdings" panose="05000000000000000000" pitchFamily="2" charset="2"/>
              <a:buChar char="ü"/>
            </a:pPr>
            <a:r>
              <a:rPr lang="zh-CN" altLang="en-US" sz="1400" kern="1400" dirty="0">
                <a:latin typeface="微软雅黑" panose="020B0503020204020204" pitchFamily="34" charset="-122"/>
                <a:ea typeface="微软雅黑" panose="020B0503020204020204" pitchFamily="34" charset="-122"/>
              </a:rPr>
              <a:t>补充万方原有资源，缩小与竞争对手差距</a:t>
            </a:r>
          </a:p>
          <a:p>
            <a:pPr marL="285736" indent="-285736">
              <a:lnSpc>
                <a:spcPct val="150000"/>
              </a:lnSpc>
              <a:buFont typeface="Wingdings" panose="05000000000000000000" pitchFamily="2" charset="2"/>
              <a:buChar char="ü"/>
            </a:pPr>
            <a:r>
              <a:rPr lang="zh-CN" altLang="en-US" sz="1400" kern="1400" dirty="0">
                <a:latin typeface="微软雅黑" panose="020B0503020204020204" pitchFamily="34" charset="-122"/>
                <a:ea typeface="微软雅黑" panose="020B0503020204020204" pitchFamily="34" charset="-122"/>
                <a:sym typeface="+mn-ea"/>
              </a:rPr>
              <a:t>外文OA期刊、中文期刊</a:t>
            </a:r>
            <a:endParaRPr lang="en-US" altLang="zh-CN" sz="1400" kern="1400" dirty="0">
              <a:latin typeface="微软雅黑" panose="020B0503020204020204" pitchFamily="34" charset="-122"/>
              <a:ea typeface="微软雅黑" panose="020B0503020204020204" pitchFamily="34" charset="-122"/>
            </a:endParaRPr>
          </a:p>
          <a:p>
            <a:pPr marL="285736" indent="-285736">
              <a:lnSpc>
                <a:spcPct val="150000"/>
              </a:lnSpc>
              <a:buFont typeface="Wingdings" panose="05000000000000000000" pitchFamily="2" charset="2"/>
              <a:buChar char="ü"/>
            </a:pPr>
            <a:r>
              <a:rPr lang="zh-CN" altLang="en-US" sz="1400" kern="1400" dirty="0">
                <a:latin typeface="微软雅黑" panose="020B0503020204020204" pitchFamily="34" charset="-122"/>
                <a:ea typeface="微软雅黑" panose="020B0503020204020204" pitchFamily="34" charset="-122"/>
              </a:rPr>
              <a:t>可通过平台一站式检索</a:t>
            </a:r>
          </a:p>
          <a:p>
            <a:pPr marL="285736" indent="-285736">
              <a:lnSpc>
                <a:spcPct val="150000"/>
              </a:lnSpc>
              <a:buFont typeface="Wingdings" panose="05000000000000000000" pitchFamily="2" charset="2"/>
              <a:buChar char="ü"/>
            </a:pPr>
            <a:r>
              <a:rPr lang="zh-CN" altLang="en-US" sz="1400" kern="1400" dirty="0">
                <a:latin typeface="微软雅黑" panose="020B0503020204020204" pitchFamily="34" charset="-122"/>
                <a:ea typeface="微软雅黑" panose="020B0503020204020204" pitchFamily="34" charset="-122"/>
              </a:rPr>
              <a:t>便捷获取</a:t>
            </a:r>
            <a:endParaRPr lang="en-US" altLang="zh-CN" sz="1400" kern="1400"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rotWithShape="1">
          <a:blip r:embed="rId8"/>
          <a:stretch>
            <a:fillRect/>
          </a:stretch>
        </p:blipFill>
        <p:spPr bwMode="auto">
          <a:xfrm>
            <a:off x="4313555" y="389255"/>
            <a:ext cx="4806315" cy="469392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 y="0"/>
            <a:ext cx="6464300" cy="355600"/>
          </a:xfrm>
          <a:prstGeom prst="rect">
            <a:avLst/>
          </a:prstGeom>
        </p:spPr>
      </p:pic>
      <p:pic>
        <p:nvPicPr>
          <p:cNvPr id="5" name="图片 4"/>
          <p:cNvPicPr>
            <a:picLocks noChangeAspect="1"/>
          </p:cNvPicPr>
          <p:nvPr/>
        </p:nvPicPr>
        <p:blipFill>
          <a:blip r:embed="rId4"/>
          <a:stretch>
            <a:fillRect/>
          </a:stretch>
        </p:blipFill>
        <p:spPr>
          <a:xfrm>
            <a:off x="6390837" y="0"/>
            <a:ext cx="2743200" cy="355600"/>
          </a:xfrm>
          <a:prstGeom prst="rect">
            <a:avLst/>
          </a:prstGeom>
        </p:spPr>
      </p:pic>
      <p:pic>
        <p:nvPicPr>
          <p:cNvPr id="6" name="图片 5"/>
          <p:cNvPicPr>
            <a:picLocks noChangeAspect="1"/>
          </p:cNvPicPr>
          <p:nvPr/>
        </p:nvPicPr>
        <p:blipFill>
          <a:blip r:embed="rId5"/>
          <a:stretch>
            <a:fillRect/>
          </a:stretch>
        </p:blipFill>
        <p:spPr>
          <a:xfrm>
            <a:off x="7855149" y="72056"/>
            <a:ext cx="965200" cy="228600"/>
          </a:xfrm>
          <a:prstGeom prst="rect">
            <a:avLst/>
          </a:prstGeom>
        </p:spPr>
      </p:pic>
      <p:sp>
        <p:nvSpPr>
          <p:cNvPr id="7" name="文本框 6"/>
          <p:cNvSpPr txBox="1"/>
          <p:nvPr/>
        </p:nvSpPr>
        <p:spPr>
          <a:xfrm>
            <a:off x="393702" y="-33020"/>
            <a:ext cx="3589655" cy="403954"/>
          </a:xfrm>
          <a:prstGeom prst="rect">
            <a:avLst/>
          </a:prstGeom>
          <a:noFill/>
        </p:spPr>
        <p:txBody>
          <a:bodyPr wrap="square" lIns="91436" tIns="45718" rIns="91436" bIns="45718" rtlCol="0">
            <a:spAutoFit/>
          </a:bodyPr>
          <a:lstStyle/>
          <a:p>
            <a:pPr algn="l"/>
            <a:r>
              <a:rPr kumimoji="1" lang="en-US" altLang="zh-CN" sz="2000" dirty="0">
                <a:solidFill>
                  <a:srgbClr val="FFFFFF"/>
                </a:solidFill>
                <a:ea typeface="微软雅黑" panose="020B0503020204020204" pitchFamily="34" charset="-122"/>
              </a:rPr>
              <a:t>2.</a:t>
            </a:r>
            <a:r>
              <a:rPr lang="zh-CN" altLang="en-US" sz="1200" b="1" dirty="0">
                <a:solidFill>
                  <a:srgbClr val="FFFFFF"/>
                </a:solidFill>
                <a:ea typeface="微软雅黑" panose="020B0503020204020204" pitchFamily="34" charset="-122"/>
                <a:sym typeface="+mn-ea"/>
              </a:rPr>
              <a:t>万方智搜</a:t>
            </a:r>
            <a:r>
              <a:rPr lang="en-US" altLang="zh-CN" sz="1200" b="1" dirty="0">
                <a:solidFill>
                  <a:srgbClr val="FFFFFF"/>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开放服务</a:t>
            </a:r>
            <a:endParaRPr lang="zh-CN" altLang="en-US" sz="1200" b="1" dirty="0">
              <a:solidFill>
                <a:srgbClr val="FF0000"/>
              </a:solidFill>
              <a:ea typeface="微软雅黑" panose="020B0503020204020204" pitchFamily="34" charset="-122"/>
            </a:endParaRPr>
          </a:p>
        </p:txBody>
      </p:sp>
      <p:pic>
        <p:nvPicPr>
          <p:cNvPr id="8" name="图片 7"/>
          <p:cNvPicPr>
            <a:picLocks noChangeAspect="1"/>
          </p:cNvPicPr>
          <p:nvPr/>
        </p:nvPicPr>
        <p:blipFill>
          <a:blip r:embed="rId6"/>
          <a:stretch>
            <a:fillRect/>
          </a:stretch>
        </p:blipFill>
        <p:spPr>
          <a:xfrm>
            <a:off x="676267" y="355600"/>
            <a:ext cx="901700" cy="63500"/>
          </a:xfrm>
          <a:prstGeom prst="rect">
            <a:avLst/>
          </a:prstGeom>
        </p:spPr>
      </p:pic>
      <p:sp>
        <p:nvSpPr>
          <p:cNvPr id="116" name="矩形 115"/>
          <p:cNvSpPr/>
          <p:nvPr/>
        </p:nvSpPr>
        <p:spPr>
          <a:xfrm>
            <a:off x="448102" y="723902"/>
            <a:ext cx="1396532" cy="784827"/>
          </a:xfrm>
          <a:prstGeom prst="rect">
            <a:avLst/>
          </a:prstGeom>
        </p:spPr>
        <p:txBody>
          <a:bodyPr wrap="none" lIns="91436" tIns="45718" rIns="91436" bIns="45718">
            <a:spAutoFit/>
          </a:bodyPr>
          <a:lstStyle/>
          <a:p>
            <a:pPr marL="285736" indent="-285736">
              <a:lnSpc>
                <a:spcPct val="250000"/>
              </a:lnSpc>
              <a:buFont typeface="Wingdings" panose="05000000000000000000" pitchFamily="2" charset="2"/>
              <a:buChar char="n"/>
            </a:pPr>
            <a:r>
              <a:rPr lang="zh-CN" altLang="en-US" b="1" dirty="0">
                <a:solidFill>
                  <a:srgbClr val="FF0000"/>
                </a:solidFill>
                <a:latin typeface="微软雅黑" panose="020B0503020204020204" pitchFamily="34" charset="-122"/>
                <a:ea typeface="微软雅黑" panose="020B0503020204020204" pitchFamily="34" charset="-122"/>
                <a:sym typeface="+mn-ea"/>
              </a:rPr>
              <a:t>机构服务</a:t>
            </a:r>
            <a:endParaRPr lang="en-US" altLang="zh-CN" sz="1400" dirty="0">
              <a:solidFill>
                <a:srgbClr val="000000"/>
              </a:solidFill>
              <a:latin typeface="微软雅黑" panose="020B0503020204020204" pitchFamily="34" charset="-122"/>
              <a:ea typeface="微软雅黑" panose="020B0503020204020204" pitchFamily="34" charset="-122"/>
            </a:endParaRPr>
          </a:p>
        </p:txBody>
      </p:sp>
      <p:graphicFrame>
        <p:nvGraphicFramePr>
          <p:cNvPr id="27" name="图示 26"/>
          <p:cNvGraphicFramePr/>
          <p:nvPr/>
        </p:nvGraphicFramePr>
        <p:xfrm>
          <a:off x="4424361" y="1443213"/>
          <a:ext cx="2873980" cy="21679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8" name="文本框 27"/>
          <p:cNvSpPr txBox="1"/>
          <p:nvPr/>
        </p:nvSpPr>
        <p:spPr>
          <a:xfrm>
            <a:off x="5769372" y="1235466"/>
            <a:ext cx="1185646" cy="415498"/>
          </a:xfrm>
          <a:prstGeom prst="rect">
            <a:avLst/>
          </a:prstGeom>
          <a:noFill/>
        </p:spPr>
        <p:txBody>
          <a:bodyPr wrap="square" lIns="91436" tIns="45718" rIns="91436" bIns="45718" rtlCol="0">
            <a:spAutoFit/>
          </a:bodyPr>
          <a:lstStyle/>
          <a:p>
            <a:r>
              <a:rPr lang="en-US" altLang="zh-CN" sz="2100" dirty="0">
                <a:solidFill>
                  <a:schemeClr val="accent1">
                    <a:lumMod val="40000"/>
                    <a:lumOff val="60000"/>
                  </a:schemeClr>
                </a:solidFill>
                <a:latin typeface="Arial Rounded MT Bold" panose="020F0704030504030204" pitchFamily="34" charset="0"/>
              </a:rPr>
              <a:t>MySQL</a:t>
            </a:r>
            <a:endParaRPr lang="zh-CN" altLang="en-US" sz="2100" dirty="0">
              <a:solidFill>
                <a:schemeClr val="accent1">
                  <a:lumMod val="40000"/>
                  <a:lumOff val="60000"/>
                </a:schemeClr>
              </a:solidFill>
              <a:latin typeface="Arial Rounded MT Bold" panose="020F0704030504030204" pitchFamily="34" charset="0"/>
            </a:endParaRPr>
          </a:p>
        </p:txBody>
      </p:sp>
      <p:sp>
        <p:nvSpPr>
          <p:cNvPr id="29" name="文本框 28"/>
          <p:cNvSpPr txBox="1"/>
          <p:nvPr/>
        </p:nvSpPr>
        <p:spPr>
          <a:xfrm>
            <a:off x="4458900" y="3732488"/>
            <a:ext cx="2620944" cy="723273"/>
          </a:xfrm>
          <a:prstGeom prst="rect">
            <a:avLst/>
          </a:prstGeom>
          <a:noFill/>
        </p:spPr>
        <p:txBody>
          <a:bodyPr wrap="square" lIns="91436" tIns="45718" rIns="91436" bIns="45718" rtlCol="0">
            <a:spAutoFit/>
          </a:bodyPr>
          <a:lstStyle/>
          <a:p>
            <a:r>
              <a:rPr lang="en-US" altLang="zh-CN" sz="4100" dirty="0">
                <a:solidFill>
                  <a:srgbClr val="002060"/>
                </a:solidFill>
                <a:latin typeface="Arial Rounded MT Bold" panose="020F0704030504030204" pitchFamily="34" charset="0"/>
              </a:rPr>
              <a:t>Hadoop</a:t>
            </a:r>
            <a:endParaRPr lang="zh-CN" altLang="en-US" sz="3600" dirty="0">
              <a:solidFill>
                <a:srgbClr val="002060"/>
              </a:solidFill>
              <a:latin typeface="Arial Rounded MT Bold" panose="020F0704030504030204" pitchFamily="34" charset="0"/>
            </a:endParaRPr>
          </a:p>
        </p:txBody>
      </p:sp>
      <p:sp>
        <p:nvSpPr>
          <p:cNvPr id="30" name="文本框 29"/>
          <p:cNvSpPr txBox="1"/>
          <p:nvPr/>
        </p:nvSpPr>
        <p:spPr>
          <a:xfrm>
            <a:off x="7567893" y="2421717"/>
            <a:ext cx="1162252" cy="461665"/>
          </a:xfrm>
          <a:prstGeom prst="rect">
            <a:avLst/>
          </a:prstGeom>
          <a:noFill/>
        </p:spPr>
        <p:txBody>
          <a:bodyPr wrap="square" lIns="91436" tIns="45718" rIns="91436" bIns="45718" rtlCol="0">
            <a:spAutoFit/>
          </a:bodyPr>
          <a:lstStyle/>
          <a:p>
            <a:r>
              <a:rPr lang="en-US" altLang="zh-CN" sz="2400" dirty="0" err="1">
                <a:solidFill>
                  <a:srgbClr val="993300"/>
                </a:solidFill>
                <a:latin typeface="Arial Rounded MT Bold" panose="020F0704030504030204" pitchFamily="34" charset="0"/>
              </a:rPr>
              <a:t>Redis</a:t>
            </a:r>
            <a:endParaRPr lang="zh-CN" altLang="en-US" sz="2400" dirty="0">
              <a:solidFill>
                <a:srgbClr val="993300"/>
              </a:solidFill>
              <a:latin typeface="Arial Rounded MT Bold" panose="020F0704030504030204" pitchFamily="34" charset="0"/>
            </a:endParaRPr>
          </a:p>
        </p:txBody>
      </p:sp>
      <p:sp>
        <p:nvSpPr>
          <p:cNvPr id="31" name="文本框 30"/>
          <p:cNvSpPr txBox="1"/>
          <p:nvPr/>
        </p:nvSpPr>
        <p:spPr>
          <a:xfrm>
            <a:off x="7426856" y="1225048"/>
            <a:ext cx="1341813" cy="369332"/>
          </a:xfrm>
          <a:prstGeom prst="rect">
            <a:avLst/>
          </a:prstGeom>
          <a:noFill/>
        </p:spPr>
        <p:txBody>
          <a:bodyPr wrap="square" lIns="91436" tIns="45718" rIns="91436" bIns="45718" rtlCol="0">
            <a:spAutoFit/>
          </a:bodyPr>
          <a:lstStyle/>
          <a:p>
            <a:r>
              <a:rPr lang="en-US" altLang="zh-CN" dirty="0" err="1">
                <a:solidFill>
                  <a:srgbClr val="8BAB00"/>
                </a:solidFill>
                <a:latin typeface="Arial Rounded MT Bold" panose="020F0704030504030204" pitchFamily="34" charset="0"/>
              </a:rPr>
              <a:t>MongoDb</a:t>
            </a:r>
            <a:endParaRPr lang="zh-CN" altLang="en-US" dirty="0">
              <a:solidFill>
                <a:srgbClr val="8BAB00"/>
              </a:solidFill>
              <a:latin typeface="Arial Rounded MT Bold" panose="020F0704030504030204" pitchFamily="34" charset="0"/>
            </a:endParaRPr>
          </a:p>
        </p:txBody>
      </p:sp>
      <p:sp>
        <p:nvSpPr>
          <p:cNvPr id="32" name="文本框 31"/>
          <p:cNvSpPr txBox="1"/>
          <p:nvPr/>
        </p:nvSpPr>
        <p:spPr>
          <a:xfrm>
            <a:off x="5769372" y="3383670"/>
            <a:ext cx="2620944" cy="646331"/>
          </a:xfrm>
          <a:prstGeom prst="rect">
            <a:avLst/>
          </a:prstGeom>
          <a:noFill/>
        </p:spPr>
        <p:txBody>
          <a:bodyPr wrap="square" lIns="91436" tIns="45718" rIns="91436" bIns="45718" rtlCol="0">
            <a:spAutoFit/>
          </a:bodyPr>
          <a:lstStyle/>
          <a:p>
            <a:r>
              <a:rPr lang="en-US" altLang="zh-CN" sz="3600" dirty="0" err="1">
                <a:solidFill>
                  <a:schemeClr val="accent1">
                    <a:lumMod val="75000"/>
                  </a:schemeClr>
                </a:solidFill>
                <a:latin typeface="Arial Rounded MT Bold" panose="020F0704030504030204" pitchFamily="34" charset="0"/>
              </a:rPr>
              <a:t>SolrCloud</a:t>
            </a:r>
            <a:endParaRPr lang="zh-CN" altLang="en-US" sz="3600" dirty="0">
              <a:solidFill>
                <a:schemeClr val="accent1">
                  <a:lumMod val="75000"/>
                </a:schemeClr>
              </a:solidFill>
              <a:latin typeface="Arial Rounded MT Bold" panose="020F0704030504030204" pitchFamily="34" charset="0"/>
            </a:endParaRPr>
          </a:p>
        </p:txBody>
      </p:sp>
      <p:sp>
        <p:nvSpPr>
          <p:cNvPr id="33" name="文本框 32"/>
          <p:cNvSpPr txBox="1"/>
          <p:nvPr/>
        </p:nvSpPr>
        <p:spPr>
          <a:xfrm>
            <a:off x="4366987" y="3263886"/>
            <a:ext cx="1228038" cy="415498"/>
          </a:xfrm>
          <a:prstGeom prst="rect">
            <a:avLst/>
          </a:prstGeom>
          <a:noFill/>
        </p:spPr>
        <p:txBody>
          <a:bodyPr wrap="square" lIns="91436" tIns="45718" rIns="91436" bIns="45718" rtlCol="0">
            <a:spAutoFit/>
          </a:bodyPr>
          <a:lstStyle/>
          <a:p>
            <a:r>
              <a:rPr lang="en-US" altLang="zh-CN" sz="2100" dirty="0">
                <a:solidFill>
                  <a:schemeClr val="accent6">
                    <a:lumMod val="60000"/>
                    <a:lumOff val="40000"/>
                  </a:schemeClr>
                </a:solidFill>
                <a:latin typeface="Arial Rounded MT Bold" panose="020F0704030504030204" pitchFamily="34" charset="0"/>
              </a:rPr>
              <a:t>NOSQL</a:t>
            </a:r>
            <a:endParaRPr lang="zh-CN" altLang="en-US" sz="2100" dirty="0">
              <a:solidFill>
                <a:schemeClr val="accent6">
                  <a:lumMod val="60000"/>
                  <a:lumOff val="40000"/>
                </a:schemeClr>
              </a:solidFill>
              <a:latin typeface="Arial Rounded MT Bold" panose="020F0704030504030204" pitchFamily="34" charset="0"/>
            </a:endParaRPr>
          </a:p>
        </p:txBody>
      </p:sp>
      <p:sp>
        <p:nvSpPr>
          <p:cNvPr id="34" name="文本框 33"/>
          <p:cNvSpPr txBox="1"/>
          <p:nvPr/>
        </p:nvSpPr>
        <p:spPr>
          <a:xfrm>
            <a:off x="7424589" y="1876937"/>
            <a:ext cx="1133134" cy="461665"/>
          </a:xfrm>
          <a:prstGeom prst="rect">
            <a:avLst/>
          </a:prstGeom>
          <a:noFill/>
        </p:spPr>
        <p:txBody>
          <a:bodyPr wrap="square" lIns="91436" tIns="45718" rIns="91436" bIns="45718" rtlCol="0">
            <a:spAutoFit/>
          </a:bodyPr>
          <a:lstStyle/>
          <a:p>
            <a:r>
              <a:rPr lang="en-US" altLang="zh-CN" sz="2400" dirty="0">
                <a:solidFill>
                  <a:schemeClr val="accent4">
                    <a:lumMod val="75000"/>
                  </a:schemeClr>
                </a:solidFill>
                <a:latin typeface="Arial Rounded MT Bold" panose="020F0704030504030204" pitchFamily="34" charset="0"/>
              </a:rPr>
              <a:t>Nginx</a:t>
            </a:r>
            <a:endParaRPr lang="zh-CN" altLang="en-US" sz="2400" dirty="0">
              <a:solidFill>
                <a:schemeClr val="accent4">
                  <a:lumMod val="75000"/>
                </a:schemeClr>
              </a:solidFill>
              <a:latin typeface="Arial Rounded MT Bold" panose="020F0704030504030204" pitchFamily="34" charset="0"/>
            </a:endParaRPr>
          </a:p>
        </p:txBody>
      </p:sp>
      <p:sp>
        <p:nvSpPr>
          <p:cNvPr id="35" name="文本框 34"/>
          <p:cNvSpPr txBox="1"/>
          <p:nvPr/>
        </p:nvSpPr>
        <p:spPr>
          <a:xfrm>
            <a:off x="4457479" y="1267723"/>
            <a:ext cx="1251234" cy="323165"/>
          </a:xfrm>
          <a:prstGeom prst="rect">
            <a:avLst/>
          </a:prstGeom>
          <a:noFill/>
        </p:spPr>
        <p:txBody>
          <a:bodyPr wrap="square" lIns="91436" tIns="45718" rIns="91436" bIns="45718" rtlCol="0">
            <a:spAutoFit/>
          </a:bodyPr>
          <a:lstStyle/>
          <a:p>
            <a:r>
              <a:rPr lang="en-US" altLang="zh-CN" sz="1500" dirty="0" err="1">
                <a:solidFill>
                  <a:schemeClr val="tx2">
                    <a:lumMod val="75000"/>
                  </a:schemeClr>
                </a:solidFill>
                <a:latin typeface="Arial Rounded MT Bold" panose="020F0704030504030204" pitchFamily="34" charset="0"/>
              </a:rPr>
              <a:t>FlumeNG</a:t>
            </a:r>
            <a:endParaRPr lang="zh-CN" altLang="en-US" sz="1500" dirty="0">
              <a:solidFill>
                <a:schemeClr val="tx2">
                  <a:lumMod val="75000"/>
                </a:schemeClr>
              </a:solidFill>
              <a:latin typeface="Arial Rounded MT Bold" panose="020F0704030504030204" pitchFamily="34" charset="0"/>
            </a:endParaRPr>
          </a:p>
        </p:txBody>
      </p:sp>
      <p:sp>
        <p:nvSpPr>
          <p:cNvPr id="36" name="文本框 35"/>
          <p:cNvSpPr txBox="1"/>
          <p:nvPr/>
        </p:nvSpPr>
        <p:spPr>
          <a:xfrm>
            <a:off x="6579138" y="2822022"/>
            <a:ext cx="1438402" cy="461665"/>
          </a:xfrm>
          <a:prstGeom prst="rect">
            <a:avLst/>
          </a:prstGeom>
          <a:noFill/>
        </p:spPr>
        <p:txBody>
          <a:bodyPr wrap="square" lIns="91436" tIns="45718" rIns="91436" bIns="45718" rtlCol="0">
            <a:spAutoFit/>
          </a:bodyPr>
          <a:lstStyle/>
          <a:p>
            <a:r>
              <a:rPr lang="en-US" altLang="zh-CN" sz="2400" dirty="0" err="1">
                <a:solidFill>
                  <a:schemeClr val="tx2">
                    <a:lumMod val="40000"/>
                    <a:lumOff val="60000"/>
                  </a:schemeClr>
                </a:solidFill>
                <a:latin typeface="Arial Rounded MT Bold" panose="020F0704030504030204" pitchFamily="34" charset="0"/>
              </a:rPr>
              <a:t>Dubbox</a:t>
            </a:r>
            <a:endParaRPr lang="zh-CN" altLang="en-US" sz="2400" dirty="0">
              <a:solidFill>
                <a:schemeClr val="tx2">
                  <a:lumMod val="40000"/>
                  <a:lumOff val="60000"/>
                </a:schemeClr>
              </a:solidFill>
              <a:latin typeface="Arial Rounded MT Bold" panose="020F0704030504030204" pitchFamily="34" charset="0"/>
            </a:endParaRPr>
          </a:p>
        </p:txBody>
      </p:sp>
      <p:sp>
        <p:nvSpPr>
          <p:cNvPr id="37" name="矩形 36"/>
          <p:cNvSpPr/>
          <p:nvPr/>
        </p:nvSpPr>
        <p:spPr>
          <a:xfrm>
            <a:off x="448103" y="1923503"/>
            <a:ext cx="3649333" cy="2462213"/>
          </a:xfrm>
          <a:prstGeom prst="rect">
            <a:avLst/>
          </a:prstGeom>
        </p:spPr>
        <p:txBody>
          <a:bodyPr wrap="square" lIns="91436" tIns="45718" rIns="91436" bIns="45718">
            <a:spAutoFit/>
          </a:bodyPr>
          <a:lstStyle/>
          <a:p>
            <a:pPr marL="0" lvl="1" fontAlgn="base">
              <a:spcBef>
                <a:spcPts val="600"/>
              </a:spcBef>
              <a:spcAft>
                <a:spcPts val="600"/>
              </a:spcAft>
              <a:buSzPct val="75000"/>
              <a:defRPr/>
            </a:pPr>
            <a:r>
              <a:rPr lang="zh-CN" altLang="en-US" sz="1600" b="1" kern="1400" dirty="0">
                <a:solidFill>
                  <a:srgbClr val="002060"/>
                </a:solidFill>
                <a:latin typeface="微软雅黑" panose="020B0503020204020204" pitchFamily="34" charset="-122"/>
                <a:ea typeface="微软雅黑" panose="020B0503020204020204" pitchFamily="34" charset="-122"/>
              </a:rPr>
              <a:t>传统服务</a:t>
            </a:r>
            <a:endParaRPr lang="en-US" altLang="zh-CN" sz="1600" b="1" kern="1400" dirty="0">
              <a:solidFill>
                <a:srgbClr val="002060"/>
              </a:solidFill>
              <a:latin typeface="微软雅黑" panose="020B0503020204020204" pitchFamily="34" charset="-122"/>
              <a:ea typeface="微软雅黑" panose="020B0503020204020204" pitchFamily="34" charset="-122"/>
            </a:endParaRPr>
          </a:p>
          <a:p>
            <a:pPr marL="0" lvl="1" fontAlgn="base">
              <a:spcBef>
                <a:spcPts val="600"/>
              </a:spcBef>
              <a:spcAft>
                <a:spcPts val="600"/>
              </a:spcAft>
              <a:buSzPct val="75000"/>
              <a:defRPr/>
            </a:pPr>
            <a:r>
              <a:rPr lang="zh-CN" altLang="en-US" sz="1400" kern="1400" dirty="0">
                <a:latin typeface="微软雅黑" panose="020B0503020204020204" pitchFamily="34" charset="-122"/>
                <a:ea typeface="微软雅黑" panose="020B0503020204020204" pitchFamily="34" charset="-122"/>
              </a:rPr>
              <a:t>全库、单库、定制服务、工具服务</a:t>
            </a:r>
            <a:endParaRPr lang="en-US" altLang="zh-CN" sz="1400" kern="1400" dirty="0">
              <a:latin typeface="微软雅黑" panose="020B0503020204020204" pitchFamily="34" charset="-122"/>
              <a:ea typeface="微软雅黑" panose="020B0503020204020204" pitchFamily="34" charset="-122"/>
            </a:endParaRPr>
          </a:p>
          <a:p>
            <a:pPr marL="0" lvl="1" fontAlgn="base">
              <a:spcBef>
                <a:spcPts val="600"/>
              </a:spcBef>
              <a:spcAft>
                <a:spcPts val="600"/>
              </a:spcAft>
              <a:buSzPct val="75000"/>
              <a:defRPr/>
            </a:pPr>
            <a:r>
              <a:rPr lang="zh-CN" altLang="en-US" sz="1600" b="1" kern="1400" dirty="0">
                <a:solidFill>
                  <a:srgbClr val="002060"/>
                </a:solidFill>
                <a:latin typeface="微软雅黑" panose="020B0503020204020204" pitchFamily="34" charset="-122"/>
                <a:ea typeface="微软雅黑" panose="020B0503020204020204" pitchFamily="34" charset="-122"/>
              </a:rPr>
              <a:t>开放服务</a:t>
            </a:r>
            <a:endParaRPr lang="en-US" altLang="zh-CN" sz="1600" b="1" kern="1400" dirty="0">
              <a:solidFill>
                <a:srgbClr val="002060"/>
              </a:solidFill>
              <a:latin typeface="微软雅黑" panose="020B0503020204020204" pitchFamily="34" charset="-122"/>
              <a:ea typeface="微软雅黑" panose="020B0503020204020204" pitchFamily="34" charset="-122"/>
            </a:endParaRPr>
          </a:p>
          <a:p>
            <a:pPr marL="0" lvl="1" fontAlgn="base">
              <a:spcBef>
                <a:spcPts val="600"/>
              </a:spcBef>
              <a:spcAft>
                <a:spcPts val="600"/>
              </a:spcAft>
              <a:buSzPct val="75000"/>
              <a:defRPr/>
            </a:pPr>
            <a:r>
              <a:rPr lang="zh-CN" altLang="en-US" sz="1400" kern="1400" dirty="0">
                <a:latin typeface="微软雅黑" panose="020B0503020204020204" pitchFamily="34" charset="-122"/>
                <a:ea typeface="微软雅黑" panose="020B0503020204020204" pitchFamily="34" charset="-122"/>
              </a:rPr>
              <a:t>数据收割接口、文献检索接口、全文服务接口、引文评价接口、嵌入式服务等</a:t>
            </a:r>
            <a:endParaRPr lang="en-US" altLang="zh-CN" sz="1400" kern="1400" dirty="0">
              <a:latin typeface="微软雅黑" panose="020B0503020204020204" pitchFamily="34" charset="-122"/>
              <a:ea typeface="微软雅黑" panose="020B0503020204020204" pitchFamily="34" charset="-122"/>
            </a:endParaRPr>
          </a:p>
          <a:p>
            <a:pPr marL="0" lvl="1" fontAlgn="base">
              <a:spcBef>
                <a:spcPts val="600"/>
              </a:spcBef>
              <a:spcAft>
                <a:spcPts val="600"/>
              </a:spcAft>
              <a:buSzPct val="75000"/>
              <a:defRPr/>
            </a:pPr>
            <a:r>
              <a:rPr lang="zh-CN" altLang="en-US" sz="1600" b="1" kern="1400" dirty="0">
                <a:solidFill>
                  <a:srgbClr val="002060"/>
                </a:solidFill>
                <a:latin typeface="微软雅黑" panose="020B0503020204020204" pitchFamily="34" charset="-122"/>
                <a:ea typeface="微软雅黑" panose="020B0503020204020204" pitchFamily="34" charset="-122"/>
              </a:rPr>
              <a:t>其他服务</a:t>
            </a:r>
            <a:endParaRPr lang="en-US" altLang="zh-CN" sz="1600" b="1" kern="1400" dirty="0">
              <a:solidFill>
                <a:srgbClr val="002060"/>
              </a:solidFill>
              <a:latin typeface="微软雅黑" panose="020B0503020204020204" pitchFamily="34" charset="-122"/>
              <a:ea typeface="微软雅黑" panose="020B0503020204020204" pitchFamily="34" charset="-122"/>
            </a:endParaRPr>
          </a:p>
          <a:p>
            <a:pPr marL="0" lvl="1" fontAlgn="base">
              <a:spcBef>
                <a:spcPts val="600"/>
              </a:spcBef>
              <a:spcAft>
                <a:spcPts val="600"/>
              </a:spcAft>
              <a:buSzPct val="75000"/>
              <a:defRPr/>
            </a:pPr>
            <a:r>
              <a:rPr lang="zh-CN" altLang="en-US" sz="1400" kern="1400" dirty="0">
                <a:latin typeface="微软雅黑" panose="020B0503020204020204" pitchFamily="34" charset="-122"/>
                <a:ea typeface="微软雅黑" panose="020B0503020204020204" pitchFamily="34" charset="-122"/>
              </a:rPr>
              <a:t>定制服务、技术支持等</a:t>
            </a:r>
            <a:endParaRPr lang="en-US" altLang="zh-CN" sz="1400" kern="1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 y="0"/>
            <a:ext cx="6464300" cy="355600"/>
          </a:xfrm>
          <a:prstGeom prst="rect">
            <a:avLst/>
          </a:prstGeom>
        </p:spPr>
      </p:pic>
      <p:pic>
        <p:nvPicPr>
          <p:cNvPr id="5" name="图片 4"/>
          <p:cNvPicPr>
            <a:picLocks noChangeAspect="1"/>
          </p:cNvPicPr>
          <p:nvPr/>
        </p:nvPicPr>
        <p:blipFill>
          <a:blip r:embed="rId4"/>
          <a:stretch>
            <a:fillRect/>
          </a:stretch>
        </p:blipFill>
        <p:spPr>
          <a:xfrm>
            <a:off x="6390837" y="0"/>
            <a:ext cx="2743200" cy="355600"/>
          </a:xfrm>
          <a:prstGeom prst="rect">
            <a:avLst/>
          </a:prstGeom>
        </p:spPr>
      </p:pic>
      <p:pic>
        <p:nvPicPr>
          <p:cNvPr id="6" name="图片 5"/>
          <p:cNvPicPr>
            <a:picLocks noChangeAspect="1"/>
          </p:cNvPicPr>
          <p:nvPr/>
        </p:nvPicPr>
        <p:blipFill>
          <a:blip r:embed="rId5"/>
          <a:stretch>
            <a:fillRect/>
          </a:stretch>
        </p:blipFill>
        <p:spPr>
          <a:xfrm>
            <a:off x="7855149" y="72056"/>
            <a:ext cx="965200" cy="228600"/>
          </a:xfrm>
          <a:prstGeom prst="rect">
            <a:avLst/>
          </a:prstGeom>
        </p:spPr>
      </p:pic>
      <p:sp>
        <p:nvSpPr>
          <p:cNvPr id="7" name="文本框 6"/>
          <p:cNvSpPr txBox="1"/>
          <p:nvPr/>
        </p:nvSpPr>
        <p:spPr>
          <a:xfrm>
            <a:off x="393702" y="-33020"/>
            <a:ext cx="3589655" cy="403954"/>
          </a:xfrm>
          <a:prstGeom prst="rect">
            <a:avLst/>
          </a:prstGeom>
          <a:noFill/>
        </p:spPr>
        <p:txBody>
          <a:bodyPr wrap="square" lIns="91436" tIns="45718" rIns="91436" bIns="45718" rtlCol="0">
            <a:spAutoFit/>
          </a:bodyPr>
          <a:lstStyle/>
          <a:p>
            <a:pPr lvl="0"/>
            <a:r>
              <a:rPr kumimoji="1" lang="en-US" altLang="zh-CN" sz="2000" dirty="0">
                <a:solidFill>
                  <a:srgbClr val="FFFFFF"/>
                </a:solidFill>
                <a:ea typeface="微软雅黑" panose="020B0503020204020204" pitchFamily="34" charset="-122"/>
              </a:rPr>
              <a:t>3.</a:t>
            </a:r>
            <a:r>
              <a:rPr lang="zh-CN" altLang="en-US" sz="1200" b="1" dirty="0">
                <a:solidFill>
                  <a:srgbClr val="FFFFFF"/>
                </a:solidFill>
                <a:ea typeface="微软雅黑" panose="020B0503020204020204" pitchFamily="34" charset="-122"/>
                <a:sym typeface="+mn-ea"/>
              </a:rPr>
              <a:t>万方智搜</a:t>
            </a:r>
            <a:r>
              <a:rPr lang="en-US" altLang="zh-CN" sz="1200" b="1" dirty="0">
                <a:solidFill>
                  <a:srgbClr val="FFFFFF"/>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特色功能</a:t>
            </a:r>
            <a:endParaRPr lang="zh-CN" altLang="en-US" sz="1200" b="1" dirty="0">
              <a:solidFill>
                <a:srgbClr val="FF0000"/>
              </a:solidFill>
              <a:ea typeface="微软雅黑" panose="020B0503020204020204" pitchFamily="34" charset="-122"/>
            </a:endParaRPr>
          </a:p>
        </p:txBody>
      </p:sp>
      <p:pic>
        <p:nvPicPr>
          <p:cNvPr id="8" name="图片 7"/>
          <p:cNvPicPr>
            <a:picLocks noChangeAspect="1"/>
          </p:cNvPicPr>
          <p:nvPr/>
        </p:nvPicPr>
        <p:blipFill>
          <a:blip r:embed="rId6"/>
          <a:stretch>
            <a:fillRect/>
          </a:stretch>
        </p:blipFill>
        <p:spPr>
          <a:xfrm>
            <a:off x="676267" y="355600"/>
            <a:ext cx="901700" cy="63500"/>
          </a:xfrm>
          <a:prstGeom prst="rect">
            <a:avLst/>
          </a:prstGeom>
        </p:spPr>
      </p:pic>
      <p:sp>
        <p:nvSpPr>
          <p:cNvPr id="59" name="îŝḷíḑè"/>
          <p:cNvSpPr/>
          <p:nvPr/>
        </p:nvSpPr>
        <p:spPr bwMode="auto">
          <a:xfrm>
            <a:off x="1556346" y="2652816"/>
            <a:ext cx="258394" cy="220297"/>
          </a:xfrm>
          <a:custGeom>
            <a:avLst/>
            <a:gdLst>
              <a:gd name="T0" fmla="*/ 25 w 66"/>
              <a:gd name="T1" fmla="*/ 0 h 56"/>
              <a:gd name="T2" fmla="*/ 41 w 66"/>
              <a:gd name="T3" fmla="*/ 0 h 56"/>
              <a:gd name="T4" fmla="*/ 59 w 66"/>
              <a:gd name="T5" fmla="*/ 0 h 56"/>
              <a:gd name="T6" fmla="*/ 63 w 66"/>
              <a:gd name="T7" fmla="*/ 6 h 56"/>
              <a:gd name="T8" fmla="*/ 54 w 66"/>
              <a:gd name="T9" fmla="*/ 22 h 56"/>
              <a:gd name="T10" fmla="*/ 46 w 66"/>
              <a:gd name="T11" fmla="*/ 36 h 56"/>
              <a:gd name="T12" fmla="*/ 37 w 66"/>
              <a:gd name="T13" fmla="*/ 52 h 56"/>
              <a:gd name="T14" fmla="*/ 29 w 66"/>
              <a:gd name="T15" fmla="*/ 52 h 56"/>
              <a:gd name="T16" fmla="*/ 20 w 66"/>
              <a:gd name="T17" fmla="*/ 36 h 56"/>
              <a:gd name="T18" fmla="*/ 12 w 66"/>
              <a:gd name="T19" fmla="*/ 22 h 56"/>
              <a:gd name="T20" fmla="*/ 2 w 66"/>
              <a:gd name="T21" fmla="*/ 6 h 56"/>
              <a:gd name="T22" fmla="*/ 6 w 66"/>
              <a:gd name="T23" fmla="*/ 0 h 56"/>
              <a:gd name="T24" fmla="*/ 25 w 66"/>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6">
                <a:moveTo>
                  <a:pt x="25" y="0"/>
                </a:moveTo>
                <a:cubicBezTo>
                  <a:pt x="29" y="0"/>
                  <a:pt x="37" y="0"/>
                  <a:pt x="41" y="0"/>
                </a:cubicBezTo>
                <a:cubicBezTo>
                  <a:pt x="59" y="0"/>
                  <a:pt x="59" y="0"/>
                  <a:pt x="59" y="0"/>
                </a:cubicBezTo>
                <a:cubicBezTo>
                  <a:pt x="64" y="0"/>
                  <a:pt x="66" y="3"/>
                  <a:pt x="63" y="6"/>
                </a:cubicBezTo>
                <a:cubicBezTo>
                  <a:pt x="54" y="22"/>
                  <a:pt x="54" y="22"/>
                  <a:pt x="54" y="22"/>
                </a:cubicBezTo>
                <a:cubicBezTo>
                  <a:pt x="52" y="26"/>
                  <a:pt x="48" y="32"/>
                  <a:pt x="46" y="36"/>
                </a:cubicBezTo>
                <a:cubicBezTo>
                  <a:pt x="37" y="52"/>
                  <a:pt x="37" y="52"/>
                  <a:pt x="37" y="52"/>
                </a:cubicBezTo>
                <a:cubicBezTo>
                  <a:pt x="35" y="56"/>
                  <a:pt x="31" y="56"/>
                  <a:pt x="29" y="52"/>
                </a:cubicBezTo>
                <a:cubicBezTo>
                  <a:pt x="20" y="36"/>
                  <a:pt x="20" y="36"/>
                  <a:pt x="20" y="36"/>
                </a:cubicBezTo>
                <a:cubicBezTo>
                  <a:pt x="18" y="32"/>
                  <a:pt x="14" y="26"/>
                  <a:pt x="12" y="22"/>
                </a:cubicBezTo>
                <a:cubicBezTo>
                  <a:pt x="2" y="6"/>
                  <a:pt x="2" y="6"/>
                  <a:pt x="2" y="6"/>
                </a:cubicBezTo>
                <a:cubicBezTo>
                  <a:pt x="0" y="3"/>
                  <a:pt x="2" y="0"/>
                  <a:pt x="6" y="0"/>
                </a:cubicBezTo>
                <a:lnTo>
                  <a:pt x="25" y="0"/>
                </a:lnTo>
                <a:close/>
              </a:path>
            </a:pathLst>
          </a:custGeom>
          <a:solidFill>
            <a:schemeClr val="tx2">
              <a:lumMod val="40000"/>
              <a:lumOff val="60000"/>
            </a:schemeClr>
          </a:solidFill>
          <a:ln>
            <a:noFill/>
          </a:ln>
          <a:effectLst/>
        </p:spPr>
        <p:txBody>
          <a:bodyPr vert="horz" wrap="square" lIns="91436" tIns="45718" rIns="91436" bIns="45718" numCol="1" anchor="t" anchorCtr="0" compatLnSpc="1"/>
          <a:lstStyle/>
          <a:p>
            <a:endParaRPr lang="zh-CN" altLang="en-US"/>
          </a:p>
        </p:txBody>
      </p:sp>
      <p:sp>
        <p:nvSpPr>
          <p:cNvPr id="60" name="îš1ïďê"/>
          <p:cNvSpPr/>
          <p:nvPr/>
        </p:nvSpPr>
        <p:spPr bwMode="auto">
          <a:xfrm>
            <a:off x="3378752" y="2652816"/>
            <a:ext cx="255081" cy="220297"/>
          </a:xfrm>
          <a:custGeom>
            <a:avLst/>
            <a:gdLst>
              <a:gd name="T0" fmla="*/ 25 w 65"/>
              <a:gd name="T1" fmla="*/ 0 h 56"/>
              <a:gd name="T2" fmla="*/ 41 w 65"/>
              <a:gd name="T3" fmla="*/ 0 h 56"/>
              <a:gd name="T4" fmla="*/ 59 w 65"/>
              <a:gd name="T5" fmla="*/ 0 h 56"/>
              <a:gd name="T6" fmla="*/ 63 w 65"/>
              <a:gd name="T7" fmla="*/ 6 h 56"/>
              <a:gd name="T8" fmla="*/ 54 w 65"/>
              <a:gd name="T9" fmla="*/ 22 h 56"/>
              <a:gd name="T10" fmla="*/ 46 w 65"/>
              <a:gd name="T11" fmla="*/ 36 h 56"/>
              <a:gd name="T12" fmla="*/ 37 w 65"/>
              <a:gd name="T13" fmla="*/ 52 h 56"/>
              <a:gd name="T14" fmla="*/ 29 w 65"/>
              <a:gd name="T15" fmla="*/ 52 h 56"/>
              <a:gd name="T16" fmla="*/ 20 w 65"/>
              <a:gd name="T17" fmla="*/ 36 h 56"/>
              <a:gd name="T18" fmla="*/ 12 w 65"/>
              <a:gd name="T19" fmla="*/ 22 h 56"/>
              <a:gd name="T20" fmla="*/ 2 w 65"/>
              <a:gd name="T21" fmla="*/ 6 h 56"/>
              <a:gd name="T22" fmla="*/ 6 w 65"/>
              <a:gd name="T23" fmla="*/ 0 h 56"/>
              <a:gd name="T24" fmla="*/ 25 w 65"/>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56">
                <a:moveTo>
                  <a:pt x="25" y="0"/>
                </a:moveTo>
                <a:cubicBezTo>
                  <a:pt x="29" y="0"/>
                  <a:pt x="36" y="0"/>
                  <a:pt x="41" y="0"/>
                </a:cubicBezTo>
                <a:cubicBezTo>
                  <a:pt x="59" y="0"/>
                  <a:pt x="59" y="0"/>
                  <a:pt x="59" y="0"/>
                </a:cubicBezTo>
                <a:cubicBezTo>
                  <a:pt x="64" y="0"/>
                  <a:pt x="65" y="3"/>
                  <a:pt x="63" y="6"/>
                </a:cubicBezTo>
                <a:cubicBezTo>
                  <a:pt x="54" y="22"/>
                  <a:pt x="54" y="22"/>
                  <a:pt x="54" y="22"/>
                </a:cubicBezTo>
                <a:cubicBezTo>
                  <a:pt x="52" y="26"/>
                  <a:pt x="48" y="32"/>
                  <a:pt x="46" y="36"/>
                </a:cubicBezTo>
                <a:cubicBezTo>
                  <a:pt x="37" y="52"/>
                  <a:pt x="37" y="52"/>
                  <a:pt x="37" y="52"/>
                </a:cubicBezTo>
                <a:cubicBezTo>
                  <a:pt x="35" y="56"/>
                  <a:pt x="31" y="56"/>
                  <a:pt x="29" y="52"/>
                </a:cubicBezTo>
                <a:cubicBezTo>
                  <a:pt x="20" y="36"/>
                  <a:pt x="20" y="36"/>
                  <a:pt x="20" y="36"/>
                </a:cubicBezTo>
                <a:cubicBezTo>
                  <a:pt x="17" y="32"/>
                  <a:pt x="14" y="26"/>
                  <a:pt x="12" y="22"/>
                </a:cubicBezTo>
                <a:cubicBezTo>
                  <a:pt x="2" y="6"/>
                  <a:pt x="2" y="6"/>
                  <a:pt x="2" y="6"/>
                </a:cubicBezTo>
                <a:cubicBezTo>
                  <a:pt x="0" y="3"/>
                  <a:pt x="2" y="0"/>
                  <a:pt x="6" y="0"/>
                </a:cubicBezTo>
                <a:lnTo>
                  <a:pt x="25" y="0"/>
                </a:lnTo>
                <a:close/>
              </a:path>
            </a:pathLst>
          </a:custGeom>
          <a:solidFill>
            <a:schemeClr val="tx2">
              <a:lumMod val="40000"/>
              <a:lumOff val="60000"/>
            </a:schemeClr>
          </a:solidFill>
          <a:ln>
            <a:noFill/>
          </a:ln>
          <a:effectLst/>
        </p:spPr>
        <p:txBody>
          <a:bodyPr vert="horz" wrap="square" lIns="91436" tIns="45718" rIns="91436" bIns="45718" numCol="1" anchor="t" anchorCtr="0" compatLnSpc="1"/>
          <a:lstStyle/>
          <a:p>
            <a:endParaRPr lang="zh-CN" altLang="en-US"/>
          </a:p>
        </p:txBody>
      </p:sp>
      <p:sp>
        <p:nvSpPr>
          <p:cNvPr id="62" name="íSḻïḍe"/>
          <p:cNvSpPr/>
          <p:nvPr/>
        </p:nvSpPr>
        <p:spPr bwMode="auto">
          <a:xfrm>
            <a:off x="1180346" y="1428277"/>
            <a:ext cx="1074625" cy="1079606"/>
          </a:xfrm>
          <a:prstGeom prst="ellipse">
            <a:avLst/>
          </a:prstGeom>
          <a:solidFill>
            <a:schemeClr val="tx2">
              <a:lumMod val="20000"/>
              <a:lumOff val="80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91436" tIns="45718" rIns="91436" bIns="45718" rtlCol="0" anchor="ctr">
            <a:normAutofit/>
          </a:bodyPr>
          <a:lstStyle/>
          <a:p>
            <a:pPr algn="ctr"/>
            <a:r>
              <a:rPr lang="zh-CN" altLang="en-US" dirty="0">
                <a:solidFill>
                  <a:schemeClr val="tx1"/>
                </a:solidFill>
                <a:latin typeface="微软雅黑" panose="020B0503020204020204" pitchFamily="34" charset="-122"/>
                <a:ea typeface="微软雅黑" panose="020B0503020204020204" pitchFamily="34" charset="-122"/>
              </a:rPr>
              <a:t>智能检索</a:t>
            </a:r>
          </a:p>
        </p:txBody>
      </p:sp>
      <p:cxnSp>
        <p:nvCxnSpPr>
          <p:cNvPr id="73" name="直接连接符 72"/>
          <p:cNvCxnSpPr/>
          <p:nvPr/>
        </p:nvCxnSpPr>
        <p:spPr>
          <a:xfrm>
            <a:off x="2628210" y="2781672"/>
            <a:ext cx="0" cy="2075548"/>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4416585" y="2781672"/>
            <a:ext cx="0" cy="2075548"/>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03" name="íšlíḋê"/>
          <p:cNvSpPr/>
          <p:nvPr/>
        </p:nvSpPr>
        <p:spPr bwMode="auto">
          <a:xfrm>
            <a:off x="2975667" y="1428276"/>
            <a:ext cx="1035484" cy="1005298"/>
          </a:xfrm>
          <a:prstGeom prst="ellipse">
            <a:avLst/>
          </a:prstGeom>
          <a:solidFill>
            <a:schemeClr val="accent1"/>
          </a:solid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91436" tIns="45718" rIns="91436" bIns="45718" rtlCol="0" anchor="ctr">
            <a:noAutofit/>
          </a:bodyPr>
          <a:lstStyle/>
          <a:p>
            <a:pPr algn="ctr"/>
            <a:r>
              <a:rPr lang="zh-CN" altLang="en-US" sz="1600" dirty="0">
                <a:latin typeface="微软雅黑" panose="020B0503020204020204" pitchFamily="34" charset="-122"/>
                <a:ea typeface="微软雅黑" panose="020B0503020204020204" pitchFamily="34" charset="-122"/>
              </a:rPr>
              <a:t>深度知识</a:t>
            </a:r>
            <a:endParaRPr lang="en-US" altLang="zh-CN" sz="1600" dirty="0">
              <a:latin typeface="微软雅黑" panose="020B0503020204020204" pitchFamily="34" charset="-122"/>
              <a:ea typeface="微软雅黑" panose="020B0503020204020204" pitchFamily="34" charset="-122"/>
            </a:endParaRPr>
          </a:p>
          <a:p>
            <a:pPr algn="ctr"/>
            <a:r>
              <a:rPr lang="zh-CN" altLang="en-US" sz="1600" dirty="0">
                <a:latin typeface="微软雅黑" panose="020B0503020204020204" pitchFamily="34" charset="-122"/>
                <a:ea typeface="微软雅黑" panose="020B0503020204020204" pitchFamily="34" charset="-122"/>
              </a:rPr>
              <a:t>组织</a:t>
            </a:r>
            <a:endParaRPr lang="en-US" altLang="zh-CN" sz="1600" dirty="0">
              <a:latin typeface="微软雅黑" panose="020B0503020204020204" pitchFamily="34" charset="-122"/>
              <a:ea typeface="微软雅黑" panose="020B0503020204020204" pitchFamily="34" charset="-122"/>
            </a:endParaRPr>
          </a:p>
          <a:p>
            <a:pPr algn="ctr"/>
            <a:r>
              <a:rPr lang="zh-CN" altLang="en-US" sz="1600" dirty="0">
                <a:latin typeface="微软雅黑" panose="020B0503020204020204" pitchFamily="34" charset="-122"/>
                <a:ea typeface="微软雅黑" panose="020B0503020204020204" pitchFamily="34" charset="-122"/>
              </a:rPr>
              <a:t>与关联</a:t>
            </a:r>
          </a:p>
        </p:txBody>
      </p:sp>
      <p:sp>
        <p:nvSpPr>
          <p:cNvPr id="104" name="íSḻïḍe"/>
          <p:cNvSpPr/>
          <p:nvPr/>
        </p:nvSpPr>
        <p:spPr bwMode="auto">
          <a:xfrm>
            <a:off x="4731849" y="1428277"/>
            <a:ext cx="1074625" cy="1079606"/>
          </a:xfrm>
          <a:prstGeom prst="ellipse">
            <a:avLst/>
          </a:prstGeom>
          <a:solidFill>
            <a:schemeClr val="tx2">
              <a:lumMod val="20000"/>
              <a:lumOff val="80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91436" tIns="45718" rIns="91436" bIns="45718" rtlCol="0" anchor="ctr">
            <a:noAutofit/>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多源文献</a:t>
            </a:r>
            <a:endParaRPr lang="en-US" altLang="zh-CN" sz="1600" dirty="0">
              <a:solidFill>
                <a:schemeClr val="tx1"/>
              </a:solidFill>
              <a:latin typeface="微软雅黑" panose="020B0503020204020204" pitchFamily="34" charset="-122"/>
              <a:ea typeface="微软雅黑" panose="020B0503020204020204" pitchFamily="34" charset="-122"/>
            </a:endParaRPr>
          </a:p>
          <a:p>
            <a:pPr algn="ctr"/>
            <a:r>
              <a:rPr lang="zh-CN" altLang="en-US" sz="1600" dirty="0">
                <a:solidFill>
                  <a:schemeClr val="tx1"/>
                </a:solidFill>
                <a:latin typeface="微软雅黑" panose="020B0503020204020204" pitchFamily="34" charset="-122"/>
                <a:ea typeface="微软雅黑" panose="020B0503020204020204" pitchFamily="34" charset="-122"/>
              </a:rPr>
              <a:t>发现</a:t>
            </a:r>
            <a:endParaRPr lang="en-US" altLang="zh-CN" sz="1600" dirty="0">
              <a:solidFill>
                <a:schemeClr val="tx1"/>
              </a:solidFill>
              <a:latin typeface="微软雅黑" panose="020B0503020204020204" pitchFamily="34" charset="-122"/>
              <a:ea typeface="微软雅黑" panose="020B0503020204020204" pitchFamily="34" charset="-122"/>
            </a:endParaRPr>
          </a:p>
          <a:p>
            <a:pPr algn="ctr"/>
            <a:r>
              <a:rPr lang="zh-CN" altLang="en-US" sz="1600" dirty="0">
                <a:solidFill>
                  <a:schemeClr val="tx1"/>
                </a:solidFill>
                <a:latin typeface="微软雅黑" panose="020B0503020204020204" pitchFamily="34" charset="-122"/>
                <a:ea typeface="微软雅黑" panose="020B0503020204020204" pitchFamily="34" charset="-122"/>
              </a:rPr>
              <a:t>与获取</a:t>
            </a:r>
          </a:p>
        </p:txBody>
      </p:sp>
      <p:sp>
        <p:nvSpPr>
          <p:cNvPr id="107" name="íšlíḋê"/>
          <p:cNvSpPr/>
          <p:nvPr/>
        </p:nvSpPr>
        <p:spPr bwMode="auto">
          <a:xfrm>
            <a:off x="6527169" y="1428276"/>
            <a:ext cx="1035484" cy="1005298"/>
          </a:xfrm>
          <a:prstGeom prst="ellipse">
            <a:avLst/>
          </a:prstGeom>
          <a:solidFill>
            <a:schemeClr val="accent1"/>
          </a:solid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91436" tIns="45718" rIns="91436" bIns="45718" rtlCol="0" anchor="ctr">
            <a:noAutofit/>
          </a:bodyPr>
          <a:lstStyle/>
          <a:p>
            <a:pPr algn="ctr"/>
            <a:r>
              <a:rPr lang="zh-CN" altLang="en-US" dirty="0">
                <a:latin typeface="微软雅黑" panose="020B0503020204020204" pitchFamily="34" charset="-122"/>
                <a:ea typeface="微软雅黑" panose="020B0503020204020204" pitchFamily="34" charset="-122"/>
              </a:rPr>
              <a:t>知识管理</a:t>
            </a:r>
            <a:endParaRPr lang="en-US" altLang="zh-CN" dirty="0">
              <a:latin typeface="微软雅黑" panose="020B0503020204020204" pitchFamily="34" charset="-122"/>
              <a:ea typeface="微软雅黑" panose="020B0503020204020204" pitchFamily="34" charset="-122"/>
            </a:endParaRPr>
          </a:p>
          <a:p>
            <a:pPr algn="ctr"/>
            <a:r>
              <a:rPr lang="zh-CN" altLang="en-US" dirty="0">
                <a:latin typeface="微软雅黑" panose="020B0503020204020204" pitchFamily="34" charset="-122"/>
                <a:ea typeface="微软雅黑" panose="020B0503020204020204" pitchFamily="34" charset="-122"/>
              </a:rPr>
              <a:t>工具</a:t>
            </a:r>
          </a:p>
        </p:txBody>
      </p:sp>
      <p:cxnSp>
        <p:nvCxnSpPr>
          <p:cNvPr id="108" name="直接连接符 107"/>
          <p:cNvCxnSpPr/>
          <p:nvPr/>
        </p:nvCxnSpPr>
        <p:spPr>
          <a:xfrm>
            <a:off x="6204961" y="2781672"/>
            <a:ext cx="0" cy="2075548"/>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09" name="îš1ïďê"/>
          <p:cNvSpPr/>
          <p:nvPr/>
        </p:nvSpPr>
        <p:spPr bwMode="auto">
          <a:xfrm>
            <a:off x="5141618" y="2652816"/>
            <a:ext cx="255081" cy="220297"/>
          </a:xfrm>
          <a:custGeom>
            <a:avLst/>
            <a:gdLst>
              <a:gd name="T0" fmla="*/ 25 w 65"/>
              <a:gd name="T1" fmla="*/ 0 h 56"/>
              <a:gd name="T2" fmla="*/ 41 w 65"/>
              <a:gd name="T3" fmla="*/ 0 h 56"/>
              <a:gd name="T4" fmla="*/ 59 w 65"/>
              <a:gd name="T5" fmla="*/ 0 h 56"/>
              <a:gd name="T6" fmla="*/ 63 w 65"/>
              <a:gd name="T7" fmla="*/ 6 h 56"/>
              <a:gd name="T8" fmla="*/ 54 w 65"/>
              <a:gd name="T9" fmla="*/ 22 h 56"/>
              <a:gd name="T10" fmla="*/ 46 w 65"/>
              <a:gd name="T11" fmla="*/ 36 h 56"/>
              <a:gd name="T12" fmla="*/ 37 w 65"/>
              <a:gd name="T13" fmla="*/ 52 h 56"/>
              <a:gd name="T14" fmla="*/ 29 w 65"/>
              <a:gd name="T15" fmla="*/ 52 h 56"/>
              <a:gd name="T16" fmla="*/ 20 w 65"/>
              <a:gd name="T17" fmla="*/ 36 h 56"/>
              <a:gd name="T18" fmla="*/ 12 w 65"/>
              <a:gd name="T19" fmla="*/ 22 h 56"/>
              <a:gd name="T20" fmla="*/ 2 w 65"/>
              <a:gd name="T21" fmla="*/ 6 h 56"/>
              <a:gd name="T22" fmla="*/ 6 w 65"/>
              <a:gd name="T23" fmla="*/ 0 h 56"/>
              <a:gd name="T24" fmla="*/ 25 w 65"/>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56">
                <a:moveTo>
                  <a:pt x="25" y="0"/>
                </a:moveTo>
                <a:cubicBezTo>
                  <a:pt x="29" y="0"/>
                  <a:pt x="36" y="0"/>
                  <a:pt x="41" y="0"/>
                </a:cubicBezTo>
                <a:cubicBezTo>
                  <a:pt x="59" y="0"/>
                  <a:pt x="59" y="0"/>
                  <a:pt x="59" y="0"/>
                </a:cubicBezTo>
                <a:cubicBezTo>
                  <a:pt x="64" y="0"/>
                  <a:pt x="65" y="3"/>
                  <a:pt x="63" y="6"/>
                </a:cubicBezTo>
                <a:cubicBezTo>
                  <a:pt x="54" y="22"/>
                  <a:pt x="54" y="22"/>
                  <a:pt x="54" y="22"/>
                </a:cubicBezTo>
                <a:cubicBezTo>
                  <a:pt x="52" y="26"/>
                  <a:pt x="48" y="32"/>
                  <a:pt x="46" y="36"/>
                </a:cubicBezTo>
                <a:cubicBezTo>
                  <a:pt x="37" y="52"/>
                  <a:pt x="37" y="52"/>
                  <a:pt x="37" y="52"/>
                </a:cubicBezTo>
                <a:cubicBezTo>
                  <a:pt x="35" y="56"/>
                  <a:pt x="31" y="56"/>
                  <a:pt x="29" y="52"/>
                </a:cubicBezTo>
                <a:cubicBezTo>
                  <a:pt x="20" y="36"/>
                  <a:pt x="20" y="36"/>
                  <a:pt x="20" y="36"/>
                </a:cubicBezTo>
                <a:cubicBezTo>
                  <a:pt x="17" y="32"/>
                  <a:pt x="14" y="26"/>
                  <a:pt x="12" y="22"/>
                </a:cubicBezTo>
                <a:cubicBezTo>
                  <a:pt x="2" y="6"/>
                  <a:pt x="2" y="6"/>
                  <a:pt x="2" y="6"/>
                </a:cubicBezTo>
                <a:cubicBezTo>
                  <a:pt x="0" y="3"/>
                  <a:pt x="2" y="0"/>
                  <a:pt x="6" y="0"/>
                </a:cubicBezTo>
                <a:lnTo>
                  <a:pt x="25" y="0"/>
                </a:lnTo>
                <a:close/>
              </a:path>
            </a:pathLst>
          </a:custGeom>
          <a:solidFill>
            <a:schemeClr val="tx2">
              <a:lumMod val="40000"/>
              <a:lumOff val="60000"/>
            </a:schemeClr>
          </a:solidFill>
          <a:ln>
            <a:noFill/>
          </a:ln>
          <a:effectLst/>
        </p:spPr>
        <p:txBody>
          <a:bodyPr vert="horz" wrap="square" lIns="91436" tIns="45718" rIns="91436" bIns="45718" numCol="1" anchor="t" anchorCtr="0" compatLnSpc="1"/>
          <a:lstStyle/>
          <a:p>
            <a:endParaRPr lang="zh-CN" altLang="en-US"/>
          </a:p>
        </p:txBody>
      </p:sp>
      <p:sp>
        <p:nvSpPr>
          <p:cNvPr id="110" name="îš1ïďê"/>
          <p:cNvSpPr/>
          <p:nvPr/>
        </p:nvSpPr>
        <p:spPr bwMode="auto">
          <a:xfrm>
            <a:off x="7003040" y="2652816"/>
            <a:ext cx="255081" cy="220297"/>
          </a:xfrm>
          <a:custGeom>
            <a:avLst/>
            <a:gdLst>
              <a:gd name="T0" fmla="*/ 25 w 65"/>
              <a:gd name="T1" fmla="*/ 0 h 56"/>
              <a:gd name="T2" fmla="*/ 41 w 65"/>
              <a:gd name="T3" fmla="*/ 0 h 56"/>
              <a:gd name="T4" fmla="*/ 59 w 65"/>
              <a:gd name="T5" fmla="*/ 0 h 56"/>
              <a:gd name="T6" fmla="*/ 63 w 65"/>
              <a:gd name="T7" fmla="*/ 6 h 56"/>
              <a:gd name="T8" fmla="*/ 54 w 65"/>
              <a:gd name="T9" fmla="*/ 22 h 56"/>
              <a:gd name="T10" fmla="*/ 46 w 65"/>
              <a:gd name="T11" fmla="*/ 36 h 56"/>
              <a:gd name="T12" fmla="*/ 37 w 65"/>
              <a:gd name="T13" fmla="*/ 52 h 56"/>
              <a:gd name="T14" fmla="*/ 29 w 65"/>
              <a:gd name="T15" fmla="*/ 52 h 56"/>
              <a:gd name="T16" fmla="*/ 20 w 65"/>
              <a:gd name="T17" fmla="*/ 36 h 56"/>
              <a:gd name="T18" fmla="*/ 12 w 65"/>
              <a:gd name="T19" fmla="*/ 22 h 56"/>
              <a:gd name="T20" fmla="*/ 2 w 65"/>
              <a:gd name="T21" fmla="*/ 6 h 56"/>
              <a:gd name="T22" fmla="*/ 6 w 65"/>
              <a:gd name="T23" fmla="*/ 0 h 56"/>
              <a:gd name="T24" fmla="*/ 25 w 65"/>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56">
                <a:moveTo>
                  <a:pt x="25" y="0"/>
                </a:moveTo>
                <a:cubicBezTo>
                  <a:pt x="29" y="0"/>
                  <a:pt x="36" y="0"/>
                  <a:pt x="41" y="0"/>
                </a:cubicBezTo>
                <a:cubicBezTo>
                  <a:pt x="59" y="0"/>
                  <a:pt x="59" y="0"/>
                  <a:pt x="59" y="0"/>
                </a:cubicBezTo>
                <a:cubicBezTo>
                  <a:pt x="64" y="0"/>
                  <a:pt x="65" y="3"/>
                  <a:pt x="63" y="6"/>
                </a:cubicBezTo>
                <a:cubicBezTo>
                  <a:pt x="54" y="22"/>
                  <a:pt x="54" y="22"/>
                  <a:pt x="54" y="22"/>
                </a:cubicBezTo>
                <a:cubicBezTo>
                  <a:pt x="52" y="26"/>
                  <a:pt x="48" y="32"/>
                  <a:pt x="46" y="36"/>
                </a:cubicBezTo>
                <a:cubicBezTo>
                  <a:pt x="37" y="52"/>
                  <a:pt x="37" y="52"/>
                  <a:pt x="37" y="52"/>
                </a:cubicBezTo>
                <a:cubicBezTo>
                  <a:pt x="35" y="56"/>
                  <a:pt x="31" y="56"/>
                  <a:pt x="29" y="52"/>
                </a:cubicBezTo>
                <a:cubicBezTo>
                  <a:pt x="20" y="36"/>
                  <a:pt x="20" y="36"/>
                  <a:pt x="20" y="36"/>
                </a:cubicBezTo>
                <a:cubicBezTo>
                  <a:pt x="17" y="32"/>
                  <a:pt x="14" y="26"/>
                  <a:pt x="12" y="22"/>
                </a:cubicBezTo>
                <a:cubicBezTo>
                  <a:pt x="2" y="6"/>
                  <a:pt x="2" y="6"/>
                  <a:pt x="2" y="6"/>
                </a:cubicBezTo>
                <a:cubicBezTo>
                  <a:pt x="0" y="3"/>
                  <a:pt x="2" y="0"/>
                  <a:pt x="6" y="0"/>
                </a:cubicBezTo>
                <a:lnTo>
                  <a:pt x="25" y="0"/>
                </a:lnTo>
                <a:close/>
              </a:path>
            </a:pathLst>
          </a:custGeom>
          <a:solidFill>
            <a:schemeClr val="tx2">
              <a:lumMod val="40000"/>
              <a:lumOff val="60000"/>
            </a:schemeClr>
          </a:solidFill>
          <a:ln>
            <a:noFill/>
          </a:ln>
          <a:effectLst/>
        </p:spPr>
        <p:txBody>
          <a:bodyPr vert="horz" wrap="square" lIns="91436" tIns="45718" rIns="91436" bIns="45718" numCol="1" anchor="t" anchorCtr="0" compatLnSpc="1"/>
          <a:lstStyle/>
          <a:p>
            <a:endParaRPr lang="zh-CN" altLang="en-US"/>
          </a:p>
        </p:txBody>
      </p:sp>
      <p:sp>
        <p:nvSpPr>
          <p:cNvPr id="112" name="文本框 20"/>
          <p:cNvSpPr txBox="1"/>
          <p:nvPr/>
        </p:nvSpPr>
        <p:spPr>
          <a:xfrm>
            <a:off x="1071673" y="3117827"/>
            <a:ext cx="1457000" cy="1708156"/>
          </a:xfrm>
          <a:prstGeom prst="rect">
            <a:avLst/>
          </a:prstGeom>
          <a:noFill/>
        </p:spPr>
        <p:txBody>
          <a:bodyPr wrap="square" lIns="91436" tIns="45718" rIns="91436" bIns="45718" rtlCol="0">
            <a:spAutoFit/>
          </a:bodyPr>
          <a:lstStyle>
            <a:defPPr>
              <a:defRPr lang="zh-CN"/>
            </a:defPPr>
            <a:lvl1pPr>
              <a:lnSpc>
                <a:spcPct val="150000"/>
              </a:lnSpc>
              <a:defRPr sz="1400">
                <a:latin typeface="微软雅黑" panose="020B0503020204020204" pitchFamily="34" charset="-122"/>
                <a:ea typeface="微软雅黑" panose="020B0503020204020204" pitchFamily="34" charset="-122"/>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dirty="0"/>
              <a:t>统一检索</a:t>
            </a:r>
            <a:endParaRPr lang="en-US" altLang="zh-CN" dirty="0"/>
          </a:p>
          <a:p>
            <a:pPr algn="ctr"/>
            <a:r>
              <a:rPr lang="zh-CN" altLang="en-US" dirty="0"/>
              <a:t>智能识别</a:t>
            </a:r>
            <a:endParaRPr lang="en-US" altLang="zh-CN" dirty="0"/>
          </a:p>
          <a:p>
            <a:pPr algn="ctr"/>
            <a:r>
              <a:rPr lang="zh-CN" altLang="en-US" dirty="0"/>
              <a:t>词表检索</a:t>
            </a:r>
            <a:endParaRPr lang="en-US" altLang="zh-CN" dirty="0"/>
          </a:p>
          <a:p>
            <a:pPr algn="ctr"/>
            <a:r>
              <a:rPr lang="zh-CN" altLang="en-US" dirty="0"/>
              <a:t>便捷检索</a:t>
            </a:r>
            <a:endParaRPr lang="en-US" altLang="zh-CN" dirty="0"/>
          </a:p>
          <a:p>
            <a:pPr algn="ctr"/>
            <a:r>
              <a:rPr lang="zh-CN" altLang="en-US" dirty="0"/>
              <a:t>扩展检索</a:t>
            </a:r>
            <a:endParaRPr lang="en-US" altLang="zh-CN" dirty="0"/>
          </a:p>
        </p:txBody>
      </p:sp>
      <p:sp>
        <p:nvSpPr>
          <p:cNvPr id="113" name="文本框 20"/>
          <p:cNvSpPr txBox="1"/>
          <p:nvPr/>
        </p:nvSpPr>
        <p:spPr>
          <a:xfrm>
            <a:off x="2793898" y="3117828"/>
            <a:ext cx="1457000" cy="1384990"/>
          </a:xfrm>
          <a:prstGeom prst="rect">
            <a:avLst/>
          </a:prstGeom>
          <a:noFill/>
        </p:spPr>
        <p:txBody>
          <a:bodyPr wrap="square" lIns="91436" tIns="45718" rIns="91436" bIns="45718" rtlCol="0">
            <a:spAutoFit/>
          </a:bodyPr>
          <a:lstStyle>
            <a:defPPr>
              <a:defRPr lang="zh-CN"/>
            </a:defPPr>
            <a:lvl1pPr>
              <a:lnSpc>
                <a:spcPct val="150000"/>
              </a:lnSpc>
              <a:defRPr sz="1400">
                <a:latin typeface="微软雅黑" panose="020B0503020204020204" pitchFamily="34" charset="-122"/>
                <a:ea typeface="微软雅黑" panose="020B0503020204020204" pitchFamily="34" charset="-122"/>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dirty="0"/>
              <a:t>学科、核心聚类</a:t>
            </a:r>
            <a:endParaRPr lang="en-US" altLang="zh-CN" dirty="0"/>
          </a:p>
          <a:p>
            <a:pPr algn="ctr"/>
            <a:r>
              <a:rPr lang="zh-CN" altLang="en-US" dirty="0"/>
              <a:t>检索结果分析</a:t>
            </a:r>
            <a:endParaRPr lang="en-US" altLang="zh-CN" dirty="0"/>
          </a:p>
          <a:p>
            <a:pPr algn="ctr"/>
            <a:r>
              <a:rPr lang="zh-CN" altLang="en-US" dirty="0"/>
              <a:t>引文网络</a:t>
            </a:r>
            <a:endParaRPr lang="en-US" altLang="zh-CN" dirty="0"/>
          </a:p>
          <a:p>
            <a:pPr algn="ctr"/>
            <a:r>
              <a:rPr lang="zh-CN" altLang="en-US" dirty="0"/>
              <a:t>多服务融合</a:t>
            </a:r>
            <a:endParaRPr lang="en-US" altLang="zh-CN" dirty="0"/>
          </a:p>
        </p:txBody>
      </p:sp>
      <p:sp>
        <p:nvSpPr>
          <p:cNvPr id="114" name="文本框 20"/>
          <p:cNvSpPr txBox="1"/>
          <p:nvPr/>
        </p:nvSpPr>
        <p:spPr>
          <a:xfrm>
            <a:off x="4582273" y="3117397"/>
            <a:ext cx="1525862" cy="1061825"/>
          </a:xfrm>
          <a:prstGeom prst="rect">
            <a:avLst/>
          </a:prstGeom>
          <a:noFill/>
        </p:spPr>
        <p:txBody>
          <a:bodyPr wrap="square" lIns="91436" tIns="45718" rIns="91436" bIns="45718" rtlCol="0">
            <a:spAutoFit/>
          </a:bodyPr>
          <a:lstStyle>
            <a:defPPr>
              <a:defRPr lang="zh-CN"/>
            </a:defPPr>
            <a:lvl1pPr>
              <a:lnSpc>
                <a:spcPct val="150000"/>
              </a:lnSpc>
              <a:defRPr sz="1400">
                <a:latin typeface="微软雅黑" panose="020B0503020204020204" pitchFamily="34" charset="-122"/>
                <a:ea typeface="微软雅黑" panose="020B0503020204020204" pitchFamily="34" charset="-122"/>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dirty="0"/>
              <a:t>在线阅读和下载</a:t>
            </a:r>
            <a:endParaRPr lang="en-US" altLang="zh-CN" dirty="0"/>
          </a:p>
          <a:p>
            <a:pPr algn="ctr"/>
            <a:r>
              <a:rPr lang="zh-CN" altLang="en-US" dirty="0"/>
              <a:t>原文传递</a:t>
            </a:r>
            <a:endParaRPr lang="en-US" altLang="zh-CN" dirty="0"/>
          </a:p>
          <a:p>
            <a:pPr algn="ctr"/>
            <a:r>
              <a:rPr lang="zh-CN" altLang="en-US" dirty="0"/>
              <a:t>多来源渠道获取</a:t>
            </a:r>
            <a:endParaRPr lang="en-US" altLang="zh-CN" dirty="0"/>
          </a:p>
        </p:txBody>
      </p:sp>
      <p:sp>
        <p:nvSpPr>
          <p:cNvPr id="115" name="文本框 20"/>
          <p:cNvSpPr txBox="1"/>
          <p:nvPr/>
        </p:nvSpPr>
        <p:spPr>
          <a:xfrm>
            <a:off x="6367648" y="3117397"/>
            <a:ext cx="1525862" cy="1061825"/>
          </a:xfrm>
          <a:prstGeom prst="rect">
            <a:avLst/>
          </a:prstGeom>
          <a:noFill/>
        </p:spPr>
        <p:txBody>
          <a:bodyPr wrap="square" lIns="91436" tIns="45718" rIns="91436" bIns="45718" rtlCol="0">
            <a:spAutoFit/>
          </a:bodyPr>
          <a:lstStyle>
            <a:defPPr>
              <a:defRPr lang="zh-CN"/>
            </a:defPPr>
            <a:lvl1pPr>
              <a:lnSpc>
                <a:spcPct val="150000"/>
              </a:lnSpc>
              <a:defRPr sz="1400">
                <a:latin typeface="微软雅黑" panose="020B0503020204020204" pitchFamily="34" charset="-122"/>
                <a:ea typeface="微软雅黑" panose="020B0503020204020204" pitchFamily="34" charset="-122"/>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dirty="0"/>
              <a:t>个性化订阅</a:t>
            </a:r>
            <a:endParaRPr lang="en-US" altLang="zh-CN" dirty="0"/>
          </a:p>
          <a:p>
            <a:pPr algn="ctr"/>
            <a:r>
              <a:rPr lang="zh-CN" altLang="en-US" dirty="0"/>
              <a:t>收藏分享</a:t>
            </a:r>
            <a:endParaRPr lang="en-US" altLang="zh-CN" dirty="0"/>
          </a:p>
          <a:p>
            <a:pPr algn="ctr"/>
            <a:r>
              <a:rPr lang="zh-CN" altLang="en-US" dirty="0"/>
              <a:t>在线精读</a:t>
            </a:r>
            <a:endParaRPr lang="en-US" altLang="zh-CN" dirty="0"/>
          </a:p>
        </p:txBody>
      </p:sp>
      <p:sp>
        <p:nvSpPr>
          <p:cNvPr id="116" name="矩形 115"/>
          <p:cNvSpPr/>
          <p:nvPr/>
        </p:nvSpPr>
        <p:spPr>
          <a:xfrm>
            <a:off x="393700" y="431296"/>
            <a:ext cx="1396532" cy="784827"/>
          </a:xfrm>
          <a:prstGeom prst="rect">
            <a:avLst/>
          </a:prstGeom>
        </p:spPr>
        <p:txBody>
          <a:bodyPr wrap="none" lIns="91436" tIns="45718" rIns="91436" bIns="45718">
            <a:spAutoFit/>
          </a:bodyPr>
          <a:lstStyle/>
          <a:p>
            <a:pPr marL="285736" indent="-285736">
              <a:lnSpc>
                <a:spcPct val="250000"/>
              </a:lnSpc>
              <a:buFont typeface="Wingdings" panose="05000000000000000000" pitchFamily="2" charset="2"/>
              <a:buChar char="n"/>
            </a:pPr>
            <a:r>
              <a:rPr lang="zh-CN" altLang="en-US" b="1" dirty="0">
                <a:solidFill>
                  <a:srgbClr val="FF0000"/>
                </a:solidFill>
                <a:latin typeface="微软雅黑" panose="020B0503020204020204" pitchFamily="34" charset="-122"/>
                <a:ea typeface="微软雅黑" panose="020B0503020204020204" pitchFamily="34" charset="-122"/>
                <a:sym typeface="+mn-ea"/>
              </a:rPr>
              <a:t>特色服务</a:t>
            </a:r>
            <a:endParaRPr lang="en-US" altLang="zh-CN" sz="14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1"/>
            <a:ext cx="9144000" cy="5126348"/>
          </a:xfrm>
          <a:prstGeom prst="rect">
            <a:avLst/>
          </a:prstGeom>
        </p:spPr>
      </p:pic>
      <p:pic>
        <p:nvPicPr>
          <p:cNvPr id="3" name="图片 2"/>
          <p:cNvPicPr>
            <a:picLocks noChangeAspect="1"/>
          </p:cNvPicPr>
          <p:nvPr/>
        </p:nvPicPr>
        <p:blipFill>
          <a:blip r:embed="rId4"/>
          <a:stretch>
            <a:fillRect/>
          </a:stretch>
        </p:blipFill>
        <p:spPr>
          <a:xfrm>
            <a:off x="1" y="0"/>
            <a:ext cx="6464300" cy="355600"/>
          </a:xfrm>
          <a:prstGeom prst="rect">
            <a:avLst/>
          </a:prstGeom>
        </p:spPr>
      </p:pic>
      <p:pic>
        <p:nvPicPr>
          <p:cNvPr id="4" name="图片 3"/>
          <p:cNvPicPr>
            <a:picLocks noChangeAspect="1"/>
          </p:cNvPicPr>
          <p:nvPr/>
        </p:nvPicPr>
        <p:blipFill>
          <a:blip r:embed="rId5"/>
          <a:stretch>
            <a:fillRect/>
          </a:stretch>
        </p:blipFill>
        <p:spPr>
          <a:xfrm>
            <a:off x="6400800" y="0"/>
            <a:ext cx="2743200" cy="355600"/>
          </a:xfrm>
          <a:prstGeom prst="rect">
            <a:avLst/>
          </a:prstGeom>
        </p:spPr>
      </p:pic>
      <p:pic>
        <p:nvPicPr>
          <p:cNvPr id="5" name="图片 4"/>
          <p:cNvPicPr>
            <a:picLocks noChangeAspect="1"/>
          </p:cNvPicPr>
          <p:nvPr/>
        </p:nvPicPr>
        <p:blipFill>
          <a:blip r:embed="rId6"/>
          <a:stretch>
            <a:fillRect/>
          </a:stretch>
        </p:blipFill>
        <p:spPr>
          <a:xfrm>
            <a:off x="7855149" y="72056"/>
            <a:ext cx="965200" cy="228600"/>
          </a:xfrm>
          <a:prstGeom prst="rect">
            <a:avLst/>
          </a:prstGeom>
        </p:spPr>
      </p:pic>
      <p:pic>
        <p:nvPicPr>
          <p:cNvPr id="7" name="图片 6"/>
          <p:cNvPicPr>
            <a:picLocks noChangeAspect="1"/>
          </p:cNvPicPr>
          <p:nvPr/>
        </p:nvPicPr>
        <p:blipFill>
          <a:blip r:embed="rId7"/>
          <a:stretch>
            <a:fillRect/>
          </a:stretch>
        </p:blipFill>
        <p:spPr>
          <a:xfrm>
            <a:off x="676267" y="355600"/>
            <a:ext cx="901700" cy="635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r>
              <a:rPr kumimoji="1" lang="en-US" altLang="zh-CN" sz="2000" dirty="0">
                <a:solidFill>
                  <a:srgbClr val="FFFFFF"/>
                </a:solidFill>
                <a:ea typeface="微软雅黑" panose="020B0503020204020204" pitchFamily="34" charset="-122"/>
              </a:rPr>
              <a:t>3.</a:t>
            </a:r>
            <a:r>
              <a:rPr lang="zh-CN" altLang="en-US" sz="1200" b="1" dirty="0">
                <a:solidFill>
                  <a:srgbClr val="FFFFFF"/>
                </a:solidFill>
                <a:ea typeface="微软雅黑" panose="020B0503020204020204" pitchFamily="34" charset="-122"/>
                <a:sym typeface="+mn-ea"/>
              </a:rPr>
              <a:t>万方智搜</a:t>
            </a:r>
            <a:r>
              <a:rPr lang="en-US" altLang="zh-CN" sz="1200" b="1" dirty="0">
                <a:solidFill>
                  <a:srgbClr val="FFFFFF"/>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特色功能</a:t>
            </a:r>
            <a:endParaRPr lang="zh-CN" altLang="en-US" sz="1200" b="1" dirty="0">
              <a:solidFill>
                <a:srgbClr val="FF0000"/>
              </a:solidFill>
              <a:ea typeface="微软雅黑" panose="020B0503020204020204" pitchFamily="34" charset="-122"/>
            </a:endParaRPr>
          </a:p>
        </p:txBody>
      </p:sp>
      <p:sp>
        <p:nvSpPr>
          <p:cNvPr id="11" name="文本框 10"/>
          <p:cNvSpPr txBox="1"/>
          <p:nvPr/>
        </p:nvSpPr>
        <p:spPr>
          <a:xfrm>
            <a:off x="301753" y="1092740"/>
            <a:ext cx="2121810" cy="1442699"/>
          </a:xfrm>
          <a:prstGeom prst="rect">
            <a:avLst/>
          </a:prstGeom>
          <a:noFill/>
        </p:spPr>
        <p:txBody>
          <a:bodyPr wrap="square" lIns="91436" tIns="45718" rIns="91436" bIns="45718" rtlCol="0">
            <a:spAutoFit/>
          </a:bodyPr>
          <a:lstStyle/>
          <a:p>
            <a:pPr marL="285736" indent="-285736">
              <a:lnSpc>
                <a:spcPct val="250000"/>
              </a:lnSpc>
              <a:buFont typeface="Wingdings" panose="05000000000000000000" pitchFamily="2" charset="2"/>
              <a:buChar char="n"/>
            </a:pPr>
            <a:r>
              <a:rPr lang="zh-CN" altLang="en-US" b="1" dirty="0">
                <a:solidFill>
                  <a:srgbClr val="FF0000"/>
                </a:solidFill>
                <a:latin typeface="微软雅黑" panose="020B0503020204020204" pitchFamily="34" charset="-122"/>
                <a:ea typeface="微软雅黑" panose="020B0503020204020204" pitchFamily="34" charset="-122"/>
                <a:sym typeface="+mn-ea"/>
              </a:rPr>
              <a:t>统一检索</a:t>
            </a:r>
            <a:endParaRPr lang="en-US" altLang="zh-CN" sz="1400" dirty="0">
              <a:solidFill>
                <a:srgbClr val="000000"/>
              </a:solidFill>
              <a:latin typeface="微软雅黑" panose="020B0503020204020204" pitchFamily="34" charset="-122"/>
              <a:ea typeface="微软雅黑" panose="020B0503020204020204" pitchFamily="34" charset="-122"/>
            </a:endParaRPr>
          </a:p>
          <a:p>
            <a:pPr fontAlgn="auto">
              <a:lnSpc>
                <a:spcPct val="150000"/>
              </a:lnSpc>
            </a:pPr>
            <a:r>
              <a:rPr lang="zh-CN" altLang="en-US" sz="1400" dirty="0">
                <a:solidFill>
                  <a:srgbClr val="000000"/>
                </a:solidFill>
                <a:latin typeface="微软雅黑" panose="020B0503020204020204" pitchFamily="34" charset="-122"/>
                <a:ea typeface="微软雅黑" panose="020B0503020204020204" pitchFamily="34" charset="-122"/>
              </a:rPr>
              <a:t>十种资源统一检索</a:t>
            </a:r>
            <a:endParaRPr lang="en-US" altLang="zh-CN" sz="1400" dirty="0">
              <a:solidFill>
                <a:srgbClr val="000000"/>
              </a:solidFill>
              <a:latin typeface="微软雅黑" panose="020B0503020204020204" pitchFamily="34" charset="-122"/>
              <a:ea typeface="微软雅黑" panose="020B0503020204020204" pitchFamily="34" charset="-122"/>
            </a:endParaRPr>
          </a:p>
          <a:p>
            <a:pPr fontAlgn="auto">
              <a:lnSpc>
                <a:spcPct val="150000"/>
              </a:lnSpc>
            </a:pPr>
            <a:r>
              <a:rPr lang="zh-CN" altLang="en-US" sz="1400" dirty="0">
                <a:solidFill>
                  <a:srgbClr val="000000"/>
                </a:solidFill>
                <a:latin typeface="微软雅黑" panose="020B0503020204020204" pitchFamily="34" charset="-122"/>
                <a:ea typeface="微软雅黑" panose="020B0503020204020204" pitchFamily="34" charset="-122"/>
              </a:rPr>
              <a:t>中英文统一检索</a:t>
            </a:r>
            <a:endParaRPr lang="en-US" altLang="zh-CN" sz="1400" dirty="0">
              <a:solidFill>
                <a:srgbClr val="00000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8"/>
          <a:stretch>
            <a:fillRect/>
          </a:stretch>
        </p:blipFill>
        <p:spPr>
          <a:xfrm>
            <a:off x="2188527" y="1038452"/>
            <a:ext cx="6438988" cy="306786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pic>
        <p:nvPicPr>
          <p:cNvPr id="7" name="图片 6"/>
          <p:cNvPicPr>
            <a:picLocks noChangeAspect="1"/>
          </p:cNvPicPr>
          <p:nvPr/>
        </p:nvPicPr>
        <p:blipFill>
          <a:blip r:embed="rId6"/>
          <a:stretch>
            <a:fillRect/>
          </a:stretch>
        </p:blipFill>
        <p:spPr>
          <a:xfrm>
            <a:off x="676267" y="355600"/>
            <a:ext cx="901700" cy="635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lvl="0"/>
            <a:r>
              <a:rPr kumimoji="1" lang="en-US" altLang="zh-CN" sz="2000" dirty="0">
                <a:solidFill>
                  <a:srgbClr val="FFFFFF"/>
                </a:solidFill>
                <a:ea typeface="微软雅黑" panose="020B0503020204020204" pitchFamily="34" charset="-122"/>
              </a:rPr>
              <a:t>3.</a:t>
            </a:r>
            <a:r>
              <a:rPr lang="zh-CN" altLang="en-US" sz="1200" b="1" dirty="0">
                <a:solidFill>
                  <a:srgbClr val="FFFFFF"/>
                </a:solidFill>
                <a:ea typeface="微软雅黑" panose="020B0503020204020204" pitchFamily="34" charset="-122"/>
                <a:sym typeface="+mn-ea"/>
              </a:rPr>
              <a:t>万方智搜</a:t>
            </a:r>
            <a:r>
              <a:rPr lang="en-US" altLang="zh-CN" sz="1200" b="1" dirty="0">
                <a:solidFill>
                  <a:srgbClr val="FFFFFF"/>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特色功能</a:t>
            </a:r>
            <a:endParaRPr lang="zh-CN" altLang="en-US" sz="1200" b="1" dirty="0">
              <a:solidFill>
                <a:srgbClr val="FF0000"/>
              </a:solidFill>
              <a:ea typeface="微软雅黑" panose="020B0503020204020204" pitchFamily="34" charset="-122"/>
            </a:endParaRPr>
          </a:p>
        </p:txBody>
      </p:sp>
      <p:sp>
        <p:nvSpPr>
          <p:cNvPr id="11" name="文本框 10"/>
          <p:cNvSpPr txBox="1"/>
          <p:nvPr/>
        </p:nvSpPr>
        <p:spPr>
          <a:xfrm>
            <a:off x="393700" y="1013045"/>
            <a:ext cx="2121810" cy="2758445"/>
          </a:xfrm>
          <a:prstGeom prst="rect">
            <a:avLst/>
          </a:prstGeom>
          <a:noFill/>
        </p:spPr>
        <p:txBody>
          <a:bodyPr wrap="square" lIns="91436" tIns="45718" rIns="91436" bIns="45718" rtlCol="0">
            <a:spAutoFit/>
          </a:bodyPr>
          <a:lstStyle/>
          <a:p>
            <a:pPr marL="285736" indent="-285736">
              <a:lnSpc>
                <a:spcPct val="250000"/>
              </a:lnSpc>
              <a:buFont typeface="Wingdings" panose="05000000000000000000" pitchFamily="2" charset="2"/>
              <a:buChar char="n"/>
            </a:pPr>
            <a:r>
              <a:rPr lang="zh-CN" altLang="en-US" b="1" dirty="0">
                <a:solidFill>
                  <a:srgbClr val="FF0000"/>
                </a:solidFill>
                <a:latin typeface="微软雅黑" panose="020B0503020204020204" pitchFamily="34" charset="-122"/>
                <a:ea typeface="微软雅黑" panose="020B0503020204020204" pitchFamily="34" charset="-122"/>
                <a:sym typeface="+mn-ea"/>
              </a:rPr>
              <a:t>智能识别</a:t>
            </a:r>
            <a:endParaRPr lang="en-US" altLang="zh-CN" sz="1400" dirty="0">
              <a:solidFill>
                <a:srgbClr val="000000"/>
              </a:solidFill>
              <a:latin typeface="微软雅黑" panose="020B0503020204020204" pitchFamily="34" charset="-122"/>
              <a:ea typeface="微软雅黑" panose="020B0503020204020204" pitchFamily="34" charset="-122"/>
            </a:endParaRPr>
          </a:p>
          <a:p>
            <a:pPr fontAlgn="auto">
              <a:lnSpc>
                <a:spcPct val="150000"/>
              </a:lnSpc>
            </a:pPr>
            <a:r>
              <a:rPr lang="en-US" altLang="zh-CN" sz="1400" dirty="0">
                <a:solidFill>
                  <a:srgbClr val="000000"/>
                </a:solidFill>
                <a:latin typeface="微软雅黑" panose="020B0503020204020204" pitchFamily="34" charset="-122"/>
                <a:ea typeface="微软雅黑" panose="020B0503020204020204" pitchFamily="34" charset="-122"/>
              </a:rPr>
              <a:t>      </a:t>
            </a:r>
            <a:r>
              <a:rPr lang="en-US" altLang="zh-CN" sz="1400" dirty="0" err="1">
                <a:solidFill>
                  <a:srgbClr val="000000"/>
                </a:solidFill>
                <a:latin typeface="微软雅黑" panose="020B0503020204020204" pitchFamily="34" charset="-122"/>
                <a:ea typeface="微软雅黑" panose="020B0503020204020204" pitchFamily="34" charset="-122"/>
              </a:rPr>
              <a:t>可对用户输入的检索词进行学者、期刊、机构等实体识别</a:t>
            </a:r>
            <a:r>
              <a:rPr lang="en-US" altLang="zh-CN" sz="1400" dirty="0">
                <a:solidFill>
                  <a:srgbClr val="000000"/>
                </a:solidFill>
                <a:latin typeface="微软雅黑" panose="020B0503020204020204" pitchFamily="34" charset="-122"/>
                <a:ea typeface="微软雅黑" panose="020B0503020204020204" pitchFamily="34" charset="-122"/>
              </a:rPr>
              <a:t> 。</a:t>
            </a:r>
            <a:r>
              <a:rPr lang="en-US" altLang="zh-CN" sz="1400" dirty="0" err="1">
                <a:solidFill>
                  <a:srgbClr val="000000"/>
                </a:solidFill>
                <a:latin typeface="微软雅黑" panose="020B0503020204020204" pitchFamily="34" charset="-122"/>
                <a:ea typeface="微软雅黑" panose="020B0503020204020204" pitchFamily="34" charset="-122"/>
              </a:rPr>
              <a:t>如用户检索</a:t>
            </a:r>
            <a:r>
              <a:rPr lang="zh-CN" altLang="en-US" sz="1400" dirty="0">
                <a:solidFill>
                  <a:srgbClr val="000000"/>
                </a:solidFill>
                <a:latin typeface="微软雅黑" panose="020B0503020204020204" pitchFamily="34" charset="-122"/>
                <a:ea typeface="微软雅黑" panose="020B0503020204020204" pitchFamily="34" charset="-122"/>
              </a:rPr>
              <a:t>李宝民</a:t>
            </a:r>
            <a:r>
              <a:rPr lang="en-US" altLang="zh-CN" sz="1400" dirty="0">
                <a:solidFill>
                  <a:srgbClr val="000000"/>
                </a:solidFill>
                <a:latin typeface="微软雅黑" panose="020B0503020204020204" pitchFamily="34" charset="-122"/>
                <a:ea typeface="微软雅黑" panose="020B0503020204020204" pitchFamily="34" charset="-122"/>
              </a:rPr>
              <a:t>，</a:t>
            </a:r>
            <a:r>
              <a:rPr lang="en-US" altLang="zh-CN" sz="1400" dirty="0" err="1">
                <a:solidFill>
                  <a:srgbClr val="000000"/>
                </a:solidFill>
                <a:latin typeface="微软雅黑" panose="020B0503020204020204" pitchFamily="34" charset="-122"/>
                <a:ea typeface="微软雅黑" panose="020B0503020204020204" pitchFamily="34" charset="-122"/>
              </a:rPr>
              <a:t>系统会显示出全部相同结果，并按规则进行排序</a:t>
            </a:r>
            <a:r>
              <a:rPr lang="en-US" altLang="zh-CN" sz="1400" dirty="0">
                <a:solidFill>
                  <a:srgbClr val="000000"/>
                </a:solidFill>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7"/>
          <a:stretch>
            <a:fillRect/>
          </a:stretch>
        </p:blipFill>
        <p:spPr>
          <a:xfrm>
            <a:off x="3367416" y="550305"/>
            <a:ext cx="5477317" cy="1427148"/>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nvPicPr>
        <p:blipFill>
          <a:blip r:embed="rId8"/>
          <a:stretch>
            <a:fillRect/>
          </a:stretch>
        </p:blipFill>
        <p:spPr>
          <a:xfrm>
            <a:off x="3379608" y="2123863"/>
            <a:ext cx="5477317" cy="1148748"/>
          </a:xfrm>
          <a:prstGeom prst="rect">
            <a:avLst/>
          </a:prstGeom>
          <a:ln>
            <a:noFill/>
          </a:ln>
          <a:effectLst>
            <a:outerShdw blurRad="292100" dist="139700" dir="2700000" algn="tl" rotWithShape="0">
              <a:srgbClr val="333333">
                <a:alpha val="65000"/>
              </a:srgbClr>
            </a:outerShdw>
          </a:effectLst>
        </p:spPr>
      </p:pic>
      <p:pic>
        <p:nvPicPr>
          <p:cNvPr id="2" name="图片 1"/>
          <p:cNvPicPr>
            <a:picLocks noChangeAspect="1"/>
          </p:cNvPicPr>
          <p:nvPr/>
        </p:nvPicPr>
        <p:blipFill>
          <a:blip r:embed="rId9"/>
          <a:stretch>
            <a:fillRect/>
          </a:stretch>
        </p:blipFill>
        <p:spPr>
          <a:xfrm>
            <a:off x="3379608" y="3546810"/>
            <a:ext cx="5477317" cy="139049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pic>
        <p:nvPicPr>
          <p:cNvPr id="7" name="图片 6"/>
          <p:cNvPicPr>
            <a:picLocks noChangeAspect="1"/>
          </p:cNvPicPr>
          <p:nvPr/>
        </p:nvPicPr>
        <p:blipFill>
          <a:blip r:embed="rId6"/>
          <a:stretch>
            <a:fillRect/>
          </a:stretch>
        </p:blipFill>
        <p:spPr>
          <a:xfrm>
            <a:off x="676267" y="355600"/>
            <a:ext cx="901700" cy="635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lvl="0"/>
            <a:r>
              <a:rPr kumimoji="1" lang="en-US" altLang="zh-CN" sz="2000" dirty="0">
                <a:solidFill>
                  <a:srgbClr val="FFFFFF"/>
                </a:solidFill>
                <a:ea typeface="微软雅黑" panose="020B0503020204020204" pitchFamily="34" charset="-122"/>
              </a:rPr>
              <a:t>3.</a:t>
            </a:r>
            <a:r>
              <a:rPr lang="zh-CN" altLang="en-US" sz="1200" b="1" dirty="0">
                <a:solidFill>
                  <a:srgbClr val="FFFFFF"/>
                </a:solidFill>
                <a:ea typeface="微软雅黑" panose="020B0503020204020204" pitchFamily="34" charset="-122"/>
                <a:sym typeface="+mn-ea"/>
              </a:rPr>
              <a:t>万方智搜</a:t>
            </a:r>
            <a:r>
              <a:rPr lang="en-US" altLang="zh-CN" sz="1200" b="1" dirty="0">
                <a:solidFill>
                  <a:srgbClr val="FFFFFF"/>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特色功能</a:t>
            </a:r>
            <a:endParaRPr lang="zh-CN" altLang="en-US" sz="1200" b="1" dirty="0">
              <a:solidFill>
                <a:srgbClr val="FF0000"/>
              </a:solidFill>
              <a:ea typeface="微软雅黑" panose="020B0503020204020204" pitchFamily="34" charset="-122"/>
            </a:endParaRPr>
          </a:p>
        </p:txBody>
      </p:sp>
      <p:sp>
        <p:nvSpPr>
          <p:cNvPr id="16" name="矩形 15"/>
          <p:cNvSpPr/>
          <p:nvPr/>
        </p:nvSpPr>
        <p:spPr>
          <a:xfrm>
            <a:off x="266514" y="675431"/>
            <a:ext cx="2775624" cy="3745253"/>
          </a:xfrm>
          <a:prstGeom prst="rect">
            <a:avLst/>
          </a:prstGeom>
        </p:spPr>
        <p:txBody>
          <a:bodyPr wrap="square" lIns="91436" tIns="45718" rIns="91436" bIns="45718">
            <a:spAutoFit/>
          </a:bodyPr>
          <a:lstStyle/>
          <a:p>
            <a:pPr marL="285736" indent="-285736">
              <a:lnSpc>
                <a:spcPct val="250000"/>
              </a:lnSpc>
              <a:buFont typeface="Wingdings" panose="05000000000000000000" pitchFamily="2" charset="2"/>
              <a:buChar char="n"/>
            </a:pPr>
            <a:r>
              <a:rPr lang="zh-CN" altLang="en-US" b="1" dirty="0">
                <a:solidFill>
                  <a:srgbClr val="FF0000"/>
                </a:solidFill>
                <a:latin typeface="微软雅黑" panose="020B0503020204020204" pitchFamily="34" charset="-122"/>
                <a:ea typeface="微软雅黑" panose="020B0503020204020204" pitchFamily="34" charset="-122"/>
                <a:sym typeface="+mn-ea"/>
              </a:rPr>
              <a:t>词表检索</a:t>
            </a:r>
            <a:endParaRPr lang="en-US" altLang="zh-CN" sz="1400" dirty="0">
              <a:solidFill>
                <a:srgbClr val="000000"/>
              </a:solidFill>
              <a:latin typeface="微软雅黑" panose="020B0503020204020204" pitchFamily="34" charset="-122"/>
              <a:ea typeface="微软雅黑" panose="020B0503020204020204" pitchFamily="34" charset="-122"/>
            </a:endParaRPr>
          </a:p>
          <a:p>
            <a:pPr>
              <a:lnSpc>
                <a:spcPct val="150000"/>
              </a:lnSpc>
            </a:pPr>
            <a:r>
              <a:rPr lang="en-US" altLang="zh-CN" sz="1400" dirty="0">
                <a:solidFill>
                  <a:srgbClr val="000000"/>
                </a:solidFill>
                <a:latin typeface="微软雅黑" panose="020B0503020204020204" pitchFamily="34" charset="-122"/>
                <a:ea typeface="微软雅黑" panose="020B0503020204020204" pitchFamily="34" charset="-122"/>
              </a:rPr>
              <a:t>      </a:t>
            </a:r>
            <a:r>
              <a:rPr lang="en-US" altLang="zh-CN" sz="1400" dirty="0" err="1">
                <a:solidFill>
                  <a:srgbClr val="000000"/>
                </a:solidFill>
                <a:latin typeface="微软雅黑" panose="020B0503020204020204" pitchFamily="34" charset="-122"/>
                <a:ea typeface="微软雅黑" panose="020B0503020204020204" pitchFamily="34" charset="-122"/>
              </a:rPr>
              <a:t>对检索词以可视化方式展示其</a:t>
            </a:r>
            <a:r>
              <a:rPr lang="zh-CN" altLang="en-US" sz="1400" dirty="0">
                <a:solidFill>
                  <a:srgbClr val="000000"/>
                </a:solidFill>
                <a:latin typeface="微软雅黑" panose="020B0503020204020204" pitchFamily="34" charset="-122"/>
                <a:ea typeface="微软雅黑" panose="020B0503020204020204" pitchFamily="34" charset="-122"/>
              </a:rPr>
              <a:t>学科范畴、同义词、</a:t>
            </a:r>
            <a:r>
              <a:rPr lang="en-US" altLang="zh-CN" sz="1400" dirty="0" err="1">
                <a:solidFill>
                  <a:srgbClr val="000000"/>
                </a:solidFill>
                <a:latin typeface="微软雅黑" panose="020B0503020204020204" pitchFamily="34" charset="-122"/>
                <a:ea typeface="微软雅黑" panose="020B0503020204020204" pitchFamily="34" charset="-122"/>
              </a:rPr>
              <a:t>上位词、下位词、相关词等</a:t>
            </a:r>
            <a:r>
              <a:rPr lang="zh-CN" altLang="en-US" sz="1400" dirty="0">
                <a:solidFill>
                  <a:srgbClr val="000000"/>
                </a:solidFill>
                <a:latin typeface="微软雅黑" panose="020B0503020204020204" pitchFamily="34" charset="-122"/>
                <a:ea typeface="微软雅黑" panose="020B0503020204020204" pitchFamily="34" charset="-122"/>
              </a:rPr>
              <a:t>知识关系</a:t>
            </a:r>
            <a:r>
              <a:rPr lang="en-US" altLang="zh-CN" sz="1400" dirty="0">
                <a:solidFill>
                  <a:srgbClr val="000000"/>
                </a:solidFill>
                <a:latin typeface="微软雅黑" panose="020B0503020204020204" pitchFamily="34" charset="-122"/>
                <a:ea typeface="微软雅黑" panose="020B0503020204020204" pitchFamily="34" charset="-122"/>
              </a:rPr>
              <a:t>。</a:t>
            </a:r>
          </a:p>
          <a:p>
            <a:pPr>
              <a:lnSpc>
                <a:spcPct val="150000"/>
              </a:lnSpc>
            </a:pPr>
            <a:r>
              <a:rPr lang="en-US" altLang="zh-CN" sz="1400" dirty="0">
                <a:solidFill>
                  <a:srgbClr val="000000"/>
                </a:solidFill>
                <a:latin typeface="微软雅黑" panose="020B0503020204020204" pitchFamily="34" charset="-122"/>
                <a:ea typeface="微软雅黑" panose="020B0503020204020204" pitchFamily="34" charset="-122"/>
              </a:rPr>
              <a:t>     </a:t>
            </a:r>
            <a:r>
              <a:rPr lang="zh-CN" altLang="en-US" sz="1400" dirty="0">
                <a:solidFill>
                  <a:srgbClr val="000000"/>
                </a:solidFill>
                <a:latin typeface="微软雅黑" panose="020B0503020204020204" pitchFamily="34" charset="-122"/>
                <a:ea typeface="微软雅黑" panose="020B0503020204020204" pitchFamily="34" charset="-122"/>
              </a:rPr>
              <a:t>规范性、学术性英文检索词推荐。</a:t>
            </a:r>
            <a:r>
              <a:rPr lang="en-US" altLang="zh-CN" sz="1400" dirty="0">
                <a:solidFill>
                  <a:srgbClr val="000000"/>
                </a:solidFill>
                <a:latin typeface="微软雅黑" panose="020B0503020204020204" pitchFamily="34" charset="-122"/>
                <a:ea typeface="微软雅黑" panose="020B0503020204020204" pitchFamily="34" charset="-122"/>
              </a:rPr>
              <a:t>       </a:t>
            </a:r>
          </a:p>
          <a:p>
            <a:pPr>
              <a:lnSpc>
                <a:spcPct val="150000"/>
              </a:lnSpc>
            </a:pPr>
            <a:r>
              <a:rPr lang="en-US" altLang="zh-CN" sz="1400" dirty="0">
                <a:solidFill>
                  <a:srgbClr val="000000"/>
                </a:solidFill>
                <a:latin typeface="微软雅黑" panose="020B0503020204020204" pitchFamily="34" charset="-122"/>
                <a:ea typeface="微软雅黑" panose="020B0503020204020204" pitchFamily="34" charset="-122"/>
              </a:rPr>
              <a:t>     </a:t>
            </a:r>
            <a:r>
              <a:rPr lang="zh-CN" altLang="zh-CN" sz="1400" dirty="0">
                <a:solidFill>
                  <a:srgbClr val="000000"/>
                </a:solidFill>
                <a:latin typeface="微软雅黑" panose="020B0503020204020204" pitchFamily="34" charset="-122"/>
                <a:ea typeface="微软雅黑" panose="020B0503020204020204" pitchFamily="34" charset="-122"/>
              </a:rPr>
              <a:t>点击</a:t>
            </a:r>
            <a:r>
              <a:rPr lang="zh-CN" altLang="en-US" sz="1400" dirty="0">
                <a:solidFill>
                  <a:srgbClr val="000000"/>
                </a:solidFill>
                <a:latin typeface="微软雅黑" panose="020B0503020204020204" pitchFamily="34" charset="-122"/>
                <a:ea typeface="微软雅黑" panose="020B0503020204020204" pitchFamily="34" charset="-122"/>
              </a:rPr>
              <a:t>至检索结果页</a:t>
            </a:r>
            <a:r>
              <a:rPr lang="zh-CN" altLang="zh-CN" sz="1400" dirty="0">
                <a:solidFill>
                  <a:srgbClr val="000000"/>
                </a:solidFill>
                <a:latin typeface="微软雅黑" panose="020B0503020204020204" pitchFamily="34" charset="-122"/>
                <a:ea typeface="微软雅黑" panose="020B0503020204020204" pitchFamily="34" charset="-122"/>
              </a:rPr>
              <a:t>，以此获取更符合需求的准确结果。</a:t>
            </a:r>
            <a:endParaRPr lang="en-US" altLang="zh-CN" sz="1400" dirty="0">
              <a:solidFill>
                <a:srgbClr val="000000"/>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rgbClr val="000000"/>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rgbClr val="000000"/>
              </a:solidFill>
              <a:latin typeface="微软雅黑" panose="020B0503020204020204" pitchFamily="34" charset="-122"/>
              <a:ea typeface="微软雅黑" panose="020B0503020204020204" pitchFamily="34" charset="-122"/>
            </a:endParaRPr>
          </a:p>
        </p:txBody>
      </p:sp>
      <p:grpSp>
        <p:nvGrpSpPr>
          <p:cNvPr id="12" name="组合 12"/>
          <p:cNvGrpSpPr/>
          <p:nvPr/>
        </p:nvGrpSpPr>
        <p:grpSpPr bwMode="auto">
          <a:xfrm>
            <a:off x="6720838" y="2330923"/>
            <a:ext cx="2305119" cy="2630682"/>
            <a:chOff x="4295960" y="482757"/>
            <a:chExt cx="2840523" cy="3241840"/>
          </a:xfrm>
        </p:grpSpPr>
        <p:sp>
          <p:nvSpPr>
            <p:cNvPr id="14" name="矩形 6"/>
            <p:cNvSpPr>
              <a:spLocks noChangeArrowheads="1"/>
            </p:cNvSpPr>
            <p:nvPr/>
          </p:nvSpPr>
          <p:spPr bwMode="auto">
            <a:xfrm>
              <a:off x="4295961" y="482757"/>
              <a:ext cx="1916068" cy="37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400" dirty="0"/>
                <a:t>Academic Libraries</a:t>
              </a:r>
            </a:p>
          </p:txBody>
        </p:sp>
        <p:sp>
          <p:nvSpPr>
            <p:cNvPr id="15" name="矩形 7"/>
            <p:cNvSpPr>
              <a:spLocks noChangeArrowheads="1"/>
            </p:cNvSpPr>
            <p:nvPr/>
          </p:nvSpPr>
          <p:spPr bwMode="auto">
            <a:xfrm>
              <a:off x="4295960" y="959849"/>
              <a:ext cx="1704709" cy="37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400" dirty="0"/>
                <a:t>College Libraries</a:t>
              </a:r>
            </a:p>
          </p:txBody>
        </p:sp>
        <p:sp>
          <p:nvSpPr>
            <p:cNvPr id="17" name="矩形 8"/>
            <p:cNvSpPr>
              <a:spLocks noChangeArrowheads="1"/>
            </p:cNvSpPr>
            <p:nvPr/>
          </p:nvSpPr>
          <p:spPr bwMode="auto">
            <a:xfrm>
              <a:off x="4295961" y="1436944"/>
              <a:ext cx="2303232" cy="37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400" dirty="0"/>
                <a:t>Junior College Libraries</a:t>
              </a:r>
            </a:p>
          </p:txBody>
        </p:sp>
        <p:sp>
          <p:nvSpPr>
            <p:cNvPr id="18" name="矩形 9"/>
            <p:cNvSpPr>
              <a:spLocks noChangeArrowheads="1"/>
            </p:cNvSpPr>
            <p:nvPr/>
          </p:nvSpPr>
          <p:spPr bwMode="auto">
            <a:xfrm>
              <a:off x="4295961" y="1914035"/>
              <a:ext cx="1908009" cy="37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400"/>
                <a:t>University libraries</a:t>
              </a:r>
            </a:p>
          </p:txBody>
        </p:sp>
        <p:sp>
          <p:nvSpPr>
            <p:cNvPr id="19" name="矩形 10"/>
            <p:cNvSpPr>
              <a:spLocks noChangeArrowheads="1"/>
            </p:cNvSpPr>
            <p:nvPr/>
          </p:nvSpPr>
          <p:spPr bwMode="auto">
            <a:xfrm>
              <a:off x="4295961" y="2391129"/>
              <a:ext cx="1582081" cy="37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400"/>
                <a:t>school libraries</a:t>
              </a:r>
            </a:p>
          </p:txBody>
        </p:sp>
        <p:sp>
          <p:nvSpPr>
            <p:cNvPr id="20" name="矩形 11"/>
            <p:cNvSpPr>
              <a:spLocks noChangeArrowheads="1"/>
            </p:cNvSpPr>
            <p:nvPr/>
          </p:nvSpPr>
          <p:spPr bwMode="auto">
            <a:xfrm>
              <a:off x="4295961" y="2868221"/>
              <a:ext cx="2840522" cy="37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400"/>
                <a:t>Higher education institutions</a:t>
              </a:r>
            </a:p>
          </p:txBody>
        </p:sp>
        <p:sp>
          <p:nvSpPr>
            <p:cNvPr id="21" name="矩形 25"/>
            <p:cNvSpPr>
              <a:spLocks noChangeArrowheads="1"/>
            </p:cNvSpPr>
            <p:nvPr/>
          </p:nvSpPr>
          <p:spPr bwMode="auto">
            <a:xfrm>
              <a:off x="4295960" y="3345317"/>
              <a:ext cx="2614228" cy="37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1400"/>
                <a:t>Learning Resource Centers</a:t>
              </a:r>
              <a:endParaRPr lang="zh-CN" altLang="en-US" sz="1400"/>
            </a:p>
          </p:txBody>
        </p:sp>
      </p:grpSp>
      <p:sp>
        <p:nvSpPr>
          <p:cNvPr id="13" name="箭头: 虚尾 13"/>
          <p:cNvSpPr/>
          <p:nvPr/>
        </p:nvSpPr>
        <p:spPr>
          <a:xfrm>
            <a:off x="5032823" y="3492374"/>
            <a:ext cx="1554913" cy="691719"/>
          </a:xfrm>
          <a:prstGeom prst="stripedRightArrow">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lIns="91436" tIns="45718" rIns="91436" bIns="45718" anchor="ctr"/>
          <a:lstStyle/>
          <a:p>
            <a:pPr algn="ctr" eaLnBrk="1" fontAlgn="auto" hangingPunct="1">
              <a:defRPr/>
            </a:pPr>
            <a:r>
              <a:rPr lang="zh-CN" altLang="en-US" sz="1600" noProof="1">
                <a:latin typeface="楷体" panose="02010609060101010101" pitchFamily="49" charset="-122"/>
                <a:ea typeface="楷体" panose="02010609060101010101" pitchFamily="49" charset="-122"/>
              </a:rPr>
              <a:t>引导与发现</a:t>
            </a:r>
          </a:p>
        </p:txBody>
      </p:sp>
      <p:pic>
        <p:nvPicPr>
          <p:cNvPr id="2" name="图片 1"/>
          <p:cNvPicPr>
            <a:picLocks noChangeAspect="1"/>
          </p:cNvPicPr>
          <p:nvPr/>
        </p:nvPicPr>
        <p:blipFill>
          <a:blip r:embed="rId7"/>
          <a:stretch>
            <a:fillRect/>
          </a:stretch>
        </p:blipFill>
        <p:spPr>
          <a:xfrm>
            <a:off x="3109955" y="917725"/>
            <a:ext cx="3390349" cy="243191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pic>
        <p:nvPicPr>
          <p:cNvPr id="7" name="图片 6"/>
          <p:cNvPicPr>
            <a:picLocks noChangeAspect="1"/>
          </p:cNvPicPr>
          <p:nvPr/>
        </p:nvPicPr>
        <p:blipFill>
          <a:blip r:embed="rId6"/>
          <a:stretch>
            <a:fillRect/>
          </a:stretch>
        </p:blipFill>
        <p:spPr>
          <a:xfrm>
            <a:off x="676267" y="355600"/>
            <a:ext cx="901700" cy="635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lvl="0"/>
            <a:r>
              <a:rPr kumimoji="1" lang="en-US" altLang="zh-CN" sz="2000" dirty="0">
                <a:solidFill>
                  <a:srgbClr val="FFFFFF"/>
                </a:solidFill>
                <a:ea typeface="微软雅黑" panose="020B0503020204020204" pitchFamily="34" charset="-122"/>
              </a:rPr>
              <a:t>3.</a:t>
            </a:r>
            <a:r>
              <a:rPr lang="zh-CN" altLang="en-US" sz="1200" b="1" dirty="0">
                <a:solidFill>
                  <a:srgbClr val="FFFFFF"/>
                </a:solidFill>
                <a:ea typeface="微软雅黑" panose="020B0503020204020204" pitchFamily="34" charset="-122"/>
                <a:sym typeface="+mn-ea"/>
              </a:rPr>
              <a:t>万方智搜</a:t>
            </a:r>
            <a:r>
              <a:rPr lang="en-US" altLang="zh-CN" sz="1200" b="1" dirty="0">
                <a:solidFill>
                  <a:srgbClr val="FFFFFF"/>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特色功能</a:t>
            </a:r>
            <a:endParaRPr lang="zh-CN" altLang="en-US" sz="1200" b="1" dirty="0">
              <a:solidFill>
                <a:srgbClr val="FF0000"/>
              </a:solidFill>
              <a:ea typeface="微软雅黑" panose="020B0503020204020204" pitchFamily="34" charset="-122"/>
            </a:endParaRPr>
          </a:p>
        </p:txBody>
      </p:sp>
      <p:sp>
        <p:nvSpPr>
          <p:cNvPr id="11" name="文本框 10"/>
          <p:cNvSpPr txBox="1"/>
          <p:nvPr/>
        </p:nvSpPr>
        <p:spPr>
          <a:xfrm>
            <a:off x="211638" y="648544"/>
            <a:ext cx="2558890" cy="3416317"/>
          </a:xfrm>
          <a:prstGeom prst="rect">
            <a:avLst/>
          </a:prstGeom>
          <a:noFill/>
        </p:spPr>
        <p:txBody>
          <a:bodyPr wrap="square" lIns="91436" tIns="45718" rIns="91436" bIns="45718" rtlCol="0">
            <a:spAutoFit/>
          </a:bodyPr>
          <a:lstStyle/>
          <a:p>
            <a:pPr marL="285736" indent="-285736">
              <a:lnSpc>
                <a:spcPct val="250000"/>
              </a:lnSpc>
              <a:buFont typeface="Wingdings" panose="05000000000000000000" pitchFamily="2" charset="2"/>
              <a:buChar char="n"/>
            </a:pPr>
            <a:r>
              <a:rPr lang="zh-CN" altLang="en-US" b="1" dirty="0">
                <a:solidFill>
                  <a:srgbClr val="FF0000"/>
                </a:solidFill>
                <a:latin typeface="微软雅黑" panose="020B0503020204020204" pitchFamily="34" charset="-122"/>
                <a:ea typeface="微软雅黑" panose="020B0503020204020204" pitchFamily="34" charset="-122"/>
                <a:sym typeface="+mn-ea"/>
              </a:rPr>
              <a:t>便捷检索</a:t>
            </a:r>
            <a:endParaRPr lang="en-US" altLang="zh-CN" b="1" dirty="0">
              <a:solidFill>
                <a:srgbClr val="FF0000"/>
              </a:solidFill>
              <a:latin typeface="微软雅黑" panose="020B0503020204020204" pitchFamily="34" charset="-122"/>
              <a:ea typeface="微软雅黑" panose="020B0503020204020204" pitchFamily="34" charset="-122"/>
              <a:sym typeface="+mn-ea"/>
            </a:endParaRPr>
          </a:p>
          <a:p>
            <a:pPr>
              <a:lnSpc>
                <a:spcPct val="150000"/>
              </a:lnSpc>
            </a:pPr>
            <a:r>
              <a:rPr lang="en-US" altLang="zh-CN" sz="1400" dirty="0">
                <a:solidFill>
                  <a:srgbClr val="000000"/>
                </a:solidFill>
                <a:latin typeface="微软雅黑" panose="020B0503020204020204" pitchFamily="34" charset="-122"/>
                <a:ea typeface="微软雅黑" panose="020B0503020204020204" pitchFamily="34" charset="-122"/>
              </a:rPr>
              <a:t>      </a:t>
            </a:r>
            <a:r>
              <a:rPr lang="zh-CN" altLang="en-US" sz="1400" dirty="0">
                <a:solidFill>
                  <a:srgbClr val="000000"/>
                </a:solidFill>
                <a:latin typeface="微软雅黑" panose="020B0503020204020204" pitchFamily="34" charset="-122"/>
                <a:ea typeface="微软雅黑" panose="020B0503020204020204" pitchFamily="34" charset="-122"/>
              </a:rPr>
              <a:t>为用户提供</a:t>
            </a:r>
            <a:r>
              <a:rPr lang="en-US" altLang="zh-CN" sz="1400" dirty="0">
                <a:solidFill>
                  <a:srgbClr val="000000"/>
                </a:solidFill>
                <a:latin typeface="微软雅黑" panose="020B0503020204020204" pitchFamily="34" charset="-122"/>
                <a:ea typeface="微软雅黑" panose="020B0503020204020204" pitchFamily="34" charset="-122"/>
              </a:rPr>
              <a:t>2</a:t>
            </a:r>
            <a:r>
              <a:rPr lang="zh-CN" altLang="en-US" sz="1400" dirty="0">
                <a:solidFill>
                  <a:srgbClr val="000000"/>
                </a:solidFill>
                <a:latin typeface="微软雅黑" panose="020B0503020204020204" pitchFamily="34" charset="-122"/>
                <a:ea typeface="微软雅黑" panose="020B0503020204020204" pitchFamily="34" charset="-122"/>
              </a:rPr>
              <a:t>种搜索模式：自由检索以及</a:t>
            </a:r>
            <a:r>
              <a:rPr lang="en-US" altLang="zh-CN" sz="1400" dirty="0">
                <a:solidFill>
                  <a:srgbClr val="000000"/>
                </a:solidFill>
                <a:latin typeface="微软雅黑" panose="020B0503020204020204" pitchFamily="34" charset="-122"/>
                <a:ea typeface="微软雅黑" panose="020B0503020204020204" pitchFamily="34" charset="-122"/>
              </a:rPr>
              <a:t>PQ</a:t>
            </a:r>
            <a:r>
              <a:rPr lang="zh-CN" altLang="en-US" sz="1400" dirty="0">
                <a:solidFill>
                  <a:srgbClr val="000000"/>
                </a:solidFill>
                <a:latin typeface="微软雅黑" panose="020B0503020204020204" pitchFamily="34" charset="-122"/>
                <a:ea typeface="微软雅黑" panose="020B0503020204020204" pitchFamily="34" charset="-122"/>
              </a:rPr>
              <a:t>限定检索。</a:t>
            </a:r>
            <a:endParaRPr lang="en-US" altLang="zh-CN" sz="1400" dirty="0">
              <a:solidFill>
                <a:srgbClr val="000000"/>
              </a:solidFill>
              <a:latin typeface="微软雅黑" panose="020B0503020204020204" pitchFamily="34" charset="-122"/>
              <a:ea typeface="微软雅黑" panose="020B0503020204020204" pitchFamily="34" charset="-122"/>
            </a:endParaRPr>
          </a:p>
          <a:p>
            <a:pPr fontAlgn="auto">
              <a:lnSpc>
                <a:spcPct val="150000"/>
              </a:lnSpc>
            </a:pPr>
            <a:r>
              <a:rPr lang="en-US" altLang="zh-CN" sz="1400" dirty="0">
                <a:solidFill>
                  <a:srgbClr val="000000"/>
                </a:solidFill>
                <a:latin typeface="微软雅黑" panose="020B0503020204020204" pitchFamily="34" charset="-122"/>
                <a:ea typeface="微软雅黑" panose="020B0503020204020204" pitchFamily="34" charset="-122"/>
              </a:rPr>
              <a:t>      </a:t>
            </a:r>
            <a:r>
              <a:rPr lang="zh-CN" altLang="en-US" sz="1400" b="1" dirty="0">
                <a:solidFill>
                  <a:srgbClr val="000000"/>
                </a:solidFill>
                <a:latin typeface="微软雅黑" panose="020B0503020204020204" pitchFamily="34" charset="-122"/>
                <a:ea typeface="微软雅黑" panose="020B0503020204020204" pitchFamily="34" charset="-122"/>
              </a:rPr>
              <a:t>自由检索：</a:t>
            </a:r>
            <a:r>
              <a:rPr lang="zh-CN" altLang="en-US" sz="1400" dirty="0">
                <a:solidFill>
                  <a:srgbClr val="000000"/>
                </a:solidFill>
                <a:latin typeface="微软雅黑" panose="020B0503020204020204" pitchFamily="34" charset="-122"/>
                <a:ea typeface="微软雅黑" panose="020B0503020204020204" pitchFamily="34" charset="-122"/>
              </a:rPr>
              <a:t>满足用户经常使用搜索引擎的习惯，为用户带来更便捷的体验。</a:t>
            </a:r>
            <a:endParaRPr lang="en-US" altLang="zh-CN" sz="1400" dirty="0">
              <a:solidFill>
                <a:srgbClr val="000000"/>
              </a:solidFill>
              <a:latin typeface="微软雅黑" panose="020B0503020204020204" pitchFamily="34" charset="-122"/>
              <a:ea typeface="微软雅黑" panose="020B0503020204020204" pitchFamily="34" charset="-122"/>
            </a:endParaRPr>
          </a:p>
          <a:p>
            <a:pPr fontAlgn="auto">
              <a:lnSpc>
                <a:spcPct val="150000"/>
              </a:lnSpc>
            </a:pPr>
            <a:r>
              <a:rPr lang="en-US" altLang="zh-CN" sz="1400" b="1" dirty="0">
                <a:solidFill>
                  <a:srgbClr val="000000"/>
                </a:solidFill>
                <a:latin typeface="微软雅黑" panose="020B0503020204020204" pitchFamily="34" charset="-122"/>
                <a:ea typeface="微软雅黑" panose="020B0503020204020204" pitchFamily="34" charset="-122"/>
              </a:rPr>
              <a:t>      PQ</a:t>
            </a:r>
            <a:r>
              <a:rPr lang="zh-CN" altLang="en-US" sz="1400" b="1" dirty="0">
                <a:solidFill>
                  <a:srgbClr val="000000"/>
                </a:solidFill>
                <a:latin typeface="微软雅黑" panose="020B0503020204020204" pitchFamily="34" charset="-122"/>
                <a:ea typeface="微软雅黑" panose="020B0503020204020204" pitchFamily="34" charset="-122"/>
              </a:rPr>
              <a:t>限定检索：</a:t>
            </a:r>
            <a:r>
              <a:rPr lang="zh-CN" altLang="en-US" sz="1400" dirty="0">
                <a:solidFill>
                  <a:srgbClr val="000000"/>
                </a:solidFill>
                <a:latin typeface="微软雅黑" panose="020B0503020204020204" pitchFamily="34" charset="-122"/>
                <a:ea typeface="微软雅黑" panose="020B0503020204020204" pitchFamily="34" charset="-122"/>
              </a:rPr>
              <a:t>满足专业检索人员需求，使检索结果更为准确，支持布尔逻辑关系</a:t>
            </a:r>
            <a:endParaRPr lang="en-US" altLang="zh-CN" sz="1200" dirty="0">
              <a:latin typeface="微软雅黑" panose="020B0503020204020204" pitchFamily="34" charset="-122"/>
              <a:ea typeface="微软雅黑" panose="020B0503020204020204" pitchFamily="34" charset="-122"/>
            </a:endParaRPr>
          </a:p>
        </p:txBody>
      </p:sp>
      <p:sp>
        <p:nvSpPr>
          <p:cNvPr id="6" name="矩形 5"/>
          <p:cNvSpPr/>
          <p:nvPr/>
        </p:nvSpPr>
        <p:spPr>
          <a:xfrm>
            <a:off x="124228" y="4347502"/>
            <a:ext cx="3820914" cy="311621"/>
          </a:xfrm>
          <a:prstGeom prst="rect">
            <a:avLst/>
          </a:prstGeom>
        </p:spPr>
        <p:txBody>
          <a:bodyPr wrap="square" lIns="91436" tIns="45718" rIns="91436" bIns="45718">
            <a:spAutoFit/>
          </a:bodyPr>
          <a:lstStyle/>
          <a:p>
            <a:r>
              <a:rPr lang="zh-CN" altLang="en-US" sz="1400" b="1" dirty="0">
                <a:solidFill>
                  <a:srgbClr val="000000"/>
                </a:solidFill>
                <a:latin typeface="微软雅黑" panose="020B0503020204020204" pitchFamily="34" charset="-122"/>
                <a:ea typeface="微软雅黑" panose="020B0503020204020204" pitchFamily="34" charset="-122"/>
              </a:rPr>
              <a:t>作者刊名、作者主题、主题刊名、合作者检索</a:t>
            </a:r>
          </a:p>
        </p:txBody>
      </p:sp>
      <p:pic>
        <p:nvPicPr>
          <p:cNvPr id="10" name="图片 9"/>
          <p:cNvPicPr>
            <a:picLocks noChangeAspect="1"/>
          </p:cNvPicPr>
          <p:nvPr/>
        </p:nvPicPr>
        <p:blipFill>
          <a:blip r:embed="rId7"/>
          <a:stretch>
            <a:fillRect/>
          </a:stretch>
        </p:blipFill>
        <p:spPr>
          <a:xfrm>
            <a:off x="3315225" y="796000"/>
            <a:ext cx="5617139" cy="1781180"/>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a:blip r:embed="rId8"/>
          <a:stretch>
            <a:fillRect/>
          </a:stretch>
        </p:blipFill>
        <p:spPr>
          <a:xfrm>
            <a:off x="3021544" y="1780610"/>
            <a:ext cx="5198972" cy="1793299"/>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a:blip r:embed="rId9"/>
          <a:stretch>
            <a:fillRect/>
          </a:stretch>
        </p:blipFill>
        <p:spPr>
          <a:xfrm>
            <a:off x="4002621" y="3184842"/>
            <a:ext cx="4929742" cy="149340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pic>
        <p:nvPicPr>
          <p:cNvPr id="7" name="图片 6"/>
          <p:cNvPicPr>
            <a:picLocks noChangeAspect="1"/>
          </p:cNvPicPr>
          <p:nvPr/>
        </p:nvPicPr>
        <p:blipFill>
          <a:blip r:embed="rId6"/>
          <a:stretch>
            <a:fillRect/>
          </a:stretch>
        </p:blipFill>
        <p:spPr>
          <a:xfrm>
            <a:off x="676267" y="355600"/>
            <a:ext cx="901700" cy="635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lvl="0"/>
            <a:r>
              <a:rPr kumimoji="1" lang="en-US" altLang="zh-CN" sz="2000" dirty="0">
                <a:solidFill>
                  <a:srgbClr val="FFFFFF"/>
                </a:solidFill>
                <a:ea typeface="微软雅黑" panose="020B0503020204020204" pitchFamily="34" charset="-122"/>
              </a:rPr>
              <a:t>3.</a:t>
            </a:r>
            <a:r>
              <a:rPr lang="zh-CN" altLang="en-US" sz="1200" b="1" dirty="0">
                <a:solidFill>
                  <a:srgbClr val="FFFFFF"/>
                </a:solidFill>
                <a:ea typeface="微软雅黑" panose="020B0503020204020204" pitchFamily="34" charset="-122"/>
                <a:sym typeface="+mn-ea"/>
              </a:rPr>
              <a:t>万方智搜</a:t>
            </a:r>
            <a:r>
              <a:rPr lang="en-US" altLang="zh-CN" sz="1200" b="1" dirty="0">
                <a:solidFill>
                  <a:srgbClr val="FFFFFF"/>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特色功能</a:t>
            </a:r>
            <a:endParaRPr lang="zh-CN" altLang="en-US" sz="1200" b="1" dirty="0">
              <a:solidFill>
                <a:srgbClr val="FF0000"/>
              </a:solidFill>
              <a:ea typeface="微软雅黑" panose="020B0503020204020204" pitchFamily="34" charset="-122"/>
            </a:endParaRPr>
          </a:p>
        </p:txBody>
      </p:sp>
      <p:sp>
        <p:nvSpPr>
          <p:cNvPr id="11" name="文本框 10"/>
          <p:cNvSpPr txBox="1"/>
          <p:nvPr/>
        </p:nvSpPr>
        <p:spPr>
          <a:xfrm>
            <a:off x="393701" y="862285"/>
            <a:ext cx="2464347" cy="3087380"/>
          </a:xfrm>
          <a:prstGeom prst="rect">
            <a:avLst/>
          </a:prstGeom>
          <a:noFill/>
        </p:spPr>
        <p:txBody>
          <a:bodyPr wrap="square" lIns="91436" tIns="45718" rIns="91436" bIns="45718" rtlCol="0">
            <a:spAutoFit/>
          </a:bodyPr>
          <a:lstStyle/>
          <a:p>
            <a:pPr marL="285736" indent="-285736">
              <a:lnSpc>
                <a:spcPct val="250000"/>
              </a:lnSpc>
              <a:buFont typeface="Wingdings" panose="05000000000000000000" pitchFamily="2" charset="2"/>
              <a:buChar char="n"/>
            </a:pPr>
            <a:r>
              <a:rPr lang="zh-CN" altLang="en-US" b="1" dirty="0">
                <a:solidFill>
                  <a:srgbClr val="FF0000"/>
                </a:solidFill>
                <a:latin typeface="微软雅黑" panose="020B0503020204020204" pitchFamily="34" charset="-122"/>
                <a:ea typeface="微软雅黑" panose="020B0503020204020204" pitchFamily="34" charset="-122"/>
                <a:sym typeface="+mn-ea"/>
              </a:rPr>
              <a:t>扩展检索</a:t>
            </a:r>
            <a:endParaRPr lang="en-US" altLang="zh-CN" sz="1400" dirty="0">
              <a:solidFill>
                <a:srgbClr val="000000"/>
              </a:solidFill>
              <a:latin typeface="微软雅黑" panose="020B0503020204020204" pitchFamily="34" charset="-122"/>
              <a:ea typeface="微软雅黑" panose="020B0503020204020204" pitchFamily="34" charset="-122"/>
            </a:endParaRPr>
          </a:p>
          <a:p>
            <a:pPr fontAlgn="auto">
              <a:lnSpc>
                <a:spcPct val="150000"/>
              </a:lnSpc>
            </a:pPr>
            <a:r>
              <a:rPr lang="zh-CN" altLang="en-US" sz="1400" b="1" dirty="0">
                <a:solidFill>
                  <a:srgbClr val="000000"/>
                </a:solidFill>
                <a:latin typeface="微软雅黑" panose="020B0503020204020204" pitchFamily="34" charset="-122"/>
                <a:ea typeface="微软雅黑" panose="020B0503020204020204" pitchFamily="34" charset="-122"/>
              </a:rPr>
              <a:t>中英文扩展：</a:t>
            </a:r>
            <a:endParaRPr lang="en-US" altLang="zh-CN" sz="1400" b="1" dirty="0">
              <a:solidFill>
                <a:srgbClr val="000000"/>
              </a:solidFill>
              <a:latin typeface="微软雅黑" panose="020B0503020204020204" pitchFamily="34" charset="-122"/>
              <a:ea typeface="微软雅黑" panose="020B0503020204020204" pitchFamily="34" charset="-122"/>
            </a:endParaRPr>
          </a:p>
          <a:p>
            <a:pPr fontAlgn="auto">
              <a:lnSpc>
                <a:spcPct val="150000"/>
              </a:lnSpc>
            </a:pPr>
            <a:r>
              <a:rPr lang="zh-CN" altLang="en-US" sz="1400" dirty="0">
                <a:solidFill>
                  <a:srgbClr val="000000"/>
                </a:solidFill>
                <a:latin typeface="微软雅黑" panose="020B0503020204020204" pitchFamily="34" charset="-122"/>
                <a:ea typeface="微软雅黑" panose="020B0503020204020204" pitchFamily="34" charset="-122"/>
              </a:rPr>
              <a:t>用户输入的中文词时，系统会专业词典，对该检索词进行翻译，帮助用户发现中文文献和外文文献。例如，输入机器人时，系统会检索出 机器人和 </a:t>
            </a:r>
            <a:r>
              <a:rPr lang="en-US" altLang="zh-CN" sz="1400" dirty="0">
                <a:solidFill>
                  <a:srgbClr val="000000"/>
                </a:solidFill>
                <a:latin typeface="微软雅黑" panose="020B0503020204020204" pitchFamily="34" charset="-122"/>
                <a:ea typeface="微软雅黑" panose="020B0503020204020204" pitchFamily="34" charset="-122"/>
              </a:rPr>
              <a:t>robot </a:t>
            </a:r>
            <a:r>
              <a:rPr lang="zh-CN" altLang="en-US" sz="1400" dirty="0">
                <a:solidFill>
                  <a:srgbClr val="000000"/>
                </a:solidFill>
                <a:latin typeface="微软雅黑" panose="020B0503020204020204" pitchFamily="34" charset="-122"/>
                <a:ea typeface="微软雅黑" panose="020B0503020204020204" pitchFamily="34" charset="-122"/>
              </a:rPr>
              <a:t>的文献。</a:t>
            </a:r>
            <a:endParaRPr lang="en-US" altLang="zh-CN" sz="1400" dirty="0">
              <a:solidFill>
                <a:srgbClr val="0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7"/>
          <a:stretch>
            <a:fillRect/>
          </a:stretch>
        </p:blipFill>
        <p:spPr>
          <a:xfrm>
            <a:off x="3165710" y="869169"/>
            <a:ext cx="5654637" cy="314268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665802" y="411432"/>
            <a:ext cx="1955800" cy="736600"/>
          </a:xfrm>
          <a:prstGeom prst="rect">
            <a:avLst/>
          </a:prstGeom>
        </p:spPr>
      </p:pic>
      <p:pic>
        <p:nvPicPr>
          <p:cNvPr id="8" name="图片 7"/>
          <p:cNvPicPr>
            <a:picLocks noChangeAspect="1"/>
          </p:cNvPicPr>
          <p:nvPr/>
        </p:nvPicPr>
        <p:blipFill>
          <a:blip r:embed="rId4"/>
          <a:stretch>
            <a:fillRect/>
          </a:stretch>
        </p:blipFill>
        <p:spPr>
          <a:xfrm>
            <a:off x="3784009" y="773319"/>
            <a:ext cx="2209800" cy="355600"/>
          </a:xfrm>
          <a:prstGeom prst="rect">
            <a:avLst/>
          </a:prstGeom>
        </p:spPr>
      </p:pic>
      <p:pic>
        <p:nvPicPr>
          <p:cNvPr id="9" name="图片 8"/>
          <p:cNvPicPr>
            <a:picLocks noChangeAspect="1"/>
          </p:cNvPicPr>
          <p:nvPr/>
        </p:nvPicPr>
        <p:blipFill>
          <a:blip r:embed="rId5"/>
          <a:stretch>
            <a:fillRect/>
          </a:stretch>
        </p:blipFill>
        <p:spPr>
          <a:xfrm>
            <a:off x="3069095" y="1414234"/>
            <a:ext cx="266700" cy="266700"/>
          </a:xfrm>
          <a:prstGeom prst="rect">
            <a:avLst/>
          </a:prstGeom>
        </p:spPr>
      </p:pic>
      <p:pic>
        <p:nvPicPr>
          <p:cNvPr id="10" name="图片 9"/>
          <p:cNvPicPr>
            <a:picLocks noChangeAspect="1"/>
          </p:cNvPicPr>
          <p:nvPr/>
        </p:nvPicPr>
        <p:blipFill>
          <a:blip r:embed="rId6"/>
          <a:stretch>
            <a:fillRect/>
          </a:stretch>
        </p:blipFill>
        <p:spPr>
          <a:xfrm>
            <a:off x="3069095" y="1960531"/>
            <a:ext cx="266700" cy="266700"/>
          </a:xfrm>
          <a:prstGeom prst="rect">
            <a:avLst/>
          </a:prstGeom>
        </p:spPr>
      </p:pic>
      <p:sp>
        <p:nvSpPr>
          <p:cNvPr id="13" name="文本框 12"/>
          <p:cNvSpPr txBox="1"/>
          <p:nvPr/>
        </p:nvSpPr>
        <p:spPr>
          <a:xfrm>
            <a:off x="3473098" y="1911640"/>
            <a:ext cx="3474028" cy="369332"/>
          </a:xfrm>
          <a:prstGeom prst="rect">
            <a:avLst/>
          </a:prstGeom>
          <a:noFill/>
        </p:spPr>
        <p:txBody>
          <a:bodyPr wrap="none" lIns="91436" tIns="45718" rIns="91436" bIns="45718" rtlCol="0">
            <a:spAutoFit/>
          </a:bodyPr>
          <a:lstStyle/>
          <a:p>
            <a:r>
              <a:rPr lang="zh-CN" altLang="en-US" dirty="0">
                <a:ea typeface="微软雅黑" panose="020B0503020204020204" pitchFamily="34" charset="-122"/>
              </a:rPr>
              <a:t>学术资源发现服务</a:t>
            </a:r>
            <a:r>
              <a:rPr lang="en-US" altLang="zh-CN" dirty="0">
                <a:ea typeface="微软雅黑" panose="020B0503020204020204" pitchFamily="34" charset="-122"/>
              </a:rPr>
              <a:t>——</a:t>
            </a:r>
            <a:r>
              <a:rPr lang="zh-CN" altLang="en-US" dirty="0">
                <a:ea typeface="微软雅黑" panose="020B0503020204020204" pitchFamily="34" charset="-122"/>
              </a:rPr>
              <a:t>万方智搜</a:t>
            </a:r>
          </a:p>
        </p:txBody>
      </p:sp>
      <p:sp>
        <p:nvSpPr>
          <p:cNvPr id="18" name="文本框 17"/>
          <p:cNvSpPr txBox="1"/>
          <p:nvPr/>
        </p:nvSpPr>
        <p:spPr>
          <a:xfrm>
            <a:off x="4250063" y="765225"/>
            <a:ext cx="715085" cy="369332"/>
          </a:xfrm>
          <a:prstGeom prst="rect">
            <a:avLst/>
          </a:prstGeom>
          <a:noFill/>
        </p:spPr>
        <p:txBody>
          <a:bodyPr wrap="none" lIns="91436" tIns="45718" rIns="91436" bIns="45718" rtlCol="0">
            <a:spAutoFit/>
          </a:bodyPr>
          <a:lstStyle/>
          <a:p>
            <a:r>
              <a:rPr kumimoji="1" lang="zh-CN" altLang="en-US" b="1" dirty="0">
                <a:solidFill>
                  <a:srgbClr val="FFFFFF"/>
                </a:solidFill>
                <a:ea typeface="微软雅黑" panose="020B0503020204020204" pitchFamily="34" charset="-122"/>
              </a:rPr>
              <a:t>大 纲</a:t>
            </a:r>
          </a:p>
        </p:txBody>
      </p:sp>
      <p:sp>
        <p:nvSpPr>
          <p:cNvPr id="19" name="文本框 18"/>
          <p:cNvSpPr txBox="1"/>
          <p:nvPr/>
        </p:nvSpPr>
        <p:spPr>
          <a:xfrm>
            <a:off x="4940117" y="840275"/>
            <a:ext cx="735293" cy="311621"/>
          </a:xfrm>
          <a:prstGeom prst="rect">
            <a:avLst/>
          </a:prstGeom>
          <a:noFill/>
        </p:spPr>
        <p:txBody>
          <a:bodyPr wrap="none" lIns="91436" tIns="45718" rIns="91436" bIns="45718" rtlCol="0">
            <a:spAutoFit/>
          </a:bodyPr>
          <a:lstStyle/>
          <a:p>
            <a:r>
              <a:rPr lang="en-US" altLang="zh-CN" sz="1400" dirty="0">
                <a:solidFill>
                  <a:srgbClr val="FFFFFF"/>
                </a:solidFill>
              </a:rPr>
              <a:t>Outline</a:t>
            </a:r>
          </a:p>
        </p:txBody>
      </p:sp>
      <p:sp>
        <p:nvSpPr>
          <p:cNvPr id="20" name="文本框 19"/>
          <p:cNvSpPr txBox="1"/>
          <p:nvPr/>
        </p:nvSpPr>
        <p:spPr>
          <a:xfrm>
            <a:off x="3066186" y="1380507"/>
            <a:ext cx="288661" cy="338554"/>
          </a:xfrm>
          <a:prstGeom prst="rect">
            <a:avLst/>
          </a:prstGeom>
          <a:noFill/>
        </p:spPr>
        <p:txBody>
          <a:bodyPr wrap="square" lIns="91436" tIns="45718" rIns="91436" bIns="45718" rtlCol="0">
            <a:spAutoFit/>
          </a:bodyPr>
          <a:lstStyle/>
          <a:p>
            <a:r>
              <a:rPr kumimoji="1" lang="en-US" altLang="zh-CN" sz="1600" dirty="0">
                <a:solidFill>
                  <a:srgbClr val="FFFFFF"/>
                </a:solidFill>
              </a:rPr>
              <a:t>1</a:t>
            </a:r>
            <a:endParaRPr kumimoji="1" lang="zh-CN" altLang="en-US" sz="1600" dirty="0">
              <a:solidFill>
                <a:srgbClr val="FFFFFF"/>
              </a:solidFill>
            </a:endParaRPr>
          </a:p>
        </p:txBody>
      </p:sp>
      <p:sp>
        <p:nvSpPr>
          <p:cNvPr id="21" name="文本框 20"/>
          <p:cNvSpPr txBox="1"/>
          <p:nvPr/>
        </p:nvSpPr>
        <p:spPr>
          <a:xfrm>
            <a:off x="3077166" y="1932489"/>
            <a:ext cx="288661" cy="338554"/>
          </a:xfrm>
          <a:prstGeom prst="rect">
            <a:avLst/>
          </a:prstGeom>
          <a:noFill/>
        </p:spPr>
        <p:txBody>
          <a:bodyPr wrap="none" lIns="91436" tIns="45718" rIns="91436" bIns="45718" rtlCol="0">
            <a:spAutoFit/>
          </a:bodyPr>
          <a:lstStyle/>
          <a:p>
            <a:r>
              <a:rPr kumimoji="1" lang="en-US" altLang="zh-CN" sz="1600" dirty="0">
                <a:solidFill>
                  <a:srgbClr val="FFFFFF"/>
                </a:solidFill>
              </a:rPr>
              <a:t>2</a:t>
            </a:r>
            <a:endParaRPr kumimoji="1" lang="zh-CN" altLang="en-US" sz="1600" dirty="0">
              <a:solidFill>
                <a:srgbClr val="FFFFFF"/>
              </a:solidFill>
            </a:endParaRPr>
          </a:p>
        </p:txBody>
      </p:sp>
      <p:sp>
        <p:nvSpPr>
          <p:cNvPr id="23" name="文本框 22"/>
          <p:cNvSpPr txBox="1"/>
          <p:nvPr/>
        </p:nvSpPr>
        <p:spPr>
          <a:xfrm>
            <a:off x="3473099" y="1346689"/>
            <a:ext cx="5219693" cy="369329"/>
          </a:xfrm>
          <a:prstGeom prst="rect">
            <a:avLst/>
          </a:prstGeom>
          <a:noFill/>
        </p:spPr>
        <p:txBody>
          <a:bodyPr wrap="none" lIns="91436" tIns="45718" rIns="91436" bIns="45718" rtlCol="0">
            <a:spAutoFit/>
          </a:bodyPr>
          <a:lstStyle/>
          <a:p>
            <a:r>
              <a:rPr lang="zh-CN" altLang="en-US" dirty="0">
                <a:ea typeface="微软雅黑" panose="020B0503020204020204" pitchFamily="34" charset="-122"/>
              </a:rPr>
              <a:t>融汇、智能、开放、触达</a:t>
            </a:r>
            <a:r>
              <a:rPr lang="en-US" altLang="zh-CN" dirty="0">
                <a:ea typeface="微软雅黑" panose="020B0503020204020204" pitchFamily="34" charset="-122"/>
              </a:rPr>
              <a:t>——</a:t>
            </a:r>
            <a:r>
              <a:rPr lang="zh-CN" altLang="en-US" dirty="0">
                <a:ea typeface="微软雅黑" panose="020B0503020204020204" pitchFamily="34" charset="-122"/>
              </a:rPr>
              <a:t>让知识变的触手可及</a:t>
            </a:r>
          </a:p>
        </p:txBody>
      </p:sp>
      <p:sp>
        <p:nvSpPr>
          <p:cNvPr id="15" name="文本框 14"/>
          <p:cNvSpPr txBox="1"/>
          <p:nvPr/>
        </p:nvSpPr>
        <p:spPr>
          <a:xfrm>
            <a:off x="3473100" y="2437285"/>
            <a:ext cx="2909771" cy="369332"/>
          </a:xfrm>
          <a:prstGeom prst="rect">
            <a:avLst/>
          </a:prstGeom>
          <a:noFill/>
        </p:spPr>
        <p:txBody>
          <a:bodyPr wrap="none" lIns="91436" tIns="45718" rIns="91436" bIns="45718" rtlCol="0">
            <a:spAutoFit/>
          </a:bodyPr>
          <a:lstStyle/>
          <a:p>
            <a:r>
              <a:rPr lang="zh-CN" altLang="en-US" dirty="0">
                <a:latin typeface="微软雅黑" panose="020B0503020204020204" pitchFamily="34" charset="-122"/>
                <a:ea typeface="微软雅黑" panose="020B0503020204020204" pitchFamily="34" charset="-122"/>
              </a:rPr>
              <a:t>随时在您身边</a:t>
            </a:r>
            <a:r>
              <a:rPr lang="en-US" altLang="zh-CN" dirty="0">
                <a:ea typeface="微软雅黑" panose="020B0503020204020204" pitchFamily="34" charset="-122"/>
              </a:rPr>
              <a:t>——</a:t>
            </a:r>
            <a:r>
              <a:rPr lang="zh-CN" altLang="en-US" dirty="0">
                <a:ea typeface="微软雅黑" panose="020B0503020204020204" pitchFamily="34" charset="-122"/>
              </a:rPr>
              <a:t>万方移动</a:t>
            </a:r>
          </a:p>
        </p:txBody>
      </p:sp>
      <p:sp>
        <p:nvSpPr>
          <p:cNvPr id="4" name="椭圆 3"/>
          <p:cNvSpPr/>
          <p:nvPr/>
        </p:nvSpPr>
        <p:spPr>
          <a:xfrm>
            <a:off x="3069096" y="2502469"/>
            <a:ext cx="288862" cy="280476"/>
          </a:xfrm>
          <a:prstGeom prst="ellipse">
            <a:avLst/>
          </a:prstGeom>
          <a:solidFill>
            <a:srgbClr val="4A66AC"/>
          </a:solidFill>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endParaRPr lang="zh-CN" altLang="en-US"/>
          </a:p>
        </p:txBody>
      </p:sp>
      <p:sp>
        <p:nvSpPr>
          <p:cNvPr id="16" name="文本框 15"/>
          <p:cNvSpPr txBox="1"/>
          <p:nvPr/>
        </p:nvSpPr>
        <p:spPr>
          <a:xfrm>
            <a:off x="3090264" y="2486133"/>
            <a:ext cx="288862" cy="338554"/>
          </a:xfrm>
          <a:prstGeom prst="rect">
            <a:avLst/>
          </a:prstGeom>
          <a:noFill/>
          <a:ln>
            <a:noFill/>
          </a:ln>
        </p:spPr>
        <p:txBody>
          <a:bodyPr wrap="none" lIns="91436" tIns="45718" rIns="91436" bIns="45718" rtlCol="0">
            <a:spAutoFit/>
          </a:bodyPr>
          <a:lstStyle/>
          <a:p>
            <a:r>
              <a:rPr kumimoji="1" lang="en-US" altLang="zh-CN" sz="1600" dirty="0">
                <a:solidFill>
                  <a:srgbClr val="FFFFFF"/>
                </a:solidFill>
              </a:rPr>
              <a:t>3</a:t>
            </a:r>
            <a:endParaRPr kumimoji="1" lang="zh-CN" altLang="en-US" sz="1600" dirty="0">
              <a:solidFill>
                <a:srgbClr val="FFFFFF"/>
              </a:solidFill>
            </a:endParaRPr>
          </a:p>
        </p:txBody>
      </p:sp>
      <p:pic>
        <p:nvPicPr>
          <p:cNvPr id="17" name="图片 16"/>
          <p:cNvPicPr>
            <a:picLocks noChangeAspect="1"/>
          </p:cNvPicPr>
          <p:nvPr/>
        </p:nvPicPr>
        <p:blipFill>
          <a:blip r:embed="rId5"/>
          <a:stretch>
            <a:fillRect/>
          </a:stretch>
        </p:blipFill>
        <p:spPr>
          <a:xfrm>
            <a:off x="3095969" y="3009157"/>
            <a:ext cx="266700" cy="266700"/>
          </a:xfrm>
          <a:prstGeom prst="rect">
            <a:avLst/>
          </a:prstGeom>
        </p:spPr>
      </p:pic>
      <p:sp>
        <p:nvSpPr>
          <p:cNvPr id="22" name="文本框 21"/>
          <p:cNvSpPr txBox="1"/>
          <p:nvPr/>
        </p:nvSpPr>
        <p:spPr>
          <a:xfrm>
            <a:off x="3095971" y="2973231"/>
            <a:ext cx="288661" cy="338554"/>
          </a:xfrm>
          <a:prstGeom prst="rect">
            <a:avLst/>
          </a:prstGeom>
          <a:noFill/>
        </p:spPr>
        <p:txBody>
          <a:bodyPr wrap="square" lIns="91436" tIns="45718" rIns="91436" bIns="45718" rtlCol="0">
            <a:spAutoFit/>
          </a:bodyPr>
          <a:lstStyle/>
          <a:p>
            <a:r>
              <a:rPr kumimoji="1" lang="en-US" altLang="zh-CN" sz="1600" dirty="0">
                <a:solidFill>
                  <a:srgbClr val="FFFFFF"/>
                </a:solidFill>
              </a:rPr>
              <a:t>4</a:t>
            </a:r>
            <a:endParaRPr kumimoji="1" lang="zh-CN" altLang="en-US" sz="1600" dirty="0">
              <a:solidFill>
                <a:srgbClr val="FFFFFF"/>
              </a:solidFill>
            </a:endParaRPr>
          </a:p>
        </p:txBody>
      </p:sp>
      <p:sp>
        <p:nvSpPr>
          <p:cNvPr id="24" name="文本框 23"/>
          <p:cNvSpPr txBox="1"/>
          <p:nvPr/>
        </p:nvSpPr>
        <p:spPr>
          <a:xfrm>
            <a:off x="3071482" y="4383930"/>
            <a:ext cx="288661" cy="338554"/>
          </a:xfrm>
          <a:prstGeom prst="rect">
            <a:avLst/>
          </a:prstGeom>
          <a:noFill/>
        </p:spPr>
        <p:txBody>
          <a:bodyPr wrap="none" lIns="91436" tIns="45718" rIns="91436" bIns="45718" rtlCol="0">
            <a:spAutoFit/>
          </a:bodyPr>
          <a:lstStyle/>
          <a:p>
            <a:r>
              <a:rPr kumimoji="1" lang="en-US" altLang="zh-CN" sz="1600" dirty="0">
                <a:solidFill>
                  <a:srgbClr val="FFFFFF"/>
                </a:solidFill>
              </a:rPr>
              <a:t>2</a:t>
            </a:r>
            <a:endParaRPr kumimoji="1" lang="zh-CN" altLang="en-US" sz="1600" dirty="0">
              <a:solidFill>
                <a:srgbClr val="FFFFFF"/>
              </a:solidFill>
            </a:endParaRPr>
          </a:p>
        </p:txBody>
      </p:sp>
      <p:sp>
        <p:nvSpPr>
          <p:cNvPr id="27" name="文本框 26"/>
          <p:cNvSpPr txBox="1"/>
          <p:nvPr/>
        </p:nvSpPr>
        <p:spPr>
          <a:xfrm>
            <a:off x="3473099" y="2927212"/>
            <a:ext cx="5218095" cy="369332"/>
          </a:xfrm>
          <a:prstGeom prst="rect">
            <a:avLst/>
          </a:prstGeom>
          <a:noFill/>
        </p:spPr>
        <p:txBody>
          <a:bodyPr wrap="none" lIns="91436" tIns="45718" rIns="91436" bIns="45718" rtlCol="0">
            <a:spAutoFit/>
          </a:bodyPr>
          <a:lstStyle/>
          <a:p>
            <a:r>
              <a:rPr lang="zh-CN" altLang="en-US" dirty="0">
                <a:ea typeface="微软雅黑" panose="020B0503020204020204" pitchFamily="34" charset="-122"/>
              </a:rPr>
              <a:t>深度服务高校学科发展建设</a:t>
            </a:r>
            <a:r>
              <a:rPr lang="en-US" altLang="zh-CN" dirty="0">
                <a:ea typeface="微软雅黑" panose="020B0503020204020204" pitchFamily="34" charset="-122"/>
              </a:rPr>
              <a:t>——</a:t>
            </a:r>
            <a:r>
              <a:rPr lang="zh-CN" altLang="en-US" dirty="0">
                <a:ea typeface="微软雅黑" panose="020B0503020204020204" pitchFamily="34" charset="-122"/>
              </a:rPr>
              <a:t>学科评价分析系统</a:t>
            </a:r>
          </a:p>
        </p:txBody>
      </p:sp>
      <p:sp>
        <p:nvSpPr>
          <p:cNvPr id="30" name="文本框 29"/>
          <p:cNvSpPr txBox="1"/>
          <p:nvPr/>
        </p:nvSpPr>
        <p:spPr>
          <a:xfrm>
            <a:off x="3466295" y="3416710"/>
            <a:ext cx="2962671" cy="369332"/>
          </a:xfrm>
          <a:prstGeom prst="rect">
            <a:avLst/>
          </a:prstGeom>
          <a:noFill/>
        </p:spPr>
        <p:txBody>
          <a:bodyPr wrap="none" lIns="91436" tIns="45718" rIns="91436" bIns="45718" rtlCol="0">
            <a:spAutoFit/>
          </a:bodyPr>
          <a:lstStyle/>
          <a:p>
            <a:r>
              <a:rPr lang="zh-CN" altLang="en-US" dirty="0">
                <a:ea typeface="微软雅黑" panose="020B0503020204020204" pitchFamily="34" charset="-122"/>
              </a:rPr>
              <a:t>查大同 识小异</a:t>
            </a:r>
            <a:r>
              <a:rPr lang="en-US" altLang="zh-CN" dirty="0">
                <a:ea typeface="微软雅黑" panose="020B0503020204020204" pitchFamily="34" charset="-122"/>
              </a:rPr>
              <a:t>——</a:t>
            </a:r>
            <a:r>
              <a:rPr lang="zh-CN" altLang="en-US" dirty="0">
                <a:ea typeface="微软雅黑" panose="020B0503020204020204" pitchFamily="34" charset="-122"/>
              </a:rPr>
              <a:t>万方检测</a:t>
            </a:r>
            <a:endParaRPr lang="zh-CN" altLang="en-US" dirty="0">
              <a:ea typeface="微软雅黑" panose="020B0503020204020204" pitchFamily="34" charset="-122"/>
            </a:endParaRPr>
          </a:p>
        </p:txBody>
      </p:sp>
      <p:sp>
        <p:nvSpPr>
          <p:cNvPr id="34" name="椭圆 33"/>
          <p:cNvSpPr/>
          <p:nvPr/>
        </p:nvSpPr>
        <p:spPr>
          <a:xfrm>
            <a:off x="3095970" y="3485613"/>
            <a:ext cx="288862" cy="280476"/>
          </a:xfrm>
          <a:prstGeom prst="ellipse">
            <a:avLst/>
          </a:prstGeom>
          <a:solidFill>
            <a:srgbClr val="4A66AC"/>
          </a:solidFill>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endParaRPr lang="zh-CN" altLang="en-US"/>
          </a:p>
        </p:txBody>
      </p:sp>
      <p:sp>
        <p:nvSpPr>
          <p:cNvPr id="39" name="文本框 38"/>
          <p:cNvSpPr txBox="1"/>
          <p:nvPr/>
        </p:nvSpPr>
        <p:spPr>
          <a:xfrm>
            <a:off x="3100277" y="3451485"/>
            <a:ext cx="288661" cy="338554"/>
          </a:xfrm>
          <a:prstGeom prst="rect">
            <a:avLst/>
          </a:prstGeom>
          <a:noFill/>
        </p:spPr>
        <p:txBody>
          <a:bodyPr wrap="square" lIns="91436" tIns="45718" rIns="91436" bIns="45718" rtlCol="0">
            <a:spAutoFit/>
          </a:bodyPr>
          <a:lstStyle/>
          <a:p>
            <a:r>
              <a:rPr kumimoji="1" lang="en-US" altLang="zh-CN" sz="1600" dirty="0">
                <a:solidFill>
                  <a:srgbClr val="FFFFFF"/>
                </a:solidFill>
              </a:rPr>
              <a:t>5</a:t>
            </a:r>
            <a:endParaRPr kumimoji="1" lang="zh-CN" altLang="en-US" sz="1600" dirty="0">
              <a:solidFill>
                <a:srgbClr val="FFFFFF"/>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pic>
        <p:nvPicPr>
          <p:cNvPr id="7" name="图片 6"/>
          <p:cNvPicPr>
            <a:picLocks noChangeAspect="1"/>
          </p:cNvPicPr>
          <p:nvPr/>
        </p:nvPicPr>
        <p:blipFill>
          <a:blip r:embed="rId6"/>
          <a:stretch>
            <a:fillRect/>
          </a:stretch>
        </p:blipFill>
        <p:spPr>
          <a:xfrm>
            <a:off x="676267" y="355600"/>
            <a:ext cx="901700" cy="635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lvl="0"/>
            <a:r>
              <a:rPr kumimoji="1" lang="en-US" altLang="zh-CN" sz="2000" dirty="0">
                <a:solidFill>
                  <a:srgbClr val="FFFFFF"/>
                </a:solidFill>
                <a:ea typeface="微软雅黑" panose="020B0503020204020204" pitchFamily="34" charset="-122"/>
              </a:rPr>
              <a:t>3.</a:t>
            </a:r>
            <a:r>
              <a:rPr lang="zh-CN" altLang="en-US" sz="1200" b="1" dirty="0">
                <a:solidFill>
                  <a:srgbClr val="FFFFFF"/>
                </a:solidFill>
                <a:ea typeface="微软雅黑" panose="020B0503020204020204" pitchFamily="34" charset="-122"/>
                <a:sym typeface="+mn-ea"/>
              </a:rPr>
              <a:t>万方智搜</a:t>
            </a:r>
            <a:r>
              <a:rPr lang="en-US" altLang="zh-CN" sz="1200" b="1" dirty="0">
                <a:solidFill>
                  <a:srgbClr val="FFFFFF"/>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特色功能</a:t>
            </a:r>
            <a:endParaRPr lang="zh-CN" altLang="en-US" sz="1200" b="1" dirty="0">
              <a:solidFill>
                <a:srgbClr val="FF0000"/>
              </a:solidFill>
              <a:ea typeface="微软雅黑" panose="020B0503020204020204" pitchFamily="34" charset="-122"/>
            </a:endParaRPr>
          </a:p>
        </p:txBody>
      </p:sp>
      <p:sp>
        <p:nvSpPr>
          <p:cNvPr id="11" name="文本框 10"/>
          <p:cNvSpPr txBox="1"/>
          <p:nvPr/>
        </p:nvSpPr>
        <p:spPr>
          <a:xfrm>
            <a:off x="393701" y="869168"/>
            <a:ext cx="2464347" cy="3416317"/>
          </a:xfrm>
          <a:prstGeom prst="rect">
            <a:avLst/>
          </a:prstGeom>
          <a:noFill/>
        </p:spPr>
        <p:txBody>
          <a:bodyPr wrap="square" lIns="91436" tIns="45718" rIns="91436" bIns="45718" rtlCol="0">
            <a:spAutoFit/>
          </a:bodyPr>
          <a:lstStyle/>
          <a:p>
            <a:pPr marL="285736" indent="-285736">
              <a:lnSpc>
                <a:spcPct val="250000"/>
              </a:lnSpc>
              <a:buFont typeface="Wingdings" panose="05000000000000000000" pitchFamily="2" charset="2"/>
              <a:buChar char="n"/>
            </a:pPr>
            <a:r>
              <a:rPr lang="zh-CN" altLang="en-US" b="1" dirty="0">
                <a:solidFill>
                  <a:srgbClr val="FF0000"/>
                </a:solidFill>
                <a:latin typeface="微软雅黑" panose="020B0503020204020204" pitchFamily="34" charset="-122"/>
                <a:ea typeface="微软雅黑" panose="020B0503020204020204" pitchFamily="34" charset="-122"/>
                <a:sym typeface="+mn-ea"/>
              </a:rPr>
              <a:t>扩展检索</a:t>
            </a:r>
            <a:endParaRPr lang="en-US" altLang="zh-CN" sz="1400" dirty="0">
              <a:solidFill>
                <a:srgbClr val="000000"/>
              </a:solidFill>
              <a:latin typeface="微软雅黑" panose="020B0503020204020204" pitchFamily="34" charset="-122"/>
              <a:ea typeface="微软雅黑" panose="020B0503020204020204" pitchFamily="34" charset="-122"/>
            </a:endParaRPr>
          </a:p>
          <a:p>
            <a:pPr fontAlgn="auto">
              <a:lnSpc>
                <a:spcPct val="150000"/>
              </a:lnSpc>
            </a:pPr>
            <a:r>
              <a:rPr lang="zh-CN" altLang="en-US" sz="1400" b="1" dirty="0">
                <a:solidFill>
                  <a:srgbClr val="000000"/>
                </a:solidFill>
                <a:latin typeface="微软雅黑" panose="020B0503020204020204" pitchFamily="34" charset="-122"/>
                <a:ea typeface="微软雅黑" panose="020B0503020204020204" pitchFamily="34" charset="-122"/>
              </a:rPr>
              <a:t>主题词扩展：</a:t>
            </a:r>
            <a:endParaRPr lang="en-US" altLang="zh-CN" sz="1400" b="1" dirty="0">
              <a:solidFill>
                <a:srgbClr val="000000"/>
              </a:solidFill>
              <a:latin typeface="微软雅黑" panose="020B0503020204020204" pitchFamily="34" charset="-122"/>
              <a:ea typeface="微软雅黑" panose="020B0503020204020204" pitchFamily="34" charset="-122"/>
            </a:endParaRPr>
          </a:p>
          <a:p>
            <a:pPr fontAlgn="auto">
              <a:lnSpc>
                <a:spcPct val="150000"/>
              </a:lnSpc>
            </a:pPr>
            <a:r>
              <a:rPr lang="zh-CN" altLang="en-US" sz="1400" dirty="0">
                <a:solidFill>
                  <a:srgbClr val="000000"/>
                </a:solidFill>
                <a:latin typeface="微软雅黑" panose="020B0503020204020204" pitchFamily="34" charset="-122"/>
                <a:ea typeface="微软雅黑" panose="020B0503020204020204" pitchFamily="34" charset="-122"/>
              </a:rPr>
              <a:t>用户输入的中文词时，系统会依据专业词典，扩展检索该检索词的同义词和下位词，帮助用户检索更加相关的文献。例如输入 信息检索，系统会扩展 图片检索、多语种检索等词</a:t>
            </a:r>
            <a:endParaRPr lang="en-US" altLang="zh-CN" sz="1400" dirty="0">
              <a:solidFill>
                <a:srgbClr val="0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7"/>
          <a:stretch>
            <a:fillRect/>
          </a:stretch>
        </p:blipFill>
        <p:spPr>
          <a:xfrm>
            <a:off x="3165710" y="869169"/>
            <a:ext cx="5654637" cy="314268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pic>
        <p:nvPicPr>
          <p:cNvPr id="7" name="图片 6"/>
          <p:cNvPicPr>
            <a:picLocks noChangeAspect="1"/>
          </p:cNvPicPr>
          <p:nvPr/>
        </p:nvPicPr>
        <p:blipFill>
          <a:blip r:embed="rId6"/>
          <a:stretch>
            <a:fillRect/>
          </a:stretch>
        </p:blipFill>
        <p:spPr>
          <a:xfrm>
            <a:off x="676267" y="355600"/>
            <a:ext cx="901700" cy="635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lvl="0"/>
            <a:r>
              <a:rPr kumimoji="1" lang="en-US" altLang="zh-CN" sz="2000" dirty="0">
                <a:solidFill>
                  <a:srgbClr val="FFFFFF"/>
                </a:solidFill>
                <a:ea typeface="微软雅黑" panose="020B0503020204020204" pitchFamily="34" charset="-122"/>
              </a:rPr>
              <a:t>3.</a:t>
            </a:r>
            <a:r>
              <a:rPr lang="zh-CN" altLang="en-US" sz="1200" b="1" dirty="0">
                <a:solidFill>
                  <a:srgbClr val="FFFFFF"/>
                </a:solidFill>
                <a:ea typeface="微软雅黑" panose="020B0503020204020204" pitchFamily="34" charset="-122"/>
                <a:sym typeface="+mn-ea"/>
              </a:rPr>
              <a:t>万方智搜</a:t>
            </a:r>
            <a:r>
              <a:rPr lang="en-US" altLang="zh-CN" sz="1200" b="1" dirty="0">
                <a:solidFill>
                  <a:srgbClr val="FFFFFF"/>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特色功能</a:t>
            </a:r>
            <a:endParaRPr lang="zh-CN" altLang="en-US" sz="1200" b="1" dirty="0">
              <a:solidFill>
                <a:srgbClr val="FF0000"/>
              </a:solidFill>
              <a:ea typeface="微软雅黑" panose="020B0503020204020204" pitchFamily="34" charset="-122"/>
            </a:endParaRPr>
          </a:p>
        </p:txBody>
      </p:sp>
      <p:sp>
        <p:nvSpPr>
          <p:cNvPr id="11" name="文本框 10"/>
          <p:cNvSpPr txBox="1"/>
          <p:nvPr/>
        </p:nvSpPr>
        <p:spPr>
          <a:xfrm>
            <a:off x="206590" y="917320"/>
            <a:ext cx="1981939" cy="3122006"/>
          </a:xfrm>
          <a:prstGeom prst="rect">
            <a:avLst/>
          </a:prstGeom>
          <a:noFill/>
        </p:spPr>
        <p:txBody>
          <a:bodyPr wrap="square" lIns="91436" tIns="45718" rIns="91436" bIns="45718" rtlCol="0">
            <a:spAutoFit/>
          </a:bodyPr>
          <a:lstStyle/>
          <a:p>
            <a:pPr marL="285736" indent="-285736">
              <a:lnSpc>
                <a:spcPct val="250000"/>
              </a:lnSpc>
              <a:buFont typeface="Wingdings" panose="05000000000000000000" pitchFamily="2" charset="2"/>
              <a:buChar char="n"/>
            </a:pPr>
            <a:r>
              <a:rPr lang="zh-CN" altLang="en-US" b="1" dirty="0">
                <a:solidFill>
                  <a:srgbClr val="E60000"/>
                </a:solidFill>
                <a:latin typeface="微软雅黑" panose="020B0503020204020204" pitchFamily="34" charset="-122"/>
                <a:ea typeface="微软雅黑" panose="020B0503020204020204" pitchFamily="34" charset="-122"/>
                <a:sym typeface="+mn-ea"/>
              </a:rPr>
              <a:t>结果限定</a:t>
            </a:r>
            <a:r>
              <a:rPr lang="zh-CN" altLang="en-US" dirty="0">
                <a:solidFill>
                  <a:srgbClr val="E60000"/>
                </a:solidFill>
                <a:latin typeface="微软雅黑" panose="020B0503020204020204" pitchFamily="34" charset="-122"/>
                <a:ea typeface="微软雅黑" panose="020B0503020204020204" pitchFamily="34" charset="-122"/>
              </a:rPr>
              <a:t>      </a:t>
            </a:r>
            <a:endParaRPr lang="en-US" altLang="zh-CN" dirty="0">
              <a:solidFill>
                <a:srgbClr val="E60000"/>
              </a:solidFill>
              <a:latin typeface="微软雅黑" panose="020B0503020204020204" pitchFamily="34" charset="-122"/>
              <a:ea typeface="微软雅黑" panose="020B0503020204020204" pitchFamily="34" charset="-122"/>
            </a:endParaRPr>
          </a:p>
          <a:p>
            <a:pPr fontAlgn="auto">
              <a:lnSpc>
                <a:spcPct val="150000"/>
              </a:lnSpc>
            </a:pPr>
            <a:r>
              <a:rPr lang="zh-CN" altLang="en-US" sz="1200" dirty="0">
                <a:solidFill>
                  <a:srgbClr val="000000"/>
                </a:solidFill>
                <a:latin typeface="微软雅黑" panose="020B0503020204020204" pitchFamily="34" charset="-122"/>
                <a:ea typeface="微软雅黑" panose="020B0503020204020204" pitchFamily="34" charset="-122"/>
              </a:rPr>
              <a:t>     </a:t>
            </a:r>
            <a:r>
              <a:rPr lang="zh-CN" altLang="en-US" sz="1400" dirty="0">
                <a:solidFill>
                  <a:srgbClr val="000000"/>
                </a:solidFill>
                <a:latin typeface="微软雅黑" panose="020B0503020204020204" pitchFamily="34" charset="-122"/>
                <a:ea typeface="微软雅黑" panose="020B0503020204020204" pitchFamily="34" charset="-122"/>
              </a:rPr>
              <a:t>获取</a:t>
            </a:r>
            <a:r>
              <a:rPr lang="zh-CN" altLang="zh-CN" sz="1400" dirty="0">
                <a:solidFill>
                  <a:srgbClr val="000000"/>
                </a:solidFill>
                <a:latin typeface="微软雅黑" panose="020B0503020204020204" pitchFamily="34" charset="-122"/>
                <a:ea typeface="微软雅黑" panose="020B0503020204020204" pitchFamily="34" charset="-122"/>
              </a:rPr>
              <a:t>范围</a:t>
            </a:r>
            <a:r>
              <a:rPr lang="zh-CN" altLang="en-US" sz="1400" dirty="0">
                <a:solidFill>
                  <a:srgbClr val="000000"/>
                </a:solidFill>
                <a:latin typeface="微软雅黑" panose="020B0503020204020204" pitchFamily="34" charset="-122"/>
                <a:ea typeface="微软雅黑" panose="020B0503020204020204" pitchFamily="34" charset="-122"/>
              </a:rPr>
              <a:t>、第一作者等</a:t>
            </a:r>
            <a:endParaRPr lang="en-US" altLang="zh-CN" sz="1400" dirty="0">
              <a:solidFill>
                <a:srgbClr val="000000"/>
              </a:solidFill>
              <a:latin typeface="微软雅黑" panose="020B0503020204020204" pitchFamily="34" charset="-122"/>
              <a:ea typeface="微软雅黑" panose="020B0503020204020204" pitchFamily="34" charset="-122"/>
            </a:endParaRPr>
          </a:p>
          <a:p>
            <a:pPr marL="285736" indent="-285736">
              <a:lnSpc>
                <a:spcPct val="150000"/>
              </a:lnSpc>
              <a:buClr>
                <a:srgbClr val="FF0000"/>
              </a:buClr>
              <a:buFont typeface="Wingdings" panose="05000000000000000000" pitchFamily="2" charset="2"/>
              <a:buChar char="n"/>
            </a:pPr>
            <a:r>
              <a:rPr lang="zh-CN" altLang="en-US" b="1" dirty="0">
                <a:solidFill>
                  <a:srgbClr val="FF0000"/>
                </a:solidFill>
                <a:latin typeface="微软雅黑" panose="020B0503020204020204" pitchFamily="34" charset="-122"/>
                <a:ea typeface="微软雅黑" panose="020B0503020204020204" pitchFamily="34" charset="-122"/>
                <a:sym typeface="+mn-ea"/>
              </a:rPr>
              <a:t>结果聚类</a:t>
            </a:r>
            <a:r>
              <a:rPr lang="zh-CN" altLang="en-US" b="1" dirty="0">
                <a:solidFill>
                  <a:srgbClr val="FF0000"/>
                </a:solidFill>
                <a:latin typeface="微软雅黑" panose="020B0503020204020204" pitchFamily="34" charset="-122"/>
                <a:ea typeface="微软雅黑" panose="020B0503020204020204" pitchFamily="34" charset="-122"/>
              </a:rPr>
              <a:t>      </a:t>
            </a:r>
            <a:endParaRPr lang="en-US" altLang="zh-CN" b="1" dirty="0">
              <a:solidFill>
                <a:srgbClr val="FF0000"/>
              </a:solidFill>
              <a:latin typeface="微软雅黑" panose="020B0503020204020204" pitchFamily="34" charset="-122"/>
              <a:ea typeface="微软雅黑" panose="020B0503020204020204" pitchFamily="34" charset="-122"/>
            </a:endParaRPr>
          </a:p>
          <a:p>
            <a:pPr fontAlgn="auto">
              <a:lnSpc>
                <a:spcPct val="150000"/>
              </a:lnSpc>
            </a:pPr>
            <a:r>
              <a:rPr lang="zh-CN" altLang="en-US" sz="1400" dirty="0">
                <a:solidFill>
                  <a:srgbClr val="000000"/>
                </a:solidFill>
                <a:latin typeface="微软雅黑" panose="020B0503020204020204" pitchFamily="34" charset="-122"/>
                <a:ea typeface="微软雅黑" panose="020B0503020204020204" pitchFamily="34" charset="-122"/>
              </a:rPr>
              <a:t>      增加核心刊、来源数据库、语种、作者、机构等聚类。</a:t>
            </a:r>
            <a:endParaRPr lang="en-US" altLang="zh-CN" sz="1400" dirty="0">
              <a:solidFill>
                <a:srgbClr val="000000"/>
              </a:solidFill>
              <a:latin typeface="微软雅黑" panose="020B0503020204020204" pitchFamily="34" charset="-122"/>
              <a:ea typeface="微软雅黑" panose="020B0503020204020204" pitchFamily="34" charset="-122"/>
            </a:endParaRPr>
          </a:p>
          <a:p>
            <a:pPr fontAlgn="auto">
              <a:lnSpc>
                <a:spcPct val="150000"/>
              </a:lnSpc>
            </a:pPr>
            <a:endParaRPr lang="en-US" altLang="zh-CN" sz="12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7"/>
          <a:stretch>
            <a:fillRect/>
          </a:stretch>
        </p:blipFill>
        <p:spPr>
          <a:xfrm>
            <a:off x="2215662" y="783270"/>
            <a:ext cx="6582420" cy="3576964"/>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8"/>
          <a:stretch>
            <a:fillRect/>
          </a:stretch>
        </p:blipFill>
        <p:spPr>
          <a:xfrm>
            <a:off x="4417268" y="3275152"/>
            <a:ext cx="4520145" cy="179629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stretch>
            <a:fillRect/>
          </a:stretch>
        </p:blipFill>
        <p:spPr>
          <a:xfrm>
            <a:off x="3214369" y="1142362"/>
            <a:ext cx="5290344" cy="3842238"/>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4"/>
          <a:stretch>
            <a:fillRect/>
          </a:stretch>
        </p:blipFill>
        <p:spPr>
          <a:xfrm>
            <a:off x="1" y="0"/>
            <a:ext cx="6464300" cy="355600"/>
          </a:xfrm>
          <a:prstGeom prst="rect">
            <a:avLst/>
          </a:prstGeom>
        </p:spPr>
      </p:pic>
      <p:pic>
        <p:nvPicPr>
          <p:cNvPr id="4" name="图片 3"/>
          <p:cNvPicPr>
            <a:picLocks noChangeAspect="1"/>
          </p:cNvPicPr>
          <p:nvPr/>
        </p:nvPicPr>
        <p:blipFill>
          <a:blip r:embed="rId5"/>
          <a:stretch>
            <a:fillRect/>
          </a:stretch>
        </p:blipFill>
        <p:spPr>
          <a:xfrm>
            <a:off x="6400800" y="0"/>
            <a:ext cx="2743200" cy="355600"/>
          </a:xfrm>
          <a:prstGeom prst="rect">
            <a:avLst/>
          </a:prstGeom>
        </p:spPr>
      </p:pic>
      <p:pic>
        <p:nvPicPr>
          <p:cNvPr id="5" name="图片 4"/>
          <p:cNvPicPr>
            <a:picLocks noChangeAspect="1"/>
          </p:cNvPicPr>
          <p:nvPr/>
        </p:nvPicPr>
        <p:blipFill>
          <a:blip r:embed="rId6"/>
          <a:stretch>
            <a:fillRect/>
          </a:stretch>
        </p:blipFill>
        <p:spPr>
          <a:xfrm>
            <a:off x="7855149" y="72056"/>
            <a:ext cx="965200" cy="228600"/>
          </a:xfrm>
          <a:prstGeom prst="rect">
            <a:avLst/>
          </a:prstGeom>
        </p:spPr>
      </p:pic>
      <p:pic>
        <p:nvPicPr>
          <p:cNvPr id="7" name="图片 6"/>
          <p:cNvPicPr>
            <a:picLocks noChangeAspect="1"/>
          </p:cNvPicPr>
          <p:nvPr/>
        </p:nvPicPr>
        <p:blipFill>
          <a:blip r:embed="rId7"/>
          <a:stretch>
            <a:fillRect/>
          </a:stretch>
        </p:blipFill>
        <p:spPr>
          <a:xfrm>
            <a:off x="676267" y="355600"/>
            <a:ext cx="901700" cy="635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lvl="0"/>
            <a:r>
              <a:rPr kumimoji="1" lang="en-US" altLang="zh-CN" sz="2000" dirty="0">
                <a:solidFill>
                  <a:srgbClr val="FFFFFF"/>
                </a:solidFill>
                <a:ea typeface="微软雅黑" panose="020B0503020204020204" pitchFamily="34" charset="-122"/>
              </a:rPr>
              <a:t>3.</a:t>
            </a:r>
            <a:r>
              <a:rPr lang="zh-CN" altLang="en-US" sz="1200" b="1" dirty="0">
                <a:solidFill>
                  <a:srgbClr val="FFFFFF"/>
                </a:solidFill>
                <a:ea typeface="微软雅黑" panose="020B0503020204020204" pitchFamily="34" charset="-122"/>
                <a:sym typeface="+mn-ea"/>
              </a:rPr>
              <a:t>万方智搜</a:t>
            </a:r>
            <a:r>
              <a:rPr lang="en-US" altLang="zh-CN" sz="1200" b="1" dirty="0">
                <a:solidFill>
                  <a:srgbClr val="FFFFFF"/>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特色功能</a:t>
            </a:r>
            <a:endParaRPr lang="zh-CN" altLang="en-US" sz="1200" b="1" dirty="0">
              <a:solidFill>
                <a:srgbClr val="FF0000"/>
              </a:solidFill>
              <a:ea typeface="微软雅黑" panose="020B0503020204020204" pitchFamily="34" charset="-122"/>
            </a:endParaRPr>
          </a:p>
        </p:txBody>
      </p:sp>
      <p:sp>
        <p:nvSpPr>
          <p:cNvPr id="11" name="文本框 10"/>
          <p:cNvSpPr txBox="1"/>
          <p:nvPr/>
        </p:nvSpPr>
        <p:spPr>
          <a:xfrm>
            <a:off x="206590" y="917319"/>
            <a:ext cx="1981939" cy="2429508"/>
          </a:xfrm>
          <a:prstGeom prst="rect">
            <a:avLst/>
          </a:prstGeom>
          <a:noFill/>
        </p:spPr>
        <p:txBody>
          <a:bodyPr wrap="square" lIns="91436" tIns="45718" rIns="91436" bIns="45718" rtlCol="0">
            <a:spAutoFit/>
          </a:bodyPr>
          <a:lstStyle/>
          <a:p>
            <a:pPr marL="285736" indent="-285736">
              <a:lnSpc>
                <a:spcPct val="250000"/>
              </a:lnSpc>
              <a:buFont typeface="Wingdings" panose="05000000000000000000" pitchFamily="2" charset="2"/>
              <a:buChar char="n"/>
            </a:pPr>
            <a:r>
              <a:rPr lang="zh-CN" altLang="en-US" b="1" dirty="0">
                <a:solidFill>
                  <a:srgbClr val="E60000"/>
                </a:solidFill>
                <a:latin typeface="微软雅黑" panose="020B0503020204020204" pitchFamily="34" charset="-122"/>
                <a:ea typeface="微软雅黑" panose="020B0503020204020204" pitchFamily="34" charset="-122"/>
                <a:sym typeface="+mn-ea"/>
              </a:rPr>
              <a:t>知识关联</a:t>
            </a:r>
            <a:r>
              <a:rPr lang="zh-CN" altLang="en-US" dirty="0">
                <a:solidFill>
                  <a:srgbClr val="E60000"/>
                </a:solidFill>
                <a:latin typeface="微软雅黑" panose="020B0503020204020204" pitchFamily="34" charset="-122"/>
                <a:ea typeface="微软雅黑" panose="020B0503020204020204" pitchFamily="34" charset="-122"/>
              </a:rPr>
              <a:t>      </a:t>
            </a:r>
            <a:endParaRPr lang="en-US" altLang="zh-CN" dirty="0">
              <a:solidFill>
                <a:srgbClr val="E60000"/>
              </a:solidFill>
              <a:latin typeface="微软雅黑" panose="020B0503020204020204" pitchFamily="34" charset="-122"/>
              <a:ea typeface="微软雅黑" panose="020B0503020204020204" pitchFamily="34" charset="-122"/>
            </a:endParaRPr>
          </a:p>
          <a:p>
            <a:pPr fontAlgn="auto">
              <a:lnSpc>
                <a:spcPct val="150000"/>
              </a:lnSpc>
            </a:pPr>
            <a:r>
              <a:rPr lang="zh-CN" altLang="en-US" sz="1200" dirty="0">
                <a:solidFill>
                  <a:srgbClr val="000000"/>
                </a:solidFill>
                <a:latin typeface="微软雅黑" panose="020B0503020204020204" pitchFamily="34" charset="-122"/>
                <a:ea typeface="微软雅黑" panose="020B0503020204020204" pitchFamily="34" charset="-122"/>
              </a:rPr>
              <a:t>      </a:t>
            </a:r>
            <a:r>
              <a:rPr lang="zh-CN" altLang="en-US" sz="1400" dirty="0">
                <a:solidFill>
                  <a:srgbClr val="000000"/>
                </a:solidFill>
                <a:latin typeface="微软雅黑" panose="020B0503020204020204" pitchFamily="34" charset="-122"/>
                <a:ea typeface="微软雅黑" panose="020B0503020204020204" pitchFamily="34" charset="-122"/>
              </a:rPr>
              <a:t>出版物、</a:t>
            </a:r>
            <a:r>
              <a:rPr lang="zh-CN" altLang="en-US" sz="1400" b="1" u="sng" dirty="0">
                <a:latin typeface="微软雅黑" panose="020B0503020204020204" pitchFamily="34" charset="-122"/>
                <a:ea typeface="微软雅黑" panose="020B0503020204020204" pitchFamily="34" charset="-122"/>
              </a:rPr>
              <a:t>核心期刊</a:t>
            </a:r>
            <a:r>
              <a:rPr lang="zh-CN" altLang="en-US" sz="1400" dirty="0">
                <a:solidFill>
                  <a:srgbClr val="000000"/>
                </a:solidFill>
                <a:latin typeface="微软雅黑" panose="020B0503020204020204" pitchFamily="34" charset="-122"/>
                <a:ea typeface="微软雅黑" panose="020B0503020204020204" pitchFamily="34" charset="-122"/>
              </a:rPr>
              <a:t>、</a:t>
            </a:r>
            <a:r>
              <a:rPr lang="zh-CN" altLang="en-US" sz="1400" b="1" u="sng" dirty="0">
                <a:solidFill>
                  <a:srgbClr val="000000"/>
                </a:solidFill>
                <a:latin typeface="微软雅黑" panose="020B0503020204020204" pitchFamily="34" charset="-122"/>
                <a:ea typeface="微软雅黑" panose="020B0503020204020204" pitchFamily="34" charset="-122"/>
              </a:rPr>
              <a:t>检索结果分析</a:t>
            </a:r>
            <a:r>
              <a:rPr lang="zh-CN" altLang="en-US" sz="1400" dirty="0">
                <a:solidFill>
                  <a:srgbClr val="000000"/>
                </a:solidFill>
                <a:latin typeface="微软雅黑" panose="020B0503020204020204" pitchFamily="34" charset="-122"/>
                <a:ea typeface="微软雅黑" panose="020B0503020204020204" pitchFamily="34" charset="-122"/>
              </a:rPr>
              <a:t>、相关热词等知识组织和关联，为用户提供统一的知识服务</a:t>
            </a:r>
            <a:endParaRPr lang="en-US" altLang="zh-CN" sz="1400" dirty="0">
              <a:latin typeface="微软雅黑" panose="020B0503020204020204" pitchFamily="34" charset="-122"/>
              <a:ea typeface="微软雅黑" panose="020B0503020204020204" pitchFamily="34" charset="-122"/>
            </a:endParaRPr>
          </a:p>
        </p:txBody>
      </p:sp>
      <p:cxnSp>
        <p:nvCxnSpPr>
          <p:cNvPr id="18" name="连接符: 曲线 17"/>
          <p:cNvCxnSpPr>
            <a:endCxn id="19" idx="0"/>
          </p:cNvCxnSpPr>
          <p:nvPr/>
        </p:nvCxnSpPr>
        <p:spPr>
          <a:xfrm rot="16200000" flipH="1">
            <a:off x="5487915" y="2169231"/>
            <a:ext cx="319958" cy="276679"/>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338017" y="3097836"/>
            <a:ext cx="1747785" cy="338554"/>
          </a:xfrm>
          <a:prstGeom prst="rect">
            <a:avLst/>
          </a:prstGeom>
          <a:noFill/>
        </p:spPr>
        <p:txBody>
          <a:bodyPr wrap="square" lIns="91436" tIns="45718" rIns="91436" bIns="45718" rtlCol="0">
            <a:spAutoFit/>
          </a:bodyPr>
          <a:lstStyle/>
          <a:p>
            <a:r>
              <a:rPr lang="zh-CN" altLang="en-US" sz="1600" b="1" dirty="0">
                <a:solidFill>
                  <a:srgbClr val="FF0000"/>
                </a:solidFill>
                <a:latin typeface="楷体" panose="02010609060101010101" pitchFamily="49" charset="-122"/>
                <a:ea typeface="楷体" panose="02010609060101010101" pitchFamily="49" charset="-122"/>
              </a:rPr>
              <a:t>检索结果分析</a:t>
            </a:r>
          </a:p>
        </p:txBody>
      </p:sp>
      <p:grpSp>
        <p:nvGrpSpPr>
          <p:cNvPr id="13" name="组合 12"/>
          <p:cNvGrpSpPr/>
          <p:nvPr/>
        </p:nvGrpSpPr>
        <p:grpSpPr>
          <a:xfrm>
            <a:off x="5268116" y="2467550"/>
            <a:ext cx="1079421" cy="520359"/>
            <a:chOff x="4489658" y="2977209"/>
            <a:chExt cx="1079421" cy="520359"/>
          </a:xfrm>
        </p:grpSpPr>
        <p:sp>
          <p:nvSpPr>
            <p:cNvPr id="19" name="文本框 18"/>
            <p:cNvSpPr txBox="1"/>
            <p:nvPr/>
          </p:nvSpPr>
          <p:spPr>
            <a:xfrm>
              <a:off x="4489658" y="2977209"/>
              <a:ext cx="1036236" cy="338554"/>
            </a:xfrm>
            <a:prstGeom prst="rect">
              <a:avLst/>
            </a:prstGeom>
            <a:noFill/>
          </p:spPr>
          <p:txBody>
            <a:bodyPr wrap="square" rtlCol="0">
              <a:spAutoFit/>
            </a:bodyPr>
            <a:lstStyle/>
            <a:p>
              <a:r>
                <a:rPr lang="zh-CN" altLang="en-US" sz="1600" b="1" dirty="0">
                  <a:solidFill>
                    <a:srgbClr val="FF0000"/>
                  </a:solidFill>
                  <a:latin typeface="楷体" panose="02010609060101010101" pitchFamily="49" charset="-122"/>
                  <a:ea typeface="楷体" panose="02010609060101010101" pitchFamily="49" charset="-122"/>
                </a:rPr>
                <a:t>核心收录</a:t>
              </a:r>
            </a:p>
          </p:txBody>
        </p:sp>
        <p:grpSp>
          <p:nvGrpSpPr>
            <p:cNvPr id="34" name="组合 33"/>
            <p:cNvGrpSpPr/>
            <p:nvPr/>
          </p:nvGrpSpPr>
          <p:grpSpPr>
            <a:xfrm>
              <a:off x="4532842" y="3242645"/>
              <a:ext cx="1036237" cy="254923"/>
              <a:chOff x="6924160" y="1176298"/>
              <a:chExt cx="1998608" cy="491675"/>
            </a:xfrm>
          </p:grpSpPr>
          <p:pic>
            <p:nvPicPr>
              <p:cNvPr id="35" name="图片 34"/>
              <p:cNvPicPr>
                <a:picLocks noChangeAspect="1"/>
              </p:cNvPicPr>
              <p:nvPr/>
            </p:nvPicPr>
            <p:blipFill>
              <a:blip r:embed="rId8"/>
              <a:stretch>
                <a:fillRect/>
              </a:stretch>
            </p:blipFill>
            <p:spPr>
              <a:xfrm>
                <a:off x="6924160" y="1176602"/>
                <a:ext cx="1998607" cy="491371"/>
              </a:xfrm>
              <a:prstGeom prst="rect">
                <a:avLst/>
              </a:prstGeom>
              <a:ln>
                <a:noFill/>
              </a:ln>
            </p:spPr>
          </p:pic>
          <p:sp>
            <p:nvSpPr>
              <p:cNvPr id="36" name="矩形 35"/>
              <p:cNvSpPr/>
              <p:nvPr/>
            </p:nvSpPr>
            <p:spPr>
              <a:xfrm>
                <a:off x="6924160" y="1176298"/>
                <a:ext cx="1998608" cy="40923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40" name="图片 39"/>
          <p:cNvPicPr>
            <a:picLocks noChangeAspect="1"/>
          </p:cNvPicPr>
          <p:nvPr/>
        </p:nvPicPr>
        <p:blipFill>
          <a:blip r:embed="rId9"/>
          <a:stretch>
            <a:fillRect/>
          </a:stretch>
        </p:blipFill>
        <p:spPr>
          <a:xfrm>
            <a:off x="1338018" y="3464400"/>
            <a:ext cx="1443304" cy="806062"/>
          </a:xfrm>
          <a:prstGeom prst="rect">
            <a:avLst/>
          </a:prstGeom>
          <a:ln>
            <a:noFill/>
          </a:ln>
          <a:effectLst>
            <a:outerShdw blurRad="292100" dist="139700" dir="2700000" algn="tl" rotWithShape="0">
              <a:srgbClr val="333333">
                <a:alpha val="65000"/>
              </a:srgbClr>
            </a:outerShdw>
          </a:effectLst>
        </p:spPr>
      </p:pic>
      <p:grpSp>
        <p:nvGrpSpPr>
          <p:cNvPr id="59" name="组合 58"/>
          <p:cNvGrpSpPr/>
          <p:nvPr/>
        </p:nvGrpSpPr>
        <p:grpSpPr>
          <a:xfrm>
            <a:off x="7142675" y="4160848"/>
            <a:ext cx="1445163" cy="889160"/>
            <a:chOff x="6943383" y="3549569"/>
            <a:chExt cx="1445163" cy="1441823"/>
          </a:xfrm>
        </p:grpSpPr>
        <p:sp>
          <p:nvSpPr>
            <p:cNvPr id="21" name="文本框 20"/>
            <p:cNvSpPr txBox="1"/>
            <p:nvPr/>
          </p:nvSpPr>
          <p:spPr>
            <a:xfrm>
              <a:off x="6943383" y="3727314"/>
              <a:ext cx="1152539" cy="548984"/>
            </a:xfrm>
            <a:prstGeom prst="rect">
              <a:avLst/>
            </a:prstGeom>
            <a:noFill/>
          </p:spPr>
          <p:txBody>
            <a:bodyPr wrap="square" rtlCol="0">
              <a:spAutoFit/>
            </a:bodyPr>
            <a:lstStyle/>
            <a:p>
              <a:r>
                <a:rPr lang="zh-CN" altLang="en-US" sz="1600" b="1" dirty="0">
                  <a:solidFill>
                    <a:srgbClr val="FF0000"/>
                  </a:solidFill>
                  <a:latin typeface="楷体" panose="02010609060101010101" pitchFamily="49" charset="-122"/>
                  <a:ea typeface="楷体" panose="02010609060101010101" pitchFamily="49" charset="-122"/>
                </a:rPr>
                <a:t>相关热词</a:t>
              </a:r>
            </a:p>
          </p:txBody>
        </p:sp>
        <p:sp>
          <p:nvSpPr>
            <p:cNvPr id="58" name="矩形 57"/>
            <p:cNvSpPr/>
            <p:nvPr/>
          </p:nvSpPr>
          <p:spPr>
            <a:xfrm>
              <a:off x="6943383" y="3549569"/>
              <a:ext cx="1445163" cy="144182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sp>
        <p:nvSpPr>
          <p:cNvPr id="64" name="矩形 63"/>
          <p:cNvSpPr/>
          <p:nvPr/>
        </p:nvSpPr>
        <p:spPr>
          <a:xfrm>
            <a:off x="4628403" y="1522710"/>
            <a:ext cx="1099818" cy="328313"/>
          </a:xfrm>
          <a:prstGeom prst="rect">
            <a:avLst/>
          </a:prstGeom>
          <a:noFill/>
          <a:ln w="28575">
            <a:solidFill>
              <a:srgbClr val="C30E7C"/>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zh-CN" altLang="en-US"/>
          </a:p>
        </p:txBody>
      </p:sp>
      <p:sp>
        <p:nvSpPr>
          <p:cNvPr id="66" name="矩形 65"/>
          <p:cNvSpPr/>
          <p:nvPr/>
        </p:nvSpPr>
        <p:spPr>
          <a:xfrm>
            <a:off x="7142964" y="2762807"/>
            <a:ext cx="1442207" cy="1339425"/>
          </a:xfrm>
          <a:prstGeom prst="rect">
            <a:avLst/>
          </a:prstGeom>
          <a:noFill/>
          <a:ln w="28575">
            <a:solidFill>
              <a:srgbClr val="C30E7C"/>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zh-CN" altLang="en-US"/>
          </a:p>
        </p:txBody>
      </p:sp>
      <p:cxnSp>
        <p:nvCxnSpPr>
          <p:cNvPr id="67" name="连接符: 曲线 66"/>
          <p:cNvCxnSpPr>
            <a:stCxn id="64" idx="2"/>
          </p:cNvCxnSpPr>
          <p:nvPr/>
        </p:nvCxnSpPr>
        <p:spPr>
          <a:xfrm rot="5400000">
            <a:off x="2910426" y="1758637"/>
            <a:ext cx="2175502" cy="236027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2188529" y="461174"/>
            <a:ext cx="2854909" cy="832809"/>
            <a:chOff x="5488419" y="1444603"/>
            <a:chExt cx="3915597" cy="1336644"/>
          </a:xfrm>
        </p:grpSpPr>
        <p:pic>
          <p:nvPicPr>
            <p:cNvPr id="9" name="图片 8"/>
            <p:cNvPicPr>
              <a:picLocks noChangeAspect="1"/>
            </p:cNvPicPr>
            <p:nvPr/>
          </p:nvPicPr>
          <p:blipFill rotWithShape="1">
            <a:blip r:embed="rId10"/>
            <a:srcRect r="41072"/>
            <a:stretch>
              <a:fillRect/>
            </a:stretch>
          </p:blipFill>
          <p:spPr>
            <a:xfrm>
              <a:off x="5488419" y="1444603"/>
              <a:ext cx="3915597" cy="1336644"/>
            </a:xfrm>
            <a:prstGeom prst="rect">
              <a:avLst/>
            </a:prstGeom>
            <a:ln>
              <a:noFill/>
            </a:ln>
            <a:effectLst>
              <a:outerShdw blurRad="292100" dist="139700" dir="2700000" algn="tl" rotWithShape="0">
                <a:srgbClr val="333333">
                  <a:alpha val="65000"/>
                </a:srgbClr>
              </a:outerShdw>
            </a:effectLst>
          </p:spPr>
        </p:pic>
        <p:sp>
          <p:nvSpPr>
            <p:cNvPr id="16" name="文本框 15"/>
            <p:cNvSpPr txBox="1"/>
            <p:nvPr/>
          </p:nvSpPr>
          <p:spPr>
            <a:xfrm>
              <a:off x="6464299" y="2170798"/>
              <a:ext cx="1779810" cy="543373"/>
            </a:xfrm>
            <a:prstGeom prst="rect">
              <a:avLst/>
            </a:prstGeom>
            <a:noFill/>
          </p:spPr>
          <p:txBody>
            <a:bodyPr wrap="square" rtlCol="0">
              <a:spAutoFit/>
            </a:bodyPr>
            <a:lstStyle/>
            <a:p>
              <a:r>
                <a:rPr lang="zh-CN" altLang="en-US" sz="1600" b="1" dirty="0">
                  <a:solidFill>
                    <a:srgbClr val="FF0000"/>
                  </a:solidFill>
                  <a:latin typeface="楷体" panose="02010609060101010101" pitchFamily="49" charset="-122"/>
                  <a:ea typeface="楷体" panose="02010609060101010101" pitchFamily="49" charset="-122"/>
                </a:rPr>
                <a:t>出版物</a:t>
              </a:r>
            </a:p>
          </p:txBody>
        </p:sp>
      </p:grpSp>
      <p:cxnSp>
        <p:nvCxnSpPr>
          <p:cNvPr id="65" name="连接符: 曲线 64"/>
          <p:cNvCxnSpPr/>
          <p:nvPr/>
        </p:nvCxnSpPr>
        <p:spPr>
          <a:xfrm rot="10800000">
            <a:off x="3403168" y="1393095"/>
            <a:ext cx="910478" cy="582076"/>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7148313" y="3110612"/>
            <a:ext cx="1036236" cy="338554"/>
          </a:xfrm>
          <a:prstGeom prst="rect">
            <a:avLst/>
          </a:prstGeom>
          <a:ln>
            <a:noFill/>
          </a:ln>
          <a:effectLst>
            <a:outerShdw blurRad="292100" dist="139700" dir="2700000" algn="tl" rotWithShape="0">
              <a:srgbClr val="333333">
                <a:alpha val="65000"/>
              </a:srgbClr>
            </a:outerShdw>
          </a:effectLst>
        </p:spPr>
        <p:txBody>
          <a:bodyPr wrap="square" lIns="91436" tIns="45718" rIns="91436" bIns="45718" rtlCol="0">
            <a:spAutoFit/>
          </a:bodyPr>
          <a:lstStyle/>
          <a:p>
            <a:r>
              <a:rPr lang="zh-CN" altLang="en-US" sz="1600" b="1" dirty="0">
                <a:solidFill>
                  <a:srgbClr val="FF0000"/>
                </a:solidFill>
                <a:latin typeface="楷体" panose="02010609060101010101" pitchFamily="49" charset="-122"/>
                <a:ea typeface="楷体" panose="02010609060101010101" pitchFamily="49" charset="-122"/>
              </a:rPr>
              <a:t>研究趋势</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pic>
        <p:nvPicPr>
          <p:cNvPr id="7" name="图片 6"/>
          <p:cNvPicPr>
            <a:picLocks noChangeAspect="1"/>
          </p:cNvPicPr>
          <p:nvPr/>
        </p:nvPicPr>
        <p:blipFill>
          <a:blip r:embed="rId6"/>
          <a:stretch>
            <a:fillRect/>
          </a:stretch>
        </p:blipFill>
        <p:spPr>
          <a:xfrm>
            <a:off x="676267" y="355600"/>
            <a:ext cx="901700" cy="635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lvl="0"/>
            <a:r>
              <a:rPr kumimoji="1" lang="en-US" altLang="zh-CN" sz="2000" dirty="0">
                <a:solidFill>
                  <a:srgbClr val="FFFFFF"/>
                </a:solidFill>
                <a:ea typeface="微软雅黑" panose="020B0503020204020204" pitchFamily="34" charset="-122"/>
              </a:rPr>
              <a:t>3.</a:t>
            </a:r>
            <a:r>
              <a:rPr lang="zh-CN" altLang="en-US" sz="1200" b="1" dirty="0">
                <a:solidFill>
                  <a:srgbClr val="FFFFFF"/>
                </a:solidFill>
                <a:ea typeface="微软雅黑" panose="020B0503020204020204" pitchFamily="34" charset="-122"/>
                <a:sym typeface="+mn-ea"/>
              </a:rPr>
              <a:t>万方智搜</a:t>
            </a:r>
            <a:r>
              <a:rPr lang="en-US" altLang="zh-CN" sz="1200" b="1" dirty="0">
                <a:solidFill>
                  <a:srgbClr val="FFFFFF"/>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特色功能</a:t>
            </a:r>
            <a:endParaRPr lang="zh-CN" altLang="en-US" sz="1200" b="1" dirty="0">
              <a:solidFill>
                <a:srgbClr val="FF0000"/>
              </a:solidFill>
              <a:ea typeface="微软雅黑" panose="020B0503020204020204" pitchFamily="34" charset="-122"/>
            </a:endParaRPr>
          </a:p>
        </p:txBody>
      </p:sp>
      <p:sp>
        <p:nvSpPr>
          <p:cNvPr id="11" name="文本框 10"/>
          <p:cNvSpPr txBox="1"/>
          <p:nvPr/>
        </p:nvSpPr>
        <p:spPr>
          <a:xfrm>
            <a:off x="206590" y="917319"/>
            <a:ext cx="1981939" cy="2429508"/>
          </a:xfrm>
          <a:prstGeom prst="rect">
            <a:avLst/>
          </a:prstGeom>
          <a:noFill/>
        </p:spPr>
        <p:txBody>
          <a:bodyPr wrap="square" lIns="91436" tIns="45718" rIns="91436" bIns="45718" rtlCol="0">
            <a:spAutoFit/>
          </a:bodyPr>
          <a:lstStyle/>
          <a:p>
            <a:pPr marL="285736" indent="-285736">
              <a:lnSpc>
                <a:spcPct val="250000"/>
              </a:lnSpc>
              <a:buFont typeface="Wingdings" panose="05000000000000000000" pitchFamily="2" charset="2"/>
              <a:buChar char="n"/>
            </a:pPr>
            <a:r>
              <a:rPr lang="zh-CN" altLang="en-US" b="1" dirty="0">
                <a:solidFill>
                  <a:srgbClr val="E60000"/>
                </a:solidFill>
                <a:latin typeface="微软雅黑" panose="020B0503020204020204" pitchFamily="34" charset="-122"/>
                <a:ea typeface="微软雅黑" panose="020B0503020204020204" pitchFamily="34" charset="-122"/>
                <a:sym typeface="+mn-ea"/>
              </a:rPr>
              <a:t>知识关联</a:t>
            </a:r>
            <a:r>
              <a:rPr lang="zh-CN" altLang="en-US" dirty="0">
                <a:solidFill>
                  <a:srgbClr val="E60000"/>
                </a:solidFill>
                <a:latin typeface="微软雅黑" panose="020B0503020204020204" pitchFamily="34" charset="-122"/>
                <a:ea typeface="微软雅黑" panose="020B0503020204020204" pitchFamily="34" charset="-122"/>
              </a:rPr>
              <a:t>      </a:t>
            </a:r>
            <a:endParaRPr lang="en-US" altLang="zh-CN" dirty="0">
              <a:solidFill>
                <a:srgbClr val="E60000"/>
              </a:solidFill>
              <a:latin typeface="微软雅黑" panose="020B0503020204020204" pitchFamily="34" charset="-122"/>
              <a:ea typeface="微软雅黑" panose="020B0503020204020204" pitchFamily="34" charset="-122"/>
            </a:endParaRPr>
          </a:p>
          <a:p>
            <a:pPr fontAlgn="auto">
              <a:lnSpc>
                <a:spcPct val="150000"/>
              </a:lnSpc>
            </a:pPr>
            <a:r>
              <a:rPr lang="zh-CN" altLang="en-US" sz="1200" dirty="0">
                <a:solidFill>
                  <a:srgbClr val="000000"/>
                </a:solidFill>
                <a:latin typeface="微软雅黑" panose="020B0503020204020204" pitchFamily="34" charset="-122"/>
                <a:ea typeface="微软雅黑" panose="020B0503020204020204" pitchFamily="34" charset="-122"/>
              </a:rPr>
              <a:t>      </a:t>
            </a:r>
            <a:r>
              <a:rPr lang="zh-CN" altLang="en-US" sz="1400" dirty="0">
                <a:solidFill>
                  <a:srgbClr val="000000"/>
                </a:solidFill>
                <a:latin typeface="微软雅黑" panose="020B0503020204020204" pitchFamily="34" charset="-122"/>
                <a:ea typeface="微软雅黑" panose="020B0503020204020204" pitchFamily="34" charset="-122"/>
              </a:rPr>
              <a:t>万方分析、万方学术圈、万方书案等平台其他产品的嵌入，便于读者更方便的获得知识服务。</a:t>
            </a:r>
            <a:endParaRPr lang="en-US" altLang="zh-CN" sz="1400" dirty="0">
              <a:latin typeface="微软雅黑" panose="020B0503020204020204" pitchFamily="34" charset="-122"/>
              <a:ea typeface="微软雅黑" panose="020B0503020204020204" pitchFamily="34" charset="-122"/>
            </a:endParaRPr>
          </a:p>
        </p:txBody>
      </p:sp>
      <p:grpSp>
        <p:nvGrpSpPr>
          <p:cNvPr id="26" name="组合 25"/>
          <p:cNvGrpSpPr/>
          <p:nvPr/>
        </p:nvGrpSpPr>
        <p:grpSpPr>
          <a:xfrm>
            <a:off x="1119789" y="3670612"/>
            <a:ext cx="1455946" cy="1142684"/>
            <a:chOff x="3539940" y="4401142"/>
            <a:chExt cx="1703087" cy="1665692"/>
          </a:xfrm>
        </p:grpSpPr>
        <p:pic>
          <p:nvPicPr>
            <p:cNvPr id="27" name="图片 26"/>
            <p:cNvPicPr>
              <a:picLocks noChangeAspect="1"/>
            </p:cNvPicPr>
            <p:nvPr/>
          </p:nvPicPr>
          <p:blipFill>
            <a:blip r:embed="rId7"/>
            <a:stretch>
              <a:fillRect/>
            </a:stretch>
          </p:blipFill>
          <p:spPr>
            <a:xfrm>
              <a:off x="3539940" y="4628620"/>
              <a:ext cx="1703087" cy="1438214"/>
            </a:xfrm>
            <a:prstGeom prst="rect">
              <a:avLst/>
            </a:prstGeom>
            <a:ln>
              <a:noFill/>
            </a:ln>
            <a:effectLst>
              <a:outerShdw blurRad="292100" dist="139700" dir="2700000" algn="tl" rotWithShape="0">
                <a:srgbClr val="333333">
                  <a:alpha val="65000"/>
                </a:srgbClr>
              </a:outerShdw>
            </a:effectLst>
          </p:spPr>
        </p:pic>
        <p:sp>
          <p:nvSpPr>
            <p:cNvPr id="28" name="文本框 27"/>
            <p:cNvSpPr txBox="1"/>
            <p:nvPr/>
          </p:nvSpPr>
          <p:spPr>
            <a:xfrm>
              <a:off x="3826368" y="4401142"/>
              <a:ext cx="1195973" cy="493511"/>
            </a:xfrm>
            <a:prstGeom prst="rect">
              <a:avLst/>
            </a:prstGeom>
            <a:noFill/>
          </p:spPr>
          <p:txBody>
            <a:bodyPr wrap="square" rtlCol="0">
              <a:spAutoFit/>
            </a:bodyPr>
            <a:lstStyle/>
            <a:p>
              <a:r>
                <a:rPr lang="zh-CN" altLang="en-US" sz="1600" b="1" dirty="0">
                  <a:solidFill>
                    <a:srgbClr val="FF0000"/>
                  </a:solidFill>
                  <a:latin typeface="楷体" panose="02010609060101010101" pitchFamily="49" charset="-122"/>
                  <a:ea typeface="楷体" panose="02010609060101010101" pitchFamily="49" charset="-122"/>
                </a:rPr>
                <a:t>全文获取</a:t>
              </a:r>
            </a:p>
          </p:txBody>
        </p:sp>
      </p:grpSp>
      <p:pic>
        <p:nvPicPr>
          <p:cNvPr id="52" name="图片 51" descr="图片包含 屏幕截图&#10;&#10;已生成极高可信度的说明"/>
          <p:cNvPicPr>
            <a:picLocks noChangeAspect="1"/>
          </p:cNvPicPr>
          <p:nvPr/>
        </p:nvPicPr>
        <p:blipFill>
          <a:blip r:embed="rId8"/>
          <a:stretch>
            <a:fillRect/>
          </a:stretch>
        </p:blipFill>
        <p:spPr>
          <a:xfrm>
            <a:off x="2818288" y="917319"/>
            <a:ext cx="5794620" cy="3398532"/>
          </a:xfrm>
          <a:prstGeom prst="rect">
            <a:avLst/>
          </a:prstGeom>
          <a:ln>
            <a:noFill/>
          </a:ln>
          <a:effectLst>
            <a:outerShdw blurRad="292100" dist="139700" dir="2700000" algn="tl" rotWithShape="0">
              <a:srgbClr val="333333">
                <a:alpha val="65000"/>
              </a:srgbClr>
            </a:outerShdw>
          </a:effectLst>
        </p:spPr>
      </p:pic>
      <p:grpSp>
        <p:nvGrpSpPr>
          <p:cNvPr id="41" name="组合 40"/>
          <p:cNvGrpSpPr/>
          <p:nvPr/>
        </p:nvGrpSpPr>
        <p:grpSpPr>
          <a:xfrm>
            <a:off x="5106428" y="433793"/>
            <a:ext cx="2425443" cy="1563000"/>
            <a:chOff x="2281407" y="2789592"/>
            <a:chExt cx="2059748" cy="1327339"/>
          </a:xfrm>
        </p:grpSpPr>
        <p:pic>
          <p:nvPicPr>
            <p:cNvPr id="42" name="图片 41"/>
            <p:cNvPicPr>
              <a:picLocks noChangeAspect="1"/>
            </p:cNvPicPr>
            <p:nvPr/>
          </p:nvPicPr>
          <p:blipFill>
            <a:blip r:embed="rId9"/>
            <a:stretch>
              <a:fillRect/>
            </a:stretch>
          </p:blipFill>
          <p:spPr>
            <a:xfrm>
              <a:off x="2281407" y="2796482"/>
              <a:ext cx="2059748" cy="1320449"/>
            </a:xfrm>
            <a:prstGeom prst="rect">
              <a:avLst/>
            </a:prstGeom>
            <a:ln>
              <a:noFill/>
            </a:ln>
            <a:effectLst>
              <a:outerShdw blurRad="292100" dist="139700" dir="2700000" algn="tl" rotWithShape="0">
                <a:srgbClr val="333333">
                  <a:alpha val="65000"/>
                </a:srgbClr>
              </a:outerShdw>
            </a:effectLst>
          </p:spPr>
        </p:pic>
        <p:sp>
          <p:nvSpPr>
            <p:cNvPr id="43" name="文本框 42"/>
            <p:cNvSpPr txBox="1"/>
            <p:nvPr/>
          </p:nvSpPr>
          <p:spPr>
            <a:xfrm>
              <a:off x="2902452" y="2789592"/>
              <a:ext cx="1069032" cy="287509"/>
            </a:xfrm>
            <a:prstGeom prst="rect">
              <a:avLst/>
            </a:prstGeom>
            <a:noFill/>
          </p:spPr>
          <p:txBody>
            <a:bodyPr wrap="square" rtlCol="0">
              <a:spAutoFit/>
            </a:bodyPr>
            <a:lstStyle/>
            <a:p>
              <a:r>
                <a:rPr lang="zh-CN" altLang="en-US" sz="1600" b="1" dirty="0">
                  <a:solidFill>
                    <a:srgbClr val="FF0000"/>
                  </a:solidFill>
                  <a:latin typeface="楷体" panose="02010609060101010101" pitchFamily="49" charset="-122"/>
                  <a:ea typeface="楷体" panose="02010609060101010101" pitchFamily="49" charset="-122"/>
                </a:rPr>
                <a:t>学者主页</a:t>
              </a:r>
            </a:p>
          </p:txBody>
        </p:sp>
      </p:grpSp>
      <p:cxnSp>
        <p:nvCxnSpPr>
          <p:cNvPr id="23" name="连接符: 曲线 22"/>
          <p:cNvCxnSpPr>
            <a:endCxn id="38" idx="1"/>
          </p:cNvCxnSpPr>
          <p:nvPr/>
        </p:nvCxnSpPr>
        <p:spPr>
          <a:xfrm>
            <a:off x="5671568" y="2758281"/>
            <a:ext cx="784909" cy="100024"/>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连接符: 曲线 73"/>
          <p:cNvCxnSpPr>
            <a:endCxn id="28" idx="0"/>
          </p:cNvCxnSpPr>
          <p:nvPr/>
        </p:nvCxnSpPr>
        <p:spPr>
          <a:xfrm rot="10800000" flipV="1">
            <a:off x="1875864" y="2307948"/>
            <a:ext cx="1460515" cy="136266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连接符: 曲线 79"/>
          <p:cNvCxnSpPr/>
          <p:nvPr/>
        </p:nvCxnSpPr>
        <p:spPr>
          <a:xfrm rot="5400000" flipH="1" flipV="1">
            <a:off x="3864002" y="1651975"/>
            <a:ext cx="2064843" cy="1972439"/>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91" name="图片 90"/>
          <p:cNvPicPr>
            <a:picLocks noChangeAspect="1"/>
          </p:cNvPicPr>
          <p:nvPr/>
        </p:nvPicPr>
        <p:blipFill>
          <a:blip r:embed="rId10"/>
          <a:stretch>
            <a:fillRect/>
          </a:stretch>
        </p:blipFill>
        <p:spPr>
          <a:xfrm>
            <a:off x="3006952" y="4314091"/>
            <a:ext cx="4435267" cy="588631"/>
          </a:xfrm>
          <a:prstGeom prst="rect">
            <a:avLst/>
          </a:prstGeom>
        </p:spPr>
      </p:pic>
      <p:pic>
        <p:nvPicPr>
          <p:cNvPr id="38" name="图片 37"/>
          <p:cNvPicPr>
            <a:picLocks noChangeAspect="1"/>
          </p:cNvPicPr>
          <p:nvPr/>
        </p:nvPicPr>
        <p:blipFill rotWithShape="1">
          <a:blip r:embed="rId11" cstate="print">
            <a:extLst>
              <a:ext uri="{28A0092B-C50C-407E-A947-70E740481C1C}">
                <a14:useLocalDpi xmlns:a14="http://schemas.microsoft.com/office/drawing/2010/main" val="0"/>
              </a:ext>
            </a:extLst>
          </a:blip>
          <a:srcRect l="9481" t="3765" r="13312" b="59495"/>
          <a:stretch>
            <a:fillRect/>
          </a:stretch>
        </p:blipFill>
        <p:spPr>
          <a:xfrm>
            <a:off x="6456475" y="2114616"/>
            <a:ext cx="1986702" cy="1487376"/>
          </a:xfrm>
          <a:prstGeom prst="rect">
            <a:avLst/>
          </a:prstGeom>
          <a:ln>
            <a:noFill/>
          </a:ln>
          <a:effectLst>
            <a:outerShdw blurRad="292100" dist="139700" dir="2700000" algn="tl" rotWithShape="0">
              <a:srgbClr val="333333">
                <a:alpha val="65000"/>
              </a:srgbClr>
            </a:outerShdw>
          </a:effectLst>
        </p:spPr>
      </p:pic>
      <p:cxnSp>
        <p:nvCxnSpPr>
          <p:cNvPr id="77" name="连接符: 曲线 76"/>
          <p:cNvCxnSpPr/>
          <p:nvPr/>
        </p:nvCxnSpPr>
        <p:spPr>
          <a:xfrm flipV="1">
            <a:off x="3983357" y="4399896"/>
            <a:ext cx="996149" cy="145649"/>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4977315" y="3410575"/>
            <a:ext cx="2241877" cy="1593728"/>
            <a:chOff x="9833015" y="319816"/>
            <a:chExt cx="2279845" cy="1620719"/>
          </a:xfrm>
        </p:grpSpPr>
        <p:pic>
          <p:nvPicPr>
            <p:cNvPr id="48" name="图片 47"/>
            <p:cNvPicPr>
              <a:picLocks noChangeAspect="1"/>
            </p:cNvPicPr>
            <p:nvPr/>
          </p:nvPicPr>
          <p:blipFill>
            <a:blip r:embed="rId12"/>
            <a:stretch>
              <a:fillRect/>
            </a:stretch>
          </p:blipFill>
          <p:spPr>
            <a:xfrm>
              <a:off x="9833015" y="644927"/>
              <a:ext cx="2279845" cy="1295608"/>
            </a:xfrm>
            <a:prstGeom prst="rect">
              <a:avLst/>
            </a:prstGeom>
            <a:ln>
              <a:noFill/>
            </a:ln>
            <a:effectLst>
              <a:outerShdw blurRad="292100" dist="139700" dir="2700000" algn="tl" rotWithShape="0">
                <a:srgbClr val="333333">
                  <a:alpha val="65000"/>
                </a:srgbClr>
              </a:outerShdw>
            </a:effectLst>
          </p:spPr>
        </p:pic>
        <p:sp>
          <p:nvSpPr>
            <p:cNvPr id="46" name="文本框 45"/>
            <p:cNvSpPr txBox="1"/>
            <p:nvPr/>
          </p:nvSpPr>
          <p:spPr>
            <a:xfrm>
              <a:off x="9890186" y="319816"/>
              <a:ext cx="2035050" cy="344288"/>
            </a:xfrm>
            <a:prstGeom prst="rect">
              <a:avLst/>
            </a:prstGeom>
            <a:noFill/>
          </p:spPr>
          <p:txBody>
            <a:bodyPr wrap="square" rtlCol="0">
              <a:spAutoFit/>
            </a:bodyPr>
            <a:lstStyle/>
            <a:p>
              <a:r>
                <a:rPr lang="zh-CN" altLang="en-US" sz="1600" b="1" dirty="0">
                  <a:solidFill>
                    <a:srgbClr val="FF0000"/>
                  </a:solidFill>
                  <a:latin typeface="楷体" panose="02010609060101010101" pitchFamily="49" charset="-122"/>
                  <a:ea typeface="楷体" panose="02010609060101010101" pitchFamily="49" charset="-122"/>
                </a:rPr>
                <a:t>相关文献</a:t>
              </a:r>
              <a:r>
                <a:rPr lang="en-US" altLang="zh-CN" sz="1600" b="1" dirty="0">
                  <a:solidFill>
                    <a:srgbClr val="FF0000"/>
                  </a:solidFill>
                  <a:latin typeface="楷体" panose="02010609060101010101" pitchFamily="49" charset="-122"/>
                  <a:ea typeface="楷体" panose="02010609060101010101" pitchFamily="49" charset="-122"/>
                </a:rPr>
                <a:t>&amp;</a:t>
              </a:r>
              <a:r>
                <a:rPr lang="zh-CN" altLang="en-US" sz="1600" b="1" dirty="0">
                  <a:solidFill>
                    <a:srgbClr val="FF0000"/>
                  </a:solidFill>
                  <a:latin typeface="楷体" panose="02010609060101010101" pitchFamily="49" charset="-122"/>
                  <a:ea typeface="楷体" panose="02010609060101010101" pitchFamily="49" charset="-122"/>
                </a:rPr>
                <a:t>引文网络</a:t>
              </a:r>
            </a:p>
          </p:txBody>
        </p:sp>
      </p:grpSp>
      <p:sp>
        <p:nvSpPr>
          <p:cNvPr id="98" name="文本框 97"/>
          <p:cNvSpPr txBox="1"/>
          <p:nvPr/>
        </p:nvSpPr>
        <p:spPr>
          <a:xfrm>
            <a:off x="6556421" y="2673060"/>
            <a:ext cx="2001159" cy="338554"/>
          </a:xfrm>
          <a:prstGeom prst="rect">
            <a:avLst/>
          </a:prstGeom>
          <a:noFill/>
        </p:spPr>
        <p:txBody>
          <a:bodyPr wrap="square" lIns="91436" tIns="45718" rIns="91436" bIns="45718" rtlCol="0">
            <a:spAutoFit/>
          </a:bodyPr>
          <a:lstStyle/>
          <a:p>
            <a:r>
              <a:rPr lang="zh-CN" altLang="en-US" sz="1600" b="1" dirty="0">
                <a:solidFill>
                  <a:srgbClr val="FF0000"/>
                </a:solidFill>
                <a:latin typeface="楷体" panose="02010609060101010101" pitchFamily="49" charset="-122"/>
                <a:ea typeface="楷体" panose="02010609060101010101" pitchFamily="49" charset="-122"/>
              </a:rPr>
              <a:t>关键词知识脉络</a:t>
            </a:r>
          </a:p>
        </p:txBody>
      </p:sp>
      <p:pic>
        <p:nvPicPr>
          <p:cNvPr id="100" name="图片 99"/>
          <p:cNvPicPr>
            <a:picLocks noChangeAspect="1"/>
          </p:cNvPicPr>
          <p:nvPr/>
        </p:nvPicPr>
        <p:blipFill>
          <a:blip r:embed="rId13"/>
          <a:stretch>
            <a:fillRect/>
          </a:stretch>
        </p:blipFill>
        <p:spPr>
          <a:xfrm>
            <a:off x="3201327" y="614261"/>
            <a:ext cx="1258832" cy="716397"/>
          </a:xfrm>
          <a:prstGeom prst="rect">
            <a:avLst/>
          </a:prstGeom>
          <a:ln>
            <a:noFill/>
          </a:ln>
          <a:effectLst>
            <a:outerShdw blurRad="292100" dist="139700" dir="2700000" algn="tl" rotWithShape="0">
              <a:srgbClr val="333333">
                <a:alpha val="65000"/>
              </a:srgbClr>
            </a:outerShdw>
          </a:effectLst>
        </p:spPr>
      </p:pic>
      <p:cxnSp>
        <p:nvCxnSpPr>
          <p:cNvPr id="101" name="连接符: 曲线 100"/>
          <p:cNvCxnSpPr/>
          <p:nvPr/>
        </p:nvCxnSpPr>
        <p:spPr>
          <a:xfrm rot="10800000">
            <a:off x="3983357" y="1414611"/>
            <a:ext cx="888789" cy="666226"/>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pic>
        <p:nvPicPr>
          <p:cNvPr id="7" name="图片 6"/>
          <p:cNvPicPr>
            <a:picLocks noChangeAspect="1"/>
          </p:cNvPicPr>
          <p:nvPr/>
        </p:nvPicPr>
        <p:blipFill>
          <a:blip r:embed="rId6"/>
          <a:stretch>
            <a:fillRect/>
          </a:stretch>
        </p:blipFill>
        <p:spPr>
          <a:xfrm>
            <a:off x="676267" y="355600"/>
            <a:ext cx="901700" cy="63500"/>
          </a:xfrm>
          <a:prstGeom prst="rect">
            <a:avLst/>
          </a:prstGeom>
        </p:spPr>
      </p:pic>
      <p:sp>
        <p:nvSpPr>
          <p:cNvPr id="8" name="文本框 7"/>
          <p:cNvSpPr txBox="1"/>
          <p:nvPr/>
        </p:nvSpPr>
        <p:spPr>
          <a:xfrm>
            <a:off x="393702" y="-11075"/>
            <a:ext cx="3589655" cy="400110"/>
          </a:xfrm>
          <a:prstGeom prst="rect">
            <a:avLst/>
          </a:prstGeom>
          <a:noFill/>
        </p:spPr>
        <p:txBody>
          <a:bodyPr wrap="square" lIns="91436" tIns="45718" rIns="91436" bIns="45718" rtlCol="0">
            <a:spAutoFit/>
          </a:bodyPr>
          <a:lstStyle/>
          <a:p>
            <a:pPr lvl="0"/>
            <a:r>
              <a:rPr kumimoji="1" lang="en-US" altLang="zh-CN" sz="2000" dirty="0">
                <a:solidFill>
                  <a:srgbClr val="FFFFFF"/>
                </a:solidFill>
                <a:ea typeface="微软雅黑" panose="020B0503020204020204" pitchFamily="34" charset="-122"/>
              </a:rPr>
              <a:t>3.</a:t>
            </a:r>
            <a:r>
              <a:rPr lang="zh-CN" altLang="en-US" sz="1200" b="1" dirty="0">
                <a:solidFill>
                  <a:srgbClr val="FFFFFF"/>
                </a:solidFill>
                <a:ea typeface="微软雅黑" panose="020B0503020204020204" pitchFamily="34" charset="-122"/>
                <a:sym typeface="+mn-ea"/>
              </a:rPr>
              <a:t>万方智搜</a:t>
            </a:r>
            <a:r>
              <a:rPr lang="en-US" altLang="zh-CN" sz="1200" b="1" dirty="0">
                <a:solidFill>
                  <a:srgbClr val="FFFFFF"/>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特色功能</a:t>
            </a:r>
            <a:endParaRPr lang="zh-CN" altLang="en-US" sz="1200" b="1" dirty="0">
              <a:solidFill>
                <a:srgbClr val="FF0000"/>
              </a:solidFill>
              <a:ea typeface="微软雅黑" panose="020B0503020204020204" pitchFamily="34" charset="-122"/>
            </a:endParaRPr>
          </a:p>
        </p:txBody>
      </p:sp>
      <p:sp>
        <p:nvSpPr>
          <p:cNvPr id="9" name="文本框 8"/>
          <p:cNvSpPr txBox="1"/>
          <p:nvPr/>
        </p:nvSpPr>
        <p:spPr>
          <a:xfrm>
            <a:off x="314951" y="620900"/>
            <a:ext cx="2488725" cy="4385813"/>
          </a:xfrm>
          <a:prstGeom prst="rect">
            <a:avLst/>
          </a:prstGeom>
          <a:noFill/>
        </p:spPr>
        <p:txBody>
          <a:bodyPr wrap="square" lIns="91436" tIns="45718" rIns="91436" bIns="45718" rtlCol="0">
            <a:spAutoFit/>
          </a:bodyPr>
          <a:lstStyle/>
          <a:p>
            <a:pPr marL="285736" indent="-285736">
              <a:lnSpc>
                <a:spcPct val="150000"/>
              </a:lnSpc>
              <a:buClr>
                <a:srgbClr val="FF0000"/>
              </a:buClr>
              <a:buFont typeface="Wingdings" panose="05000000000000000000" pitchFamily="2" charset="2"/>
              <a:buChar char="n"/>
            </a:pPr>
            <a:r>
              <a:rPr lang="zh-CN" altLang="en-US" b="1" dirty="0">
                <a:solidFill>
                  <a:srgbClr val="002060"/>
                </a:solidFill>
                <a:latin typeface="微软雅黑" panose="020B0503020204020204" pitchFamily="34" charset="-122"/>
                <a:ea typeface="微软雅黑" panose="020B0503020204020204" pitchFamily="34" charset="-122"/>
              </a:rPr>
              <a:t>在线阅读</a:t>
            </a:r>
            <a:r>
              <a:rPr lang="en-US" altLang="zh-CN" b="1" dirty="0">
                <a:solidFill>
                  <a:srgbClr val="002060"/>
                </a:solidFill>
                <a:latin typeface="微软雅黑" panose="020B0503020204020204" pitchFamily="34" charset="-122"/>
                <a:ea typeface="微软雅黑" panose="020B0503020204020204" pitchFamily="34" charset="-122"/>
              </a:rPr>
              <a:t>/</a:t>
            </a:r>
            <a:r>
              <a:rPr lang="zh-CN" altLang="en-US" b="1" dirty="0">
                <a:solidFill>
                  <a:srgbClr val="002060"/>
                </a:solidFill>
                <a:latin typeface="微软雅黑" panose="020B0503020204020204" pitchFamily="34" charset="-122"/>
                <a:ea typeface="微软雅黑" panose="020B0503020204020204" pitchFamily="34" charset="-122"/>
              </a:rPr>
              <a:t>下载</a:t>
            </a:r>
            <a:endParaRPr lang="en-US" altLang="zh-CN" b="1" dirty="0">
              <a:solidFill>
                <a:srgbClr val="002060"/>
              </a:solidFill>
              <a:latin typeface="微软雅黑" panose="020B0503020204020204" pitchFamily="34" charset="-122"/>
              <a:ea typeface="微软雅黑" panose="020B0503020204020204" pitchFamily="34" charset="-122"/>
            </a:endParaRPr>
          </a:p>
          <a:p>
            <a:pPr>
              <a:lnSpc>
                <a:spcPct val="150000"/>
              </a:lnSpc>
              <a:buClr>
                <a:srgbClr val="FF0000"/>
              </a:buClr>
            </a:pPr>
            <a:r>
              <a:rPr lang="en-US" altLang="zh-CN" sz="1400" b="1" dirty="0">
                <a:solidFill>
                  <a:srgbClr val="002060"/>
                </a:solidFill>
                <a:latin typeface="微软雅黑" panose="020B0503020204020204" pitchFamily="34" charset="-122"/>
                <a:ea typeface="微软雅黑" panose="020B0503020204020204" pitchFamily="34" charset="-122"/>
              </a:rPr>
              <a:t>      </a:t>
            </a:r>
            <a:r>
              <a:rPr lang="zh-CN" altLang="zh-CN" sz="1400" dirty="0">
                <a:solidFill>
                  <a:srgbClr val="000000"/>
                </a:solidFill>
                <a:latin typeface="微软雅黑" panose="020B0503020204020204" pitchFamily="34" charset="-122"/>
                <a:ea typeface="微软雅黑" panose="020B0503020204020204" pitchFamily="34" charset="-122"/>
              </a:rPr>
              <a:t>期刊、学位、会议、专利、法规、地方志</a:t>
            </a:r>
            <a:endParaRPr lang="en-US" altLang="zh-CN" sz="1400" dirty="0">
              <a:solidFill>
                <a:srgbClr val="000000"/>
              </a:solidFill>
              <a:latin typeface="微软雅黑" panose="020B0503020204020204" pitchFamily="34" charset="-122"/>
              <a:ea typeface="微软雅黑" panose="020B0503020204020204" pitchFamily="34" charset="-122"/>
            </a:endParaRPr>
          </a:p>
          <a:p>
            <a:pPr marL="285736" indent="-285736">
              <a:lnSpc>
                <a:spcPct val="150000"/>
              </a:lnSpc>
              <a:buClr>
                <a:srgbClr val="FF0000"/>
              </a:buClr>
              <a:buFont typeface="Wingdings" panose="05000000000000000000" pitchFamily="2" charset="2"/>
              <a:buChar char="n"/>
            </a:pPr>
            <a:r>
              <a:rPr lang="zh-CN" altLang="en-US" b="1" dirty="0">
                <a:solidFill>
                  <a:srgbClr val="002060"/>
                </a:solidFill>
                <a:latin typeface="微软雅黑" panose="020B0503020204020204" pitchFamily="34" charset="-122"/>
                <a:ea typeface="微软雅黑" panose="020B0503020204020204" pitchFamily="34" charset="-122"/>
              </a:rPr>
              <a:t>在线阅读</a:t>
            </a:r>
            <a:endParaRPr lang="en-US" altLang="zh-CN" b="1" dirty="0">
              <a:solidFill>
                <a:srgbClr val="002060"/>
              </a:solidFill>
              <a:latin typeface="微软雅黑" panose="020B0503020204020204" pitchFamily="34" charset="-122"/>
              <a:ea typeface="微软雅黑" panose="020B0503020204020204" pitchFamily="34" charset="-122"/>
            </a:endParaRPr>
          </a:p>
          <a:p>
            <a:pPr>
              <a:lnSpc>
                <a:spcPct val="150000"/>
              </a:lnSpc>
              <a:buClr>
                <a:srgbClr val="FF0000"/>
              </a:buClr>
            </a:pPr>
            <a:r>
              <a:rPr lang="en-US" altLang="zh-CN" sz="1400" dirty="0">
                <a:solidFill>
                  <a:srgbClr val="000000"/>
                </a:solidFill>
                <a:latin typeface="微软雅黑" panose="020B0503020204020204" pitchFamily="34" charset="-122"/>
                <a:ea typeface="微软雅黑" panose="020B0503020204020204" pitchFamily="34" charset="-122"/>
              </a:rPr>
              <a:t>    </a:t>
            </a:r>
            <a:r>
              <a:rPr lang="zh-CN" altLang="en-US" sz="1400" dirty="0">
                <a:solidFill>
                  <a:srgbClr val="000000"/>
                </a:solidFill>
                <a:latin typeface="微软雅黑" panose="020B0503020204020204" pitchFamily="34" charset="-122"/>
                <a:ea typeface="微软雅黑" panose="020B0503020204020204" pitchFamily="34" charset="-122"/>
              </a:rPr>
              <a:t>中文科技报</a:t>
            </a:r>
            <a:r>
              <a:rPr lang="zh-CN" altLang="en-US" sz="1400" dirty="0">
                <a:solidFill>
                  <a:srgbClr val="000000"/>
                </a:solidFill>
                <a:latin typeface="微软雅黑" panose="020B0503020204020204" pitchFamily="34" charset="-122"/>
                <a:ea typeface="微软雅黑" panose="020B0503020204020204" pitchFamily="34" charset="-122"/>
              </a:rPr>
              <a:t>告</a:t>
            </a:r>
            <a:endParaRPr lang="en-US" altLang="zh-CN" sz="1400" dirty="0">
              <a:solidFill>
                <a:srgbClr val="000000"/>
              </a:solidFill>
              <a:latin typeface="微软雅黑" panose="020B0503020204020204" pitchFamily="34" charset="-122"/>
              <a:ea typeface="微软雅黑" panose="020B0503020204020204" pitchFamily="34" charset="-122"/>
            </a:endParaRPr>
          </a:p>
          <a:p>
            <a:pPr marL="285736" indent="-285736">
              <a:lnSpc>
                <a:spcPct val="150000"/>
              </a:lnSpc>
              <a:buClr>
                <a:srgbClr val="FF0000"/>
              </a:buClr>
              <a:buFont typeface="Wingdings" panose="05000000000000000000" pitchFamily="2" charset="2"/>
              <a:buChar char="n"/>
            </a:pPr>
            <a:r>
              <a:rPr lang="zh-CN" altLang="en-US" b="1" dirty="0">
                <a:solidFill>
                  <a:srgbClr val="002060"/>
                </a:solidFill>
                <a:latin typeface="微软雅黑" panose="020B0503020204020204" pitchFamily="34" charset="-122"/>
                <a:ea typeface="微软雅黑" panose="020B0503020204020204" pitchFamily="34" charset="-122"/>
              </a:rPr>
              <a:t>原文传递</a:t>
            </a:r>
            <a:endParaRPr lang="en-US" altLang="zh-CN" b="1" dirty="0">
              <a:solidFill>
                <a:srgbClr val="002060"/>
              </a:solidFill>
              <a:latin typeface="微软雅黑" panose="020B0503020204020204" pitchFamily="34" charset="-122"/>
              <a:ea typeface="微软雅黑" panose="020B0503020204020204" pitchFamily="34" charset="-122"/>
            </a:endParaRPr>
          </a:p>
          <a:p>
            <a:pPr>
              <a:lnSpc>
                <a:spcPct val="150000"/>
              </a:lnSpc>
              <a:buClr>
                <a:srgbClr val="FF0000"/>
              </a:buClr>
            </a:pPr>
            <a:r>
              <a:rPr lang="en-US" altLang="zh-CN" sz="1400" dirty="0">
                <a:solidFill>
                  <a:srgbClr val="000000"/>
                </a:solidFill>
                <a:latin typeface="微软雅黑" panose="020B0503020204020204" pitchFamily="34" charset="-122"/>
                <a:ea typeface="微软雅黑" panose="020B0503020204020204" pitchFamily="34" charset="-122"/>
              </a:rPr>
              <a:t>      NSTL</a:t>
            </a:r>
            <a:r>
              <a:rPr lang="zh-CN" altLang="en-US" sz="1400" dirty="0">
                <a:solidFill>
                  <a:srgbClr val="000000"/>
                </a:solidFill>
                <a:latin typeface="微软雅黑" panose="020B0503020204020204" pitchFamily="34" charset="-122"/>
                <a:ea typeface="微软雅黑" panose="020B0503020204020204" pitchFamily="34" charset="-122"/>
              </a:rPr>
              <a:t>（外文期刊、会议）、</a:t>
            </a:r>
            <a:r>
              <a:rPr lang="en-US" altLang="zh-CN" sz="1400" dirty="0">
                <a:solidFill>
                  <a:srgbClr val="000000"/>
                </a:solidFill>
                <a:latin typeface="微软雅黑" panose="020B0503020204020204" pitchFamily="34" charset="-122"/>
                <a:ea typeface="微软雅黑" panose="020B0503020204020204" pitchFamily="34" charset="-122"/>
              </a:rPr>
              <a:t>ISTIC</a:t>
            </a:r>
            <a:r>
              <a:rPr lang="zh-CN" altLang="en-US" sz="1400" dirty="0">
                <a:solidFill>
                  <a:srgbClr val="000000"/>
                </a:solidFill>
                <a:latin typeface="微软雅黑" panose="020B0503020204020204" pitchFamily="34" charset="-122"/>
                <a:ea typeface="微软雅黑" panose="020B0503020204020204" pitchFamily="34" charset="-122"/>
              </a:rPr>
              <a:t>（中外文期刊、会议、学位、外文科技报告）</a:t>
            </a:r>
            <a:endParaRPr lang="en-US" altLang="zh-CN" sz="1400" dirty="0">
              <a:solidFill>
                <a:srgbClr val="000000"/>
              </a:solidFill>
              <a:latin typeface="微软雅黑" panose="020B0503020204020204" pitchFamily="34" charset="-122"/>
              <a:ea typeface="微软雅黑" panose="020B0503020204020204" pitchFamily="34" charset="-122"/>
            </a:endParaRPr>
          </a:p>
          <a:p>
            <a:pPr marL="285736" indent="-285736">
              <a:lnSpc>
                <a:spcPct val="150000"/>
              </a:lnSpc>
              <a:buClr>
                <a:srgbClr val="FF0000"/>
              </a:buClr>
              <a:buFont typeface="Wingdings" panose="05000000000000000000" pitchFamily="2" charset="2"/>
              <a:buChar char="n"/>
            </a:pPr>
            <a:r>
              <a:rPr lang="zh-CN" altLang="en-US" b="1" dirty="0">
                <a:solidFill>
                  <a:srgbClr val="002060"/>
                </a:solidFill>
                <a:latin typeface="微软雅黑" panose="020B0503020204020204" pitchFamily="34" charset="-122"/>
                <a:ea typeface="微软雅黑" panose="020B0503020204020204" pitchFamily="34" charset="-122"/>
              </a:rPr>
              <a:t>多来源获取</a:t>
            </a:r>
            <a:endParaRPr lang="en-US" altLang="zh-CN" b="1" dirty="0">
              <a:solidFill>
                <a:srgbClr val="002060"/>
              </a:solidFill>
              <a:latin typeface="微软雅黑" panose="020B0503020204020204" pitchFamily="34" charset="-122"/>
              <a:ea typeface="微软雅黑" panose="020B0503020204020204" pitchFamily="34" charset="-122"/>
            </a:endParaRPr>
          </a:p>
          <a:p>
            <a:pPr>
              <a:lnSpc>
                <a:spcPct val="150000"/>
              </a:lnSpc>
              <a:buClr>
                <a:srgbClr val="FF0000"/>
              </a:buClr>
            </a:pPr>
            <a:r>
              <a:rPr lang="en-US" altLang="zh-CN" sz="1400" dirty="0">
                <a:solidFill>
                  <a:srgbClr val="000000"/>
                </a:solidFill>
                <a:latin typeface="微软雅黑" panose="020B0503020204020204" pitchFamily="34" charset="-122"/>
                <a:ea typeface="微软雅黑" panose="020B0503020204020204" pitchFamily="34" charset="-122"/>
              </a:rPr>
              <a:t>     </a:t>
            </a:r>
            <a:r>
              <a:rPr lang="zh-CN" altLang="zh-CN" sz="1400" dirty="0">
                <a:solidFill>
                  <a:srgbClr val="000000"/>
                </a:solidFill>
                <a:latin typeface="微软雅黑" panose="020B0503020204020204" pitchFamily="34" charset="-122"/>
                <a:ea typeface="微软雅黑" panose="020B0503020204020204" pitchFamily="34" charset="-122"/>
              </a:rPr>
              <a:t>提供资源的多来源</a:t>
            </a:r>
            <a:r>
              <a:rPr lang="zh-CN" altLang="en-US" sz="1400" dirty="0">
                <a:solidFill>
                  <a:srgbClr val="000000"/>
                </a:solidFill>
                <a:latin typeface="微软雅黑" panose="020B0503020204020204" pitchFamily="34" charset="-122"/>
                <a:ea typeface="微软雅黑" panose="020B0503020204020204" pitchFamily="34" charset="-122"/>
              </a:rPr>
              <a:t>发现，及全文获取途径</a:t>
            </a:r>
            <a:r>
              <a:rPr lang="zh-CN" altLang="zh-CN" sz="1200" dirty="0">
                <a:solidFill>
                  <a:srgbClr val="000000"/>
                </a:solidFill>
                <a:latin typeface="微软雅黑" panose="020B0503020204020204" pitchFamily="34" charset="-122"/>
                <a:ea typeface="微软雅黑" panose="020B0503020204020204" pitchFamily="34" charset="-122"/>
              </a:rPr>
              <a:t>。</a:t>
            </a:r>
            <a:endParaRPr lang="en-US" altLang="zh-CN" sz="1200" dirty="0">
              <a:solidFill>
                <a:srgbClr val="000000"/>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2955697" y="548113"/>
            <a:ext cx="5468726" cy="4256779"/>
            <a:chOff x="3148737" y="548111"/>
            <a:chExt cx="5468726" cy="4256779"/>
          </a:xfrm>
        </p:grpSpPr>
        <p:pic>
          <p:nvPicPr>
            <p:cNvPr id="21" name="图片 20"/>
            <p:cNvPicPr>
              <a:picLocks noChangeAspect="1"/>
            </p:cNvPicPr>
            <p:nvPr/>
          </p:nvPicPr>
          <p:blipFill>
            <a:blip r:embed="rId7"/>
            <a:stretch>
              <a:fillRect/>
            </a:stretch>
          </p:blipFill>
          <p:spPr>
            <a:xfrm>
              <a:off x="3148737" y="548111"/>
              <a:ext cx="5468726" cy="1492775"/>
            </a:xfrm>
            <a:prstGeom prst="rect">
              <a:avLst/>
            </a:prstGeom>
          </p:spPr>
        </p:pic>
        <p:pic>
          <p:nvPicPr>
            <p:cNvPr id="22" name="图片 21"/>
            <p:cNvPicPr>
              <a:picLocks noChangeAspect="1"/>
            </p:cNvPicPr>
            <p:nvPr/>
          </p:nvPicPr>
          <p:blipFill>
            <a:blip r:embed="rId8"/>
            <a:stretch>
              <a:fillRect/>
            </a:stretch>
          </p:blipFill>
          <p:spPr>
            <a:xfrm>
              <a:off x="3238721" y="2247637"/>
              <a:ext cx="4164176" cy="2557253"/>
            </a:xfrm>
            <a:prstGeom prst="rect">
              <a:avLst/>
            </a:prstGeom>
          </p:spPr>
        </p:pic>
      </p:grpSp>
      <p:grpSp>
        <p:nvGrpSpPr>
          <p:cNvPr id="23" name="组合 22"/>
          <p:cNvGrpSpPr/>
          <p:nvPr/>
        </p:nvGrpSpPr>
        <p:grpSpPr>
          <a:xfrm>
            <a:off x="3045683" y="903860"/>
            <a:ext cx="5995263" cy="3735639"/>
            <a:chOff x="3148737" y="764532"/>
            <a:chExt cx="5995263" cy="3735639"/>
          </a:xfrm>
        </p:grpSpPr>
        <p:pic>
          <p:nvPicPr>
            <p:cNvPr id="24" name="图片 23"/>
            <p:cNvPicPr>
              <a:picLocks noChangeAspect="1"/>
            </p:cNvPicPr>
            <p:nvPr/>
          </p:nvPicPr>
          <p:blipFill>
            <a:blip r:embed="rId9"/>
            <a:stretch>
              <a:fillRect/>
            </a:stretch>
          </p:blipFill>
          <p:spPr>
            <a:xfrm>
              <a:off x="3148737" y="764532"/>
              <a:ext cx="5806674" cy="2234708"/>
            </a:xfrm>
            <a:prstGeom prst="rect">
              <a:avLst/>
            </a:prstGeom>
            <a:ln>
              <a:noFill/>
            </a:ln>
            <a:effectLst>
              <a:outerShdw blurRad="292100" dist="139700" dir="2700000" algn="tl" rotWithShape="0">
                <a:srgbClr val="333333">
                  <a:alpha val="65000"/>
                </a:srgbClr>
              </a:outerShdw>
            </a:effectLst>
          </p:spPr>
        </p:pic>
        <p:pic>
          <p:nvPicPr>
            <p:cNvPr id="25" name="图片 24"/>
            <p:cNvPicPr>
              <a:picLocks noChangeAspect="1"/>
            </p:cNvPicPr>
            <p:nvPr/>
          </p:nvPicPr>
          <p:blipFill>
            <a:blip r:embed="rId10"/>
            <a:stretch>
              <a:fillRect/>
            </a:stretch>
          </p:blipFill>
          <p:spPr>
            <a:xfrm>
              <a:off x="3148737" y="3102615"/>
              <a:ext cx="5995263" cy="1397556"/>
            </a:xfrm>
            <a:prstGeom prst="rect">
              <a:avLst/>
            </a:prstGeom>
            <a:ln>
              <a:noFill/>
            </a:ln>
            <a:effectLst>
              <a:outerShdw blurRad="292100" dist="139700" dir="2700000" algn="tl" rotWithShape="0">
                <a:srgbClr val="333333">
                  <a:alpha val="65000"/>
                </a:srgbClr>
              </a:outerShdw>
            </a:effectLst>
          </p:spPr>
        </p:pic>
      </p:grpSp>
      <p:pic>
        <p:nvPicPr>
          <p:cNvPr id="26" name="图片 25"/>
          <p:cNvPicPr>
            <a:picLocks noChangeAspect="1"/>
          </p:cNvPicPr>
          <p:nvPr/>
        </p:nvPicPr>
        <p:blipFill>
          <a:blip r:embed="rId11"/>
          <a:stretch>
            <a:fillRect/>
          </a:stretch>
        </p:blipFill>
        <p:spPr>
          <a:xfrm>
            <a:off x="3059394" y="1986140"/>
            <a:ext cx="5749445" cy="218082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3041152" y="893084"/>
            <a:ext cx="5225010" cy="4012979"/>
            <a:chOff x="3041152" y="893082"/>
            <a:chExt cx="5225010" cy="4012979"/>
          </a:xfrm>
        </p:grpSpPr>
        <p:pic>
          <p:nvPicPr>
            <p:cNvPr id="24" name="图片 23"/>
            <p:cNvPicPr>
              <a:picLocks noChangeAspect="1"/>
            </p:cNvPicPr>
            <p:nvPr/>
          </p:nvPicPr>
          <p:blipFill>
            <a:blip r:embed="rId3"/>
            <a:stretch>
              <a:fillRect/>
            </a:stretch>
          </p:blipFill>
          <p:spPr>
            <a:xfrm>
              <a:off x="3041152" y="2425831"/>
              <a:ext cx="4123652" cy="2480230"/>
            </a:xfrm>
            <a:prstGeom prst="rect">
              <a:avLst/>
            </a:prstGeom>
          </p:spPr>
        </p:pic>
        <p:pic>
          <p:nvPicPr>
            <p:cNvPr id="27" name="图片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1152" y="893082"/>
              <a:ext cx="5225010" cy="144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图片 2"/>
          <p:cNvPicPr>
            <a:picLocks noChangeAspect="1"/>
          </p:cNvPicPr>
          <p:nvPr/>
        </p:nvPicPr>
        <p:blipFill>
          <a:blip r:embed="rId5"/>
          <a:stretch>
            <a:fillRect/>
          </a:stretch>
        </p:blipFill>
        <p:spPr>
          <a:xfrm>
            <a:off x="1" y="0"/>
            <a:ext cx="6464300" cy="355600"/>
          </a:xfrm>
          <a:prstGeom prst="rect">
            <a:avLst/>
          </a:prstGeom>
        </p:spPr>
      </p:pic>
      <p:pic>
        <p:nvPicPr>
          <p:cNvPr id="4" name="图片 3"/>
          <p:cNvPicPr>
            <a:picLocks noChangeAspect="1"/>
          </p:cNvPicPr>
          <p:nvPr/>
        </p:nvPicPr>
        <p:blipFill>
          <a:blip r:embed="rId6"/>
          <a:stretch>
            <a:fillRect/>
          </a:stretch>
        </p:blipFill>
        <p:spPr>
          <a:xfrm>
            <a:off x="6400800" y="0"/>
            <a:ext cx="2743200" cy="355600"/>
          </a:xfrm>
          <a:prstGeom prst="rect">
            <a:avLst/>
          </a:prstGeom>
        </p:spPr>
      </p:pic>
      <p:pic>
        <p:nvPicPr>
          <p:cNvPr id="5" name="图片 4"/>
          <p:cNvPicPr>
            <a:picLocks noChangeAspect="1"/>
          </p:cNvPicPr>
          <p:nvPr/>
        </p:nvPicPr>
        <p:blipFill>
          <a:blip r:embed="rId7"/>
          <a:stretch>
            <a:fillRect/>
          </a:stretch>
        </p:blipFill>
        <p:spPr>
          <a:xfrm>
            <a:off x="7855149" y="72056"/>
            <a:ext cx="965200" cy="228600"/>
          </a:xfrm>
          <a:prstGeom prst="rect">
            <a:avLst/>
          </a:prstGeom>
        </p:spPr>
      </p:pic>
      <p:pic>
        <p:nvPicPr>
          <p:cNvPr id="7" name="图片 6"/>
          <p:cNvPicPr>
            <a:picLocks noChangeAspect="1"/>
          </p:cNvPicPr>
          <p:nvPr/>
        </p:nvPicPr>
        <p:blipFill>
          <a:blip r:embed="rId8"/>
          <a:stretch>
            <a:fillRect/>
          </a:stretch>
        </p:blipFill>
        <p:spPr>
          <a:xfrm>
            <a:off x="676267" y="355600"/>
            <a:ext cx="901700" cy="635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lvl="0"/>
            <a:r>
              <a:rPr kumimoji="1" lang="en-US" altLang="zh-CN" sz="2000" dirty="0">
                <a:solidFill>
                  <a:srgbClr val="FFFFFF"/>
                </a:solidFill>
                <a:ea typeface="微软雅黑" panose="020B0503020204020204" pitchFamily="34" charset="-122"/>
              </a:rPr>
              <a:t>3.</a:t>
            </a:r>
            <a:r>
              <a:rPr lang="zh-CN" altLang="en-US" sz="1200" b="1" dirty="0">
                <a:solidFill>
                  <a:srgbClr val="FFFFFF"/>
                </a:solidFill>
                <a:ea typeface="微软雅黑" panose="020B0503020204020204" pitchFamily="34" charset="-122"/>
                <a:sym typeface="+mn-ea"/>
              </a:rPr>
              <a:t>万方智搜</a:t>
            </a:r>
            <a:r>
              <a:rPr lang="en-US" altLang="zh-CN" sz="1200" b="1" dirty="0">
                <a:solidFill>
                  <a:srgbClr val="FFFFFF"/>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特色功能</a:t>
            </a:r>
            <a:endParaRPr lang="zh-CN" altLang="en-US" sz="1200" b="1" dirty="0">
              <a:solidFill>
                <a:srgbClr val="FF0000"/>
              </a:solidFill>
              <a:ea typeface="微软雅黑" panose="020B0503020204020204" pitchFamily="34" charset="-122"/>
            </a:endParaRPr>
          </a:p>
        </p:txBody>
      </p:sp>
      <p:sp>
        <p:nvSpPr>
          <p:cNvPr id="16" name="文本框 15"/>
          <p:cNvSpPr txBox="1"/>
          <p:nvPr/>
        </p:nvSpPr>
        <p:spPr>
          <a:xfrm>
            <a:off x="393702" y="1115630"/>
            <a:ext cx="2661436" cy="2896944"/>
          </a:xfrm>
          <a:prstGeom prst="rect">
            <a:avLst/>
          </a:prstGeom>
          <a:noFill/>
        </p:spPr>
        <p:txBody>
          <a:bodyPr wrap="square" lIns="91436" tIns="45718" rIns="91436" bIns="45718" rtlCol="0">
            <a:spAutoFit/>
          </a:bodyPr>
          <a:lstStyle/>
          <a:p>
            <a:pPr marL="285736" indent="-285736">
              <a:lnSpc>
                <a:spcPct val="150000"/>
              </a:lnSpc>
              <a:buClr>
                <a:srgbClr val="FF0000"/>
              </a:buClr>
              <a:buFont typeface="Wingdings" panose="05000000000000000000" pitchFamily="2" charset="2"/>
              <a:buChar char="n"/>
            </a:pPr>
            <a:r>
              <a:rPr lang="zh-CN" altLang="en-US" b="1" dirty="0">
                <a:solidFill>
                  <a:srgbClr val="002060"/>
                </a:solidFill>
                <a:latin typeface="微软雅黑" panose="020B0503020204020204" pitchFamily="34" charset="-122"/>
                <a:ea typeface="微软雅黑" panose="020B0503020204020204" pitchFamily="34" charset="-122"/>
              </a:rPr>
              <a:t>收藏分享</a:t>
            </a:r>
            <a:r>
              <a:rPr lang="en-US" altLang="zh-CN" sz="1400" b="1" dirty="0">
                <a:solidFill>
                  <a:srgbClr val="002060"/>
                </a:solidFill>
                <a:latin typeface="微软雅黑" panose="020B0503020204020204" pitchFamily="34" charset="-122"/>
                <a:ea typeface="微软雅黑" panose="020B0503020204020204" pitchFamily="34" charset="-122"/>
              </a:rPr>
              <a:t>      </a:t>
            </a:r>
          </a:p>
          <a:p>
            <a:pPr>
              <a:lnSpc>
                <a:spcPct val="150000"/>
              </a:lnSpc>
              <a:buClr>
                <a:srgbClr val="FF0000"/>
              </a:buClr>
            </a:pPr>
            <a:r>
              <a:rPr lang="en-US" altLang="zh-CN" sz="1400" dirty="0">
                <a:solidFill>
                  <a:srgbClr val="000000"/>
                </a:solidFill>
                <a:latin typeface="微软雅黑" panose="020B0503020204020204" pitchFamily="34" charset="-122"/>
                <a:ea typeface="微软雅黑" panose="020B0503020204020204" pitchFamily="34" charset="-122"/>
              </a:rPr>
              <a:t>     </a:t>
            </a:r>
            <a:r>
              <a:rPr lang="zh-CN" altLang="zh-CN" sz="1400" dirty="0">
                <a:solidFill>
                  <a:srgbClr val="000000"/>
                </a:solidFill>
                <a:latin typeface="微软雅黑" panose="020B0503020204020204" pitchFamily="34" charset="-122"/>
                <a:ea typeface="微软雅黑" panose="020B0503020204020204" pitchFamily="34" charset="-122"/>
              </a:rPr>
              <a:t>期刊、学位、会议、专利、</a:t>
            </a:r>
            <a:r>
              <a:rPr lang="zh-CN" altLang="en-US" sz="1400" dirty="0">
                <a:solidFill>
                  <a:srgbClr val="000000"/>
                </a:solidFill>
                <a:latin typeface="微软雅黑" panose="020B0503020204020204" pitchFamily="34" charset="-122"/>
                <a:ea typeface="微软雅黑" panose="020B0503020204020204" pitchFamily="34" charset="-122"/>
              </a:rPr>
              <a:t>科技报告、</a:t>
            </a:r>
            <a:r>
              <a:rPr lang="zh-CN" altLang="zh-CN" sz="1400" dirty="0">
                <a:solidFill>
                  <a:srgbClr val="000000"/>
                </a:solidFill>
                <a:latin typeface="微软雅黑" panose="020B0503020204020204" pitchFamily="34" charset="-122"/>
                <a:ea typeface="微软雅黑" panose="020B0503020204020204" pitchFamily="34" charset="-122"/>
              </a:rPr>
              <a:t>法规、地方志</a:t>
            </a:r>
            <a:r>
              <a:rPr lang="zh-CN" altLang="en-US" sz="1400" dirty="0">
                <a:solidFill>
                  <a:srgbClr val="000000"/>
                </a:solidFill>
                <a:latin typeface="微软雅黑" panose="020B0503020204020204" pitchFamily="34" charset="-122"/>
                <a:ea typeface="微软雅黑" panose="020B0503020204020204" pitchFamily="34" charset="-122"/>
              </a:rPr>
              <a:t>等资源收藏和分享</a:t>
            </a:r>
            <a:endParaRPr lang="en-US" altLang="zh-CN" sz="1400" dirty="0">
              <a:solidFill>
                <a:srgbClr val="000000"/>
              </a:solidFill>
              <a:latin typeface="微软雅黑" panose="020B0503020204020204" pitchFamily="34" charset="-122"/>
              <a:ea typeface="微软雅黑" panose="020B0503020204020204" pitchFamily="34" charset="-122"/>
            </a:endParaRPr>
          </a:p>
          <a:p>
            <a:pPr marL="285736" indent="-285736">
              <a:lnSpc>
                <a:spcPct val="150000"/>
              </a:lnSpc>
              <a:buClr>
                <a:srgbClr val="FF0000"/>
              </a:buClr>
              <a:buFont typeface="Wingdings" panose="05000000000000000000" pitchFamily="2" charset="2"/>
              <a:buChar char="n"/>
            </a:pPr>
            <a:r>
              <a:rPr lang="zh-CN" altLang="en-US" b="1" dirty="0">
                <a:solidFill>
                  <a:srgbClr val="FF0000"/>
                </a:solidFill>
                <a:latin typeface="微软雅黑" panose="020B0503020204020204" pitchFamily="34" charset="-122"/>
                <a:ea typeface="微软雅黑" panose="020B0503020204020204" pitchFamily="34" charset="-122"/>
              </a:rPr>
              <a:t>个性化订阅</a:t>
            </a:r>
            <a:r>
              <a:rPr lang="en-US" altLang="zh-CN" sz="1400" dirty="0">
                <a:solidFill>
                  <a:srgbClr val="000000"/>
                </a:solidFill>
                <a:latin typeface="微软雅黑" panose="020B0503020204020204" pitchFamily="34" charset="-122"/>
                <a:ea typeface="微软雅黑" panose="020B0503020204020204" pitchFamily="34" charset="-122"/>
              </a:rPr>
              <a:t>   </a:t>
            </a:r>
          </a:p>
          <a:p>
            <a:pPr>
              <a:lnSpc>
                <a:spcPct val="150000"/>
              </a:lnSpc>
              <a:buClr>
                <a:srgbClr val="FF0000"/>
              </a:buClr>
            </a:pPr>
            <a:r>
              <a:rPr lang="en-US" altLang="zh-CN" sz="1400" dirty="0">
                <a:solidFill>
                  <a:srgbClr val="000000"/>
                </a:solidFill>
                <a:latin typeface="微软雅黑" panose="020B0503020204020204" pitchFamily="34" charset="-122"/>
                <a:ea typeface="微软雅黑" panose="020B0503020204020204" pitchFamily="34" charset="-122"/>
              </a:rPr>
              <a:t>    </a:t>
            </a:r>
            <a:r>
              <a:rPr lang="zh-CN" altLang="en-US" sz="1400" dirty="0">
                <a:solidFill>
                  <a:srgbClr val="000000"/>
                </a:solidFill>
                <a:latin typeface="微软雅黑" panose="020B0503020204020204" pitchFamily="34" charset="-122"/>
                <a:ea typeface="微软雅黑" panose="020B0503020204020204" pitchFamily="34" charset="-122"/>
              </a:rPr>
              <a:t>文献订阅（检索式订阅、检索历史订阅）、按刊订阅</a:t>
            </a:r>
            <a:endParaRPr lang="en-US" altLang="zh-CN" sz="1400" dirty="0">
              <a:solidFill>
                <a:srgbClr val="000000"/>
              </a:solidFill>
              <a:latin typeface="微软雅黑" panose="020B0503020204020204" pitchFamily="34" charset="-122"/>
              <a:ea typeface="微软雅黑" panose="020B0503020204020204" pitchFamily="34" charset="-122"/>
            </a:endParaRPr>
          </a:p>
          <a:p>
            <a:pPr marL="285736" indent="-285736">
              <a:lnSpc>
                <a:spcPct val="150000"/>
              </a:lnSpc>
              <a:buClr>
                <a:srgbClr val="FF0000"/>
              </a:buClr>
              <a:buFont typeface="Wingdings" panose="05000000000000000000" pitchFamily="2" charset="2"/>
              <a:buChar char="n"/>
            </a:pPr>
            <a:endParaRPr lang="en-US" altLang="zh-CN" sz="1400" dirty="0">
              <a:solidFill>
                <a:srgbClr val="000000"/>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3299235" y="636681"/>
            <a:ext cx="5451067" cy="3826133"/>
            <a:chOff x="3299233" y="636679"/>
            <a:chExt cx="5451067" cy="3826133"/>
          </a:xfrm>
        </p:grpSpPr>
        <p:pic>
          <p:nvPicPr>
            <p:cNvPr id="19" name="图片 18"/>
            <p:cNvPicPr>
              <a:picLocks noChangeAspect="1"/>
            </p:cNvPicPr>
            <p:nvPr/>
          </p:nvPicPr>
          <p:blipFill>
            <a:blip r:embed="rId9"/>
            <a:stretch>
              <a:fillRect/>
            </a:stretch>
          </p:blipFill>
          <p:spPr bwMode="auto">
            <a:xfrm>
              <a:off x="3299233" y="2191496"/>
              <a:ext cx="5451067" cy="1074859"/>
            </a:xfrm>
            <a:prstGeom prst="rect">
              <a:avLst/>
            </a:prstGeom>
            <a:ln>
              <a:noFill/>
            </a:ln>
            <a:effectLst>
              <a:outerShdw blurRad="292100" dist="139700" dir="2700000" algn="tl" rotWithShape="0">
                <a:srgbClr val="333333">
                  <a:alpha val="65000"/>
                </a:srgbClr>
              </a:outerShdw>
            </a:effectLst>
          </p:spPr>
        </p:pic>
        <p:pic>
          <p:nvPicPr>
            <p:cNvPr id="21" name="图片 20"/>
            <p:cNvPicPr>
              <a:picLocks noChangeAspect="1"/>
            </p:cNvPicPr>
            <p:nvPr/>
          </p:nvPicPr>
          <p:blipFill>
            <a:blip r:embed="rId10"/>
            <a:stretch>
              <a:fillRect/>
            </a:stretch>
          </p:blipFill>
          <p:spPr>
            <a:xfrm>
              <a:off x="3299578" y="636679"/>
              <a:ext cx="5015698" cy="1407310"/>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rotWithShape="1">
            <a:blip r:embed="rId11"/>
            <a:srcRect r="253"/>
            <a:stretch>
              <a:fillRect/>
            </a:stretch>
          </p:blipFill>
          <p:spPr>
            <a:xfrm>
              <a:off x="3299578" y="3523459"/>
              <a:ext cx="5450722" cy="939353"/>
            </a:xfrm>
            <a:prstGeom prst="rect">
              <a:avLst/>
            </a:prstGeom>
            <a:ln>
              <a:noFill/>
            </a:ln>
            <a:effectLst>
              <a:outerShdw blurRad="292100" dist="139700" dir="2700000" algn="tl" rotWithShape="0">
                <a:srgbClr val="333333">
                  <a:alpha val="65000"/>
                </a:srgb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xit" presetSubtype="0" fill="hold" nodeType="withEffect">
                                  <p:stCondLst>
                                    <p:cond delay="0"/>
                                  </p:stCondLst>
                                  <p:childTnLst>
                                    <p:set>
                                      <p:cBhvr>
                                        <p:cTn id="9"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1"/>
            <a:ext cx="2603500" cy="482600"/>
          </a:xfrm>
          <a:prstGeom prst="rect">
            <a:avLst/>
          </a:prstGeom>
        </p:spPr>
      </p:pic>
      <p:pic>
        <p:nvPicPr>
          <p:cNvPr id="4" name="图片 3"/>
          <p:cNvPicPr>
            <a:picLocks noChangeAspect="1"/>
          </p:cNvPicPr>
          <p:nvPr/>
        </p:nvPicPr>
        <p:blipFill>
          <a:blip r:embed="rId3"/>
          <a:stretch>
            <a:fillRect/>
          </a:stretch>
        </p:blipFill>
        <p:spPr>
          <a:xfrm>
            <a:off x="2235201" y="0"/>
            <a:ext cx="6908800" cy="495300"/>
          </a:xfrm>
          <a:prstGeom prst="rect">
            <a:avLst/>
          </a:prstGeom>
        </p:spPr>
      </p:pic>
      <p:pic>
        <p:nvPicPr>
          <p:cNvPr id="5" name="图片 4"/>
          <p:cNvPicPr>
            <a:picLocks noChangeAspect="1"/>
          </p:cNvPicPr>
          <p:nvPr/>
        </p:nvPicPr>
        <p:blipFill>
          <a:blip r:embed="rId4"/>
          <a:stretch>
            <a:fillRect/>
          </a:stretch>
        </p:blipFill>
        <p:spPr>
          <a:xfrm>
            <a:off x="7855149" y="133057"/>
            <a:ext cx="965200" cy="228600"/>
          </a:xfrm>
          <a:prstGeom prst="rect">
            <a:avLst/>
          </a:prstGeom>
        </p:spPr>
      </p:pic>
      <p:sp>
        <p:nvSpPr>
          <p:cNvPr id="12" name="文本框 11"/>
          <p:cNvSpPr txBox="1"/>
          <p:nvPr/>
        </p:nvSpPr>
        <p:spPr>
          <a:xfrm>
            <a:off x="3629661" y="2571752"/>
            <a:ext cx="5514340" cy="461665"/>
          </a:xfrm>
          <a:prstGeom prst="rect">
            <a:avLst/>
          </a:prstGeom>
          <a:noFill/>
        </p:spPr>
        <p:txBody>
          <a:bodyPr wrap="square" lIns="91436" tIns="45718" rIns="91436" bIns="45718" rtlCol="0">
            <a:spAutoFit/>
          </a:bodyPr>
          <a:lstStyle/>
          <a:p>
            <a:r>
              <a:rPr lang="zh-CN" altLang="en-US" sz="2400" b="1" dirty="0">
                <a:latin typeface="微软雅黑" panose="020B0503020204020204" pitchFamily="34" charset="-122"/>
                <a:ea typeface="微软雅黑" panose="020B0503020204020204" pitchFamily="34" charset="-122"/>
              </a:rPr>
              <a:t>随时在您身边</a:t>
            </a:r>
            <a:r>
              <a:rPr lang="en-US" altLang="zh-CN" sz="2400" b="1" dirty="0">
                <a:ea typeface="微软雅黑" panose="020B0503020204020204" pitchFamily="34" charset="-122"/>
              </a:rPr>
              <a:t>——</a:t>
            </a:r>
            <a:r>
              <a:rPr lang="zh-CN" altLang="en-US" sz="2400" b="1" dirty="0">
                <a:ea typeface="微软雅黑" panose="020B0503020204020204" pitchFamily="34" charset="-122"/>
              </a:rPr>
              <a:t>万方移动</a:t>
            </a:r>
          </a:p>
        </p:txBody>
      </p:sp>
      <p:sp>
        <p:nvSpPr>
          <p:cNvPr id="6" name="圆角矩形 5"/>
          <p:cNvSpPr/>
          <p:nvPr/>
        </p:nvSpPr>
        <p:spPr>
          <a:xfrm>
            <a:off x="4753611" y="1633220"/>
            <a:ext cx="1879600" cy="477520"/>
          </a:xfrm>
          <a:prstGeom prst="roundRect">
            <a:avLst>
              <a:gd name="adj" fmla="val 50000"/>
            </a:avLst>
          </a:prstGeom>
          <a:solidFill>
            <a:srgbClr val="4A66AC"/>
          </a:solidFill>
          <a:ln>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a:lstStyle/>
          <a:p>
            <a:endParaRPr lang="zh-CN" altLang="en-US"/>
          </a:p>
        </p:txBody>
      </p:sp>
      <p:sp>
        <p:nvSpPr>
          <p:cNvPr id="13" name="文本框 12"/>
          <p:cNvSpPr txBox="1"/>
          <p:nvPr/>
        </p:nvSpPr>
        <p:spPr>
          <a:xfrm>
            <a:off x="5184728" y="1689607"/>
            <a:ext cx="1220123" cy="369332"/>
          </a:xfrm>
          <a:prstGeom prst="rect">
            <a:avLst/>
          </a:prstGeom>
          <a:noFill/>
        </p:spPr>
        <p:txBody>
          <a:bodyPr wrap="square" lIns="91436" tIns="45718" rIns="91436" bIns="45718" rtlCol="0">
            <a:spAutoFit/>
          </a:bodyPr>
          <a:lstStyle/>
          <a:p>
            <a:pPr algn="just"/>
            <a:r>
              <a:rPr lang="zh-CN" altLang="en-US" b="1" dirty="0">
                <a:solidFill>
                  <a:srgbClr val="FFFFFF"/>
                </a:solidFill>
                <a:ea typeface="微软雅黑" panose="020B0503020204020204" pitchFamily="34" charset="-122"/>
              </a:rPr>
              <a:t>第三部分</a:t>
            </a:r>
          </a:p>
        </p:txBody>
      </p:sp>
      <p:pic>
        <p:nvPicPr>
          <p:cNvPr id="14" name="图片 13"/>
          <p:cNvPicPr>
            <a:picLocks noChangeAspect="1"/>
          </p:cNvPicPr>
          <p:nvPr/>
        </p:nvPicPr>
        <p:blipFill>
          <a:blip r:embed="rId5"/>
          <a:stretch>
            <a:fillRect/>
          </a:stretch>
        </p:blipFill>
        <p:spPr>
          <a:xfrm>
            <a:off x="665802" y="544527"/>
            <a:ext cx="1955800" cy="736600"/>
          </a:xfrm>
          <a:prstGeom prst="rect">
            <a:avLst/>
          </a:prstGeom>
        </p:spPr>
      </p:pic>
      <p:pic>
        <p:nvPicPr>
          <p:cNvPr id="10" name="图片 9"/>
          <p:cNvPicPr>
            <a:picLocks noChangeAspect="1"/>
          </p:cNvPicPr>
          <p:nvPr/>
        </p:nvPicPr>
        <p:blipFill rotWithShape="1">
          <a:blip r:embed="rId6"/>
          <a:srcRect b="5267"/>
          <a:stretch>
            <a:fillRect/>
          </a:stretch>
        </p:blipFill>
        <p:spPr>
          <a:xfrm>
            <a:off x="441859" y="3748533"/>
            <a:ext cx="1067156" cy="1201420"/>
          </a:xfrm>
          <a:prstGeom prst="rect">
            <a:avLst/>
          </a:prstGeom>
        </p:spPr>
      </p:pic>
    </p:spTree>
    <p:extLst>
      <p:ext uri="{BB962C8B-B14F-4D97-AF65-F5344CB8AC3E}">
        <p14:creationId xmlns:p14="http://schemas.microsoft.com/office/powerpoint/2010/main" val="15575360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 y="0"/>
            <a:ext cx="6464300" cy="355600"/>
          </a:xfrm>
          <a:prstGeom prst="rect">
            <a:avLst/>
          </a:prstGeom>
        </p:spPr>
      </p:pic>
      <p:pic>
        <p:nvPicPr>
          <p:cNvPr id="5" name="图片 4"/>
          <p:cNvPicPr>
            <a:picLocks noChangeAspect="1"/>
          </p:cNvPicPr>
          <p:nvPr/>
        </p:nvPicPr>
        <p:blipFill>
          <a:blip r:embed="rId3"/>
          <a:stretch>
            <a:fillRect/>
          </a:stretch>
        </p:blipFill>
        <p:spPr>
          <a:xfrm>
            <a:off x="6390837" y="0"/>
            <a:ext cx="2743200" cy="355600"/>
          </a:xfrm>
          <a:prstGeom prst="rect">
            <a:avLst/>
          </a:prstGeom>
        </p:spPr>
      </p:pic>
      <p:pic>
        <p:nvPicPr>
          <p:cNvPr id="6" name="图片 5"/>
          <p:cNvPicPr>
            <a:picLocks noChangeAspect="1"/>
          </p:cNvPicPr>
          <p:nvPr/>
        </p:nvPicPr>
        <p:blipFill>
          <a:blip r:embed="rId4"/>
          <a:stretch>
            <a:fillRect/>
          </a:stretch>
        </p:blipFill>
        <p:spPr>
          <a:xfrm>
            <a:off x="7855149" y="72056"/>
            <a:ext cx="965200" cy="228600"/>
          </a:xfrm>
          <a:prstGeom prst="rect">
            <a:avLst/>
          </a:prstGeom>
        </p:spPr>
      </p:pic>
      <p:sp>
        <p:nvSpPr>
          <p:cNvPr id="7" name="文本框 6"/>
          <p:cNvSpPr txBox="1"/>
          <p:nvPr/>
        </p:nvSpPr>
        <p:spPr>
          <a:xfrm>
            <a:off x="393702" y="-33020"/>
            <a:ext cx="3589655" cy="403954"/>
          </a:xfrm>
          <a:prstGeom prst="rect">
            <a:avLst/>
          </a:prstGeom>
          <a:noFill/>
        </p:spPr>
        <p:txBody>
          <a:bodyPr wrap="square" lIns="91436" tIns="45718" rIns="91436" bIns="45718" rtlCol="0">
            <a:spAutoFit/>
          </a:bodyPr>
          <a:lstStyle/>
          <a:p>
            <a:pPr algn="l"/>
            <a:r>
              <a:rPr kumimoji="1" lang="en-US" altLang="zh-CN" sz="2000" dirty="0">
                <a:solidFill>
                  <a:srgbClr val="FFFFFF"/>
                </a:solidFill>
                <a:ea typeface="微软雅黑" panose="020B0503020204020204" pitchFamily="34" charset="-122"/>
              </a:rPr>
              <a:t>2.</a:t>
            </a:r>
            <a:r>
              <a:rPr lang="zh-CN" altLang="en-US" sz="1200" b="1" dirty="0">
                <a:solidFill>
                  <a:srgbClr val="FFFFFF"/>
                </a:solidFill>
                <a:ea typeface="微软雅黑" panose="020B0503020204020204" pitchFamily="34" charset="-122"/>
                <a:sym typeface="+mn-ea"/>
              </a:rPr>
              <a:t>万方智搜</a:t>
            </a:r>
            <a:r>
              <a:rPr lang="en-US" altLang="zh-CN" sz="1200" b="1" dirty="0">
                <a:solidFill>
                  <a:srgbClr val="FFFFFF"/>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服务概览</a:t>
            </a:r>
            <a:endParaRPr lang="zh-CN" altLang="en-US" sz="1200" b="1" dirty="0">
              <a:solidFill>
                <a:srgbClr val="FF0000"/>
              </a:solidFill>
              <a:ea typeface="微软雅黑" panose="020B0503020204020204" pitchFamily="34" charset="-122"/>
            </a:endParaRPr>
          </a:p>
        </p:txBody>
      </p:sp>
      <p:pic>
        <p:nvPicPr>
          <p:cNvPr id="8" name="图片 7"/>
          <p:cNvPicPr>
            <a:picLocks noChangeAspect="1"/>
          </p:cNvPicPr>
          <p:nvPr/>
        </p:nvPicPr>
        <p:blipFill>
          <a:blip r:embed="rId5"/>
          <a:stretch>
            <a:fillRect/>
          </a:stretch>
        </p:blipFill>
        <p:spPr>
          <a:xfrm>
            <a:off x="676267" y="355600"/>
            <a:ext cx="901700" cy="63500"/>
          </a:xfrm>
          <a:prstGeom prst="rect">
            <a:avLst/>
          </a:prstGeom>
        </p:spPr>
      </p:pic>
      <p:sp>
        <p:nvSpPr>
          <p:cNvPr id="9" name="TextBox 18"/>
          <p:cNvSpPr txBox="1"/>
          <p:nvPr/>
        </p:nvSpPr>
        <p:spPr>
          <a:xfrm>
            <a:off x="5927247" y="1666366"/>
            <a:ext cx="1660121" cy="452429"/>
          </a:xfrm>
          <a:prstGeom prst="rect">
            <a:avLst/>
          </a:prstGeom>
          <a:noFill/>
        </p:spPr>
        <p:txBody>
          <a:bodyPr wrap="square" lIns="91436" tIns="45718" rIns="91436" bIns="45718" rtlCol="0">
            <a:spAutoFit/>
          </a:bodyPr>
          <a:lstStyle/>
          <a:p>
            <a:pPr defTabSz="685131">
              <a:lnSpc>
                <a:spcPct val="130000"/>
              </a:lnSpc>
              <a:spcBef>
                <a:spcPts val="600"/>
              </a:spcBef>
            </a:pPr>
            <a:r>
              <a:rPr lang="zh-CN" altLang="en-US" b="1" kern="0" dirty="0">
                <a:solidFill>
                  <a:schemeClr val="accent1"/>
                </a:solidFill>
              </a:rPr>
              <a:t>移动服务现状</a:t>
            </a:r>
          </a:p>
        </p:txBody>
      </p:sp>
      <p:sp>
        <p:nvSpPr>
          <p:cNvPr id="10" name="文本框 9"/>
          <p:cNvSpPr txBox="1"/>
          <p:nvPr/>
        </p:nvSpPr>
        <p:spPr>
          <a:xfrm>
            <a:off x="5455672" y="1666366"/>
            <a:ext cx="564356" cy="461665"/>
          </a:xfrm>
          <a:prstGeom prst="rect">
            <a:avLst/>
          </a:prstGeom>
          <a:noFill/>
        </p:spPr>
        <p:txBody>
          <a:bodyPr wrap="square" lIns="91436" tIns="45718" rIns="91436" bIns="45718" rtlCol="0">
            <a:spAutoFit/>
          </a:bodyPr>
          <a:lstStyle/>
          <a:p>
            <a:pPr algn="ctr" defTabSz="685766">
              <a:defRPr/>
            </a:pPr>
            <a:r>
              <a:rPr lang="en-US" altLang="zh-CN" sz="2400" b="1" kern="0" dirty="0">
                <a:solidFill>
                  <a:schemeClr val="accent1"/>
                </a:solidFill>
                <a:cs typeface="+mn-ea"/>
                <a:sym typeface="+mn-lt"/>
              </a:rPr>
              <a:t>01</a:t>
            </a:r>
            <a:endParaRPr lang="zh-CN" altLang="en-US" sz="2400" b="1" kern="0" dirty="0">
              <a:solidFill>
                <a:schemeClr val="accent1"/>
              </a:solidFill>
              <a:cs typeface="+mn-ea"/>
              <a:sym typeface="+mn-lt"/>
            </a:endParaRPr>
          </a:p>
        </p:txBody>
      </p:sp>
      <p:sp>
        <p:nvSpPr>
          <p:cNvPr id="11" name="TextBox 18"/>
          <p:cNvSpPr txBox="1"/>
          <p:nvPr/>
        </p:nvSpPr>
        <p:spPr>
          <a:xfrm>
            <a:off x="5927247" y="2342498"/>
            <a:ext cx="1660121" cy="452429"/>
          </a:xfrm>
          <a:prstGeom prst="rect">
            <a:avLst/>
          </a:prstGeom>
          <a:noFill/>
        </p:spPr>
        <p:txBody>
          <a:bodyPr wrap="square" lIns="91436" tIns="45718" rIns="91436" bIns="45718" rtlCol="0">
            <a:spAutoFit/>
          </a:bodyPr>
          <a:lstStyle/>
          <a:p>
            <a:pPr defTabSz="685131">
              <a:lnSpc>
                <a:spcPct val="130000"/>
              </a:lnSpc>
              <a:spcBef>
                <a:spcPts val="600"/>
              </a:spcBef>
            </a:pPr>
            <a:r>
              <a:rPr lang="zh-CN" altLang="en-US" b="1" kern="0" dirty="0">
                <a:solidFill>
                  <a:schemeClr val="accent1"/>
                </a:solidFill>
              </a:rPr>
              <a:t>机构增值服务</a:t>
            </a:r>
          </a:p>
        </p:txBody>
      </p:sp>
      <p:sp>
        <p:nvSpPr>
          <p:cNvPr id="12" name="文本框 11"/>
          <p:cNvSpPr txBox="1"/>
          <p:nvPr/>
        </p:nvSpPr>
        <p:spPr>
          <a:xfrm>
            <a:off x="5455672" y="2342498"/>
            <a:ext cx="564356" cy="461665"/>
          </a:xfrm>
          <a:prstGeom prst="rect">
            <a:avLst/>
          </a:prstGeom>
          <a:noFill/>
        </p:spPr>
        <p:txBody>
          <a:bodyPr wrap="square" lIns="91436" tIns="45718" rIns="91436" bIns="45718" rtlCol="0">
            <a:spAutoFit/>
          </a:bodyPr>
          <a:lstStyle/>
          <a:p>
            <a:pPr algn="ctr" defTabSz="685766">
              <a:defRPr/>
            </a:pPr>
            <a:r>
              <a:rPr lang="en-US" altLang="zh-CN" sz="2400" b="1" kern="0" dirty="0">
                <a:solidFill>
                  <a:schemeClr val="accent1"/>
                </a:solidFill>
                <a:cs typeface="+mn-ea"/>
                <a:sym typeface="+mn-lt"/>
              </a:rPr>
              <a:t>02</a:t>
            </a:r>
            <a:endParaRPr lang="zh-CN" altLang="en-US" sz="2400" b="1" kern="0" dirty="0">
              <a:solidFill>
                <a:schemeClr val="accent1"/>
              </a:solidFill>
              <a:cs typeface="+mn-ea"/>
              <a:sym typeface="+mn-lt"/>
            </a:endParaRPr>
          </a:p>
        </p:txBody>
      </p:sp>
      <p:sp>
        <p:nvSpPr>
          <p:cNvPr id="13" name="TextBox 18"/>
          <p:cNvSpPr txBox="1"/>
          <p:nvPr/>
        </p:nvSpPr>
        <p:spPr>
          <a:xfrm>
            <a:off x="5945907" y="3018630"/>
            <a:ext cx="1660121" cy="452429"/>
          </a:xfrm>
          <a:prstGeom prst="rect">
            <a:avLst/>
          </a:prstGeom>
          <a:noFill/>
        </p:spPr>
        <p:txBody>
          <a:bodyPr wrap="square" lIns="91436" tIns="45718" rIns="91436" bIns="45718" rtlCol="0">
            <a:spAutoFit/>
          </a:bodyPr>
          <a:lstStyle/>
          <a:p>
            <a:pPr defTabSz="685131">
              <a:lnSpc>
                <a:spcPct val="130000"/>
              </a:lnSpc>
              <a:spcBef>
                <a:spcPts val="600"/>
              </a:spcBef>
            </a:pPr>
            <a:r>
              <a:rPr lang="zh-CN" altLang="en-US" b="1" kern="0" dirty="0">
                <a:solidFill>
                  <a:schemeClr val="accent1"/>
                </a:solidFill>
              </a:rPr>
              <a:t>移动服务规划</a:t>
            </a:r>
          </a:p>
        </p:txBody>
      </p:sp>
      <p:sp>
        <p:nvSpPr>
          <p:cNvPr id="14" name="文本框 13"/>
          <p:cNvSpPr txBox="1"/>
          <p:nvPr/>
        </p:nvSpPr>
        <p:spPr>
          <a:xfrm>
            <a:off x="5474332" y="3018631"/>
            <a:ext cx="564356" cy="461665"/>
          </a:xfrm>
          <a:prstGeom prst="rect">
            <a:avLst/>
          </a:prstGeom>
          <a:noFill/>
        </p:spPr>
        <p:txBody>
          <a:bodyPr wrap="square" lIns="91436" tIns="45718" rIns="91436" bIns="45718" rtlCol="0">
            <a:spAutoFit/>
          </a:bodyPr>
          <a:lstStyle/>
          <a:p>
            <a:pPr algn="ctr" defTabSz="685766">
              <a:defRPr/>
            </a:pPr>
            <a:r>
              <a:rPr lang="en-US" altLang="zh-CN" sz="2400" b="1" kern="0" dirty="0">
                <a:solidFill>
                  <a:schemeClr val="accent1"/>
                </a:solidFill>
                <a:cs typeface="+mn-ea"/>
                <a:sym typeface="+mn-lt"/>
              </a:rPr>
              <a:t>03</a:t>
            </a:r>
            <a:endParaRPr lang="zh-CN" altLang="en-US" sz="2400" b="1" kern="0" dirty="0">
              <a:solidFill>
                <a:schemeClr val="accent1"/>
              </a:solidFill>
              <a:cs typeface="+mn-ea"/>
              <a:sym typeface="+mn-lt"/>
            </a:endParaRPr>
          </a:p>
        </p:txBody>
      </p:sp>
      <p:pic>
        <p:nvPicPr>
          <p:cNvPr id="3" name="图片 2"/>
          <p:cNvPicPr>
            <a:picLocks noChangeAspect="1"/>
          </p:cNvPicPr>
          <p:nvPr/>
        </p:nvPicPr>
        <p:blipFill>
          <a:blip r:embed="rId6"/>
          <a:stretch>
            <a:fillRect/>
          </a:stretch>
        </p:blipFill>
        <p:spPr>
          <a:xfrm>
            <a:off x="900330" y="1802862"/>
            <a:ext cx="3661912" cy="162751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lvl="0">
              <a:defRPr/>
            </a:pPr>
            <a:r>
              <a:rPr kumimoji="1" lang="en-US" altLang="zh-CN" sz="2000" dirty="0">
                <a:solidFill>
                  <a:srgbClr val="FFFFFF"/>
                </a:solidFill>
                <a:latin typeface="Calibri" panose="020F0502020204030204"/>
                <a:ea typeface="微软雅黑" panose="020B0503020204020204" pitchFamily="34" charset="-122"/>
              </a:rPr>
              <a:t>1.</a:t>
            </a:r>
            <a:r>
              <a:rPr kumimoji="1" lang="zh-CN" altLang="en-US" sz="1200" b="1" dirty="0">
                <a:solidFill>
                  <a:srgbClr val="FFFFFF"/>
                </a:solidFill>
                <a:latin typeface="Calibri" panose="020F0502020204030204"/>
                <a:ea typeface="微软雅黑" panose="020B0503020204020204" pitchFamily="34" charset="-122"/>
              </a:rPr>
              <a:t>万方移动</a:t>
            </a:r>
            <a:r>
              <a:rPr kumimoji="1" lang="en-US" altLang="zh-CN" sz="1200" b="1" dirty="0">
                <a:solidFill>
                  <a:srgbClr val="FFFFFF"/>
                </a:solidFill>
                <a:latin typeface="Calibri" panose="020F0502020204030204"/>
                <a:ea typeface="微软雅黑" panose="020B0503020204020204" pitchFamily="34" charset="-122"/>
              </a:rPr>
              <a:t>——</a:t>
            </a:r>
            <a:r>
              <a:rPr lang="zh-CN" altLang="en-US" sz="1200" b="1" dirty="0">
                <a:solidFill>
                  <a:srgbClr val="FF0000"/>
                </a:solidFill>
                <a:ea typeface="微软雅黑" panose="020B0503020204020204" pitchFamily="34" charset="-122"/>
                <a:sym typeface="+mn-ea"/>
              </a:rPr>
              <a:t>服务概览</a:t>
            </a:r>
            <a:endParaRPr lang="zh-CN" altLang="en-US" sz="1200" b="1" dirty="0">
              <a:solidFill>
                <a:srgbClr val="FF0000"/>
              </a:solidFill>
              <a:latin typeface="Calibri" panose="020F0502020204030204"/>
              <a:ea typeface="微软雅黑" panose="020B0503020204020204" pitchFamily="34" charset="-122"/>
            </a:endParaRPr>
          </a:p>
        </p:txBody>
      </p:sp>
      <p:sp>
        <p:nvSpPr>
          <p:cNvPr id="6" name="文本框 5"/>
          <p:cNvSpPr txBox="1"/>
          <p:nvPr/>
        </p:nvSpPr>
        <p:spPr>
          <a:xfrm>
            <a:off x="1754934" y="2277383"/>
            <a:ext cx="2315020" cy="615535"/>
          </a:xfrm>
          <a:prstGeom prst="rect">
            <a:avLst/>
          </a:prstGeom>
          <a:noFill/>
        </p:spPr>
        <p:txBody>
          <a:bodyPr wrap="square" lIns="121895" tIns="60949" rIns="121895" bIns="60949" rtlCol="0">
            <a:spAutoFit/>
          </a:bodyPr>
          <a:lstStyle/>
          <a:p>
            <a:pPr algn="ctr" defTabSz="1218505">
              <a:defRPr/>
            </a:pPr>
            <a:r>
              <a:rPr lang="zh-CN" altLang="en-US" sz="1600" b="1" kern="0" dirty="0">
                <a:solidFill>
                  <a:srgbClr val="4F81BD"/>
                </a:solidFill>
                <a:latin typeface="Calibri" panose="020F0502020204030204"/>
                <a:ea typeface="宋体" panose="02010600030101010101" pitchFamily="2" charset="-122"/>
              </a:rPr>
              <a:t>万方数据知识服务平台</a:t>
            </a:r>
            <a:endParaRPr lang="en-US" altLang="zh-CN" sz="1600" b="1" kern="0" dirty="0">
              <a:solidFill>
                <a:srgbClr val="4F81BD"/>
              </a:solidFill>
              <a:latin typeface="Calibri" panose="020F0502020204030204"/>
              <a:ea typeface="宋体" panose="02010600030101010101" pitchFamily="2" charset="-122"/>
            </a:endParaRPr>
          </a:p>
          <a:p>
            <a:pPr algn="ctr" defTabSz="1218505">
              <a:defRPr/>
            </a:pPr>
            <a:r>
              <a:rPr lang="zh-CN" altLang="en-US" sz="1600" b="1" kern="0" dirty="0">
                <a:solidFill>
                  <a:srgbClr val="4F81BD"/>
                </a:solidFill>
                <a:latin typeface="Calibri" panose="020F0502020204030204"/>
                <a:ea typeface="宋体" panose="02010600030101010101" pitchFamily="2" charset="-122"/>
              </a:rPr>
              <a:t>微信公众号</a:t>
            </a:r>
            <a:endParaRPr lang="en-US" altLang="zh-CN" sz="1600" b="1" kern="0" dirty="0">
              <a:solidFill>
                <a:srgbClr val="4F81BD"/>
              </a:solidFill>
              <a:latin typeface="Calibri" panose="020F0502020204030204"/>
              <a:ea typeface="宋体" panose="02010600030101010101" pitchFamily="2" charset="-122"/>
            </a:endParaRPr>
          </a:p>
        </p:txBody>
      </p:sp>
      <p:sp>
        <p:nvSpPr>
          <p:cNvPr id="9" name="文本框 8"/>
          <p:cNvSpPr txBox="1"/>
          <p:nvPr/>
        </p:nvSpPr>
        <p:spPr>
          <a:xfrm>
            <a:off x="5245774" y="2277458"/>
            <a:ext cx="2036258" cy="615535"/>
          </a:xfrm>
          <a:prstGeom prst="rect">
            <a:avLst/>
          </a:prstGeom>
          <a:noFill/>
        </p:spPr>
        <p:txBody>
          <a:bodyPr wrap="square" lIns="121895" tIns="60949" rIns="121895" bIns="60949" rtlCol="0">
            <a:spAutoFit/>
          </a:bodyPr>
          <a:lstStyle/>
          <a:p>
            <a:pPr algn="ctr" defTabSz="1218505">
              <a:defRPr/>
            </a:pPr>
            <a:r>
              <a:rPr lang="zh-CN" altLang="en-US" sz="1600" b="1" kern="0" dirty="0">
                <a:solidFill>
                  <a:srgbClr val="4F81BD"/>
                </a:solidFill>
                <a:latin typeface="Calibri" panose="020F0502020204030204"/>
                <a:ea typeface="宋体" panose="02010600030101010101" pitchFamily="2" charset="-122"/>
              </a:rPr>
              <a:t>万方数据</a:t>
            </a:r>
            <a:endParaRPr lang="en-US" altLang="zh-CN" sz="1600" b="1" kern="0" dirty="0">
              <a:solidFill>
                <a:srgbClr val="4F81BD"/>
              </a:solidFill>
              <a:latin typeface="Calibri" panose="020F0502020204030204"/>
              <a:ea typeface="宋体" panose="02010600030101010101" pitchFamily="2" charset="-122"/>
            </a:endParaRPr>
          </a:p>
          <a:p>
            <a:pPr algn="ctr" defTabSz="1218505">
              <a:defRPr/>
            </a:pPr>
            <a:r>
              <a:rPr lang="en-US" altLang="zh-CN" sz="1600" b="1" kern="0" dirty="0">
                <a:solidFill>
                  <a:srgbClr val="4F81BD"/>
                </a:solidFill>
                <a:latin typeface="Calibri" panose="020F0502020204030204"/>
                <a:ea typeface="宋体" panose="02010600030101010101" pitchFamily="2" charset="-122"/>
              </a:rPr>
              <a:t>APP</a:t>
            </a:r>
          </a:p>
        </p:txBody>
      </p:sp>
      <p:pic>
        <p:nvPicPr>
          <p:cNvPr id="11" name="图片 10"/>
          <p:cNvPicPr>
            <a:picLocks noChangeAspect="1"/>
          </p:cNvPicPr>
          <p:nvPr/>
        </p:nvPicPr>
        <p:blipFill>
          <a:blip r:embed="rId6"/>
          <a:stretch>
            <a:fillRect/>
          </a:stretch>
        </p:blipFill>
        <p:spPr>
          <a:xfrm>
            <a:off x="5421513" y="699961"/>
            <a:ext cx="1577497" cy="1577497"/>
          </a:xfrm>
          <a:prstGeom prst="rect">
            <a:avLst/>
          </a:prstGeom>
        </p:spPr>
      </p:pic>
      <p:pic>
        <p:nvPicPr>
          <p:cNvPr id="12" name="图片 11"/>
          <p:cNvPicPr>
            <a:picLocks noChangeAspect="1"/>
          </p:cNvPicPr>
          <p:nvPr/>
        </p:nvPicPr>
        <p:blipFill>
          <a:blip r:embed="rId7"/>
          <a:stretch>
            <a:fillRect/>
          </a:stretch>
        </p:blipFill>
        <p:spPr>
          <a:xfrm>
            <a:off x="2123698" y="699961"/>
            <a:ext cx="1577497" cy="1577497"/>
          </a:xfrm>
          <a:prstGeom prst="rect">
            <a:avLst/>
          </a:prstGeom>
        </p:spPr>
      </p:pic>
      <p:sp>
        <p:nvSpPr>
          <p:cNvPr id="14" name="矩形 13"/>
          <p:cNvSpPr/>
          <p:nvPr/>
        </p:nvSpPr>
        <p:spPr>
          <a:xfrm>
            <a:off x="1792694" y="2895236"/>
            <a:ext cx="2371215" cy="1563484"/>
          </a:xfrm>
          <a:prstGeom prst="rect">
            <a:avLst/>
          </a:prstGeom>
        </p:spPr>
        <p:txBody>
          <a:bodyPr wrap="square" lIns="121895" tIns="60949" rIns="121895" bIns="60949">
            <a:spAutoFit/>
          </a:bodyPr>
          <a:lstStyle/>
          <a:p>
            <a:pPr marL="171442" indent="-171442" defTabSz="608935">
              <a:lnSpc>
                <a:spcPct val="130000"/>
              </a:lnSpc>
              <a:buFont typeface="Arial" panose="020B0604020202020204" pitchFamily="34" charset="0"/>
              <a:buChar char="•"/>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服务</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：万方智搜</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实现微信公众号上的文献检索与阅读；万方检测</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实现个人用户在微信公众号上查看简明版检测报告</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171442" indent="-171442" defTabSz="608935">
              <a:lnSpc>
                <a:spcPct val="130000"/>
              </a:lnSpc>
              <a:buFont typeface="Arial" panose="020B0604020202020204" pitchFamily="34" charset="0"/>
              <a:buChar char="•"/>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内容</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：推送前沿学术消息</a:t>
            </a:r>
          </a:p>
        </p:txBody>
      </p:sp>
      <p:sp>
        <p:nvSpPr>
          <p:cNvPr id="15" name="矩形 14"/>
          <p:cNvSpPr/>
          <p:nvPr/>
        </p:nvSpPr>
        <p:spPr>
          <a:xfrm>
            <a:off x="5078294" y="2895234"/>
            <a:ext cx="2371215" cy="1563484"/>
          </a:xfrm>
          <a:prstGeom prst="rect">
            <a:avLst/>
          </a:prstGeom>
        </p:spPr>
        <p:txBody>
          <a:bodyPr wrap="square" lIns="121895" tIns="60949" rIns="121895" bIns="60949">
            <a:spAutoFit/>
          </a:bodyPr>
          <a:lstStyle/>
          <a:p>
            <a:pPr marL="171442" indent="-171442" defTabSz="608935">
              <a:lnSpc>
                <a:spcPct val="130000"/>
              </a:lnSpc>
              <a:buFont typeface="Arial" panose="020B0604020202020204" pitchFamily="34" charset="0"/>
              <a:buChar char="•"/>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服务</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：万方智搜；万方检测</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实现个人用户在</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APP</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上查看详细版检测报告；查看订阅、收藏的文献等</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171442" indent="-171442" defTabSz="608935">
              <a:lnSpc>
                <a:spcPct val="130000"/>
              </a:lnSpc>
              <a:buFont typeface="Arial" panose="020B0604020202020204" pitchFamily="34" charset="0"/>
              <a:buChar char="•"/>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内容</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：逐渐提供按不同分类的学术内容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a:defRPr/>
            </a:pPr>
            <a:r>
              <a:rPr kumimoji="1" lang="en-US" altLang="zh-CN" sz="2000" dirty="0">
                <a:solidFill>
                  <a:srgbClr val="FFFFFF"/>
                </a:solidFill>
                <a:latin typeface="Calibri" panose="020F0502020204030204"/>
                <a:ea typeface="微软雅黑" panose="020B0503020204020204" pitchFamily="34" charset="-122"/>
              </a:rPr>
              <a:t>2.</a:t>
            </a:r>
            <a:r>
              <a:rPr kumimoji="1" lang="zh-CN" altLang="en-US" sz="1200" b="1" dirty="0">
                <a:solidFill>
                  <a:srgbClr val="FFFFFF"/>
                </a:solidFill>
                <a:latin typeface="Calibri" panose="020F0502020204030204"/>
                <a:ea typeface="微软雅黑" panose="020B0503020204020204" pitchFamily="34" charset="-122"/>
              </a:rPr>
              <a:t>万方移动</a:t>
            </a:r>
            <a:r>
              <a:rPr kumimoji="1" lang="en-US" altLang="zh-CN" sz="1200" b="1" dirty="0">
                <a:solidFill>
                  <a:srgbClr val="FFFFFF"/>
                </a:solidFill>
                <a:latin typeface="Calibri" panose="020F0502020204030204"/>
                <a:ea typeface="微软雅黑" panose="020B0503020204020204" pitchFamily="34" charset="-122"/>
              </a:rPr>
              <a:t>——</a:t>
            </a:r>
            <a:r>
              <a:rPr kumimoji="1" lang="zh-CN" altLang="en-US" sz="1200" b="1" dirty="0">
                <a:solidFill>
                  <a:srgbClr val="FF0000"/>
                </a:solidFill>
                <a:latin typeface="Calibri" panose="020F0502020204030204"/>
                <a:ea typeface="微软雅黑" panose="020B0503020204020204" pitchFamily="34" charset="-122"/>
              </a:rPr>
              <a:t>微信公众号</a:t>
            </a:r>
            <a:endParaRPr lang="zh-CN" altLang="en-US" sz="1200" b="1" dirty="0">
              <a:solidFill>
                <a:srgbClr val="FF0000"/>
              </a:solidFill>
              <a:latin typeface="Calibri" panose="020F0502020204030204"/>
              <a:ea typeface="微软雅黑" panose="020B0503020204020204" pitchFamily="34" charset="-122"/>
            </a:endParaRPr>
          </a:p>
        </p:txBody>
      </p:sp>
      <p:grpSp>
        <p:nvGrpSpPr>
          <p:cNvPr id="7" name="组合 143"/>
          <p:cNvGrpSpPr/>
          <p:nvPr/>
        </p:nvGrpSpPr>
        <p:grpSpPr>
          <a:xfrm>
            <a:off x="883612" y="1110714"/>
            <a:ext cx="469787" cy="469787"/>
            <a:chOff x="6870036" y="1859226"/>
            <a:chExt cx="575096" cy="575096"/>
          </a:xfrm>
        </p:grpSpPr>
        <p:sp>
          <p:nvSpPr>
            <p:cNvPr id="9" name="椭圆 8"/>
            <p:cNvSpPr/>
            <p:nvPr/>
          </p:nvSpPr>
          <p:spPr>
            <a:xfrm>
              <a:off x="6870036" y="1859226"/>
              <a:ext cx="575096" cy="575096"/>
            </a:xfrm>
            <a:prstGeom prst="ellipse">
              <a:avLst/>
            </a:prstGeom>
            <a:solidFill>
              <a:sysClr val="window" lastClr="FFFFFF"/>
            </a:solidFill>
            <a:ln w="19050" cap="flat" cmpd="sng" algn="ctr">
              <a:solidFill>
                <a:schemeClr val="accent1"/>
              </a:solidFill>
              <a:prstDash val="solid"/>
            </a:ln>
            <a:effectLst/>
          </p:spPr>
          <p:txBody>
            <a:bodyPr rtlCol="0" anchor="ctr"/>
            <a:lstStyle/>
            <a:p>
              <a:pPr algn="ctr" defTabSz="1218505">
                <a:defRPr/>
              </a:pPr>
              <a:endParaRPr lang="zh-CN" altLang="en-US" kern="0">
                <a:solidFill>
                  <a:prstClr val="white"/>
                </a:solidFill>
                <a:latin typeface="Arial" panose="020B0604020202020204"/>
                <a:ea typeface="微软雅黑" panose="020B0503020204020204" pitchFamily="34" charset="-122"/>
              </a:endParaRPr>
            </a:p>
          </p:txBody>
        </p:sp>
        <p:sp>
          <p:nvSpPr>
            <p:cNvPr id="10" name="Freeform 10"/>
            <p:cNvSpPr/>
            <p:nvPr/>
          </p:nvSpPr>
          <p:spPr bwMode="auto">
            <a:xfrm>
              <a:off x="6991538" y="1990791"/>
              <a:ext cx="332092" cy="31196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ysClr val="windowText" lastClr="000000">
                <a:lumMod val="75000"/>
                <a:lumOff val="25000"/>
              </a:sysClr>
            </a:solidFill>
            <a:ln>
              <a:solidFill>
                <a:schemeClr val="accent1"/>
              </a:solidFill>
            </a:ln>
            <a:effectLst/>
          </p:spPr>
          <p:txBody>
            <a:bodyPr vert="horz" wrap="square" lIns="121904" tIns="60952" rIns="121904" bIns="60952" numCol="1" anchor="t" anchorCtr="0" compatLnSpc="1"/>
            <a:lstStyle/>
            <a:p>
              <a:pPr defTabSz="1218505">
                <a:defRPr/>
              </a:pPr>
              <a:endParaRPr lang="zh-CN" altLang="en-US" kern="0">
                <a:solidFill>
                  <a:prstClr val="black"/>
                </a:solidFill>
                <a:latin typeface="Arial" panose="020B0604020202020204"/>
                <a:ea typeface="微软雅黑" panose="020B0503020204020204" pitchFamily="34" charset="-122"/>
              </a:endParaRPr>
            </a:p>
          </p:txBody>
        </p:sp>
      </p:grpSp>
      <p:sp>
        <p:nvSpPr>
          <p:cNvPr id="11" name="矩形 10"/>
          <p:cNvSpPr/>
          <p:nvPr/>
        </p:nvSpPr>
        <p:spPr>
          <a:xfrm>
            <a:off x="1532888" y="955955"/>
            <a:ext cx="3589655" cy="1158373"/>
          </a:xfrm>
          <a:prstGeom prst="rect">
            <a:avLst/>
          </a:prstGeom>
        </p:spPr>
        <p:txBody>
          <a:bodyPr wrap="square" lIns="121895" tIns="60949" rIns="121895" bIns="60949">
            <a:spAutoFit/>
          </a:bodyPr>
          <a:lstStyle/>
          <a:p>
            <a:pPr defTabSz="913719">
              <a:lnSpc>
                <a:spcPct val="130000"/>
              </a:lnSpc>
              <a:defRPr/>
            </a:pPr>
            <a:r>
              <a:rPr lang="zh-CN" altLang="en-US" sz="1600" b="1" kern="0" dirty="0">
                <a:solidFill>
                  <a:srgbClr val="4F81BD"/>
                </a:solidFill>
                <a:latin typeface="微软雅黑" panose="020B0503020204020204" pitchFamily="34" charset="-122"/>
                <a:ea typeface="微软雅黑" panose="020B0503020204020204" pitchFamily="34" charset="-122"/>
              </a:rPr>
              <a:t>快看（内容）</a:t>
            </a:r>
            <a:endParaRPr lang="en-US" altLang="zh-CN" sz="1600" b="1" kern="0" dirty="0">
              <a:solidFill>
                <a:srgbClr val="4F81BD"/>
              </a:solidFill>
              <a:latin typeface="微软雅黑" panose="020B0503020204020204" pitchFamily="34" charset="-122"/>
              <a:ea typeface="微软雅黑" panose="020B0503020204020204" pitchFamily="34" charset="-122"/>
            </a:endParaRPr>
          </a:p>
          <a:p>
            <a:pPr defTabSz="913719">
              <a:lnSpc>
                <a:spcPct val="130000"/>
              </a:lnSpc>
              <a:defRPr/>
            </a:pPr>
            <a:r>
              <a:rPr lang="zh-CN" altLang="en-US" sz="1200" kern="0" dirty="0">
                <a:solidFill>
                  <a:srgbClr val="1F1F1F"/>
                </a:solidFill>
                <a:latin typeface="微软雅黑" panose="020B0503020204020204" pitchFamily="34" charset="-122"/>
                <a:ea typeface="微软雅黑" panose="020B0503020204020204" pitchFamily="34" charset="-122"/>
              </a:rPr>
              <a:t>自主新媒体运营。现下设三个栏目：小方优选、万览世界、基金会议。为用户提供最新最前沿的学术消息（例如转载</a:t>
            </a:r>
            <a:r>
              <a:rPr lang="en-US" altLang="zh-CN" sz="1200" kern="0" dirty="0">
                <a:solidFill>
                  <a:srgbClr val="1F1F1F"/>
                </a:solidFill>
                <a:latin typeface="微软雅黑" panose="020B0503020204020204" pitchFamily="34" charset="-122"/>
                <a:ea typeface="微软雅黑" panose="020B0503020204020204" pitchFamily="34" charset="-122"/>
              </a:rPr>
              <a:t>《</a:t>
            </a:r>
            <a:r>
              <a:rPr lang="zh-CN" altLang="en-US" sz="1200" kern="0" dirty="0">
                <a:solidFill>
                  <a:srgbClr val="1F1F1F"/>
                </a:solidFill>
                <a:latin typeface="微软雅黑" panose="020B0503020204020204" pitchFamily="34" charset="-122"/>
                <a:ea typeface="微软雅黑" panose="020B0503020204020204" pitchFamily="34" charset="-122"/>
              </a:rPr>
              <a:t>科技纵览</a:t>
            </a:r>
            <a:r>
              <a:rPr lang="en-US" altLang="zh-CN" sz="1200" kern="0" dirty="0">
                <a:solidFill>
                  <a:srgbClr val="1F1F1F"/>
                </a:solidFill>
                <a:latin typeface="微软雅黑" panose="020B0503020204020204" pitchFamily="34" charset="-122"/>
                <a:ea typeface="微软雅黑" panose="020B0503020204020204" pitchFamily="34" charset="-122"/>
              </a:rPr>
              <a:t>》</a:t>
            </a:r>
            <a:r>
              <a:rPr lang="zh-CN" altLang="en-US" sz="1200" kern="0" dirty="0">
                <a:solidFill>
                  <a:srgbClr val="1F1F1F"/>
                </a:solidFill>
                <a:latin typeface="微软雅黑" panose="020B0503020204020204" pitchFamily="34" charset="-122"/>
                <a:ea typeface="微软雅黑" panose="020B0503020204020204" pitchFamily="34" charset="-122"/>
              </a:rPr>
              <a:t>文章）</a:t>
            </a:r>
            <a:endParaRPr lang="en-US" altLang="zh-CN" sz="1200" kern="0" dirty="0">
              <a:solidFill>
                <a:srgbClr val="1F1F1F"/>
              </a:solidFill>
              <a:latin typeface="微软雅黑" panose="020B0503020204020204" pitchFamily="34" charset="-122"/>
              <a:ea typeface="微软雅黑" panose="020B0503020204020204" pitchFamily="34" charset="-122"/>
            </a:endParaRPr>
          </a:p>
        </p:txBody>
      </p:sp>
      <p:grpSp>
        <p:nvGrpSpPr>
          <p:cNvPr id="12" name="组合 143"/>
          <p:cNvGrpSpPr/>
          <p:nvPr/>
        </p:nvGrpSpPr>
        <p:grpSpPr>
          <a:xfrm>
            <a:off x="884825" y="2434383"/>
            <a:ext cx="469787" cy="469787"/>
            <a:chOff x="6870036" y="1859226"/>
            <a:chExt cx="575096" cy="575096"/>
          </a:xfrm>
        </p:grpSpPr>
        <p:sp>
          <p:nvSpPr>
            <p:cNvPr id="13" name="椭圆 12"/>
            <p:cNvSpPr/>
            <p:nvPr/>
          </p:nvSpPr>
          <p:spPr>
            <a:xfrm>
              <a:off x="6870036" y="1859226"/>
              <a:ext cx="575096" cy="575096"/>
            </a:xfrm>
            <a:prstGeom prst="ellipse">
              <a:avLst/>
            </a:prstGeom>
            <a:solidFill>
              <a:sysClr val="window" lastClr="FFFFFF"/>
            </a:solidFill>
            <a:ln w="19050" cap="flat" cmpd="sng" algn="ctr">
              <a:solidFill>
                <a:schemeClr val="accent1"/>
              </a:solidFill>
              <a:prstDash val="solid"/>
            </a:ln>
            <a:effectLst/>
          </p:spPr>
          <p:txBody>
            <a:bodyPr rtlCol="0" anchor="ctr"/>
            <a:lstStyle/>
            <a:p>
              <a:pPr algn="ctr" defTabSz="1218505">
                <a:defRPr/>
              </a:pPr>
              <a:endParaRPr lang="zh-CN" altLang="en-US" kern="0">
                <a:solidFill>
                  <a:prstClr val="white"/>
                </a:solidFill>
                <a:latin typeface="Arial" panose="020B0604020202020204"/>
                <a:ea typeface="微软雅黑" panose="020B0503020204020204" pitchFamily="34" charset="-122"/>
              </a:endParaRPr>
            </a:p>
          </p:txBody>
        </p:sp>
        <p:sp>
          <p:nvSpPr>
            <p:cNvPr id="14" name="Freeform 10"/>
            <p:cNvSpPr/>
            <p:nvPr/>
          </p:nvSpPr>
          <p:spPr bwMode="auto">
            <a:xfrm>
              <a:off x="6991538" y="1990791"/>
              <a:ext cx="332092" cy="31196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ysClr val="windowText" lastClr="000000">
                <a:lumMod val="75000"/>
                <a:lumOff val="25000"/>
              </a:sysClr>
            </a:solidFill>
            <a:ln>
              <a:solidFill>
                <a:schemeClr val="accent1"/>
              </a:solidFill>
            </a:ln>
            <a:effectLst/>
          </p:spPr>
          <p:txBody>
            <a:bodyPr vert="horz" wrap="square" lIns="121904" tIns="60952" rIns="121904" bIns="60952" numCol="1" anchor="t" anchorCtr="0" compatLnSpc="1"/>
            <a:lstStyle/>
            <a:p>
              <a:pPr defTabSz="1218505">
                <a:defRPr/>
              </a:pPr>
              <a:endParaRPr lang="zh-CN" altLang="en-US" kern="0">
                <a:solidFill>
                  <a:prstClr val="black"/>
                </a:solidFill>
                <a:latin typeface="Arial" panose="020B0604020202020204"/>
                <a:ea typeface="微软雅黑" panose="020B0503020204020204" pitchFamily="34" charset="-122"/>
              </a:endParaRPr>
            </a:p>
          </p:txBody>
        </p:sp>
      </p:grpSp>
      <p:sp>
        <p:nvSpPr>
          <p:cNvPr id="15" name="矩形 14"/>
          <p:cNvSpPr/>
          <p:nvPr/>
        </p:nvSpPr>
        <p:spPr>
          <a:xfrm>
            <a:off x="1574144" y="2339902"/>
            <a:ext cx="3548397" cy="1158373"/>
          </a:xfrm>
          <a:prstGeom prst="rect">
            <a:avLst/>
          </a:prstGeom>
        </p:spPr>
        <p:txBody>
          <a:bodyPr wrap="square" lIns="121895" tIns="60949" rIns="121895" bIns="60949">
            <a:spAutoFit/>
          </a:bodyPr>
          <a:lstStyle/>
          <a:p>
            <a:pPr defTabSz="913719">
              <a:lnSpc>
                <a:spcPct val="130000"/>
              </a:lnSpc>
              <a:defRPr/>
            </a:pPr>
            <a:r>
              <a:rPr lang="zh-CN" altLang="en-US" sz="1600" b="1" kern="0" dirty="0">
                <a:solidFill>
                  <a:srgbClr val="4F81BD"/>
                </a:solidFill>
                <a:latin typeface="微软雅黑" panose="020B0503020204020204" pitchFamily="34" charset="-122"/>
                <a:ea typeface="微软雅黑" panose="020B0503020204020204" pitchFamily="34" charset="-122"/>
              </a:rPr>
              <a:t>发现（服务）</a:t>
            </a:r>
            <a:endParaRPr lang="en-US" altLang="zh-CN" sz="1600" b="1" kern="0" dirty="0">
              <a:solidFill>
                <a:srgbClr val="4F81BD"/>
              </a:solidFill>
              <a:latin typeface="微软雅黑" panose="020B0503020204020204" pitchFamily="34" charset="-122"/>
              <a:ea typeface="微软雅黑" panose="020B0503020204020204" pitchFamily="34" charset="-122"/>
            </a:endParaRPr>
          </a:p>
          <a:p>
            <a:pPr defTabSz="913719">
              <a:lnSpc>
                <a:spcPct val="130000"/>
              </a:lnSpc>
              <a:defRPr/>
            </a:pPr>
            <a:r>
              <a:rPr lang="zh-CN" altLang="en-US" sz="1200" kern="0" dirty="0">
                <a:solidFill>
                  <a:srgbClr val="1F1F1F"/>
                </a:solidFill>
                <a:latin typeface="微软雅黑" panose="020B0503020204020204" pitchFamily="34" charset="-122"/>
                <a:ea typeface="微软雅黑" panose="020B0503020204020204" pitchFamily="34" charset="-122"/>
              </a:rPr>
              <a:t>轻服务。现向用户提供两个服务，用户可在</a:t>
            </a:r>
            <a:r>
              <a:rPr lang="zh-CN" altLang="en-US" sz="1200" b="1" kern="0" dirty="0">
                <a:solidFill>
                  <a:srgbClr val="FF0000"/>
                </a:solidFill>
                <a:latin typeface="微软雅黑" panose="020B0503020204020204" pitchFamily="34" charset="-122"/>
                <a:ea typeface="微软雅黑" panose="020B0503020204020204" pitchFamily="34" charset="-122"/>
              </a:rPr>
              <a:t>万方智搜</a:t>
            </a:r>
            <a:r>
              <a:rPr lang="zh-CN" altLang="en-US" sz="1200" kern="0" dirty="0">
                <a:solidFill>
                  <a:srgbClr val="1F1F1F"/>
                </a:solidFill>
                <a:latin typeface="微软雅黑" panose="020B0503020204020204" pitchFamily="34" charset="-122"/>
                <a:ea typeface="微软雅黑" panose="020B0503020204020204" pitchFamily="34" charset="-122"/>
              </a:rPr>
              <a:t>检索及阅读文献；用户可在</a:t>
            </a:r>
            <a:r>
              <a:rPr lang="zh-CN" altLang="en-US" sz="1200" b="1" kern="0" dirty="0">
                <a:solidFill>
                  <a:srgbClr val="FF0000"/>
                </a:solidFill>
                <a:latin typeface="微软雅黑" panose="020B0503020204020204" pitchFamily="34" charset="-122"/>
                <a:ea typeface="微软雅黑" panose="020B0503020204020204" pitchFamily="34" charset="-122"/>
              </a:rPr>
              <a:t>万方检测</a:t>
            </a:r>
            <a:r>
              <a:rPr lang="zh-CN" altLang="en-US" sz="1200" kern="0" dirty="0">
                <a:solidFill>
                  <a:srgbClr val="1F1F1F"/>
                </a:solidFill>
                <a:latin typeface="微软雅黑" panose="020B0503020204020204" pitchFamily="34" charset="-122"/>
                <a:ea typeface="微软雅黑" panose="020B0503020204020204" pitchFamily="34" charset="-122"/>
              </a:rPr>
              <a:t>查看其简明版检测报告</a:t>
            </a:r>
            <a:endParaRPr lang="en-US" altLang="zh-CN" sz="1200" kern="0" dirty="0">
              <a:solidFill>
                <a:srgbClr val="1F1F1F"/>
              </a:solidFill>
              <a:latin typeface="微软雅黑" panose="020B0503020204020204" pitchFamily="34" charset="-122"/>
              <a:ea typeface="微软雅黑" panose="020B0503020204020204" pitchFamily="34" charset="-122"/>
            </a:endParaRPr>
          </a:p>
        </p:txBody>
      </p:sp>
      <p:grpSp>
        <p:nvGrpSpPr>
          <p:cNvPr id="16" name="组合 143"/>
          <p:cNvGrpSpPr/>
          <p:nvPr/>
        </p:nvGrpSpPr>
        <p:grpSpPr>
          <a:xfrm>
            <a:off x="884825" y="3730289"/>
            <a:ext cx="469787" cy="469787"/>
            <a:chOff x="6870036" y="1859226"/>
            <a:chExt cx="575096" cy="575096"/>
          </a:xfrm>
        </p:grpSpPr>
        <p:sp>
          <p:nvSpPr>
            <p:cNvPr id="17" name="椭圆 16"/>
            <p:cNvSpPr/>
            <p:nvPr/>
          </p:nvSpPr>
          <p:spPr>
            <a:xfrm>
              <a:off x="6870036" y="1859226"/>
              <a:ext cx="575096" cy="575096"/>
            </a:xfrm>
            <a:prstGeom prst="ellipse">
              <a:avLst/>
            </a:prstGeom>
            <a:solidFill>
              <a:sysClr val="window" lastClr="FFFFFF"/>
            </a:solidFill>
            <a:ln w="19050" cap="flat" cmpd="sng" algn="ctr">
              <a:solidFill>
                <a:schemeClr val="accent1"/>
              </a:solidFill>
              <a:prstDash val="solid"/>
            </a:ln>
            <a:effectLst/>
          </p:spPr>
          <p:txBody>
            <a:bodyPr rtlCol="0" anchor="ctr"/>
            <a:lstStyle/>
            <a:p>
              <a:pPr algn="ctr" defTabSz="1218505">
                <a:defRPr/>
              </a:pPr>
              <a:endParaRPr lang="zh-CN" altLang="en-US" kern="0">
                <a:solidFill>
                  <a:prstClr val="white"/>
                </a:solidFill>
                <a:latin typeface="Arial" panose="020B0604020202020204"/>
                <a:ea typeface="微软雅黑" panose="020B0503020204020204" pitchFamily="34" charset="-122"/>
              </a:endParaRPr>
            </a:p>
          </p:txBody>
        </p:sp>
        <p:sp>
          <p:nvSpPr>
            <p:cNvPr id="18" name="Freeform 10"/>
            <p:cNvSpPr/>
            <p:nvPr/>
          </p:nvSpPr>
          <p:spPr bwMode="auto">
            <a:xfrm>
              <a:off x="6991538" y="1990791"/>
              <a:ext cx="332092" cy="31196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ysClr val="windowText" lastClr="000000">
                <a:lumMod val="75000"/>
                <a:lumOff val="25000"/>
              </a:sysClr>
            </a:solidFill>
            <a:ln>
              <a:solidFill>
                <a:schemeClr val="accent1"/>
              </a:solidFill>
            </a:ln>
            <a:effectLst/>
          </p:spPr>
          <p:txBody>
            <a:bodyPr vert="horz" wrap="square" lIns="121904" tIns="60952" rIns="121904" bIns="60952" numCol="1" anchor="t" anchorCtr="0" compatLnSpc="1"/>
            <a:lstStyle/>
            <a:p>
              <a:pPr defTabSz="1218505">
                <a:defRPr/>
              </a:pPr>
              <a:endParaRPr lang="zh-CN" altLang="en-US" kern="0">
                <a:solidFill>
                  <a:prstClr val="black"/>
                </a:solidFill>
                <a:latin typeface="Arial" panose="020B0604020202020204"/>
                <a:ea typeface="微软雅黑" panose="020B0503020204020204" pitchFamily="34" charset="-122"/>
              </a:endParaRPr>
            </a:p>
          </p:txBody>
        </p:sp>
      </p:grpSp>
      <p:sp>
        <p:nvSpPr>
          <p:cNvPr id="19" name="矩形 18"/>
          <p:cNvSpPr/>
          <p:nvPr/>
        </p:nvSpPr>
        <p:spPr>
          <a:xfrm>
            <a:off x="1572932" y="3630088"/>
            <a:ext cx="3548397" cy="1158373"/>
          </a:xfrm>
          <a:prstGeom prst="rect">
            <a:avLst/>
          </a:prstGeom>
        </p:spPr>
        <p:txBody>
          <a:bodyPr wrap="square" lIns="121895" tIns="60949" rIns="121895" bIns="60949">
            <a:spAutoFit/>
          </a:bodyPr>
          <a:lstStyle/>
          <a:p>
            <a:pPr defTabSz="913719">
              <a:lnSpc>
                <a:spcPct val="130000"/>
              </a:lnSpc>
              <a:defRPr/>
            </a:pPr>
            <a:r>
              <a:rPr lang="zh-CN" altLang="en-US" sz="1600" b="1" kern="0" dirty="0">
                <a:solidFill>
                  <a:srgbClr val="4F81BD"/>
                </a:solidFill>
                <a:latin typeface="微软雅黑" panose="020B0503020204020204" pitchFamily="34" charset="-122"/>
                <a:ea typeface="微软雅黑" panose="020B0503020204020204" pitchFamily="34" charset="-122"/>
              </a:rPr>
              <a:t>我的（个人）</a:t>
            </a:r>
            <a:endParaRPr lang="en-US" altLang="zh-CN" sz="1600" b="1" kern="0" dirty="0">
              <a:solidFill>
                <a:srgbClr val="4F81BD"/>
              </a:solidFill>
              <a:latin typeface="微软雅黑" panose="020B0503020204020204" pitchFamily="34" charset="-122"/>
              <a:ea typeface="微软雅黑" panose="020B0503020204020204" pitchFamily="34" charset="-122"/>
            </a:endParaRPr>
          </a:p>
          <a:p>
            <a:pPr defTabSz="913719">
              <a:lnSpc>
                <a:spcPct val="130000"/>
              </a:lnSpc>
              <a:defRPr/>
            </a:pPr>
            <a:r>
              <a:rPr lang="zh-CN" altLang="en-US" sz="1200" kern="0" dirty="0">
                <a:solidFill>
                  <a:srgbClr val="1F1F1F"/>
                </a:solidFill>
                <a:latin typeface="微软雅黑" panose="020B0503020204020204" pitchFamily="34" charset="-122"/>
                <a:ea typeface="微软雅黑" panose="020B0503020204020204" pitchFamily="34" charset="-122"/>
              </a:rPr>
              <a:t>我的万方。现向用户提供订单查询、跨平台收藏及订阅的文献等功能。为用户提供一个快捷便利的查阅与自身相关的途径</a:t>
            </a:r>
            <a:endParaRPr lang="en-US" altLang="zh-CN" sz="1200" kern="0" dirty="0">
              <a:solidFill>
                <a:srgbClr val="1F1F1F"/>
              </a:solidFill>
              <a:latin typeface="微软雅黑" panose="020B0503020204020204" pitchFamily="34" charset="-122"/>
              <a:ea typeface="微软雅黑" panose="020B0503020204020204" pitchFamily="34" charset="-122"/>
            </a:endParaRPr>
          </a:p>
        </p:txBody>
      </p:sp>
      <p:pic>
        <p:nvPicPr>
          <p:cNvPr id="23" name="Picture 3" descr="C:\Documents and Settings\Administrator\桌面\ipa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1711" y="695104"/>
            <a:ext cx="2090265" cy="4171033"/>
          </a:xfrm>
          <a:prstGeom prst="rect">
            <a:avLst/>
          </a:prstGeom>
          <a:noFill/>
          <a:effectLst>
            <a:outerShdw blurRad="50800" dist="38100" dir="2700000" algn="tl" rotWithShape="0">
              <a:prstClr val="black">
                <a:alpha val="40000"/>
              </a:prstClr>
            </a:outerShdw>
          </a:effectLst>
        </p:spPr>
      </p:pic>
      <p:pic>
        <p:nvPicPr>
          <p:cNvPr id="24" name="图片 23"/>
          <p:cNvPicPr>
            <a:picLocks noChangeAspect="1"/>
          </p:cNvPicPr>
          <p:nvPr/>
        </p:nvPicPr>
        <p:blipFill>
          <a:blip r:embed="rId7"/>
          <a:stretch>
            <a:fillRect/>
          </a:stretch>
        </p:blipFill>
        <p:spPr>
          <a:xfrm>
            <a:off x="6449570" y="1081358"/>
            <a:ext cx="1857457" cy="332216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0" y="1"/>
            <a:ext cx="2603500" cy="482600"/>
          </a:xfrm>
          <a:prstGeom prst="rect">
            <a:avLst/>
          </a:prstGeom>
        </p:spPr>
      </p:pic>
      <p:pic>
        <p:nvPicPr>
          <p:cNvPr id="4" name="图片 3"/>
          <p:cNvPicPr>
            <a:picLocks noChangeAspect="1"/>
          </p:cNvPicPr>
          <p:nvPr/>
        </p:nvPicPr>
        <p:blipFill>
          <a:blip r:embed="rId4"/>
          <a:stretch>
            <a:fillRect/>
          </a:stretch>
        </p:blipFill>
        <p:spPr>
          <a:xfrm>
            <a:off x="2235201" y="0"/>
            <a:ext cx="6908800" cy="495300"/>
          </a:xfrm>
          <a:prstGeom prst="rect">
            <a:avLst/>
          </a:prstGeom>
        </p:spPr>
      </p:pic>
      <p:pic>
        <p:nvPicPr>
          <p:cNvPr id="5" name="图片 4"/>
          <p:cNvPicPr>
            <a:picLocks noChangeAspect="1"/>
          </p:cNvPicPr>
          <p:nvPr/>
        </p:nvPicPr>
        <p:blipFill>
          <a:blip r:embed="rId5"/>
          <a:stretch>
            <a:fillRect/>
          </a:stretch>
        </p:blipFill>
        <p:spPr>
          <a:xfrm>
            <a:off x="7855149" y="133057"/>
            <a:ext cx="965200" cy="228600"/>
          </a:xfrm>
          <a:prstGeom prst="rect">
            <a:avLst/>
          </a:prstGeom>
        </p:spPr>
      </p:pic>
      <p:pic>
        <p:nvPicPr>
          <p:cNvPr id="8" name="图片 7"/>
          <p:cNvPicPr>
            <a:picLocks noChangeAspect="1"/>
          </p:cNvPicPr>
          <p:nvPr/>
        </p:nvPicPr>
        <p:blipFill>
          <a:blip r:embed="rId6"/>
          <a:stretch>
            <a:fillRect/>
          </a:stretch>
        </p:blipFill>
        <p:spPr>
          <a:xfrm>
            <a:off x="665802" y="544527"/>
            <a:ext cx="1955800" cy="736600"/>
          </a:xfrm>
          <a:prstGeom prst="rect">
            <a:avLst/>
          </a:prstGeom>
        </p:spPr>
      </p:pic>
      <p:pic>
        <p:nvPicPr>
          <p:cNvPr id="9" name="图片 8"/>
          <p:cNvPicPr>
            <a:picLocks noChangeAspect="1"/>
          </p:cNvPicPr>
          <p:nvPr/>
        </p:nvPicPr>
        <p:blipFill>
          <a:blip r:embed="rId7"/>
          <a:stretch>
            <a:fillRect/>
          </a:stretch>
        </p:blipFill>
        <p:spPr>
          <a:xfrm>
            <a:off x="0" y="4567892"/>
            <a:ext cx="9144000" cy="266700"/>
          </a:xfrm>
          <a:prstGeom prst="rect">
            <a:avLst/>
          </a:prstGeom>
        </p:spPr>
      </p:pic>
      <p:sp>
        <p:nvSpPr>
          <p:cNvPr id="12" name="文本框 11"/>
          <p:cNvSpPr txBox="1"/>
          <p:nvPr/>
        </p:nvSpPr>
        <p:spPr>
          <a:xfrm>
            <a:off x="1815467" y="2334897"/>
            <a:ext cx="7066915" cy="460375"/>
          </a:xfrm>
          <a:prstGeom prst="rect">
            <a:avLst/>
          </a:prstGeom>
          <a:noFill/>
        </p:spPr>
        <p:txBody>
          <a:bodyPr wrap="square" lIns="91436" tIns="45718" rIns="91436" bIns="45718" rtlCol="0">
            <a:spAutoFit/>
          </a:bodyPr>
          <a:lstStyle/>
          <a:p>
            <a:r>
              <a:rPr lang="zh-CN" altLang="en-US" sz="2400" b="1" dirty="0">
                <a:ea typeface="微软雅黑" panose="020B0503020204020204" pitchFamily="34" charset="-122"/>
              </a:rPr>
              <a:t>融汇、智能、开放、触达</a:t>
            </a:r>
            <a:r>
              <a:rPr lang="en-US" altLang="zh-CN" sz="2400" b="1" dirty="0">
                <a:ea typeface="微软雅黑" panose="020B0503020204020204" pitchFamily="34" charset="-122"/>
              </a:rPr>
              <a:t>——</a:t>
            </a:r>
            <a:r>
              <a:rPr lang="zh-CN" altLang="en-US" sz="2400" b="1" dirty="0">
                <a:ea typeface="微软雅黑" panose="020B0503020204020204" pitchFamily="34" charset="-122"/>
              </a:rPr>
              <a:t>让知识变的触手可及</a:t>
            </a:r>
          </a:p>
        </p:txBody>
      </p:sp>
      <p:sp>
        <p:nvSpPr>
          <p:cNvPr id="7" name="文本框 6"/>
          <p:cNvSpPr txBox="1"/>
          <p:nvPr/>
        </p:nvSpPr>
        <p:spPr>
          <a:xfrm>
            <a:off x="2822958" y="4545707"/>
            <a:ext cx="3498089" cy="311621"/>
          </a:xfrm>
          <a:prstGeom prst="rect">
            <a:avLst/>
          </a:prstGeom>
          <a:noFill/>
        </p:spPr>
        <p:txBody>
          <a:bodyPr wrap="square" lIns="91436" tIns="45718" rIns="91436" bIns="45718" rtlCol="0">
            <a:spAutoFit/>
          </a:bodyPr>
          <a:lstStyle/>
          <a:p>
            <a:pPr algn="ctr"/>
            <a:r>
              <a:rPr lang="en-US" altLang="zh-CN" sz="1400" b="1" dirty="0">
                <a:solidFill>
                  <a:srgbClr val="FFFFFF"/>
                </a:solidFill>
                <a:latin typeface="微软雅黑" panose="020B0503020204020204" pitchFamily="34" charset="-122"/>
                <a:ea typeface="微软雅黑" panose="020B0503020204020204" pitchFamily="34" charset="-122"/>
                <a:cs typeface="黑体" panose="02010609060101010101" charset="-122"/>
              </a:rPr>
              <a:t>http://www.wanfangdata.com.cn</a:t>
            </a:r>
            <a:endParaRPr lang="zh-CN" altLang="en-US" sz="1400" b="1" dirty="0">
              <a:solidFill>
                <a:srgbClr val="FFFFFF"/>
              </a:solidFill>
              <a:latin typeface="微软雅黑" panose="020B0503020204020204" pitchFamily="34" charset="-122"/>
              <a:ea typeface="微软雅黑" panose="020B0503020204020204" pitchFamily="34" charset="-122"/>
              <a:cs typeface="黑体" panose="02010609060101010101" charset="-122"/>
            </a:endParaRPr>
          </a:p>
        </p:txBody>
      </p:sp>
      <p:sp>
        <p:nvSpPr>
          <p:cNvPr id="6" name="圆角矩形 5"/>
          <p:cNvSpPr/>
          <p:nvPr/>
        </p:nvSpPr>
        <p:spPr>
          <a:xfrm>
            <a:off x="4753611" y="1633220"/>
            <a:ext cx="1879600" cy="477520"/>
          </a:xfrm>
          <a:prstGeom prst="roundRect">
            <a:avLst>
              <a:gd name="adj" fmla="val 50000"/>
            </a:avLst>
          </a:prstGeom>
          <a:solidFill>
            <a:srgbClr val="E60000"/>
          </a:solidFill>
          <a:ln>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a:lstStyle/>
          <a:p>
            <a:endParaRPr lang="zh-CN" altLang="en-US"/>
          </a:p>
        </p:txBody>
      </p:sp>
      <p:sp>
        <p:nvSpPr>
          <p:cNvPr id="13" name="文本框 12"/>
          <p:cNvSpPr txBox="1"/>
          <p:nvPr/>
        </p:nvSpPr>
        <p:spPr>
          <a:xfrm>
            <a:off x="5184728" y="1689607"/>
            <a:ext cx="1220123" cy="369332"/>
          </a:xfrm>
          <a:prstGeom prst="rect">
            <a:avLst/>
          </a:prstGeom>
          <a:noFill/>
        </p:spPr>
        <p:txBody>
          <a:bodyPr wrap="square" lIns="91436" tIns="45718" rIns="91436" bIns="45718" rtlCol="0">
            <a:spAutoFit/>
          </a:bodyPr>
          <a:lstStyle/>
          <a:p>
            <a:pPr algn="just"/>
            <a:r>
              <a:rPr lang="zh-CN" altLang="en-US" b="1" dirty="0">
                <a:solidFill>
                  <a:srgbClr val="FFFFFF"/>
                </a:solidFill>
                <a:ea typeface="微软雅黑" panose="020B0503020204020204" pitchFamily="34" charset="-122"/>
              </a:rPr>
              <a:t>第一部分</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a:defRPr/>
            </a:pPr>
            <a:r>
              <a:rPr kumimoji="1" lang="en-US" altLang="zh-CN" sz="2000" dirty="0">
                <a:solidFill>
                  <a:srgbClr val="FFFFFF"/>
                </a:solidFill>
                <a:latin typeface="Calibri" panose="020F0502020204030204"/>
                <a:ea typeface="微软雅黑" panose="020B0503020204020204" pitchFamily="34" charset="-122"/>
              </a:rPr>
              <a:t>3.</a:t>
            </a:r>
            <a:r>
              <a:rPr kumimoji="1" lang="zh-CN" altLang="en-US" sz="1200" b="1" dirty="0">
                <a:solidFill>
                  <a:srgbClr val="FFFFFF"/>
                </a:solidFill>
                <a:latin typeface="Calibri" panose="020F0502020204030204"/>
                <a:ea typeface="微软雅黑" panose="020B0503020204020204" pitchFamily="34" charset="-122"/>
              </a:rPr>
              <a:t>万方移动</a:t>
            </a:r>
            <a:r>
              <a:rPr kumimoji="1" lang="en-US" altLang="zh-CN" sz="1200" b="1" dirty="0">
                <a:solidFill>
                  <a:srgbClr val="FFFFFF"/>
                </a:solidFill>
                <a:latin typeface="Calibri" panose="020F0502020204030204"/>
                <a:ea typeface="微软雅黑" panose="020B0503020204020204" pitchFamily="34" charset="-122"/>
              </a:rPr>
              <a:t>——</a:t>
            </a:r>
            <a:r>
              <a:rPr kumimoji="1" lang="zh-CN" altLang="en-US" sz="1400" b="1" dirty="0">
                <a:solidFill>
                  <a:srgbClr val="FF0000"/>
                </a:solidFill>
                <a:latin typeface="Calibri" panose="020F0502020204030204"/>
                <a:ea typeface="微软雅黑" panose="020B0503020204020204" pitchFamily="34" charset="-122"/>
              </a:rPr>
              <a:t>微信公众号</a:t>
            </a:r>
            <a:endParaRPr lang="zh-CN" altLang="en-US" sz="1400" b="1" dirty="0">
              <a:solidFill>
                <a:srgbClr val="FF0000"/>
              </a:solidFill>
              <a:latin typeface="Calibri" panose="020F0502020204030204"/>
              <a:ea typeface="微软雅黑" panose="020B0503020204020204" pitchFamily="34" charset="-122"/>
            </a:endParaRPr>
          </a:p>
        </p:txBody>
      </p:sp>
      <p:pic>
        <p:nvPicPr>
          <p:cNvPr id="17" name="图片 16"/>
          <p:cNvPicPr>
            <a:picLocks noChangeAspect="1"/>
          </p:cNvPicPr>
          <p:nvPr/>
        </p:nvPicPr>
        <p:blipFill>
          <a:blip r:embed="rId6"/>
          <a:stretch>
            <a:fillRect/>
          </a:stretch>
        </p:blipFill>
        <p:spPr>
          <a:xfrm>
            <a:off x="6139459" y="602997"/>
            <a:ext cx="2409025" cy="4282709"/>
          </a:xfrm>
          <a:prstGeom prst="rect">
            <a:avLst/>
          </a:prstGeom>
          <a:ln>
            <a:noFill/>
          </a:ln>
          <a:effectLst>
            <a:outerShdw blurRad="292100" dist="139700" dir="2700000" algn="tl" rotWithShape="0">
              <a:srgbClr val="333333">
                <a:alpha val="65000"/>
              </a:srgbClr>
            </a:outerShdw>
          </a:effectLst>
        </p:spPr>
      </p:pic>
      <p:pic>
        <p:nvPicPr>
          <p:cNvPr id="18" name="图片 17"/>
          <p:cNvPicPr>
            <a:picLocks noChangeAspect="1"/>
          </p:cNvPicPr>
          <p:nvPr/>
        </p:nvPicPr>
        <p:blipFill>
          <a:blip r:embed="rId7"/>
          <a:stretch>
            <a:fillRect/>
          </a:stretch>
        </p:blipFill>
        <p:spPr>
          <a:xfrm>
            <a:off x="3440641" y="602998"/>
            <a:ext cx="2409025" cy="4282709"/>
          </a:xfrm>
          <a:prstGeom prst="rect">
            <a:avLst/>
          </a:prstGeom>
          <a:ln>
            <a:noFill/>
          </a:ln>
          <a:effectLst>
            <a:outerShdw blurRad="292100" dist="139700" dir="2700000" algn="tl" rotWithShape="0">
              <a:srgbClr val="333333">
                <a:alpha val="65000"/>
              </a:srgbClr>
            </a:outerShdw>
          </a:effectLst>
        </p:spPr>
      </p:pic>
      <p:pic>
        <p:nvPicPr>
          <p:cNvPr id="19" name="图片 18"/>
          <p:cNvPicPr>
            <a:picLocks noChangeAspect="1"/>
          </p:cNvPicPr>
          <p:nvPr/>
        </p:nvPicPr>
        <p:blipFill>
          <a:blip r:embed="rId8"/>
          <a:stretch>
            <a:fillRect/>
          </a:stretch>
        </p:blipFill>
        <p:spPr>
          <a:xfrm>
            <a:off x="727509" y="606983"/>
            <a:ext cx="2409024" cy="42937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a:defRPr/>
            </a:pPr>
            <a:r>
              <a:rPr kumimoji="1" lang="en-US" altLang="zh-CN" sz="2000" dirty="0">
                <a:solidFill>
                  <a:srgbClr val="FFFFFF"/>
                </a:solidFill>
                <a:latin typeface="Calibri" panose="020F0502020204030204"/>
                <a:ea typeface="微软雅黑" panose="020B0503020204020204" pitchFamily="34" charset="-122"/>
              </a:rPr>
              <a:t>3.</a:t>
            </a:r>
            <a:r>
              <a:rPr kumimoji="1" lang="zh-CN" altLang="en-US" sz="1200" b="1" dirty="0">
                <a:solidFill>
                  <a:srgbClr val="FFFFFF"/>
                </a:solidFill>
                <a:latin typeface="Calibri" panose="020F0502020204030204"/>
                <a:ea typeface="微软雅黑" panose="020B0503020204020204" pitchFamily="34" charset="-122"/>
              </a:rPr>
              <a:t>万方移动</a:t>
            </a:r>
            <a:r>
              <a:rPr kumimoji="1" lang="en-US" altLang="zh-CN" sz="1200" b="1" dirty="0">
                <a:solidFill>
                  <a:srgbClr val="FFFFFF"/>
                </a:solidFill>
                <a:latin typeface="Calibri" panose="020F0502020204030204"/>
                <a:ea typeface="微软雅黑" panose="020B0503020204020204" pitchFamily="34" charset="-122"/>
              </a:rPr>
              <a:t>——</a:t>
            </a:r>
            <a:r>
              <a:rPr kumimoji="1" lang="en-US" altLang="zh-CN" sz="1400" b="1" dirty="0">
                <a:solidFill>
                  <a:srgbClr val="FF0000"/>
                </a:solidFill>
                <a:latin typeface="Calibri" panose="020F0502020204030204"/>
                <a:ea typeface="微软雅黑" panose="020B0503020204020204" pitchFamily="34" charset="-122"/>
              </a:rPr>
              <a:t>APP</a:t>
            </a:r>
            <a:endParaRPr lang="zh-CN" altLang="en-US" sz="1400" b="1" dirty="0">
              <a:solidFill>
                <a:srgbClr val="FF0000"/>
              </a:solidFill>
              <a:latin typeface="Calibri" panose="020F0502020204030204"/>
              <a:ea typeface="微软雅黑" panose="020B0503020204020204" pitchFamily="34" charset="-122"/>
            </a:endParaRPr>
          </a:p>
        </p:txBody>
      </p:sp>
      <p:sp>
        <p:nvSpPr>
          <p:cNvPr id="11" name="矩形 10"/>
          <p:cNvSpPr/>
          <p:nvPr/>
        </p:nvSpPr>
        <p:spPr>
          <a:xfrm>
            <a:off x="889836" y="1000673"/>
            <a:ext cx="892800" cy="432000"/>
          </a:xfrm>
          <a:prstGeom prst="rect">
            <a:avLst/>
          </a:prstGeom>
          <a:solidFill>
            <a:srgbClr val="4A66A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defRPr/>
            </a:pPr>
            <a:r>
              <a:rPr lang="zh-CN" altLang="en-US" sz="1600" b="1" kern="0" dirty="0">
                <a:solidFill>
                  <a:prstClr val="white"/>
                </a:solidFill>
                <a:latin typeface="微软雅黑" panose="020B0503020204020204" pitchFamily="34" charset="-122"/>
                <a:ea typeface="微软雅黑" panose="020B0503020204020204" pitchFamily="34" charset="-122"/>
                <a:cs typeface="+mn-ea"/>
                <a:sym typeface="+mn-lt"/>
              </a:rPr>
              <a:t>首页</a:t>
            </a:r>
          </a:p>
        </p:txBody>
      </p:sp>
      <p:sp>
        <p:nvSpPr>
          <p:cNvPr id="12" name="TextBox 18"/>
          <p:cNvSpPr txBox="1"/>
          <p:nvPr/>
        </p:nvSpPr>
        <p:spPr>
          <a:xfrm>
            <a:off x="815549" y="1453257"/>
            <a:ext cx="4472445" cy="662485"/>
          </a:xfrm>
          <a:prstGeom prst="rect">
            <a:avLst/>
          </a:prstGeom>
          <a:noFill/>
        </p:spPr>
        <p:txBody>
          <a:bodyPr wrap="square" lIns="91436" tIns="45718" rIns="91436" bIns="45718" rtlCol="0">
            <a:spAutoFit/>
          </a:bodyPr>
          <a:lstStyle/>
          <a:p>
            <a:pPr defTabSz="913719">
              <a:lnSpc>
                <a:spcPct val="130000"/>
              </a:lnSpc>
              <a:defRPr/>
            </a:pPr>
            <a:r>
              <a:rPr lang="zh-CN" altLang="en-US" sz="1400" kern="0" dirty="0">
                <a:solidFill>
                  <a:srgbClr val="2A2A2A"/>
                </a:solidFill>
                <a:latin typeface="微软雅黑" panose="020B0503020204020204" pitchFamily="34" charset="-122"/>
                <a:ea typeface="微软雅黑" panose="020B0503020204020204" pitchFamily="34" charset="-122"/>
              </a:rPr>
              <a:t>学术内容空间。向用户提供来自国内外前沿的学术内容资讯。逐渐实现多学科多维度的分类供用户自选。</a:t>
            </a:r>
            <a:endParaRPr lang="en-US" altLang="zh-CN" sz="1400" kern="0" dirty="0">
              <a:solidFill>
                <a:srgbClr val="2A2A2A"/>
              </a:solidFill>
              <a:latin typeface="微软雅黑" panose="020B0503020204020204" pitchFamily="34" charset="-122"/>
              <a:ea typeface="微软雅黑" panose="020B0503020204020204" pitchFamily="34" charset="-122"/>
            </a:endParaRPr>
          </a:p>
        </p:txBody>
      </p:sp>
      <p:sp>
        <p:nvSpPr>
          <p:cNvPr id="13" name="矩形 12"/>
          <p:cNvSpPr/>
          <p:nvPr/>
        </p:nvSpPr>
        <p:spPr>
          <a:xfrm>
            <a:off x="889839" y="2363076"/>
            <a:ext cx="893356" cy="432000"/>
          </a:xfrm>
          <a:prstGeom prst="rect">
            <a:avLst/>
          </a:prstGeom>
          <a:solidFill>
            <a:srgbClr val="4A66A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defRPr/>
            </a:pPr>
            <a:r>
              <a:rPr lang="zh-CN" altLang="en-US" sz="1600" b="1" kern="0" dirty="0">
                <a:solidFill>
                  <a:prstClr val="white"/>
                </a:solidFill>
                <a:latin typeface="微软雅黑" panose="020B0503020204020204" pitchFamily="34" charset="-122"/>
                <a:ea typeface="微软雅黑" panose="020B0503020204020204" pitchFamily="34" charset="-122"/>
                <a:cs typeface="+mn-ea"/>
                <a:sym typeface="+mn-lt"/>
              </a:rPr>
              <a:t>智搜</a:t>
            </a:r>
          </a:p>
        </p:txBody>
      </p:sp>
      <p:sp>
        <p:nvSpPr>
          <p:cNvPr id="14" name="TextBox 18"/>
          <p:cNvSpPr txBox="1"/>
          <p:nvPr/>
        </p:nvSpPr>
        <p:spPr>
          <a:xfrm>
            <a:off x="815549" y="2815663"/>
            <a:ext cx="4472445" cy="662485"/>
          </a:xfrm>
          <a:prstGeom prst="rect">
            <a:avLst/>
          </a:prstGeom>
          <a:noFill/>
        </p:spPr>
        <p:txBody>
          <a:bodyPr wrap="square" lIns="91436" tIns="45718" rIns="91436" bIns="45718" rtlCol="0">
            <a:spAutoFit/>
          </a:bodyPr>
          <a:lstStyle/>
          <a:p>
            <a:pPr defTabSz="913719">
              <a:lnSpc>
                <a:spcPct val="130000"/>
              </a:lnSpc>
              <a:defRPr/>
            </a:pPr>
            <a:r>
              <a:rPr lang="zh-CN" altLang="en-US" sz="1400" kern="0" dirty="0">
                <a:solidFill>
                  <a:srgbClr val="2A2A2A"/>
                </a:solidFill>
                <a:latin typeface="微软雅黑" panose="020B0503020204020204" pitchFamily="34" charset="-122"/>
                <a:ea typeface="微软雅黑" panose="020B0503020204020204" pitchFamily="34" charset="-122"/>
              </a:rPr>
              <a:t>移动文献阅读。展示全平台热搜词以及用户自身的检索历史。向用户提供移动互联网场景下文献阅读工具。</a:t>
            </a:r>
            <a:endParaRPr lang="en-US" altLang="zh-CN" sz="1400" kern="0" dirty="0">
              <a:solidFill>
                <a:srgbClr val="2A2A2A"/>
              </a:solidFill>
              <a:latin typeface="微软雅黑" panose="020B0503020204020204" pitchFamily="34" charset="-122"/>
              <a:ea typeface="微软雅黑" panose="020B0503020204020204" pitchFamily="34" charset="-122"/>
            </a:endParaRPr>
          </a:p>
        </p:txBody>
      </p:sp>
      <p:sp>
        <p:nvSpPr>
          <p:cNvPr id="15" name="矩形 14"/>
          <p:cNvSpPr/>
          <p:nvPr/>
        </p:nvSpPr>
        <p:spPr>
          <a:xfrm>
            <a:off x="889839" y="3693386"/>
            <a:ext cx="893356" cy="432000"/>
          </a:xfrm>
          <a:prstGeom prst="rect">
            <a:avLst/>
          </a:prstGeom>
          <a:solidFill>
            <a:srgbClr val="4A66A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defRPr/>
            </a:pPr>
            <a:r>
              <a:rPr lang="zh-CN" altLang="en-US" sz="1600" b="1" kern="0" dirty="0">
                <a:solidFill>
                  <a:prstClr val="white"/>
                </a:solidFill>
                <a:latin typeface="微软雅黑" panose="020B0503020204020204" pitchFamily="34" charset="-122"/>
                <a:ea typeface="微软雅黑" panose="020B0503020204020204" pitchFamily="34" charset="-122"/>
                <a:cs typeface="+mn-ea"/>
                <a:sym typeface="+mn-lt"/>
              </a:rPr>
              <a:t>我的</a:t>
            </a:r>
          </a:p>
        </p:txBody>
      </p:sp>
      <p:sp>
        <p:nvSpPr>
          <p:cNvPr id="16" name="TextBox 18"/>
          <p:cNvSpPr txBox="1"/>
          <p:nvPr/>
        </p:nvSpPr>
        <p:spPr>
          <a:xfrm>
            <a:off x="815549" y="4153591"/>
            <a:ext cx="4472445" cy="662485"/>
          </a:xfrm>
          <a:prstGeom prst="rect">
            <a:avLst/>
          </a:prstGeom>
          <a:noFill/>
        </p:spPr>
        <p:txBody>
          <a:bodyPr wrap="square" lIns="91436" tIns="45718" rIns="91436" bIns="45718" rtlCol="0">
            <a:spAutoFit/>
          </a:bodyPr>
          <a:lstStyle/>
          <a:p>
            <a:pPr defTabSz="913719">
              <a:lnSpc>
                <a:spcPct val="130000"/>
              </a:lnSpc>
              <a:defRPr/>
            </a:pPr>
            <a:r>
              <a:rPr lang="zh-CN" altLang="en-US" sz="1400" kern="0" dirty="0">
                <a:solidFill>
                  <a:srgbClr val="2A2A2A"/>
                </a:solidFill>
                <a:latin typeface="微软雅黑" panose="020B0503020204020204" pitchFamily="34" charset="-122"/>
                <a:ea typeface="微软雅黑" panose="020B0503020204020204" pitchFamily="34" charset="-122"/>
              </a:rPr>
              <a:t>我的手机万方。用户在万方的个人信息及数据云同步。向用户提供个人文献详细检测报告功能。</a:t>
            </a:r>
            <a:endParaRPr lang="en-US" altLang="zh-CN" sz="1400" kern="0" dirty="0">
              <a:solidFill>
                <a:srgbClr val="2A2A2A"/>
              </a:solidFill>
              <a:latin typeface="微软雅黑" panose="020B0503020204020204" pitchFamily="34" charset="-122"/>
              <a:ea typeface="微软雅黑" panose="020B0503020204020204" pitchFamily="34" charset="-122"/>
            </a:endParaRPr>
          </a:p>
        </p:txBody>
      </p:sp>
      <p:pic>
        <p:nvPicPr>
          <p:cNvPr id="20" name="Picture 3" descr="C:\Documents and Settings\Administrator\桌面\ipa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5623" y="660745"/>
            <a:ext cx="2086869" cy="4164257"/>
          </a:xfrm>
          <a:prstGeom prst="rect">
            <a:avLst/>
          </a:prstGeom>
          <a:ln>
            <a:noFill/>
          </a:ln>
          <a:effectLst>
            <a:outerShdw blurRad="292100" dist="139700" dir="2700000" algn="tl" rotWithShape="0">
              <a:srgbClr val="333333">
                <a:alpha val="65000"/>
              </a:srgbClr>
            </a:outerShdw>
          </a:effectLst>
        </p:spPr>
      </p:pic>
      <p:pic>
        <p:nvPicPr>
          <p:cNvPr id="21" name="图片 20"/>
          <p:cNvPicPr>
            <a:picLocks noChangeAspect="1"/>
          </p:cNvPicPr>
          <p:nvPr/>
        </p:nvPicPr>
        <p:blipFill>
          <a:blip r:embed="rId7"/>
          <a:stretch>
            <a:fillRect/>
          </a:stretch>
        </p:blipFill>
        <p:spPr>
          <a:xfrm>
            <a:off x="6538984" y="1086402"/>
            <a:ext cx="1854440" cy="3312941"/>
          </a:xfrm>
          <a:prstGeom prst="rect">
            <a:avLst/>
          </a:prstGeom>
        </p:spPr>
      </p:pic>
      <p:pic>
        <p:nvPicPr>
          <p:cNvPr id="22" name="图片 21"/>
          <p:cNvPicPr>
            <a:picLocks noChangeAspect="1"/>
          </p:cNvPicPr>
          <p:nvPr/>
        </p:nvPicPr>
        <p:blipFill>
          <a:blip r:embed="rId8"/>
          <a:stretch>
            <a:fillRect/>
          </a:stretch>
        </p:blipFill>
        <p:spPr>
          <a:xfrm>
            <a:off x="6521839" y="1094755"/>
            <a:ext cx="1854440" cy="3312941"/>
          </a:xfrm>
          <a:prstGeom prst="rect">
            <a:avLst/>
          </a:prstGeom>
        </p:spPr>
      </p:pic>
      <p:pic>
        <p:nvPicPr>
          <p:cNvPr id="23" name="图片 22"/>
          <p:cNvPicPr>
            <a:picLocks noChangeAspect="1"/>
          </p:cNvPicPr>
          <p:nvPr/>
        </p:nvPicPr>
        <p:blipFill>
          <a:blip r:embed="rId9"/>
          <a:stretch>
            <a:fillRect/>
          </a:stretch>
        </p:blipFill>
        <p:spPr>
          <a:xfrm>
            <a:off x="6538986" y="1078049"/>
            <a:ext cx="1854439" cy="33129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a:defRPr/>
            </a:pPr>
            <a:r>
              <a:rPr kumimoji="1" lang="en-US" altLang="zh-CN" sz="2000" dirty="0">
                <a:solidFill>
                  <a:srgbClr val="FFFFFF"/>
                </a:solidFill>
                <a:latin typeface="Calibri" panose="020F0502020204030204"/>
                <a:ea typeface="微软雅黑" panose="020B0503020204020204" pitchFamily="34" charset="-122"/>
              </a:rPr>
              <a:t>3.</a:t>
            </a:r>
            <a:r>
              <a:rPr kumimoji="1" lang="zh-CN" altLang="en-US" sz="1200" b="1" dirty="0">
                <a:solidFill>
                  <a:srgbClr val="FFFFFF"/>
                </a:solidFill>
                <a:latin typeface="Calibri" panose="020F0502020204030204"/>
                <a:ea typeface="微软雅黑" panose="020B0503020204020204" pitchFamily="34" charset="-122"/>
              </a:rPr>
              <a:t>万方移动</a:t>
            </a:r>
            <a:r>
              <a:rPr kumimoji="1" lang="en-US" altLang="zh-CN" sz="1200" b="1" dirty="0">
                <a:solidFill>
                  <a:srgbClr val="FFFFFF"/>
                </a:solidFill>
                <a:latin typeface="Calibri" panose="020F0502020204030204"/>
                <a:ea typeface="微软雅黑" panose="020B0503020204020204" pitchFamily="34" charset="-122"/>
              </a:rPr>
              <a:t>——</a:t>
            </a:r>
            <a:r>
              <a:rPr kumimoji="1" lang="en-US" altLang="zh-CN" sz="1400" b="1" dirty="0">
                <a:solidFill>
                  <a:srgbClr val="FF0000"/>
                </a:solidFill>
                <a:latin typeface="Calibri" panose="020F0502020204030204"/>
                <a:ea typeface="微软雅黑" panose="020B0503020204020204" pitchFamily="34" charset="-122"/>
              </a:rPr>
              <a:t>APP</a:t>
            </a:r>
            <a:endParaRPr lang="zh-CN" altLang="en-US" sz="1400" b="1" dirty="0">
              <a:solidFill>
                <a:srgbClr val="FF0000"/>
              </a:solidFill>
              <a:latin typeface="Calibri" panose="020F0502020204030204"/>
              <a:ea typeface="微软雅黑" panose="020B0503020204020204" pitchFamily="34" charset="-122"/>
            </a:endParaRPr>
          </a:p>
        </p:txBody>
      </p:sp>
      <p:pic>
        <p:nvPicPr>
          <p:cNvPr id="9" name="图片 8"/>
          <p:cNvPicPr>
            <a:picLocks noChangeAspect="1"/>
          </p:cNvPicPr>
          <p:nvPr/>
        </p:nvPicPr>
        <p:blipFill>
          <a:blip r:embed="rId6"/>
          <a:stretch>
            <a:fillRect/>
          </a:stretch>
        </p:blipFill>
        <p:spPr>
          <a:xfrm>
            <a:off x="1461062" y="582197"/>
            <a:ext cx="2415993" cy="4293153"/>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nvPicPr>
        <p:blipFill>
          <a:blip r:embed="rId7"/>
          <a:stretch>
            <a:fillRect/>
          </a:stretch>
        </p:blipFill>
        <p:spPr>
          <a:xfrm>
            <a:off x="4663615" y="582198"/>
            <a:ext cx="2415992" cy="429509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a:defRPr/>
            </a:pPr>
            <a:r>
              <a:rPr kumimoji="1" lang="en-US" altLang="zh-CN" sz="2000" dirty="0">
                <a:solidFill>
                  <a:srgbClr val="FFFFFF"/>
                </a:solidFill>
                <a:latin typeface="Calibri" panose="020F0502020204030204"/>
                <a:ea typeface="微软雅黑" panose="020B0503020204020204" pitchFamily="34" charset="-122"/>
              </a:rPr>
              <a:t>4.</a:t>
            </a:r>
            <a:r>
              <a:rPr kumimoji="1" lang="zh-CN" altLang="en-US" sz="1200" b="1" dirty="0">
                <a:solidFill>
                  <a:srgbClr val="FFFFFF"/>
                </a:solidFill>
                <a:latin typeface="Calibri" panose="020F0502020204030204"/>
                <a:ea typeface="微软雅黑" panose="020B0503020204020204" pitchFamily="34" charset="-122"/>
              </a:rPr>
              <a:t>万方移动</a:t>
            </a:r>
            <a:r>
              <a:rPr kumimoji="1" lang="en-US" altLang="zh-CN" sz="1200" b="1" dirty="0">
                <a:solidFill>
                  <a:srgbClr val="FFFFFF"/>
                </a:solidFill>
                <a:latin typeface="Calibri" panose="020F0502020204030204"/>
                <a:ea typeface="微软雅黑" panose="020B0503020204020204" pitchFamily="34" charset="-122"/>
              </a:rPr>
              <a:t>——</a:t>
            </a:r>
            <a:r>
              <a:rPr kumimoji="1" lang="zh-CN" altLang="en-US" sz="1400" b="1" dirty="0">
                <a:solidFill>
                  <a:srgbClr val="FF0000"/>
                </a:solidFill>
                <a:latin typeface="Calibri" panose="020F0502020204030204"/>
                <a:ea typeface="微软雅黑" panose="020B0503020204020204" pitchFamily="34" charset="-122"/>
              </a:rPr>
              <a:t>机构增值服务</a:t>
            </a:r>
            <a:endParaRPr lang="zh-CN" altLang="en-US" sz="1400" b="1" dirty="0">
              <a:solidFill>
                <a:srgbClr val="FF0000"/>
              </a:solidFill>
              <a:latin typeface="Calibri" panose="020F0502020204030204"/>
              <a:ea typeface="微软雅黑" panose="020B0503020204020204" pitchFamily="34" charset="-122"/>
            </a:endParaRPr>
          </a:p>
        </p:txBody>
      </p:sp>
      <p:sp>
        <p:nvSpPr>
          <p:cNvPr id="35" name="椭圆 34"/>
          <p:cNvSpPr>
            <a:spLocks noChangeAspect="1"/>
          </p:cNvSpPr>
          <p:nvPr/>
        </p:nvSpPr>
        <p:spPr>
          <a:xfrm>
            <a:off x="883791" y="1814733"/>
            <a:ext cx="2631389" cy="2631389"/>
          </a:xfrm>
          <a:prstGeom prst="ellipse">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131">
              <a:defRPr/>
            </a:pPr>
            <a:endParaRPr lang="zh-CN" altLang="en-US" sz="2400" kern="0">
              <a:solidFill>
                <a:srgbClr val="1F1F1F"/>
              </a:solidFill>
              <a:latin typeface="Calibri" panose="020F0502020204030204"/>
              <a:ea typeface="宋体" panose="02010600030101010101" pitchFamily="2" charset="-122"/>
            </a:endParaRPr>
          </a:p>
        </p:txBody>
      </p:sp>
      <p:sp>
        <p:nvSpPr>
          <p:cNvPr id="36" name="椭圆 35"/>
          <p:cNvSpPr>
            <a:spLocks noChangeAspect="1"/>
          </p:cNvSpPr>
          <p:nvPr/>
        </p:nvSpPr>
        <p:spPr>
          <a:xfrm>
            <a:off x="1176165" y="2107108"/>
            <a:ext cx="2046636" cy="2046636"/>
          </a:xfrm>
          <a:prstGeom prst="ellipse">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131">
              <a:defRPr/>
            </a:pPr>
            <a:endParaRPr lang="zh-CN" altLang="en-US" sz="2400" kern="0">
              <a:solidFill>
                <a:srgbClr val="1F1F1F"/>
              </a:solidFill>
              <a:latin typeface="Calibri" panose="020F0502020204030204"/>
              <a:ea typeface="宋体" panose="02010600030101010101" pitchFamily="2" charset="-122"/>
            </a:endParaRPr>
          </a:p>
        </p:txBody>
      </p:sp>
      <p:sp>
        <p:nvSpPr>
          <p:cNvPr id="37" name="椭圆 36"/>
          <p:cNvSpPr>
            <a:spLocks noChangeAspect="1"/>
          </p:cNvSpPr>
          <p:nvPr/>
        </p:nvSpPr>
        <p:spPr>
          <a:xfrm>
            <a:off x="1468546" y="2399487"/>
            <a:ext cx="1461883" cy="1461883"/>
          </a:xfrm>
          <a:prstGeom prst="ellipse">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131">
              <a:defRPr/>
            </a:pPr>
            <a:endParaRPr lang="zh-CN" altLang="en-US" sz="2400" kern="0">
              <a:solidFill>
                <a:srgbClr val="1F1F1F"/>
              </a:solidFill>
              <a:latin typeface="Calibri" panose="020F0502020204030204"/>
              <a:ea typeface="宋体" panose="02010600030101010101" pitchFamily="2" charset="-122"/>
            </a:endParaRPr>
          </a:p>
        </p:txBody>
      </p:sp>
      <p:sp>
        <p:nvSpPr>
          <p:cNvPr id="38" name="椭圆 37"/>
          <p:cNvSpPr>
            <a:spLocks noChangeAspect="1"/>
          </p:cNvSpPr>
          <p:nvPr/>
        </p:nvSpPr>
        <p:spPr>
          <a:xfrm>
            <a:off x="1760920" y="2691862"/>
            <a:ext cx="877130" cy="877130"/>
          </a:xfrm>
          <a:prstGeom prst="ellipse">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131">
              <a:defRPr/>
            </a:pPr>
            <a:endParaRPr lang="zh-CN" altLang="en-US" sz="2400" kern="0">
              <a:solidFill>
                <a:srgbClr val="1F1F1F"/>
              </a:solidFill>
              <a:latin typeface="Calibri" panose="020F0502020204030204"/>
              <a:ea typeface="宋体" panose="02010600030101010101" pitchFamily="2" charset="-122"/>
            </a:endParaRPr>
          </a:p>
        </p:txBody>
      </p:sp>
      <p:sp>
        <p:nvSpPr>
          <p:cNvPr id="39" name="饼形 8"/>
          <p:cNvSpPr>
            <a:spLocks noChangeAspect="1"/>
          </p:cNvSpPr>
          <p:nvPr/>
        </p:nvSpPr>
        <p:spPr>
          <a:xfrm>
            <a:off x="695836" y="1626777"/>
            <a:ext cx="3007301" cy="3007301"/>
          </a:xfrm>
          <a:prstGeom prst="pie">
            <a:avLst>
              <a:gd name="adj1" fmla="val 18800821"/>
              <a:gd name="adj2" fmla="val 20487076"/>
            </a:avLst>
          </a:prstGeom>
          <a:solidFill>
            <a:srgbClr val="629DD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131">
              <a:defRPr/>
            </a:pPr>
            <a:endParaRPr lang="zh-CN" altLang="en-US" sz="2400" kern="0">
              <a:solidFill>
                <a:srgbClr val="629DD1"/>
              </a:solidFill>
              <a:latin typeface="Calibri" panose="020F0502020204030204"/>
              <a:ea typeface="宋体" panose="02010600030101010101" pitchFamily="2" charset="-122"/>
            </a:endParaRPr>
          </a:p>
        </p:txBody>
      </p:sp>
      <p:sp>
        <p:nvSpPr>
          <p:cNvPr id="40" name="饼形 9"/>
          <p:cNvSpPr>
            <a:spLocks noChangeAspect="1"/>
          </p:cNvSpPr>
          <p:nvPr/>
        </p:nvSpPr>
        <p:spPr>
          <a:xfrm>
            <a:off x="1071747" y="2002689"/>
            <a:ext cx="2255476" cy="2255476"/>
          </a:xfrm>
          <a:prstGeom prst="pie">
            <a:avLst>
              <a:gd name="adj1" fmla="val 21086868"/>
              <a:gd name="adj2" fmla="val 1772864"/>
            </a:avLst>
          </a:prstGeom>
          <a:solidFill>
            <a:srgbClr val="297FD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131">
              <a:defRPr/>
            </a:pPr>
            <a:endParaRPr lang="zh-CN" altLang="en-US" sz="2400" kern="0">
              <a:solidFill>
                <a:srgbClr val="297FD5"/>
              </a:solidFill>
              <a:latin typeface="Calibri" panose="020F0502020204030204"/>
              <a:ea typeface="宋体" panose="02010600030101010101" pitchFamily="2" charset="-122"/>
            </a:endParaRPr>
          </a:p>
        </p:txBody>
      </p:sp>
      <p:sp>
        <p:nvSpPr>
          <p:cNvPr id="41" name="饼形 10"/>
          <p:cNvSpPr>
            <a:spLocks noChangeAspect="1"/>
          </p:cNvSpPr>
          <p:nvPr/>
        </p:nvSpPr>
        <p:spPr>
          <a:xfrm>
            <a:off x="1259703" y="2190645"/>
            <a:ext cx="1879564" cy="1879564"/>
          </a:xfrm>
          <a:prstGeom prst="pie">
            <a:avLst>
              <a:gd name="adj1" fmla="val 2573177"/>
              <a:gd name="adj2" fmla="val 6304209"/>
            </a:avLst>
          </a:prstGeom>
          <a:solidFill>
            <a:srgbClr val="7F8FA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131">
              <a:defRPr/>
            </a:pPr>
            <a:endParaRPr lang="zh-CN" altLang="en-US" sz="2400" kern="0">
              <a:solidFill>
                <a:srgbClr val="7F8FA9"/>
              </a:solidFill>
              <a:latin typeface="Calibri" panose="020F0502020204030204"/>
              <a:ea typeface="宋体" panose="02010600030101010101" pitchFamily="2" charset="-122"/>
            </a:endParaRPr>
          </a:p>
        </p:txBody>
      </p:sp>
      <p:sp>
        <p:nvSpPr>
          <p:cNvPr id="42" name="文本框 8"/>
          <p:cNvSpPr txBox="1"/>
          <p:nvPr/>
        </p:nvSpPr>
        <p:spPr>
          <a:xfrm>
            <a:off x="4912592" y="2322217"/>
            <a:ext cx="3830091" cy="492440"/>
          </a:xfrm>
          <a:prstGeom prst="rect">
            <a:avLst/>
          </a:prstGeom>
          <a:noFill/>
        </p:spPr>
        <p:txBody>
          <a:bodyPr wrap="square" lIns="91436" tIns="45718" rIns="91436" bIns="4571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31">
              <a:lnSpc>
                <a:spcPct val="130000"/>
              </a:lnSpc>
              <a:defRPr/>
            </a:pPr>
            <a:r>
              <a:rPr lang="zh-CN" altLang="en-US" sz="1000" dirty="0">
                <a:solidFill>
                  <a:srgbClr val="1F1F1F"/>
                </a:solidFill>
                <a:latin typeface="微软雅黑" panose="020B0503020204020204" pitchFamily="34" charset="-122"/>
                <a:ea typeface="微软雅黑" panose="020B0503020204020204" pitchFamily="34" charset="-122"/>
              </a:rPr>
              <a:t>面向已有微信公众号的机构，为其提供“万方智搜”的嵌入服务，嵌入后关注机构公众号的用户可享有机构权限。</a:t>
            </a:r>
            <a:endParaRPr lang="en-US" altLang="zh-CN" sz="1000" dirty="0">
              <a:solidFill>
                <a:srgbClr val="1F1F1F"/>
              </a:solidFill>
              <a:latin typeface="微软雅黑" panose="020B0503020204020204" pitchFamily="34" charset="-122"/>
              <a:ea typeface="微软雅黑" panose="020B0503020204020204" pitchFamily="34" charset="-122"/>
            </a:endParaRPr>
          </a:p>
        </p:txBody>
      </p:sp>
      <p:sp>
        <p:nvSpPr>
          <p:cNvPr id="43" name="矩形 42"/>
          <p:cNvSpPr/>
          <p:nvPr/>
        </p:nvSpPr>
        <p:spPr>
          <a:xfrm>
            <a:off x="4912591" y="2083502"/>
            <a:ext cx="1803232" cy="276999"/>
          </a:xfrm>
          <a:prstGeom prst="rect">
            <a:avLst/>
          </a:prstGeom>
        </p:spPr>
        <p:txBody>
          <a:bodyPr wrap="square" lIns="91436" tIns="45718" rIns="91436" bIns="45718">
            <a:spAutoFit/>
          </a:bodyPr>
          <a:lstStyle/>
          <a:p>
            <a:pPr defTabSz="685131">
              <a:defRPr/>
            </a:pPr>
            <a:r>
              <a:rPr lang="zh-CN" altLang="en-US" sz="1200" b="1" kern="0" dirty="0">
                <a:solidFill>
                  <a:srgbClr val="0070C0"/>
                </a:solidFill>
                <a:latin typeface="微软雅黑" panose="020B0503020204020204" pitchFamily="34" charset="-122"/>
                <a:ea typeface="微软雅黑" panose="020B0503020204020204" pitchFamily="34" charset="-122"/>
              </a:rPr>
              <a:t>微信公众号嵌入服务</a:t>
            </a:r>
            <a:endParaRPr lang="en-US" altLang="zh-CN" sz="1200" b="1" kern="0" dirty="0">
              <a:solidFill>
                <a:srgbClr val="0070C0"/>
              </a:solidFill>
              <a:latin typeface="微软雅黑" panose="020B0503020204020204" pitchFamily="34" charset="-122"/>
              <a:ea typeface="微软雅黑" panose="020B0503020204020204" pitchFamily="34" charset="-122"/>
            </a:endParaRPr>
          </a:p>
        </p:txBody>
      </p:sp>
      <p:sp>
        <p:nvSpPr>
          <p:cNvPr id="44" name="文本框 8"/>
          <p:cNvSpPr txBox="1"/>
          <p:nvPr/>
        </p:nvSpPr>
        <p:spPr>
          <a:xfrm>
            <a:off x="4912592" y="1561891"/>
            <a:ext cx="3830091" cy="492440"/>
          </a:xfrm>
          <a:prstGeom prst="rect">
            <a:avLst/>
          </a:prstGeom>
          <a:noFill/>
        </p:spPr>
        <p:txBody>
          <a:bodyPr wrap="square" lIns="91436" tIns="45718" rIns="91436" bIns="4571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31">
              <a:lnSpc>
                <a:spcPct val="130000"/>
              </a:lnSpc>
              <a:defRPr/>
            </a:pPr>
            <a:r>
              <a:rPr lang="zh-CN" altLang="en-US" sz="1000" dirty="0">
                <a:solidFill>
                  <a:srgbClr val="1F1F1F"/>
                </a:solidFill>
                <a:latin typeface="微软雅黑" panose="020B0503020204020204" pitchFamily="34" charset="-122"/>
                <a:ea typeface="微软雅黑" panose="020B0503020204020204" pitchFamily="34" charset="-122"/>
              </a:rPr>
              <a:t>为满足不同应用场景，适应不同客户要求，提供三种绑定方式：个人账号与机构账号同时登陆；仅登陆机构账号；线下扫码。</a:t>
            </a:r>
            <a:endParaRPr lang="en-US" altLang="zh-CN" sz="1000" dirty="0">
              <a:solidFill>
                <a:srgbClr val="1F1F1F"/>
              </a:solidFill>
              <a:latin typeface="微软雅黑" panose="020B0503020204020204" pitchFamily="34" charset="-122"/>
              <a:ea typeface="微软雅黑" panose="020B0503020204020204" pitchFamily="34" charset="-122"/>
            </a:endParaRPr>
          </a:p>
        </p:txBody>
      </p:sp>
      <p:sp>
        <p:nvSpPr>
          <p:cNvPr id="45" name="矩形 44"/>
          <p:cNvSpPr/>
          <p:nvPr/>
        </p:nvSpPr>
        <p:spPr>
          <a:xfrm>
            <a:off x="4912593" y="1323176"/>
            <a:ext cx="1627600" cy="276999"/>
          </a:xfrm>
          <a:prstGeom prst="rect">
            <a:avLst/>
          </a:prstGeom>
        </p:spPr>
        <p:txBody>
          <a:bodyPr wrap="square" lIns="91436" tIns="45718" rIns="91436" bIns="45718">
            <a:spAutoFit/>
          </a:bodyPr>
          <a:lstStyle/>
          <a:p>
            <a:pPr defTabSz="685131">
              <a:defRPr/>
            </a:pPr>
            <a:r>
              <a:rPr lang="en-US" altLang="zh-CN" sz="1200" b="1" kern="0" dirty="0">
                <a:solidFill>
                  <a:srgbClr val="0070C0"/>
                </a:solidFill>
                <a:latin typeface="微软雅黑" panose="020B0503020204020204" pitchFamily="34" charset="-122"/>
                <a:ea typeface="微软雅黑" panose="020B0503020204020204" pitchFamily="34" charset="-122"/>
              </a:rPr>
              <a:t>APP</a:t>
            </a:r>
            <a:r>
              <a:rPr lang="zh-CN" altLang="en-US" sz="1200" b="1" kern="0" dirty="0">
                <a:solidFill>
                  <a:srgbClr val="0070C0"/>
                </a:solidFill>
                <a:latin typeface="微软雅黑" panose="020B0503020204020204" pitchFamily="34" charset="-122"/>
                <a:ea typeface="微软雅黑" panose="020B0503020204020204" pitchFamily="34" charset="-122"/>
              </a:rPr>
              <a:t>扫码绑定机构</a:t>
            </a:r>
            <a:endParaRPr lang="en-US" altLang="zh-CN" sz="1200" b="1" kern="0" dirty="0">
              <a:solidFill>
                <a:srgbClr val="0070C0"/>
              </a:solidFill>
              <a:latin typeface="微软雅黑" panose="020B0503020204020204" pitchFamily="34" charset="-122"/>
              <a:ea typeface="微软雅黑" panose="020B0503020204020204" pitchFamily="34" charset="-122"/>
            </a:endParaRPr>
          </a:p>
        </p:txBody>
      </p:sp>
      <p:sp>
        <p:nvSpPr>
          <p:cNvPr id="46" name="文本框 8"/>
          <p:cNvSpPr txBox="1"/>
          <p:nvPr/>
        </p:nvSpPr>
        <p:spPr>
          <a:xfrm>
            <a:off x="4912592" y="3842875"/>
            <a:ext cx="3830091" cy="292386"/>
          </a:xfrm>
          <a:prstGeom prst="rect">
            <a:avLst/>
          </a:prstGeom>
          <a:noFill/>
        </p:spPr>
        <p:txBody>
          <a:bodyPr wrap="square" lIns="91436" tIns="45718" rIns="91436" bIns="4571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31">
              <a:lnSpc>
                <a:spcPct val="130000"/>
              </a:lnSpc>
              <a:defRPr/>
            </a:pPr>
            <a:r>
              <a:rPr lang="zh-CN" altLang="en-US" sz="1000" dirty="0">
                <a:solidFill>
                  <a:srgbClr val="1F1F1F"/>
                </a:solidFill>
                <a:latin typeface="微软雅黑" panose="020B0503020204020204" pitchFamily="34" charset="-122"/>
                <a:ea typeface="微软雅黑" panose="020B0503020204020204" pitchFamily="34" charset="-122"/>
              </a:rPr>
              <a:t>用户手机连接在带有机构权限的</a:t>
            </a:r>
            <a:r>
              <a:rPr lang="en-US" altLang="zh-CN" sz="1000" dirty="0" err="1">
                <a:solidFill>
                  <a:srgbClr val="1F1F1F"/>
                </a:solidFill>
                <a:latin typeface="微软雅黑" panose="020B0503020204020204" pitchFamily="34" charset="-122"/>
                <a:ea typeface="微软雅黑" panose="020B0503020204020204" pitchFamily="34" charset="-122"/>
              </a:rPr>
              <a:t>WiFi</a:t>
            </a:r>
            <a:r>
              <a:rPr lang="zh-CN" altLang="en-US" sz="1000" dirty="0">
                <a:solidFill>
                  <a:srgbClr val="1F1F1F"/>
                </a:solidFill>
                <a:latin typeface="微软雅黑" panose="020B0503020204020204" pitchFamily="34" charset="-122"/>
                <a:ea typeface="微软雅黑" panose="020B0503020204020204" pitchFamily="34" charset="-122"/>
              </a:rPr>
              <a:t>时，可享有机构权限。</a:t>
            </a:r>
            <a:endParaRPr lang="en-US" altLang="zh-CN" sz="1000" dirty="0">
              <a:solidFill>
                <a:srgbClr val="1F1F1F"/>
              </a:solidFill>
              <a:latin typeface="微软雅黑" panose="020B0503020204020204" pitchFamily="34" charset="-122"/>
              <a:ea typeface="微软雅黑" panose="020B0503020204020204" pitchFamily="34" charset="-122"/>
            </a:endParaRPr>
          </a:p>
        </p:txBody>
      </p:sp>
      <p:sp>
        <p:nvSpPr>
          <p:cNvPr id="47" name="矩形 46"/>
          <p:cNvSpPr/>
          <p:nvPr/>
        </p:nvSpPr>
        <p:spPr>
          <a:xfrm>
            <a:off x="4912592" y="3604160"/>
            <a:ext cx="1803231" cy="276999"/>
          </a:xfrm>
          <a:prstGeom prst="rect">
            <a:avLst/>
          </a:prstGeom>
        </p:spPr>
        <p:txBody>
          <a:bodyPr wrap="square" lIns="91436" tIns="45718" rIns="91436" bIns="45718">
            <a:spAutoFit/>
          </a:bodyPr>
          <a:lstStyle/>
          <a:p>
            <a:pPr defTabSz="685131"/>
            <a:r>
              <a:rPr lang="en-US" altLang="zh-CN" sz="1200" b="1" kern="0" dirty="0">
                <a:solidFill>
                  <a:srgbClr val="297FD5"/>
                </a:solidFill>
                <a:latin typeface="微软雅黑" panose="020B0503020204020204" pitchFamily="34" charset="-122"/>
                <a:ea typeface="微软雅黑" panose="020B0503020204020204" pitchFamily="34" charset="-122"/>
              </a:rPr>
              <a:t>APP</a:t>
            </a:r>
            <a:r>
              <a:rPr lang="zh-CN" altLang="en-US" sz="1200" b="1" kern="0" dirty="0">
                <a:solidFill>
                  <a:srgbClr val="297FD5"/>
                </a:solidFill>
                <a:latin typeface="微软雅黑" panose="020B0503020204020204" pitchFamily="34" charset="-122"/>
                <a:ea typeface="微软雅黑" panose="020B0503020204020204" pitchFamily="34" charset="-122"/>
              </a:rPr>
              <a:t>机构</a:t>
            </a:r>
            <a:r>
              <a:rPr lang="en-US" altLang="zh-CN" sz="1200" b="1" kern="0" dirty="0">
                <a:solidFill>
                  <a:srgbClr val="297FD5"/>
                </a:solidFill>
                <a:latin typeface="微软雅黑" panose="020B0503020204020204" pitchFamily="34" charset="-122"/>
                <a:ea typeface="微软雅黑" panose="020B0503020204020204" pitchFamily="34" charset="-122"/>
              </a:rPr>
              <a:t>IP</a:t>
            </a:r>
            <a:r>
              <a:rPr lang="zh-CN" altLang="en-US" sz="1200" b="1" kern="0" dirty="0">
                <a:solidFill>
                  <a:srgbClr val="297FD5"/>
                </a:solidFill>
                <a:latin typeface="微软雅黑" panose="020B0503020204020204" pitchFamily="34" charset="-122"/>
                <a:ea typeface="微软雅黑" panose="020B0503020204020204" pitchFamily="34" charset="-122"/>
              </a:rPr>
              <a:t>登录服务</a:t>
            </a:r>
            <a:endParaRPr lang="en-US" altLang="zh-CN" sz="1200" b="1" kern="0" dirty="0">
              <a:solidFill>
                <a:srgbClr val="297FD5"/>
              </a:solidFill>
              <a:latin typeface="微软雅黑" panose="020B0503020204020204" pitchFamily="34" charset="-122"/>
              <a:ea typeface="微软雅黑" panose="020B0503020204020204" pitchFamily="34" charset="-122"/>
            </a:endParaRPr>
          </a:p>
        </p:txBody>
      </p:sp>
      <p:sp>
        <p:nvSpPr>
          <p:cNvPr id="48" name="文本框 8"/>
          <p:cNvSpPr txBox="1"/>
          <p:nvPr/>
        </p:nvSpPr>
        <p:spPr>
          <a:xfrm>
            <a:off x="4912592" y="3082546"/>
            <a:ext cx="3830091" cy="492440"/>
          </a:xfrm>
          <a:prstGeom prst="rect">
            <a:avLst/>
          </a:prstGeom>
          <a:noFill/>
        </p:spPr>
        <p:txBody>
          <a:bodyPr wrap="square" lIns="91436" tIns="45718" rIns="91436" bIns="4571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31">
              <a:lnSpc>
                <a:spcPct val="130000"/>
              </a:lnSpc>
              <a:defRPr/>
            </a:pPr>
            <a:r>
              <a:rPr lang="zh-CN" altLang="en-US" sz="1000" dirty="0">
                <a:solidFill>
                  <a:srgbClr val="1F1F1F"/>
                </a:solidFill>
                <a:latin typeface="微软雅黑" panose="020B0503020204020204" pitchFamily="34" charset="-122"/>
                <a:ea typeface="微软雅黑" panose="020B0503020204020204" pitchFamily="34" charset="-122"/>
              </a:rPr>
              <a:t>面向已有</a:t>
            </a:r>
            <a:r>
              <a:rPr lang="en-US" altLang="zh-CN" sz="1000">
                <a:solidFill>
                  <a:srgbClr val="1F1F1F"/>
                </a:solidFill>
                <a:latin typeface="微软雅黑" panose="020B0503020204020204" pitchFamily="34" charset="-122"/>
                <a:ea typeface="微软雅黑" panose="020B0503020204020204" pitchFamily="34" charset="-122"/>
              </a:rPr>
              <a:t>APP</a:t>
            </a:r>
            <a:r>
              <a:rPr lang="zh-CN" altLang="en-US" sz="1000">
                <a:solidFill>
                  <a:srgbClr val="1F1F1F"/>
                </a:solidFill>
                <a:latin typeface="微软雅黑" panose="020B0503020204020204" pitchFamily="34" charset="-122"/>
                <a:ea typeface="微软雅黑" panose="020B0503020204020204" pitchFamily="34" charset="-122"/>
              </a:rPr>
              <a:t>的</a:t>
            </a:r>
            <a:r>
              <a:rPr lang="zh-CN" altLang="en-US" sz="1000" dirty="0">
                <a:solidFill>
                  <a:srgbClr val="1F1F1F"/>
                </a:solidFill>
                <a:latin typeface="微软雅黑" panose="020B0503020204020204" pitchFamily="34" charset="-122"/>
                <a:ea typeface="微软雅黑" panose="020B0503020204020204" pitchFamily="34" charset="-122"/>
              </a:rPr>
              <a:t>机构，为其提供“万方智搜”模块的</a:t>
            </a:r>
            <a:r>
              <a:rPr lang="en-US" altLang="zh-CN" sz="1000">
                <a:solidFill>
                  <a:srgbClr val="1F1F1F"/>
                </a:solidFill>
                <a:latin typeface="微软雅黑" panose="020B0503020204020204" pitchFamily="34" charset="-122"/>
                <a:ea typeface="微软雅黑" panose="020B0503020204020204" pitchFamily="34" charset="-122"/>
              </a:rPr>
              <a:t>APP</a:t>
            </a:r>
            <a:r>
              <a:rPr lang="zh-CN" altLang="en-US" sz="1000">
                <a:solidFill>
                  <a:srgbClr val="1F1F1F"/>
                </a:solidFill>
                <a:latin typeface="微软雅黑" panose="020B0503020204020204" pitchFamily="34" charset="-122"/>
                <a:ea typeface="微软雅黑" panose="020B0503020204020204" pitchFamily="34" charset="-122"/>
              </a:rPr>
              <a:t>嵌入</a:t>
            </a:r>
            <a:r>
              <a:rPr lang="zh-CN" altLang="en-US" sz="1000" dirty="0">
                <a:solidFill>
                  <a:srgbClr val="1F1F1F"/>
                </a:solidFill>
                <a:latin typeface="微软雅黑" panose="020B0503020204020204" pitchFamily="34" charset="-122"/>
                <a:ea typeface="微软雅黑" panose="020B0503020204020204" pitchFamily="34" charset="-122"/>
              </a:rPr>
              <a:t>服务，嵌入后，机构</a:t>
            </a:r>
            <a:r>
              <a:rPr lang="en-US" altLang="zh-CN" sz="1000">
                <a:solidFill>
                  <a:srgbClr val="1F1F1F"/>
                </a:solidFill>
                <a:latin typeface="微软雅黑" panose="020B0503020204020204" pitchFamily="34" charset="-122"/>
                <a:ea typeface="微软雅黑" panose="020B0503020204020204" pitchFamily="34" charset="-122"/>
              </a:rPr>
              <a:t>APP</a:t>
            </a:r>
            <a:r>
              <a:rPr lang="zh-CN" altLang="en-US" sz="1000">
                <a:solidFill>
                  <a:srgbClr val="1F1F1F"/>
                </a:solidFill>
                <a:latin typeface="微软雅黑" panose="020B0503020204020204" pitchFamily="34" charset="-122"/>
                <a:ea typeface="微软雅黑" panose="020B0503020204020204" pitchFamily="34" charset="-122"/>
              </a:rPr>
              <a:t>的</a:t>
            </a:r>
            <a:r>
              <a:rPr lang="zh-CN" altLang="en-US" sz="1000" dirty="0">
                <a:solidFill>
                  <a:srgbClr val="1F1F1F"/>
                </a:solidFill>
                <a:latin typeface="微软雅黑" panose="020B0503020204020204" pitchFamily="34" charset="-122"/>
                <a:ea typeface="微软雅黑" panose="020B0503020204020204" pitchFamily="34" charset="-122"/>
              </a:rPr>
              <a:t>用户可使用机构权限访问机构</a:t>
            </a:r>
            <a:r>
              <a:rPr lang="en-US" altLang="zh-CN" sz="1000">
                <a:solidFill>
                  <a:srgbClr val="1F1F1F"/>
                </a:solidFill>
                <a:latin typeface="微软雅黑" panose="020B0503020204020204" pitchFamily="34" charset="-122"/>
                <a:ea typeface="微软雅黑" panose="020B0503020204020204" pitchFamily="34" charset="-122"/>
              </a:rPr>
              <a:t>APP</a:t>
            </a:r>
            <a:r>
              <a:rPr lang="zh-CN" altLang="en-US" sz="1000">
                <a:solidFill>
                  <a:srgbClr val="1F1F1F"/>
                </a:solidFill>
                <a:latin typeface="微软雅黑" panose="020B0503020204020204" pitchFamily="34" charset="-122"/>
                <a:ea typeface="微软雅黑" panose="020B0503020204020204" pitchFamily="34" charset="-122"/>
              </a:rPr>
              <a:t>。</a:t>
            </a:r>
            <a:endParaRPr lang="en-US" altLang="zh-CN" sz="1000" dirty="0">
              <a:solidFill>
                <a:srgbClr val="1F1F1F"/>
              </a:solidFill>
              <a:latin typeface="微软雅黑" panose="020B0503020204020204" pitchFamily="34" charset="-122"/>
              <a:ea typeface="微软雅黑" panose="020B0503020204020204" pitchFamily="34" charset="-122"/>
            </a:endParaRPr>
          </a:p>
        </p:txBody>
      </p:sp>
      <p:sp>
        <p:nvSpPr>
          <p:cNvPr id="49" name="矩形 48"/>
          <p:cNvSpPr/>
          <p:nvPr/>
        </p:nvSpPr>
        <p:spPr>
          <a:xfrm>
            <a:off x="4912592" y="2843831"/>
            <a:ext cx="1332189" cy="276999"/>
          </a:xfrm>
          <a:prstGeom prst="rect">
            <a:avLst/>
          </a:prstGeom>
        </p:spPr>
        <p:txBody>
          <a:bodyPr wrap="square" lIns="91436" tIns="45718" rIns="91436" bIns="45718">
            <a:spAutoFit/>
          </a:bodyPr>
          <a:lstStyle/>
          <a:p>
            <a:pPr defTabSz="685131">
              <a:defRPr/>
            </a:pPr>
            <a:r>
              <a:rPr lang="en-US" altLang="zh-CN" sz="1200" b="1" kern="0" dirty="0">
                <a:solidFill>
                  <a:srgbClr val="297FD5"/>
                </a:solidFill>
                <a:latin typeface="微软雅黑" panose="020B0503020204020204" pitchFamily="34" charset="-122"/>
                <a:ea typeface="微软雅黑" panose="020B0503020204020204" pitchFamily="34" charset="-122"/>
              </a:rPr>
              <a:t>APP</a:t>
            </a:r>
            <a:r>
              <a:rPr lang="zh-CN" altLang="en-US" sz="1200" b="1" kern="0" dirty="0">
                <a:solidFill>
                  <a:srgbClr val="297FD5"/>
                </a:solidFill>
                <a:latin typeface="微软雅黑" panose="020B0503020204020204" pitchFamily="34" charset="-122"/>
                <a:ea typeface="微软雅黑" panose="020B0503020204020204" pitchFamily="34" charset="-122"/>
              </a:rPr>
              <a:t>嵌入服务</a:t>
            </a:r>
            <a:endParaRPr lang="en-US" altLang="zh-CN" sz="1200" b="1" kern="0" dirty="0">
              <a:solidFill>
                <a:srgbClr val="297FD5"/>
              </a:solidFill>
              <a:latin typeface="微软雅黑" panose="020B0503020204020204" pitchFamily="34" charset="-122"/>
              <a:ea typeface="微软雅黑" panose="020B0503020204020204" pitchFamily="34" charset="-122"/>
            </a:endParaRPr>
          </a:p>
        </p:txBody>
      </p:sp>
      <p:cxnSp>
        <p:nvCxnSpPr>
          <p:cNvPr id="50" name="直线连接符 27"/>
          <p:cNvCxnSpPr/>
          <p:nvPr/>
        </p:nvCxnSpPr>
        <p:spPr>
          <a:xfrm>
            <a:off x="3043691" y="1456079"/>
            <a:ext cx="1771897" cy="0"/>
          </a:xfrm>
          <a:prstGeom prst="line">
            <a:avLst/>
          </a:prstGeom>
          <a:ln w="12700" cmpd="sng">
            <a:solidFill>
              <a:srgbClr val="222732"/>
            </a:solidFill>
            <a:prstDash val="dot"/>
          </a:ln>
          <a:effectLst/>
        </p:spPr>
        <p:style>
          <a:lnRef idx="2">
            <a:schemeClr val="accent1"/>
          </a:lnRef>
          <a:fillRef idx="0">
            <a:schemeClr val="accent1"/>
          </a:fillRef>
          <a:effectRef idx="1">
            <a:schemeClr val="accent1"/>
          </a:effectRef>
          <a:fontRef idx="minor">
            <a:schemeClr val="tx1"/>
          </a:fontRef>
        </p:style>
      </p:cxnSp>
      <p:cxnSp>
        <p:nvCxnSpPr>
          <p:cNvPr id="51" name="直线连接符 28"/>
          <p:cNvCxnSpPr/>
          <p:nvPr/>
        </p:nvCxnSpPr>
        <p:spPr>
          <a:xfrm>
            <a:off x="3327222" y="2190644"/>
            <a:ext cx="1488365" cy="0"/>
          </a:xfrm>
          <a:prstGeom prst="line">
            <a:avLst/>
          </a:prstGeom>
          <a:ln w="12700" cmpd="sng">
            <a:solidFill>
              <a:srgbClr val="222732"/>
            </a:solidFill>
            <a:prstDash val="dot"/>
          </a:ln>
          <a:effectLst/>
        </p:spPr>
        <p:style>
          <a:lnRef idx="2">
            <a:schemeClr val="accent1"/>
          </a:lnRef>
          <a:fillRef idx="0">
            <a:schemeClr val="accent1"/>
          </a:fillRef>
          <a:effectRef idx="1">
            <a:schemeClr val="accent1"/>
          </a:effectRef>
          <a:fontRef idx="minor">
            <a:schemeClr val="tx1"/>
          </a:fontRef>
        </p:style>
      </p:cxnSp>
      <p:cxnSp>
        <p:nvCxnSpPr>
          <p:cNvPr id="52" name="直线连接符 30"/>
          <p:cNvCxnSpPr/>
          <p:nvPr/>
        </p:nvCxnSpPr>
        <p:spPr>
          <a:xfrm>
            <a:off x="3043690" y="3010448"/>
            <a:ext cx="1771897" cy="0"/>
          </a:xfrm>
          <a:prstGeom prst="line">
            <a:avLst/>
          </a:prstGeom>
          <a:ln w="12700" cmpd="sng">
            <a:solidFill>
              <a:srgbClr val="222732"/>
            </a:solidFill>
            <a:prstDash val="dot"/>
          </a:ln>
          <a:effectLst/>
        </p:spPr>
        <p:style>
          <a:lnRef idx="2">
            <a:schemeClr val="accent1"/>
          </a:lnRef>
          <a:fillRef idx="0">
            <a:schemeClr val="accent1"/>
          </a:fillRef>
          <a:effectRef idx="1">
            <a:schemeClr val="accent1"/>
          </a:effectRef>
          <a:fontRef idx="minor">
            <a:schemeClr val="tx1"/>
          </a:fontRef>
        </p:style>
      </p:cxnSp>
      <p:cxnSp>
        <p:nvCxnSpPr>
          <p:cNvPr id="53" name="直线连接符 31"/>
          <p:cNvCxnSpPr/>
          <p:nvPr/>
        </p:nvCxnSpPr>
        <p:spPr>
          <a:xfrm>
            <a:off x="2825322" y="3745013"/>
            <a:ext cx="1990265" cy="0"/>
          </a:xfrm>
          <a:prstGeom prst="line">
            <a:avLst/>
          </a:prstGeom>
          <a:ln w="12700" cmpd="sng">
            <a:solidFill>
              <a:srgbClr val="222732"/>
            </a:solidFill>
            <a:prstDash val="dot"/>
          </a:ln>
          <a:effectLst/>
        </p:spPr>
        <p:style>
          <a:lnRef idx="2">
            <a:schemeClr val="accent1"/>
          </a:lnRef>
          <a:fillRef idx="0">
            <a:schemeClr val="accent1"/>
          </a:fillRef>
          <a:effectRef idx="1">
            <a:schemeClr val="accent1"/>
          </a:effectRef>
          <a:fontRef idx="minor">
            <a:schemeClr val="tx1"/>
          </a:fontRef>
        </p:style>
      </p:cxnSp>
      <p:sp>
        <p:nvSpPr>
          <p:cNvPr id="54" name="饼形 8"/>
          <p:cNvSpPr>
            <a:spLocks noChangeAspect="1"/>
          </p:cNvSpPr>
          <p:nvPr/>
        </p:nvSpPr>
        <p:spPr>
          <a:xfrm>
            <a:off x="571627" y="1123095"/>
            <a:ext cx="3233804" cy="4020406"/>
          </a:xfrm>
          <a:prstGeom prst="pie">
            <a:avLst>
              <a:gd name="adj1" fmla="val 16932429"/>
              <a:gd name="adj2" fmla="val 18358611"/>
            </a:avLst>
          </a:prstGeom>
          <a:solidFill>
            <a:srgbClr val="4A66A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131">
              <a:defRPr/>
            </a:pPr>
            <a:endParaRPr lang="zh-CN" altLang="en-US" sz="2400" kern="0">
              <a:solidFill>
                <a:srgbClr val="629DD1"/>
              </a:solidFill>
              <a:latin typeface="Calibri" panose="020F0502020204030204"/>
              <a:ea typeface="宋体" panose="02010600030101010101" pitchFamily="2"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a:defRPr/>
            </a:pPr>
            <a:r>
              <a:rPr kumimoji="1" lang="en-US" altLang="zh-CN" sz="2000" dirty="0">
                <a:solidFill>
                  <a:srgbClr val="FFFFFF"/>
                </a:solidFill>
                <a:latin typeface="Calibri" panose="020F0502020204030204"/>
                <a:ea typeface="微软雅黑" panose="020B0503020204020204" pitchFamily="34" charset="-122"/>
              </a:rPr>
              <a:t>4.</a:t>
            </a:r>
            <a:r>
              <a:rPr kumimoji="1" lang="zh-CN" altLang="en-US" sz="1200" b="1" dirty="0">
                <a:solidFill>
                  <a:srgbClr val="FFFFFF"/>
                </a:solidFill>
                <a:latin typeface="Calibri" panose="020F0502020204030204"/>
                <a:ea typeface="微软雅黑" panose="020B0503020204020204" pitchFamily="34" charset="-122"/>
              </a:rPr>
              <a:t>万方移动</a:t>
            </a:r>
            <a:r>
              <a:rPr kumimoji="1" lang="en-US" altLang="zh-CN" sz="1200" b="1" dirty="0">
                <a:solidFill>
                  <a:srgbClr val="FFFFFF"/>
                </a:solidFill>
                <a:latin typeface="Calibri" panose="020F0502020204030204"/>
                <a:ea typeface="微软雅黑" panose="020B0503020204020204" pitchFamily="34" charset="-122"/>
              </a:rPr>
              <a:t>——</a:t>
            </a:r>
            <a:r>
              <a:rPr kumimoji="1" lang="zh-CN" altLang="en-US" sz="1400" b="1" dirty="0">
                <a:solidFill>
                  <a:srgbClr val="FF0000"/>
                </a:solidFill>
                <a:latin typeface="Calibri" panose="020F0502020204030204"/>
                <a:ea typeface="微软雅黑" panose="020B0503020204020204" pitchFamily="34" charset="-122"/>
              </a:rPr>
              <a:t>机构增值服务</a:t>
            </a:r>
            <a:endParaRPr lang="zh-CN" altLang="en-US" sz="1400" b="1" dirty="0">
              <a:solidFill>
                <a:srgbClr val="FF0000"/>
              </a:solidFill>
              <a:latin typeface="Calibri" panose="020F0502020204030204"/>
              <a:ea typeface="微软雅黑" panose="020B0503020204020204" pitchFamily="34" charset="-122"/>
            </a:endParaRPr>
          </a:p>
        </p:txBody>
      </p:sp>
      <p:sp>
        <p:nvSpPr>
          <p:cNvPr id="26" name="矩形 25"/>
          <p:cNvSpPr/>
          <p:nvPr/>
        </p:nvSpPr>
        <p:spPr>
          <a:xfrm>
            <a:off x="3735157" y="1121833"/>
            <a:ext cx="1576664" cy="3577530"/>
          </a:xfrm>
          <a:prstGeom prst="rect">
            <a:avLst/>
          </a:prstGeom>
          <a:solidFill>
            <a:srgbClr val="4A66AC"/>
          </a:solidFill>
          <a:ln w="12700" cap="flat" cmpd="sng" algn="ctr">
            <a:noFill/>
            <a:prstDash val="solid"/>
            <a:miter lim="800000"/>
          </a:ln>
          <a:effectLst/>
        </p:spPr>
        <p:txBody>
          <a:bodyPr lIns="91422" tIns="45711" rIns="91422" bIns="45711" rtlCol="0" anchor="ctr"/>
          <a:lstStyle/>
          <a:p>
            <a:pPr algn="ctr" defTabSz="913719">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27" name="矩形 26"/>
          <p:cNvSpPr/>
          <p:nvPr/>
        </p:nvSpPr>
        <p:spPr>
          <a:xfrm>
            <a:off x="5311819" y="1732569"/>
            <a:ext cx="1576664" cy="2966794"/>
          </a:xfrm>
          <a:prstGeom prst="rect">
            <a:avLst/>
          </a:prstGeom>
          <a:solidFill>
            <a:srgbClr val="629DD1"/>
          </a:solidFill>
          <a:ln w="12700" cap="flat" cmpd="sng" algn="ctr">
            <a:noFill/>
            <a:prstDash val="solid"/>
            <a:miter lim="800000"/>
          </a:ln>
          <a:effectLst/>
        </p:spPr>
        <p:txBody>
          <a:bodyPr lIns="91422" tIns="45711" rIns="91422" bIns="45711" rtlCol="0" anchor="ctr"/>
          <a:lstStyle/>
          <a:p>
            <a:pPr algn="ctr" defTabSz="913719">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28" name="矩形 27"/>
          <p:cNvSpPr/>
          <p:nvPr/>
        </p:nvSpPr>
        <p:spPr>
          <a:xfrm>
            <a:off x="6888484" y="2209325"/>
            <a:ext cx="1576664" cy="2490041"/>
          </a:xfrm>
          <a:prstGeom prst="rect">
            <a:avLst/>
          </a:prstGeom>
          <a:solidFill>
            <a:srgbClr val="4A66AC"/>
          </a:solidFill>
          <a:ln w="12700" cap="flat" cmpd="sng" algn="ctr">
            <a:noFill/>
            <a:prstDash val="solid"/>
            <a:miter lim="800000"/>
          </a:ln>
          <a:effectLst/>
        </p:spPr>
        <p:txBody>
          <a:bodyPr lIns="91422" tIns="45711" rIns="91422" bIns="45711" rtlCol="0" anchor="ctr"/>
          <a:lstStyle/>
          <a:p>
            <a:pPr algn="ctr" defTabSz="913719">
              <a:defRPr/>
            </a:pPr>
            <a:endParaRPr lang="zh-CN" altLang="en-US" sz="2400" kern="0" dirty="0">
              <a:solidFill>
                <a:sysClr val="window" lastClr="FFFFFF"/>
              </a:solidFill>
              <a:latin typeface="Calibri" panose="020F0502020204030204"/>
              <a:ea typeface="宋体" panose="02010600030101010101" pitchFamily="2" charset="-122"/>
            </a:endParaRPr>
          </a:p>
        </p:txBody>
      </p:sp>
      <p:sp>
        <p:nvSpPr>
          <p:cNvPr id="29" name="矩形 28"/>
          <p:cNvSpPr/>
          <p:nvPr/>
        </p:nvSpPr>
        <p:spPr>
          <a:xfrm>
            <a:off x="3826085" y="1907049"/>
            <a:ext cx="1387056" cy="1712762"/>
          </a:xfrm>
          <a:prstGeom prst="rect">
            <a:avLst/>
          </a:prstGeom>
        </p:spPr>
        <p:txBody>
          <a:bodyPr wrap="square" lIns="91422" tIns="45711" rIns="91422" bIns="45711">
            <a:spAutoFit/>
          </a:bodyPr>
          <a:lstStyle/>
          <a:p>
            <a:pPr defTabSz="685131">
              <a:lnSpc>
                <a:spcPct val="130000"/>
              </a:lnSpc>
              <a:defRPr/>
            </a:pPr>
            <a:r>
              <a:rPr lang="zh-CN" altLang="en-US" sz="900" kern="0" dirty="0">
                <a:solidFill>
                  <a:prstClr val="white"/>
                </a:solidFill>
                <a:latin typeface="微软雅黑" panose="020B0503020204020204" pitchFamily="34" charset="-122"/>
                <a:ea typeface="宋体" panose="02010600030101010101" pitchFamily="2" charset="-122"/>
              </a:rPr>
              <a:t>此模式下，用户在</a:t>
            </a:r>
            <a:r>
              <a:rPr lang="en-US" altLang="zh-CN" sz="900" kern="0" dirty="0">
                <a:solidFill>
                  <a:prstClr val="white"/>
                </a:solidFill>
                <a:latin typeface="微软雅黑" panose="020B0503020204020204" pitchFamily="34" charset="-122"/>
                <a:ea typeface="宋体" panose="02010600030101010101" pitchFamily="2" charset="-122"/>
              </a:rPr>
              <a:t>PC</a:t>
            </a:r>
            <a:r>
              <a:rPr lang="zh-CN" altLang="en-US" sz="900" kern="0" dirty="0">
                <a:solidFill>
                  <a:prstClr val="white"/>
                </a:solidFill>
                <a:latin typeface="微软雅黑" panose="020B0503020204020204" pitchFamily="34" charset="-122"/>
                <a:ea typeface="宋体" panose="02010600030101010101" pitchFamily="2" charset="-122"/>
              </a:rPr>
              <a:t>登陆机构账号，触发二维码的显示。打开万方数据</a:t>
            </a:r>
            <a:r>
              <a:rPr lang="en-US" altLang="zh-CN" sz="900" kern="0" dirty="0">
                <a:solidFill>
                  <a:prstClr val="white"/>
                </a:solidFill>
                <a:latin typeface="微软雅黑" panose="020B0503020204020204" pitchFamily="34" charset="-122"/>
                <a:ea typeface="宋体" panose="02010600030101010101" pitchFamily="2" charset="-122"/>
              </a:rPr>
              <a:t>APP</a:t>
            </a:r>
            <a:r>
              <a:rPr lang="zh-CN" altLang="en-US" sz="900" kern="0" dirty="0">
                <a:solidFill>
                  <a:prstClr val="white"/>
                </a:solidFill>
                <a:latin typeface="微软雅黑" panose="020B0503020204020204" pitchFamily="34" charset="-122"/>
                <a:ea typeface="宋体" panose="02010600030101010101" pitchFamily="2" charset="-122"/>
              </a:rPr>
              <a:t>扫码，登录个人账号，即可绑定到该机构账号，享有该机构账号的权限。</a:t>
            </a:r>
            <a:r>
              <a:rPr lang="en-US" altLang="zh-CN" sz="900" kern="0" dirty="0">
                <a:solidFill>
                  <a:prstClr val="white"/>
                </a:solidFill>
                <a:latin typeface="微软雅黑" panose="020B0503020204020204" pitchFamily="34" charset="-122"/>
                <a:ea typeface="宋体" panose="02010600030101010101" pitchFamily="2" charset="-122"/>
              </a:rPr>
              <a:t>PS</a:t>
            </a:r>
            <a:r>
              <a:rPr lang="zh-CN" altLang="en-US" sz="900" kern="0" dirty="0">
                <a:solidFill>
                  <a:prstClr val="white"/>
                </a:solidFill>
                <a:latin typeface="微软雅黑" panose="020B0503020204020204" pitchFamily="34" charset="-122"/>
                <a:ea typeface="宋体" panose="02010600030101010101" pitchFamily="2" charset="-122"/>
              </a:rPr>
              <a:t>，</a:t>
            </a:r>
            <a:r>
              <a:rPr lang="en-US" altLang="zh-CN" sz="900" kern="0" dirty="0">
                <a:solidFill>
                  <a:prstClr val="white"/>
                </a:solidFill>
                <a:latin typeface="微软雅黑" panose="020B0503020204020204" pitchFamily="34" charset="-122"/>
                <a:ea typeface="宋体" panose="02010600030101010101" pitchFamily="2" charset="-122"/>
              </a:rPr>
              <a:t>PC</a:t>
            </a:r>
            <a:r>
              <a:rPr lang="zh-CN" altLang="en-US" sz="900" kern="0" dirty="0">
                <a:solidFill>
                  <a:prstClr val="white"/>
                </a:solidFill>
                <a:latin typeface="微软雅黑" panose="020B0503020204020204" pitchFamily="34" charset="-122"/>
                <a:ea typeface="宋体" panose="02010600030101010101" pitchFamily="2" charset="-122"/>
              </a:rPr>
              <a:t>端不需要登录个人账号，</a:t>
            </a:r>
            <a:r>
              <a:rPr lang="en-US" altLang="zh-CN" sz="900" kern="0" dirty="0">
                <a:solidFill>
                  <a:prstClr val="white"/>
                </a:solidFill>
                <a:latin typeface="微软雅黑" panose="020B0503020204020204" pitchFamily="34" charset="-122"/>
                <a:ea typeface="宋体" panose="02010600030101010101" pitchFamily="2" charset="-122"/>
              </a:rPr>
              <a:t>APP</a:t>
            </a:r>
            <a:r>
              <a:rPr lang="zh-CN" altLang="en-US" sz="900" kern="0" dirty="0">
                <a:solidFill>
                  <a:prstClr val="white"/>
                </a:solidFill>
                <a:latin typeface="微软雅黑" panose="020B0503020204020204" pitchFamily="34" charset="-122"/>
                <a:ea typeface="宋体" panose="02010600030101010101" pitchFamily="2" charset="-122"/>
              </a:rPr>
              <a:t>需登录个人账号。</a:t>
            </a:r>
            <a:endParaRPr lang="en-US" altLang="zh-CN" sz="900" kern="0" dirty="0">
              <a:solidFill>
                <a:prstClr val="white"/>
              </a:solidFill>
              <a:latin typeface="微软雅黑" panose="020B0503020204020204" pitchFamily="34" charset="-122"/>
              <a:ea typeface="宋体" panose="02010600030101010101" pitchFamily="2" charset="-122"/>
            </a:endParaRPr>
          </a:p>
        </p:txBody>
      </p:sp>
      <p:sp>
        <p:nvSpPr>
          <p:cNvPr id="30" name="文本框 11"/>
          <p:cNvSpPr txBox="1"/>
          <p:nvPr/>
        </p:nvSpPr>
        <p:spPr>
          <a:xfrm>
            <a:off x="3621386" y="1435675"/>
            <a:ext cx="1804200" cy="276985"/>
          </a:xfrm>
          <a:prstGeom prst="rect">
            <a:avLst/>
          </a:prstGeom>
          <a:noFill/>
        </p:spPr>
        <p:txBody>
          <a:bodyPr wrap="square" lIns="91422" tIns="45711" rIns="91422" bIns="45711" rtlCol="0">
            <a:spAutoFit/>
          </a:bodyPr>
          <a:lstStyle/>
          <a:p>
            <a:pPr algn="ctr" defTabSz="913719">
              <a:defRPr/>
            </a:pPr>
            <a:r>
              <a:rPr lang="zh-CN" altLang="en-US" sz="1200" b="1" kern="0" dirty="0">
                <a:solidFill>
                  <a:sysClr val="window" lastClr="FFFFFF"/>
                </a:solidFill>
                <a:latin typeface="Calibri" panose="020F0502020204030204"/>
                <a:ea typeface="宋体" panose="02010600030101010101" pitchFamily="2" charset="-122"/>
              </a:rPr>
              <a:t>仅登陆机构账号</a:t>
            </a:r>
          </a:p>
        </p:txBody>
      </p:sp>
      <p:sp>
        <p:nvSpPr>
          <p:cNvPr id="31" name="矩形 30"/>
          <p:cNvSpPr/>
          <p:nvPr/>
        </p:nvSpPr>
        <p:spPr>
          <a:xfrm>
            <a:off x="5406624" y="2511745"/>
            <a:ext cx="1387056" cy="1712760"/>
          </a:xfrm>
          <a:prstGeom prst="rect">
            <a:avLst/>
          </a:prstGeom>
        </p:spPr>
        <p:txBody>
          <a:bodyPr wrap="square" lIns="91422" tIns="45711" rIns="91422" bIns="45711">
            <a:spAutoFit/>
          </a:bodyPr>
          <a:lstStyle/>
          <a:p>
            <a:pPr defTabSz="685131">
              <a:lnSpc>
                <a:spcPct val="130000"/>
              </a:lnSpc>
              <a:defRPr/>
            </a:pPr>
            <a:r>
              <a:rPr lang="zh-CN" altLang="en-US" sz="900" kern="0" dirty="0">
                <a:solidFill>
                  <a:prstClr val="white"/>
                </a:solidFill>
                <a:latin typeface="微软雅黑" panose="020B0503020204020204" pitchFamily="34" charset="-122"/>
                <a:ea typeface="宋体" panose="02010600030101010101" pitchFamily="2" charset="-122"/>
              </a:rPr>
              <a:t>此模式下，用户在</a:t>
            </a:r>
            <a:r>
              <a:rPr lang="en-US" altLang="zh-CN" sz="900" kern="0" dirty="0">
                <a:solidFill>
                  <a:prstClr val="white"/>
                </a:solidFill>
                <a:latin typeface="微软雅黑" panose="020B0503020204020204" pitchFamily="34" charset="-122"/>
                <a:ea typeface="宋体" panose="02010600030101010101" pitchFamily="2" charset="-122"/>
              </a:rPr>
              <a:t>PC</a:t>
            </a:r>
            <a:r>
              <a:rPr lang="zh-CN" altLang="en-US" sz="900" kern="0" dirty="0">
                <a:solidFill>
                  <a:prstClr val="white"/>
                </a:solidFill>
                <a:latin typeface="微软雅黑" panose="020B0503020204020204" pitchFamily="34" charset="-122"/>
                <a:ea typeface="宋体" panose="02010600030101010101" pitchFamily="2" charset="-122"/>
              </a:rPr>
              <a:t>登陆机构账号的同时登陆其个人账号，触发二维码的显示。打开万方数据</a:t>
            </a:r>
            <a:r>
              <a:rPr lang="en-US" altLang="zh-CN" sz="900" kern="0" dirty="0">
                <a:solidFill>
                  <a:prstClr val="white"/>
                </a:solidFill>
                <a:latin typeface="微软雅黑" panose="020B0503020204020204" pitchFamily="34" charset="-122"/>
                <a:ea typeface="宋体" panose="02010600030101010101" pitchFamily="2" charset="-122"/>
              </a:rPr>
              <a:t>APP</a:t>
            </a:r>
            <a:r>
              <a:rPr lang="zh-CN" altLang="en-US" sz="900" kern="0" dirty="0">
                <a:solidFill>
                  <a:prstClr val="white"/>
                </a:solidFill>
                <a:latin typeface="微软雅黑" panose="020B0503020204020204" pitchFamily="34" charset="-122"/>
                <a:ea typeface="宋体" panose="02010600030101010101" pitchFamily="2" charset="-122"/>
              </a:rPr>
              <a:t>扫码即可绑定到该机构账号，享有该机构账号的权限。</a:t>
            </a:r>
            <a:r>
              <a:rPr lang="en-US" altLang="zh-CN" sz="900" kern="0" dirty="0">
                <a:solidFill>
                  <a:prstClr val="white"/>
                </a:solidFill>
                <a:latin typeface="微软雅黑" panose="020B0503020204020204" pitchFamily="34" charset="-122"/>
                <a:ea typeface="宋体" panose="02010600030101010101" pitchFamily="2" charset="-122"/>
              </a:rPr>
              <a:t>PS</a:t>
            </a:r>
            <a:r>
              <a:rPr lang="zh-CN" altLang="en-US" sz="900" kern="0" dirty="0">
                <a:solidFill>
                  <a:prstClr val="white"/>
                </a:solidFill>
                <a:latin typeface="微软雅黑" panose="020B0503020204020204" pitchFamily="34" charset="-122"/>
                <a:ea typeface="宋体" panose="02010600030101010101" pitchFamily="2" charset="-122"/>
              </a:rPr>
              <a:t>，</a:t>
            </a:r>
            <a:r>
              <a:rPr lang="en-US" altLang="zh-CN" sz="900" kern="0" dirty="0">
                <a:solidFill>
                  <a:prstClr val="white"/>
                </a:solidFill>
                <a:latin typeface="微软雅黑" panose="020B0503020204020204" pitchFamily="34" charset="-122"/>
                <a:ea typeface="宋体" panose="02010600030101010101" pitchFamily="2" charset="-122"/>
              </a:rPr>
              <a:t>APP</a:t>
            </a:r>
            <a:r>
              <a:rPr lang="zh-CN" altLang="en-US" sz="900" kern="0" dirty="0">
                <a:solidFill>
                  <a:prstClr val="white"/>
                </a:solidFill>
                <a:latin typeface="微软雅黑" panose="020B0503020204020204" pitchFamily="34" charset="-122"/>
                <a:ea typeface="宋体" panose="02010600030101010101" pitchFamily="2" charset="-122"/>
              </a:rPr>
              <a:t>需登录相同的个人账号。</a:t>
            </a:r>
            <a:endParaRPr lang="en-US" altLang="zh-CN" sz="900" kern="0" dirty="0">
              <a:solidFill>
                <a:prstClr val="white"/>
              </a:solidFill>
              <a:latin typeface="微软雅黑" panose="020B0503020204020204" pitchFamily="34" charset="-122"/>
              <a:ea typeface="宋体" panose="02010600030101010101" pitchFamily="2" charset="-122"/>
            </a:endParaRPr>
          </a:p>
        </p:txBody>
      </p:sp>
      <p:sp>
        <p:nvSpPr>
          <p:cNvPr id="32" name="文本框 14"/>
          <p:cNvSpPr txBox="1"/>
          <p:nvPr/>
        </p:nvSpPr>
        <p:spPr>
          <a:xfrm>
            <a:off x="5392277" y="1978744"/>
            <a:ext cx="1415745" cy="461651"/>
          </a:xfrm>
          <a:prstGeom prst="rect">
            <a:avLst/>
          </a:prstGeom>
          <a:noFill/>
        </p:spPr>
        <p:txBody>
          <a:bodyPr wrap="none" lIns="91422" tIns="45711" rIns="91422" bIns="45711" rtlCol="0">
            <a:spAutoFit/>
          </a:bodyPr>
          <a:lstStyle/>
          <a:p>
            <a:pPr algn="ctr" defTabSz="913719">
              <a:defRPr/>
            </a:pPr>
            <a:r>
              <a:rPr lang="zh-CN" altLang="en-US" sz="1200" b="1" kern="0" dirty="0">
                <a:solidFill>
                  <a:sysClr val="window" lastClr="FFFFFF"/>
                </a:solidFill>
                <a:latin typeface="Calibri" panose="020F0502020204030204"/>
                <a:ea typeface="宋体" panose="02010600030101010101" pitchFamily="2" charset="-122"/>
              </a:rPr>
              <a:t>同时登陆个人账号</a:t>
            </a:r>
            <a:endParaRPr lang="en-US" altLang="zh-CN" sz="1200" b="1" kern="0" dirty="0">
              <a:solidFill>
                <a:sysClr val="window" lastClr="FFFFFF"/>
              </a:solidFill>
              <a:latin typeface="Calibri" panose="020F0502020204030204"/>
              <a:ea typeface="宋体" panose="02010600030101010101" pitchFamily="2" charset="-122"/>
            </a:endParaRPr>
          </a:p>
          <a:p>
            <a:pPr algn="ctr" defTabSz="913719">
              <a:defRPr/>
            </a:pPr>
            <a:r>
              <a:rPr lang="zh-CN" altLang="en-US" sz="1200" b="1" kern="0" dirty="0">
                <a:solidFill>
                  <a:sysClr val="window" lastClr="FFFFFF"/>
                </a:solidFill>
                <a:latin typeface="Calibri" panose="020F0502020204030204"/>
                <a:ea typeface="宋体" panose="02010600030101010101" pitchFamily="2" charset="-122"/>
              </a:rPr>
              <a:t>与机构账号</a:t>
            </a:r>
          </a:p>
        </p:txBody>
      </p:sp>
      <p:sp>
        <p:nvSpPr>
          <p:cNvPr id="33" name="矩形 32"/>
          <p:cNvSpPr/>
          <p:nvPr/>
        </p:nvSpPr>
        <p:spPr>
          <a:xfrm>
            <a:off x="6983288" y="2867069"/>
            <a:ext cx="1387056" cy="632465"/>
          </a:xfrm>
          <a:prstGeom prst="rect">
            <a:avLst/>
          </a:prstGeom>
        </p:spPr>
        <p:txBody>
          <a:bodyPr wrap="square" lIns="91422" tIns="45711" rIns="91422" bIns="45711">
            <a:spAutoFit/>
          </a:bodyPr>
          <a:lstStyle/>
          <a:p>
            <a:pPr defTabSz="685131">
              <a:lnSpc>
                <a:spcPct val="130000"/>
              </a:lnSpc>
              <a:defRPr/>
            </a:pPr>
            <a:r>
              <a:rPr lang="zh-CN" altLang="en-US" sz="900" kern="0" dirty="0">
                <a:solidFill>
                  <a:prstClr val="white"/>
                </a:solidFill>
                <a:latin typeface="微软雅黑" panose="020B0503020204020204" pitchFamily="34" charset="-122"/>
                <a:ea typeface="宋体" panose="02010600030101010101" pitchFamily="2" charset="-122"/>
              </a:rPr>
              <a:t>此模式下，</a:t>
            </a:r>
            <a:r>
              <a:rPr lang="en-US" altLang="zh-CN" sz="900" kern="0" dirty="0">
                <a:solidFill>
                  <a:prstClr val="white"/>
                </a:solidFill>
                <a:latin typeface="微软雅黑" panose="020B0503020204020204" pitchFamily="34" charset="-122"/>
                <a:ea typeface="宋体" panose="02010600030101010101" pitchFamily="2" charset="-122"/>
              </a:rPr>
              <a:t>PC</a:t>
            </a:r>
            <a:r>
              <a:rPr lang="zh-CN" altLang="en-US" sz="900" kern="0" dirty="0">
                <a:solidFill>
                  <a:prstClr val="white"/>
                </a:solidFill>
                <a:latin typeface="微软雅黑" panose="020B0503020204020204" pitchFamily="34" charset="-122"/>
                <a:ea typeface="宋体" panose="02010600030101010101" pitchFamily="2" charset="-122"/>
              </a:rPr>
              <a:t>不显示二维码，绑定的二维码由机构管理员线下传播。</a:t>
            </a:r>
            <a:endParaRPr lang="en-US" altLang="zh-CN" sz="900" kern="0" dirty="0">
              <a:solidFill>
                <a:prstClr val="white"/>
              </a:solidFill>
              <a:latin typeface="微软雅黑" panose="020B0503020204020204" pitchFamily="34" charset="-122"/>
              <a:ea typeface="宋体" panose="02010600030101010101" pitchFamily="2" charset="-122"/>
            </a:endParaRPr>
          </a:p>
        </p:txBody>
      </p:sp>
      <p:sp>
        <p:nvSpPr>
          <p:cNvPr id="34" name="文本框 17"/>
          <p:cNvSpPr txBox="1"/>
          <p:nvPr/>
        </p:nvSpPr>
        <p:spPr>
          <a:xfrm>
            <a:off x="7275451" y="2478293"/>
            <a:ext cx="800191" cy="276985"/>
          </a:xfrm>
          <a:prstGeom prst="rect">
            <a:avLst/>
          </a:prstGeom>
          <a:noFill/>
        </p:spPr>
        <p:txBody>
          <a:bodyPr wrap="none" lIns="91422" tIns="45711" rIns="91422" bIns="45711" rtlCol="0">
            <a:spAutoFit/>
          </a:bodyPr>
          <a:lstStyle/>
          <a:p>
            <a:pPr algn="ctr" defTabSz="913719">
              <a:defRPr/>
            </a:pPr>
            <a:r>
              <a:rPr lang="zh-CN" altLang="en-US" sz="1200" b="1" kern="0" dirty="0">
                <a:solidFill>
                  <a:sysClr val="window" lastClr="FFFFFF"/>
                </a:solidFill>
                <a:latin typeface="Calibri" panose="020F0502020204030204"/>
                <a:ea typeface="宋体" panose="02010600030101010101" pitchFamily="2" charset="-122"/>
              </a:rPr>
              <a:t>线下扫码</a:t>
            </a:r>
          </a:p>
        </p:txBody>
      </p:sp>
      <p:sp>
        <p:nvSpPr>
          <p:cNvPr id="55" name="矩形 54"/>
          <p:cNvSpPr/>
          <p:nvPr/>
        </p:nvSpPr>
        <p:spPr>
          <a:xfrm>
            <a:off x="584722" y="1484627"/>
            <a:ext cx="2740535" cy="732492"/>
          </a:xfrm>
          <a:prstGeom prst="rect">
            <a:avLst/>
          </a:prstGeom>
        </p:spPr>
        <p:txBody>
          <a:bodyPr wrap="square" lIns="91422" tIns="45711" rIns="91422" bIns="45711">
            <a:spAutoFit/>
          </a:bodyPr>
          <a:lstStyle/>
          <a:p>
            <a:pPr defTabSz="685131">
              <a:lnSpc>
                <a:spcPct val="130000"/>
              </a:lnSpc>
              <a:defRPr/>
            </a:pPr>
            <a:r>
              <a:rPr kumimoji="1" lang="zh-CN" altLang="en-US" sz="1200" b="1" kern="0" dirty="0">
                <a:solidFill>
                  <a:prstClr val="black">
                    <a:lumMod val="75000"/>
                    <a:lumOff val="25000"/>
                  </a:prstClr>
                </a:solidFill>
                <a:latin typeface="Century Gothic"/>
                <a:ea typeface="微软雅黑" panose="020B0503020204020204" pitchFamily="34" charset="-122"/>
              </a:rPr>
              <a:t>模式：三选一</a:t>
            </a:r>
            <a:endParaRPr kumimoji="1" lang="en-US" altLang="zh-CN" sz="1200" b="1" kern="0" dirty="0">
              <a:solidFill>
                <a:prstClr val="black">
                  <a:lumMod val="75000"/>
                  <a:lumOff val="25000"/>
                </a:prstClr>
              </a:solidFill>
              <a:latin typeface="Century Gothic"/>
              <a:ea typeface="微软雅黑" panose="020B0503020204020204" pitchFamily="34" charset="-122"/>
            </a:endParaRPr>
          </a:p>
          <a:p>
            <a:pPr defTabSz="685131">
              <a:lnSpc>
                <a:spcPct val="130000"/>
              </a:lnSpc>
              <a:defRPr/>
            </a:pPr>
            <a:r>
              <a:rPr kumimoji="1" lang="en-US" altLang="zh-CN" sz="1000" kern="0" dirty="0">
                <a:solidFill>
                  <a:prstClr val="black">
                    <a:lumMod val="75000"/>
                    <a:lumOff val="25000"/>
                  </a:prstClr>
                </a:solidFill>
                <a:latin typeface="Century Gothic"/>
                <a:ea typeface="微软雅黑" panose="020B0503020204020204" pitchFamily="34" charset="-122"/>
              </a:rPr>
              <a:t>APP</a:t>
            </a:r>
            <a:r>
              <a:rPr kumimoji="1" lang="zh-CN" altLang="en-US" sz="1000" kern="0" dirty="0">
                <a:solidFill>
                  <a:prstClr val="black">
                    <a:lumMod val="75000"/>
                    <a:lumOff val="25000"/>
                  </a:prstClr>
                </a:solidFill>
                <a:latin typeface="Century Gothic"/>
                <a:ea typeface="微软雅黑" panose="020B0503020204020204" pitchFamily="34" charset="-122"/>
              </a:rPr>
              <a:t>扫码绑定机构提供三种绑定模式，同一机构账号同一时间只能选择一种绑定模式。</a:t>
            </a:r>
            <a:endParaRPr kumimoji="1" lang="en-US" altLang="zh-CN" sz="1000" kern="0" dirty="0">
              <a:solidFill>
                <a:prstClr val="black">
                  <a:lumMod val="75000"/>
                  <a:lumOff val="25000"/>
                </a:prstClr>
              </a:solidFill>
              <a:latin typeface="Century Gothic"/>
              <a:ea typeface="微软雅黑" panose="020B0503020204020204" pitchFamily="34" charset="-122"/>
            </a:endParaRPr>
          </a:p>
        </p:txBody>
      </p:sp>
      <p:sp>
        <p:nvSpPr>
          <p:cNvPr id="56" name="矩形 55"/>
          <p:cNvSpPr/>
          <p:nvPr/>
        </p:nvSpPr>
        <p:spPr>
          <a:xfrm>
            <a:off x="584721" y="2400970"/>
            <a:ext cx="2737680" cy="932547"/>
          </a:xfrm>
          <a:prstGeom prst="rect">
            <a:avLst/>
          </a:prstGeom>
        </p:spPr>
        <p:txBody>
          <a:bodyPr wrap="square" lIns="91422" tIns="45711" rIns="91422" bIns="45711">
            <a:spAutoFit/>
          </a:bodyPr>
          <a:lstStyle/>
          <a:p>
            <a:pPr defTabSz="685131">
              <a:lnSpc>
                <a:spcPct val="130000"/>
              </a:lnSpc>
              <a:defRPr/>
            </a:pPr>
            <a:r>
              <a:rPr kumimoji="1" lang="zh-CN" altLang="en-US" sz="1200" b="1" kern="0" dirty="0">
                <a:solidFill>
                  <a:prstClr val="black">
                    <a:lumMod val="75000"/>
                    <a:lumOff val="25000"/>
                  </a:prstClr>
                </a:solidFill>
                <a:latin typeface="Century Gothic"/>
                <a:ea typeface="微软雅黑" panose="020B0503020204020204" pitchFamily="34" charset="-122"/>
              </a:rPr>
              <a:t>绑定后仅支持万方数据</a:t>
            </a:r>
            <a:r>
              <a:rPr kumimoji="1" lang="en-US" altLang="zh-CN" sz="1200" b="1" kern="0" dirty="0">
                <a:solidFill>
                  <a:prstClr val="black">
                    <a:lumMod val="75000"/>
                    <a:lumOff val="25000"/>
                  </a:prstClr>
                </a:solidFill>
                <a:latin typeface="Century Gothic"/>
                <a:ea typeface="微软雅黑" panose="020B0503020204020204" pitchFamily="34" charset="-122"/>
              </a:rPr>
              <a:t>APP</a:t>
            </a:r>
            <a:r>
              <a:rPr kumimoji="1" lang="zh-CN" altLang="en-US" sz="1200" b="1" kern="0" dirty="0">
                <a:solidFill>
                  <a:prstClr val="black">
                    <a:lumMod val="75000"/>
                    <a:lumOff val="25000"/>
                  </a:prstClr>
                </a:solidFill>
                <a:latin typeface="Century Gothic"/>
                <a:ea typeface="微软雅黑" panose="020B0503020204020204" pitchFamily="34" charset="-122"/>
              </a:rPr>
              <a:t>使用</a:t>
            </a:r>
            <a:endParaRPr kumimoji="1" lang="en-US" altLang="zh-CN" sz="1200" b="1" kern="0" dirty="0">
              <a:solidFill>
                <a:prstClr val="black">
                  <a:lumMod val="75000"/>
                  <a:lumOff val="25000"/>
                </a:prstClr>
              </a:solidFill>
              <a:latin typeface="Century Gothic"/>
              <a:ea typeface="微软雅黑" panose="020B0503020204020204" pitchFamily="34" charset="-122"/>
            </a:endParaRPr>
          </a:p>
          <a:p>
            <a:pPr defTabSz="685131">
              <a:lnSpc>
                <a:spcPct val="130000"/>
              </a:lnSpc>
              <a:defRPr/>
            </a:pPr>
            <a:r>
              <a:rPr kumimoji="1" lang="zh-CN" altLang="en-US" sz="1000" kern="0" dirty="0">
                <a:solidFill>
                  <a:prstClr val="black">
                    <a:lumMod val="75000"/>
                    <a:lumOff val="25000"/>
                  </a:prstClr>
                </a:solidFill>
                <a:latin typeface="Century Gothic"/>
                <a:ea typeface="微软雅黑" panose="020B0503020204020204" pitchFamily="34" charset="-122"/>
              </a:rPr>
              <a:t>用户通过</a:t>
            </a:r>
            <a:r>
              <a:rPr kumimoji="1" lang="en-US" altLang="zh-CN" sz="1000" kern="0" dirty="0">
                <a:solidFill>
                  <a:prstClr val="black">
                    <a:lumMod val="75000"/>
                    <a:lumOff val="25000"/>
                  </a:prstClr>
                </a:solidFill>
                <a:latin typeface="Century Gothic"/>
                <a:ea typeface="微软雅黑" panose="020B0503020204020204" pitchFamily="34" charset="-122"/>
              </a:rPr>
              <a:t>APP</a:t>
            </a:r>
            <a:r>
              <a:rPr kumimoji="1" lang="zh-CN" altLang="en-US" sz="1000" kern="0" dirty="0">
                <a:solidFill>
                  <a:prstClr val="black">
                    <a:lumMod val="75000"/>
                    <a:lumOff val="25000"/>
                  </a:prstClr>
                </a:solidFill>
                <a:latin typeface="Century Gothic"/>
                <a:ea typeface="微软雅黑" panose="020B0503020204020204" pitchFamily="34" charset="-122"/>
              </a:rPr>
              <a:t>绑定到机构账号后，仅支持万方数据</a:t>
            </a:r>
            <a:r>
              <a:rPr kumimoji="1" lang="en-US" altLang="zh-CN" sz="1000" kern="0" dirty="0">
                <a:solidFill>
                  <a:prstClr val="black">
                    <a:lumMod val="75000"/>
                    <a:lumOff val="25000"/>
                  </a:prstClr>
                </a:solidFill>
                <a:latin typeface="Century Gothic"/>
                <a:ea typeface="微软雅黑" panose="020B0503020204020204" pitchFamily="34" charset="-122"/>
              </a:rPr>
              <a:t>APP</a:t>
            </a:r>
            <a:r>
              <a:rPr kumimoji="1" lang="zh-CN" altLang="en-US" sz="1000" kern="0" dirty="0">
                <a:solidFill>
                  <a:prstClr val="black">
                    <a:lumMod val="75000"/>
                    <a:lumOff val="25000"/>
                  </a:prstClr>
                </a:solidFill>
                <a:latin typeface="Century Gothic"/>
                <a:ea typeface="微软雅黑" panose="020B0503020204020204" pitchFamily="34" charset="-122"/>
              </a:rPr>
              <a:t>享有机构权限，暂不支持反授权</a:t>
            </a:r>
            <a:r>
              <a:rPr kumimoji="1" lang="en-US" altLang="zh-CN" sz="1000" kern="0" dirty="0">
                <a:solidFill>
                  <a:prstClr val="black">
                    <a:lumMod val="75000"/>
                    <a:lumOff val="25000"/>
                  </a:prstClr>
                </a:solidFill>
                <a:latin typeface="Century Gothic"/>
                <a:ea typeface="微软雅黑" panose="020B0503020204020204" pitchFamily="34" charset="-122"/>
              </a:rPr>
              <a:t>PC</a:t>
            </a:r>
            <a:r>
              <a:rPr kumimoji="1" lang="zh-CN" altLang="en-US" sz="1000" kern="0" dirty="0">
                <a:solidFill>
                  <a:prstClr val="black">
                    <a:lumMod val="75000"/>
                    <a:lumOff val="25000"/>
                  </a:prstClr>
                </a:solidFill>
                <a:latin typeface="Century Gothic"/>
                <a:ea typeface="微软雅黑" panose="020B0503020204020204" pitchFamily="34" charset="-122"/>
              </a:rPr>
              <a:t>漫游使用。</a:t>
            </a:r>
            <a:endParaRPr kumimoji="1" lang="en-US" altLang="zh-CN" sz="1000" kern="0" dirty="0">
              <a:solidFill>
                <a:prstClr val="black">
                  <a:lumMod val="75000"/>
                  <a:lumOff val="25000"/>
                </a:prstClr>
              </a:solidFill>
              <a:latin typeface="Century Gothic"/>
              <a:ea typeface="微软雅黑" panose="020B0503020204020204" pitchFamily="34" charset="-122"/>
            </a:endParaRPr>
          </a:p>
        </p:txBody>
      </p:sp>
      <p:sp>
        <p:nvSpPr>
          <p:cNvPr id="57" name="矩形 56"/>
          <p:cNvSpPr/>
          <p:nvPr/>
        </p:nvSpPr>
        <p:spPr>
          <a:xfrm>
            <a:off x="584721" y="3509370"/>
            <a:ext cx="2737680" cy="1132604"/>
          </a:xfrm>
          <a:prstGeom prst="rect">
            <a:avLst/>
          </a:prstGeom>
        </p:spPr>
        <p:txBody>
          <a:bodyPr wrap="square" lIns="91422" tIns="45711" rIns="91422" bIns="45711">
            <a:spAutoFit/>
          </a:bodyPr>
          <a:lstStyle/>
          <a:p>
            <a:pPr defTabSz="685131">
              <a:lnSpc>
                <a:spcPct val="130000"/>
              </a:lnSpc>
              <a:defRPr/>
            </a:pPr>
            <a:r>
              <a:rPr kumimoji="1" lang="zh-CN" altLang="en-US" sz="1200" b="1" kern="0" dirty="0">
                <a:solidFill>
                  <a:prstClr val="black">
                    <a:lumMod val="75000"/>
                    <a:lumOff val="25000"/>
                  </a:prstClr>
                </a:solidFill>
                <a:latin typeface="Century Gothic"/>
                <a:ea typeface="微软雅黑" panose="020B0503020204020204" pitchFamily="34" charset="-122"/>
              </a:rPr>
              <a:t>功能参数</a:t>
            </a:r>
            <a:endParaRPr kumimoji="1" lang="en-US" altLang="zh-CN" sz="1200" b="1" kern="0" dirty="0">
              <a:solidFill>
                <a:prstClr val="black">
                  <a:lumMod val="75000"/>
                  <a:lumOff val="25000"/>
                </a:prstClr>
              </a:solidFill>
              <a:latin typeface="Century Gothic"/>
              <a:ea typeface="微软雅黑" panose="020B0503020204020204" pitchFamily="34" charset="-122"/>
            </a:endParaRPr>
          </a:p>
          <a:p>
            <a:pPr defTabSz="685131">
              <a:lnSpc>
                <a:spcPct val="130000"/>
              </a:lnSpc>
              <a:defRPr/>
            </a:pPr>
            <a:r>
              <a:rPr kumimoji="1" lang="zh-CN" altLang="en-US" sz="1000" kern="0" dirty="0">
                <a:solidFill>
                  <a:srgbClr val="FF0000"/>
                </a:solidFill>
                <a:latin typeface="Century Gothic"/>
                <a:ea typeface="微软雅黑" panose="020B0503020204020204" pitchFamily="34" charset="-122"/>
              </a:rPr>
              <a:t>需通过客服开通</a:t>
            </a:r>
            <a:r>
              <a:rPr kumimoji="1" lang="zh-CN" altLang="en-US" sz="1000" kern="0" dirty="0">
                <a:solidFill>
                  <a:prstClr val="black">
                    <a:lumMod val="75000"/>
                    <a:lumOff val="25000"/>
                  </a:prstClr>
                </a:solidFill>
                <a:latin typeface="Century Gothic"/>
                <a:ea typeface="微软雅黑" panose="020B0503020204020204" pitchFamily="34" charset="-122"/>
              </a:rPr>
              <a:t>，开通时注明所选绑定模式、绑定数量、服务开通时限。</a:t>
            </a:r>
            <a:endParaRPr kumimoji="1" lang="en-US" altLang="zh-CN" sz="1000" kern="0" dirty="0">
              <a:solidFill>
                <a:prstClr val="black">
                  <a:lumMod val="75000"/>
                  <a:lumOff val="25000"/>
                </a:prstClr>
              </a:solidFill>
              <a:latin typeface="Century Gothic"/>
              <a:ea typeface="微软雅黑" panose="020B0503020204020204" pitchFamily="34" charset="-122"/>
            </a:endParaRPr>
          </a:p>
          <a:p>
            <a:pPr defTabSz="685131">
              <a:lnSpc>
                <a:spcPct val="130000"/>
              </a:lnSpc>
              <a:defRPr/>
            </a:pPr>
            <a:r>
              <a:rPr kumimoji="1" lang="zh-CN" altLang="en-US" sz="1000" kern="0" dirty="0">
                <a:solidFill>
                  <a:prstClr val="black">
                    <a:lumMod val="75000"/>
                    <a:lumOff val="25000"/>
                  </a:prstClr>
                </a:solidFill>
                <a:latin typeface="Century Gothic"/>
                <a:ea typeface="微软雅黑" panose="020B0503020204020204" pitchFamily="34" charset="-122"/>
              </a:rPr>
              <a:t>用户绑定时</a:t>
            </a:r>
            <a:r>
              <a:rPr kumimoji="1" lang="zh-CN" altLang="en-US" sz="1000" kern="0" dirty="0">
                <a:solidFill>
                  <a:prstClr val="black">
                    <a:lumMod val="75000"/>
                    <a:lumOff val="25000"/>
                  </a:prstClr>
                </a:solidFill>
                <a:latin typeface="Century Gothic"/>
                <a:ea typeface="微软雅黑" panose="020B0503020204020204" pitchFamily="34" charset="-122"/>
              </a:rPr>
              <a:t>限、单</a:t>
            </a:r>
            <a:r>
              <a:rPr kumimoji="1" lang="zh-CN" altLang="en-US" sz="1000" kern="0" dirty="0">
                <a:solidFill>
                  <a:prstClr val="black">
                    <a:lumMod val="75000"/>
                    <a:lumOff val="25000"/>
                  </a:prstClr>
                </a:solidFill>
                <a:latin typeface="Century Gothic"/>
                <a:ea typeface="微软雅黑" panose="020B0503020204020204" pitchFamily="34" charset="-122"/>
              </a:rPr>
              <a:t>日下载篇</a:t>
            </a:r>
            <a:r>
              <a:rPr kumimoji="1" lang="zh-CN" altLang="en-US" sz="1000" kern="0" dirty="0">
                <a:solidFill>
                  <a:prstClr val="black">
                    <a:lumMod val="75000"/>
                    <a:lumOff val="25000"/>
                  </a:prstClr>
                </a:solidFill>
                <a:latin typeface="Century Gothic"/>
                <a:ea typeface="微软雅黑" panose="020B0503020204020204" pitchFamily="34" charset="-122"/>
              </a:rPr>
              <a:t>数两</a:t>
            </a:r>
            <a:r>
              <a:rPr kumimoji="1" lang="zh-CN" altLang="en-US" sz="1000" kern="0" dirty="0">
                <a:solidFill>
                  <a:prstClr val="black">
                    <a:lumMod val="75000"/>
                    <a:lumOff val="25000"/>
                  </a:prstClr>
                </a:solidFill>
                <a:latin typeface="Century Gothic"/>
                <a:ea typeface="微软雅黑" panose="020B0503020204020204" pitchFamily="34" charset="-122"/>
              </a:rPr>
              <a:t>项可按机构需要设定。</a:t>
            </a:r>
            <a:endParaRPr kumimoji="1" lang="en-US" altLang="zh-CN" sz="1000" kern="0" dirty="0">
              <a:solidFill>
                <a:prstClr val="black">
                  <a:lumMod val="75000"/>
                  <a:lumOff val="25000"/>
                </a:prstClr>
              </a:solidFill>
              <a:latin typeface="Century Gothic"/>
              <a:ea typeface="微软雅黑" panose="020B0503020204020204" pitchFamily="34" charset="-122"/>
            </a:endParaRPr>
          </a:p>
        </p:txBody>
      </p:sp>
      <p:sp>
        <p:nvSpPr>
          <p:cNvPr id="58" name="矩形 57"/>
          <p:cNvSpPr/>
          <p:nvPr/>
        </p:nvSpPr>
        <p:spPr>
          <a:xfrm>
            <a:off x="3827413" y="4282610"/>
            <a:ext cx="1387056" cy="369318"/>
          </a:xfrm>
          <a:prstGeom prst="rect">
            <a:avLst/>
          </a:prstGeom>
        </p:spPr>
        <p:txBody>
          <a:bodyPr wrap="square" lIns="91422" tIns="45711" rIns="91422" bIns="45711">
            <a:spAutoFit/>
          </a:bodyPr>
          <a:lstStyle/>
          <a:p>
            <a:pPr defTabSz="913719">
              <a:defRPr/>
            </a:pPr>
            <a:r>
              <a:rPr lang="zh-CN" altLang="en-US" sz="900" kern="0" dirty="0">
                <a:solidFill>
                  <a:prstClr val="white"/>
                </a:solidFill>
                <a:latin typeface="微软雅黑" panose="020B0503020204020204" pitchFamily="34" charset="-122"/>
                <a:ea typeface="宋体" panose="02010600030101010101" pitchFamily="2" charset="-122"/>
              </a:rPr>
              <a:t>适用情况：</a:t>
            </a:r>
            <a:endParaRPr lang="en-US" altLang="zh-CN" sz="900" kern="0" dirty="0">
              <a:solidFill>
                <a:prstClr val="white"/>
              </a:solidFill>
              <a:latin typeface="微软雅黑" panose="020B0503020204020204" pitchFamily="34" charset="-122"/>
              <a:ea typeface="宋体" panose="02010600030101010101" pitchFamily="2" charset="-122"/>
            </a:endParaRPr>
          </a:p>
          <a:p>
            <a:pPr defTabSz="913719">
              <a:defRPr/>
            </a:pPr>
            <a:r>
              <a:rPr lang="zh-CN" altLang="en-US" sz="900" kern="0" dirty="0">
                <a:solidFill>
                  <a:prstClr val="white"/>
                </a:solidFill>
                <a:latin typeface="微软雅黑" panose="020B0503020204020204" pitchFamily="34" charset="-122"/>
                <a:ea typeface="宋体" panose="02010600030101010101" pitchFamily="2" charset="-122"/>
              </a:rPr>
              <a:t>机构所需绑定数量中等</a:t>
            </a:r>
          </a:p>
        </p:txBody>
      </p:sp>
      <p:sp>
        <p:nvSpPr>
          <p:cNvPr id="59" name="矩形 58"/>
          <p:cNvSpPr/>
          <p:nvPr/>
        </p:nvSpPr>
        <p:spPr>
          <a:xfrm>
            <a:off x="6982016" y="4282610"/>
            <a:ext cx="1387056" cy="369318"/>
          </a:xfrm>
          <a:prstGeom prst="rect">
            <a:avLst/>
          </a:prstGeom>
        </p:spPr>
        <p:txBody>
          <a:bodyPr wrap="square" lIns="91422" tIns="45711" rIns="91422" bIns="45711">
            <a:spAutoFit/>
          </a:bodyPr>
          <a:lstStyle/>
          <a:p>
            <a:pPr defTabSz="913719">
              <a:defRPr/>
            </a:pPr>
            <a:r>
              <a:rPr lang="zh-CN" altLang="en-US" sz="900" kern="0" dirty="0">
                <a:solidFill>
                  <a:prstClr val="white"/>
                </a:solidFill>
                <a:latin typeface="微软雅黑" panose="020B0503020204020204" pitchFamily="34" charset="-122"/>
                <a:ea typeface="宋体" panose="02010600030101010101" pitchFamily="2" charset="-122"/>
              </a:rPr>
              <a:t>适用情况：</a:t>
            </a:r>
            <a:endParaRPr lang="en-US" altLang="zh-CN" sz="900" kern="0" dirty="0">
              <a:solidFill>
                <a:prstClr val="white"/>
              </a:solidFill>
              <a:latin typeface="微软雅黑" panose="020B0503020204020204" pitchFamily="34" charset="-122"/>
              <a:ea typeface="宋体" panose="02010600030101010101" pitchFamily="2" charset="-122"/>
            </a:endParaRPr>
          </a:p>
          <a:p>
            <a:pPr defTabSz="913719">
              <a:defRPr/>
            </a:pPr>
            <a:r>
              <a:rPr lang="zh-CN" altLang="en-US" sz="900" kern="0" dirty="0">
                <a:solidFill>
                  <a:prstClr val="white"/>
                </a:solidFill>
                <a:latin typeface="微软雅黑" panose="020B0503020204020204" pitchFamily="34" charset="-122"/>
                <a:ea typeface="宋体" panose="02010600030101010101" pitchFamily="2" charset="-122"/>
              </a:rPr>
              <a:t>机构所需绑定数量大量</a:t>
            </a:r>
          </a:p>
        </p:txBody>
      </p:sp>
      <p:sp>
        <p:nvSpPr>
          <p:cNvPr id="60" name="矩形 59"/>
          <p:cNvSpPr/>
          <p:nvPr/>
        </p:nvSpPr>
        <p:spPr>
          <a:xfrm>
            <a:off x="5425586" y="4283483"/>
            <a:ext cx="1387056" cy="369318"/>
          </a:xfrm>
          <a:prstGeom prst="rect">
            <a:avLst/>
          </a:prstGeom>
        </p:spPr>
        <p:txBody>
          <a:bodyPr wrap="square" lIns="91422" tIns="45711" rIns="91422" bIns="45711">
            <a:spAutoFit/>
          </a:bodyPr>
          <a:lstStyle/>
          <a:p>
            <a:pPr defTabSz="913719">
              <a:defRPr/>
            </a:pPr>
            <a:r>
              <a:rPr lang="zh-CN" altLang="en-US" sz="900" kern="0" dirty="0">
                <a:solidFill>
                  <a:prstClr val="white"/>
                </a:solidFill>
                <a:latin typeface="微软雅黑" panose="020B0503020204020204" pitchFamily="34" charset="-122"/>
                <a:ea typeface="宋体" panose="02010600030101010101" pitchFamily="2" charset="-122"/>
              </a:rPr>
              <a:t>适用情况：</a:t>
            </a:r>
            <a:endParaRPr lang="en-US" altLang="zh-CN" sz="900" kern="0" dirty="0">
              <a:solidFill>
                <a:prstClr val="white"/>
              </a:solidFill>
              <a:latin typeface="微软雅黑" panose="020B0503020204020204" pitchFamily="34" charset="-122"/>
              <a:ea typeface="宋体" panose="02010600030101010101" pitchFamily="2" charset="-122"/>
            </a:endParaRPr>
          </a:p>
          <a:p>
            <a:pPr defTabSz="913719">
              <a:defRPr/>
            </a:pPr>
            <a:r>
              <a:rPr lang="zh-CN" altLang="en-US" sz="900" kern="0" dirty="0">
                <a:solidFill>
                  <a:prstClr val="white"/>
                </a:solidFill>
                <a:latin typeface="微软雅黑" panose="020B0503020204020204" pitchFamily="34" charset="-122"/>
                <a:ea typeface="宋体" panose="02010600030101010101" pitchFamily="2" charset="-122"/>
              </a:rPr>
              <a:t>少量绑定数量或试用</a:t>
            </a:r>
          </a:p>
        </p:txBody>
      </p:sp>
      <p:sp>
        <p:nvSpPr>
          <p:cNvPr id="61" name="矩形 60"/>
          <p:cNvSpPr/>
          <p:nvPr/>
        </p:nvSpPr>
        <p:spPr>
          <a:xfrm>
            <a:off x="584720" y="983334"/>
            <a:ext cx="2234679" cy="338554"/>
          </a:xfrm>
          <a:prstGeom prst="rect">
            <a:avLst/>
          </a:prstGeom>
        </p:spPr>
        <p:txBody>
          <a:bodyPr wrap="square" lIns="91436" tIns="45718" rIns="91436" bIns="45718">
            <a:spAutoFit/>
          </a:bodyPr>
          <a:lstStyle/>
          <a:p>
            <a:pPr marL="171442" indent="-171442" defTabSz="685131">
              <a:buFont typeface="Wingdings" panose="05000000000000000000" pitchFamily="2" charset="2"/>
              <a:buChar char="n"/>
              <a:defRPr/>
            </a:pPr>
            <a:r>
              <a:rPr lang="en-US" altLang="zh-CN" sz="1600" b="1" kern="0" dirty="0">
                <a:solidFill>
                  <a:srgbClr val="FF0000"/>
                </a:solidFill>
                <a:latin typeface="微软雅黑" panose="020B0503020204020204" pitchFamily="34" charset="-122"/>
                <a:ea typeface="微软雅黑" panose="020B0503020204020204" pitchFamily="34" charset="-122"/>
              </a:rPr>
              <a:t>APP</a:t>
            </a:r>
            <a:r>
              <a:rPr lang="zh-CN" altLang="en-US" sz="1600" b="1" kern="0" dirty="0">
                <a:solidFill>
                  <a:srgbClr val="FF0000"/>
                </a:solidFill>
                <a:latin typeface="微软雅黑" panose="020B0503020204020204" pitchFamily="34" charset="-122"/>
                <a:ea typeface="微软雅黑" panose="020B0503020204020204" pitchFamily="34" charset="-122"/>
              </a:rPr>
              <a:t>扫码绑定机构</a:t>
            </a:r>
            <a:endParaRPr lang="en-US" altLang="zh-CN" sz="1600" b="1" kern="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a:defRPr/>
            </a:pPr>
            <a:r>
              <a:rPr kumimoji="1" lang="en-US" altLang="zh-CN" sz="2000" dirty="0">
                <a:solidFill>
                  <a:srgbClr val="FFFFFF"/>
                </a:solidFill>
                <a:latin typeface="Calibri" panose="020F0502020204030204"/>
                <a:ea typeface="微软雅黑" panose="020B0503020204020204" pitchFamily="34" charset="-122"/>
              </a:rPr>
              <a:t>4.</a:t>
            </a:r>
            <a:r>
              <a:rPr kumimoji="1" lang="zh-CN" altLang="en-US" sz="1200" b="1" dirty="0">
                <a:solidFill>
                  <a:srgbClr val="FFFFFF"/>
                </a:solidFill>
                <a:latin typeface="Calibri" panose="020F0502020204030204"/>
                <a:ea typeface="微软雅黑" panose="020B0503020204020204" pitchFamily="34" charset="-122"/>
              </a:rPr>
              <a:t>万方移动</a:t>
            </a:r>
            <a:r>
              <a:rPr kumimoji="1" lang="en-US" altLang="zh-CN" sz="1200" b="1" dirty="0">
                <a:solidFill>
                  <a:srgbClr val="FFFFFF"/>
                </a:solidFill>
                <a:latin typeface="Calibri" panose="020F0502020204030204"/>
                <a:ea typeface="微软雅黑" panose="020B0503020204020204" pitchFamily="34" charset="-122"/>
              </a:rPr>
              <a:t>——</a:t>
            </a:r>
            <a:r>
              <a:rPr kumimoji="1" lang="zh-CN" altLang="en-US" sz="1400" b="1" dirty="0">
                <a:solidFill>
                  <a:srgbClr val="FF0000"/>
                </a:solidFill>
                <a:latin typeface="Calibri" panose="020F0502020204030204"/>
                <a:ea typeface="微软雅黑" panose="020B0503020204020204" pitchFamily="34" charset="-122"/>
              </a:rPr>
              <a:t>机构增值服务</a:t>
            </a:r>
            <a:endParaRPr lang="zh-CN" altLang="en-US" sz="1400" b="1" dirty="0">
              <a:solidFill>
                <a:srgbClr val="FF0000"/>
              </a:solidFill>
              <a:latin typeface="Calibri" panose="020F0502020204030204"/>
              <a:ea typeface="微软雅黑" panose="020B0503020204020204" pitchFamily="34" charset="-122"/>
            </a:endParaRPr>
          </a:p>
        </p:txBody>
      </p:sp>
      <p:pic>
        <p:nvPicPr>
          <p:cNvPr id="37" name="Picture 3" descr="C:\Documents and Settings\Administrator\桌面\ipad.pn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4358" y="475200"/>
            <a:ext cx="2340900" cy="46683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8" name="矩形 37"/>
          <p:cNvSpPr/>
          <p:nvPr/>
        </p:nvSpPr>
        <p:spPr>
          <a:xfrm>
            <a:off x="1031168" y="1672987"/>
            <a:ext cx="5308303" cy="772505"/>
          </a:xfrm>
          <a:prstGeom prst="rect">
            <a:avLst/>
          </a:prstGeom>
        </p:spPr>
        <p:txBody>
          <a:bodyPr wrap="square" lIns="91422" tIns="45711" rIns="91422" bIns="45711">
            <a:spAutoFit/>
          </a:bodyPr>
          <a:lstStyle/>
          <a:p>
            <a:pPr defTabSz="685131">
              <a:lnSpc>
                <a:spcPct val="130000"/>
              </a:lnSpc>
              <a:defRPr/>
            </a:pPr>
            <a:r>
              <a:rPr kumimoji="1" lang="zh-CN" altLang="en-US" sz="1400" kern="0" dirty="0">
                <a:solidFill>
                  <a:prstClr val="black">
                    <a:lumMod val="75000"/>
                    <a:lumOff val="25000"/>
                  </a:prstClr>
                </a:solidFill>
                <a:latin typeface="Century Gothic"/>
                <a:ea typeface="微软雅黑" panose="020B0503020204020204" pitchFamily="34" charset="-122"/>
              </a:rPr>
              <a:t>标准化嵌入</a:t>
            </a:r>
            <a:endParaRPr kumimoji="1" lang="en-US" altLang="zh-CN" sz="1400" kern="0" dirty="0">
              <a:solidFill>
                <a:prstClr val="black">
                  <a:lumMod val="75000"/>
                  <a:lumOff val="25000"/>
                </a:prstClr>
              </a:solidFill>
              <a:latin typeface="Century Gothic"/>
              <a:ea typeface="微软雅黑" panose="020B0503020204020204" pitchFamily="34" charset="-122"/>
            </a:endParaRPr>
          </a:p>
          <a:p>
            <a:pPr defTabSz="685131">
              <a:lnSpc>
                <a:spcPct val="130000"/>
              </a:lnSpc>
              <a:defRPr/>
            </a:pPr>
            <a:r>
              <a:rPr kumimoji="1" lang="zh-CN" altLang="en-US" sz="1000" kern="0" dirty="0">
                <a:solidFill>
                  <a:prstClr val="black">
                    <a:lumMod val="75000"/>
                    <a:lumOff val="25000"/>
                  </a:prstClr>
                </a:solidFill>
                <a:latin typeface="Century Gothic"/>
                <a:ea typeface="微软雅黑" panose="020B0503020204020204" pitchFamily="34" charset="-122"/>
              </a:rPr>
              <a:t>嵌入形式：向客户提供嵌入链接，客户将链接配置到其机构公众号中，其用户即可通过机构权限访问万方资源</a:t>
            </a:r>
            <a:r>
              <a:rPr kumimoji="1" lang="zh-CN" altLang="en-US" sz="1000" kern="0" dirty="0">
                <a:solidFill>
                  <a:prstClr val="black">
                    <a:lumMod val="75000"/>
                    <a:lumOff val="25000"/>
                  </a:prstClr>
                </a:solidFill>
                <a:latin typeface="Century Gothic"/>
                <a:ea typeface="微软雅黑" panose="020B0503020204020204" pitchFamily="34" charset="-122"/>
              </a:rPr>
              <a:t>。</a:t>
            </a:r>
            <a:endParaRPr kumimoji="1" lang="en-US" altLang="zh-CN" sz="1000" kern="0" dirty="0">
              <a:solidFill>
                <a:prstClr val="black">
                  <a:lumMod val="75000"/>
                  <a:lumOff val="25000"/>
                </a:prstClr>
              </a:solidFill>
              <a:latin typeface="Century Gothic"/>
              <a:ea typeface="微软雅黑" panose="020B0503020204020204" pitchFamily="34" charset="-122"/>
            </a:endParaRPr>
          </a:p>
        </p:txBody>
      </p:sp>
      <p:sp>
        <p:nvSpPr>
          <p:cNvPr id="39" name="矩形 38"/>
          <p:cNvSpPr/>
          <p:nvPr/>
        </p:nvSpPr>
        <p:spPr>
          <a:xfrm>
            <a:off x="1031166" y="3307266"/>
            <a:ext cx="5308302" cy="572450"/>
          </a:xfrm>
          <a:prstGeom prst="rect">
            <a:avLst/>
          </a:prstGeom>
        </p:spPr>
        <p:txBody>
          <a:bodyPr wrap="square" lIns="91422" tIns="45711" rIns="91422" bIns="45711">
            <a:spAutoFit/>
          </a:bodyPr>
          <a:lstStyle/>
          <a:p>
            <a:pPr defTabSz="685131">
              <a:lnSpc>
                <a:spcPct val="130000"/>
              </a:lnSpc>
              <a:defRPr/>
            </a:pPr>
            <a:r>
              <a:rPr kumimoji="1" lang="zh-CN" altLang="en-US" sz="1400" kern="0" dirty="0">
                <a:solidFill>
                  <a:prstClr val="black">
                    <a:lumMod val="75000"/>
                    <a:lumOff val="25000"/>
                  </a:prstClr>
                </a:solidFill>
                <a:latin typeface="Century Gothic"/>
                <a:ea typeface="微软雅黑" panose="020B0503020204020204" pitchFamily="34" charset="-122"/>
              </a:rPr>
              <a:t>定制化嵌入</a:t>
            </a:r>
            <a:endParaRPr kumimoji="1" lang="en-US" altLang="zh-CN" sz="1400" kern="0" dirty="0">
              <a:solidFill>
                <a:prstClr val="black">
                  <a:lumMod val="75000"/>
                  <a:lumOff val="25000"/>
                </a:prstClr>
              </a:solidFill>
              <a:latin typeface="Century Gothic"/>
              <a:ea typeface="微软雅黑" panose="020B0503020204020204" pitchFamily="34" charset="-122"/>
            </a:endParaRPr>
          </a:p>
          <a:p>
            <a:pPr defTabSz="685131">
              <a:lnSpc>
                <a:spcPct val="130000"/>
              </a:lnSpc>
              <a:defRPr/>
            </a:pPr>
            <a:r>
              <a:rPr kumimoji="1" lang="zh-CN" altLang="en-US" sz="1000" kern="0" dirty="0">
                <a:solidFill>
                  <a:prstClr val="black">
                    <a:lumMod val="75000"/>
                    <a:lumOff val="25000"/>
                  </a:prstClr>
                </a:solidFill>
                <a:latin typeface="Century Gothic"/>
                <a:ea typeface="微软雅黑" panose="020B0503020204020204" pitchFamily="34" charset="-122"/>
              </a:rPr>
              <a:t>若标准化嵌入无法满足客户需求，其他嵌入方式需进行定制化开发</a:t>
            </a:r>
            <a:r>
              <a:rPr kumimoji="1" lang="zh-CN" altLang="en-US" sz="1000" kern="0" dirty="0">
                <a:solidFill>
                  <a:prstClr val="black">
                    <a:lumMod val="75000"/>
                    <a:lumOff val="25000"/>
                  </a:prstClr>
                </a:solidFill>
                <a:latin typeface="Century Gothic"/>
                <a:ea typeface="微软雅黑" panose="020B0503020204020204" pitchFamily="34" charset="-122"/>
              </a:rPr>
              <a:t>。</a:t>
            </a:r>
            <a:endParaRPr kumimoji="1" lang="en-US" altLang="zh-CN" sz="1000" kern="0" dirty="0">
              <a:solidFill>
                <a:prstClr val="black">
                  <a:lumMod val="75000"/>
                  <a:lumOff val="25000"/>
                </a:prstClr>
              </a:solidFill>
              <a:latin typeface="Century Gothic"/>
              <a:ea typeface="微软雅黑" panose="020B0503020204020204" pitchFamily="34" charset="-122"/>
            </a:endParaRPr>
          </a:p>
        </p:txBody>
      </p:sp>
      <p:pic>
        <p:nvPicPr>
          <p:cNvPr id="40" name="图片 39"/>
          <p:cNvPicPr>
            <a:picLocks noChangeAspect="1"/>
          </p:cNvPicPr>
          <p:nvPr/>
        </p:nvPicPr>
        <p:blipFill>
          <a:blip r:embed="rId7"/>
          <a:stretch>
            <a:fillRect/>
          </a:stretch>
        </p:blipFill>
        <p:spPr>
          <a:xfrm>
            <a:off x="6580346" y="942977"/>
            <a:ext cx="2099310" cy="3725325"/>
          </a:xfrm>
          <a:prstGeom prst="rect">
            <a:avLst/>
          </a:prstGeom>
        </p:spPr>
      </p:pic>
      <p:sp>
        <p:nvSpPr>
          <p:cNvPr id="41" name="椭圆 40"/>
          <p:cNvSpPr>
            <a:spLocks noChangeAspect="1"/>
          </p:cNvSpPr>
          <p:nvPr/>
        </p:nvSpPr>
        <p:spPr>
          <a:xfrm>
            <a:off x="531812" y="3386731"/>
            <a:ext cx="453600" cy="45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US" altLang="zh-CN" sz="1200" b="1" dirty="0">
                <a:solidFill>
                  <a:prstClr val="white"/>
                </a:solidFill>
                <a:latin typeface="Calibri" panose="020F0502020204030204"/>
                <a:ea typeface="宋体" panose="02010600030101010101" pitchFamily="2" charset="-122"/>
              </a:rPr>
              <a:t>2</a:t>
            </a:r>
            <a:endParaRPr lang="zh-CN" altLang="en-US" sz="1200" b="1" dirty="0">
              <a:solidFill>
                <a:prstClr val="white"/>
              </a:solidFill>
              <a:latin typeface="Calibri" panose="020F0502020204030204"/>
              <a:ea typeface="宋体" panose="02010600030101010101" pitchFamily="2" charset="-122"/>
            </a:endParaRPr>
          </a:p>
        </p:txBody>
      </p:sp>
      <p:sp>
        <p:nvSpPr>
          <p:cNvPr id="42" name="椭圆 41"/>
          <p:cNvSpPr>
            <a:spLocks noChangeAspect="1"/>
          </p:cNvSpPr>
          <p:nvPr/>
        </p:nvSpPr>
        <p:spPr>
          <a:xfrm>
            <a:off x="531974" y="1754246"/>
            <a:ext cx="453600" cy="45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US" altLang="zh-CN" sz="1200" b="1" dirty="0">
                <a:solidFill>
                  <a:prstClr val="white"/>
                </a:solidFill>
                <a:latin typeface="Calibri" panose="020F0502020204030204"/>
                <a:ea typeface="宋体" panose="02010600030101010101" pitchFamily="2" charset="-122"/>
              </a:rPr>
              <a:t>1</a:t>
            </a:r>
            <a:endParaRPr lang="zh-CN" altLang="en-US" sz="1200" b="1" dirty="0">
              <a:solidFill>
                <a:prstClr val="white"/>
              </a:solidFill>
              <a:latin typeface="Calibri" panose="020F0502020204030204"/>
              <a:ea typeface="宋体" panose="02010600030101010101" pitchFamily="2" charset="-122"/>
            </a:endParaRPr>
          </a:p>
        </p:txBody>
      </p:sp>
      <p:sp>
        <p:nvSpPr>
          <p:cNvPr id="43" name="矩形 42"/>
          <p:cNvSpPr/>
          <p:nvPr/>
        </p:nvSpPr>
        <p:spPr>
          <a:xfrm>
            <a:off x="584720" y="983334"/>
            <a:ext cx="2234679" cy="338554"/>
          </a:xfrm>
          <a:prstGeom prst="rect">
            <a:avLst/>
          </a:prstGeom>
        </p:spPr>
        <p:txBody>
          <a:bodyPr wrap="square" lIns="91436" tIns="45718" rIns="91436" bIns="45718">
            <a:spAutoFit/>
          </a:bodyPr>
          <a:lstStyle/>
          <a:p>
            <a:pPr marL="171442" indent="-171442" defTabSz="685131">
              <a:buFont typeface="Wingdings" panose="05000000000000000000" pitchFamily="2" charset="2"/>
              <a:buChar char="n"/>
              <a:defRPr/>
            </a:pPr>
            <a:r>
              <a:rPr lang="zh-CN" altLang="en-US" sz="1600" b="1" kern="0" dirty="0">
                <a:solidFill>
                  <a:srgbClr val="FF0000"/>
                </a:solidFill>
                <a:latin typeface="微软雅黑" panose="020B0503020204020204" pitchFamily="34" charset="-122"/>
                <a:ea typeface="微软雅黑" panose="020B0503020204020204" pitchFamily="34" charset="-122"/>
              </a:rPr>
              <a:t>微信公众号嵌入服务</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a:defRPr/>
            </a:pPr>
            <a:r>
              <a:rPr kumimoji="1" lang="en-US" altLang="zh-CN" sz="2000" dirty="0">
                <a:solidFill>
                  <a:srgbClr val="FFFFFF"/>
                </a:solidFill>
                <a:latin typeface="Calibri" panose="020F0502020204030204"/>
                <a:ea typeface="微软雅黑" panose="020B0503020204020204" pitchFamily="34" charset="-122"/>
              </a:rPr>
              <a:t>4.</a:t>
            </a:r>
            <a:r>
              <a:rPr kumimoji="1" lang="zh-CN" altLang="en-US" sz="1200" b="1" dirty="0">
                <a:solidFill>
                  <a:srgbClr val="FFFFFF"/>
                </a:solidFill>
                <a:latin typeface="Calibri" panose="020F0502020204030204"/>
                <a:ea typeface="微软雅黑" panose="020B0503020204020204" pitchFamily="34" charset="-122"/>
              </a:rPr>
              <a:t>万方移动</a:t>
            </a:r>
            <a:r>
              <a:rPr kumimoji="1" lang="en-US" altLang="zh-CN" sz="1200" b="1" dirty="0">
                <a:solidFill>
                  <a:srgbClr val="FFFFFF"/>
                </a:solidFill>
                <a:latin typeface="Calibri" panose="020F0502020204030204"/>
                <a:ea typeface="微软雅黑" panose="020B0503020204020204" pitchFamily="34" charset="-122"/>
              </a:rPr>
              <a:t>——</a:t>
            </a:r>
            <a:r>
              <a:rPr kumimoji="1" lang="zh-CN" altLang="en-US" sz="1400" b="1" dirty="0">
                <a:solidFill>
                  <a:srgbClr val="FF0000"/>
                </a:solidFill>
                <a:latin typeface="Calibri" panose="020F0502020204030204"/>
                <a:ea typeface="微软雅黑" panose="020B0503020204020204" pitchFamily="34" charset="-122"/>
              </a:rPr>
              <a:t>机构增值服务</a:t>
            </a:r>
            <a:endParaRPr lang="zh-CN" altLang="en-US" sz="1400" b="1" dirty="0">
              <a:solidFill>
                <a:srgbClr val="FF0000"/>
              </a:solidFill>
              <a:latin typeface="Calibri" panose="020F0502020204030204"/>
              <a:ea typeface="微软雅黑" panose="020B0503020204020204" pitchFamily="34" charset="-122"/>
            </a:endParaRPr>
          </a:p>
        </p:txBody>
      </p:sp>
      <p:sp>
        <p:nvSpPr>
          <p:cNvPr id="43" name="矩形 42"/>
          <p:cNvSpPr/>
          <p:nvPr/>
        </p:nvSpPr>
        <p:spPr>
          <a:xfrm>
            <a:off x="584720" y="983334"/>
            <a:ext cx="2234679" cy="338554"/>
          </a:xfrm>
          <a:prstGeom prst="rect">
            <a:avLst/>
          </a:prstGeom>
        </p:spPr>
        <p:txBody>
          <a:bodyPr wrap="square" lIns="91436" tIns="45718" rIns="91436" bIns="45718">
            <a:spAutoFit/>
          </a:bodyPr>
          <a:lstStyle/>
          <a:p>
            <a:pPr marL="171442" indent="-171442" defTabSz="685131">
              <a:buFont typeface="Wingdings" panose="05000000000000000000" pitchFamily="2" charset="2"/>
              <a:buChar char="n"/>
              <a:defRPr/>
            </a:pPr>
            <a:r>
              <a:rPr lang="en-US" altLang="zh-CN" sz="1600" b="1" kern="0" dirty="0">
                <a:solidFill>
                  <a:srgbClr val="FF0000"/>
                </a:solidFill>
                <a:latin typeface="微软雅黑" panose="020B0503020204020204" pitchFamily="34" charset="-122"/>
                <a:ea typeface="微软雅黑" panose="020B0503020204020204" pitchFamily="34" charset="-122"/>
              </a:rPr>
              <a:t>APP</a:t>
            </a:r>
            <a:r>
              <a:rPr lang="zh-CN" altLang="en-US" sz="1600" b="1" kern="0" dirty="0">
                <a:solidFill>
                  <a:srgbClr val="FF0000"/>
                </a:solidFill>
                <a:latin typeface="微软雅黑" panose="020B0503020204020204" pitchFamily="34" charset="-122"/>
                <a:ea typeface="微软雅黑" panose="020B0503020204020204" pitchFamily="34" charset="-122"/>
              </a:rPr>
              <a:t>嵌入服务</a:t>
            </a:r>
          </a:p>
        </p:txBody>
      </p:sp>
      <p:grpSp>
        <p:nvGrpSpPr>
          <p:cNvPr id="13" name="组合 12"/>
          <p:cNvGrpSpPr/>
          <p:nvPr/>
        </p:nvGrpSpPr>
        <p:grpSpPr>
          <a:xfrm>
            <a:off x="4007290" y="1573028"/>
            <a:ext cx="1683746" cy="1001940"/>
            <a:chOff x="5343050" y="2771741"/>
            <a:chExt cx="2244995" cy="1335920"/>
          </a:xfrm>
          <a:solidFill>
            <a:srgbClr val="629DD1"/>
          </a:solidFill>
        </p:grpSpPr>
        <p:sp>
          <p:nvSpPr>
            <p:cNvPr id="14" name="直角三角形 13"/>
            <p:cNvSpPr/>
            <p:nvPr/>
          </p:nvSpPr>
          <p:spPr>
            <a:xfrm rot="1800000">
              <a:off x="5343050" y="2771741"/>
              <a:ext cx="2244995" cy="133592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zh-CN" altLang="en-US" sz="1400" kern="0">
                <a:solidFill>
                  <a:prstClr val="white"/>
                </a:solidFill>
                <a:latin typeface="Calibri" panose="020F0502020204030204"/>
                <a:ea typeface="宋体" panose="02010600030101010101" pitchFamily="2" charset="-122"/>
                <a:cs typeface="+mn-ea"/>
                <a:sym typeface="+mn-lt"/>
              </a:endParaRPr>
            </a:p>
          </p:txBody>
        </p:sp>
        <p:sp>
          <p:nvSpPr>
            <p:cNvPr id="15" name="矩形 7"/>
            <p:cNvSpPr>
              <a:spLocks noChangeArrowheads="1"/>
            </p:cNvSpPr>
            <p:nvPr/>
          </p:nvSpPr>
          <p:spPr bwMode="auto">
            <a:xfrm rot="1800000">
              <a:off x="5365130" y="3344248"/>
              <a:ext cx="1066959" cy="3693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766" fontAlgn="base">
                <a:spcBef>
                  <a:spcPct val="0"/>
                </a:spcBef>
                <a:spcAft>
                  <a:spcPct val="0"/>
                </a:spcAft>
                <a:defRPr/>
              </a:pPr>
              <a:r>
                <a:rPr lang="zh-CN" altLang="en-US" sz="1200" b="1" kern="0" dirty="0">
                  <a:solidFill>
                    <a:prstClr val="white"/>
                  </a:solidFill>
                  <a:latin typeface="Calibri" panose="020F0502020204030204"/>
                  <a:ea typeface="宋体" panose="02010600030101010101" pitchFamily="2" charset="-122"/>
                  <a:cs typeface="+mn-ea"/>
                  <a:sym typeface="+mn-lt"/>
                </a:rPr>
                <a:t>接口说明</a:t>
              </a:r>
            </a:p>
          </p:txBody>
        </p:sp>
      </p:grpSp>
      <p:grpSp>
        <p:nvGrpSpPr>
          <p:cNvPr id="16" name="组合 15"/>
          <p:cNvGrpSpPr/>
          <p:nvPr/>
        </p:nvGrpSpPr>
        <p:grpSpPr>
          <a:xfrm>
            <a:off x="4007257" y="3247830"/>
            <a:ext cx="1683746" cy="1034747"/>
            <a:chOff x="5343007" y="5004810"/>
            <a:chExt cx="2244995" cy="1379661"/>
          </a:xfrm>
          <a:solidFill>
            <a:schemeClr val="accent1"/>
          </a:solidFill>
        </p:grpSpPr>
        <p:sp>
          <p:nvSpPr>
            <p:cNvPr id="17" name="直角三角形 16"/>
            <p:cNvSpPr/>
            <p:nvPr/>
          </p:nvSpPr>
          <p:spPr>
            <a:xfrm rot="8990440">
              <a:off x="5343007" y="5048551"/>
              <a:ext cx="2244995" cy="1335920"/>
            </a:xfrm>
            <a:prstGeom prst="rtTriangle">
              <a:avLst/>
            </a:prstGeom>
            <a:solidFill>
              <a:srgbClr val="4A66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zh-CN" altLang="en-US" sz="1400" kern="0">
                <a:solidFill>
                  <a:prstClr val="white"/>
                </a:solidFill>
                <a:latin typeface="Calibri" panose="020F0502020204030204"/>
                <a:ea typeface="宋体" panose="02010600030101010101" pitchFamily="2" charset="-122"/>
                <a:cs typeface="+mn-ea"/>
                <a:sym typeface="+mn-lt"/>
              </a:endParaRPr>
            </a:p>
          </p:txBody>
        </p:sp>
        <p:sp>
          <p:nvSpPr>
            <p:cNvPr id="18" name="矩形 7"/>
            <p:cNvSpPr>
              <a:spLocks noChangeArrowheads="1"/>
            </p:cNvSpPr>
            <p:nvPr/>
          </p:nvSpPr>
          <p:spPr bwMode="auto">
            <a:xfrm rot="19800000" flipH="1">
              <a:off x="6180540" y="5004810"/>
              <a:ext cx="1066959" cy="3693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766" fontAlgn="base">
                <a:spcBef>
                  <a:spcPct val="0"/>
                </a:spcBef>
                <a:spcAft>
                  <a:spcPct val="0"/>
                </a:spcAft>
                <a:defRPr/>
              </a:pPr>
              <a:r>
                <a:rPr lang="zh-CN" altLang="en-US" sz="1200" b="1" kern="0" dirty="0">
                  <a:solidFill>
                    <a:prstClr val="white"/>
                  </a:solidFill>
                  <a:latin typeface="Calibri" panose="020F0502020204030204"/>
                  <a:ea typeface="宋体" panose="02010600030101010101" pitchFamily="2" charset="-122"/>
                  <a:cs typeface="+mn-ea"/>
                  <a:sym typeface="+mn-lt"/>
                </a:rPr>
                <a:t>示例代码</a:t>
              </a:r>
            </a:p>
          </p:txBody>
        </p:sp>
      </p:grpSp>
      <p:grpSp>
        <p:nvGrpSpPr>
          <p:cNvPr id="19" name="组合 18"/>
          <p:cNvGrpSpPr/>
          <p:nvPr/>
        </p:nvGrpSpPr>
        <p:grpSpPr>
          <a:xfrm>
            <a:off x="2867621" y="2084944"/>
            <a:ext cx="1001940" cy="1683746"/>
            <a:chOff x="3823494" y="3454296"/>
            <a:chExt cx="1335920" cy="2244994"/>
          </a:xfrm>
          <a:solidFill>
            <a:srgbClr val="297FD5"/>
          </a:solidFill>
        </p:grpSpPr>
        <p:sp>
          <p:nvSpPr>
            <p:cNvPr id="20" name="直角三角形 19"/>
            <p:cNvSpPr/>
            <p:nvPr/>
          </p:nvSpPr>
          <p:spPr>
            <a:xfrm rot="16200000">
              <a:off x="3368957" y="3908833"/>
              <a:ext cx="2244994" cy="133592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zh-CN" altLang="en-US" sz="1400" kern="0">
                <a:solidFill>
                  <a:prstClr val="white"/>
                </a:solidFill>
                <a:latin typeface="Calibri" panose="020F0502020204030204"/>
                <a:ea typeface="宋体" panose="02010600030101010101" pitchFamily="2" charset="-122"/>
                <a:cs typeface="+mn-ea"/>
                <a:sym typeface="+mn-lt"/>
              </a:endParaRPr>
            </a:p>
          </p:txBody>
        </p:sp>
        <p:sp>
          <p:nvSpPr>
            <p:cNvPr id="21" name="矩形 7"/>
            <p:cNvSpPr>
              <a:spLocks noChangeArrowheads="1"/>
            </p:cNvSpPr>
            <p:nvPr/>
          </p:nvSpPr>
          <p:spPr bwMode="auto">
            <a:xfrm flipH="1">
              <a:off x="4270311" y="5036549"/>
              <a:ext cx="586059" cy="3693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766" fontAlgn="base">
                <a:spcBef>
                  <a:spcPct val="0"/>
                </a:spcBef>
                <a:spcAft>
                  <a:spcPct val="0"/>
                </a:spcAft>
                <a:defRPr/>
              </a:pPr>
              <a:r>
                <a:rPr lang="en-US" altLang="zh-CN" sz="1200" b="1" kern="0" dirty="0">
                  <a:solidFill>
                    <a:prstClr val="white"/>
                  </a:solidFill>
                  <a:latin typeface="Calibri" panose="020F0502020204030204"/>
                  <a:ea typeface="宋体" panose="02010600030101010101" pitchFamily="2" charset="-122"/>
                  <a:cs typeface="+mn-ea"/>
                  <a:sym typeface="+mn-lt"/>
                </a:rPr>
                <a:t>SDK</a:t>
              </a:r>
              <a:endParaRPr lang="zh-CN" altLang="en-US" sz="1200" b="1" kern="0" dirty="0">
                <a:solidFill>
                  <a:prstClr val="white"/>
                </a:solidFill>
                <a:latin typeface="Calibri" panose="020F0502020204030204"/>
                <a:ea typeface="宋体" panose="02010600030101010101" pitchFamily="2" charset="-122"/>
                <a:cs typeface="+mn-ea"/>
                <a:sym typeface="+mn-lt"/>
              </a:endParaRPr>
            </a:p>
          </p:txBody>
        </p:sp>
      </p:grpSp>
      <p:sp>
        <p:nvSpPr>
          <p:cNvPr id="22" name="矩形 7"/>
          <p:cNvSpPr>
            <a:spLocks noChangeArrowheads="1"/>
          </p:cNvSpPr>
          <p:nvPr/>
        </p:nvSpPr>
        <p:spPr bwMode="auto">
          <a:xfrm>
            <a:off x="2195217" y="4586599"/>
            <a:ext cx="4288349" cy="29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p>
            <a:pPr algn="r" defTabSz="456542">
              <a:lnSpc>
                <a:spcPct val="130000"/>
              </a:lnSpc>
              <a:spcBef>
                <a:spcPts val="450"/>
              </a:spcBef>
              <a:defRPr/>
            </a:pPr>
            <a:r>
              <a:rPr kumimoji="1" lang="zh-CN" altLang="en-US" sz="1000" kern="0" dirty="0">
                <a:solidFill>
                  <a:prstClr val="black">
                    <a:lumMod val="75000"/>
                    <a:lumOff val="25000"/>
                  </a:prstClr>
                </a:solidFill>
                <a:latin typeface="Century Gothic"/>
                <a:ea typeface="微软雅黑" panose="020B0503020204020204" pitchFamily="34" charset="-122"/>
                <a:sym typeface="+mn-lt"/>
              </a:rPr>
              <a:t>嵌入至机构已有</a:t>
            </a:r>
            <a:r>
              <a:rPr kumimoji="1" lang="en-US" altLang="zh-CN" sz="1000" kern="0" dirty="0">
                <a:solidFill>
                  <a:prstClr val="black">
                    <a:lumMod val="75000"/>
                    <a:lumOff val="25000"/>
                  </a:prstClr>
                </a:solidFill>
                <a:latin typeface="Century Gothic"/>
                <a:ea typeface="微软雅黑" panose="020B0503020204020204" pitchFamily="34" charset="-122"/>
                <a:sym typeface="+mn-lt"/>
              </a:rPr>
              <a:t>APP</a:t>
            </a:r>
            <a:r>
              <a:rPr kumimoji="1" lang="zh-CN" altLang="en-US" sz="1000" kern="0" dirty="0">
                <a:solidFill>
                  <a:prstClr val="black">
                    <a:lumMod val="75000"/>
                    <a:lumOff val="25000"/>
                  </a:prstClr>
                </a:solidFill>
                <a:latin typeface="Century Gothic"/>
                <a:ea typeface="微软雅黑" panose="020B0503020204020204" pitchFamily="34" charset="-122"/>
                <a:sym typeface="+mn-lt"/>
              </a:rPr>
              <a:t>后，机构</a:t>
            </a:r>
            <a:r>
              <a:rPr kumimoji="1" lang="en-US" altLang="zh-CN" sz="1000" kern="0" dirty="0">
                <a:solidFill>
                  <a:prstClr val="black">
                    <a:lumMod val="75000"/>
                    <a:lumOff val="25000"/>
                  </a:prstClr>
                </a:solidFill>
                <a:latin typeface="Century Gothic"/>
                <a:ea typeface="微软雅黑" panose="020B0503020204020204" pitchFamily="34" charset="-122"/>
                <a:sym typeface="+mn-lt"/>
              </a:rPr>
              <a:t>APP</a:t>
            </a:r>
            <a:r>
              <a:rPr kumimoji="1" lang="zh-CN" altLang="en-US" sz="1000" kern="0" dirty="0">
                <a:solidFill>
                  <a:prstClr val="black">
                    <a:lumMod val="75000"/>
                    <a:lumOff val="25000"/>
                  </a:prstClr>
                </a:solidFill>
                <a:latin typeface="Century Gothic"/>
                <a:ea typeface="微软雅黑" panose="020B0503020204020204" pitchFamily="34" charset="-122"/>
                <a:sym typeface="+mn-lt"/>
              </a:rPr>
              <a:t>的用户可通过其机构权限访问万方资源。</a:t>
            </a:r>
          </a:p>
        </p:txBody>
      </p:sp>
      <p:sp>
        <p:nvSpPr>
          <p:cNvPr id="23" name="TextBox 18"/>
          <p:cNvSpPr txBox="1"/>
          <p:nvPr/>
        </p:nvSpPr>
        <p:spPr>
          <a:xfrm>
            <a:off x="4772913" y="1466074"/>
            <a:ext cx="3117754" cy="492440"/>
          </a:xfrm>
          <a:prstGeom prst="rect">
            <a:avLst/>
          </a:prstGeom>
          <a:noFill/>
        </p:spPr>
        <p:txBody>
          <a:bodyPr wrap="square" lIns="91436" tIns="45718" rIns="91436" bIns="45718" rtlCol="0">
            <a:spAutoFit/>
          </a:bodyPr>
          <a:lstStyle/>
          <a:p>
            <a:pPr defTabSz="456542">
              <a:lnSpc>
                <a:spcPct val="130000"/>
              </a:lnSpc>
              <a:defRPr/>
            </a:pPr>
            <a:r>
              <a:rPr kumimoji="1" lang="zh-CN" altLang="en-US" sz="1000" kern="0" dirty="0">
                <a:solidFill>
                  <a:prstClr val="black">
                    <a:lumMod val="75000"/>
                    <a:lumOff val="25000"/>
                  </a:prstClr>
                </a:solidFill>
                <a:latin typeface="Century Gothic"/>
                <a:ea typeface="微软雅黑" panose="020B0503020204020204" pitchFamily="34" charset="-122"/>
              </a:rPr>
              <a:t>向客户提供参数配置说明。向机构</a:t>
            </a:r>
            <a:r>
              <a:rPr kumimoji="1" lang="en-US" altLang="zh-CN" sz="1000" kern="0" dirty="0">
                <a:solidFill>
                  <a:prstClr val="black">
                    <a:lumMod val="75000"/>
                    <a:lumOff val="25000"/>
                  </a:prstClr>
                </a:solidFill>
                <a:latin typeface="Century Gothic"/>
                <a:ea typeface="微软雅黑" panose="020B0503020204020204" pitchFamily="34" charset="-122"/>
              </a:rPr>
              <a:t>APP</a:t>
            </a:r>
            <a:r>
              <a:rPr kumimoji="1" lang="zh-CN" altLang="en-US" sz="1000" kern="0" dirty="0">
                <a:solidFill>
                  <a:prstClr val="black">
                    <a:lumMod val="75000"/>
                    <a:lumOff val="25000"/>
                  </a:prstClr>
                </a:solidFill>
                <a:latin typeface="Century Gothic"/>
                <a:ea typeface="微软雅黑" panose="020B0503020204020204" pitchFamily="34" charset="-122"/>
              </a:rPr>
              <a:t>开发者说明嵌入时所需的配置项，如机构的用户名密码等。</a:t>
            </a:r>
            <a:endParaRPr kumimoji="1" lang="en-US" altLang="zh-CN" sz="1000" kern="0" dirty="0">
              <a:solidFill>
                <a:prstClr val="black">
                  <a:lumMod val="75000"/>
                  <a:lumOff val="25000"/>
                </a:prstClr>
              </a:solidFill>
              <a:latin typeface="Century Gothic"/>
              <a:ea typeface="微软雅黑" panose="020B0503020204020204" pitchFamily="34" charset="-122"/>
            </a:endParaRPr>
          </a:p>
        </p:txBody>
      </p:sp>
      <p:sp>
        <p:nvSpPr>
          <p:cNvPr id="24" name="文本框 31"/>
          <p:cNvSpPr txBox="1"/>
          <p:nvPr/>
        </p:nvSpPr>
        <p:spPr>
          <a:xfrm>
            <a:off x="4802415" y="1236909"/>
            <a:ext cx="2356198" cy="338554"/>
          </a:xfrm>
          <a:prstGeom prst="rect">
            <a:avLst/>
          </a:prstGeom>
          <a:noFill/>
        </p:spPr>
        <p:txBody>
          <a:bodyPr wrap="square" lIns="91436" tIns="45718" rIns="91436" bIns="45718" rtlCol="0">
            <a:spAutoFit/>
          </a:bodyPr>
          <a:lstStyle/>
          <a:p>
            <a:pPr defTabSz="685766">
              <a:defRPr/>
            </a:pPr>
            <a:r>
              <a:rPr lang="zh-CN" altLang="en-US" sz="1600" b="1" kern="0" dirty="0">
                <a:solidFill>
                  <a:srgbClr val="629DD1"/>
                </a:solidFill>
                <a:latin typeface="Calibri" panose="020F0502020204030204"/>
                <a:ea typeface="宋体" panose="02010600030101010101" pitchFamily="2" charset="-122"/>
                <a:cs typeface="+mn-ea"/>
                <a:sym typeface="+mn-lt"/>
              </a:rPr>
              <a:t>接口说明</a:t>
            </a:r>
          </a:p>
        </p:txBody>
      </p:sp>
      <p:sp>
        <p:nvSpPr>
          <p:cNvPr id="25" name="TextBox 18"/>
          <p:cNvSpPr txBox="1"/>
          <p:nvPr/>
        </p:nvSpPr>
        <p:spPr>
          <a:xfrm>
            <a:off x="5828732" y="3362762"/>
            <a:ext cx="2500883" cy="692495"/>
          </a:xfrm>
          <a:prstGeom prst="rect">
            <a:avLst/>
          </a:prstGeom>
          <a:noFill/>
        </p:spPr>
        <p:txBody>
          <a:bodyPr wrap="square" lIns="91436" tIns="45718" rIns="91436" bIns="45718" rtlCol="0">
            <a:spAutoFit/>
          </a:bodyPr>
          <a:lstStyle/>
          <a:p>
            <a:pPr defTabSz="456542">
              <a:lnSpc>
                <a:spcPct val="130000"/>
              </a:lnSpc>
              <a:defRPr/>
            </a:pPr>
            <a:r>
              <a:rPr kumimoji="1" lang="zh-CN" altLang="en-US" sz="1000" kern="0" dirty="0">
                <a:solidFill>
                  <a:prstClr val="black">
                    <a:lumMod val="75000"/>
                    <a:lumOff val="25000"/>
                  </a:prstClr>
                </a:solidFill>
                <a:latin typeface="Century Gothic"/>
                <a:ea typeface="微软雅黑" panose="020B0503020204020204" pitchFamily="34" charset="-122"/>
              </a:rPr>
              <a:t>向客户提供参考示例代码，对于开发能力不足的机构来说，可直接使用示例代码，样式即为万方数据</a:t>
            </a:r>
            <a:r>
              <a:rPr kumimoji="1" lang="en-US" altLang="zh-CN" sz="1000" kern="0" dirty="0">
                <a:solidFill>
                  <a:prstClr val="black">
                    <a:lumMod val="75000"/>
                    <a:lumOff val="25000"/>
                  </a:prstClr>
                </a:solidFill>
                <a:latin typeface="Century Gothic"/>
                <a:ea typeface="微软雅黑" panose="020B0503020204020204" pitchFamily="34" charset="-122"/>
              </a:rPr>
              <a:t>APP</a:t>
            </a:r>
            <a:r>
              <a:rPr kumimoji="1" lang="zh-CN" altLang="en-US" sz="1000" kern="0" dirty="0">
                <a:solidFill>
                  <a:prstClr val="black">
                    <a:lumMod val="75000"/>
                    <a:lumOff val="25000"/>
                  </a:prstClr>
                </a:solidFill>
                <a:latin typeface="Century Gothic"/>
                <a:ea typeface="微软雅黑" panose="020B0503020204020204" pitchFamily="34" charset="-122"/>
              </a:rPr>
              <a:t>样式。</a:t>
            </a:r>
            <a:endParaRPr kumimoji="1" lang="en-US" altLang="zh-CN" sz="1000" kern="0" dirty="0">
              <a:solidFill>
                <a:prstClr val="black">
                  <a:lumMod val="75000"/>
                  <a:lumOff val="25000"/>
                </a:prstClr>
              </a:solidFill>
              <a:latin typeface="Century Gothic"/>
              <a:ea typeface="微软雅黑" panose="020B0503020204020204" pitchFamily="34" charset="-122"/>
            </a:endParaRPr>
          </a:p>
        </p:txBody>
      </p:sp>
      <p:sp>
        <p:nvSpPr>
          <p:cNvPr id="26" name="文本框 33"/>
          <p:cNvSpPr txBox="1"/>
          <p:nvPr/>
        </p:nvSpPr>
        <p:spPr>
          <a:xfrm>
            <a:off x="5828730" y="3127038"/>
            <a:ext cx="2356198" cy="338554"/>
          </a:xfrm>
          <a:prstGeom prst="rect">
            <a:avLst/>
          </a:prstGeom>
          <a:noFill/>
        </p:spPr>
        <p:txBody>
          <a:bodyPr wrap="square" lIns="91436" tIns="45718" rIns="91436" bIns="45718" rtlCol="0">
            <a:spAutoFit/>
          </a:bodyPr>
          <a:lstStyle/>
          <a:p>
            <a:pPr defTabSz="685766">
              <a:defRPr/>
            </a:pPr>
            <a:r>
              <a:rPr lang="zh-CN" altLang="en-US" sz="1600" b="1" kern="0" dirty="0">
                <a:solidFill>
                  <a:srgbClr val="4A66AC"/>
                </a:solidFill>
                <a:latin typeface="Calibri" panose="020F0502020204030204"/>
                <a:ea typeface="宋体" panose="02010600030101010101" pitchFamily="2" charset="-122"/>
                <a:cs typeface="+mn-ea"/>
                <a:sym typeface="+mn-lt"/>
              </a:rPr>
              <a:t>示例代码</a:t>
            </a:r>
          </a:p>
        </p:txBody>
      </p:sp>
      <p:sp>
        <p:nvSpPr>
          <p:cNvPr id="27" name="文本框 35"/>
          <p:cNvSpPr txBox="1"/>
          <p:nvPr/>
        </p:nvSpPr>
        <p:spPr>
          <a:xfrm>
            <a:off x="1035186" y="2016168"/>
            <a:ext cx="2356198" cy="338554"/>
          </a:xfrm>
          <a:prstGeom prst="rect">
            <a:avLst/>
          </a:prstGeom>
          <a:noFill/>
        </p:spPr>
        <p:txBody>
          <a:bodyPr wrap="square" lIns="91436" tIns="45718" rIns="91436" bIns="45718" rtlCol="0">
            <a:spAutoFit/>
          </a:bodyPr>
          <a:lstStyle/>
          <a:p>
            <a:pPr algn="r" defTabSz="685766">
              <a:defRPr/>
            </a:pPr>
            <a:r>
              <a:rPr lang="en-US" altLang="zh-CN" sz="1600" b="1" kern="0" dirty="0">
                <a:solidFill>
                  <a:srgbClr val="297FD5"/>
                </a:solidFill>
                <a:latin typeface="Calibri" panose="020F0502020204030204"/>
                <a:ea typeface="宋体" panose="02010600030101010101" pitchFamily="2" charset="-122"/>
                <a:cs typeface="+mn-ea"/>
                <a:sym typeface="+mn-lt"/>
              </a:rPr>
              <a:t>SDK</a:t>
            </a:r>
            <a:endParaRPr lang="zh-CN" altLang="en-US" sz="1600" b="1" kern="0" dirty="0">
              <a:solidFill>
                <a:srgbClr val="297FD5"/>
              </a:solidFill>
              <a:latin typeface="Calibri" panose="020F0502020204030204"/>
              <a:ea typeface="宋体" panose="02010600030101010101" pitchFamily="2" charset="-122"/>
              <a:cs typeface="+mn-ea"/>
              <a:sym typeface="+mn-lt"/>
            </a:endParaRPr>
          </a:p>
        </p:txBody>
      </p:sp>
      <p:sp>
        <p:nvSpPr>
          <p:cNvPr id="28" name="TextBox 18"/>
          <p:cNvSpPr txBox="1"/>
          <p:nvPr/>
        </p:nvSpPr>
        <p:spPr>
          <a:xfrm>
            <a:off x="845304" y="2241504"/>
            <a:ext cx="2546081" cy="692495"/>
          </a:xfrm>
          <a:prstGeom prst="rect">
            <a:avLst/>
          </a:prstGeom>
          <a:noFill/>
        </p:spPr>
        <p:txBody>
          <a:bodyPr wrap="square" lIns="91436" tIns="45718" rIns="91436" bIns="45718" rtlCol="0">
            <a:spAutoFit/>
          </a:bodyPr>
          <a:lstStyle/>
          <a:p>
            <a:pPr algn="r" defTabSz="456542">
              <a:lnSpc>
                <a:spcPct val="130000"/>
              </a:lnSpc>
              <a:defRPr/>
            </a:pPr>
            <a:r>
              <a:rPr kumimoji="1" lang="zh-CN" altLang="en-US" sz="1000" kern="0" dirty="0">
                <a:solidFill>
                  <a:prstClr val="black">
                    <a:lumMod val="75000"/>
                    <a:lumOff val="25000"/>
                  </a:prstClr>
                </a:solidFill>
                <a:latin typeface="Century Gothic"/>
                <a:ea typeface="微软雅黑" panose="020B0503020204020204" pitchFamily="34" charset="-122"/>
              </a:rPr>
              <a:t>为机构提供“万方智搜”模块开发工具包（</a:t>
            </a:r>
            <a:r>
              <a:rPr kumimoji="1" lang="en-US" altLang="zh-CN" sz="1000" kern="0" dirty="0">
                <a:solidFill>
                  <a:prstClr val="black">
                    <a:lumMod val="75000"/>
                    <a:lumOff val="25000"/>
                  </a:prstClr>
                </a:solidFill>
                <a:latin typeface="Century Gothic"/>
                <a:ea typeface="微软雅黑" panose="020B0503020204020204" pitchFamily="34" charset="-122"/>
              </a:rPr>
              <a:t>SDK</a:t>
            </a:r>
            <a:r>
              <a:rPr kumimoji="1" lang="zh-CN" altLang="en-US" sz="1000" kern="0" dirty="0">
                <a:solidFill>
                  <a:prstClr val="black">
                    <a:lumMod val="75000"/>
                    <a:lumOff val="25000"/>
                  </a:prstClr>
                </a:solidFill>
                <a:latin typeface="Century Gothic"/>
                <a:ea typeface="微软雅黑" panose="020B0503020204020204" pitchFamily="34" charset="-122"/>
              </a:rPr>
              <a:t>），有开发能力的机构可自行在</a:t>
            </a:r>
            <a:r>
              <a:rPr kumimoji="1" lang="en-US" altLang="zh-CN" sz="1000" kern="0" dirty="0">
                <a:solidFill>
                  <a:prstClr val="black">
                    <a:lumMod val="75000"/>
                    <a:lumOff val="25000"/>
                  </a:prstClr>
                </a:solidFill>
                <a:latin typeface="Century Gothic"/>
                <a:ea typeface="微软雅黑" panose="020B0503020204020204" pitchFamily="34" charset="-122"/>
              </a:rPr>
              <a:t>SDK</a:t>
            </a:r>
            <a:r>
              <a:rPr kumimoji="1" lang="zh-CN" altLang="en-US" sz="1000" kern="0" dirty="0">
                <a:solidFill>
                  <a:prstClr val="black">
                    <a:lumMod val="75000"/>
                    <a:lumOff val="25000"/>
                  </a:prstClr>
                </a:solidFill>
                <a:latin typeface="Century Gothic"/>
                <a:ea typeface="微软雅黑" panose="020B0503020204020204" pitchFamily="34" charset="-122"/>
              </a:rPr>
              <a:t>基础上修改样式或业务逻辑。</a:t>
            </a:r>
            <a:endParaRPr kumimoji="1" lang="en-US" altLang="zh-CN" sz="1000" kern="0" dirty="0">
              <a:solidFill>
                <a:prstClr val="black">
                  <a:lumMod val="75000"/>
                  <a:lumOff val="25000"/>
                </a:prstClr>
              </a:solidFill>
              <a:latin typeface="Century Gothic"/>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a:defRPr/>
            </a:pPr>
            <a:r>
              <a:rPr kumimoji="1" lang="en-US" altLang="zh-CN" sz="2000" dirty="0">
                <a:solidFill>
                  <a:srgbClr val="FFFFFF"/>
                </a:solidFill>
                <a:latin typeface="Calibri" panose="020F0502020204030204"/>
                <a:ea typeface="微软雅黑" panose="020B0503020204020204" pitchFamily="34" charset="-122"/>
              </a:rPr>
              <a:t>4.</a:t>
            </a:r>
            <a:r>
              <a:rPr kumimoji="1" lang="zh-CN" altLang="en-US" sz="1200" b="1" dirty="0">
                <a:solidFill>
                  <a:srgbClr val="FFFFFF"/>
                </a:solidFill>
                <a:latin typeface="Calibri" panose="020F0502020204030204"/>
                <a:ea typeface="微软雅黑" panose="020B0503020204020204" pitchFamily="34" charset="-122"/>
              </a:rPr>
              <a:t>万方移动</a:t>
            </a:r>
            <a:r>
              <a:rPr kumimoji="1" lang="en-US" altLang="zh-CN" sz="1200" b="1" dirty="0">
                <a:solidFill>
                  <a:srgbClr val="FFFFFF"/>
                </a:solidFill>
                <a:latin typeface="Calibri" panose="020F0502020204030204"/>
                <a:ea typeface="微软雅黑" panose="020B0503020204020204" pitchFamily="34" charset="-122"/>
              </a:rPr>
              <a:t>——</a:t>
            </a:r>
            <a:r>
              <a:rPr kumimoji="1" lang="zh-CN" altLang="en-US" sz="1400" b="1" dirty="0">
                <a:solidFill>
                  <a:srgbClr val="FF0000"/>
                </a:solidFill>
                <a:latin typeface="Calibri" panose="020F0502020204030204"/>
                <a:ea typeface="微软雅黑" panose="020B0503020204020204" pitchFamily="34" charset="-122"/>
              </a:rPr>
              <a:t>机构增值服务</a:t>
            </a:r>
            <a:endParaRPr lang="zh-CN" altLang="en-US" sz="1400" b="1" dirty="0">
              <a:solidFill>
                <a:srgbClr val="FF0000"/>
              </a:solidFill>
              <a:latin typeface="Calibri" panose="020F0502020204030204"/>
              <a:ea typeface="微软雅黑" panose="020B0503020204020204" pitchFamily="34" charset="-122"/>
            </a:endParaRPr>
          </a:p>
        </p:txBody>
      </p:sp>
      <p:sp>
        <p:nvSpPr>
          <p:cNvPr id="43" name="矩形 42"/>
          <p:cNvSpPr/>
          <p:nvPr/>
        </p:nvSpPr>
        <p:spPr>
          <a:xfrm>
            <a:off x="584720" y="983334"/>
            <a:ext cx="2234679" cy="338554"/>
          </a:xfrm>
          <a:prstGeom prst="rect">
            <a:avLst/>
          </a:prstGeom>
        </p:spPr>
        <p:txBody>
          <a:bodyPr wrap="square" lIns="91436" tIns="45718" rIns="91436" bIns="45718">
            <a:spAutoFit/>
          </a:bodyPr>
          <a:lstStyle/>
          <a:p>
            <a:pPr marL="171442" indent="-171442" defTabSz="685131">
              <a:buFont typeface="Wingdings" panose="05000000000000000000" pitchFamily="2" charset="2"/>
              <a:buChar char="n"/>
              <a:defRPr/>
            </a:pPr>
            <a:r>
              <a:rPr lang="en-US" altLang="zh-CN" sz="1600" b="1" kern="0" dirty="0">
                <a:solidFill>
                  <a:srgbClr val="FF0000"/>
                </a:solidFill>
                <a:latin typeface="微软雅黑" panose="020B0503020204020204" pitchFamily="34" charset="-122"/>
                <a:ea typeface="微软雅黑" panose="020B0503020204020204" pitchFamily="34" charset="-122"/>
              </a:rPr>
              <a:t>IP</a:t>
            </a:r>
            <a:r>
              <a:rPr lang="zh-CN" altLang="en-US" sz="1600" b="1" kern="0" dirty="0">
                <a:solidFill>
                  <a:srgbClr val="FF0000"/>
                </a:solidFill>
                <a:latin typeface="微软雅黑" panose="020B0503020204020204" pitchFamily="34" charset="-122"/>
                <a:ea typeface="微软雅黑" panose="020B0503020204020204" pitchFamily="34" charset="-122"/>
              </a:rPr>
              <a:t>登录服务</a:t>
            </a:r>
          </a:p>
        </p:txBody>
      </p:sp>
      <p:pic>
        <p:nvPicPr>
          <p:cNvPr id="29" name="Picture 3" descr="C:\Documents and Settings\Administrator\桌面\ipa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8981" y="474981"/>
            <a:ext cx="2339575" cy="46685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图片 29"/>
          <p:cNvPicPr/>
          <p:nvPr/>
        </p:nvPicPr>
        <p:blipFill>
          <a:blip r:embed="rId7"/>
          <a:stretch>
            <a:fillRect/>
          </a:stretch>
        </p:blipFill>
        <p:spPr>
          <a:xfrm>
            <a:off x="5719265" y="952106"/>
            <a:ext cx="2079000" cy="3716417"/>
          </a:xfrm>
          <a:prstGeom prst="rect">
            <a:avLst/>
          </a:prstGeom>
        </p:spPr>
      </p:pic>
      <p:sp>
        <p:nvSpPr>
          <p:cNvPr id="31" name="矩形 30"/>
          <p:cNvSpPr/>
          <p:nvPr/>
        </p:nvSpPr>
        <p:spPr>
          <a:xfrm>
            <a:off x="1306907" y="2003895"/>
            <a:ext cx="3428059" cy="572448"/>
          </a:xfrm>
          <a:prstGeom prst="rect">
            <a:avLst/>
          </a:prstGeom>
        </p:spPr>
        <p:txBody>
          <a:bodyPr wrap="square" lIns="91422" tIns="45711" rIns="91422" bIns="45711">
            <a:spAutoFit/>
          </a:bodyPr>
          <a:lstStyle/>
          <a:p>
            <a:pPr defTabSz="685131">
              <a:lnSpc>
                <a:spcPct val="130000"/>
              </a:lnSpc>
              <a:defRPr/>
            </a:pPr>
            <a:r>
              <a:rPr kumimoji="1" lang="zh-CN" altLang="en-US" sz="1200" kern="0" dirty="0">
                <a:solidFill>
                  <a:prstClr val="black">
                    <a:lumMod val="75000"/>
                    <a:lumOff val="25000"/>
                  </a:prstClr>
                </a:solidFill>
                <a:latin typeface="Century Gothic"/>
                <a:ea typeface="微软雅黑" panose="020B0503020204020204" pitchFamily="34" charset="-122"/>
              </a:rPr>
              <a:t>手机连接带有机构权限的</a:t>
            </a:r>
            <a:r>
              <a:rPr kumimoji="1" lang="en-US" altLang="zh-CN" sz="1200" kern="0" dirty="0" err="1">
                <a:solidFill>
                  <a:prstClr val="black">
                    <a:lumMod val="75000"/>
                    <a:lumOff val="25000"/>
                  </a:prstClr>
                </a:solidFill>
                <a:latin typeface="Century Gothic"/>
                <a:ea typeface="微软雅黑" panose="020B0503020204020204" pitchFamily="34" charset="-122"/>
              </a:rPr>
              <a:t>WiFi</a:t>
            </a:r>
            <a:r>
              <a:rPr kumimoji="1" lang="zh-CN" altLang="en-US" sz="1200" kern="0" dirty="0">
                <a:solidFill>
                  <a:prstClr val="black">
                    <a:lumMod val="75000"/>
                    <a:lumOff val="25000"/>
                  </a:prstClr>
                </a:solidFill>
                <a:latin typeface="Century Gothic"/>
                <a:ea typeface="微软雅黑" panose="020B0503020204020204" pitchFamily="34" charset="-122"/>
              </a:rPr>
              <a:t>后，使用万方数据</a:t>
            </a:r>
            <a:r>
              <a:rPr kumimoji="1" lang="en-US" altLang="zh-CN" sz="1200" kern="0" dirty="0">
                <a:solidFill>
                  <a:prstClr val="black">
                    <a:lumMod val="75000"/>
                    <a:lumOff val="25000"/>
                  </a:prstClr>
                </a:solidFill>
                <a:latin typeface="Century Gothic"/>
                <a:ea typeface="微软雅黑" panose="020B0503020204020204" pitchFamily="34" charset="-122"/>
              </a:rPr>
              <a:t>APP</a:t>
            </a:r>
            <a:r>
              <a:rPr kumimoji="1" lang="zh-CN" altLang="en-US" sz="1200" kern="0" dirty="0">
                <a:solidFill>
                  <a:prstClr val="black">
                    <a:lumMod val="75000"/>
                    <a:lumOff val="25000"/>
                  </a:prstClr>
                </a:solidFill>
                <a:latin typeface="Century Gothic"/>
                <a:ea typeface="微软雅黑" panose="020B0503020204020204" pitchFamily="34" charset="-122"/>
              </a:rPr>
              <a:t>时，即可使用此</a:t>
            </a:r>
            <a:r>
              <a:rPr kumimoji="1" lang="en-US" altLang="zh-CN" sz="1200" kern="0" dirty="0">
                <a:solidFill>
                  <a:prstClr val="black">
                    <a:lumMod val="75000"/>
                    <a:lumOff val="25000"/>
                  </a:prstClr>
                </a:solidFill>
                <a:latin typeface="Century Gothic"/>
                <a:ea typeface="微软雅黑" panose="020B0503020204020204" pitchFamily="34" charset="-122"/>
              </a:rPr>
              <a:t>IP</a:t>
            </a:r>
            <a:r>
              <a:rPr kumimoji="1" lang="zh-CN" altLang="en-US" sz="1200" kern="0" dirty="0">
                <a:solidFill>
                  <a:prstClr val="black">
                    <a:lumMod val="75000"/>
                    <a:lumOff val="25000"/>
                  </a:prstClr>
                </a:solidFill>
                <a:latin typeface="Century Gothic"/>
                <a:ea typeface="微软雅黑" panose="020B0503020204020204" pitchFamily="34" charset="-122"/>
              </a:rPr>
              <a:t>对应的机构权限。</a:t>
            </a:r>
            <a:endParaRPr kumimoji="1" lang="en-US" altLang="zh-CN" sz="1200" kern="0" dirty="0">
              <a:solidFill>
                <a:prstClr val="black">
                  <a:lumMod val="75000"/>
                  <a:lumOff val="25000"/>
                </a:prstClr>
              </a:solidFill>
              <a:latin typeface="Century Gothic"/>
              <a:ea typeface="微软雅黑" panose="020B0503020204020204" pitchFamily="34" charset="-122"/>
            </a:endParaRPr>
          </a:p>
        </p:txBody>
      </p:sp>
      <p:sp>
        <p:nvSpPr>
          <p:cNvPr id="32" name="Freeform 94"/>
          <p:cNvSpPr>
            <a:spLocks noChangeAspect="1" noEditPoints="1"/>
          </p:cNvSpPr>
          <p:nvPr/>
        </p:nvSpPr>
        <p:spPr bwMode="auto">
          <a:xfrm>
            <a:off x="823377" y="2003895"/>
            <a:ext cx="453600" cy="453600"/>
          </a:xfrm>
          <a:custGeom>
            <a:avLst/>
            <a:gdLst/>
            <a:ahLst/>
            <a:cxnLst>
              <a:cxn ang="0">
                <a:pos x="224" y="0"/>
              </a:cxn>
              <a:cxn ang="0">
                <a:pos x="180" y="4"/>
              </a:cxn>
              <a:cxn ang="0">
                <a:pos x="138" y="18"/>
              </a:cxn>
              <a:cxn ang="0">
                <a:pos x="100" y="38"/>
              </a:cxn>
              <a:cxn ang="0">
                <a:pos x="66" y="66"/>
              </a:cxn>
              <a:cxn ang="0">
                <a:pos x="38" y="98"/>
              </a:cxn>
              <a:cxn ang="0">
                <a:pos x="18" y="136"/>
              </a:cxn>
              <a:cxn ang="0">
                <a:pos x="6" y="178"/>
              </a:cxn>
              <a:cxn ang="0">
                <a:pos x="0" y="224"/>
              </a:cxn>
              <a:cxn ang="0">
                <a:pos x="2" y="246"/>
              </a:cxn>
              <a:cxn ang="0">
                <a:pos x="10" y="290"/>
              </a:cxn>
              <a:cxn ang="0">
                <a:pos x="28" y="330"/>
              </a:cxn>
              <a:cxn ang="0">
                <a:pos x="52" y="366"/>
              </a:cxn>
              <a:cxn ang="0">
                <a:pos x="82" y="396"/>
              </a:cxn>
              <a:cxn ang="0">
                <a:pos x="118" y="420"/>
              </a:cxn>
              <a:cxn ang="0">
                <a:pos x="158" y="438"/>
              </a:cxn>
              <a:cxn ang="0">
                <a:pos x="202" y="446"/>
              </a:cxn>
              <a:cxn ang="0">
                <a:pos x="224" y="448"/>
              </a:cxn>
              <a:cxn ang="0">
                <a:pos x="270" y="444"/>
              </a:cxn>
              <a:cxn ang="0">
                <a:pos x="312" y="430"/>
              </a:cxn>
              <a:cxn ang="0">
                <a:pos x="350" y="410"/>
              </a:cxn>
              <a:cxn ang="0">
                <a:pos x="382" y="382"/>
              </a:cxn>
              <a:cxn ang="0">
                <a:pos x="410" y="350"/>
              </a:cxn>
              <a:cxn ang="0">
                <a:pos x="430" y="312"/>
              </a:cxn>
              <a:cxn ang="0">
                <a:pos x="444" y="270"/>
              </a:cxn>
              <a:cxn ang="0">
                <a:pos x="448" y="224"/>
              </a:cxn>
              <a:cxn ang="0">
                <a:pos x="448" y="202"/>
              </a:cxn>
              <a:cxn ang="0">
                <a:pos x="438" y="158"/>
              </a:cxn>
              <a:cxn ang="0">
                <a:pos x="422" y="118"/>
              </a:cxn>
              <a:cxn ang="0">
                <a:pos x="398" y="82"/>
              </a:cxn>
              <a:cxn ang="0">
                <a:pos x="366" y="52"/>
              </a:cxn>
              <a:cxn ang="0">
                <a:pos x="332" y="28"/>
              </a:cxn>
              <a:cxn ang="0">
                <a:pos x="292" y="10"/>
              </a:cxn>
              <a:cxn ang="0">
                <a:pos x="248" y="2"/>
              </a:cxn>
              <a:cxn ang="0">
                <a:pos x="224" y="0"/>
              </a:cxn>
              <a:cxn ang="0">
                <a:pos x="86" y="224"/>
              </a:cxn>
              <a:cxn ang="0">
                <a:pos x="190" y="248"/>
              </a:cxn>
              <a:cxn ang="0">
                <a:pos x="364" y="154"/>
              </a:cxn>
            </a:cxnLst>
            <a:rect l="0" t="0" r="r" b="b"/>
            <a:pathLst>
              <a:path w="448" h="448">
                <a:moveTo>
                  <a:pt x="224" y="0"/>
                </a:moveTo>
                <a:lnTo>
                  <a:pt x="224" y="0"/>
                </a:lnTo>
                <a:lnTo>
                  <a:pt x="202" y="2"/>
                </a:lnTo>
                <a:lnTo>
                  <a:pt x="180" y="4"/>
                </a:lnTo>
                <a:lnTo>
                  <a:pt x="158" y="10"/>
                </a:lnTo>
                <a:lnTo>
                  <a:pt x="138" y="18"/>
                </a:lnTo>
                <a:lnTo>
                  <a:pt x="118" y="28"/>
                </a:lnTo>
                <a:lnTo>
                  <a:pt x="100" y="38"/>
                </a:lnTo>
                <a:lnTo>
                  <a:pt x="82" y="52"/>
                </a:lnTo>
                <a:lnTo>
                  <a:pt x="66" y="66"/>
                </a:lnTo>
                <a:lnTo>
                  <a:pt x="52" y="82"/>
                </a:lnTo>
                <a:lnTo>
                  <a:pt x="38" y="98"/>
                </a:lnTo>
                <a:lnTo>
                  <a:pt x="28" y="118"/>
                </a:lnTo>
                <a:lnTo>
                  <a:pt x="18" y="136"/>
                </a:lnTo>
                <a:lnTo>
                  <a:pt x="10" y="158"/>
                </a:lnTo>
                <a:lnTo>
                  <a:pt x="6" y="178"/>
                </a:lnTo>
                <a:lnTo>
                  <a:pt x="2" y="202"/>
                </a:lnTo>
                <a:lnTo>
                  <a:pt x="0" y="224"/>
                </a:lnTo>
                <a:lnTo>
                  <a:pt x="0" y="224"/>
                </a:lnTo>
                <a:lnTo>
                  <a:pt x="2" y="246"/>
                </a:lnTo>
                <a:lnTo>
                  <a:pt x="6" y="270"/>
                </a:lnTo>
                <a:lnTo>
                  <a:pt x="10" y="290"/>
                </a:lnTo>
                <a:lnTo>
                  <a:pt x="18" y="312"/>
                </a:lnTo>
                <a:lnTo>
                  <a:pt x="28" y="330"/>
                </a:lnTo>
                <a:lnTo>
                  <a:pt x="38" y="350"/>
                </a:lnTo>
                <a:lnTo>
                  <a:pt x="52" y="366"/>
                </a:lnTo>
                <a:lnTo>
                  <a:pt x="66" y="382"/>
                </a:lnTo>
                <a:lnTo>
                  <a:pt x="82" y="396"/>
                </a:lnTo>
                <a:lnTo>
                  <a:pt x="100" y="410"/>
                </a:lnTo>
                <a:lnTo>
                  <a:pt x="118" y="420"/>
                </a:lnTo>
                <a:lnTo>
                  <a:pt x="138" y="430"/>
                </a:lnTo>
                <a:lnTo>
                  <a:pt x="158" y="438"/>
                </a:lnTo>
                <a:lnTo>
                  <a:pt x="180" y="444"/>
                </a:lnTo>
                <a:lnTo>
                  <a:pt x="202" y="446"/>
                </a:lnTo>
                <a:lnTo>
                  <a:pt x="224" y="448"/>
                </a:lnTo>
                <a:lnTo>
                  <a:pt x="224" y="448"/>
                </a:lnTo>
                <a:lnTo>
                  <a:pt x="248" y="446"/>
                </a:lnTo>
                <a:lnTo>
                  <a:pt x="270" y="444"/>
                </a:lnTo>
                <a:lnTo>
                  <a:pt x="292" y="438"/>
                </a:lnTo>
                <a:lnTo>
                  <a:pt x="312" y="430"/>
                </a:lnTo>
                <a:lnTo>
                  <a:pt x="332" y="420"/>
                </a:lnTo>
                <a:lnTo>
                  <a:pt x="350" y="410"/>
                </a:lnTo>
                <a:lnTo>
                  <a:pt x="366" y="396"/>
                </a:lnTo>
                <a:lnTo>
                  <a:pt x="382" y="382"/>
                </a:lnTo>
                <a:lnTo>
                  <a:pt x="398" y="366"/>
                </a:lnTo>
                <a:lnTo>
                  <a:pt x="410" y="350"/>
                </a:lnTo>
                <a:lnTo>
                  <a:pt x="422" y="330"/>
                </a:lnTo>
                <a:lnTo>
                  <a:pt x="430" y="312"/>
                </a:lnTo>
                <a:lnTo>
                  <a:pt x="438" y="290"/>
                </a:lnTo>
                <a:lnTo>
                  <a:pt x="444" y="270"/>
                </a:lnTo>
                <a:lnTo>
                  <a:pt x="448" y="246"/>
                </a:lnTo>
                <a:lnTo>
                  <a:pt x="448" y="224"/>
                </a:lnTo>
                <a:lnTo>
                  <a:pt x="448" y="224"/>
                </a:lnTo>
                <a:lnTo>
                  <a:pt x="448" y="202"/>
                </a:lnTo>
                <a:lnTo>
                  <a:pt x="444" y="178"/>
                </a:lnTo>
                <a:lnTo>
                  <a:pt x="438" y="158"/>
                </a:lnTo>
                <a:lnTo>
                  <a:pt x="430" y="136"/>
                </a:lnTo>
                <a:lnTo>
                  <a:pt x="422" y="118"/>
                </a:lnTo>
                <a:lnTo>
                  <a:pt x="410" y="98"/>
                </a:lnTo>
                <a:lnTo>
                  <a:pt x="398" y="82"/>
                </a:lnTo>
                <a:lnTo>
                  <a:pt x="382" y="66"/>
                </a:lnTo>
                <a:lnTo>
                  <a:pt x="366" y="52"/>
                </a:lnTo>
                <a:lnTo>
                  <a:pt x="350" y="38"/>
                </a:lnTo>
                <a:lnTo>
                  <a:pt x="332" y="28"/>
                </a:lnTo>
                <a:lnTo>
                  <a:pt x="312" y="18"/>
                </a:lnTo>
                <a:lnTo>
                  <a:pt x="292" y="10"/>
                </a:lnTo>
                <a:lnTo>
                  <a:pt x="270" y="4"/>
                </a:lnTo>
                <a:lnTo>
                  <a:pt x="248" y="2"/>
                </a:lnTo>
                <a:lnTo>
                  <a:pt x="224" y="0"/>
                </a:lnTo>
                <a:lnTo>
                  <a:pt x="224" y="0"/>
                </a:lnTo>
                <a:close/>
                <a:moveTo>
                  <a:pt x="190" y="328"/>
                </a:moveTo>
                <a:lnTo>
                  <a:pt x="86" y="224"/>
                </a:lnTo>
                <a:lnTo>
                  <a:pt x="126" y="184"/>
                </a:lnTo>
                <a:lnTo>
                  <a:pt x="190" y="248"/>
                </a:lnTo>
                <a:lnTo>
                  <a:pt x="324" y="114"/>
                </a:lnTo>
                <a:lnTo>
                  <a:pt x="364" y="154"/>
                </a:lnTo>
                <a:lnTo>
                  <a:pt x="190" y="328"/>
                </a:lnTo>
                <a:close/>
              </a:path>
            </a:pathLst>
          </a:custGeom>
          <a:solidFill>
            <a:schemeClr val="accent1"/>
          </a:solidFill>
          <a:ln w="9525">
            <a:noFill/>
            <a:round/>
          </a:ln>
        </p:spPr>
        <p:txBody>
          <a:bodyPr vert="horz" wrap="square" lIns="68577" tIns="34289" rIns="68577" bIns="34289" numCol="1" anchor="t" anchorCtr="0" compatLnSpc="1"/>
          <a:lstStyle/>
          <a:p>
            <a:pPr defTabSz="685766">
              <a:defRPr/>
            </a:pPr>
            <a:endParaRPr lang="zh-CN" altLang="en-US" sz="1400" u="sng" kern="0">
              <a:solidFill>
                <a:sysClr val="windowText" lastClr="000000"/>
              </a:solidFill>
              <a:latin typeface="Calibri" panose="020F0502020204030204"/>
              <a:ea typeface="宋体" panose="02010600030101010101" pitchFamily="2" charset="-122"/>
              <a:cs typeface="+mn-ea"/>
              <a:sym typeface="+mn-l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0" y="1"/>
            <a:ext cx="2603500" cy="482600"/>
          </a:xfrm>
          <a:prstGeom prst="rect">
            <a:avLst/>
          </a:prstGeom>
        </p:spPr>
      </p:pic>
      <p:pic>
        <p:nvPicPr>
          <p:cNvPr id="4" name="图片 3"/>
          <p:cNvPicPr>
            <a:picLocks noChangeAspect="1"/>
          </p:cNvPicPr>
          <p:nvPr/>
        </p:nvPicPr>
        <p:blipFill>
          <a:blip r:embed="rId4"/>
          <a:stretch>
            <a:fillRect/>
          </a:stretch>
        </p:blipFill>
        <p:spPr>
          <a:xfrm>
            <a:off x="2235201" y="0"/>
            <a:ext cx="6908800" cy="495300"/>
          </a:xfrm>
          <a:prstGeom prst="rect">
            <a:avLst/>
          </a:prstGeom>
        </p:spPr>
      </p:pic>
      <p:pic>
        <p:nvPicPr>
          <p:cNvPr id="5" name="图片 4"/>
          <p:cNvPicPr>
            <a:picLocks noChangeAspect="1"/>
          </p:cNvPicPr>
          <p:nvPr/>
        </p:nvPicPr>
        <p:blipFill>
          <a:blip r:embed="rId5"/>
          <a:stretch>
            <a:fillRect/>
          </a:stretch>
        </p:blipFill>
        <p:spPr>
          <a:xfrm>
            <a:off x="7855149" y="133057"/>
            <a:ext cx="965200" cy="228600"/>
          </a:xfrm>
          <a:prstGeom prst="rect">
            <a:avLst/>
          </a:prstGeom>
        </p:spPr>
      </p:pic>
      <p:pic>
        <p:nvPicPr>
          <p:cNvPr id="8" name="图片 7"/>
          <p:cNvPicPr>
            <a:picLocks noChangeAspect="1"/>
          </p:cNvPicPr>
          <p:nvPr/>
        </p:nvPicPr>
        <p:blipFill>
          <a:blip r:embed="rId6"/>
          <a:stretch>
            <a:fillRect/>
          </a:stretch>
        </p:blipFill>
        <p:spPr>
          <a:xfrm>
            <a:off x="665802" y="544527"/>
            <a:ext cx="1955800" cy="736600"/>
          </a:xfrm>
          <a:prstGeom prst="rect">
            <a:avLst/>
          </a:prstGeom>
        </p:spPr>
      </p:pic>
      <p:pic>
        <p:nvPicPr>
          <p:cNvPr id="9" name="图片 8"/>
          <p:cNvPicPr>
            <a:picLocks noChangeAspect="1"/>
          </p:cNvPicPr>
          <p:nvPr/>
        </p:nvPicPr>
        <p:blipFill>
          <a:blip r:embed="rId7"/>
          <a:stretch>
            <a:fillRect/>
          </a:stretch>
        </p:blipFill>
        <p:spPr>
          <a:xfrm>
            <a:off x="0" y="4567892"/>
            <a:ext cx="9144000" cy="266700"/>
          </a:xfrm>
          <a:prstGeom prst="rect">
            <a:avLst/>
          </a:prstGeom>
        </p:spPr>
      </p:pic>
      <p:sp>
        <p:nvSpPr>
          <p:cNvPr id="12" name="文本框 11"/>
          <p:cNvSpPr txBox="1"/>
          <p:nvPr/>
        </p:nvSpPr>
        <p:spPr>
          <a:xfrm>
            <a:off x="1876425" y="2334960"/>
            <a:ext cx="7006336" cy="461665"/>
          </a:xfrm>
          <a:prstGeom prst="rect">
            <a:avLst/>
          </a:prstGeom>
          <a:noFill/>
        </p:spPr>
        <p:txBody>
          <a:bodyPr wrap="square" lIns="91436" tIns="45718" rIns="91436" bIns="45718" rtlCol="0">
            <a:spAutoFit/>
          </a:bodyPr>
          <a:lstStyle/>
          <a:p>
            <a:r>
              <a:rPr lang="zh-CN" altLang="en-US" sz="2400" b="1" dirty="0">
                <a:ea typeface="微软雅黑" panose="020B0503020204020204" pitchFamily="34" charset="-122"/>
              </a:rPr>
              <a:t>深度服务高校学科发展建设</a:t>
            </a:r>
            <a:r>
              <a:rPr lang="en-US" altLang="zh-CN" sz="2400" b="1" dirty="0">
                <a:ea typeface="微软雅黑" panose="020B0503020204020204" pitchFamily="34" charset="-122"/>
              </a:rPr>
              <a:t>——</a:t>
            </a:r>
            <a:r>
              <a:rPr lang="zh-CN" altLang="en-US" sz="2400" b="1" dirty="0">
                <a:ea typeface="微软雅黑" panose="020B0503020204020204" pitchFamily="34" charset="-122"/>
              </a:rPr>
              <a:t>学科评价分析系统</a:t>
            </a:r>
          </a:p>
        </p:txBody>
      </p:sp>
      <p:sp>
        <p:nvSpPr>
          <p:cNvPr id="7" name="文本框 6"/>
          <p:cNvSpPr txBox="1"/>
          <p:nvPr/>
        </p:nvSpPr>
        <p:spPr>
          <a:xfrm>
            <a:off x="2822958" y="4545707"/>
            <a:ext cx="3498089" cy="311621"/>
          </a:xfrm>
          <a:prstGeom prst="rect">
            <a:avLst/>
          </a:prstGeom>
          <a:noFill/>
        </p:spPr>
        <p:txBody>
          <a:bodyPr wrap="square" lIns="91436" tIns="45718" rIns="91436" bIns="45718" rtlCol="0">
            <a:spAutoFit/>
          </a:bodyPr>
          <a:lstStyle/>
          <a:p>
            <a:pPr algn="ctr"/>
            <a:r>
              <a:rPr lang="en-US" altLang="zh-CN" sz="1400" b="1" dirty="0">
                <a:solidFill>
                  <a:srgbClr val="FFFFFF"/>
                </a:solidFill>
                <a:latin typeface="微软雅黑" panose="020B0503020204020204" pitchFamily="34" charset="-122"/>
                <a:ea typeface="微软雅黑" panose="020B0503020204020204" pitchFamily="34" charset="-122"/>
                <a:cs typeface="黑体" panose="02010609060101010101" charset="-122"/>
              </a:rPr>
              <a:t>http://www.wanfangdata.com.cn</a:t>
            </a:r>
            <a:endParaRPr lang="zh-CN" altLang="en-US" sz="1400" b="1" dirty="0">
              <a:solidFill>
                <a:srgbClr val="FFFFFF"/>
              </a:solidFill>
              <a:latin typeface="微软雅黑" panose="020B0503020204020204" pitchFamily="34" charset="-122"/>
              <a:ea typeface="微软雅黑" panose="020B0503020204020204" pitchFamily="34" charset="-122"/>
              <a:cs typeface="黑体" panose="02010609060101010101" charset="-122"/>
            </a:endParaRPr>
          </a:p>
        </p:txBody>
      </p:sp>
      <p:sp>
        <p:nvSpPr>
          <p:cNvPr id="6" name="圆角矩形 5"/>
          <p:cNvSpPr/>
          <p:nvPr/>
        </p:nvSpPr>
        <p:spPr>
          <a:xfrm>
            <a:off x="4753611" y="1633220"/>
            <a:ext cx="1879600" cy="477520"/>
          </a:xfrm>
          <a:prstGeom prst="roundRect">
            <a:avLst>
              <a:gd name="adj" fmla="val 50000"/>
            </a:avLst>
          </a:prstGeom>
          <a:solidFill>
            <a:srgbClr val="E60000"/>
          </a:solidFill>
          <a:ln>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a:lstStyle/>
          <a:p>
            <a:endParaRPr lang="zh-CN" altLang="en-US"/>
          </a:p>
        </p:txBody>
      </p:sp>
      <p:sp>
        <p:nvSpPr>
          <p:cNvPr id="13" name="文本框 12"/>
          <p:cNvSpPr txBox="1"/>
          <p:nvPr/>
        </p:nvSpPr>
        <p:spPr>
          <a:xfrm>
            <a:off x="5184728" y="1689607"/>
            <a:ext cx="1220123" cy="369332"/>
          </a:xfrm>
          <a:prstGeom prst="rect">
            <a:avLst/>
          </a:prstGeom>
          <a:noFill/>
        </p:spPr>
        <p:txBody>
          <a:bodyPr wrap="square" lIns="91436" tIns="45718" rIns="91436" bIns="45718" rtlCol="0">
            <a:spAutoFit/>
          </a:bodyPr>
          <a:lstStyle/>
          <a:p>
            <a:pPr algn="just"/>
            <a:r>
              <a:rPr lang="zh-CN" altLang="en-US" b="1" dirty="0">
                <a:solidFill>
                  <a:srgbClr val="FFFFFF"/>
                </a:solidFill>
                <a:ea typeface="微软雅黑" panose="020B0503020204020204" pitchFamily="34" charset="-122"/>
              </a:rPr>
              <a:t>第四部分</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2375" r="3123"/>
          <a:stretch>
            <a:fillRect/>
          </a:stretch>
        </p:blipFill>
        <p:spPr>
          <a:xfrm>
            <a:off x="94543" y="964990"/>
            <a:ext cx="5525696" cy="3614723"/>
          </a:xfrm>
          <a:prstGeom prst="rect">
            <a:avLst/>
          </a:prstGeom>
          <a:ln>
            <a:noFill/>
          </a:ln>
          <a:effectLst>
            <a:outerShdw blurRad="292100" dist="139700" dir="2700000" algn="tl" rotWithShape="0">
              <a:srgbClr val="333333">
                <a:alpha val="65000"/>
              </a:srgbClr>
            </a:outerShdw>
          </a:effectLst>
        </p:spPr>
      </p:pic>
      <p:sp>
        <p:nvSpPr>
          <p:cNvPr id="16" name="Content Placeholder 2"/>
          <p:cNvSpPr txBox="1"/>
          <p:nvPr/>
        </p:nvSpPr>
        <p:spPr>
          <a:xfrm>
            <a:off x="5932580" y="1613498"/>
            <a:ext cx="3000720" cy="1898343"/>
          </a:xfrm>
          <a:prstGeom prst="rect">
            <a:avLst/>
          </a:prstGeom>
        </p:spPr>
        <p:txBody>
          <a:bodyPr vert="horz" lIns="68573" tIns="34289" rIns="68573" bIns="34289"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defTabSz="342884" fontAlgn="base">
              <a:lnSpc>
                <a:spcPct val="150000"/>
              </a:lnSpc>
              <a:spcBef>
                <a:spcPts val="0"/>
              </a:spcBef>
              <a:spcAft>
                <a:spcPts val="0"/>
              </a:spcAft>
              <a:buClr>
                <a:srgbClr val="0070C0">
                  <a:lumMod val="75000"/>
                </a:srgbClr>
              </a:buClr>
            </a:pP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学科评价分析系统以万方分析平台及中信所</a:t>
            </a:r>
            <a:r>
              <a:rPr lang="en-US" altLang="zh-CN" sz="1100" dirty="0">
                <a:solidFill>
                  <a:srgbClr val="000000">
                    <a:lumMod val="75000"/>
                    <a:lumOff val="25000"/>
                  </a:srgb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ISEE</a:t>
            </a: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平台为基础，以第三方文献数据（合作、采集、公开数据）及用户本地数据为补充，提供学术指标的统计、评价、对比、监测、分析等服务。为机构在学科建设过程中面临的科研情况描述、科研表现评价、科研发展定位、潜在目标执行等问题提供了一整套落地解决方案。</a:t>
            </a:r>
            <a:endParaRPr lang="en-US" altLang="zh-CN" sz="1100" b="1" dirty="0">
              <a:solidFill>
                <a:srgbClr val="000000">
                  <a:lumMod val="75000"/>
                  <a:lumOff val="25000"/>
                </a:srgb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0" name="矩形 9"/>
          <p:cNvSpPr/>
          <p:nvPr/>
        </p:nvSpPr>
        <p:spPr>
          <a:xfrm>
            <a:off x="252" y="257304"/>
            <a:ext cx="160012" cy="4171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lstStyle/>
          <a:p>
            <a:pPr algn="ctr" defTabSz="685131" fontAlgn="base">
              <a:spcBef>
                <a:spcPct val="0"/>
              </a:spcBef>
              <a:spcAft>
                <a:spcPct val="0"/>
              </a:spcAft>
            </a:pPr>
            <a:endParaRPr lang="zh-CN" altLang="en-US" sz="1400">
              <a:solidFill>
                <a:srgbClr val="E7E6E6">
                  <a:lumMod val="50000"/>
                </a:srgbClr>
              </a:solidFill>
              <a:latin typeface="Arial" panose="020B0604020202020204"/>
              <a:ea typeface="微软雅黑" panose="020B0503020204020204" pitchFamily="34" charset="-122"/>
              <a:cs typeface="+mn-ea"/>
              <a:sym typeface="Arial" panose="020B0604020202020204" pitchFamily="34" charset="0"/>
            </a:endParaRPr>
          </a:p>
        </p:txBody>
      </p:sp>
      <p:sp>
        <p:nvSpPr>
          <p:cNvPr id="11" name="文本框 10"/>
          <p:cNvSpPr txBox="1"/>
          <p:nvPr/>
        </p:nvSpPr>
        <p:spPr>
          <a:xfrm>
            <a:off x="265227" y="189690"/>
            <a:ext cx="2215979" cy="692492"/>
          </a:xfrm>
          <a:prstGeom prst="rect">
            <a:avLst/>
          </a:prstGeom>
          <a:noFill/>
        </p:spPr>
        <p:txBody>
          <a:bodyPr wrap="none" lIns="68573" tIns="34286" rIns="68573" bIns="34286" rtlCol="0">
            <a:spAutoFit/>
          </a:bodyPr>
          <a:lstStyle/>
          <a:p>
            <a:pPr defTabSz="685131" fontAlgn="base">
              <a:spcBef>
                <a:spcPct val="0"/>
              </a:spcBef>
              <a:spcAft>
                <a:spcPct val="0"/>
              </a:spcAft>
            </a:pPr>
            <a:r>
              <a:rPr lang="zh-CN" altLang="en-US" sz="2000" dirty="0">
                <a:solidFill>
                  <a:srgbClr val="000000">
                    <a:lumMod val="65000"/>
                    <a:lumOff val="35000"/>
                  </a:srgbClr>
                </a:solidFill>
                <a:latin typeface="Arial" panose="020B0604020202020204"/>
                <a:ea typeface="微软雅黑" panose="020B0503020204020204" pitchFamily="34" charset="-122"/>
                <a:cs typeface="+mn-ea"/>
                <a:sym typeface="Arial" panose="020B0604020202020204" pitchFamily="34" charset="0"/>
              </a:rPr>
              <a:t>学科评价分析系统</a:t>
            </a:r>
          </a:p>
          <a:p>
            <a:pPr defTabSz="685131" fontAlgn="base">
              <a:spcBef>
                <a:spcPct val="0"/>
              </a:spcBef>
              <a:spcAft>
                <a:spcPct val="0"/>
              </a:spcAft>
            </a:pPr>
            <a:endParaRPr lang="zh-CN" altLang="en-US" sz="2000" dirty="0">
              <a:solidFill>
                <a:srgbClr val="000000">
                  <a:lumMod val="65000"/>
                  <a:lumOff val="35000"/>
                </a:srgbClr>
              </a:solidFill>
              <a:latin typeface="Arial" panose="020B0604020202020204"/>
              <a:ea typeface="微软雅黑" panose="020B0503020204020204" pitchFamily="34" charset="-122"/>
              <a:cs typeface="+mn-ea"/>
              <a:sym typeface="Arial" panose="020B0604020202020204" pitchFamily="34" charset="0"/>
            </a:endParaRPr>
          </a:p>
        </p:txBody>
      </p:sp>
      <p:sp>
        <p:nvSpPr>
          <p:cNvPr id="12" name="文本框 11"/>
          <p:cNvSpPr txBox="1"/>
          <p:nvPr/>
        </p:nvSpPr>
        <p:spPr>
          <a:xfrm>
            <a:off x="265226" y="520076"/>
            <a:ext cx="1893773" cy="196200"/>
          </a:xfrm>
          <a:prstGeom prst="rect">
            <a:avLst/>
          </a:prstGeom>
          <a:noFill/>
        </p:spPr>
        <p:txBody>
          <a:bodyPr wrap="none" lIns="68573" tIns="34286" rIns="68573" bIns="34286" rtlCol="0">
            <a:spAutoFit/>
          </a:bodyPr>
          <a:lstStyle/>
          <a:p>
            <a:pPr defTabSz="685131" fontAlgn="base">
              <a:spcBef>
                <a:spcPct val="0"/>
              </a:spcBef>
              <a:spcAft>
                <a:spcPct val="0"/>
              </a:spcAft>
            </a:pPr>
            <a:r>
              <a:rPr lang="en-US" altLang="zh-CN" sz="800" dirty="0">
                <a:solidFill>
                  <a:srgbClr val="A5A5A5"/>
                </a:solidFill>
                <a:latin typeface="Arial" panose="020B0604020202020204"/>
                <a:ea typeface="微软雅黑" panose="020B0503020204020204" pitchFamily="34" charset="-122"/>
                <a:cs typeface="+mn-ea"/>
                <a:sym typeface="Arial" panose="020B0604020202020204" pitchFamily="34" charset="0"/>
              </a:rPr>
              <a:t>DISCIPLINE EVALUATION SYSTEM</a:t>
            </a:r>
            <a:endParaRPr lang="zh-CN" altLang="en-US" sz="800" dirty="0">
              <a:solidFill>
                <a:srgbClr val="A5A5A5"/>
              </a:solidFill>
              <a:latin typeface="Arial" panose="020B0604020202020204"/>
              <a:ea typeface="微软雅黑" panose="020B0503020204020204" pitchFamily="34" charset="-122"/>
              <a:cs typeface="+mn-ea"/>
              <a:sym typeface="Arial" panose="020B0604020202020204" pitchFamily="34" charset="0"/>
            </a:endParaRPr>
          </a:p>
        </p:txBody>
      </p:sp>
      <p:sp>
        <p:nvSpPr>
          <p:cNvPr id="9" name="矩形 8"/>
          <p:cNvSpPr/>
          <p:nvPr/>
        </p:nvSpPr>
        <p:spPr>
          <a:xfrm>
            <a:off x="5167425" y="3660258"/>
            <a:ext cx="3976577" cy="91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766" fontAlgn="base">
              <a:spcBef>
                <a:spcPct val="0"/>
              </a:spcBef>
              <a:spcAft>
                <a:spcPct val="0"/>
              </a:spcAft>
            </a:pPr>
            <a:endParaRPr lang="zh-CN" altLang="en-US" sz="1400">
              <a:solidFill>
                <a:srgbClr val="FFFFFF"/>
              </a:solidFill>
              <a:latin typeface="冬青黑体简体中文 W3" panose="020B0300000000000000" pitchFamily="34" charset="-122"/>
              <a:ea typeface="冬青黑体简体中文 W3" panose="020B0300000000000000" pitchFamily="34" charset="-122"/>
            </a:endParaRPr>
          </a:p>
        </p:txBody>
      </p:sp>
      <p:sp>
        <p:nvSpPr>
          <p:cNvPr id="17" name="Content Placeholder 2"/>
          <p:cNvSpPr txBox="1"/>
          <p:nvPr/>
        </p:nvSpPr>
        <p:spPr>
          <a:xfrm>
            <a:off x="5300438" y="3773011"/>
            <a:ext cx="3591582" cy="618413"/>
          </a:xfrm>
          <a:prstGeom prst="rect">
            <a:avLst/>
          </a:prstGeom>
        </p:spPr>
        <p:txBody>
          <a:bodyPr vert="horz" lIns="68573" tIns="34289" rIns="68573" bIns="34289"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defTabSz="342884" fontAlgn="base">
              <a:lnSpc>
                <a:spcPct val="150000"/>
              </a:lnSpc>
              <a:spcBef>
                <a:spcPts val="0"/>
              </a:spcBef>
              <a:spcAft>
                <a:spcPts val="0"/>
              </a:spcAft>
              <a:buClr>
                <a:srgbClr val="0070C0">
                  <a:lumMod val="75000"/>
                </a:srgbClr>
              </a:buClr>
            </a:pPr>
            <a:r>
              <a:rPr lang="zh-CN" altLang="en-US" sz="1200" b="1" dirty="0">
                <a:solidFill>
                  <a:srgbClr val="FFFFFF"/>
                </a:solidFill>
                <a:effectLst>
                  <a:outerShdw blurRad="38100" dist="38100" dir="2700000" algn="tl">
                    <a:srgbClr val="000000">
                      <a:alpha val="43137"/>
                    </a:srgbClr>
                  </a:outerShdw>
                </a:effectLst>
                <a:latin typeface="Arial" panose="020B0604020202020204"/>
                <a:ea typeface="微软雅黑" panose="020B0503020204020204" pitchFamily="34" charset="-122"/>
                <a:cs typeface="Arial" panose="020B0604020202020204" pitchFamily="34" charset="0"/>
                <a:sym typeface="Arial" panose="020B0604020202020204" pitchFamily="34" charset="0"/>
              </a:rPr>
              <a:t>学科评价、双一流建设、中信所评价、科研管理、创新发展、知识挖掘、评价报告</a:t>
            </a:r>
            <a:endParaRPr lang="en-US" altLang="zh-CN" sz="1200" b="1" dirty="0">
              <a:solidFill>
                <a:srgbClr val="FFFFFF"/>
              </a:solidFill>
              <a:effectLst>
                <a:outerShdw blurRad="38100" dist="38100" dir="2700000" algn="tl">
                  <a:srgbClr val="000000">
                    <a:alpha val="43137"/>
                  </a:srgbClr>
                </a:outerShdw>
              </a:effectLst>
              <a:latin typeface="Arial" panose="020B0604020202020204"/>
              <a:ea typeface="微软雅黑" panose="020B0503020204020204" pitchFamily="34" charset="-122"/>
              <a:cs typeface="Arial" panose="020B0604020202020204" pitchFamily="34" charset="0"/>
              <a:sym typeface="Arial" panose="020B0604020202020204" pitchFamily="34" charset="0"/>
            </a:endParaRPr>
          </a:p>
        </p:txBody>
      </p:sp>
      <p:grpSp>
        <p:nvGrpSpPr>
          <p:cNvPr id="2" name="组合 1"/>
          <p:cNvGrpSpPr/>
          <p:nvPr/>
        </p:nvGrpSpPr>
        <p:grpSpPr>
          <a:xfrm>
            <a:off x="5767192" y="678840"/>
            <a:ext cx="3124831" cy="825556"/>
            <a:chOff x="7689586" y="894484"/>
            <a:chExt cx="4166441" cy="1100741"/>
          </a:xfrm>
        </p:grpSpPr>
        <p:sp>
          <p:nvSpPr>
            <p:cNvPr id="19" name="Content Placeholder 2"/>
            <p:cNvSpPr txBox="1"/>
            <p:nvPr/>
          </p:nvSpPr>
          <p:spPr>
            <a:xfrm>
              <a:off x="7689586" y="894484"/>
              <a:ext cx="424096" cy="621752"/>
            </a:xfrm>
            <a:prstGeom prst="rect">
              <a:avLst/>
            </a:prstGeom>
          </p:spPr>
          <p:txBody>
            <a:bodyPr vert="horz" lIns="68576" tIns="34289" rIns="68576" bIns="34289"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defTabSz="342884" fontAlgn="base">
                <a:lnSpc>
                  <a:spcPct val="150000"/>
                </a:lnSpc>
                <a:spcBef>
                  <a:spcPts val="0"/>
                </a:spcBef>
                <a:spcAft>
                  <a:spcPts val="0"/>
                </a:spcAft>
                <a:buClr>
                  <a:srgbClr val="0070C0">
                    <a:lumMod val="75000"/>
                  </a:srgbClr>
                </a:buClr>
              </a:pPr>
              <a:r>
                <a:rPr lang="zh-CN" altLang="en-US" sz="2600" b="1" dirty="0">
                  <a:solidFill>
                    <a:srgbClr val="F68616"/>
                  </a:solidFill>
                  <a:latin typeface="Arial Unicode MS" panose="020B0604020202020204" pitchFamily="34" charset="-122"/>
                  <a:ea typeface="Arial Unicode MS" panose="020B0604020202020204" pitchFamily="34" charset="-122"/>
                  <a:cs typeface="Arial Unicode MS" panose="020B0604020202020204" pitchFamily="34" charset="-122"/>
                  <a:sym typeface="Arial" panose="020B0604020202020204" pitchFamily="34" charset="0"/>
                </a:rPr>
                <a:t>“</a:t>
              </a:r>
              <a:endParaRPr lang="en-US" altLang="zh-CN" sz="2600" b="1" dirty="0">
                <a:solidFill>
                  <a:srgbClr val="F68616"/>
                </a:solidFill>
                <a:latin typeface="Arial Unicode MS" panose="020B0604020202020204" pitchFamily="34" charset="-122"/>
                <a:ea typeface="Arial Unicode MS" panose="020B0604020202020204" pitchFamily="34" charset="-122"/>
                <a:cs typeface="Arial Unicode MS" panose="020B0604020202020204" pitchFamily="34" charset="-122"/>
                <a:sym typeface="Arial" panose="020B0604020202020204" pitchFamily="34" charset="0"/>
              </a:endParaRPr>
            </a:p>
          </p:txBody>
        </p:sp>
        <p:sp>
          <p:nvSpPr>
            <p:cNvPr id="13" name="矩形 12"/>
            <p:cNvSpPr/>
            <p:nvPr/>
          </p:nvSpPr>
          <p:spPr>
            <a:xfrm>
              <a:off x="7910107" y="1205265"/>
              <a:ext cx="3945920" cy="789960"/>
            </a:xfrm>
            <a:prstGeom prst="rect">
              <a:avLst/>
            </a:prstGeom>
            <a:noFill/>
          </p:spPr>
          <p:txBody>
            <a:bodyPr wrap="square" lIns="68580" tIns="34290" rIns="68580" bIns="34290">
              <a:spAutoFit/>
            </a:bodyPr>
            <a:lstStyle/>
            <a:p>
              <a:pPr defTabSz="685766"/>
              <a:r>
                <a:rPr lang="zh-CN" altLang="en-US" sz="1700" dirty="0">
                  <a:ln w="0"/>
                  <a:solidFill>
                    <a:srgbClr val="F6820E"/>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rPr>
                <a:t>携手中信所，深度切入高校学科发展建设</a:t>
              </a:r>
            </a:p>
          </p:txBody>
        </p:sp>
      </p:gr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0" y="1"/>
            <a:ext cx="2603500" cy="482600"/>
          </a:xfrm>
          <a:prstGeom prst="rect">
            <a:avLst/>
          </a:prstGeom>
        </p:spPr>
      </p:pic>
      <p:pic>
        <p:nvPicPr>
          <p:cNvPr id="4" name="图片 3"/>
          <p:cNvPicPr>
            <a:picLocks noChangeAspect="1"/>
          </p:cNvPicPr>
          <p:nvPr/>
        </p:nvPicPr>
        <p:blipFill>
          <a:blip r:embed="rId4"/>
          <a:stretch>
            <a:fillRect/>
          </a:stretch>
        </p:blipFill>
        <p:spPr>
          <a:xfrm>
            <a:off x="2235201" y="0"/>
            <a:ext cx="6908800" cy="495300"/>
          </a:xfrm>
          <a:prstGeom prst="rect">
            <a:avLst/>
          </a:prstGeom>
        </p:spPr>
      </p:pic>
      <p:pic>
        <p:nvPicPr>
          <p:cNvPr id="5" name="图片 4"/>
          <p:cNvPicPr>
            <a:picLocks noChangeAspect="1"/>
          </p:cNvPicPr>
          <p:nvPr/>
        </p:nvPicPr>
        <p:blipFill>
          <a:blip r:embed="rId5"/>
          <a:stretch>
            <a:fillRect/>
          </a:stretch>
        </p:blipFill>
        <p:spPr>
          <a:xfrm>
            <a:off x="7855149" y="133057"/>
            <a:ext cx="965200" cy="228600"/>
          </a:xfrm>
          <a:prstGeom prst="rect">
            <a:avLst/>
          </a:prstGeom>
        </p:spPr>
      </p:pic>
      <p:pic>
        <p:nvPicPr>
          <p:cNvPr id="8" name="图片 7"/>
          <p:cNvPicPr>
            <a:picLocks noChangeAspect="1"/>
          </p:cNvPicPr>
          <p:nvPr/>
        </p:nvPicPr>
        <p:blipFill>
          <a:blip r:embed="rId6"/>
          <a:stretch>
            <a:fillRect/>
          </a:stretch>
        </p:blipFill>
        <p:spPr>
          <a:xfrm>
            <a:off x="665802" y="544527"/>
            <a:ext cx="1955800" cy="736600"/>
          </a:xfrm>
          <a:prstGeom prst="rect">
            <a:avLst/>
          </a:prstGeom>
        </p:spPr>
      </p:pic>
      <p:pic>
        <p:nvPicPr>
          <p:cNvPr id="9" name="图片 8"/>
          <p:cNvPicPr>
            <a:picLocks noChangeAspect="1"/>
          </p:cNvPicPr>
          <p:nvPr/>
        </p:nvPicPr>
        <p:blipFill>
          <a:blip r:embed="rId7"/>
          <a:stretch>
            <a:fillRect/>
          </a:stretch>
        </p:blipFill>
        <p:spPr>
          <a:xfrm>
            <a:off x="0" y="4567892"/>
            <a:ext cx="9144000" cy="266700"/>
          </a:xfrm>
          <a:prstGeom prst="rect">
            <a:avLst/>
          </a:prstGeom>
        </p:spPr>
      </p:pic>
      <p:sp>
        <p:nvSpPr>
          <p:cNvPr id="7" name="文本框 6"/>
          <p:cNvSpPr txBox="1"/>
          <p:nvPr/>
        </p:nvSpPr>
        <p:spPr>
          <a:xfrm>
            <a:off x="2822958" y="4545707"/>
            <a:ext cx="3498089" cy="311621"/>
          </a:xfrm>
          <a:prstGeom prst="rect">
            <a:avLst/>
          </a:prstGeom>
          <a:noFill/>
        </p:spPr>
        <p:txBody>
          <a:bodyPr wrap="square" lIns="91436" tIns="45718" rIns="91436" bIns="45718" rtlCol="0">
            <a:spAutoFit/>
          </a:bodyPr>
          <a:lstStyle/>
          <a:p>
            <a:pPr algn="ctr"/>
            <a:r>
              <a:rPr lang="en-US" altLang="zh-CN" sz="1400" b="1" dirty="0">
                <a:solidFill>
                  <a:srgbClr val="FFFFFF"/>
                </a:solidFill>
                <a:latin typeface="微软雅黑" panose="020B0503020204020204" pitchFamily="34" charset="-122"/>
                <a:ea typeface="微软雅黑" panose="020B0503020204020204" pitchFamily="34" charset="-122"/>
                <a:cs typeface="黑体" panose="02010609060101010101" charset="-122"/>
              </a:rPr>
              <a:t>http://www.wanfangdata.com.cn</a:t>
            </a:r>
            <a:endParaRPr lang="zh-CN" altLang="en-US" sz="1400" b="1" dirty="0">
              <a:solidFill>
                <a:srgbClr val="FFFFFF"/>
              </a:solidFill>
              <a:latin typeface="微软雅黑" panose="020B0503020204020204" pitchFamily="34" charset="-122"/>
              <a:ea typeface="微软雅黑" panose="020B0503020204020204" pitchFamily="34" charset="-122"/>
              <a:cs typeface="黑体" panose="02010609060101010101" charset="-122"/>
            </a:endParaRPr>
          </a:p>
        </p:txBody>
      </p:sp>
      <p:sp>
        <p:nvSpPr>
          <p:cNvPr id="2" name="Content Placeholder 2"/>
          <p:cNvSpPr>
            <a:spLocks noGrp="1"/>
          </p:cNvSpPr>
          <p:nvPr>
            <p:ph idx="1"/>
          </p:nvPr>
        </p:nvSpPr>
        <p:spPr>
          <a:xfrm>
            <a:off x="403227" y="1402082"/>
            <a:ext cx="8337550" cy="3023235"/>
          </a:xfrm>
        </p:spPr>
        <p:txBody>
          <a:bodyPr>
            <a:noAutofit/>
          </a:bodyPr>
          <a:lstStyle/>
          <a:p>
            <a:pPr marL="0" lvl="1" defTabSz="1007695">
              <a:lnSpc>
                <a:spcPct val="150000"/>
              </a:lnSpc>
              <a:spcBef>
                <a:spcPts val="200"/>
              </a:spcBef>
              <a:spcAft>
                <a:spcPts val="600"/>
              </a:spcAft>
              <a:buClr>
                <a:schemeClr val="tx1"/>
              </a:buClr>
              <a:defRPr/>
            </a:pPr>
            <a:r>
              <a:rPr lang="zh-CN" altLang="zh-CN" sz="1800" b="1" dirty="0" smtClean="0">
                <a:solidFill>
                  <a:schemeClr val="tx1">
                    <a:lumMod val="85000"/>
                    <a:lumOff val="15000"/>
                  </a:schemeClr>
                </a:solidFill>
                <a:latin typeface="楷体" panose="02010609060101010101" pitchFamily="49" charset="-122"/>
                <a:ea typeface="楷体" panose="02010609060101010101" pitchFamily="49" charset="-122"/>
              </a:rPr>
              <a:t>让</a:t>
            </a:r>
            <a:r>
              <a:rPr lang="zh-CN" altLang="zh-CN" sz="1800" b="1" dirty="0">
                <a:solidFill>
                  <a:schemeClr val="tx1">
                    <a:lumMod val="85000"/>
                    <a:lumOff val="15000"/>
                  </a:schemeClr>
                </a:solidFill>
                <a:latin typeface="楷体" panose="02010609060101010101" pitchFamily="49" charset="-122"/>
                <a:ea typeface="楷体" panose="02010609060101010101" pitchFamily="49" charset="-122"/>
              </a:rPr>
              <a:t>知识变得</a:t>
            </a:r>
            <a:r>
              <a:rPr lang="zh-CN" altLang="zh-CN" sz="1800" b="1" dirty="0">
                <a:solidFill>
                  <a:schemeClr val="tx1">
                    <a:lumMod val="85000"/>
                    <a:lumOff val="15000"/>
                  </a:schemeClr>
                </a:solidFill>
                <a:latin typeface="楷体" panose="02010609060101010101" pitchFamily="49" charset="-122"/>
                <a:ea typeface="楷体" panose="02010609060101010101" pitchFamily="49" charset="-122"/>
              </a:rPr>
              <a:t>触手可及</a:t>
            </a:r>
            <a:endParaRPr lang="en-US" altLang="zh-CN" sz="1800" b="1" dirty="0">
              <a:solidFill>
                <a:schemeClr val="tx1">
                  <a:lumMod val="85000"/>
                  <a:lumOff val="15000"/>
                </a:schemeClr>
              </a:solidFill>
              <a:latin typeface="楷体" panose="02010609060101010101" pitchFamily="49" charset="-122"/>
              <a:ea typeface="楷体" panose="02010609060101010101" pitchFamily="49" charset="-122"/>
            </a:endParaRPr>
          </a:p>
          <a:p>
            <a:pPr marL="342884" lvl="1" indent="-342884" algn="l" defTabSz="1007695">
              <a:lnSpc>
                <a:spcPct val="150000"/>
              </a:lnSpc>
              <a:spcBef>
                <a:spcPts val="200"/>
              </a:spcBef>
              <a:spcAft>
                <a:spcPts val="600"/>
              </a:spcAft>
              <a:buClr>
                <a:schemeClr val="tx1"/>
              </a:buClr>
              <a:buFont typeface="Arial" panose="020B0604020202020204" pitchFamily="34" charset="0"/>
              <a:buChar char="•"/>
              <a:defRPr/>
            </a:pP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知识</a:t>
            </a:r>
            <a:r>
              <a:rPr lang="en-US" altLang="zh-CN" sz="1800" dirty="0">
                <a:solidFill>
                  <a:schemeClr val="tx1">
                    <a:lumMod val="85000"/>
                    <a:lumOff val="15000"/>
                  </a:schemeClr>
                </a:solidFill>
                <a:latin typeface="楷体" panose="02010609060101010101" pitchFamily="49" charset="-122"/>
                <a:ea typeface="楷体" panose="02010609060101010101" pitchFamily="49" charset="-122"/>
              </a:rPr>
              <a:t>——</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不止于文献，文献</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、工具、服务形成的一整套解决方案</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为研究者学习研究的过程提供支持</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服务，为</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高校学科建设、本科教学改革提供决策</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参考。</a:t>
            </a:r>
            <a:endParaRPr lang="en-US" altLang="zh-CN" sz="1800" dirty="0">
              <a:solidFill>
                <a:schemeClr val="tx1">
                  <a:lumMod val="85000"/>
                  <a:lumOff val="15000"/>
                </a:schemeClr>
              </a:solidFill>
              <a:latin typeface="楷体" panose="02010609060101010101" pitchFamily="49" charset="-122"/>
              <a:ea typeface="楷体" panose="02010609060101010101" pitchFamily="49" charset="-122"/>
            </a:endParaRPr>
          </a:p>
          <a:p>
            <a:pPr marL="342884" lvl="1" indent="-342884" algn="l" defTabSz="1007695">
              <a:lnSpc>
                <a:spcPct val="150000"/>
              </a:lnSpc>
              <a:spcBef>
                <a:spcPts val="200"/>
              </a:spcBef>
              <a:spcAft>
                <a:spcPts val="600"/>
              </a:spcAft>
              <a:buClr>
                <a:schemeClr val="tx1"/>
              </a:buClr>
              <a:buFont typeface="Arial" panose="020B0604020202020204" pitchFamily="34" charset="0"/>
              <a:buChar char="•"/>
              <a:defRPr/>
            </a:pP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触手可及</a:t>
            </a:r>
            <a:r>
              <a:rPr lang="en-US" altLang="zh-CN" sz="1800" dirty="0">
                <a:solidFill>
                  <a:schemeClr val="tx1">
                    <a:lumMod val="85000"/>
                    <a:lumOff val="15000"/>
                  </a:schemeClr>
                </a:solidFill>
                <a:latin typeface="楷体" panose="02010609060101010101" pitchFamily="49" charset="-122"/>
                <a:ea typeface="楷体" panose="02010609060101010101" pitchFamily="49" charset="-122"/>
              </a:rPr>
              <a:t>——</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便捷</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无缝的文献获取保障，全链条嵌入式工具支持，实时智慧的决策赋</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能</a:t>
            </a:r>
            <a:endParaRPr lang="en-US" altLang="zh-CN" sz="1800" dirty="0">
              <a:solidFill>
                <a:schemeClr val="tx1">
                  <a:lumMod val="85000"/>
                  <a:lumOff val="15000"/>
                </a:schemeClr>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9642203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73" y="739887"/>
            <a:ext cx="4847253" cy="4293827"/>
          </a:xfrm>
          <a:prstGeom prst="rect">
            <a:avLst/>
          </a:prstGeom>
          <a:ln>
            <a:noFill/>
          </a:ln>
          <a:effectLst>
            <a:outerShdw blurRad="292100" dist="139700" dir="2700000" algn="tl" rotWithShape="0">
              <a:srgbClr val="333333">
                <a:alpha val="65000"/>
              </a:srgbClr>
            </a:outerShdw>
          </a:effectLst>
        </p:spPr>
      </p:pic>
      <p:sp>
        <p:nvSpPr>
          <p:cNvPr id="21512" name="AutoShape 8"/>
          <p:cNvSpPr/>
          <p:nvPr/>
        </p:nvSpPr>
        <p:spPr bwMode="auto">
          <a:xfrm>
            <a:off x="5900749" y="2043387"/>
            <a:ext cx="2080964" cy="20613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defTabSz="485751" eaLnBrk="1" fontAlgn="base">
              <a:lnSpc>
                <a:spcPct val="120000"/>
              </a:lnSpc>
              <a:spcBef>
                <a:spcPts val="425"/>
              </a:spcBef>
              <a:spcAft>
                <a:spcPct val="0"/>
              </a:spcAft>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展示机构</a:t>
            </a:r>
            <a:r>
              <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学科总体及各个维度的能力情况，帮助用户清楚掌握学科基础建设水平</a:t>
            </a: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a:p>
            <a:pPr defTabSz="485751" eaLnBrk="1" fontAlgn="base">
              <a:lnSpc>
                <a:spcPct val="120000"/>
              </a:lnSpc>
              <a:spcBef>
                <a:spcPts val="425"/>
              </a:spcBef>
              <a:spcAft>
                <a:spcPct val="0"/>
              </a:spcAft>
            </a:pP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总体研究概况</a:t>
            </a: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分学科研究概况</a:t>
            </a: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科研表现情况</a:t>
            </a: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统计排行榜</a:t>
            </a:r>
          </a:p>
        </p:txBody>
      </p:sp>
      <p:grpSp>
        <p:nvGrpSpPr>
          <p:cNvPr id="8" name="组合 7"/>
          <p:cNvGrpSpPr/>
          <p:nvPr/>
        </p:nvGrpSpPr>
        <p:grpSpPr>
          <a:xfrm>
            <a:off x="5910273" y="1457327"/>
            <a:ext cx="2080404" cy="299416"/>
            <a:chOff x="221154" y="3781532"/>
            <a:chExt cx="3110709" cy="421053"/>
          </a:xfrm>
        </p:grpSpPr>
        <p:sp>
          <p:nvSpPr>
            <p:cNvPr id="21515" name="AutoShape 11"/>
            <p:cNvSpPr/>
            <p:nvPr/>
          </p:nvSpPr>
          <p:spPr bwMode="auto">
            <a:xfrm>
              <a:off x="221154" y="3781532"/>
              <a:ext cx="3110709" cy="42105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chemeClr val="accent1">
                <a:alpha val="79999"/>
              </a:schemeClr>
            </a:solidFill>
            <a:ln>
              <a:noFill/>
            </a:ln>
            <a:extLst>
              <a:ext uri="{91240B29-F687-4F45-9708-019B960494DF}">
                <a14:hiddenLine xmlns:a14="http://schemas.microsoft.com/office/drawing/2010/main" w="9525">
                  <a:solidFill>
                    <a:srgbClr val="000000"/>
                  </a:solidFill>
                  <a:round/>
                </a14:hiddenLine>
              </a:ext>
            </a:extLst>
          </p:spPr>
          <p:txBody>
            <a:bodyPr lIns="17144" tIns="17144" rIns="17144" bIns="17144" anchor="ctr"/>
            <a:lstStyle/>
            <a:p>
              <a:pPr algn="ctr" defTabSz="685766" fontAlgn="base">
                <a:spcBef>
                  <a:spcPct val="0"/>
                </a:spcBef>
                <a:spcAft>
                  <a:spcPct val="0"/>
                </a:spcAft>
              </a:pPr>
              <a:endParaRPr lang="zh-CN" altLang="en-US" sz="1000">
                <a:solidFill>
                  <a:srgbClr val="FFFFFF"/>
                </a:solidFill>
                <a:latin typeface="Arial" panose="020B0604020202020204"/>
                <a:ea typeface="微软雅黑" panose="020B0503020204020204" pitchFamily="34" charset="-122"/>
                <a:sym typeface="Arial" panose="020B0604020202020204" pitchFamily="34" charset="0"/>
              </a:endParaRPr>
            </a:p>
          </p:txBody>
        </p:sp>
        <p:sp>
          <p:nvSpPr>
            <p:cNvPr id="21518" name="AutoShape 14"/>
            <p:cNvSpPr/>
            <p:nvPr/>
          </p:nvSpPr>
          <p:spPr bwMode="auto">
            <a:xfrm>
              <a:off x="451643" y="3861013"/>
              <a:ext cx="2475501" cy="259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spAutoFit/>
            </a:bodyPr>
            <a:lstStyle/>
            <a:p>
              <a:pPr algn="ctr" defTabSz="685766" fontAlgn="base">
                <a:spcBef>
                  <a:spcPct val="0"/>
                </a:spcBef>
                <a:spcAft>
                  <a:spcPct val="0"/>
                </a:spcAft>
                <a:defRPr/>
              </a:pPr>
              <a:r>
                <a:rPr lang="zh-CN" altLang="en-US" sz="1200" dirty="0">
                  <a:solidFill>
                    <a:srgbClr val="FFFFFF"/>
                  </a:solidFill>
                  <a:latin typeface="Arial" panose="020B0604020202020204"/>
                  <a:ea typeface="微软雅黑" panose="020B0503020204020204" pitchFamily="34" charset="-122"/>
                  <a:cs typeface="Lato" charset="0"/>
                  <a:sym typeface="Arial" panose="020B0604020202020204" pitchFamily="34" charset="0"/>
                </a:rPr>
                <a:t>基础评价</a:t>
              </a:r>
              <a:endParaRPr lang="es-ES" sz="1200" dirty="0">
                <a:solidFill>
                  <a:srgbClr val="FFFFFF"/>
                </a:solidFill>
                <a:latin typeface="Arial" panose="020B0604020202020204"/>
                <a:ea typeface="微软雅黑" panose="020B0503020204020204" pitchFamily="34" charset="-122"/>
                <a:cs typeface="Lato" charset="0"/>
                <a:sym typeface="Arial" panose="020B0604020202020204" pitchFamily="34" charset="0"/>
              </a:endParaRPr>
            </a:p>
          </p:txBody>
        </p:sp>
      </p:grpSp>
      <p:sp>
        <p:nvSpPr>
          <p:cNvPr id="15" name="矩形 14"/>
          <p:cNvSpPr/>
          <p:nvPr/>
        </p:nvSpPr>
        <p:spPr>
          <a:xfrm>
            <a:off x="252" y="257304"/>
            <a:ext cx="160012" cy="4171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lstStyle/>
          <a:p>
            <a:pPr algn="ctr" defTabSz="685131" fontAlgn="base">
              <a:spcBef>
                <a:spcPct val="0"/>
              </a:spcBef>
              <a:spcAft>
                <a:spcPct val="0"/>
              </a:spcAft>
            </a:pPr>
            <a:endParaRPr lang="zh-CN" altLang="en-US" sz="1400">
              <a:solidFill>
                <a:srgbClr val="E7E6E6">
                  <a:lumMod val="50000"/>
                </a:srgbClr>
              </a:solidFill>
              <a:latin typeface="Arial" panose="020B0604020202020204"/>
              <a:ea typeface="微软雅黑" panose="020B0503020204020204" pitchFamily="34" charset="-122"/>
              <a:cs typeface="+mn-ea"/>
              <a:sym typeface="Arial" panose="020B0604020202020204" pitchFamily="34" charset="0"/>
            </a:endParaRPr>
          </a:p>
        </p:txBody>
      </p:sp>
      <p:sp>
        <p:nvSpPr>
          <p:cNvPr id="16" name="文本框 15"/>
          <p:cNvSpPr txBox="1"/>
          <p:nvPr/>
        </p:nvSpPr>
        <p:spPr>
          <a:xfrm>
            <a:off x="265227" y="189689"/>
            <a:ext cx="1696607" cy="380867"/>
          </a:xfrm>
          <a:prstGeom prst="rect">
            <a:avLst/>
          </a:prstGeom>
          <a:noFill/>
        </p:spPr>
        <p:txBody>
          <a:bodyPr wrap="none" lIns="68573" tIns="34286" rIns="68573" bIns="34286" rtlCol="0">
            <a:spAutoFit/>
          </a:bodyPr>
          <a:lstStyle/>
          <a:p>
            <a:pPr defTabSz="685131" fontAlgn="base">
              <a:spcBef>
                <a:spcPct val="0"/>
              </a:spcBef>
              <a:spcAft>
                <a:spcPct val="0"/>
              </a:spcAft>
            </a:pPr>
            <a:r>
              <a:rPr lang="zh-CN" altLang="en-US" sz="2000" dirty="0">
                <a:solidFill>
                  <a:srgbClr val="000000">
                    <a:lumMod val="65000"/>
                    <a:lumOff val="35000"/>
                  </a:srgbClr>
                </a:solidFill>
                <a:latin typeface="Arial" panose="020B0604020202020204"/>
                <a:ea typeface="微软雅黑" panose="020B0503020204020204" pitchFamily="34" charset="-122"/>
                <a:cs typeface="+mn-ea"/>
                <a:sym typeface="Arial" panose="020B0604020202020204" pitchFamily="34" charset="0"/>
              </a:rPr>
              <a:t>产品功能介绍</a:t>
            </a:r>
          </a:p>
        </p:txBody>
      </p:sp>
      <p:sp>
        <p:nvSpPr>
          <p:cNvPr id="17" name="文本框 16"/>
          <p:cNvSpPr txBox="1"/>
          <p:nvPr/>
        </p:nvSpPr>
        <p:spPr>
          <a:xfrm>
            <a:off x="265227" y="520076"/>
            <a:ext cx="1528288" cy="196200"/>
          </a:xfrm>
          <a:prstGeom prst="rect">
            <a:avLst/>
          </a:prstGeom>
          <a:noFill/>
        </p:spPr>
        <p:txBody>
          <a:bodyPr wrap="none" lIns="68573" tIns="34286" rIns="68573" bIns="34286" rtlCol="0">
            <a:spAutoFit/>
          </a:bodyPr>
          <a:lstStyle/>
          <a:p>
            <a:pPr defTabSz="685131" fontAlgn="base">
              <a:spcBef>
                <a:spcPct val="0"/>
              </a:spcBef>
              <a:spcAft>
                <a:spcPct val="0"/>
              </a:spcAft>
            </a:pPr>
            <a:r>
              <a:rPr lang="en-US" altLang="zh-CN" sz="800" dirty="0">
                <a:solidFill>
                  <a:srgbClr val="A5A5A5"/>
                </a:solidFill>
                <a:latin typeface="Arial" panose="020B0604020202020204"/>
                <a:ea typeface="微软雅黑" panose="020B0503020204020204" pitchFamily="34" charset="-122"/>
                <a:cs typeface="+mn-ea"/>
                <a:sym typeface="Arial" panose="020B0604020202020204" pitchFamily="34" charset="0"/>
              </a:rPr>
              <a:t>FUNCTION INTRODUCTION</a:t>
            </a:r>
            <a:endParaRPr lang="zh-CN" altLang="en-US" sz="800" dirty="0">
              <a:solidFill>
                <a:srgbClr val="A5A5A5"/>
              </a:solidFill>
              <a:latin typeface="Arial" panose="020B0604020202020204"/>
              <a:ea typeface="微软雅黑" panose="020B0503020204020204" pitchFamily="34" charset="-122"/>
              <a:cs typeface="+mn-ea"/>
              <a:sym typeface="Arial" panose="020B0604020202020204" pitchFamily="34" charset="0"/>
            </a:endParaRPr>
          </a:p>
        </p:txBody>
      </p:sp>
      <p:sp>
        <p:nvSpPr>
          <p:cNvPr id="10" name="矩形 9"/>
          <p:cNvSpPr/>
          <p:nvPr/>
        </p:nvSpPr>
        <p:spPr>
          <a:xfrm>
            <a:off x="5847906" y="710817"/>
            <a:ext cx="2459794" cy="438582"/>
          </a:xfrm>
          <a:prstGeom prst="rect">
            <a:avLst/>
          </a:prstGeom>
          <a:noFill/>
        </p:spPr>
        <p:txBody>
          <a:bodyPr wrap="square" lIns="68577" tIns="34289" rIns="68577" bIns="34289">
            <a:spAutoFit/>
          </a:bodyPr>
          <a:lstStyle/>
          <a:p>
            <a:pPr defTabSz="685766"/>
            <a:r>
              <a:rPr lang="zh-CN" altLang="en-US"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rPr>
              <a:t>本机构学科建设的情况是怎样的？</a:t>
            </a:r>
            <a:endParaRPr lang="en-US" altLang="zh-CN"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endParaRPr>
          </a:p>
          <a:p>
            <a:pPr defTabSz="685766"/>
            <a:r>
              <a:rPr lang="zh-CN" altLang="en-US"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rPr>
              <a:t>与目标机构在哪些方面还有差距？</a:t>
            </a: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stretch>
            <a:fillRect/>
          </a:stretch>
        </p:blipFill>
        <p:spPr>
          <a:xfrm>
            <a:off x="508373" y="739887"/>
            <a:ext cx="4847253" cy="4293827"/>
          </a:xfrm>
          <a:prstGeom prst="rect">
            <a:avLst/>
          </a:prstGeom>
          <a:ln>
            <a:noFill/>
          </a:ln>
          <a:effectLst>
            <a:outerShdw blurRad="292100" dist="139700" dir="2700000" algn="tl" rotWithShape="0">
              <a:srgbClr val="333333">
                <a:alpha val="65000"/>
              </a:srgbClr>
            </a:outerShdw>
          </a:effectLst>
        </p:spPr>
      </p:pic>
      <p:sp>
        <p:nvSpPr>
          <p:cNvPr id="21512" name="AutoShape 8"/>
          <p:cNvSpPr/>
          <p:nvPr/>
        </p:nvSpPr>
        <p:spPr bwMode="auto">
          <a:xfrm>
            <a:off x="5900749" y="2043387"/>
            <a:ext cx="2080964" cy="18012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defTabSz="485751" eaLnBrk="1" fontAlgn="base">
              <a:lnSpc>
                <a:spcPct val="120000"/>
              </a:lnSpc>
              <a:spcBef>
                <a:spcPts val="635"/>
              </a:spcBef>
              <a:spcAft>
                <a:spcPct val="0"/>
              </a:spcAft>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自定义对比同类机构</a:t>
            </a:r>
            <a:r>
              <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学科间各项学科建设指标，帮助用户清晰判断所处地位及对标差距</a:t>
            </a: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a:p>
            <a:pPr defTabSz="485751" eaLnBrk="1" fontAlgn="base">
              <a:lnSpc>
                <a:spcPct val="120000"/>
              </a:lnSpc>
              <a:spcBef>
                <a:spcPts val="635"/>
              </a:spcBef>
              <a:spcAft>
                <a:spcPct val="0"/>
              </a:spcAft>
            </a:pP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二维对比分析</a:t>
            </a: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三维对比分析</a:t>
            </a: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自定义对比分析</a:t>
            </a:r>
          </a:p>
        </p:txBody>
      </p:sp>
      <p:sp>
        <p:nvSpPr>
          <p:cNvPr id="15" name="矩形 14"/>
          <p:cNvSpPr/>
          <p:nvPr/>
        </p:nvSpPr>
        <p:spPr>
          <a:xfrm>
            <a:off x="252" y="257304"/>
            <a:ext cx="160012" cy="4171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lstStyle/>
          <a:p>
            <a:pPr algn="ctr" defTabSz="685131" fontAlgn="base">
              <a:spcBef>
                <a:spcPct val="0"/>
              </a:spcBef>
              <a:spcAft>
                <a:spcPct val="0"/>
              </a:spcAft>
            </a:pPr>
            <a:endParaRPr lang="zh-CN" altLang="en-US" sz="1400">
              <a:solidFill>
                <a:srgbClr val="E7E6E6">
                  <a:lumMod val="50000"/>
                </a:srgbClr>
              </a:solidFill>
              <a:latin typeface="Arial" panose="020B0604020202020204"/>
              <a:ea typeface="微软雅黑" panose="020B0503020204020204" pitchFamily="34" charset="-122"/>
              <a:cs typeface="+mn-ea"/>
              <a:sym typeface="Arial" panose="020B0604020202020204" pitchFamily="34" charset="0"/>
            </a:endParaRPr>
          </a:p>
        </p:txBody>
      </p:sp>
      <p:sp>
        <p:nvSpPr>
          <p:cNvPr id="16" name="文本框 15"/>
          <p:cNvSpPr txBox="1"/>
          <p:nvPr/>
        </p:nvSpPr>
        <p:spPr>
          <a:xfrm>
            <a:off x="265227" y="189689"/>
            <a:ext cx="1696607" cy="380867"/>
          </a:xfrm>
          <a:prstGeom prst="rect">
            <a:avLst/>
          </a:prstGeom>
          <a:noFill/>
        </p:spPr>
        <p:txBody>
          <a:bodyPr wrap="none" lIns="68573" tIns="34286" rIns="68573" bIns="34286" rtlCol="0">
            <a:spAutoFit/>
          </a:bodyPr>
          <a:lstStyle/>
          <a:p>
            <a:pPr defTabSz="685131" fontAlgn="base">
              <a:spcBef>
                <a:spcPct val="0"/>
              </a:spcBef>
              <a:spcAft>
                <a:spcPct val="0"/>
              </a:spcAft>
            </a:pPr>
            <a:r>
              <a:rPr lang="zh-CN" altLang="en-US" sz="2000" dirty="0">
                <a:solidFill>
                  <a:srgbClr val="000000">
                    <a:lumMod val="65000"/>
                    <a:lumOff val="35000"/>
                  </a:srgbClr>
                </a:solidFill>
                <a:latin typeface="Arial" panose="020B0604020202020204"/>
                <a:ea typeface="微软雅黑" panose="020B0503020204020204" pitchFamily="34" charset="-122"/>
                <a:cs typeface="+mn-ea"/>
                <a:sym typeface="Arial" panose="020B0604020202020204" pitchFamily="34" charset="0"/>
              </a:rPr>
              <a:t>产品功能介绍</a:t>
            </a:r>
          </a:p>
        </p:txBody>
      </p:sp>
      <p:sp>
        <p:nvSpPr>
          <p:cNvPr id="17" name="文本框 16"/>
          <p:cNvSpPr txBox="1"/>
          <p:nvPr/>
        </p:nvSpPr>
        <p:spPr>
          <a:xfrm>
            <a:off x="265227" y="520076"/>
            <a:ext cx="1528288" cy="196200"/>
          </a:xfrm>
          <a:prstGeom prst="rect">
            <a:avLst/>
          </a:prstGeom>
          <a:noFill/>
        </p:spPr>
        <p:txBody>
          <a:bodyPr wrap="none" lIns="68573" tIns="34286" rIns="68573" bIns="34286" rtlCol="0">
            <a:spAutoFit/>
          </a:bodyPr>
          <a:lstStyle/>
          <a:p>
            <a:pPr defTabSz="685131" fontAlgn="base">
              <a:spcBef>
                <a:spcPct val="0"/>
              </a:spcBef>
              <a:spcAft>
                <a:spcPct val="0"/>
              </a:spcAft>
            </a:pPr>
            <a:r>
              <a:rPr lang="en-US" altLang="zh-CN" sz="800" dirty="0">
                <a:solidFill>
                  <a:srgbClr val="A5A5A5"/>
                </a:solidFill>
                <a:latin typeface="Arial" panose="020B0604020202020204"/>
                <a:ea typeface="微软雅黑" panose="020B0503020204020204" pitchFamily="34" charset="-122"/>
                <a:cs typeface="+mn-ea"/>
                <a:sym typeface="Arial" panose="020B0604020202020204" pitchFamily="34" charset="0"/>
              </a:rPr>
              <a:t>FUNCTION INTRODUCTION</a:t>
            </a:r>
            <a:endParaRPr lang="zh-CN" altLang="en-US" sz="800" dirty="0">
              <a:solidFill>
                <a:srgbClr val="A5A5A5"/>
              </a:solidFill>
              <a:latin typeface="Arial" panose="020B0604020202020204"/>
              <a:ea typeface="微软雅黑" panose="020B0503020204020204" pitchFamily="34" charset="-122"/>
              <a:cs typeface="+mn-ea"/>
              <a:sym typeface="Arial" panose="020B0604020202020204" pitchFamily="34" charset="0"/>
            </a:endParaRPr>
          </a:p>
        </p:txBody>
      </p:sp>
      <p:grpSp>
        <p:nvGrpSpPr>
          <p:cNvPr id="11" name="组合 10"/>
          <p:cNvGrpSpPr/>
          <p:nvPr/>
        </p:nvGrpSpPr>
        <p:grpSpPr>
          <a:xfrm>
            <a:off x="5910273" y="1457327"/>
            <a:ext cx="2080404" cy="299416"/>
            <a:chOff x="221154" y="3781532"/>
            <a:chExt cx="3110709" cy="421053"/>
          </a:xfrm>
        </p:grpSpPr>
        <p:sp>
          <p:nvSpPr>
            <p:cNvPr id="12" name="AutoShape 11"/>
            <p:cNvSpPr/>
            <p:nvPr/>
          </p:nvSpPr>
          <p:spPr bwMode="auto">
            <a:xfrm>
              <a:off x="221154" y="3781532"/>
              <a:ext cx="3110709" cy="42105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chemeClr val="accent1">
                <a:alpha val="79999"/>
              </a:schemeClr>
            </a:solidFill>
            <a:ln>
              <a:noFill/>
            </a:ln>
            <a:extLst>
              <a:ext uri="{91240B29-F687-4F45-9708-019B960494DF}">
                <a14:hiddenLine xmlns:a14="http://schemas.microsoft.com/office/drawing/2010/main" w="9525">
                  <a:solidFill>
                    <a:srgbClr val="000000"/>
                  </a:solidFill>
                  <a:round/>
                </a14:hiddenLine>
              </a:ext>
            </a:extLst>
          </p:spPr>
          <p:txBody>
            <a:bodyPr lIns="17144" tIns="17144" rIns="17144" bIns="17144" anchor="ctr"/>
            <a:lstStyle/>
            <a:p>
              <a:pPr algn="ctr" defTabSz="685766" fontAlgn="base">
                <a:spcBef>
                  <a:spcPct val="0"/>
                </a:spcBef>
                <a:spcAft>
                  <a:spcPct val="0"/>
                </a:spcAft>
              </a:pPr>
              <a:endParaRPr lang="zh-CN" altLang="en-US" sz="1000">
                <a:solidFill>
                  <a:srgbClr val="FFFFFF"/>
                </a:solidFill>
                <a:latin typeface="Arial" panose="020B0604020202020204"/>
                <a:ea typeface="微软雅黑" panose="020B0503020204020204" pitchFamily="34" charset="-122"/>
                <a:sym typeface="Arial" panose="020B0604020202020204" pitchFamily="34" charset="0"/>
              </a:endParaRPr>
            </a:p>
          </p:txBody>
        </p:sp>
        <p:sp>
          <p:nvSpPr>
            <p:cNvPr id="13" name="AutoShape 14"/>
            <p:cNvSpPr/>
            <p:nvPr/>
          </p:nvSpPr>
          <p:spPr bwMode="auto">
            <a:xfrm>
              <a:off x="451643" y="3861013"/>
              <a:ext cx="2475501" cy="259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spAutoFit/>
            </a:bodyPr>
            <a:lstStyle/>
            <a:p>
              <a:pPr algn="ctr" defTabSz="685766" fontAlgn="base">
                <a:spcBef>
                  <a:spcPct val="0"/>
                </a:spcBef>
                <a:spcAft>
                  <a:spcPct val="0"/>
                </a:spcAft>
                <a:defRPr/>
              </a:pPr>
              <a:r>
                <a:rPr lang="zh-CN" altLang="en-US" sz="1200" dirty="0">
                  <a:solidFill>
                    <a:srgbClr val="FFFFFF"/>
                  </a:solidFill>
                  <a:latin typeface="Arial" panose="020B0604020202020204"/>
                  <a:ea typeface="微软雅黑" panose="020B0503020204020204" pitchFamily="34" charset="-122"/>
                  <a:cs typeface="Lato" charset="0"/>
                  <a:sym typeface="Arial" panose="020B0604020202020204" pitchFamily="34" charset="0"/>
                </a:rPr>
                <a:t>多维对比</a:t>
              </a:r>
              <a:endParaRPr lang="es-ES" altLang="zh-CN" sz="1200" dirty="0">
                <a:solidFill>
                  <a:srgbClr val="FFFFFF"/>
                </a:solidFill>
                <a:latin typeface="Arial" panose="020B0604020202020204"/>
                <a:ea typeface="微软雅黑" panose="020B0503020204020204" pitchFamily="34" charset="-122"/>
                <a:cs typeface="Lato" charset="0"/>
                <a:sym typeface="Arial" panose="020B0604020202020204" pitchFamily="34" charset="0"/>
              </a:endParaRPr>
            </a:p>
          </p:txBody>
        </p:sp>
      </p:grpSp>
      <p:sp>
        <p:nvSpPr>
          <p:cNvPr id="14" name="矩形 13"/>
          <p:cNvSpPr/>
          <p:nvPr/>
        </p:nvSpPr>
        <p:spPr>
          <a:xfrm>
            <a:off x="5847906" y="710817"/>
            <a:ext cx="2459794" cy="438582"/>
          </a:xfrm>
          <a:prstGeom prst="rect">
            <a:avLst/>
          </a:prstGeom>
          <a:noFill/>
        </p:spPr>
        <p:txBody>
          <a:bodyPr wrap="square" lIns="68577" tIns="34289" rIns="68577" bIns="34289">
            <a:spAutoFit/>
          </a:bodyPr>
          <a:lstStyle/>
          <a:p>
            <a:pPr defTabSz="685766"/>
            <a:r>
              <a:rPr lang="zh-CN" altLang="en-US"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rPr>
              <a:t>本机构是否达到了双一流评价标准？</a:t>
            </a:r>
            <a:endParaRPr lang="en-US" altLang="zh-CN"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endParaRPr>
          </a:p>
          <a:p>
            <a:pPr defTabSz="685766"/>
            <a:r>
              <a:rPr lang="zh-CN" altLang="en-US"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rPr>
              <a:t>本机构与同类机构还有多少差距？</a:t>
            </a:r>
            <a:endParaRPr lang="en-US" altLang="zh-CN"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508373" y="739887"/>
            <a:ext cx="4847253" cy="4285391"/>
          </a:xfrm>
          <a:prstGeom prst="rect">
            <a:avLst/>
          </a:prstGeom>
          <a:ln>
            <a:noFill/>
          </a:ln>
          <a:effectLst>
            <a:outerShdw blurRad="292100" dist="139700" dir="2700000" algn="tl" rotWithShape="0">
              <a:srgbClr val="333333">
                <a:alpha val="65000"/>
              </a:srgbClr>
            </a:outerShdw>
          </a:effectLst>
        </p:spPr>
      </p:pic>
      <p:sp>
        <p:nvSpPr>
          <p:cNvPr id="21512" name="AutoShape 8"/>
          <p:cNvSpPr/>
          <p:nvPr/>
        </p:nvSpPr>
        <p:spPr bwMode="auto">
          <a:xfrm>
            <a:off x="5900749" y="2043388"/>
            <a:ext cx="2080964" cy="20805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defTabSz="485751" eaLnBrk="1" fontAlgn="base">
              <a:lnSpc>
                <a:spcPct val="120000"/>
              </a:lnSpc>
              <a:spcBef>
                <a:spcPts val="635"/>
              </a:spcBef>
              <a:spcAft>
                <a:spcPct val="0"/>
              </a:spcAft>
            </a:pPr>
            <a:r>
              <a:rPr lang="zh-CN" altLang="en-US" sz="120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中信所</a:t>
            </a: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合作模块，以中信所的权威评价方式，帮助用户了解学科建设的创新及发展情况</a:t>
            </a: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a:p>
            <a:pPr defTabSz="485751" eaLnBrk="1" fontAlgn="base">
              <a:lnSpc>
                <a:spcPct val="120000"/>
              </a:lnSpc>
              <a:spcBef>
                <a:spcPts val="635"/>
              </a:spcBef>
              <a:spcAft>
                <a:spcPct val="0"/>
              </a:spcAft>
            </a:pP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产学共创能力评价</a:t>
            </a: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学科融合能力评价</a:t>
            </a: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学科发展能力评价</a:t>
            </a: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高校合作能力评价</a:t>
            </a: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矩形 14"/>
          <p:cNvSpPr/>
          <p:nvPr/>
        </p:nvSpPr>
        <p:spPr>
          <a:xfrm>
            <a:off x="252" y="257304"/>
            <a:ext cx="160012" cy="4171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lstStyle/>
          <a:p>
            <a:pPr algn="ctr" defTabSz="685131" fontAlgn="base">
              <a:spcBef>
                <a:spcPct val="0"/>
              </a:spcBef>
              <a:spcAft>
                <a:spcPct val="0"/>
              </a:spcAft>
            </a:pPr>
            <a:endParaRPr lang="zh-CN" altLang="en-US" sz="1400">
              <a:solidFill>
                <a:srgbClr val="E7E6E6">
                  <a:lumMod val="50000"/>
                </a:srgbClr>
              </a:solidFill>
              <a:latin typeface="Arial" panose="020B0604020202020204"/>
              <a:ea typeface="微软雅黑" panose="020B0503020204020204" pitchFamily="34" charset="-122"/>
              <a:cs typeface="+mn-ea"/>
              <a:sym typeface="Arial" panose="020B0604020202020204" pitchFamily="34" charset="0"/>
            </a:endParaRPr>
          </a:p>
        </p:txBody>
      </p:sp>
      <p:sp>
        <p:nvSpPr>
          <p:cNvPr id="16" name="文本框 15"/>
          <p:cNvSpPr txBox="1"/>
          <p:nvPr/>
        </p:nvSpPr>
        <p:spPr>
          <a:xfrm>
            <a:off x="265227" y="189689"/>
            <a:ext cx="1696607" cy="380867"/>
          </a:xfrm>
          <a:prstGeom prst="rect">
            <a:avLst/>
          </a:prstGeom>
          <a:noFill/>
        </p:spPr>
        <p:txBody>
          <a:bodyPr wrap="none" lIns="68573" tIns="34286" rIns="68573" bIns="34286" rtlCol="0">
            <a:spAutoFit/>
          </a:bodyPr>
          <a:lstStyle/>
          <a:p>
            <a:pPr defTabSz="685131" fontAlgn="base">
              <a:spcBef>
                <a:spcPct val="0"/>
              </a:spcBef>
              <a:spcAft>
                <a:spcPct val="0"/>
              </a:spcAft>
            </a:pPr>
            <a:r>
              <a:rPr lang="zh-CN" altLang="en-US" sz="2000" dirty="0">
                <a:solidFill>
                  <a:srgbClr val="000000">
                    <a:lumMod val="65000"/>
                    <a:lumOff val="35000"/>
                  </a:srgbClr>
                </a:solidFill>
                <a:latin typeface="Arial" panose="020B0604020202020204"/>
                <a:ea typeface="微软雅黑" panose="020B0503020204020204" pitchFamily="34" charset="-122"/>
                <a:cs typeface="+mn-ea"/>
                <a:sym typeface="Arial" panose="020B0604020202020204" pitchFamily="34" charset="0"/>
              </a:rPr>
              <a:t>产品功能介绍</a:t>
            </a:r>
          </a:p>
        </p:txBody>
      </p:sp>
      <p:sp>
        <p:nvSpPr>
          <p:cNvPr id="17" name="文本框 16"/>
          <p:cNvSpPr txBox="1"/>
          <p:nvPr/>
        </p:nvSpPr>
        <p:spPr>
          <a:xfrm>
            <a:off x="265227" y="520076"/>
            <a:ext cx="1528288" cy="196200"/>
          </a:xfrm>
          <a:prstGeom prst="rect">
            <a:avLst/>
          </a:prstGeom>
          <a:noFill/>
        </p:spPr>
        <p:txBody>
          <a:bodyPr wrap="none" lIns="68573" tIns="34286" rIns="68573" bIns="34286" rtlCol="0">
            <a:spAutoFit/>
          </a:bodyPr>
          <a:lstStyle/>
          <a:p>
            <a:pPr defTabSz="685131" fontAlgn="base">
              <a:spcBef>
                <a:spcPct val="0"/>
              </a:spcBef>
              <a:spcAft>
                <a:spcPct val="0"/>
              </a:spcAft>
            </a:pPr>
            <a:r>
              <a:rPr lang="en-US" altLang="zh-CN" sz="800" dirty="0">
                <a:solidFill>
                  <a:srgbClr val="A5A5A5"/>
                </a:solidFill>
                <a:latin typeface="Arial" panose="020B0604020202020204"/>
                <a:ea typeface="微软雅黑" panose="020B0503020204020204" pitchFamily="34" charset="-122"/>
                <a:cs typeface="+mn-ea"/>
                <a:sym typeface="Arial" panose="020B0604020202020204" pitchFamily="34" charset="0"/>
              </a:rPr>
              <a:t>FUNCTION INTRODUCTION</a:t>
            </a:r>
            <a:endParaRPr lang="zh-CN" altLang="en-US" sz="800" dirty="0">
              <a:solidFill>
                <a:srgbClr val="A5A5A5"/>
              </a:solidFill>
              <a:latin typeface="Arial" panose="020B0604020202020204"/>
              <a:ea typeface="微软雅黑" panose="020B0503020204020204" pitchFamily="34" charset="-122"/>
              <a:cs typeface="+mn-ea"/>
              <a:sym typeface="Arial" panose="020B0604020202020204" pitchFamily="34" charset="0"/>
            </a:endParaRPr>
          </a:p>
        </p:txBody>
      </p:sp>
      <p:sp>
        <p:nvSpPr>
          <p:cNvPr id="25" name="AutoShape 14"/>
          <p:cNvSpPr/>
          <p:nvPr/>
        </p:nvSpPr>
        <p:spPr bwMode="auto">
          <a:xfrm>
            <a:off x="6064423" y="1513848"/>
            <a:ext cx="1655585" cy="1846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spAutoFit/>
          </a:bodyPr>
          <a:lstStyle/>
          <a:p>
            <a:pPr algn="ctr" defTabSz="685766" fontAlgn="base">
              <a:spcBef>
                <a:spcPct val="0"/>
              </a:spcBef>
              <a:spcAft>
                <a:spcPct val="0"/>
              </a:spcAft>
              <a:defRPr/>
            </a:pPr>
            <a:r>
              <a:rPr lang="zh-CN" altLang="en-US" sz="1200" dirty="0">
                <a:solidFill>
                  <a:srgbClr val="FFFFFF"/>
                </a:solidFill>
                <a:latin typeface="Arial" panose="020B0604020202020204"/>
                <a:ea typeface="微软雅黑" panose="020B0503020204020204" pitchFamily="34" charset="-122"/>
                <a:cs typeface="Lato" charset="0"/>
                <a:sym typeface="Arial" panose="020B0604020202020204" pitchFamily="34" charset="0"/>
              </a:rPr>
              <a:t>基础评价</a:t>
            </a:r>
            <a:endParaRPr lang="es-ES" sz="1200" dirty="0">
              <a:solidFill>
                <a:srgbClr val="FFFFFF"/>
              </a:solidFill>
              <a:latin typeface="Arial" panose="020B0604020202020204"/>
              <a:ea typeface="微软雅黑" panose="020B0503020204020204" pitchFamily="34" charset="-122"/>
              <a:cs typeface="Lato" charset="0"/>
              <a:sym typeface="Arial" panose="020B0604020202020204" pitchFamily="34" charset="0"/>
            </a:endParaRPr>
          </a:p>
        </p:txBody>
      </p:sp>
      <p:grpSp>
        <p:nvGrpSpPr>
          <p:cNvPr id="29" name="组合 28"/>
          <p:cNvGrpSpPr/>
          <p:nvPr/>
        </p:nvGrpSpPr>
        <p:grpSpPr>
          <a:xfrm>
            <a:off x="5910273" y="1457327"/>
            <a:ext cx="2080404" cy="299416"/>
            <a:chOff x="221154" y="3781532"/>
            <a:chExt cx="3110709" cy="421053"/>
          </a:xfrm>
        </p:grpSpPr>
        <p:sp>
          <p:nvSpPr>
            <p:cNvPr id="30" name="AutoShape 11"/>
            <p:cNvSpPr/>
            <p:nvPr/>
          </p:nvSpPr>
          <p:spPr bwMode="auto">
            <a:xfrm>
              <a:off x="221154" y="3781532"/>
              <a:ext cx="3110709" cy="42105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chemeClr val="accent1">
                <a:alpha val="79999"/>
              </a:schemeClr>
            </a:solidFill>
            <a:ln>
              <a:noFill/>
            </a:ln>
            <a:extLst>
              <a:ext uri="{91240B29-F687-4F45-9708-019B960494DF}">
                <a14:hiddenLine xmlns:a14="http://schemas.microsoft.com/office/drawing/2010/main" w="9525">
                  <a:solidFill>
                    <a:srgbClr val="000000"/>
                  </a:solidFill>
                  <a:round/>
                </a14:hiddenLine>
              </a:ext>
            </a:extLst>
          </p:spPr>
          <p:txBody>
            <a:bodyPr lIns="17144" tIns="17144" rIns="17144" bIns="17144" anchor="ctr"/>
            <a:lstStyle/>
            <a:p>
              <a:pPr algn="ctr" defTabSz="685766" fontAlgn="base">
                <a:spcBef>
                  <a:spcPct val="0"/>
                </a:spcBef>
                <a:spcAft>
                  <a:spcPct val="0"/>
                </a:spcAft>
              </a:pPr>
              <a:endParaRPr lang="zh-CN" altLang="en-US" sz="1000">
                <a:solidFill>
                  <a:srgbClr val="FFFFFF"/>
                </a:solidFill>
                <a:latin typeface="Arial" panose="020B0604020202020204"/>
                <a:ea typeface="微软雅黑" panose="020B0503020204020204" pitchFamily="34" charset="-122"/>
                <a:sym typeface="Arial" panose="020B0604020202020204" pitchFamily="34" charset="0"/>
              </a:endParaRPr>
            </a:p>
          </p:txBody>
        </p:sp>
        <p:sp>
          <p:nvSpPr>
            <p:cNvPr id="31" name="AutoShape 14"/>
            <p:cNvSpPr/>
            <p:nvPr/>
          </p:nvSpPr>
          <p:spPr bwMode="auto">
            <a:xfrm>
              <a:off x="451643" y="3861013"/>
              <a:ext cx="2475501" cy="259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spAutoFit/>
            </a:bodyPr>
            <a:lstStyle/>
            <a:p>
              <a:pPr algn="ctr" defTabSz="685766" fontAlgn="base">
                <a:spcBef>
                  <a:spcPct val="0"/>
                </a:spcBef>
                <a:spcAft>
                  <a:spcPct val="0"/>
                </a:spcAft>
                <a:defRPr/>
              </a:pPr>
              <a:r>
                <a:rPr lang="zh-CN" altLang="en-US" sz="1200" dirty="0">
                  <a:solidFill>
                    <a:srgbClr val="FFFFFF"/>
                  </a:solidFill>
                  <a:latin typeface="Arial" panose="020B0604020202020204"/>
                  <a:ea typeface="微软雅黑" panose="020B0503020204020204" pitchFamily="34" charset="-122"/>
                  <a:cs typeface="Lato" charset="0"/>
                  <a:sym typeface="Arial" panose="020B0604020202020204" pitchFamily="34" charset="0"/>
                </a:rPr>
                <a:t>特色评价</a:t>
              </a:r>
              <a:endParaRPr lang="es-ES" altLang="zh-CN" sz="1200" dirty="0">
                <a:solidFill>
                  <a:srgbClr val="FFFFFF"/>
                </a:solidFill>
                <a:latin typeface="Arial" panose="020B0604020202020204"/>
                <a:ea typeface="微软雅黑" panose="020B0503020204020204" pitchFamily="34" charset="-122"/>
                <a:cs typeface="Lato" charset="0"/>
                <a:sym typeface="Arial" panose="020B0604020202020204" pitchFamily="34" charset="0"/>
              </a:endParaRPr>
            </a:p>
          </p:txBody>
        </p:sp>
      </p:grpSp>
      <p:pic>
        <p:nvPicPr>
          <p:cNvPr id="32" name="图片 31"/>
          <p:cNvPicPr>
            <a:picLocks noChangeAspect="1"/>
          </p:cNvPicPr>
          <p:nvPr/>
        </p:nvPicPr>
        <p:blipFill>
          <a:blip r:embed="rId4"/>
          <a:stretch>
            <a:fillRect/>
          </a:stretch>
        </p:blipFill>
        <p:spPr>
          <a:xfrm>
            <a:off x="7280531" y="1483997"/>
            <a:ext cx="383209" cy="244366"/>
          </a:xfrm>
          <a:prstGeom prst="rect">
            <a:avLst/>
          </a:prstGeom>
        </p:spPr>
      </p:pic>
      <p:sp>
        <p:nvSpPr>
          <p:cNvPr id="12" name="矩形 11"/>
          <p:cNvSpPr/>
          <p:nvPr/>
        </p:nvSpPr>
        <p:spPr>
          <a:xfrm>
            <a:off x="5847906" y="710817"/>
            <a:ext cx="2459794" cy="438582"/>
          </a:xfrm>
          <a:prstGeom prst="rect">
            <a:avLst/>
          </a:prstGeom>
          <a:noFill/>
        </p:spPr>
        <p:txBody>
          <a:bodyPr wrap="square" lIns="68577" tIns="34289" rIns="68577" bIns="34289">
            <a:spAutoFit/>
          </a:bodyPr>
          <a:lstStyle/>
          <a:p>
            <a:pPr defTabSz="685766"/>
            <a:r>
              <a:rPr lang="zh-CN" altLang="en-US"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rPr>
              <a:t>除了基础的评价指标，中信所从几个特色维度是如何评价机构的？</a:t>
            </a:r>
            <a:endParaRPr lang="en-US" altLang="zh-CN"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8"/>
          <p:cNvSpPr/>
          <p:nvPr/>
        </p:nvSpPr>
        <p:spPr bwMode="auto">
          <a:xfrm>
            <a:off x="5900749" y="2043387"/>
            <a:ext cx="2080964" cy="23598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defTabSz="485751" eaLnBrk="1" fontAlgn="base">
              <a:lnSpc>
                <a:spcPct val="120000"/>
              </a:lnSpc>
              <a:spcBef>
                <a:spcPts val="635"/>
              </a:spcBef>
              <a:spcAft>
                <a:spcPct val="0"/>
              </a:spcAft>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深度分析挖掘基于统计和评价结果的潜在优化方案，给予用户有效可行的普适性建议</a:t>
            </a: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a:p>
            <a:pPr defTabSz="485751" eaLnBrk="1" fontAlgn="base">
              <a:lnSpc>
                <a:spcPct val="120000"/>
              </a:lnSpc>
              <a:spcBef>
                <a:spcPts val="635"/>
              </a:spcBef>
              <a:spcAft>
                <a:spcPct val="0"/>
              </a:spcAft>
            </a:pP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学科影响分析</a:t>
            </a: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学术合作分析</a:t>
            </a: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人才引进分析</a:t>
            </a: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主题演变分析</a:t>
            </a: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指标监控预警</a:t>
            </a:r>
          </a:p>
        </p:txBody>
      </p:sp>
      <p:sp>
        <p:nvSpPr>
          <p:cNvPr id="29" name="AutoShape 14"/>
          <p:cNvSpPr/>
          <p:nvPr/>
        </p:nvSpPr>
        <p:spPr bwMode="auto">
          <a:xfrm>
            <a:off x="6064423" y="1545399"/>
            <a:ext cx="1655585" cy="1531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spAutoFit/>
          </a:bodyPr>
          <a:lstStyle/>
          <a:p>
            <a:pPr algn="ctr" defTabSz="685766" fontAlgn="base">
              <a:spcBef>
                <a:spcPct val="0"/>
              </a:spcBef>
              <a:spcAft>
                <a:spcPct val="0"/>
              </a:spcAft>
              <a:defRPr/>
            </a:pPr>
            <a:r>
              <a:rPr lang="zh-CN" altLang="en-US" sz="1000" dirty="0">
                <a:solidFill>
                  <a:srgbClr val="FFFFFF"/>
                </a:solidFill>
                <a:latin typeface="Arial" panose="020B0604020202020204"/>
                <a:ea typeface="微软雅黑" panose="020B0503020204020204" pitchFamily="34" charset="-122"/>
                <a:cs typeface="Lato" charset="0"/>
                <a:sym typeface="Arial" panose="020B0604020202020204" pitchFamily="34" charset="0"/>
              </a:rPr>
              <a:t>基础评价</a:t>
            </a:r>
            <a:endParaRPr lang="es-ES" sz="1000" dirty="0">
              <a:solidFill>
                <a:srgbClr val="FFFFFF"/>
              </a:solidFill>
              <a:latin typeface="Arial" panose="020B0604020202020204"/>
              <a:ea typeface="微软雅黑" panose="020B0503020204020204" pitchFamily="34" charset="-122"/>
              <a:cs typeface="Lato" charset="0"/>
              <a:sym typeface="Arial" panose="020B0604020202020204" pitchFamily="34" charset="0"/>
            </a:endParaRPr>
          </a:p>
        </p:txBody>
      </p:sp>
      <p:sp>
        <p:nvSpPr>
          <p:cNvPr id="30" name="矩形 29"/>
          <p:cNvSpPr/>
          <p:nvPr/>
        </p:nvSpPr>
        <p:spPr>
          <a:xfrm>
            <a:off x="252" y="257304"/>
            <a:ext cx="160012" cy="4171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lstStyle/>
          <a:p>
            <a:pPr algn="ctr" defTabSz="685131" fontAlgn="base">
              <a:spcBef>
                <a:spcPct val="0"/>
              </a:spcBef>
              <a:spcAft>
                <a:spcPct val="0"/>
              </a:spcAft>
            </a:pPr>
            <a:endParaRPr lang="zh-CN" altLang="en-US" sz="1400">
              <a:solidFill>
                <a:srgbClr val="E7E6E6">
                  <a:lumMod val="50000"/>
                </a:srgbClr>
              </a:solidFill>
              <a:latin typeface="Arial" panose="020B0604020202020204"/>
              <a:ea typeface="微软雅黑" panose="020B0503020204020204" pitchFamily="34" charset="-122"/>
              <a:cs typeface="+mn-ea"/>
              <a:sym typeface="Arial" panose="020B0604020202020204" pitchFamily="34" charset="0"/>
            </a:endParaRPr>
          </a:p>
        </p:txBody>
      </p:sp>
      <p:sp>
        <p:nvSpPr>
          <p:cNvPr id="31" name="文本框 30"/>
          <p:cNvSpPr txBox="1"/>
          <p:nvPr/>
        </p:nvSpPr>
        <p:spPr>
          <a:xfrm>
            <a:off x="265227" y="189689"/>
            <a:ext cx="1696607" cy="380867"/>
          </a:xfrm>
          <a:prstGeom prst="rect">
            <a:avLst/>
          </a:prstGeom>
          <a:noFill/>
        </p:spPr>
        <p:txBody>
          <a:bodyPr wrap="none" lIns="68573" tIns="34286" rIns="68573" bIns="34286" rtlCol="0">
            <a:spAutoFit/>
          </a:bodyPr>
          <a:lstStyle/>
          <a:p>
            <a:pPr defTabSz="685131" fontAlgn="base">
              <a:spcBef>
                <a:spcPct val="0"/>
              </a:spcBef>
              <a:spcAft>
                <a:spcPct val="0"/>
              </a:spcAft>
            </a:pPr>
            <a:r>
              <a:rPr lang="zh-CN" altLang="en-US" sz="2000" dirty="0">
                <a:solidFill>
                  <a:srgbClr val="000000">
                    <a:lumMod val="65000"/>
                    <a:lumOff val="35000"/>
                  </a:srgbClr>
                </a:solidFill>
                <a:latin typeface="Arial" panose="020B0604020202020204"/>
                <a:ea typeface="微软雅黑" panose="020B0503020204020204" pitchFamily="34" charset="-122"/>
                <a:cs typeface="+mn-ea"/>
                <a:sym typeface="Arial" panose="020B0604020202020204" pitchFamily="34" charset="0"/>
              </a:rPr>
              <a:t>产品功能介绍</a:t>
            </a:r>
          </a:p>
        </p:txBody>
      </p:sp>
      <p:sp>
        <p:nvSpPr>
          <p:cNvPr id="32" name="文本框 31"/>
          <p:cNvSpPr txBox="1"/>
          <p:nvPr/>
        </p:nvSpPr>
        <p:spPr>
          <a:xfrm>
            <a:off x="265227" y="520076"/>
            <a:ext cx="1528288" cy="196200"/>
          </a:xfrm>
          <a:prstGeom prst="rect">
            <a:avLst/>
          </a:prstGeom>
          <a:noFill/>
        </p:spPr>
        <p:txBody>
          <a:bodyPr wrap="none" lIns="68573" tIns="34286" rIns="68573" bIns="34286" rtlCol="0">
            <a:spAutoFit/>
          </a:bodyPr>
          <a:lstStyle/>
          <a:p>
            <a:pPr defTabSz="685131" fontAlgn="base">
              <a:spcBef>
                <a:spcPct val="0"/>
              </a:spcBef>
              <a:spcAft>
                <a:spcPct val="0"/>
              </a:spcAft>
            </a:pPr>
            <a:r>
              <a:rPr lang="en-US" altLang="zh-CN" sz="800" dirty="0">
                <a:solidFill>
                  <a:srgbClr val="A5A5A5"/>
                </a:solidFill>
                <a:latin typeface="Arial" panose="020B0604020202020204"/>
                <a:ea typeface="微软雅黑" panose="020B0503020204020204" pitchFamily="34" charset="-122"/>
                <a:cs typeface="+mn-ea"/>
                <a:sym typeface="Arial" panose="020B0604020202020204" pitchFamily="34" charset="0"/>
              </a:rPr>
              <a:t>FUNCTION INTRODUCTION</a:t>
            </a:r>
            <a:endParaRPr lang="zh-CN" altLang="en-US" sz="800" dirty="0">
              <a:solidFill>
                <a:srgbClr val="A5A5A5"/>
              </a:solidFill>
              <a:latin typeface="Arial" panose="020B0604020202020204"/>
              <a:ea typeface="微软雅黑" panose="020B0503020204020204" pitchFamily="34" charset="-122"/>
              <a:cs typeface="+mn-ea"/>
              <a:sym typeface="Arial" panose="020B0604020202020204" pitchFamily="34" charset="0"/>
            </a:endParaRPr>
          </a:p>
        </p:txBody>
      </p:sp>
      <p:grpSp>
        <p:nvGrpSpPr>
          <p:cNvPr id="33" name="组合 32"/>
          <p:cNvGrpSpPr/>
          <p:nvPr/>
        </p:nvGrpSpPr>
        <p:grpSpPr>
          <a:xfrm>
            <a:off x="508373" y="739887"/>
            <a:ext cx="4847253" cy="4293827"/>
            <a:chOff x="571500" y="986513"/>
            <a:chExt cx="6463004" cy="5725102"/>
          </a:xfrm>
        </p:grpSpPr>
        <p:pic>
          <p:nvPicPr>
            <p:cNvPr id="34" name="图片 33"/>
            <p:cNvPicPr>
              <a:picLocks noChangeAspect="1"/>
            </p:cNvPicPr>
            <p:nvPr/>
          </p:nvPicPr>
          <p:blipFill>
            <a:blip r:embed="rId3"/>
            <a:stretch>
              <a:fillRect/>
            </a:stretch>
          </p:blipFill>
          <p:spPr>
            <a:xfrm>
              <a:off x="571500" y="986513"/>
              <a:ext cx="6463004" cy="5725102"/>
            </a:xfrm>
            <a:prstGeom prst="rect">
              <a:avLst/>
            </a:prstGeom>
            <a:ln>
              <a:noFill/>
            </a:ln>
            <a:effectLst>
              <a:outerShdw blurRad="292100" dist="139700" dir="2700000" algn="tl" rotWithShape="0">
                <a:srgbClr val="333333">
                  <a:alpha val="65000"/>
                </a:srgbClr>
              </a:outerShdw>
            </a:effectLst>
          </p:spPr>
        </p:pic>
        <p:pic>
          <p:nvPicPr>
            <p:cNvPr id="35" name="图片 34"/>
            <p:cNvPicPr>
              <a:picLocks noChangeAspect="1"/>
            </p:cNvPicPr>
            <p:nvPr/>
          </p:nvPicPr>
          <p:blipFill rotWithShape="1">
            <a:blip r:embed="rId4">
              <a:extLst>
                <a:ext uri="{28A0092B-C50C-407E-A947-70E740481C1C}">
                  <a14:useLocalDpi xmlns:a14="http://schemas.microsoft.com/office/drawing/2010/main" val="0"/>
                </a:ext>
              </a:extLst>
            </a:blip>
            <a:srcRect r="1797" b="26424"/>
            <a:stretch>
              <a:fillRect/>
            </a:stretch>
          </p:blipFill>
          <p:spPr>
            <a:xfrm>
              <a:off x="1836079" y="1848522"/>
              <a:ext cx="5198425" cy="4843223"/>
            </a:xfrm>
            <a:prstGeom prst="rect">
              <a:avLst/>
            </a:prstGeom>
            <a:ln>
              <a:noFill/>
            </a:ln>
            <a:effectLst>
              <a:outerShdw blurRad="292100" dist="139700" dir="2700000" algn="tl" rotWithShape="0">
                <a:srgbClr val="333333">
                  <a:alpha val="65000"/>
                </a:srgbClr>
              </a:outerShdw>
            </a:effectLst>
          </p:spPr>
        </p:pic>
      </p:grpSp>
      <p:grpSp>
        <p:nvGrpSpPr>
          <p:cNvPr id="36" name="组合 35"/>
          <p:cNvGrpSpPr/>
          <p:nvPr/>
        </p:nvGrpSpPr>
        <p:grpSpPr>
          <a:xfrm>
            <a:off x="5910273" y="1457327"/>
            <a:ext cx="2080404" cy="299416"/>
            <a:chOff x="221154" y="3781532"/>
            <a:chExt cx="3110709" cy="421053"/>
          </a:xfrm>
        </p:grpSpPr>
        <p:sp>
          <p:nvSpPr>
            <p:cNvPr id="37" name="AutoShape 11"/>
            <p:cNvSpPr/>
            <p:nvPr/>
          </p:nvSpPr>
          <p:spPr bwMode="auto">
            <a:xfrm>
              <a:off x="221154" y="3781532"/>
              <a:ext cx="3110709" cy="42105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chemeClr val="accent1">
                <a:alpha val="79999"/>
              </a:schemeClr>
            </a:solidFill>
            <a:ln>
              <a:noFill/>
            </a:ln>
            <a:extLst>
              <a:ext uri="{91240B29-F687-4F45-9708-019B960494DF}">
                <a14:hiddenLine xmlns:a14="http://schemas.microsoft.com/office/drawing/2010/main" w="9525">
                  <a:solidFill>
                    <a:srgbClr val="000000"/>
                  </a:solidFill>
                  <a:round/>
                </a14:hiddenLine>
              </a:ext>
            </a:extLst>
          </p:spPr>
          <p:txBody>
            <a:bodyPr lIns="17144" tIns="17144" rIns="17144" bIns="17144" anchor="ctr"/>
            <a:lstStyle/>
            <a:p>
              <a:pPr algn="ctr" defTabSz="685766" fontAlgn="base">
                <a:spcBef>
                  <a:spcPct val="0"/>
                </a:spcBef>
                <a:spcAft>
                  <a:spcPct val="0"/>
                </a:spcAft>
              </a:pPr>
              <a:endParaRPr lang="zh-CN" altLang="en-US" sz="1000">
                <a:solidFill>
                  <a:srgbClr val="FFFFFF"/>
                </a:solidFill>
                <a:latin typeface="Arial" panose="020B0604020202020204"/>
                <a:ea typeface="微软雅黑" panose="020B0503020204020204" pitchFamily="34" charset="-122"/>
                <a:sym typeface="Arial" panose="020B0604020202020204" pitchFamily="34" charset="0"/>
              </a:endParaRPr>
            </a:p>
          </p:txBody>
        </p:sp>
        <p:sp>
          <p:nvSpPr>
            <p:cNvPr id="38" name="AutoShape 14"/>
            <p:cNvSpPr/>
            <p:nvPr/>
          </p:nvSpPr>
          <p:spPr bwMode="auto">
            <a:xfrm>
              <a:off x="451643" y="3861013"/>
              <a:ext cx="2475501" cy="259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spAutoFit/>
            </a:bodyPr>
            <a:lstStyle/>
            <a:p>
              <a:pPr algn="ctr" defTabSz="685766" fontAlgn="base">
                <a:spcBef>
                  <a:spcPct val="0"/>
                </a:spcBef>
                <a:spcAft>
                  <a:spcPct val="0"/>
                </a:spcAft>
                <a:defRPr/>
              </a:pPr>
              <a:r>
                <a:rPr lang="zh-CN" altLang="en-US" sz="1200" dirty="0">
                  <a:solidFill>
                    <a:srgbClr val="FFFFFF"/>
                  </a:solidFill>
                  <a:latin typeface="Arial" panose="020B0604020202020204"/>
                  <a:ea typeface="微软雅黑" panose="020B0503020204020204" pitchFamily="34" charset="-122"/>
                  <a:cs typeface="Lato" charset="0"/>
                  <a:sym typeface="Arial" panose="020B0604020202020204" pitchFamily="34" charset="0"/>
                </a:rPr>
                <a:t>深度分析</a:t>
              </a:r>
              <a:endParaRPr lang="es-ES" altLang="zh-CN" sz="1200" dirty="0">
                <a:solidFill>
                  <a:srgbClr val="FFFFFF"/>
                </a:solidFill>
                <a:latin typeface="Arial" panose="020B0604020202020204"/>
                <a:ea typeface="微软雅黑" panose="020B0503020204020204" pitchFamily="34" charset="-122"/>
                <a:cs typeface="Lato" charset="0"/>
                <a:sym typeface="Arial" panose="020B0604020202020204" pitchFamily="34" charset="0"/>
              </a:endParaRPr>
            </a:p>
          </p:txBody>
        </p:sp>
      </p:grpSp>
      <p:sp>
        <p:nvSpPr>
          <p:cNvPr id="39" name="矩形 38"/>
          <p:cNvSpPr/>
          <p:nvPr/>
        </p:nvSpPr>
        <p:spPr>
          <a:xfrm>
            <a:off x="5847906" y="710817"/>
            <a:ext cx="2459794" cy="438582"/>
          </a:xfrm>
          <a:prstGeom prst="rect">
            <a:avLst/>
          </a:prstGeom>
          <a:noFill/>
        </p:spPr>
        <p:txBody>
          <a:bodyPr wrap="square" lIns="68577" tIns="34289" rIns="68577" bIns="34289">
            <a:spAutoFit/>
          </a:bodyPr>
          <a:lstStyle/>
          <a:p>
            <a:pPr defTabSz="685766"/>
            <a:r>
              <a:rPr lang="zh-CN" altLang="en-US"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rPr>
              <a:t>有了评价结果后，机构可以从哪些方面有效提高？具体方式是什么？</a:t>
            </a:r>
            <a:endParaRPr lang="en-US" altLang="zh-CN"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endParaRPr>
          </a:p>
        </p:txBody>
      </p:sp>
      <p:sp>
        <p:nvSpPr>
          <p:cNvPr id="40" name="矩形 39"/>
          <p:cNvSpPr/>
          <p:nvPr/>
        </p:nvSpPr>
        <p:spPr>
          <a:xfrm flipV="1">
            <a:off x="2611755" y="1263847"/>
            <a:ext cx="502920" cy="13500"/>
          </a:xfrm>
          <a:prstGeom prst="rect">
            <a:avLst/>
          </a:prstGeom>
          <a:solidFill>
            <a:srgbClr val="070F9B"/>
          </a:solidFill>
          <a:ln>
            <a:solidFill>
              <a:srgbClr val="080E9A"/>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766"/>
            <a:endParaRPr lang="zh-CN" altLang="en-US" sz="1400">
              <a:solidFill>
                <a:srgbClr val="FFFFFF"/>
              </a:solidFill>
              <a:latin typeface="Arial" panose="020B0604020202020204"/>
              <a:ea typeface="微软雅黑" panose="020B0503020204020204" pitchFamily="34" charset="-122"/>
            </a:endParaRPr>
          </a:p>
        </p:txBody>
      </p:sp>
      <p:sp>
        <p:nvSpPr>
          <p:cNvPr id="41" name="矩形 40"/>
          <p:cNvSpPr/>
          <p:nvPr/>
        </p:nvSpPr>
        <p:spPr>
          <a:xfrm flipV="1">
            <a:off x="3120390" y="1276271"/>
            <a:ext cx="513000" cy="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766"/>
            <a:endParaRPr lang="zh-CN" altLang="en-US" sz="1400">
              <a:solidFill>
                <a:srgbClr val="FFFFFF"/>
              </a:solidFill>
              <a:latin typeface="Arial" panose="020B0604020202020204"/>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reeform 5"/>
          <p:cNvSpPr/>
          <p:nvPr/>
        </p:nvSpPr>
        <p:spPr bwMode="auto">
          <a:xfrm>
            <a:off x="3214051" y="1352995"/>
            <a:ext cx="1983509" cy="1972128"/>
          </a:xfrm>
          <a:custGeom>
            <a:avLst/>
            <a:gdLst>
              <a:gd name="T0" fmla="*/ 2100 w 2100"/>
              <a:gd name="T1" fmla="*/ 630 h 2147"/>
              <a:gd name="T2" fmla="*/ 634 w 2100"/>
              <a:gd name="T3" fmla="*/ 510 h 2147"/>
              <a:gd name="T4" fmla="*/ 1574 w 2100"/>
              <a:gd name="T5" fmla="*/ 1621 h 2147"/>
              <a:gd name="T6" fmla="*/ 991 w 2100"/>
              <a:gd name="T7" fmla="*/ 1572 h 2147"/>
              <a:gd name="T8" fmla="*/ 2100 w 2100"/>
              <a:gd name="T9" fmla="*/ 630 h 2147"/>
            </a:gdLst>
            <a:ahLst/>
            <a:cxnLst>
              <a:cxn ang="0">
                <a:pos x="T0" y="T1"/>
              </a:cxn>
              <a:cxn ang="0">
                <a:pos x="T2" y="T3"/>
              </a:cxn>
              <a:cxn ang="0">
                <a:pos x="T4" y="T5"/>
              </a:cxn>
              <a:cxn ang="0">
                <a:pos x="T6" y="T7"/>
              </a:cxn>
              <a:cxn ang="0">
                <a:pos x="T8" y="T9"/>
              </a:cxn>
            </a:cxnLst>
            <a:rect l="0" t="0" r="r" b="b"/>
            <a:pathLst>
              <a:path w="2100" h="2147">
                <a:moveTo>
                  <a:pt x="2100" y="630"/>
                </a:moveTo>
                <a:cubicBezTo>
                  <a:pt x="1728" y="193"/>
                  <a:pt x="1072" y="139"/>
                  <a:pt x="634" y="510"/>
                </a:cubicBezTo>
                <a:cubicBezTo>
                  <a:pt x="0" y="1047"/>
                  <a:pt x="953" y="2147"/>
                  <a:pt x="1574" y="1621"/>
                </a:cubicBezTo>
                <a:cubicBezTo>
                  <a:pt x="1400" y="1768"/>
                  <a:pt x="1139" y="1747"/>
                  <a:pt x="991" y="1572"/>
                </a:cubicBezTo>
                <a:cubicBezTo>
                  <a:pt x="466" y="952"/>
                  <a:pt x="1563" y="0"/>
                  <a:pt x="2100" y="630"/>
                </a:cubicBezTo>
                <a:close/>
              </a:path>
            </a:pathLst>
          </a:custGeom>
          <a:solidFill>
            <a:schemeClr val="accent1"/>
          </a:solidFill>
          <a:ln>
            <a:noFill/>
          </a:ln>
        </p:spPr>
        <p:txBody>
          <a:bodyPr vert="horz" wrap="square" lIns="68573" tIns="34289" rIns="68573" bIns="34289" numCol="1" anchor="t" anchorCtr="0" compatLnSpc="1"/>
          <a:lstStyle/>
          <a:p>
            <a:pPr algn="just" defTabSz="685766" fontAlgn="base">
              <a:lnSpc>
                <a:spcPct val="120000"/>
              </a:lnSpc>
            </a:pPr>
            <a:endParaRPr lang="en-US" sz="600">
              <a:solidFill>
                <a:srgbClr val="000000"/>
              </a:solidFill>
              <a:latin typeface="Arial" panose="020B0604020202020204"/>
              <a:ea typeface="微软雅黑" panose="020B0503020204020204" pitchFamily="34" charset="-122"/>
              <a:cs typeface="+mn-ea"/>
              <a:sym typeface="Arial" panose="020B0604020202020204" pitchFamily="34" charset="0"/>
            </a:endParaRPr>
          </a:p>
        </p:txBody>
      </p:sp>
      <p:sp>
        <p:nvSpPr>
          <p:cNvPr id="72" name="Freeform 6"/>
          <p:cNvSpPr/>
          <p:nvPr/>
        </p:nvSpPr>
        <p:spPr bwMode="auto">
          <a:xfrm>
            <a:off x="3697286" y="1398566"/>
            <a:ext cx="2022936" cy="1926559"/>
          </a:xfrm>
          <a:custGeom>
            <a:avLst/>
            <a:gdLst>
              <a:gd name="T0" fmla="*/ 1521 w 2142"/>
              <a:gd name="T1" fmla="*/ 2097 h 2097"/>
              <a:gd name="T2" fmla="*/ 1637 w 2142"/>
              <a:gd name="T3" fmla="*/ 634 h 2097"/>
              <a:gd name="T4" fmla="*/ 526 w 2142"/>
              <a:gd name="T5" fmla="*/ 1574 h 2097"/>
              <a:gd name="T6" fmla="*/ 575 w 2142"/>
              <a:gd name="T7" fmla="*/ 991 h 2097"/>
              <a:gd name="T8" fmla="*/ 1521 w 2142"/>
              <a:gd name="T9" fmla="*/ 2097 h 2097"/>
            </a:gdLst>
            <a:ahLst/>
            <a:cxnLst>
              <a:cxn ang="0">
                <a:pos x="T0" y="T1"/>
              </a:cxn>
              <a:cxn ang="0">
                <a:pos x="T2" y="T3"/>
              </a:cxn>
              <a:cxn ang="0">
                <a:pos x="T4" y="T5"/>
              </a:cxn>
              <a:cxn ang="0">
                <a:pos x="T6" y="T7"/>
              </a:cxn>
              <a:cxn ang="0">
                <a:pos x="T8" y="T9"/>
              </a:cxn>
            </a:cxnLst>
            <a:rect l="0" t="0" r="r" b="b"/>
            <a:pathLst>
              <a:path w="2142" h="2097">
                <a:moveTo>
                  <a:pt x="1521" y="2097"/>
                </a:moveTo>
                <a:cubicBezTo>
                  <a:pt x="1954" y="1724"/>
                  <a:pt x="2007" y="1071"/>
                  <a:pt x="1637" y="634"/>
                </a:cubicBezTo>
                <a:cubicBezTo>
                  <a:pt x="1100" y="0"/>
                  <a:pt x="0" y="953"/>
                  <a:pt x="526" y="1574"/>
                </a:cubicBezTo>
                <a:cubicBezTo>
                  <a:pt x="379" y="1400"/>
                  <a:pt x="400" y="1139"/>
                  <a:pt x="575" y="991"/>
                </a:cubicBezTo>
                <a:cubicBezTo>
                  <a:pt x="1194" y="467"/>
                  <a:pt x="2142" y="1558"/>
                  <a:pt x="1521" y="2097"/>
                </a:cubicBezTo>
                <a:close/>
              </a:path>
            </a:pathLst>
          </a:custGeom>
          <a:solidFill>
            <a:schemeClr val="accent2"/>
          </a:solidFill>
          <a:ln>
            <a:noFill/>
          </a:ln>
        </p:spPr>
        <p:txBody>
          <a:bodyPr vert="horz" wrap="square" lIns="68573" tIns="34289" rIns="68573" bIns="34289" numCol="1" anchor="t" anchorCtr="0" compatLnSpc="1"/>
          <a:lstStyle/>
          <a:p>
            <a:pPr algn="just" defTabSz="685766" fontAlgn="base">
              <a:lnSpc>
                <a:spcPct val="120000"/>
              </a:lnSpc>
            </a:pPr>
            <a:endParaRPr lang="en-US" sz="600">
              <a:solidFill>
                <a:srgbClr val="000000"/>
              </a:solidFill>
              <a:latin typeface="Arial" panose="020B0604020202020204"/>
              <a:ea typeface="微软雅黑" panose="020B0503020204020204" pitchFamily="34" charset="-122"/>
              <a:cs typeface="+mn-ea"/>
              <a:sym typeface="Arial" panose="020B0604020202020204" pitchFamily="34" charset="0"/>
            </a:endParaRPr>
          </a:p>
        </p:txBody>
      </p:sp>
      <p:sp>
        <p:nvSpPr>
          <p:cNvPr id="73" name="Freeform 7"/>
          <p:cNvSpPr/>
          <p:nvPr/>
        </p:nvSpPr>
        <p:spPr bwMode="auto">
          <a:xfrm>
            <a:off x="3168592" y="1886861"/>
            <a:ext cx="2028967" cy="1930169"/>
          </a:xfrm>
          <a:custGeom>
            <a:avLst/>
            <a:gdLst>
              <a:gd name="T0" fmla="*/ 633 w 2148"/>
              <a:gd name="T1" fmla="*/ 0 h 2101"/>
              <a:gd name="T2" fmla="*/ 512 w 2148"/>
              <a:gd name="T3" fmla="*/ 1467 h 2101"/>
              <a:gd name="T4" fmla="*/ 1623 w 2148"/>
              <a:gd name="T5" fmla="*/ 527 h 2101"/>
              <a:gd name="T6" fmla="*/ 1574 w 2148"/>
              <a:gd name="T7" fmla="*/ 1110 h 2101"/>
              <a:gd name="T8" fmla="*/ 633 w 2148"/>
              <a:gd name="T9" fmla="*/ 0 h 2101"/>
            </a:gdLst>
            <a:ahLst/>
            <a:cxnLst>
              <a:cxn ang="0">
                <a:pos x="T0" y="T1"/>
              </a:cxn>
              <a:cxn ang="0">
                <a:pos x="T2" y="T3"/>
              </a:cxn>
              <a:cxn ang="0">
                <a:pos x="T4" y="T5"/>
              </a:cxn>
              <a:cxn ang="0">
                <a:pos x="T6" y="T7"/>
              </a:cxn>
              <a:cxn ang="0">
                <a:pos x="T8" y="T9"/>
              </a:cxn>
            </a:cxnLst>
            <a:rect l="0" t="0" r="r" b="b"/>
            <a:pathLst>
              <a:path w="2148" h="2101">
                <a:moveTo>
                  <a:pt x="633" y="0"/>
                </a:moveTo>
                <a:cubicBezTo>
                  <a:pt x="195" y="371"/>
                  <a:pt x="140" y="1028"/>
                  <a:pt x="512" y="1467"/>
                </a:cubicBezTo>
                <a:cubicBezTo>
                  <a:pt x="1048" y="2101"/>
                  <a:pt x="2148" y="1148"/>
                  <a:pt x="1623" y="527"/>
                </a:cubicBezTo>
                <a:cubicBezTo>
                  <a:pt x="1770" y="701"/>
                  <a:pt x="1748" y="962"/>
                  <a:pt x="1574" y="1110"/>
                </a:cubicBezTo>
                <a:cubicBezTo>
                  <a:pt x="953" y="1636"/>
                  <a:pt x="0" y="536"/>
                  <a:pt x="633" y="0"/>
                </a:cubicBezTo>
                <a:close/>
              </a:path>
            </a:pathLst>
          </a:custGeom>
          <a:solidFill>
            <a:schemeClr val="accent3"/>
          </a:solidFill>
          <a:ln>
            <a:noFill/>
          </a:ln>
        </p:spPr>
        <p:txBody>
          <a:bodyPr vert="horz" wrap="square" lIns="68573" tIns="34289" rIns="68573" bIns="34289" numCol="1" anchor="t" anchorCtr="0" compatLnSpc="1"/>
          <a:lstStyle/>
          <a:p>
            <a:pPr algn="just" defTabSz="685766" fontAlgn="base">
              <a:lnSpc>
                <a:spcPct val="120000"/>
              </a:lnSpc>
            </a:pPr>
            <a:endParaRPr lang="en-US" sz="600">
              <a:solidFill>
                <a:srgbClr val="000000"/>
              </a:solidFill>
              <a:latin typeface="Arial" panose="020B0604020202020204"/>
              <a:ea typeface="微软雅黑" panose="020B0503020204020204" pitchFamily="34" charset="-122"/>
              <a:cs typeface="+mn-ea"/>
              <a:sym typeface="Arial" panose="020B0604020202020204" pitchFamily="34" charset="0"/>
            </a:endParaRPr>
          </a:p>
        </p:txBody>
      </p:sp>
      <p:sp>
        <p:nvSpPr>
          <p:cNvPr id="74" name="Freeform 8"/>
          <p:cNvSpPr/>
          <p:nvPr/>
        </p:nvSpPr>
        <p:spPr bwMode="auto">
          <a:xfrm>
            <a:off x="3691256" y="1875805"/>
            <a:ext cx="1980725" cy="1968068"/>
          </a:xfrm>
          <a:custGeom>
            <a:avLst/>
            <a:gdLst>
              <a:gd name="T0" fmla="*/ 0 w 2097"/>
              <a:gd name="T1" fmla="*/ 1520 h 2142"/>
              <a:gd name="T2" fmla="*/ 1463 w 2097"/>
              <a:gd name="T3" fmla="*/ 1636 h 2142"/>
              <a:gd name="T4" fmla="*/ 523 w 2097"/>
              <a:gd name="T5" fmla="*/ 525 h 2142"/>
              <a:gd name="T6" fmla="*/ 1106 w 2097"/>
              <a:gd name="T7" fmla="*/ 574 h 2142"/>
              <a:gd name="T8" fmla="*/ 0 w 2097"/>
              <a:gd name="T9" fmla="*/ 1520 h 2142"/>
            </a:gdLst>
            <a:ahLst/>
            <a:cxnLst>
              <a:cxn ang="0">
                <a:pos x="T0" y="T1"/>
              </a:cxn>
              <a:cxn ang="0">
                <a:pos x="T2" y="T3"/>
              </a:cxn>
              <a:cxn ang="0">
                <a:pos x="T4" y="T5"/>
              </a:cxn>
              <a:cxn ang="0">
                <a:pos x="T6" y="T7"/>
              </a:cxn>
              <a:cxn ang="0">
                <a:pos x="T8" y="T9"/>
              </a:cxn>
            </a:cxnLst>
            <a:rect l="0" t="0" r="r" b="b"/>
            <a:pathLst>
              <a:path w="2097" h="2142">
                <a:moveTo>
                  <a:pt x="0" y="1520"/>
                </a:moveTo>
                <a:cubicBezTo>
                  <a:pt x="373" y="1954"/>
                  <a:pt x="1026" y="2006"/>
                  <a:pt x="1463" y="1636"/>
                </a:cubicBezTo>
                <a:cubicBezTo>
                  <a:pt x="2097" y="1100"/>
                  <a:pt x="1144" y="0"/>
                  <a:pt x="523" y="525"/>
                </a:cubicBezTo>
                <a:cubicBezTo>
                  <a:pt x="697" y="378"/>
                  <a:pt x="958" y="400"/>
                  <a:pt x="1106" y="574"/>
                </a:cubicBezTo>
                <a:cubicBezTo>
                  <a:pt x="1630" y="1193"/>
                  <a:pt x="539" y="2142"/>
                  <a:pt x="0" y="1520"/>
                </a:cubicBezTo>
                <a:close/>
              </a:path>
            </a:pathLst>
          </a:custGeom>
          <a:solidFill>
            <a:schemeClr val="tx2"/>
          </a:solidFill>
          <a:ln>
            <a:noFill/>
          </a:ln>
        </p:spPr>
        <p:txBody>
          <a:bodyPr vert="horz" wrap="square" lIns="68573" tIns="34289" rIns="68573" bIns="34289" numCol="1" anchor="t" anchorCtr="0" compatLnSpc="1"/>
          <a:lstStyle/>
          <a:p>
            <a:pPr algn="just" defTabSz="685766" fontAlgn="base">
              <a:lnSpc>
                <a:spcPct val="120000"/>
              </a:lnSpc>
            </a:pPr>
            <a:endParaRPr lang="en-US" sz="600">
              <a:solidFill>
                <a:srgbClr val="000000"/>
              </a:solidFill>
              <a:latin typeface="Arial" panose="020B0604020202020204"/>
              <a:ea typeface="微软雅黑" panose="020B0503020204020204" pitchFamily="34" charset="-122"/>
              <a:cs typeface="+mn-ea"/>
              <a:sym typeface="Arial" panose="020B0604020202020204" pitchFamily="34" charset="0"/>
            </a:endParaRPr>
          </a:p>
        </p:txBody>
      </p:sp>
      <p:sp>
        <p:nvSpPr>
          <p:cNvPr id="16" name="Shape 2411"/>
          <p:cNvSpPr/>
          <p:nvPr/>
        </p:nvSpPr>
        <p:spPr>
          <a:xfrm>
            <a:off x="833033" y="2734158"/>
            <a:ext cx="2025000" cy="525337"/>
          </a:xfrm>
          <a:prstGeom prst="rect">
            <a:avLst/>
          </a:prstGeom>
          <a:ln w="12700">
            <a:miter lim="400000"/>
          </a:ln>
        </p:spPr>
        <p:txBody>
          <a:bodyPr wrap="square" lIns="0" tIns="0" rIns="0" bIns="0" anchor="t" anchorCtr="0">
            <a:spAutoFit/>
          </a:bodyPr>
          <a:lstStyle>
            <a:lvl1pPr algn="l">
              <a:defRPr sz="3000">
                <a:solidFill>
                  <a:srgbClr val="53585F"/>
                </a:solidFill>
                <a:latin typeface="Helvetica"/>
                <a:ea typeface="Helvetica"/>
                <a:cs typeface="Helvetica"/>
                <a:sym typeface="Helvetica"/>
              </a:defRPr>
            </a:lvl1pPr>
          </a:lstStyle>
          <a:p>
            <a:pPr marL="214620" indent="-214620" defTabSz="685766" fontAlgn="base">
              <a:buFont typeface="Wingdings" panose="05000000000000000000" pitchFamily="2" charset="2"/>
              <a:buChar char="Ø"/>
              <a:defRPr sz="1800">
                <a:solidFill>
                  <a:srgbClr val="000000"/>
                </a:solidFill>
              </a:defRPr>
            </a:pP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全面的中、外文数据，通过引入文献保障系统及发现系统数据提供完整的数据储备</a:t>
            </a:r>
          </a:p>
        </p:txBody>
      </p:sp>
      <p:sp>
        <p:nvSpPr>
          <p:cNvPr id="18" name="Shape 2411"/>
          <p:cNvSpPr/>
          <p:nvPr/>
        </p:nvSpPr>
        <p:spPr>
          <a:xfrm>
            <a:off x="1197865" y="3522314"/>
            <a:ext cx="2025000" cy="525337"/>
          </a:xfrm>
          <a:prstGeom prst="rect">
            <a:avLst/>
          </a:prstGeom>
          <a:ln w="12700">
            <a:miter lim="400000"/>
          </a:ln>
        </p:spPr>
        <p:txBody>
          <a:bodyPr wrap="square" lIns="0" tIns="0" rIns="0" bIns="0" anchor="t" anchorCtr="0">
            <a:spAutoFit/>
          </a:bodyPr>
          <a:lstStyle>
            <a:lvl1pPr algn="l">
              <a:defRPr sz="3000">
                <a:solidFill>
                  <a:srgbClr val="53585F"/>
                </a:solidFill>
                <a:latin typeface="Helvetica"/>
                <a:ea typeface="Helvetica"/>
                <a:cs typeface="Helvetica"/>
                <a:sym typeface="Helvetica"/>
              </a:defRPr>
            </a:lvl1pPr>
          </a:lstStyle>
          <a:p>
            <a:pPr marL="214620" indent="-214620" defTabSz="685766" fontAlgn="base">
              <a:buFont typeface="Wingdings" panose="05000000000000000000" pitchFamily="2" charset="2"/>
              <a:buChar char="Ø"/>
              <a:defRPr sz="1800">
                <a:solidFill>
                  <a:srgbClr val="000000"/>
                </a:solidFill>
              </a:defRPr>
            </a:pPr>
            <a:r>
              <a:rPr lang="en-US" altLang="zh-CN" sz="11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7</a:t>
            </a: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en-US" altLang="zh-CN" sz="11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24</a:t>
            </a: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小时评价分析及报告导出服务，提供用户随时随地的全方位学科建设支撑</a:t>
            </a:r>
          </a:p>
        </p:txBody>
      </p:sp>
      <p:sp>
        <p:nvSpPr>
          <p:cNvPr id="22" name="Shape 2411"/>
          <p:cNvSpPr/>
          <p:nvPr/>
        </p:nvSpPr>
        <p:spPr>
          <a:xfrm>
            <a:off x="5736170" y="1158367"/>
            <a:ext cx="2052000" cy="525337"/>
          </a:xfrm>
          <a:prstGeom prst="rect">
            <a:avLst/>
          </a:prstGeom>
          <a:ln w="12700">
            <a:miter lim="400000"/>
          </a:ln>
        </p:spPr>
        <p:txBody>
          <a:bodyPr wrap="square" lIns="0" tIns="0" rIns="0" bIns="0" anchor="t" anchorCtr="0">
            <a:spAutoFit/>
          </a:bodyPr>
          <a:lstStyle>
            <a:lvl1pPr algn="l">
              <a:defRPr sz="3000">
                <a:solidFill>
                  <a:srgbClr val="53585F"/>
                </a:solidFill>
                <a:latin typeface="Helvetica"/>
                <a:ea typeface="Helvetica"/>
                <a:cs typeface="Helvetica"/>
                <a:sym typeface="Helvetica"/>
              </a:defRPr>
            </a:lvl1pPr>
          </a:lstStyle>
          <a:p>
            <a:pPr marL="214620" indent="-214620" defTabSz="685766" fontAlgn="base">
              <a:buFont typeface="Wingdings" panose="05000000000000000000" pitchFamily="2" charset="2"/>
              <a:buChar char="Ø"/>
              <a:defRPr sz="1800">
                <a:solidFill>
                  <a:srgbClr val="000000"/>
                </a:solidFill>
              </a:defRPr>
            </a:pP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丰富的评价对标基准线，让用户准确判断机构地位及重点发展方向</a:t>
            </a:r>
          </a:p>
        </p:txBody>
      </p:sp>
      <p:sp>
        <p:nvSpPr>
          <p:cNvPr id="14" name="矩形 13"/>
          <p:cNvSpPr/>
          <p:nvPr/>
        </p:nvSpPr>
        <p:spPr>
          <a:xfrm>
            <a:off x="252" y="257304"/>
            <a:ext cx="160012" cy="4171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lstStyle/>
          <a:p>
            <a:pPr algn="ctr" defTabSz="685131" fontAlgn="base">
              <a:spcBef>
                <a:spcPct val="0"/>
              </a:spcBef>
              <a:spcAft>
                <a:spcPct val="0"/>
              </a:spcAft>
            </a:pPr>
            <a:endParaRPr lang="zh-CN" altLang="en-US" sz="1400">
              <a:solidFill>
                <a:srgbClr val="E7E6E6">
                  <a:lumMod val="50000"/>
                </a:srgbClr>
              </a:solidFill>
              <a:latin typeface="Arial" panose="020B0604020202020204"/>
              <a:ea typeface="微软雅黑" panose="020B0503020204020204" pitchFamily="34" charset="-122"/>
              <a:cs typeface="+mn-ea"/>
              <a:sym typeface="Arial" panose="020B0604020202020204" pitchFamily="34" charset="0"/>
            </a:endParaRPr>
          </a:p>
        </p:txBody>
      </p:sp>
      <p:sp>
        <p:nvSpPr>
          <p:cNvPr id="15" name="文本框 14"/>
          <p:cNvSpPr txBox="1"/>
          <p:nvPr/>
        </p:nvSpPr>
        <p:spPr>
          <a:xfrm>
            <a:off x="265228" y="189690"/>
            <a:ext cx="1177233" cy="380867"/>
          </a:xfrm>
          <a:prstGeom prst="rect">
            <a:avLst/>
          </a:prstGeom>
          <a:noFill/>
        </p:spPr>
        <p:txBody>
          <a:bodyPr wrap="none" lIns="68573" tIns="34286" rIns="68573" bIns="34286" rtlCol="0">
            <a:spAutoFit/>
          </a:bodyPr>
          <a:lstStyle/>
          <a:p>
            <a:pPr defTabSz="685131" fontAlgn="base">
              <a:spcBef>
                <a:spcPct val="0"/>
              </a:spcBef>
              <a:spcAft>
                <a:spcPct val="0"/>
              </a:spcAft>
            </a:pPr>
            <a:r>
              <a:rPr lang="zh-CN" altLang="en-US" sz="2000" dirty="0">
                <a:solidFill>
                  <a:srgbClr val="000000">
                    <a:lumMod val="65000"/>
                    <a:lumOff val="35000"/>
                  </a:srgbClr>
                </a:solidFill>
                <a:latin typeface="Arial" panose="020B0604020202020204"/>
                <a:ea typeface="微软雅黑" panose="020B0503020204020204" pitchFamily="34" charset="-122"/>
                <a:cs typeface="+mn-ea"/>
                <a:sym typeface="Arial" panose="020B0604020202020204" pitchFamily="34" charset="0"/>
              </a:rPr>
              <a:t>产</a:t>
            </a:r>
            <a:r>
              <a:rPr lang="zh-CN" altLang="en-US" sz="2000" dirty="0">
                <a:solidFill>
                  <a:srgbClr val="000000">
                    <a:lumMod val="65000"/>
                    <a:lumOff val="35000"/>
                  </a:srgbClr>
                </a:solidFill>
                <a:latin typeface="Arial" panose="020B0604020202020204"/>
                <a:ea typeface="微软雅黑" panose="020B0503020204020204" pitchFamily="34" charset="-122"/>
                <a:cs typeface="+mn-ea"/>
                <a:sym typeface="Arial" panose="020B0604020202020204" pitchFamily="34" charset="0"/>
              </a:rPr>
              <a:t>品优</a:t>
            </a:r>
            <a:r>
              <a:rPr lang="zh-CN" altLang="en-US" sz="2000" dirty="0">
                <a:solidFill>
                  <a:srgbClr val="000000">
                    <a:lumMod val="65000"/>
                    <a:lumOff val="35000"/>
                  </a:srgbClr>
                </a:solidFill>
                <a:latin typeface="Arial" panose="020B0604020202020204"/>
                <a:ea typeface="微软雅黑" panose="020B0503020204020204" pitchFamily="34" charset="-122"/>
                <a:cs typeface="+mn-ea"/>
                <a:sym typeface="Arial" panose="020B0604020202020204" pitchFamily="34" charset="0"/>
              </a:rPr>
              <a:t>势</a:t>
            </a:r>
          </a:p>
        </p:txBody>
      </p:sp>
      <p:sp>
        <p:nvSpPr>
          <p:cNvPr id="24" name="文本框 23"/>
          <p:cNvSpPr txBox="1"/>
          <p:nvPr/>
        </p:nvSpPr>
        <p:spPr>
          <a:xfrm>
            <a:off x="265228" y="520076"/>
            <a:ext cx="1569164" cy="196200"/>
          </a:xfrm>
          <a:prstGeom prst="rect">
            <a:avLst/>
          </a:prstGeom>
          <a:noFill/>
        </p:spPr>
        <p:txBody>
          <a:bodyPr wrap="none" lIns="68573" tIns="34286" rIns="68573" bIns="34286" rtlCol="0">
            <a:spAutoFit/>
          </a:bodyPr>
          <a:lstStyle/>
          <a:p>
            <a:pPr defTabSz="685131" fontAlgn="base">
              <a:spcBef>
                <a:spcPct val="0"/>
              </a:spcBef>
              <a:spcAft>
                <a:spcPct val="0"/>
              </a:spcAft>
            </a:pPr>
            <a:r>
              <a:rPr lang="en-US" altLang="zh-CN" sz="800" dirty="0">
                <a:solidFill>
                  <a:srgbClr val="A5A5A5"/>
                </a:solidFill>
                <a:latin typeface="Arial" panose="020B0604020202020204"/>
                <a:ea typeface="微软雅黑" panose="020B0503020204020204" pitchFamily="34" charset="-122"/>
                <a:cs typeface="+mn-ea"/>
                <a:sym typeface="Arial" panose="020B0604020202020204" pitchFamily="34" charset="0"/>
              </a:rPr>
              <a:t>COMPETITIVE ADVANTAGE </a:t>
            </a:r>
            <a:endParaRPr lang="zh-CN" altLang="en-US" sz="800" dirty="0">
              <a:solidFill>
                <a:srgbClr val="A5A5A5"/>
              </a:solidFill>
              <a:latin typeface="Arial" panose="020B0604020202020204"/>
              <a:ea typeface="微软雅黑" panose="020B0503020204020204" pitchFamily="34" charset="-122"/>
              <a:cs typeface="+mn-ea"/>
              <a:sym typeface="Arial" panose="020B0604020202020204" pitchFamily="34" charset="0"/>
            </a:endParaRPr>
          </a:p>
        </p:txBody>
      </p:sp>
      <p:sp>
        <p:nvSpPr>
          <p:cNvPr id="25" name="Shape 2411"/>
          <p:cNvSpPr/>
          <p:nvPr/>
        </p:nvSpPr>
        <p:spPr>
          <a:xfrm>
            <a:off x="6107731" y="2733858"/>
            <a:ext cx="2052000" cy="525337"/>
          </a:xfrm>
          <a:prstGeom prst="rect">
            <a:avLst/>
          </a:prstGeom>
          <a:ln w="12700">
            <a:miter lim="400000"/>
          </a:ln>
        </p:spPr>
        <p:txBody>
          <a:bodyPr wrap="square" lIns="0" tIns="0" rIns="0" bIns="0" anchor="t" anchorCtr="0">
            <a:spAutoFit/>
          </a:bodyPr>
          <a:lstStyle>
            <a:lvl1pPr algn="l">
              <a:defRPr sz="3000">
                <a:solidFill>
                  <a:srgbClr val="53585F"/>
                </a:solidFill>
                <a:latin typeface="Helvetica"/>
                <a:ea typeface="Helvetica"/>
                <a:cs typeface="Helvetica"/>
                <a:sym typeface="Helvetica"/>
              </a:defRPr>
            </a:lvl1pPr>
          </a:lstStyle>
          <a:p>
            <a:pPr marL="214620" indent="-214620" defTabSz="685766" fontAlgn="base">
              <a:buFont typeface="Wingdings" panose="05000000000000000000" pitchFamily="2" charset="2"/>
              <a:buChar char="Ø"/>
              <a:defRPr sz="1800">
                <a:solidFill>
                  <a:srgbClr val="000000"/>
                </a:solidFill>
              </a:defRPr>
            </a:pP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即时的指标监控预警，让用户第一时间识别薄弱指标并进行针对性改善</a:t>
            </a:r>
          </a:p>
        </p:txBody>
      </p:sp>
      <p:sp>
        <p:nvSpPr>
          <p:cNvPr id="26" name="Shape 2411"/>
          <p:cNvSpPr/>
          <p:nvPr/>
        </p:nvSpPr>
        <p:spPr>
          <a:xfrm>
            <a:off x="6107731" y="1946113"/>
            <a:ext cx="2052000" cy="525337"/>
          </a:xfrm>
          <a:prstGeom prst="rect">
            <a:avLst/>
          </a:prstGeom>
          <a:ln w="12700">
            <a:miter lim="400000"/>
          </a:ln>
        </p:spPr>
        <p:txBody>
          <a:bodyPr wrap="square" lIns="0" tIns="0" rIns="0" bIns="0" anchor="t" anchorCtr="0">
            <a:spAutoFit/>
          </a:bodyPr>
          <a:lstStyle>
            <a:lvl1pPr algn="l">
              <a:defRPr sz="3000">
                <a:solidFill>
                  <a:srgbClr val="53585F"/>
                </a:solidFill>
                <a:latin typeface="Helvetica"/>
                <a:ea typeface="Helvetica"/>
                <a:cs typeface="Helvetica"/>
                <a:sym typeface="Helvetica"/>
              </a:defRPr>
            </a:lvl1pPr>
          </a:lstStyle>
          <a:p>
            <a:pPr marL="214620" indent="-214620" defTabSz="685766" fontAlgn="base">
              <a:buFont typeface="Wingdings" panose="05000000000000000000" pitchFamily="2" charset="2"/>
              <a:buChar char="Ø"/>
              <a:defRPr sz="1800">
                <a:solidFill>
                  <a:srgbClr val="000000"/>
                </a:solidFill>
              </a:defRPr>
            </a:pP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中信所创新发展评价模块，提供产学共创、校企融合、国际合作等特色评价服务</a:t>
            </a:r>
          </a:p>
        </p:txBody>
      </p:sp>
      <p:sp>
        <p:nvSpPr>
          <p:cNvPr id="27" name="Shape 2411"/>
          <p:cNvSpPr/>
          <p:nvPr/>
        </p:nvSpPr>
        <p:spPr>
          <a:xfrm>
            <a:off x="833033" y="1946113"/>
            <a:ext cx="2025000" cy="525337"/>
          </a:xfrm>
          <a:prstGeom prst="rect">
            <a:avLst/>
          </a:prstGeom>
          <a:ln w="12700">
            <a:miter lim="400000"/>
          </a:ln>
        </p:spPr>
        <p:txBody>
          <a:bodyPr wrap="square" lIns="0" tIns="0" rIns="0" bIns="0" anchor="t" anchorCtr="0">
            <a:spAutoFit/>
          </a:bodyPr>
          <a:lstStyle>
            <a:lvl1pPr algn="l">
              <a:defRPr sz="3000">
                <a:solidFill>
                  <a:srgbClr val="53585F"/>
                </a:solidFill>
                <a:latin typeface="Helvetica"/>
                <a:ea typeface="Helvetica"/>
                <a:cs typeface="Helvetica"/>
                <a:sym typeface="Helvetica"/>
              </a:defRPr>
            </a:lvl1pPr>
          </a:lstStyle>
          <a:p>
            <a:pPr marL="214620" indent="-214620" defTabSz="685766" fontAlgn="base">
              <a:buFont typeface="Wingdings" panose="05000000000000000000" pitchFamily="2" charset="2"/>
              <a:buChar char="Ø"/>
              <a:defRPr sz="1800">
                <a:solidFill>
                  <a:srgbClr val="000000"/>
                </a:solidFill>
              </a:defRPr>
            </a:pP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rPr>
              <a:t>中信所权威评价指标体系，提供</a:t>
            </a:r>
            <a:r>
              <a:rPr lang="zh-CN" altLang="en-US" sz="1100" dirty="0">
                <a:solidFill>
                  <a:srgbClr val="000000">
                    <a:lumMod val="75000"/>
                    <a:lumOff val="25000"/>
                  </a:srgbClr>
                </a:solidFill>
                <a:latin typeface="微软雅黑" panose="020B0503020204020204" pitchFamily="34" charset="-122"/>
              </a:rPr>
              <a:t>令人信服的评价标准及结果</a:t>
            </a:r>
            <a:endParaRPr lang="en-US" altLang="zh-CN" sz="1100" dirty="0">
              <a:solidFill>
                <a:srgbClr val="000000">
                  <a:lumMod val="75000"/>
                  <a:lumOff val="25000"/>
                </a:srgbClr>
              </a:solidFill>
              <a:latin typeface="微软雅黑" panose="020B0503020204020204" pitchFamily="34" charset="-122"/>
            </a:endParaRPr>
          </a:p>
        </p:txBody>
      </p:sp>
      <p:sp>
        <p:nvSpPr>
          <p:cNvPr id="28" name="Shape 2411"/>
          <p:cNvSpPr/>
          <p:nvPr/>
        </p:nvSpPr>
        <p:spPr>
          <a:xfrm>
            <a:off x="5736170" y="3521603"/>
            <a:ext cx="2052000" cy="525337"/>
          </a:xfrm>
          <a:prstGeom prst="rect">
            <a:avLst/>
          </a:prstGeom>
          <a:ln w="12700">
            <a:miter lim="400000"/>
          </a:ln>
        </p:spPr>
        <p:txBody>
          <a:bodyPr wrap="square" lIns="0" tIns="0" rIns="0" bIns="0" anchor="t" anchorCtr="0">
            <a:spAutoFit/>
          </a:bodyPr>
          <a:lstStyle>
            <a:lvl1pPr algn="l">
              <a:defRPr sz="3000">
                <a:solidFill>
                  <a:srgbClr val="53585F"/>
                </a:solidFill>
                <a:latin typeface="Helvetica"/>
                <a:ea typeface="Helvetica"/>
                <a:cs typeface="Helvetica"/>
                <a:sym typeface="Helvetica"/>
              </a:defRPr>
            </a:lvl1pPr>
          </a:lstStyle>
          <a:p>
            <a:pPr marL="214620" indent="-214620" defTabSz="685766" fontAlgn="base">
              <a:buFont typeface="Wingdings" panose="05000000000000000000" pitchFamily="2" charset="2"/>
              <a:buChar char="Ø"/>
              <a:defRPr sz="1800">
                <a:solidFill>
                  <a:srgbClr val="000000"/>
                </a:solidFill>
              </a:defRPr>
            </a:pP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深度分析挖掘功能，提供合作分析、主题演变分析、人才引进分析等普适改善建议</a:t>
            </a:r>
          </a:p>
        </p:txBody>
      </p:sp>
      <p:sp>
        <p:nvSpPr>
          <p:cNvPr id="17" name="Shape 2411"/>
          <p:cNvSpPr/>
          <p:nvPr/>
        </p:nvSpPr>
        <p:spPr>
          <a:xfrm>
            <a:off x="1197865" y="1158067"/>
            <a:ext cx="2025000" cy="525337"/>
          </a:xfrm>
          <a:prstGeom prst="rect">
            <a:avLst/>
          </a:prstGeom>
          <a:ln w="12700">
            <a:miter lim="400000"/>
          </a:ln>
        </p:spPr>
        <p:txBody>
          <a:bodyPr wrap="square" lIns="0" tIns="0" rIns="0" bIns="0" anchor="t" anchorCtr="0">
            <a:spAutoFit/>
          </a:bodyPr>
          <a:lstStyle>
            <a:lvl1pPr algn="l">
              <a:defRPr sz="3000">
                <a:solidFill>
                  <a:srgbClr val="53585F"/>
                </a:solidFill>
                <a:latin typeface="Helvetica"/>
                <a:ea typeface="Helvetica"/>
                <a:cs typeface="Helvetica"/>
                <a:sym typeface="Helvetica"/>
              </a:defRPr>
            </a:lvl1pPr>
          </a:lstStyle>
          <a:p>
            <a:pPr marL="214620" indent="-214620" defTabSz="685766" fontAlgn="base">
              <a:buFont typeface="Wingdings" panose="05000000000000000000" pitchFamily="2" charset="2"/>
              <a:buChar char="Ø"/>
              <a:defRPr sz="1800">
                <a:solidFill>
                  <a:srgbClr val="000000"/>
                </a:solidFill>
              </a:defRPr>
            </a:pP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rPr>
              <a:t>一整套落地解决方案，提供远超指标统计的学科评价、对比、检测及分析服务</a:t>
            </a:r>
            <a:endParaRPr sz="11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0" y="1"/>
            <a:ext cx="2603500" cy="482600"/>
          </a:xfrm>
          <a:prstGeom prst="rect">
            <a:avLst/>
          </a:prstGeom>
        </p:spPr>
      </p:pic>
      <p:pic>
        <p:nvPicPr>
          <p:cNvPr id="4" name="图片 3"/>
          <p:cNvPicPr>
            <a:picLocks noChangeAspect="1"/>
          </p:cNvPicPr>
          <p:nvPr/>
        </p:nvPicPr>
        <p:blipFill>
          <a:blip r:embed="rId4"/>
          <a:stretch>
            <a:fillRect/>
          </a:stretch>
        </p:blipFill>
        <p:spPr>
          <a:xfrm>
            <a:off x="2235201" y="0"/>
            <a:ext cx="6908800" cy="495300"/>
          </a:xfrm>
          <a:prstGeom prst="rect">
            <a:avLst/>
          </a:prstGeom>
        </p:spPr>
      </p:pic>
      <p:pic>
        <p:nvPicPr>
          <p:cNvPr id="5" name="图片 4"/>
          <p:cNvPicPr>
            <a:picLocks noChangeAspect="1"/>
          </p:cNvPicPr>
          <p:nvPr/>
        </p:nvPicPr>
        <p:blipFill>
          <a:blip r:embed="rId5"/>
          <a:stretch>
            <a:fillRect/>
          </a:stretch>
        </p:blipFill>
        <p:spPr>
          <a:xfrm>
            <a:off x="7855149" y="133057"/>
            <a:ext cx="965200" cy="228600"/>
          </a:xfrm>
          <a:prstGeom prst="rect">
            <a:avLst/>
          </a:prstGeom>
        </p:spPr>
      </p:pic>
      <p:pic>
        <p:nvPicPr>
          <p:cNvPr id="8" name="图片 7"/>
          <p:cNvPicPr>
            <a:picLocks noChangeAspect="1"/>
          </p:cNvPicPr>
          <p:nvPr/>
        </p:nvPicPr>
        <p:blipFill>
          <a:blip r:embed="rId6"/>
          <a:stretch>
            <a:fillRect/>
          </a:stretch>
        </p:blipFill>
        <p:spPr>
          <a:xfrm>
            <a:off x="665802" y="544527"/>
            <a:ext cx="1955800" cy="736600"/>
          </a:xfrm>
          <a:prstGeom prst="rect">
            <a:avLst/>
          </a:prstGeom>
        </p:spPr>
      </p:pic>
      <p:pic>
        <p:nvPicPr>
          <p:cNvPr id="9" name="图片 8"/>
          <p:cNvPicPr>
            <a:picLocks noChangeAspect="1"/>
          </p:cNvPicPr>
          <p:nvPr/>
        </p:nvPicPr>
        <p:blipFill>
          <a:blip r:embed="rId7"/>
          <a:stretch>
            <a:fillRect/>
          </a:stretch>
        </p:blipFill>
        <p:spPr>
          <a:xfrm>
            <a:off x="0" y="4567892"/>
            <a:ext cx="9144000" cy="266700"/>
          </a:xfrm>
          <a:prstGeom prst="rect">
            <a:avLst/>
          </a:prstGeom>
        </p:spPr>
      </p:pic>
      <p:sp>
        <p:nvSpPr>
          <p:cNvPr id="12" name="文本框 11"/>
          <p:cNvSpPr txBox="1"/>
          <p:nvPr/>
        </p:nvSpPr>
        <p:spPr>
          <a:xfrm>
            <a:off x="3857773" y="2368778"/>
            <a:ext cx="3663656" cy="461665"/>
          </a:xfrm>
          <a:prstGeom prst="rect">
            <a:avLst/>
          </a:prstGeom>
          <a:noFill/>
        </p:spPr>
        <p:txBody>
          <a:bodyPr wrap="square" lIns="91436" tIns="45718" rIns="91436" bIns="45718" rtlCol="0">
            <a:spAutoFit/>
          </a:bodyPr>
          <a:lstStyle/>
          <a:p>
            <a:r>
              <a:rPr lang="zh-CN" altLang="en-US" sz="2400" b="1" dirty="0">
                <a:ea typeface="微软雅黑" panose="020B0503020204020204" pitchFamily="34" charset="-122"/>
              </a:rPr>
              <a:t>查大同 识小异 </a:t>
            </a:r>
            <a:r>
              <a:rPr lang="en-US" altLang="zh-CN" sz="2400" b="1" dirty="0">
                <a:ea typeface="微软雅黑" panose="020B0503020204020204" pitchFamily="34" charset="-122"/>
              </a:rPr>
              <a:t>—</a:t>
            </a:r>
            <a:r>
              <a:rPr lang="zh-CN" altLang="en-US" sz="2400" b="1" dirty="0">
                <a:ea typeface="微软雅黑" panose="020B0503020204020204" pitchFamily="34" charset="-122"/>
              </a:rPr>
              <a:t>万方检测</a:t>
            </a:r>
            <a:endParaRPr lang="zh-CN" altLang="en-US" sz="2400" b="1" dirty="0">
              <a:ea typeface="微软雅黑" panose="020B0503020204020204" pitchFamily="34" charset="-122"/>
            </a:endParaRPr>
          </a:p>
        </p:txBody>
      </p:sp>
      <p:sp>
        <p:nvSpPr>
          <p:cNvPr id="7" name="文本框 6"/>
          <p:cNvSpPr txBox="1"/>
          <p:nvPr/>
        </p:nvSpPr>
        <p:spPr>
          <a:xfrm>
            <a:off x="2822958" y="4545707"/>
            <a:ext cx="3498089" cy="311621"/>
          </a:xfrm>
          <a:prstGeom prst="rect">
            <a:avLst/>
          </a:prstGeom>
          <a:noFill/>
        </p:spPr>
        <p:txBody>
          <a:bodyPr wrap="square" lIns="91436" tIns="45718" rIns="91436" bIns="45718" rtlCol="0">
            <a:spAutoFit/>
          </a:bodyPr>
          <a:lstStyle/>
          <a:p>
            <a:pPr algn="ctr"/>
            <a:r>
              <a:rPr lang="en-US" altLang="zh-CN" sz="1400" b="1" dirty="0">
                <a:solidFill>
                  <a:srgbClr val="FFFFFF"/>
                </a:solidFill>
                <a:latin typeface="微软雅黑" panose="020B0503020204020204" pitchFamily="34" charset="-122"/>
                <a:ea typeface="微软雅黑" panose="020B0503020204020204" pitchFamily="34" charset="-122"/>
                <a:cs typeface="黑体" panose="02010609060101010101" charset="-122"/>
              </a:rPr>
              <a:t>http://www.wanfangdata.com.cn</a:t>
            </a:r>
            <a:endParaRPr lang="zh-CN" altLang="en-US" sz="1400" b="1" dirty="0">
              <a:solidFill>
                <a:srgbClr val="FFFFFF"/>
              </a:solidFill>
              <a:latin typeface="微软雅黑" panose="020B0503020204020204" pitchFamily="34" charset="-122"/>
              <a:ea typeface="微软雅黑" panose="020B0503020204020204" pitchFamily="34" charset="-122"/>
              <a:cs typeface="黑体" panose="02010609060101010101" charset="-122"/>
            </a:endParaRPr>
          </a:p>
        </p:txBody>
      </p:sp>
      <p:sp>
        <p:nvSpPr>
          <p:cNvPr id="6" name="圆角矩形 5"/>
          <p:cNvSpPr/>
          <p:nvPr/>
        </p:nvSpPr>
        <p:spPr>
          <a:xfrm>
            <a:off x="4753611" y="1633220"/>
            <a:ext cx="1879600" cy="477520"/>
          </a:xfrm>
          <a:prstGeom prst="roundRect">
            <a:avLst>
              <a:gd name="adj" fmla="val 50000"/>
            </a:avLst>
          </a:prstGeom>
          <a:solidFill>
            <a:srgbClr val="E60000"/>
          </a:solidFill>
          <a:ln>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a:lstStyle/>
          <a:p>
            <a:endParaRPr lang="zh-CN" altLang="en-US"/>
          </a:p>
        </p:txBody>
      </p:sp>
      <p:sp>
        <p:nvSpPr>
          <p:cNvPr id="13" name="文本框 12"/>
          <p:cNvSpPr txBox="1"/>
          <p:nvPr/>
        </p:nvSpPr>
        <p:spPr>
          <a:xfrm>
            <a:off x="5184728" y="1689607"/>
            <a:ext cx="1220123" cy="369332"/>
          </a:xfrm>
          <a:prstGeom prst="rect">
            <a:avLst/>
          </a:prstGeom>
          <a:noFill/>
        </p:spPr>
        <p:txBody>
          <a:bodyPr wrap="square" lIns="91436" tIns="45718" rIns="91436" bIns="45718" rtlCol="0">
            <a:spAutoFit/>
          </a:bodyPr>
          <a:lstStyle/>
          <a:p>
            <a:pPr algn="just"/>
            <a:r>
              <a:rPr lang="zh-CN" altLang="en-US" b="1" dirty="0" smtClean="0">
                <a:solidFill>
                  <a:srgbClr val="FFFFFF"/>
                </a:solidFill>
                <a:ea typeface="微软雅黑" panose="020B0503020204020204" pitchFamily="34" charset="-122"/>
              </a:rPr>
              <a:t>第五部</a:t>
            </a:r>
            <a:r>
              <a:rPr lang="zh-CN" altLang="en-US" b="1" dirty="0" smtClean="0">
                <a:solidFill>
                  <a:srgbClr val="FFFFFF"/>
                </a:solidFill>
                <a:ea typeface="微软雅黑" panose="020B0503020204020204" pitchFamily="34" charset="-122"/>
              </a:rPr>
              <a:t>分</a:t>
            </a:r>
            <a:endParaRPr lang="zh-CN" altLang="en-US" b="1" dirty="0">
              <a:solidFill>
                <a:srgbClr val="FFFFFF"/>
              </a:solidFill>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38" y="70"/>
            <a:ext cx="9144000" cy="5126348"/>
          </a:xfrm>
          <a:prstGeom prst="rect">
            <a:avLst/>
          </a:prstGeom>
        </p:spPr>
      </p:pic>
      <p:pic>
        <p:nvPicPr>
          <p:cNvPr id="3" name="图片 2"/>
          <p:cNvPicPr>
            <a:picLocks noChangeAspect="1"/>
          </p:cNvPicPr>
          <p:nvPr/>
        </p:nvPicPr>
        <p:blipFill>
          <a:blip r:embed="rId4"/>
          <a:stretch>
            <a:fillRect/>
          </a:stretch>
        </p:blipFill>
        <p:spPr>
          <a:xfrm>
            <a:off x="1" y="0"/>
            <a:ext cx="6464300" cy="355600"/>
          </a:xfrm>
          <a:prstGeom prst="rect">
            <a:avLst/>
          </a:prstGeom>
        </p:spPr>
      </p:pic>
      <p:pic>
        <p:nvPicPr>
          <p:cNvPr id="4" name="图片 3"/>
          <p:cNvPicPr>
            <a:picLocks noChangeAspect="1"/>
          </p:cNvPicPr>
          <p:nvPr/>
        </p:nvPicPr>
        <p:blipFill>
          <a:blip r:embed="rId5"/>
          <a:stretch>
            <a:fillRect/>
          </a:stretch>
        </p:blipFill>
        <p:spPr>
          <a:xfrm>
            <a:off x="6400800" y="0"/>
            <a:ext cx="2743200" cy="355600"/>
          </a:xfrm>
          <a:prstGeom prst="rect">
            <a:avLst/>
          </a:prstGeom>
        </p:spPr>
      </p:pic>
      <p:pic>
        <p:nvPicPr>
          <p:cNvPr id="5" name="图片 4"/>
          <p:cNvPicPr>
            <a:picLocks noChangeAspect="1"/>
          </p:cNvPicPr>
          <p:nvPr/>
        </p:nvPicPr>
        <p:blipFill>
          <a:blip r:embed="rId6"/>
          <a:stretch>
            <a:fillRect/>
          </a:stretch>
        </p:blipFill>
        <p:spPr>
          <a:xfrm>
            <a:off x="7855149" y="72056"/>
            <a:ext cx="965200" cy="228600"/>
          </a:xfrm>
          <a:prstGeom prst="rect">
            <a:avLst/>
          </a:prstGeom>
        </p:spPr>
      </p:pic>
      <p:pic>
        <p:nvPicPr>
          <p:cNvPr id="7" name="图片 6"/>
          <p:cNvPicPr>
            <a:picLocks noChangeAspect="1"/>
          </p:cNvPicPr>
          <p:nvPr/>
        </p:nvPicPr>
        <p:blipFill>
          <a:blip r:embed="rId7"/>
          <a:stretch>
            <a:fillRect/>
          </a:stretch>
        </p:blipFill>
        <p:spPr>
          <a:xfrm>
            <a:off x="676267" y="355600"/>
            <a:ext cx="901700" cy="63500"/>
          </a:xfrm>
          <a:prstGeom prst="rect">
            <a:avLst/>
          </a:prstGeom>
        </p:spPr>
      </p:pic>
      <p:sp>
        <p:nvSpPr>
          <p:cNvPr id="6" name="文本框 5"/>
          <p:cNvSpPr txBox="1"/>
          <p:nvPr/>
        </p:nvSpPr>
        <p:spPr>
          <a:xfrm>
            <a:off x="625289" y="-4375"/>
            <a:ext cx="2716383" cy="337185"/>
          </a:xfrm>
          <a:prstGeom prst="rect">
            <a:avLst/>
          </a:prstGeom>
          <a:noFill/>
        </p:spPr>
        <p:txBody>
          <a:bodyPr wrap="square" lIns="91436" tIns="45718" rIns="91436" bIns="45718" rtlCol="0">
            <a:spAutoFit/>
          </a:bodyPr>
          <a:lstStyle/>
          <a:p>
            <a:r>
              <a:rPr lang="zh-CN" altLang="en-US" sz="1600" b="1" dirty="0">
                <a:solidFill>
                  <a:prstClr val="white"/>
                </a:solidFill>
                <a:latin typeface="微软雅黑" panose="020B0503020204020204" charset="-122"/>
                <a:ea typeface="微软雅黑" panose="020B0503020204020204" charset="-122"/>
              </a:rPr>
              <a:t>产品服务架构</a:t>
            </a:r>
          </a:p>
        </p:txBody>
      </p:sp>
      <p:sp>
        <p:nvSpPr>
          <p:cNvPr id="10" name="矩形 9"/>
          <p:cNvSpPr/>
          <p:nvPr/>
        </p:nvSpPr>
        <p:spPr>
          <a:xfrm>
            <a:off x="981077" y="673102"/>
            <a:ext cx="7178675" cy="436880"/>
          </a:xfrm>
          <a:prstGeom prst="rect">
            <a:avLst/>
          </a:prstGeom>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600" dirty="0">
                <a:solidFill>
                  <a:prstClr val="black"/>
                </a:solidFill>
                <a:latin typeface="微软雅黑" panose="020B0503020204020204" charset="-122"/>
                <a:ea typeface="微软雅黑" panose="020B0503020204020204" charset="-122"/>
                <a:sym typeface="+mn-ea"/>
              </a:rPr>
              <a:t>万方检测（</a:t>
            </a:r>
            <a:r>
              <a:rPr lang="en-US" altLang="zh-CN" sz="1600" dirty="0">
                <a:solidFill>
                  <a:prstClr val="black"/>
                </a:solidFill>
                <a:latin typeface="微软雅黑" panose="020B0503020204020204" charset="-122"/>
                <a:ea typeface="微软雅黑" panose="020B0503020204020204" charset="-122"/>
                <a:sym typeface="+mn-ea"/>
              </a:rPr>
              <a:t>WFSD</a:t>
            </a:r>
            <a:r>
              <a:rPr lang="zh-CN" altLang="en-US" sz="1600" dirty="0">
                <a:solidFill>
                  <a:prstClr val="black"/>
                </a:solidFill>
                <a:latin typeface="微软雅黑" panose="020B0503020204020204" charset="-122"/>
                <a:ea typeface="微软雅黑" panose="020B0503020204020204" charset="-122"/>
                <a:sym typeface="+mn-ea"/>
              </a:rPr>
              <a:t>）  </a:t>
            </a:r>
            <a:r>
              <a:rPr lang="en-US" altLang="zh-CN" sz="1600" dirty="0">
                <a:solidFill>
                  <a:srgbClr val="003B82"/>
                </a:solidFill>
                <a:latin typeface="微软雅黑" panose="020B0503020204020204" charset="-122"/>
                <a:ea typeface="微软雅黑" panose="020B0503020204020204" charset="-122"/>
                <a:sym typeface="+mn-ea"/>
              </a:rPr>
              <a:t>check.wanfangdata.com.cn</a:t>
            </a:r>
          </a:p>
        </p:txBody>
      </p:sp>
      <p:sp>
        <p:nvSpPr>
          <p:cNvPr id="11" name="矩形 10"/>
          <p:cNvSpPr/>
          <p:nvPr/>
        </p:nvSpPr>
        <p:spPr>
          <a:xfrm>
            <a:off x="930276" y="1290955"/>
            <a:ext cx="7228840" cy="1819910"/>
          </a:xfrm>
          <a:prstGeom prst="rect">
            <a:avLst/>
          </a:prstGeom>
          <a:solidFill>
            <a:schemeClr val="bg1">
              <a:lumMod val="85000"/>
            </a:schemeClr>
          </a:solidFill>
          <a:ln>
            <a:noFill/>
          </a:ln>
        </p:spPr>
        <p:style>
          <a:lnRef idx="2">
            <a:schemeClr val="accent1"/>
          </a:lnRef>
          <a:fillRef idx="1">
            <a:schemeClr val="lt1"/>
          </a:fillRef>
          <a:effectRef idx="0">
            <a:schemeClr val="accent1"/>
          </a:effectRef>
          <a:fontRef idx="minor">
            <a:schemeClr val="dk1"/>
          </a:fontRef>
        </p:style>
        <p:txBody>
          <a:bodyPr vertOverflow="overflow" horzOverflow="overflow" vert="horz" wrap="square" lIns="91436" tIns="45718" rIns="91436" bIns="45718" numCol="1" spcCol="0" rtlCol="0" fromWordArt="0" anchor="ctr" anchorCtr="0" forceAA="0" compatLnSpc="1">
            <a:noAutofit/>
          </a:bodyPr>
          <a:lstStyle/>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p:txBody>
      </p:sp>
      <p:sp>
        <p:nvSpPr>
          <p:cNvPr id="14" name="矩形 13"/>
          <p:cNvSpPr/>
          <p:nvPr/>
        </p:nvSpPr>
        <p:spPr>
          <a:xfrm>
            <a:off x="1138555" y="1744345"/>
            <a:ext cx="1466850" cy="4457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200" dirty="0">
                <a:solidFill>
                  <a:prstClr val="black"/>
                </a:solidFill>
                <a:latin typeface="微软雅黑" panose="020B0503020204020204" charset="-122"/>
                <a:ea typeface="微软雅黑" panose="020B0503020204020204" charset="-122"/>
              </a:rPr>
              <a:t>硕博论文版</a:t>
            </a:r>
            <a:endParaRPr lang="en-US" altLang="zh-CN" sz="1200" dirty="0">
              <a:solidFill>
                <a:prstClr val="black"/>
              </a:solidFill>
              <a:latin typeface="微软雅黑" panose="020B0503020204020204" charset="-122"/>
              <a:ea typeface="微软雅黑" panose="020B0503020204020204" charset="-122"/>
            </a:endParaRPr>
          </a:p>
        </p:txBody>
      </p:sp>
      <p:sp>
        <p:nvSpPr>
          <p:cNvPr id="15" name="矩形 14"/>
          <p:cNvSpPr/>
          <p:nvPr/>
        </p:nvSpPr>
        <p:spPr>
          <a:xfrm>
            <a:off x="1012825" y="1388747"/>
            <a:ext cx="1592580" cy="299085"/>
          </a:xfrm>
          <a:prstGeom prst="rect">
            <a:avLst/>
          </a:prstGeom>
          <a:solidFill>
            <a:schemeClr val="bg1">
              <a:lumMod val="85000"/>
            </a:schemeClr>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400" dirty="0">
                <a:solidFill>
                  <a:srgbClr val="965E7D"/>
                </a:solidFill>
                <a:latin typeface="微软雅黑" panose="020B0503020204020204" charset="-122"/>
                <a:ea typeface="微软雅黑" panose="020B0503020204020204" charset="-122"/>
              </a:rPr>
              <a:t>场景化服务产品</a:t>
            </a:r>
          </a:p>
        </p:txBody>
      </p:sp>
      <p:sp>
        <p:nvSpPr>
          <p:cNvPr id="19" name="矩形 18"/>
          <p:cNvSpPr/>
          <p:nvPr/>
        </p:nvSpPr>
        <p:spPr>
          <a:xfrm>
            <a:off x="4707255" y="2372362"/>
            <a:ext cx="1466850" cy="445135"/>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vertOverflow="overflow" horzOverflow="overflow" vert="horz" wrap="square" lIns="91436" tIns="45718" rIns="91436" bIns="45718" numCol="1" spcCol="0" rtlCol="0" fromWordArt="0" anchor="ctr" anchorCtr="0" forceAA="0" compatLnSpc="1">
            <a:noAutofit/>
          </a:bodyPr>
          <a:lstStyle/>
          <a:p>
            <a:pPr algn="ctr"/>
            <a:r>
              <a:rPr lang="zh-CN" altLang="en-US" sz="1200" dirty="0">
                <a:solidFill>
                  <a:prstClr val="black"/>
                </a:solidFill>
                <a:latin typeface="微软雅黑" panose="020B0503020204020204" charset="-122"/>
                <a:ea typeface="微软雅黑" panose="020B0503020204020204" charset="-122"/>
                <a:sym typeface="+mn-ea"/>
              </a:rPr>
              <a:t>API接口服务</a:t>
            </a:r>
          </a:p>
        </p:txBody>
      </p:sp>
      <p:sp>
        <p:nvSpPr>
          <p:cNvPr id="21" name="矩形 20"/>
          <p:cNvSpPr/>
          <p:nvPr/>
        </p:nvSpPr>
        <p:spPr>
          <a:xfrm>
            <a:off x="2922905" y="1744345"/>
            <a:ext cx="1466850" cy="4457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200" dirty="0">
                <a:solidFill>
                  <a:prstClr val="black"/>
                </a:solidFill>
                <a:latin typeface="微软雅黑" panose="020B0503020204020204" charset="-122"/>
                <a:ea typeface="微软雅黑" panose="020B0503020204020204" charset="-122"/>
              </a:rPr>
              <a:t>本科论文版</a:t>
            </a:r>
            <a:endParaRPr lang="en-US" altLang="zh-CN" sz="1200" dirty="0">
              <a:solidFill>
                <a:prstClr val="black"/>
              </a:solidFill>
              <a:latin typeface="微软雅黑" panose="020B0503020204020204" charset="-122"/>
              <a:ea typeface="微软雅黑" panose="020B0503020204020204" charset="-122"/>
            </a:endParaRPr>
          </a:p>
        </p:txBody>
      </p:sp>
      <p:sp>
        <p:nvSpPr>
          <p:cNvPr id="22" name="矩形 21"/>
          <p:cNvSpPr/>
          <p:nvPr/>
        </p:nvSpPr>
        <p:spPr>
          <a:xfrm>
            <a:off x="4707255" y="1744345"/>
            <a:ext cx="1466850" cy="4457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200" dirty="0">
                <a:solidFill>
                  <a:prstClr val="black"/>
                </a:solidFill>
                <a:latin typeface="微软雅黑" panose="020B0503020204020204" charset="-122"/>
                <a:ea typeface="微软雅黑" panose="020B0503020204020204" charset="-122"/>
              </a:rPr>
              <a:t>学术预审版</a:t>
            </a:r>
            <a:endParaRPr lang="en-US" altLang="zh-CN" sz="1200" dirty="0">
              <a:solidFill>
                <a:prstClr val="black"/>
              </a:solidFill>
              <a:latin typeface="微软雅黑" panose="020B0503020204020204" charset="-122"/>
              <a:ea typeface="微软雅黑" panose="020B0503020204020204" charset="-122"/>
            </a:endParaRPr>
          </a:p>
        </p:txBody>
      </p:sp>
      <p:sp>
        <p:nvSpPr>
          <p:cNvPr id="23" name="矩形 22"/>
          <p:cNvSpPr/>
          <p:nvPr/>
        </p:nvSpPr>
        <p:spPr>
          <a:xfrm>
            <a:off x="1138555" y="2371725"/>
            <a:ext cx="1466850" cy="4457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200" dirty="0">
                <a:solidFill>
                  <a:prstClr val="black"/>
                </a:solidFill>
                <a:latin typeface="微软雅黑" panose="020B0503020204020204" charset="-122"/>
                <a:ea typeface="微软雅黑" panose="020B0503020204020204" charset="-122"/>
              </a:rPr>
              <a:t>职称论文版</a:t>
            </a:r>
            <a:endParaRPr lang="en-US" altLang="zh-CN" sz="1200" dirty="0">
              <a:solidFill>
                <a:prstClr val="black"/>
              </a:solidFill>
              <a:latin typeface="微软雅黑" panose="020B0503020204020204" charset="-122"/>
              <a:ea typeface="微软雅黑" panose="020B0503020204020204" charset="-122"/>
            </a:endParaRPr>
          </a:p>
        </p:txBody>
      </p:sp>
      <p:sp>
        <p:nvSpPr>
          <p:cNvPr id="24" name="矩形 23"/>
          <p:cNvSpPr/>
          <p:nvPr/>
        </p:nvSpPr>
        <p:spPr>
          <a:xfrm>
            <a:off x="2922905" y="2371725"/>
            <a:ext cx="1466850" cy="4457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200" dirty="0">
                <a:solidFill>
                  <a:prstClr val="black"/>
                </a:solidFill>
                <a:latin typeface="微软雅黑" panose="020B0503020204020204" charset="-122"/>
                <a:ea typeface="微软雅黑" panose="020B0503020204020204" charset="-122"/>
              </a:rPr>
              <a:t>课程作业版</a:t>
            </a:r>
            <a:endParaRPr lang="en-US" altLang="zh-CN" sz="1200" dirty="0">
              <a:solidFill>
                <a:prstClr val="black"/>
              </a:solidFill>
              <a:latin typeface="微软雅黑" panose="020B0503020204020204" charset="-122"/>
              <a:ea typeface="微软雅黑" panose="020B0503020204020204" charset="-122"/>
            </a:endParaRPr>
          </a:p>
        </p:txBody>
      </p:sp>
      <p:sp>
        <p:nvSpPr>
          <p:cNvPr id="25" name="矩形 24"/>
          <p:cNvSpPr/>
          <p:nvPr/>
        </p:nvSpPr>
        <p:spPr>
          <a:xfrm>
            <a:off x="6491605" y="2371725"/>
            <a:ext cx="1466850" cy="4457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200" dirty="0">
                <a:solidFill>
                  <a:prstClr val="black"/>
                </a:solidFill>
                <a:latin typeface="微软雅黑" panose="020B0503020204020204" charset="-122"/>
                <a:ea typeface="微软雅黑" panose="020B0503020204020204" charset="-122"/>
              </a:rPr>
              <a:t>个人文献版</a:t>
            </a:r>
            <a:endParaRPr lang="en-US" altLang="zh-CN" sz="1200" dirty="0">
              <a:solidFill>
                <a:prstClr val="black"/>
              </a:solidFill>
              <a:latin typeface="微软雅黑" panose="020B0503020204020204" charset="-122"/>
              <a:ea typeface="微软雅黑" panose="020B0503020204020204" charset="-122"/>
            </a:endParaRPr>
          </a:p>
        </p:txBody>
      </p:sp>
      <p:sp>
        <p:nvSpPr>
          <p:cNvPr id="26" name="矩形 25"/>
          <p:cNvSpPr/>
          <p:nvPr/>
        </p:nvSpPr>
        <p:spPr>
          <a:xfrm>
            <a:off x="930277" y="3220085"/>
            <a:ext cx="7228205" cy="1457325"/>
          </a:xfrm>
          <a:prstGeom prst="rect">
            <a:avLst/>
          </a:prstGeom>
          <a:solidFill>
            <a:schemeClr val="bg1">
              <a:lumMod val="85000"/>
            </a:schemeClr>
          </a:solidFill>
          <a:ln>
            <a:noFill/>
          </a:ln>
        </p:spPr>
        <p:style>
          <a:lnRef idx="2">
            <a:schemeClr val="accent1"/>
          </a:lnRef>
          <a:fillRef idx="1">
            <a:schemeClr val="lt1"/>
          </a:fillRef>
          <a:effectRef idx="0">
            <a:schemeClr val="accent1"/>
          </a:effectRef>
          <a:fontRef idx="minor">
            <a:schemeClr val="dk1"/>
          </a:fontRef>
        </p:style>
        <p:txBody>
          <a:bodyPr vertOverflow="overflow" horzOverflow="overflow" vert="horz" wrap="square" lIns="91436" tIns="45718" rIns="91436" bIns="45718" numCol="1" spcCol="0" rtlCol="0" fromWordArt="0" anchor="ctr" anchorCtr="0" forceAA="0" compatLnSpc="1">
            <a:noAutofit/>
          </a:bodyPr>
          <a:lstStyle/>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p:txBody>
      </p:sp>
      <p:sp>
        <p:nvSpPr>
          <p:cNvPr id="33" name="矩形 32"/>
          <p:cNvSpPr/>
          <p:nvPr/>
        </p:nvSpPr>
        <p:spPr>
          <a:xfrm>
            <a:off x="1022351" y="3307715"/>
            <a:ext cx="1320165" cy="228600"/>
          </a:xfrm>
          <a:prstGeom prst="rect">
            <a:avLst/>
          </a:prstGeom>
          <a:solidFill>
            <a:schemeClr val="bg1">
              <a:lumMod val="85000"/>
            </a:schemeClr>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400" dirty="0">
                <a:solidFill>
                  <a:srgbClr val="965E7D"/>
                </a:solidFill>
                <a:latin typeface="微软雅黑" panose="020B0503020204020204" charset="-122"/>
                <a:ea typeface="微软雅黑" panose="020B0503020204020204" charset="-122"/>
              </a:rPr>
              <a:t>后台管理系统</a:t>
            </a:r>
          </a:p>
        </p:txBody>
      </p:sp>
      <p:sp>
        <p:nvSpPr>
          <p:cNvPr id="35" name="矩形 34"/>
          <p:cNvSpPr/>
          <p:nvPr/>
        </p:nvSpPr>
        <p:spPr>
          <a:xfrm>
            <a:off x="1138555" y="3731260"/>
            <a:ext cx="3402330" cy="66675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lnSpc>
                <a:spcPct val="150000"/>
              </a:lnSpc>
            </a:pPr>
            <a:r>
              <a:rPr lang="zh-CN" altLang="en-US" sz="1200" dirty="0">
                <a:solidFill>
                  <a:prstClr val="black"/>
                </a:solidFill>
                <a:latin typeface="微软雅黑" panose="020B0503020204020204" charset="-122"/>
                <a:ea typeface="微软雅黑" panose="020B0503020204020204" charset="-122"/>
              </a:rPr>
              <a:t>万方数据知识服务平台后台管理系统</a:t>
            </a:r>
          </a:p>
          <a:p>
            <a:pPr algn="ctr">
              <a:lnSpc>
                <a:spcPct val="150000"/>
              </a:lnSpc>
            </a:pPr>
            <a:r>
              <a:rPr lang="zh-CN" altLang="en-US" sz="1200" dirty="0">
                <a:solidFill>
                  <a:srgbClr val="003B82"/>
                </a:solidFill>
                <a:latin typeface="微软雅黑" panose="020B0503020204020204" charset="-122"/>
                <a:ea typeface="微软雅黑" panose="020B0503020204020204" charset="-122"/>
              </a:rPr>
              <a:t>（统一账号体系及认证、交易、支付系统）</a:t>
            </a:r>
          </a:p>
        </p:txBody>
      </p:sp>
      <p:sp>
        <p:nvSpPr>
          <p:cNvPr id="36" name="矩形 35"/>
          <p:cNvSpPr/>
          <p:nvPr/>
        </p:nvSpPr>
        <p:spPr>
          <a:xfrm>
            <a:off x="4809492" y="3731260"/>
            <a:ext cx="3148330" cy="66675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200" dirty="0">
                <a:solidFill>
                  <a:prstClr val="black"/>
                </a:solidFill>
                <a:latin typeface="微软雅黑" panose="020B0503020204020204" charset="-122"/>
                <a:ea typeface="微软雅黑" panose="020B0503020204020204" charset="-122"/>
              </a:rPr>
              <a:t>万方检测后台管理系统</a:t>
            </a:r>
            <a:endParaRPr lang="en-US" altLang="zh-CN" sz="1200" dirty="0">
              <a:solidFill>
                <a:prstClr val="black"/>
              </a:solidFill>
              <a:latin typeface="微软雅黑" panose="020B0503020204020204" charset="-122"/>
              <a:ea typeface="微软雅黑" panose="020B0503020204020204" charset="-122"/>
            </a:endParaRPr>
          </a:p>
          <a:p>
            <a:pPr algn="ctr"/>
            <a:r>
              <a:rPr lang="zh-CN" altLang="en-US" sz="1200" dirty="0">
                <a:solidFill>
                  <a:srgbClr val="003B82"/>
                </a:solidFill>
                <a:latin typeface="微软雅黑" panose="020B0503020204020204" charset="-122"/>
                <a:ea typeface="微软雅黑" panose="020B0503020204020204" charset="-122"/>
              </a:rPr>
              <a:t>（个性化功能设置、用户信息分析与统计）</a:t>
            </a:r>
            <a:endParaRPr lang="en-US" altLang="zh-CN" sz="1200" dirty="0">
              <a:solidFill>
                <a:srgbClr val="003B82"/>
              </a:solidFill>
              <a:latin typeface="微软雅黑" panose="020B0503020204020204" charset="-122"/>
              <a:ea typeface="微软雅黑" panose="020B0503020204020204" charset="-122"/>
            </a:endParaRPr>
          </a:p>
        </p:txBody>
      </p:sp>
      <p:sp>
        <p:nvSpPr>
          <p:cNvPr id="8" name="矩形 7"/>
          <p:cNvSpPr/>
          <p:nvPr/>
        </p:nvSpPr>
        <p:spPr>
          <a:xfrm>
            <a:off x="6491605" y="1744345"/>
            <a:ext cx="1466850" cy="4457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200" dirty="0">
                <a:solidFill>
                  <a:prstClr val="black"/>
                </a:solidFill>
                <a:latin typeface="微软雅黑" panose="020B0503020204020204" charset="-122"/>
                <a:ea typeface="微软雅黑" panose="020B0503020204020204" charset="-122"/>
              </a:rPr>
              <a:t>软件成果版</a:t>
            </a:r>
          </a:p>
        </p:txBody>
      </p:sp>
    </p:spTree>
    <p:extLst>
      <p:ext uri="{BB962C8B-B14F-4D97-AF65-F5344CB8AC3E}">
        <p14:creationId xmlns:p14="http://schemas.microsoft.com/office/powerpoint/2010/main" val="2424125229"/>
      </p:ext>
    </p:extLst>
  </p:cSld>
  <p:clrMapOvr>
    <a:masterClrMapping/>
  </p:clrMapOvr>
  <p:transition spd="slow">
    <p:push/>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0"/>
            <a:ext cx="9144000" cy="5143500"/>
          </a:xfrm>
          <a:prstGeom prst="rect">
            <a:avLst/>
          </a:prstGeom>
        </p:spPr>
      </p:pic>
      <p:sp>
        <p:nvSpPr>
          <p:cNvPr id="4" name="矩形 3"/>
          <p:cNvSpPr/>
          <p:nvPr/>
        </p:nvSpPr>
        <p:spPr>
          <a:xfrm>
            <a:off x="0" y="0"/>
            <a:ext cx="9144000" cy="5143500"/>
          </a:xfrm>
          <a:prstGeom prst="rect">
            <a:avLst/>
          </a:prstGeom>
          <a:solidFill>
            <a:schemeClr val="tx1">
              <a:lumMod val="85000"/>
              <a:lumOff val="15000"/>
              <a:alpha val="27000"/>
            </a:schemeClr>
          </a:solidFill>
          <a:ln>
            <a:noFill/>
          </a:ln>
        </p:spPr>
        <p:style>
          <a:lnRef idx="2">
            <a:schemeClr val="dk1"/>
          </a:lnRef>
          <a:fillRef idx="1">
            <a:schemeClr val="lt1"/>
          </a:fillRef>
          <a:effectRef idx="0">
            <a:schemeClr val="dk1"/>
          </a:effectRef>
          <a:fontRef idx="minor">
            <a:schemeClr val="dk1"/>
          </a:fontRef>
        </p:style>
        <p:txBody>
          <a:bodyPr lIns="91436" tIns="45718" rIns="91436" bIns="45718" rtlCol="0" anchor="ctr"/>
          <a:lstStyle/>
          <a:p>
            <a:pPr algn="ctr"/>
            <a:endParaRPr lang="zh-CN" altLang="en-US" dirty="0">
              <a:solidFill>
                <a:prstClr val="black"/>
              </a:solidFill>
            </a:endParaRPr>
          </a:p>
        </p:txBody>
      </p:sp>
      <p:sp>
        <p:nvSpPr>
          <p:cNvPr id="10" name="文本框 9"/>
          <p:cNvSpPr txBox="1"/>
          <p:nvPr/>
        </p:nvSpPr>
        <p:spPr>
          <a:xfrm>
            <a:off x="1221876" y="1937646"/>
            <a:ext cx="1440160" cy="1200329"/>
          </a:xfrm>
          <a:prstGeom prst="rect">
            <a:avLst/>
          </a:prstGeom>
          <a:noFill/>
        </p:spPr>
        <p:txBody>
          <a:bodyPr wrap="square" lIns="91436" tIns="45718" rIns="91436" bIns="45718" rtlCol="0" anchor="ctr">
            <a:spAutoFit/>
          </a:bodyPr>
          <a:lstStyle/>
          <a:p>
            <a:pPr algn="ctr" defTabSz="914355">
              <a:defRPr/>
            </a:pPr>
            <a:r>
              <a:rPr lang="en-US" altLang="zh-CN" sz="7200" dirty="0">
                <a:solidFill>
                  <a:srgbClr val="75BBC5"/>
                </a:solidFill>
              </a:rPr>
              <a:t>01</a:t>
            </a:r>
            <a:endParaRPr lang="zh-CN" altLang="en-US" sz="7200" dirty="0">
              <a:solidFill>
                <a:srgbClr val="75BBC5"/>
              </a:solidFill>
            </a:endParaRPr>
          </a:p>
        </p:txBody>
      </p:sp>
      <p:sp>
        <p:nvSpPr>
          <p:cNvPr id="11" name="任意多边形: 形状 10"/>
          <p:cNvSpPr/>
          <p:nvPr/>
        </p:nvSpPr>
        <p:spPr>
          <a:xfrm>
            <a:off x="789828" y="1122376"/>
            <a:ext cx="2304256" cy="2880320"/>
          </a:xfrm>
          <a:custGeom>
            <a:avLst/>
            <a:gdLst>
              <a:gd name="connsiteX0" fmla="*/ 0 w 3384376"/>
              <a:gd name="connsiteY0" fmla="*/ 0 h 2880320"/>
              <a:gd name="connsiteX1" fmla="*/ 3384376 w 3384376"/>
              <a:gd name="connsiteY1" fmla="*/ 0 h 2880320"/>
              <a:gd name="connsiteX2" fmla="*/ 3384376 w 3384376"/>
              <a:gd name="connsiteY2" fmla="*/ 792088 h 2880320"/>
              <a:gd name="connsiteX3" fmla="*/ 3240360 w 3384376"/>
              <a:gd name="connsiteY3" fmla="*/ 792088 h 2880320"/>
              <a:gd name="connsiteX4" fmla="*/ 3240360 w 3384376"/>
              <a:gd name="connsiteY4" fmla="*/ 144016 h 2880320"/>
              <a:gd name="connsiteX5" fmla="*/ 144016 w 3384376"/>
              <a:gd name="connsiteY5" fmla="*/ 144016 h 2880320"/>
              <a:gd name="connsiteX6" fmla="*/ 144016 w 3384376"/>
              <a:gd name="connsiteY6" fmla="*/ 2736304 h 2880320"/>
              <a:gd name="connsiteX7" fmla="*/ 3240360 w 3384376"/>
              <a:gd name="connsiteY7" fmla="*/ 2736304 h 2880320"/>
              <a:gd name="connsiteX8" fmla="*/ 3240360 w 3384376"/>
              <a:gd name="connsiteY8" fmla="*/ 2160240 h 2880320"/>
              <a:gd name="connsiteX9" fmla="*/ 3384376 w 3384376"/>
              <a:gd name="connsiteY9" fmla="*/ 2160240 h 2880320"/>
              <a:gd name="connsiteX10" fmla="*/ 3384376 w 3384376"/>
              <a:gd name="connsiteY10" fmla="*/ 2880320 h 2880320"/>
              <a:gd name="connsiteX11" fmla="*/ 0 w 3384376"/>
              <a:gd name="connsiteY11" fmla="*/ 2880320 h 288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4376" h="2880320">
                <a:moveTo>
                  <a:pt x="0" y="0"/>
                </a:moveTo>
                <a:lnTo>
                  <a:pt x="3384376" y="0"/>
                </a:lnTo>
                <a:lnTo>
                  <a:pt x="3384376" y="792088"/>
                </a:lnTo>
                <a:lnTo>
                  <a:pt x="3240360" y="792088"/>
                </a:lnTo>
                <a:lnTo>
                  <a:pt x="3240360" y="144016"/>
                </a:lnTo>
                <a:lnTo>
                  <a:pt x="144016" y="144016"/>
                </a:lnTo>
                <a:lnTo>
                  <a:pt x="144016" y="2736304"/>
                </a:lnTo>
                <a:lnTo>
                  <a:pt x="3240360" y="2736304"/>
                </a:lnTo>
                <a:lnTo>
                  <a:pt x="3240360" y="2160240"/>
                </a:lnTo>
                <a:lnTo>
                  <a:pt x="3384376" y="2160240"/>
                </a:lnTo>
                <a:lnTo>
                  <a:pt x="3384376" y="2880320"/>
                </a:lnTo>
                <a:lnTo>
                  <a:pt x="0" y="288032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defRPr/>
            </a:pPr>
            <a:endParaRPr lang="zh-CN" altLang="en-US" dirty="0">
              <a:solidFill>
                <a:prstClr val="white"/>
              </a:solidFill>
            </a:endParaRPr>
          </a:p>
        </p:txBody>
      </p:sp>
      <p:sp>
        <p:nvSpPr>
          <p:cNvPr id="12" name="文本框 768"/>
          <p:cNvSpPr txBox="1">
            <a:spLocks noChangeArrowheads="1"/>
          </p:cNvSpPr>
          <p:nvPr/>
        </p:nvSpPr>
        <p:spPr bwMode="auto">
          <a:xfrm>
            <a:off x="2797485" y="2760562"/>
            <a:ext cx="6508750" cy="42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en-US" altLang="zh-CN" sz="1400" dirty="0">
                <a:solidFill>
                  <a:srgbClr val="FFFFFF"/>
                </a:solidFill>
                <a:latin typeface="微软雅黑" panose="020B0503020204020204" charset="-122"/>
                <a:ea typeface="微软雅黑" panose="020B0503020204020204" charset="-122"/>
              </a:rPr>
              <a:t> ·  </a:t>
            </a:r>
            <a:r>
              <a:rPr lang="en-US" altLang="zh-CN" sz="1400" dirty="0">
                <a:solidFill>
                  <a:srgbClr val="FFFFFF"/>
                </a:solidFill>
                <a:latin typeface="微软雅黑" panose="020B0503020204020204" charset="-122"/>
                <a:ea typeface="微软雅黑" panose="020B0503020204020204" charset="-122"/>
              </a:rPr>
              <a:t>  </a:t>
            </a:r>
            <a:r>
              <a:rPr lang="zh-CN" altLang="en-US" sz="1400" dirty="0">
                <a:solidFill>
                  <a:srgbClr val="FFFFFF"/>
                </a:solidFill>
                <a:latin typeface="微软雅黑" panose="020B0503020204020204" charset="-122"/>
                <a:ea typeface="微软雅黑" panose="020B0503020204020204" charset="-122"/>
              </a:rPr>
              <a:t>核心检测算法       </a:t>
            </a:r>
            <a:r>
              <a:rPr lang="zh-CN" altLang="en-US" sz="1400" dirty="0">
                <a:solidFill>
                  <a:srgbClr val="FFFFFF"/>
                </a:solidFill>
                <a:latin typeface="微软雅黑" panose="020B0503020204020204" charset="-122"/>
                <a:ea typeface="微软雅黑" panose="020B0503020204020204" charset="-122"/>
              </a:rPr>
              <a:t>      </a:t>
            </a:r>
            <a:r>
              <a:rPr lang="en-US" altLang="zh-CN" sz="1400" dirty="0">
                <a:solidFill>
                  <a:srgbClr val="FFFFFF"/>
                </a:solidFill>
                <a:latin typeface="微软雅黑" panose="020B0503020204020204" charset="-122"/>
                <a:ea typeface="微软雅黑" panose="020B0503020204020204" charset="-122"/>
              </a:rPr>
              <a:t>·</a:t>
            </a:r>
            <a:r>
              <a:rPr lang="zh-CN" altLang="en-US" sz="1400" dirty="0">
                <a:solidFill>
                  <a:srgbClr val="FFFFFF"/>
                </a:solidFill>
                <a:latin typeface="微软雅黑" panose="020B0503020204020204" charset="-122"/>
                <a:ea typeface="微软雅黑" panose="020B0503020204020204" charset="-122"/>
              </a:rPr>
              <a:t>产品一览 </a:t>
            </a:r>
          </a:p>
        </p:txBody>
      </p:sp>
      <p:sp>
        <p:nvSpPr>
          <p:cNvPr id="7" name="Rectangle 2"/>
          <p:cNvSpPr>
            <a:spLocks noGrp="1" noChangeArrowheads="1"/>
          </p:cNvSpPr>
          <p:nvPr>
            <p:ph type="ctrTitle"/>
          </p:nvPr>
        </p:nvSpPr>
        <p:spPr>
          <a:xfrm>
            <a:off x="2293795" y="1866626"/>
            <a:ext cx="3341594" cy="1052797"/>
          </a:xfrm>
        </p:spPr>
        <p:txBody>
          <a:bodyPr>
            <a:normAutofit/>
          </a:bodyPr>
          <a:lstStyle/>
          <a:p>
            <a:pPr eaLnBrk="1" hangingPunct="1"/>
            <a:r>
              <a:rPr lang="zh-CN" altLang="en-US" sz="4000" b="1" dirty="0">
                <a:solidFill>
                  <a:schemeClr val="bg1"/>
                </a:solidFill>
                <a:latin typeface="Trebuchet MS" panose="020B0603020202020204" pitchFamily="34" charset="0"/>
                <a:ea typeface="Tahoma" panose="020B0604030504040204" pitchFamily="34" charset="0"/>
                <a:cs typeface="Tahoma" panose="020B0604030504040204" pitchFamily="34" charset="0"/>
              </a:rPr>
              <a:t>产品现状</a:t>
            </a:r>
            <a:endParaRPr lang="zh-CN" altLang="zh-CN" sz="4000" b="1" dirty="0">
              <a:solidFill>
                <a:schemeClr val="bg1"/>
              </a:solidFill>
              <a:latin typeface="微软雅黑" panose="020B0503020204020204" charset="-122"/>
              <a:ea typeface="微软雅黑" panose="020B0503020204020204" charset="-122"/>
              <a:cs typeface="Tahoma" panose="020B0604030504040204" pitchFamily="34" charset="0"/>
            </a:endParaRPr>
          </a:p>
        </p:txBody>
      </p:sp>
    </p:spTree>
    <p:extLst>
      <p:ext uri="{BB962C8B-B14F-4D97-AF65-F5344CB8AC3E}">
        <p14:creationId xmlns:p14="http://schemas.microsoft.com/office/powerpoint/2010/main" val="14950871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1"/>
            <a:ext cx="9144000" cy="5126348"/>
          </a:xfrm>
          <a:prstGeom prst="rect">
            <a:avLst/>
          </a:prstGeom>
        </p:spPr>
      </p:pic>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pic>
        <p:nvPicPr>
          <p:cNvPr id="7" name="图片 6"/>
          <p:cNvPicPr>
            <a:picLocks noChangeAspect="1"/>
          </p:cNvPicPr>
          <p:nvPr/>
        </p:nvPicPr>
        <p:blipFill>
          <a:blip r:embed="rId6"/>
          <a:stretch>
            <a:fillRect/>
          </a:stretch>
        </p:blipFill>
        <p:spPr>
          <a:xfrm>
            <a:off x="676267" y="355600"/>
            <a:ext cx="901700" cy="63500"/>
          </a:xfrm>
          <a:prstGeom prst="rect">
            <a:avLst/>
          </a:prstGeom>
        </p:spPr>
      </p:pic>
      <p:sp>
        <p:nvSpPr>
          <p:cNvPr id="8" name="文本框 7"/>
          <p:cNvSpPr txBox="1"/>
          <p:nvPr/>
        </p:nvSpPr>
        <p:spPr>
          <a:xfrm>
            <a:off x="625289" y="-4375"/>
            <a:ext cx="2716383" cy="338554"/>
          </a:xfrm>
          <a:prstGeom prst="rect">
            <a:avLst/>
          </a:prstGeom>
          <a:noFill/>
        </p:spPr>
        <p:txBody>
          <a:bodyPr wrap="square" lIns="91436" tIns="45718" rIns="91436" bIns="45718" rtlCol="0">
            <a:spAutoFit/>
          </a:bodyPr>
          <a:lstStyle/>
          <a:p>
            <a:r>
              <a:rPr lang="zh-CN" altLang="en-US" sz="1600" b="1" dirty="0">
                <a:solidFill>
                  <a:prstClr val="white"/>
                </a:solidFill>
                <a:latin typeface="微软雅黑" panose="020B0503020204020204" charset="-122"/>
                <a:ea typeface="微软雅黑" panose="020B0503020204020204" charset="-122"/>
              </a:rPr>
              <a:t>核心检测算法</a:t>
            </a:r>
          </a:p>
        </p:txBody>
      </p:sp>
      <p:grpSp>
        <p:nvGrpSpPr>
          <p:cNvPr id="11" name="组合 56"/>
          <p:cNvGrpSpPr/>
          <p:nvPr/>
        </p:nvGrpSpPr>
        <p:grpSpPr bwMode="auto">
          <a:xfrm>
            <a:off x="511175" y="1399542"/>
            <a:ext cx="2339340" cy="3002915"/>
            <a:chOff x="3357554" y="571486"/>
            <a:chExt cx="2165349" cy="3557586"/>
          </a:xfrm>
          <a:solidFill>
            <a:srgbClr val="003B82">
              <a:alpha val="81000"/>
            </a:srgbClr>
          </a:solidFill>
        </p:grpSpPr>
        <p:grpSp>
          <p:nvGrpSpPr>
            <p:cNvPr id="12" name="组合 208"/>
            <p:cNvGrpSpPr/>
            <p:nvPr/>
          </p:nvGrpSpPr>
          <p:grpSpPr bwMode="auto">
            <a:xfrm>
              <a:off x="4396006" y="2704762"/>
              <a:ext cx="120702" cy="431547"/>
              <a:chOff x="0" y="0"/>
              <a:chExt cx="184150" cy="644525"/>
            </a:xfrm>
            <a:grpFill/>
          </p:grpSpPr>
          <p:sp>
            <p:nvSpPr>
              <p:cNvPr id="216" name="Freeform 101"/>
              <p:cNvSpPr>
                <a:spLocks noChangeArrowheads="1"/>
              </p:cNvSpPr>
              <p:nvPr/>
            </p:nvSpPr>
            <p:spPr bwMode="auto">
              <a:xfrm>
                <a:off x="9525" y="82550"/>
                <a:ext cx="174625" cy="519113"/>
              </a:xfrm>
              <a:custGeom>
                <a:avLst/>
                <a:gdLst>
                  <a:gd name="T0" fmla="*/ 34 w 110"/>
                  <a:gd name="T1" fmla="*/ 267 h 327"/>
                  <a:gd name="T2" fmla="*/ 67 w 110"/>
                  <a:gd name="T3" fmla="*/ 327 h 327"/>
                  <a:gd name="T4" fmla="*/ 95 w 110"/>
                  <a:gd name="T5" fmla="*/ 323 h 327"/>
                  <a:gd name="T6" fmla="*/ 110 w 110"/>
                  <a:gd name="T7" fmla="*/ 256 h 327"/>
                  <a:gd name="T8" fmla="*/ 76 w 110"/>
                  <a:gd name="T9" fmla="*/ 0 h 327"/>
                  <a:gd name="T10" fmla="*/ 0 w 110"/>
                  <a:gd name="T11" fmla="*/ 10 h 327"/>
                  <a:gd name="T12" fmla="*/ 34 w 110"/>
                  <a:gd name="T13" fmla="*/ 267 h 327"/>
                  <a:gd name="T14" fmla="*/ 0 60000 65536"/>
                  <a:gd name="T15" fmla="*/ 0 60000 65536"/>
                  <a:gd name="T16" fmla="*/ 0 60000 65536"/>
                  <a:gd name="T17" fmla="*/ 0 60000 65536"/>
                  <a:gd name="T18" fmla="*/ 0 60000 65536"/>
                  <a:gd name="T19" fmla="*/ 0 60000 65536"/>
                  <a:gd name="T20" fmla="*/ 0 60000 65536"/>
                  <a:gd name="T21" fmla="*/ 0 w 110"/>
                  <a:gd name="T22" fmla="*/ 0 h 327"/>
                  <a:gd name="T23" fmla="*/ 110 w 110"/>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327">
                    <a:moveTo>
                      <a:pt x="34" y="267"/>
                    </a:moveTo>
                    <a:lnTo>
                      <a:pt x="67" y="327"/>
                    </a:lnTo>
                    <a:lnTo>
                      <a:pt x="95" y="323"/>
                    </a:lnTo>
                    <a:lnTo>
                      <a:pt x="110" y="256"/>
                    </a:lnTo>
                    <a:lnTo>
                      <a:pt x="76" y="0"/>
                    </a:lnTo>
                    <a:lnTo>
                      <a:pt x="0" y="10"/>
                    </a:lnTo>
                    <a:lnTo>
                      <a:pt x="34" y="267"/>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17" name="Freeform 102"/>
              <p:cNvSpPr>
                <a:spLocks noChangeArrowheads="1"/>
              </p:cNvSpPr>
              <p:nvPr/>
            </p:nvSpPr>
            <p:spPr bwMode="auto">
              <a:xfrm>
                <a:off x="1587" y="0"/>
                <a:ext cx="128588" cy="146050"/>
              </a:xfrm>
              <a:custGeom>
                <a:avLst/>
                <a:gdLst>
                  <a:gd name="T0" fmla="*/ 5 w 81"/>
                  <a:gd name="T1" fmla="*/ 58 h 92"/>
                  <a:gd name="T2" fmla="*/ 5 w 81"/>
                  <a:gd name="T3" fmla="*/ 58 h 92"/>
                  <a:gd name="T4" fmla="*/ 7 w 81"/>
                  <a:gd name="T5" fmla="*/ 66 h 92"/>
                  <a:gd name="T6" fmla="*/ 10 w 81"/>
                  <a:gd name="T7" fmla="*/ 73 h 92"/>
                  <a:gd name="T8" fmla="*/ 15 w 81"/>
                  <a:gd name="T9" fmla="*/ 78 h 92"/>
                  <a:gd name="T10" fmla="*/ 20 w 81"/>
                  <a:gd name="T11" fmla="*/ 84 h 92"/>
                  <a:gd name="T12" fmla="*/ 26 w 81"/>
                  <a:gd name="T13" fmla="*/ 88 h 92"/>
                  <a:gd name="T14" fmla="*/ 33 w 81"/>
                  <a:gd name="T15" fmla="*/ 90 h 92"/>
                  <a:gd name="T16" fmla="*/ 39 w 81"/>
                  <a:gd name="T17" fmla="*/ 92 h 92"/>
                  <a:gd name="T18" fmla="*/ 47 w 81"/>
                  <a:gd name="T19" fmla="*/ 90 h 92"/>
                  <a:gd name="T20" fmla="*/ 49 w 81"/>
                  <a:gd name="T21" fmla="*/ 90 h 92"/>
                  <a:gd name="T22" fmla="*/ 49 w 81"/>
                  <a:gd name="T23" fmla="*/ 90 h 92"/>
                  <a:gd name="T24" fmla="*/ 56 w 81"/>
                  <a:gd name="T25" fmla="*/ 89 h 92"/>
                  <a:gd name="T26" fmla="*/ 62 w 81"/>
                  <a:gd name="T27" fmla="*/ 86 h 92"/>
                  <a:gd name="T28" fmla="*/ 69 w 81"/>
                  <a:gd name="T29" fmla="*/ 81 h 92"/>
                  <a:gd name="T30" fmla="*/ 73 w 81"/>
                  <a:gd name="T31" fmla="*/ 77 h 92"/>
                  <a:gd name="T32" fmla="*/ 77 w 81"/>
                  <a:gd name="T33" fmla="*/ 70 h 92"/>
                  <a:gd name="T34" fmla="*/ 80 w 81"/>
                  <a:gd name="T35" fmla="*/ 63 h 92"/>
                  <a:gd name="T36" fmla="*/ 81 w 81"/>
                  <a:gd name="T37" fmla="*/ 56 h 92"/>
                  <a:gd name="T38" fmla="*/ 81 w 81"/>
                  <a:gd name="T39" fmla="*/ 48 h 92"/>
                  <a:gd name="T40" fmla="*/ 76 w 81"/>
                  <a:gd name="T41" fmla="*/ 13 h 92"/>
                  <a:gd name="T42" fmla="*/ 76 w 81"/>
                  <a:gd name="T43" fmla="*/ 13 h 92"/>
                  <a:gd name="T44" fmla="*/ 75 w 81"/>
                  <a:gd name="T45" fmla="*/ 8 h 92"/>
                  <a:gd name="T46" fmla="*/ 72 w 81"/>
                  <a:gd name="T47" fmla="*/ 2 h 92"/>
                  <a:gd name="T48" fmla="*/ 68 w 81"/>
                  <a:gd name="T49" fmla="*/ 1 h 92"/>
                  <a:gd name="T50" fmla="*/ 64 w 81"/>
                  <a:gd name="T51" fmla="*/ 0 h 92"/>
                  <a:gd name="T52" fmla="*/ 51 w 81"/>
                  <a:gd name="T53" fmla="*/ 0 h 92"/>
                  <a:gd name="T54" fmla="*/ 37 w 81"/>
                  <a:gd name="T55" fmla="*/ 2 h 92"/>
                  <a:gd name="T56" fmla="*/ 35 w 81"/>
                  <a:gd name="T57" fmla="*/ 2 h 92"/>
                  <a:gd name="T58" fmla="*/ 35 w 81"/>
                  <a:gd name="T59" fmla="*/ 2 h 92"/>
                  <a:gd name="T60" fmla="*/ 22 w 81"/>
                  <a:gd name="T61" fmla="*/ 4 h 92"/>
                  <a:gd name="T62" fmla="*/ 10 w 81"/>
                  <a:gd name="T63" fmla="*/ 6 h 92"/>
                  <a:gd name="T64" fmla="*/ 5 w 81"/>
                  <a:gd name="T65" fmla="*/ 9 h 92"/>
                  <a:gd name="T66" fmla="*/ 3 w 81"/>
                  <a:gd name="T67" fmla="*/ 12 h 92"/>
                  <a:gd name="T68" fmla="*/ 0 w 81"/>
                  <a:gd name="T69" fmla="*/ 17 h 92"/>
                  <a:gd name="T70" fmla="*/ 0 w 81"/>
                  <a:gd name="T71" fmla="*/ 24 h 92"/>
                  <a:gd name="T72" fmla="*/ 5 w 81"/>
                  <a:gd name="T73" fmla="*/ 58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
                  <a:gd name="T112" fmla="*/ 0 h 92"/>
                  <a:gd name="T113" fmla="*/ 81 w 81"/>
                  <a:gd name="T114" fmla="*/ 92 h 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 h="92">
                    <a:moveTo>
                      <a:pt x="5" y="58"/>
                    </a:moveTo>
                    <a:lnTo>
                      <a:pt x="5" y="58"/>
                    </a:lnTo>
                    <a:lnTo>
                      <a:pt x="7" y="66"/>
                    </a:lnTo>
                    <a:lnTo>
                      <a:pt x="10" y="73"/>
                    </a:lnTo>
                    <a:lnTo>
                      <a:pt x="15" y="78"/>
                    </a:lnTo>
                    <a:lnTo>
                      <a:pt x="20" y="84"/>
                    </a:lnTo>
                    <a:lnTo>
                      <a:pt x="26" y="88"/>
                    </a:lnTo>
                    <a:lnTo>
                      <a:pt x="33" y="90"/>
                    </a:lnTo>
                    <a:lnTo>
                      <a:pt x="39" y="92"/>
                    </a:lnTo>
                    <a:lnTo>
                      <a:pt x="47" y="90"/>
                    </a:lnTo>
                    <a:lnTo>
                      <a:pt x="49" y="90"/>
                    </a:lnTo>
                    <a:lnTo>
                      <a:pt x="49" y="90"/>
                    </a:lnTo>
                    <a:lnTo>
                      <a:pt x="56" y="89"/>
                    </a:lnTo>
                    <a:lnTo>
                      <a:pt x="62" y="86"/>
                    </a:lnTo>
                    <a:lnTo>
                      <a:pt x="69" y="81"/>
                    </a:lnTo>
                    <a:lnTo>
                      <a:pt x="73" y="77"/>
                    </a:lnTo>
                    <a:lnTo>
                      <a:pt x="77" y="70"/>
                    </a:lnTo>
                    <a:lnTo>
                      <a:pt x="80" y="63"/>
                    </a:lnTo>
                    <a:lnTo>
                      <a:pt x="81" y="56"/>
                    </a:lnTo>
                    <a:lnTo>
                      <a:pt x="81" y="48"/>
                    </a:lnTo>
                    <a:lnTo>
                      <a:pt x="76" y="13"/>
                    </a:lnTo>
                    <a:lnTo>
                      <a:pt x="76" y="13"/>
                    </a:lnTo>
                    <a:lnTo>
                      <a:pt x="75" y="8"/>
                    </a:lnTo>
                    <a:lnTo>
                      <a:pt x="72" y="2"/>
                    </a:lnTo>
                    <a:lnTo>
                      <a:pt x="68" y="1"/>
                    </a:lnTo>
                    <a:lnTo>
                      <a:pt x="64" y="0"/>
                    </a:lnTo>
                    <a:lnTo>
                      <a:pt x="51" y="0"/>
                    </a:lnTo>
                    <a:lnTo>
                      <a:pt x="37" y="2"/>
                    </a:lnTo>
                    <a:lnTo>
                      <a:pt x="35" y="2"/>
                    </a:lnTo>
                    <a:lnTo>
                      <a:pt x="35" y="2"/>
                    </a:lnTo>
                    <a:lnTo>
                      <a:pt x="22" y="4"/>
                    </a:lnTo>
                    <a:lnTo>
                      <a:pt x="10" y="6"/>
                    </a:lnTo>
                    <a:lnTo>
                      <a:pt x="5" y="9"/>
                    </a:lnTo>
                    <a:lnTo>
                      <a:pt x="3" y="12"/>
                    </a:lnTo>
                    <a:lnTo>
                      <a:pt x="0" y="17"/>
                    </a:lnTo>
                    <a:lnTo>
                      <a:pt x="0" y="24"/>
                    </a:lnTo>
                    <a:lnTo>
                      <a:pt x="5" y="58"/>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18" name="Freeform 103"/>
              <p:cNvSpPr>
                <a:spLocks noChangeArrowheads="1"/>
              </p:cNvSpPr>
              <p:nvPr/>
            </p:nvSpPr>
            <p:spPr bwMode="auto">
              <a:xfrm>
                <a:off x="0" y="49212"/>
                <a:ext cx="149225" cy="142875"/>
              </a:xfrm>
              <a:custGeom>
                <a:avLst/>
                <a:gdLst>
                  <a:gd name="T0" fmla="*/ 11 w 94"/>
                  <a:gd name="T1" fmla="*/ 90 h 90"/>
                  <a:gd name="T2" fmla="*/ 94 w 94"/>
                  <a:gd name="T3" fmla="*/ 80 h 90"/>
                  <a:gd name="T4" fmla="*/ 84 w 94"/>
                  <a:gd name="T5" fmla="*/ 0 h 90"/>
                  <a:gd name="T6" fmla="*/ 0 w 94"/>
                  <a:gd name="T7" fmla="*/ 11 h 90"/>
                  <a:gd name="T8" fmla="*/ 11 w 94"/>
                  <a:gd name="T9" fmla="*/ 90 h 90"/>
                  <a:gd name="T10" fmla="*/ 0 60000 65536"/>
                  <a:gd name="T11" fmla="*/ 0 60000 65536"/>
                  <a:gd name="T12" fmla="*/ 0 60000 65536"/>
                  <a:gd name="T13" fmla="*/ 0 60000 65536"/>
                  <a:gd name="T14" fmla="*/ 0 60000 65536"/>
                  <a:gd name="T15" fmla="*/ 0 w 94"/>
                  <a:gd name="T16" fmla="*/ 0 h 90"/>
                  <a:gd name="T17" fmla="*/ 94 w 94"/>
                  <a:gd name="T18" fmla="*/ 90 h 90"/>
                </a:gdLst>
                <a:ahLst/>
                <a:cxnLst>
                  <a:cxn ang="T10">
                    <a:pos x="T0" y="T1"/>
                  </a:cxn>
                  <a:cxn ang="T11">
                    <a:pos x="T2" y="T3"/>
                  </a:cxn>
                  <a:cxn ang="T12">
                    <a:pos x="T4" y="T5"/>
                  </a:cxn>
                  <a:cxn ang="T13">
                    <a:pos x="T6" y="T7"/>
                  </a:cxn>
                  <a:cxn ang="T14">
                    <a:pos x="T8" y="T9"/>
                  </a:cxn>
                </a:cxnLst>
                <a:rect l="T15" t="T16" r="T17" b="T18"/>
                <a:pathLst>
                  <a:path w="94" h="90">
                    <a:moveTo>
                      <a:pt x="11" y="90"/>
                    </a:moveTo>
                    <a:lnTo>
                      <a:pt x="94" y="80"/>
                    </a:lnTo>
                    <a:lnTo>
                      <a:pt x="84" y="0"/>
                    </a:lnTo>
                    <a:lnTo>
                      <a:pt x="0" y="11"/>
                    </a:lnTo>
                    <a:lnTo>
                      <a:pt x="11" y="9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19" name="Freeform 104"/>
              <p:cNvSpPr>
                <a:spLocks noChangeArrowheads="1"/>
              </p:cNvSpPr>
              <p:nvPr/>
            </p:nvSpPr>
            <p:spPr bwMode="auto">
              <a:xfrm>
                <a:off x="115887" y="588962"/>
                <a:ext cx="44450" cy="55563"/>
              </a:xfrm>
              <a:custGeom>
                <a:avLst/>
                <a:gdLst>
                  <a:gd name="T0" fmla="*/ 28 w 28"/>
                  <a:gd name="T1" fmla="*/ 2 h 35"/>
                  <a:gd name="T2" fmla="*/ 28 w 28"/>
                  <a:gd name="T3" fmla="*/ 2 h 35"/>
                  <a:gd name="T4" fmla="*/ 27 w 28"/>
                  <a:gd name="T5" fmla="*/ 14 h 35"/>
                  <a:gd name="T6" fmla="*/ 21 w 28"/>
                  <a:gd name="T7" fmla="*/ 31 h 35"/>
                  <a:gd name="T8" fmla="*/ 21 w 28"/>
                  <a:gd name="T9" fmla="*/ 31 h 35"/>
                  <a:gd name="T10" fmla="*/ 20 w 28"/>
                  <a:gd name="T11" fmla="*/ 35 h 35"/>
                  <a:gd name="T12" fmla="*/ 19 w 28"/>
                  <a:gd name="T13" fmla="*/ 35 h 35"/>
                  <a:gd name="T14" fmla="*/ 16 w 28"/>
                  <a:gd name="T15" fmla="*/ 35 h 35"/>
                  <a:gd name="T16" fmla="*/ 13 w 28"/>
                  <a:gd name="T17" fmla="*/ 32 h 35"/>
                  <a:gd name="T18" fmla="*/ 11 w 28"/>
                  <a:gd name="T19" fmla="*/ 27 h 35"/>
                  <a:gd name="T20" fmla="*/ 0 w 28"/>
                  <a:gd name="T21" fmla="*/ 8 h 35"/>
                  <a:gd name="T22" fmla="*/ 0 w 28"/>
                  <a:gd name="T23" fmla="*/ 8 h 35"/>
                  <a:gd name="T24" fmla="*/ 3 w 28"/>
                  <a:gd name="T25" fmla="*/ 5 h 35"/>
                  <a:gd name="T26" fmla="*/ 8 w 28"/>
                  <a:gd name="T27" fmla="*/ 2 h 35"/>
                  <a:gd name="T28" fmla="*/ 12 w 28"/>
                  <a:gd name="T29" fmla="*/ 1 h 35"/>
                  <a:gd name="T30" fmla="*/ 16 w 28"/>
                  <a:gd name="T31" fmla="*/ 0 h 35"/>
                  <a:gd name="T32" fmla="*/ 23 w 28"/>
                  <a:gd name="T33" fmla="*/ 0 h 35"/>
                  <a:gd name="T34" fmla="*/ 28 w 28"/>
                  <a:gd name="T35" fmla="*/ 2 h 35"/>
                  <a:gd name="T36" fmla="*/ 28 w 28"/>
                  <a:gd name="T37" fmla="*/ 2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35"/>
                  <a:gd name="T59" fmla="*/ 28 w 28"/>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35">
                    <a:moveTo>
                      <a:pt x="28" y="2"/>
                    </a:moveTo>
                    <a:lnTo>
                      <a:pt x="28" y="2"/>
                    </a:lnTo>
                    <a:lnTo>
                      <a:pt x="27" y="14"/>
                    </a:lnTo>
                    <a:lnTo>
                      <a:pt x="21" y="31"/>
                    </a:lnTo>
                    <a:lnTo>
                      <a:pt x="21" y="31"/>
                    </a:lnTo>
                    <a:lnTo>
                      <a:pt x="20" y="35"/>
                    </a:lnTo>
                    <a:lnTo>
                      <a:pt x="19" y="35"/>
                    </a:lnTo>
                    <a:lnTo>
                      <a:pt x="16" y="35"/>
                    </a:lnTo>
                    <a:lnTo>
                      <a:pt x="13" y="32"/>
                    </a:lnTo>
                    <a:lnTo>
                      <a:pt x="11" y="27"/>
                    </a:lnTo>
                    <a:lnTo>
                      <a:pt x="0" y="8"/>
                    </a:lnTo>
                    <a:lnTo>
                      <a:pt x="0" y="8"/>
                    </a:lnTo>
                    <a:lnTo>
                      <a:pt x="3" y="5"/>
                    </a:lnTo>
                    <a:lnTo>
                      <a:pt x="8" y="2"/>
                    </a:lnTo>
                    <a:lnTo>
                      <a:pt x="12" y="1"/>
                    </a:lnTo>
                    <a:lnTo>
                      <a:pt x="16" y="0"/>
                    </a:lnTo>
                    <a:lnTo>
                      <a:pt x="23" y="0"/>
                    </a:lnTo>
                    <a:lnTo>
                      <a:pt x="28" y="2"/>
                    </a:lnTo>
                    <a:lnTo>
                      <a:pt x="28" y="2"/>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grpSp>
          <p:nvGrpSpPr>
            <p:cNvPr id="13" name="组合 215"/>
            <p:cNvGrpSpPr/>
            <p:nvPr/>
          </p:nvGrpSpPr>
          <p:grpSpPr bwMode="auto">
            <a:xfrm>
              <a:off x="3996441" y="3096979"/>
              <a:ext cx="927115" cy="1032092"/>
              <a:chOff x="0" y="0"/>
              <a:chExt cx="1414463" cy="1541463"/>
            </a:xfrm>
            <a:grpFill/>
          </p:grpSpPr>
          <p:sp>
            <p:nvSpPr>
              <p:cNvPr id="119" name="Freeform 5"/>
              <p:cNvSpPr>
                <a:spLocks noChangeArrowheads="1"/>
              </p:cNvSpPr>
              <p:nvPr/>
            </p:nvSpPr>
            <p:spPr bwMode="auto">
              <a:xfrm>
                <a:off x="0" y="152400"/>
                <a:ext cx="1414463" cy="1257300"/>
              </a:xfrm>
              <a:custGeom>
                <a:avLst/>
                <a:gdLst>
                  <a:gd name="T0" fmla="*/ 334 w 891"/>
                  <a:gd name="T1" fmla="*/ 790 h 792"/>
                  <a:gd name="T2" fmla="*/ 228 w 891"/>
                  <a:gd name="T3" fmla="*/ 775 h 792"/>
                  <a:gd name="T4" fmla="*/ 212 w 891"/>
                  <a:gd name="T5" fmla="*/ 764 h 792"/>
                  <a:gd name="T6" fmla="*/ 190 w 891"/>
                  <a:gd name="T7" fmla="*/ 734 h 792"/>
                  <a:gd name="T8" fmla="*/ 110 w 891"/>
                  <a:gd name="T9" fmla="*/ 683 h 792"/>
                  <a:gd name="T10" fmla="*/ 65 w 891"/>
                  <a:gd name="T11" fmla="*/ 631 h 792"/>
                  <a:gd name="T12" fmla="*/ 56 w 891"/>
                  <a:gd name="T13" fmla="*/ 597 h 792"/>
                  <a:gd name="T14" fmla="*/ 61 w 891"/>
                  <a:gd name="T15" fmla="*/ 560 h 792"/>
                  <a:gd name="T16" fmla="*/ 45 w 891"/>
                  <a:gd name="T17" fmla="*/ 545 h 792"/>
                  <a:gd name="T18" fmla="*/ 26 w 891"/>
                  <a:gd name="T19" fmla="*/ 528 h 792"/>
                  <a:gd name="T20" fmla="*/ 48 w 891"/>
                  <a:gd name="T21" fmla="*/ 513 h 792"/>
                  <a:gd name="T22" fmla="*/ 61 w 891"/>
                  <a:gd name="T23" fmla="*/ 501 h 792"/>
                  <a:gd name="T24" fmla="*/ 56 w 891"/>
                  <a:gd name="T25" fmla="*/ 465 h 792"/>
                  <a:gd name="T26" fmla="*/ 65 w 891"/>
                  <a:gd name="T27" fmla="*/ 442 h 792"/>
                  <a:gd name="T28" fmla="*/ 48 w 891"/>
                  <a:gd name="T29" fmla="*/ 435 h 792"/>
                  <a:gd name="T30" fmla="*/ 23 w 891"/>
                  <a:gd name="T31" fmla="*/ 425 h 792"/>
                  <a:gd name="T32" fmla="*/ 34 w 891"/>
                  <a:gd name="T33" fmla="*/ 405 h 792"/>
                  <a:gd name="T34" fmla="*/ 56 w 891"/>
                  <a:gd name="T35" fmla="*/ 393 h 792"/>
                  <a:gd name="T36" fmla="*/ 55 w 891"/>
                  <a:gd name="T37" fmla="*/ 365 h 792"/>
                  <a:gd name="T38" fmla="*/ 56 w 891"/>
                  <a:gd name="T39" fmla="*/ 343 h 792"/>
                  <a:gd name="T40" fmla="*/ 53 w 891"/>
                  <a:gd name="T41" fmla="*/ 320 h 792"/>
                  <a:gd name="T42" fmla="*/ 32 w 891"/>
                  <a:gd name="T43" fmla="*/ 310 h 792"/>
                  <a:gd name="T44" fmla="*/ 36 w 891"/>
                  <a:gd name="T45" fmla="*/ 291 h 792"/>
                  <a:gd name="T46" fmla="*/ 60 w 891"/>
                  <a:gd name="T47" fmla="*/ 281 h 792"/>
                  <a:gd name="T48" fmla="*/ 64 w 891"/>
                  <a:gd name="T49" fmla="*/ 262 h 792"/>
                  <a:gd name="T50" fmla="*/ 61 w 891"/>
                  <a:gd name="T51" fmla="*/ 245 h 792"/>
                  <a:gd name="T52" fmla="*/ 71 w 891"/>
                  <a:gd name="T53" fmla="*/ 218 h 792"/>
                  <a:gd name="T54" fmla="*/ 59 w 891"/>
                  <a:gd name="T55" fmla="*/ 214 h 792"/>
                  <a:gd name="T56" fmla="*/ 34 w 891"/>
                  <a:gd name="T57" fmla="*/ 203 h 792"/>
                  <a:gd name="T58" fmla="*/ 0 w 891"/>
                  <a:gd name="T59" fmla="*/ 0 h 792"/>
                  <a:gd name="T60" fmla="*/ 873 w 891"/>
                  <a:gd name="T61" fmla="*/ 147 h 792"/>
                  <a:gd name="T62" fmla="*/ 854 w 891"/>
                  <a:gd name="T63" fmla="*/ 164 h 792"/>
                  <a:gd name="T64" fmla="*/ 835 w 891"/>
                  <a:gd name="T65" fmla="*/ 168 h 792"/>
                  <a:gd name="T66" fmla="*/ 832 w 891"/>
                  <a:gd name="T67" fmla="*/ 180 h 792"/>
                  <a:gd name="T68" fmla="*/ 839 w 891"/>
                  <a:gd name="T69" fmla="*/ 205 h 792"/>
                  <a:gd name="T70" fmla="*/ 832 w 891"/>
                  <a:gd name="T71" fmla="*/ 228 h 792"/>
                  <a:gd name="T72" fmla="*/ 848 w 891"/>
                  <a:gd name="T73" fmla="*/ 237 h 792"/>
                  <a:gd name="T74" fmla="*/ 871 w 891"/>
                  <a:gd name="T75" fmla="*/ 254 h 792"/>
                  <a:gd name="T76" fmla="*/ 854 w 891"/>
                  <a:gd name="T77" fmla="*/ 271 h 792"/>
                  <a:gd name="T78" fmla="*/ 841 w 891"/>
                  <a:gd name="T79" fmla="*/ 281 h 792"/>
                  <a:gd name="T80" fmla="*/ 845 w 891"/>
                  <a:gd name="T81" fmla="*/ 310 h 792"/>
                  <a:gd name="T82" fmla="*/ 841 w 891"/>
                  <a:gd name="T83" fmla="*/ 336 h 792"/>
                  <a:gd name="T84" fmla="*/ 856 w 891"/>
                  <a:gd name="T85" fmla="*/ 355 h 792"/>
                  <a:gd name="T86" fmla="*/ 877 w 891"/>
                  <a:gd name="T87" fmla="*/ 369 h 792"/>
                  <a:gd name="T88" fmla="*/ 863 w 891"/>
                  <a:gd name="T89" fmla="*/ 386 h 792"/>
                  <a:gd name="T90" fmla="*/ 836 w 891"/>
                  <a:gd name="T91" fmla="*/ 390 h 792"/>
                  <a:gd name="T92" fmla="*/ 843 w 891"/>
                  <a:gd name="T93" fmla="*/ 411 h 792"/>
                  <a:gd name="T94" fmla="*/ 841 w 891"/>
                  <a:gd name="T95" fmla="*/ 435 h 792"/>
                  <a:gd name="T96" fmla="*/ 844 w 891"/>
                  <a:gd name="T97" fmla="*/ 463 h 792"/>
                  <a:gd name="T98" fmla="*/ 867 w 891"/>
                  <a:gd name="T99" fmla="*/ 474 h 792"/>
                  <a:gd name="T100" fmla="*/ 870 w 891"/>
                  <a:gd name="T101" fmla="*/ 490 h 792"/>
                  <a:gd name="T102" fmla="*/ 845 w 891"/>
                  <a:gd name="T103" fmla="*/ 503 h 792"/>
                  <a:gd name="T104" fmla="*/ 841 w 891"/>
                  <a:gd name="T105" fmla="*/ 535 h 792"/>
                  <a:gd name="T106" fmla="*/ 844 w 891"/>
                  <a:gd name="T107" fmla="*/ 554 h 792"/>
                  <a:gd name="T108" fmla="*/ 858 w 891"/>
                  <a:gd name="T109" fmla="*/ 572 h 792"/>
                  <a:gd name="T110" fmla="*/ 856 w 891"/>
                  <a:gd name="T111" fmla="*/ 595 h 792"/>
                  <a:gd name="T112" fmla="*/ 820 w 891"/>
                  <a:gd name="T113" fmla="*/ 653 h 792"/>
                  <a:gd name="T114" fmla="*/ 776 w 891"/>
                  <a:gd name="T115" fmla="*/ 695 h 792"/>
                  <a:gd name="T116" fmla="*/ 711 w 891"/>
                  <a:gd name="T117" fmla="*/ 742 h 792"/>
                  <a:gd name="T118" fmla="*/ 695 w 891"/>
                  <a:gd name="T119" fmla="*/ 764 h 792"/>
                  <a:gd name="T120" fmla="*/ 675 w 891"/>
                  <a:gd name="T121" fmla="*/ 775 h 792"/>
                  <a:gd name="T122" fmla="*/ 548 w 891"/>
                  <a:gd name="T123" fmla="*/ 790 h 7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91"/>
                  <a:gd name="T187" fmla="*/ 0 h 792"/>
                  <a:gd name="T188" fmla="*/ 891 w 891"/>
                  <a:gd name="T189" fmla="*/ 792 h 79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91" h="792">
                    <a:moveTo>
                      <a:pt x="435" y="792"/>
                    </a:moveTo>
                    <a:lnTo>
                      <a:pt x="435" y="792"/>
                    </a:lnTo>
                    <a:lnTo>
                      <a:pt x="370" y="791"/>
                    </a:lnTo>
                    <a:lnTo>
                      <a:pt x="334" y="790"/>
                    </a:lnTo>
                    <a:lnTo>
                      <a:pt x="298" y="787"/>
                    </a:lnTo>
                    <a:lnTo>
                      <a:pt x="266" y="783"/>
                    </a:lnTo>
                    <a:lnTo>
                      <a:pt x="237" y="778"/>
                    </a:lnTo>
                    <a:lnTo>
                      <a:pt x="228" y="775"/>
                    </a:lnTo>
                    <a:lnTo>
                      <a:pt x="220" y="772"/>
                    </a:lnTo>
                    <a:lnTo>
                      <a:pt x="213" y="768"/>
                    </a:lnTo>
                    <a:lnTo>
                      <a:pt x="212" y="764"/>
                    </a:lnTo>
                    <a:lnTo>
                      <a:pt x="212" y="764"/>
                    </a:lnTo>
                    <a:lnTo>
                      <a:pt x="209" y="756"/>
                    </a:lnTo>
                    <a:lnTo>
                      <a:pt x="205" y="749"/>
                    </a:lnTo>
                    <a:lnTo>
                      <a:pt x="198" y="741"/>
                    </a:lnTo>
                    <a:lnTo>
                      <a:pt x="190" y="734"/>
                    </a:lnTo>
                    <a:lnTo>
                      <a:pt x="164" y="717"/>
                    </a:lnTo>
                    <a:lnTo>
                      <a:pt x="129" y="695"/>
                    </a:lnTo>
                    <a:lnTo>
                      <a:pt x="129" y="695"/>
                    </a:lnTo>
                    <a:lnTo>
                      <a:pt x="110" y="683"/>
                    </a:lnTo>
                    <a:lnTo>
                      <a:pt x="95" y="669"/>
                    </a:lnTo>
                    <a:lnTo>
                      <a:pt x="82" y="657"/>
                    </a:lnTo>
                    <a:lnTo>
                      <a:pt x="72" y="643"/>
                    </a:lnTo>
                    <a:lnTo>
                      <a:pt x="65" y="631"/>
                    </a:lnTo>
                    <a:lnTo>
                      <a:pt x="60" y="619"/>
                    </a:lnTo>
                    <a:lnTo>
                      <a:pt x="57" y="608"/>
                    </a:lnTo>
                    <a:lnTo>
                      <a:pt x="56" y="597"/>
                    </a:lnTo>
                    <a:lnTo>
                      <a:pt x="56" y="597"/>
                    </a:lnTo>
                    <a:lnTo>
                      <a:pt x="57" y="589"/>
                    </a:lnTo>
                    <a:lnTo>
                      <a:pt x="59" y="581"/>
                    </a:lnTo>
                    <a:lnTo>
                      <a:pt x="61" y="566"/>
                    </a:lnTo>
                    <a:lnTo>
                      <a:pt x="61" y="560"/>
                    </a:lnTo>
                    <a:lnTo>
                      <a:pt x="59" y="554"/>
                    </a:lnTo>
                    <a:lnTo>
                      <a:pt x="55" y="549"/>
                    </a:lnTo>
                    <a:lnTo>
                      <a:pt x="45" y="545"/>
                    </a:lnTo>
                    <a:lnTo>
                      <a:pt x="45" y="545"/>
                    </a:lnTo>
                    <a:lnTo>
                      <a:pt x="36" y="541"/>
                    </a:lnTo>
                    <a:lnTo>
                      <a:pt x="30" y="537"/>
                    </a:lnTo>
                    <a:lnTo>
                      <a:pt x="28" y="532"/>
                    </a:lnTo>
                    <a:lnTo>
                      <a:pt x="26" y="528"/>
                    </a:lnTo>
                    <a:lnTo>
                      <a:pt x="29" y="524"/>
                    </a:lnTo>
                    <a:lnTo>
                      <a:pt x="33" y="522"/>
                    </a:lnTo>
                    <a:lnTo>
                      <a:pt x="40" y="518"/>
                    </a:lnTo>
                    <a:lnTo>
                      <a:pt x="48" y="513"/>
                    </a:lnTo>
                    <a:lnTo>
                      <a:pt x="48" y="513"/>
                    </a:lnTo>
                    <a:lnTo>
                      <a:pt x="55" y="511"/>
                    </a:lnTo>
                    <a:lnTo>
                      <a:pt x="59" y="505"/>
                    </a:lnTo>
                    <a:lnTo>
                      <a:pt x="61" y="501"/>
                    </a:lnTo>
                    <a:lnTo>
                      <a:pt x="61" y="496"/>
                    </a:lnTo>
                    <a:lnTo>
                      <a:pt x="59" y="482"/>
                    </a:lnTo>
                    <a:lnTo>
                      <a:pt x="57" y="474"/>
                    </a:lnTo>
                    <a:lnTo>
                      <a:pt x="56" y="465"/>
                    </a:lnTo>
                    <a:lnTo>
                      <a:pt x="56" y="465"/>
                    </a:lnTo>
                    <a:lnTo>
                      <a:pt x="57" y="457"/>
                    </a:lnTo>
                    <a:lnTo>
                      <a:pt x="60" y="450"/>
                    </a:lnTo>
                    <a:lnTo>
                      <a:pt x="65" y="442"/>
                    </a:lnTo>
                    <a:lnTo>
                      <a:pt x="65" y="439"/>
                    </a:lnTo>
                    <a:lnTo>
                      <a:pt x="64" y="436"/>
                    </a:lnTo>
                    <a:lnTo>
                      <a:pt x="59" y="435"/>
                    </a:lnTo>
                    <a:lnTo>
                      <a:pt x="48" y="435"/>
                    </a:lnTo>
                    <a:lnTo>
                      <a:pt x="48" y="435"/>
                    </a:lnTo>
                    <a:lnTo>
                      <a:pt x="36" y="432"/>
                    </a:lnTo>
                    <a:lnTo>
                      <a:pt x="28" y="430"/>
                    </a:lnTo>
                    <a:lnTo>
                      <a:pt x="23" y="425"/>
                    </a:lnTo>
                    <a:lnTo>
                      <a:pt x="22" y="420"/>
                    </a:lnTo>
                    <a:lnTo>
                      <a:pt x="23" y="415"/>
                    </a:lnTo>
                    <a:lnTo>
                      <a:pt x="28" y="409"/>
                    </a:lnTo>
                    <a:lnTo>
                      <a:pt x="34" y="405"/>
                    </a:lnTo>
                    <a:lnTo>
                      <a:pt x="42" y="401"/>
                    </a:lnTo>
                    <a:lnTo>
                      <a:pt x="42" y="401"/>
                    </a:lnTo>
                    <a:lnTo>
                      <a:pt x="51" y="397"/>
                    </a:lnTo>
                    <a:lnTo>
                      <a:pt x="56" y="393"/>
                    </a:lnTo>
                    <a:lnTo>
                      <a:pt x="59" y="389"/>
                    </a:lnTo>
                    <a:lnTo>
                      <a:pt x="59" y="384"/>
                    </a:lnTo>
                    <a:lnTo>
                      <a:pt x="56" y="371"/>
                    </a:lnTo>
                    <a:lnTo>
                      <a:pt x="55" y="365"/>
                    </a:lnTo>
                    <a:lnTo>
                      <a:pt x="55" y="356"/>
                    </a:lnTo>
                    <a:lnTo>
                      <a:pt x="55" y="356"/>
                    </a:lnTo>
                    <a:lnTo>
                      <a:pt x="55" y="350"/>
                    </a:lnTo>
                    <a:lnTo>
                      <a:pt x="56" y="343"/>
                    </a:lnTo>
                    <a:lnTo>
                      <a:pt x="59" y="332"/>
                    </a:lnTo>
                    <a:lnTo>
                      <a:pt x="59" y="328"/>
                    </a:lnTo>
                    <a:lnTo>
                      <a:pt x="57" y="324"/>
                    </a:lnTo>
                    <a:lnTo>
                      <a:pt x="53" y="320"/>
                    </a:lnTo>
                    <a:lnTo>
                      <a:pt x="45" y="317"/>
                    </a:lnTo>
                    <a:lnTo>
                      <a:pt x="45" y="317"/>
                    </a:lnTo>
                    <a:lnTo>
                      <a:pt x="37" y="314"/>
                    </a:lnTo>
                    <a:lnTo>
                      <a:pt x="32" y="310"/>
                    </a:lnTo>
                    <a:lnTo>
                      <a:pt x="29" y="305"/>
                    </a:lnTo>
                    <a:lnTo>
                      <a:pt x="29" y="301"/>
                    </a:lnTo>
                    <a:lnTo>
                      <a:pt x="30" y="296"/>
                    </a:lnTo>
                    <a:lnTo>
                      <a:pt x="36" y="291"/>
                    </a:lnTo>
                    <a:lnTo>
                      <a:pt x="42" y="287"/>
                    </a:lnTo>
                    <a:lnTo>
                      <a:pt x="52" y="283"/>
                    </a:lnTo>
                    <a:lnTo>
                      <a:pt x="52" y="283"/>
                    </a:lnTo>
                    <a:lnTo>
                      <a:pt x="60" y="281"/>
                    </a:lnTo>
                    <a:lnTo>
                      <a:pt x="65" y="278"/>
                    </a:lnTo>
                    <a:lnTo>
                      <a:pt x="68" y="275"/>
                    </a:lnTo>
                    <a:lnTo>
                      <a:pt x="68" y="271"/>
                    </a:lnTo>
                    <a:lnTo>
                      <a:pt x="64" y="262"/>
                    </a:lnTo>
                    <a:lnTo>
                      <a:pt x="63" y="256"/>
                    </a:lnTo>
                    <a:lnTo>
                      <a:pt x="61" y="251"/>
                    </a:lnTo>
                    <a:lnTo>
                      <a:pt x="61" y="251"/>
                    </a:lnTo>
                    <a:lnTo>
                      <a:pt x="61" y="245"/>
                    </a:lnTo>
                    <a:lnTo>
                      <a:pt x="63" y="239"/>
                    </a:lnTo>
                    <a:lnTo>
                      <a:pt x="68" y="228"/>
                    </a:lnTo>
                    <a:lnTo>
                      <a:pt x="70" y="222"/>
                    </a:lnTo>
                    <a:lnTo>
                      <a:pt x="71" y="218"/>
                    </a:lnTo>
                    <a:lnTo>
                      <a:pt x="70" y="216"/>
                    </a:lnTo>
                    <a:lnTo>
                      <a:pt x="65" y="216"/>
                    </a:lnTo>
                    <a:lnTo>
                      <a:pt x="65" y="216"/>
                    </a:lnTo>
                    <a:lnTo>
                      <a:pt x="59" y="214"/>
                    </a:lnTo>
                    <a:lnTo>
                      <a:pt x="53" y="213"/>
                    </a:lnTo>
                    <a:lnTo>
                      <a:pt x="46" y="210"/>
                    </a:lnTo>
                    <a:lnTo>
                      <a:pt x="40" y="207"/>
                    </a:lnTo>
                    <a:lnTo>
                      <a:pt x="34" y="203"/>
                    </a:lnTo>
                    <a:lnTo>
                      <a:pt x="30" y="198"/>
                    </a:lnTo>
                    <a:lnTo>
                      <a:pt x="28" y="193"/>
                    </a:lnTo>
                    <a:lnTo>
                      <a:pt x="25" y="187"/>
                    </a:lnTo>
                    <a:lnTo>
                      <a:pt x="0" y="0"/>
                    </a:lnTo>
                    <a:lnTo>
                      <a:pt x="891" y="0"/>
                    </a:lnTo>
                    <a:lnTo>
                      <a:pt x="874" y="140"/>
                    </a:lnTo>
                    <a:lnTo>
                      <a:pt x="874" y="140"/>
                    </a:lnTo>
                    <a:lnTo>
                      <a:pt x="873" y="147"/>
                    </a:lnTo>
                    <a:lnTo>
                      <a:pt x="870" y="152"/>
                    </a:lnTo>
                    <a:lnTo>
                      <a:pt x="864" y="157"/>
                    </a:lnTo>
                    <a:lnTo>
                      <a:pt x="859" y="161"/>
                    </a:lnTo>
                    <a:lnTo>
                      <a:pt x="854" y="164"/>
                    </a:lnTo>
                    <a:lnTo>
                      <a:pt x="847" y="167"/>
                    </a:lnTo>
                    <a:lnTo>
                      <a:pt x="840" y="168"/>
                    </a:lnTo>
                    <a:lnTo>
                      <a:pt x="835" y="168"/>
                    </a:lnTo>
                    <a:lnTo>
                      <a:pt x="835" y="168"/>
                    </a:lnTo>
                    <a:lnTo>
                      <a:pt x="831" y="170"/>
                    </a:lnTo>
                    <a:lnTo>
                      <a:pt x="829" y="172"/>
                    </a:lnTo>
                    <a:lnTo>
                      <a:pt x="829" y="176"/>
                    </a:lnTo>
                    <a:lnTo>
                      <a:pt x="832" y="180"/>
                    </a:lnTo>
                    <a:lnTo>
                      <a:pt x="837" y="193"/>
                    </a:lnTo>
                    <a:lnTo>
                      <a:pt x="839" y="198"/>
                    </a:lnTo>
                    <a:lnTo>
                      <a:pt x="839" y="205"/>
                    </a:lnTo>
                    <a:lnTo>
                      <a:pt x="839" y="205"/>
                    </a:lnTo>
                    <a:lnTo>
                      <a:pt x="837" y="210"/>
                    </a:lnTo>
                    <a:lnTo>
                      <a:pt x="835" y="216"/>
                    </a:lnTo>
                    <a:lnTo>
                      <a:pt x="832" y="224"/>
                    </a:lnTo>
                    <a:lnTo>
                      <a:pt x="832" y="228"/>
                    </a:lnTo>
                    <a:lnTo>
                      <a:pt x="833" y="232"/>
                    </a:lnTo>
                    <a:lnTo>
                      <a:pt x="839" y="235"/>
                    </a:lnTo>
                    <a:lnTo>
                      <a:pt x="848" y="237"/>
                    </a:lnTo>
                    <a:lnTo>
                      <a:pt x="848" y="237"/>
                    </a:lnTo>
                    <a:lnTo>
                      <a:pt x="858" y="240"/>
                    </a:lnTo>
                    <a:lnTo>
                      <a:pt x="864" y="244"/>
                    </a:lnTo>
                    <a:lnTo>
                      <a:pt x="868" y="249"/>
                    </a:lnTo>
                    <a:lnTo>
                      <a:pt x="871" y="254"/>
                    </a:lnTo>
                    <a:lnTo>
                      <a:pt x="870" y="259"/>
                    </a:lnTo>
                    <a:lnTo>
                      <a:pt x="867" y="263"/>
                    </a:lnTo>
                    <a:lnTo>
                      <a:pt x="862" y="267"/>
                    </a:lnTo>
                    <a:lnTo>
                      <a:pt x="854" y="271"/>
                    </a:lnTo>
                    <a:lnTo>
                      <a:pt x="854" y="271"/>
                    </a:lnTo>
                    <a:lnTo>
                      <a:pt x="847" y="274"/>
                    </a:lnTo>
                    <a:lnTo>
                      <a:pt x="843" y="277"/>
                    </a:lnTo>
                    <a:lnTo>
                      <a:pt x="841" y="281"/>
                    </a:lnTo>
                    <a:lnTo>
                      <a:pt x="840" y="286"/>
                    </a:lnTo>
                    <a:lnTo>
                      <a:pt x="843" y="297"/>
                    </a:lnTo>
                    <a:lnTo>
                      <a:pt x="844" y="304"/>
                    </a:lnTo>
                    <a:lnTo>
                      <a:pt x="845" y="310"/>
                    </a:lnTo>
                    <a:lnTo>
                      <a:pt x="845" y="310"/>
                    </a:lnTo>
                    <a:lnTo>
                      <a:pt x="844" y="317"/>
                    </a:lnTo>
                    <a:lnTo>
                      <a:pt x="843" y="324"/>
                    </a:lnTo>
                    <a:lnTo>
                      <a:pt x="841" y="336"/>
                    </a:lnTo>
                    <a:lnTo>
                      <a:pt x="841" y="342"/>
                    </a:lnTo>
                    <a:lnTo>
                      <a:pt x="844" y="347"/>
                    </a:lnTo>
                    <a:lnTo>
                      <a:pt x="848" y="351"/>
                    </a:lnTo>
                    <a:lnTo>
                      <a:pt x="856" y="355"/>
                    </a:lnTo>
                    <a:lnTo>
                      <a:pt x="856" y="355"/>
                    </a:lnTo>
                    <a:lnTo>
                      <a:pt x="866" y="359"/>
                    </a:lnTo>
                    <a:lnTo>
                      <a:pt x="873" y="363"/>
                    </a:lnTo>
                    <a:lnTo>
                      <a:pt x="877" y="369"/>
                    </a:lnTo>
                    <a:lnTo>
                      <a:pt x="878" y="374"/>
                    </a:lnTo>
                    <a:lnTo>
                      <a:pt x="877" y="378"/>
                    </a:lnTo>
                    <a:lnTo>
                      <a:pt x="871" y="384"/>
                    </a:lnTo>
                    <a:lnTo>
                      <a:pt x="863" y="386"/>
                    </a:lnTo>
                    <a:lnTo>
                      <a:pt x="852" y="388"/>
                    </a:lnTo>
                    <a:lnTo>
                      <a:pt x="852" y="388"/>
                    </a:lnTo>
                    <a:lnTo>
                      <a:pt x="841" y="389"/>
                    </a:lnTo>
                    <a:lnTo>
                      <a:pt x="836" y="390"/>
                    </a:lnTo>
                    <a:lnTo>
                      <a:pt x="833" y="392"/>
                    </a:lnTo>
                    <a:lnTo>
                      <a:pt x="835" y="396"/>
                    </a:lnTo>
                    <a:lnTo>
                      <a:pt x="840" y="404"/>
                    </a:lnTo>
                    <a:lnTo>
                      <a:pt x="843" y="411"/>
                    </a:lnTo>
                    <a:lnTo>
                      <a:pt x="843" y="419"/>
                    </a:lnTo>
                    <a:lnTo>
                      <a:pt x="843" y="419"/>
                    </a:lnTo>
                    <a:lnTo>
                      <a:pt x="843" y="428"/>
                    </a:lnTo>
                    <a:lnTo>
                      <a:pt x="841" y="435"/>
                    </a:lnTo>
                    <a:lnTo>
                      <a:pt x="839" y="449"/>
                    </a:lnTo>
                    <a:lnTo>
                      <a:pt x="839" y="455"/>
                    </a:lnTo>
                    <a:lnTo>
                      <a:pt x="840" y="459"/>
                    </a:lnTo>
                    <a:lnTo>
                      <a:pt x="844" y="463"/>
                    </a:lnTo>
                    <a:lnTo>
                      <a:pt x="852" y="467"/>
                    </a:lnTo>
                    <a:lnTo>
                      <a:pt x="852" y="467"/>
                    </a:lnTo>
                    <a:lnTo>
                      <a:pt x="860" y="472"/>
                    </a:lnTo>
                    <a:lnTo>
                      <a:pt x="867" y="474"/>
                    </a:lnTo>
                    <a:lnTo>
                      <a:pt x="871" y="478"/>
                    </a:lnTo>
                    <a:lnTo>
                      <a:pt x="873" y="482"/>
                    </a:lnTo>
                    <a:lnTo>
                      <a:pt x="873" y="486"/>
                    </a:lnTo>
                    <a:lnTo>
                      <a:pt x="870" y="490"/>
                    </a:lnTo>
                    <a:lnTo>
                      <a:pt x="863" y="495"/>
                    </a:lnTo>
                    <a:lnTo>
                      <a:pt x="854" y="499"/>
                    </a:lnTo>
                    <a:lnTo>
                      <a:pt x="854" y="499"/>
                    </a:lnTo>
                    <a:lnTo>
                      <a:pt x="845" y="503"/>
                    </a:lnTo>
                    <a:lnTo>
                      <a:pt x="840" y="508"/>
                    </a:lnTo>
                    <a:lnTo>
                      <a:pt x="839" y="513"/>
                    </a:lnTo>
                    <a:lnTo>
                      <a:pt x="837" y="520"/>
                    </a:lnTo>
                    <a:lnTo>
                      <a:pt x="841" y="535"/>
                    </a:lnTo>
                    <a:lnTo>
                      <a:pt x="843" y="543"/>
                    </a:lnTo>
                    <a:lnTo>
                      <a:pt x="843" y="551"/>
                    </a:lnTo>
                    <a:lnTo>
                      <a:pt x="843" y="551"/>
                    </a:lnTo>
                    <a:lnTo>
                      <a:pt x="844" y="554"/>
                    </a:lnTo>
                    <a:lnTo>
                      <a:pt x="845" y="557"/>
                    </a:lnTo>
                    <a:lnTo>
                      <a:pt x="852" y="564"/>
                    </a:lnTo>
                    <a:lnTo>
                      <a:pt x="855" y="568"/>
                    </a:lnTo>
                    <a:lnTo>
                      <a:pt x="858" y="572"/>
                    </a:lnTo>
                    <a:lnTo>
                      <a:pt x="859" y="576"/>
                    </a:lnTo>
                    <a:lnTo>
                      <a:pt x="859" y="581"/>
                    </a:lnTo>
                    <a:lnTo>
                      <a:pt x="859" y="581"/>
                    </a:lnTo>
                    <a:lnTo>
                      <a:pt x="856" y="595"/>
                    </a:lnTo>
                    <a:lnTo>
                      <a:pt x="850" y="610"/>
                    </a:lnTo>
                    <a:lnTo>
                      <a:pt x="841" y="625"/>
                    </a:lnTo>
                    <a:lnTo>
                      <a:pt x="832" y="638"/>
                    </a:lnTo>
                    <a:lnTo>
                      <a:pt x="820" y="653"/>
                    </a:lnTo>
                    <a:lnTo>
                      <a:pt x="806" y="668"/>
                    </a:lnTo>
                    <a:lnTo>
                      <a:pt x="793" y="681"/>
                    </a:lnTo>
                    <a:lnTo>
                      <a:pt x="776" y="695"/>
                    </a:lnTo>
                    <a:lnTo>
                      <a:pt x="776" y="695"/>
                    </a:lnTo>
                    <a:lnTo>
                      <a:pt x="761" y="707"/>
                    </a:lnTo>
                    <a:lnTo>
                      <a:pt x="747" y="718"/>
                    </a:lnTo>
                    <a:lnTo>
                      <a:pt x="722" y="734"/>
                    </a:lnTo>
                    <a:lnTo>
                      <a:pt x="711" y="742"/>
                    </a:lnTo>
                    <a:lnTo>
                      <a:pt x="703" y="749"/>
                    </a:lnTo>
                    <a:lnTo>
                      <a:pt x="698" y="756"/>
                    </a:lnTo>
                    <a:lnTo>
                      <a:pt x="695" y="764"/>
                    </a:lnTo>
                    <a:lnTo>
                      <a:pt x="695" y="764"/>
                    </a:lnTo>
                    <a:lnTo>
                      <a:pt x="694" y="765"/>
                    </a:lnTo>
                    <a:lnTo>
                      <a:pt x="692" y="768"/>
                    </a:lnTo>
                    <a:lnTo>
                      <a:pt x="686" y="772"/>
                    </a:lnTo>
                    <a:lnTo>
                      <a:pt x="675" y="775"/>
                    </a:lnTo>
                    <a:lnTo>
                      <a:pt x="663" y="778"/>
                    </a:lnTo>
                    <a:lnTo>
                      <a:pt x="629" y="783"/>
                    </a:lnTo>
                    <a:lnTo>
                      <a:pt x="590" y="787"/>
                    </a:lnTo>
                    <a:lnTo>
                      <a:pt x="548" y="790"/>
                    </a:lnTo>
                    <a:lnTo>
                      <a:pt x="504" y="791"/>
                    </a:lnTo>
                    <a:lnTo>
                      <a:pt x="435" y="792"/>
                    </a:lnTo>
                    <a:lnTo>
                      <a:pt x="435" y="792"/>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20" name="Freeform 6"/>
              <p:cNvSpPr>
                <a:spLocks noChangeArrowheads="1"/>
              </p:cNvSpPr>
              <p:nvPr/>
            </p:nvSpPr>
            <p:spPr bwMode="auto">
              <a:xfrm>
                <a:off x="303212" y="152400"/>
                <a:ext cx="400050" cy="1257300"/>
              </a:xfrm>
              <a:custGeom>
                <a:avLst/>
                <a:gdLst>
                  <a:gd name="T0" fmla="*/ 92 w 252"/>
                  <a:gd name="T1" fmla="*/ 790 h 792"/>
                  <a:gd name="T2" fmla="*/ 59 w 252"/>
                  <a:gd name="T3" fmla="*/ 772 h 792"/>
                  <a:gd name="T4" fmla="*/ 55 w 252"/>
                  <a:gd name="T5" fmla="*/ 749 h 792"/>
                  <a:gd name="T6" fmla="*/ 33 w 252"/>
                  <a:gd name="T7" fmla="*/ 695 h 792"/>
                  <a:gd name="T8" fmla="*/ 14 w 252"/>
                  <a:gd name="T9" fmla="*/ 619 h 792"/>
                  <a:gd name="T10" fmla="*/ 14 w 252"/>
                  <a:gd name="T11" fmla="*/ 566 h 792"/>
                  <a:gd name="T12" fmla="*/ 10 w 252"/>
                  <a:gd name="T13" fmla="*/ 545 h 792"/>
                  <a:gd name="T14" fmla="*/ 10 w 252"/>
                  <a:gd name="T15" fmla="*/ 513 h 792"/>
                  <a:gd name="T16" fmla="*/ 14 w 252"/>
                  <a:gd name="T17" fmla="*/ 496 h 792"/>
                  <a:gd name="T18" fmla="*/ 14 w 252"/>
                  <a:gd name="T19" fmla="*/ 450 h 792"/>
                  <a:gd name="T20" fmla="*/ 13 w 252"/>
                  <a:gd name="T21" fmla="*/ 435 h 792"/>
                  <a:gd name="T22" fmla="*/ 4 w 252"/>
                  <a:gd name="T23" fmla="*/ 430 h 792"/>
                  <a:gd name="T24" fmla="*/ 6 w 252"/>
                  <a:gd name="T25" fmla="*/ 405 h 792"/>
                  <a:gd name="T26" fmla="*/ 13 w 252"/>
                  <a:gd name="T27" fmla="*/ 393 h 792"/>
                  <a:gd name="T28" fmla="*/ 13 w 252"/>
                  <a:gd name="T29" fmla="*/ 332 h 792"/>
                  <a:gd name="T30" fmla="*/ 10 w 252"/>
                  <a:gd name="T31" fmla="*/ 317 h 792"/>
                  <a:gd name="T32" fmla="*/ 6 w 252"/>
                  <a:gd name="T33" fmla="*/ 291 h 792"/>
                  <a:gd name="T34" fmla="*/ 14 w 252"/>
                  <a:gd name="T35" fmla="*/ 281 h 792"/>
                  <a:gd name="T36" fmla="*/ 14 w 252"/>
                  <a:gd name="T37" fmla="*/ 251 h 792"/>
                  <a:gd name="T38" fmla="*/ 17 w 252"/>
                  <a:gd name="T39" fmla="*/ 216 h 792"/>
                  <a:gd name="T40" fmla="*/ 7 w 252"/>
                  <a:gd name="T41" fmla="*/ 207 h 792"/>
                  <a:gd name="T42" fmla="*/ 4 w 252"/>
                  <a:gd name="T43" fmla="*/ 174 h 792"/>
                  <a:gd name="T44" fmla="*/ 7 w 252"/>
                  <a:gd name="T45" fmla="*/ 133 h 792"/>
                  <a:gd name="T46" fmla="*/ 7 w 252"/>
                  <a:gd name="T47" fmla="*/ 65 h 792"/>
                  <a:gd name="T48" fmla="*/ 252 w 252"/>
                  <a:gd name="T49" fmla="*/ 0 h 792"/>
                  <a:gd name="T50" fmla="*/ 250 w 252"/>
                  <a:gd name="T51" fmla="*/ 34 h 792"/>
                  <a:gd name="T52" fmla="*/ 244 w 252"/>
                  <a:gd name="T53" fmla="*/ 87 h 792"/>
                  <a:gd name="T54" fmla="*/ 247 w 252"/>
                  <a:gd name="T55" fmla="*/ 140 h 792"/>
                  <a:gd name="T56" fmla="*/ 240 w 252"/>
                  <a:gd name="T57" fmla="*/ 167 h 792"/>
                  <a:gd name="T58" fmla="*/ 235 w 252"/>
                  <a:gd name="T59" fmla="*/ 172 h 792"/>
                  <a:gd name="T60" fmla="*/ 237 w 252"/>
                  <a:gd name="T61" fmla="*/ 205 h 792"/>
                  <a:gd name="T62" fmla="*/ 240 w 252"/>
                  <a:gd name="T63" fmla="*/ 237 h 792"/>
                  <a:gd name="T64" fmla="*/ 247 w 252"/>
                  <a:gd name="T65" fmla="*/ 254 h 792"/>
                  <a:gd name="T66" fmla="*/ 241 w 252"/>
                  <a:gd name="T67" fmla="*/ 271 h 792"/>
                  <a:gd name="T68" fmla="*/ 239 w 252"/>
                  <a:gd name="T69" fmla="*/ 310 h 792"/>
                  <a:gd name="T70" fmla="*/ 240 w 252"/>
                  <a:gd name="T71" fmla="*/ 351 h 792"/>
                  <a:gd name="T72" fmla="*/ 247 w 252"/>
                  <a:gd name="T73" fmla="*/ 363 h 792"/>
                  <a:gd name="T74" fmla="*/ 244 w 252"/>
                  <a:gd name="T75" fmla="*/ 386 h 792"/>
                  <a:gd name="T76" fmla="*/ 236 w 252"/>
                  <a:gd name="T77" fmla="*/ 390 h 792"/>
                  <a:gd name="T78" fmla="*/ 239 w 252"/>
                  <a:gd name="T79" fmla="*/ 419 h 792"/>
                  <a:gd name="T80" fmla="*/ 237 w 252"/>
                  <a:gd name="T81" fmla="*/ 459 h 792"/>
                  <a:gd name="T82" fmla="*/ 245 w 252"/>
                  <a:gd name="T83" fmla="*/ 474 h 792"/>
                  <a:gd name="T84" fmla="*/ 241 w 252"/>
                  <a:gd name="T85" fmla="*/ 499 h 792"/>
                  <a:gd name="T86" fmla="*/ 237 w 252"/>
                  <a:gd name="T87" fmla="*/ 535 h 792"/>
                  <a:gd name="T88" fmla="*/ 241 w 252"/>
                  <a:gd name="T89" fmla="*/ 564 h 792"/>
                  <a:gd name="T90" fmla="*/ 240 w 252"/>
                  <a:gd name="T91" fmla="*/ 610 h 792"/>
                  <a:gd name="T92" fmla="*/ 220 w 252"/>
                  <a:gd name="T93" fmla="*/ 695 h 792"/>
                  <a:gd name="T94" fmla="*/ 197 w 252"/>
                  <a:gd name="T95" fmla="*/ 756 h 792"/>
                  <a:gd name="T96" fmla="*/ 193 w 252"/>
                  <a:gd name="T97" fmla="*/ 772 h 792"/>
                  <a:gd name="T98" fmla="*/ 166 w 252"/>
                  <a:gd name="T99" fmla="*/ 787 h 792"/>
                  <a:gd name="T100" fmla="*/ 121 w 252"/>
                  <a:gd name="T101" fmla="*/ 792 h 7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2"/>
                  <a:gd name="T154" fmla="*/ 0 h 792"/>
                  <a:gd name="T155" fmla="*/ 252 w 252"/>
                  <a:gd name="T156" fmla="*/ 792 h 79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2" h="792">
                    <a:moveTo>
                      <a:pt x="121" y="792"/>
                    </a:moveTo>
                    <a:lnTo>
                      <a:pt x="121" y="792"/>
                    </a:lnTo>
                    <a:lnTo>
                      <a:pt x="103" y="791"/>
                    </a:lnTo>
                    <a:lnTo>
                      <a:pt x="92" y="790"/>
                    </a:lnTo>
                    <a:lnTo>
                      <a:pt x="82" y="787"/>
                    </a:lnTo>
                    <a:lnTo>
                      <a:pt x="72" y="783"/>
                    </a:lnTo>
                    <a:lnTo>
                      <a:pt x="64" y="778"/>
                    </a:lnTo>
                    <a:lnTo>
                      <a:pt x="59" y="772"/>
                    </a:lnTo>
                    <a:lnTo>
                      <a:pt x="57" y="768"/>
                    </a:lnTo>
                    <a:lnTo>
                      <a:pt x="57" y="764"/>
                    </a:lnTo>
                    <a:lnTo>
                      <a:pt x="57" y="764"/>
                    </a:lnTo>
                    <a:lnTo>
                      <a:pt x="55" y="749"/>
                    </a:lnTo>
                    <a:lnTo>
                      <a:pt x="50" y="734"/>
                    </a:lnTo>
                    <a:lnTo>
                      <a:pt x="44" y="717"/>
                    </a:lnTo>
                    <a:lnTo>
                      <a:pt x="33" y="695"/>
                    </a:lnTo>
                    <a:lnTo>
                      <a:pt x="33" y="695"/>
                    </a:lnTo>
                    <a:lnTo>
                      <a:pt x="27" y="683"/>
                    </a:lnTo>
                    <a:lnTo>
                      <a:pt x="23" y="669"/>
                    </a:lnTo>
                    <a:lnTo>
                      <a:pt x="17" y="643"/>
                    </a:lnTo>
                    <a:lnTo>
                      <a:pt x="14" y="619"/>
                    </a:lnTo>
                    <a:lnTo>
                      <a:pt x="13" y="597"/>
                    </a:lnTo>
                    <a:lnTo>
                      <a:pt x="13" y="597"/>
                    </a:lnTo>
                    <a:lnTo>
                      <a:pt x="13" y="581"/>
                    </a:lnTo>
                    <a:lnTo>
                      <a:pt x="14" y="566"/>
                    </a:lnTo>
                    <a:lnTo>
                      <a:pt x="13" y="554"/>
                    </a:lnTo>
                    <a:lnTo>
                      <a:pt x="11" y="549"/>
                    </a:lnTo>
                    <a:lnTo>
                      <a:pt x="10" y="545"/>
                    </a:lnTo>
                    <a:lnTo>
                      <a:pt x="10" y="545"/>
                    </a:lnTo>
                    <a:lnTo>
                      <a:pt x="4" y="537"/>
                    </a:lnTo>
                    <a:lnTo>
                      <a:pt x="4" y="528"/>
                    </a:lnTo>
                    <a:lnTo>
                      <a:pt x="6" y="522"/>
                    </a:lnTo>
                    <a:lnTo>
                      <a:pt x="10" y="513"/>
                    </a:lnTo>
                    <a:lnTo>
                      <a:pt x="10" y="513"/>
                    </a:lnTo>
                    <a:lnTo>
                      <a:pt x="13" y="511"/>
                    </a:lnTo>
                    <a:lnTo>
                      <a:pt x="13" y="505"/>
                    </a:lnTo>
                    <a:lnTo>
                      <a:pt x="14" y="496"/>
                    </a:lnTo>
                    <a:lnTo>
                      <a:pt x="13" y="482"/>
                    </a:lnTo>
                    <a:lnTo>
                      <a:pt x="13" y="465"/>
                    </a:lnTo>
                    <a:lnTo>
                      <a:pt x="13" y="465"/>
                    </a:lnTo>
                    <a:lnTo>
                      <a:pt x="14" y="450"/>
                    </a:lnTo>
                    <a:lnTo>
                      <a:pt x="15" y="442"/>
                    </a:lnTo>
                    <a:lnTo>
                      <a:pt x="15" y="439"/>
                    </a:lnTo>
                    <a:lnTo>
                      <a:pt x="14" y="436"/>
                    </a:lnTo>
                    <a:lnTo>
                      <a:pt x="13" y="435"/>
                    </a:lnTo>
                    <a:lnTo>
                      <a:pt x="10" y="435"/>
                    </a:lnTo>
                    <a:lnTo>
                      <a:pt x="10" y="435"/>
                    </a:lnTo>
                    <a:lnTo>
                      <a:pt x="7" y="432"/>
                    </a:lnTo>
                    <a:lnTo>
                      <a:pt x="4" y="430"/>
                    </a:lnTo>
                    <a:lnTo>
                      <a:pt x="3" y="425"/>
                    </a:lnTo>
                    <a:lnTo>
                      <a:pt x="3" y="420"/>
                    </a:lnTo>
                    <a:lnTo>
                      <a:pt x="4" y="409"/>
                    </a:lnTo>
                    <a:lnTo>
                      <a:pt x="6" y="405"/>
                    </a:lnTo>
                    <a:lnTo>
                      <a:pt x="9" y="401"/>
                    </a:lnTo>
                    <a:lnTo>
                      <a:pt x="9" y="401"/>
                    </a:lnTo>
                    <a:lnTo>
                      <a:pt x="11" y="397"/>
                    </a:lnTo>
                    <a:lnTo>
                      <a:pt x="13" y="393"/>
                    </a:lnTo>
                    <a:lnTo>
                      <a:pt x="13" y="384"/>
                    </a:lnTo>
                    <a:lnTo>
                      <a:pt x="11" y="356"/>
                    </a:lnTo>
                    <a:lnTo>
                      <a:pt x="11" y="356"/>
                    </a:lnTo>
                    <a:lnTo>
                      <a:pt x="13" y="332"/>
                    </a:lnTo>
                    <a:lnTo>
                      <a:pt x="13" y="324"/>
                    </a:lnTo>
                    <a:lnTo>
                      <a:pt x="11" y="320"/>
                    </a:lnTo>
                    <a:lnTo>
                      <a:pt x="10" y="317"/>
                    </a:lnTo>
                    <a:lnTo>
                      <a:pt x="10" y="317"/>
                    </a:lnTo>
                    <a:lnTo>
                      <a:pt x="7" y="314"/>
                    </a:lnTo>
                    <a:lnTo>
                      <a:pt x="6" y="310"/>
                    </a:lnTo>
                    <a:lnTo>
                      <a:pt x="4" y="301"/>
                    </a:lnTo>
                    <a:lnTo>
                      <a:pt x="6" y="291"/>
                    </a:lnTo>
                    <a:lnTo>
                      <a:pt x="9" y="287"/>
                    </a:lnTo>
                    <a:lnTo>
                      <a:pt x="11" y="283"/>
                    </a:lnTo>
                    <a:lnTo>
                      <a:pt x="11" y="283"/>
                    </a:lnTo>
                    <a:lnTo>
                      <a:pt x="14" y="281"/>
                    </a:lnTo>
                    <a:lnTo>
                      <a:pt x="15" y="278"/>
                    </a:lnTo>
                    <a:lnTo>
                      <a:pt x="15" y="271"/>
                    </a:lnTo>
                    <a:lnTo>
                      <a:pt x="14" y="251"/>
                    </a:lnTo>
                    <a:lnTo>
                      <a:pt x="14" y="251"/>
                    </a:lnTo>
                    <a:lnTo>
                      <a:pt x="14" y="239"/>
                    </a:lnTo>
                    <a:lnTo>
                      <a:pt x="15" y="228"/>
                    </a:lnTo>
                    <a:lnTo>
                      <a:pt x="17" y="218"/>
                    </a:lnTo>
                    <a:lnTo>
                      <a:pt x="17" y="216"/>
                    </a:lnTo>
                    <a:lnTo>
                      <a:pt x="15" y="216"/>
                    </a:lnTo>
                    <a:lnTo>
                      <a:pt x="15" y="216"/>
                    </a:lnTo>
                    <a:lnTo>
                      <a:pt x="11" y="213"/>
                    </a:lnTo>
                    <a:lnTo>
                      <a:pt x="7" y="207"/>
                    </a:lnTo>
                    <a:lnTo>
                      <a:pt x="4" y="198"/>
                    </a:lnTo>
                    <a:lnTo>
                      <a:pt x="3" y="187"/>
                    </a:lnTo>
                    <a:lnTo>
                      <a:pt x="3" y="187"/>
                    </a:lnTo>
                    <a:lnTo>
                      <a:pt x="4" y="174"/>
                    </a:lnTo>
                    <a:lnTo>
                      <a:pt x="6" y="163"/>
                    </a:lnTo>
                    <a:lnTo>
                      <a:pt x="7" y="149"/>
                    </a:lnTo>
                    <a:lnTo>
                      <a:pt x="7" y="133"/>
                    </a:lnTo>
                    <a:lnTo>
                      <a:pt x="7" y="133"/>
                    </a:lnTo>
                    <a:lnTo>
                      <a:pt x="9" y="96"/>
                    </a:lnTo>
                    <a:lnTo>
                      <a:pt x="7" y="80"/>
                    </a:lnTo>
                    <a:lnTo>
                      <a:pt x="7" y="65"/>
                    </a:lnTo>
                    <a:lnTo>
                      <a:pt x="7" y="65"/>
                    </a:lnTo>
                    <a:lnTo>
                      <a:pt x="3" y="34"/>
                    </a:lnTo>
                    <a:lnTo>
                      <a:pt x="0" y="0"/>
                    </a:lnTo>
                    <a:lnTo>
                      <a:pt x="252" y="0"/>
                    </a:lnTo>
                    <a:lnTo>
                      <a:pt x="252" y="0"/>
                    </a:lnTo>
                    <a:lnTo>
                      <a:pt x="252" y="21"/>
                    </a:lnTo>
                    <a:lnTo>
                      <a:pt x="251" y="27"/>
                    </a:lnTo>
                    <a:lnTo>
                      <a:pt x="250" y="34"/>
                    </a:lnTo>
                    <a:lnTo>
                      <a:pt x="250" y="34"/>
                    </a:lnTo>
                    <a:lnTo>
                      <a:pt x="245" y="46"/>
                    </a:lnTo>
                    <a:lnTo>
                      <a:pt x="244" y="59"/>
                    </a:lnTo>
                    <a:lnTo>
                      <a:pt x="244" y="87"/>
                    </a:lnTo>
                    <a:lnTo>
                      <a:pt x="244" y="87"/>
                    </a:lnTo>
                    <a:lnTo>
                      <a:pt x="244" y="103"/>
                    </a:lnTo>
                    <a:lnTo>
                      <a:pt x="245" y="115"/>
                    </a:lnTo>
                    <a:lnTo>
                      <a:pt x="247" y="128"/>
                    </a:lnTo>
                    <a:lnTo>
                      <a:pt x="247" y="140"/>
                    </a:lnTo>
                    <a:lnTo>
                      <a:pt x="247" y="140"/>
                    </a:lnTo>
                    <a:lnTo>
                      <a:pt x="247" y="152"/>
                    </a:lnTo>
                    <a:lnTo>
                      <a:pt x="243" y="161"/>
                    </a:lnTo>
                    <a:lnTo>
                      <a:pt x="240" y="167"/>
                    </a:lnTo>
                    <a:lnTo>
                      <a:pt x="236" y="168"/>
                    </a:lnTo>
                    <a:lnTo>
                      <a:pt x="236" y="168"/>
                    </a:lnTo>
                    <a:lnTo>
                      <a:pt x="235" y="170"/>
                    </a:lnTo>
                    <a:lnTo>
                      <a:pt x="235" y="172"/>
                    </a:lnTo>
                    <a:lnTo>
                      <a:pt x="235" y="180"/>
                    </a:lnTo>
                    <a:lnTo>
                      <a:pt x="236" y="193"/>
                    </a:lnTo>
                    <a:lnTo>
                      <a:pt x="237" y="205"/>
                    </a:lnTo>
                    <a:lnTo>
                      <a:pt x="237" y="205"/>
                    </a:lnTo>
                    <a:lnTo>
                      <a:pt x="235" y="224"/>
                    </a:lnTo>
                    <a:lnTo>
                      <a:pt x="236" y="232"/>
                    </a:lnTo>
                    <a:lnTo>
                      <a:pt x="237" y="235"/>
                    </a:lnTo>
                    <a:lnTo>
                      <a:pt x="240" y="237"/>
                    </a:lnTo>
                    <a:lnTo>
                      <a:pt x="240" y="237"/>
                    </a:lnTo>
                    <a:lnTo>
                      <a:pt x="243" y="240"/>
                    </a:lnTo>
                    <a:lnTo>
                      <a:pt x="244" y="244"/>
                    </a:lnTo>
                    <a:lnTo>
                      <a:pt x="247" y="254"/>
                    </a:lnTo>
                    <a:lnTo>
                      <a:pt x="245" y="263"/>
                    </a:lnTo>
                    <a:lnTo>
                      <a:pt x="244" y="267"/>
                    </a:lnTo>
                    <a:lnTo>
                      <a:pt x="241" y="271"/>
                    </a:lnTo>
                    <a:lnTo>
                      <a:pt x="241" y="271"/>
                    </a:lnTo>
                    <a:lnTo>
                      <a:pt x="240" y="274"/>
                    </a:lnTo>
                    <a:lnTo>
                      <a:pt x="239" y="277"/>
                    </a:lnTo>
                    <a:lnTo>
                      <a:pt x="237" y="286"/>
                    </a:lnTo>
                    <a:lnTo>
                      <a:pt x="239" y="310"/>
                    </a:lnTo>
                    <a:lnTo>
                      <a:pt x="239" y="310"/>
                    </a:lnTo>
                    <a:lnTo>
                      <a:pt x="237" y="336"/>
                    </a:lnTo>
                    <a:lnTo>
                      <a:pt x="239" y="347"/>
                    </a:lnTo>
                    <a:lnTo>
                      <a:pt x="240" y="351"/>
                    </a:lnTo>
                    <a:lnTo>
                      <a:pt x="243" y="355"/>
                    </a:lnTo>
                    <a:lnTo>
                      <a:pt x="243" y="355"/>
                    </a:lnTo>
                    <a:lnTo>
                      <a:pt x="245" y="359"/>
                    </a:lnTo>
                    <a:lnTo>
                      <a:pt x="247" y="363"/>
                    </a:lnTo>
                    <a:lnTo>
                      <a:pt x="248" y="374"/>
                    </a:lnTo>
                    <a:lnTo>
                      <a:pt x="248" y="378"/>
                    </a:lnTo>
                    <a:lnTo>
                      <a:pt x="247" y="384"/>
                    </a:lnTo>
                    <a:lnTo>
                      <a:pt x="244" y="386"/>
                    </a:lnTo>
                    <a:lnTo>
                      <a:pt x="241" y="388"/>
                    </a:lnTo>
                    <a:lnTo>
                      <a:pt x="241" y="388"/>
                    </a:lnTo>
                    <a:lnTo>
                      <a:pt x="237" y="389"/>
                    </a:lnTo>
                    <a:lnTo>
                      <a:pt x="236" y="390"/>
                    </a:lnTo>
                    <a:lnTo>
                      <a:pt x="236" y="392"/>
                    </a:lnTo>
                    <a:lnTo>
                      <a:pt x="236" y="396"/>
                    </a:lnTo>
                    <a:lnTo>
                      <a:pt x="237" y="404"/>
                    </a:lnTo>
                    <a:lnTo>
                      <a:pt x="239" y="419"/>
                    </a:lnTo>
                    <a:lnTo>
                      <a:pt x="239" y="419"/>
                    </a:lnTo>
                    <a:lnTo>
                      <a:pt x="237" y="435"/>
                    </a:lnTo>
                    <a:lnTo>
                      <a:pt x="237" y="449"/>
                    </a:lnTo>
                    <a:lnTo>
                      <a:pt x="237" y="459"/>
                    </a:lnTo>
                    <a:lnTo>
                      <a:pt x="239" y="463"/>
                    </a:lnTo>
                    <a:lnTo>
                      <a:pt x="241" y="467"/>
                    </a:lnTo>
                    <a:lnTo>
                      <a:pt x="241" y="467"/>
                    </a:lnTo>
                    <a:lnTo>
                      <a:pt x="245" y="474"/>
                    </a:lnTo>
                    <a:lnTo>
                      <a:pt x="247" y="482"/>
                    </a:lnTo>
                    <a:lnTo>
                      <a:pt x="245" y="490"/>
                    </a:lnTo>
                    <a:lnTo>
                      <a:pt x="241" y="499"/>
                    </a:lnTo>
                    <a:lnTo>
                      <a:pt x="241" y="499"/>
                    </a:lnTo>
                    <a:lnTo>
                      <a:pt x="239" y="503"/>
                    </a:lnTo>
                    <a:lnTo>
                      <a:pt x="237" y="508"/>
                    </a:lnTo>
                    <a:lnTo>
                      <a:pt x="237" y="520"/>
                    </a:lnTo>
                    <a:lnTo>
                      <a:pt x="237" y="535"/>
                    </a:lnTo>
                    <a:lnTo>
                      <a:pt x="239" y="551"/>
                    </a:lnTo>
                    <a:lnTo>
                      <a:pt x="239" y="551"/>
                    </a:lnTo>
                    <a:lnTo>
                      <a:pt x="239" y="557"/>
                    </a:lnTo>
                    <a:lnTo>
                      <a:pt x="241" y="564"/>
                    </a:lnTo>
                    <a:lnTo>
                      <a:pt x="243" y="572"/>
                    </a:lnTo>
                    <a:lnTo>
                      <a:pt x="243" y="581"/>
                    </a:lnTo>
                    <a:lnTo>
                      <a:pt x="243" y="581"/>
                    </a:lnTo>
                    <a:lnTo>
                      <a:pt x="240" y="610"/>
                    </a:lnTo>
                    <a:lnTo>
                      <a:pt x="235" y="638"/>
                    </a:lnTo>
                    <a:lnTo>
                      <a:pt x="228" y="668"/>
                    </a:lnTo>
                    <a:lnTo>
                      <a:pt x="220" y="695"/>
                    </a:lnTo>
                    <a:lnTo>
                      <a:pt x="220" y="695"/>
                    </a:lnTo>
                    <a:lnTo>
                      <a:pt x="210" y="718"/>
                    </a:lnTo>
                    <a:lnTo>
                      <a:pt x="204" y="734"/>
                    </a:lnTo>
                    <a:lnTo>
                      <a:pt x="198" y="749"/>
                    </a:lnTo>
                    <a:lnTo>
                      <a:pt x="197" y="756"/>
                    </a:lnTo>
                    <a:lnTo>
                      <a:pt x="195" y="764"/>
                    </a:lnTo>
                    <a:lnTo>
                      <a:pt x="195" y="764"/>
                    </a:lnTo>
                    <a:lnTo>
                      <a:pt x="195" y="768"/>
                    </a:lnTo>
                    <a:lnTo>
                      <a:pt x="193" y="772"/>
                    </a:lnTo>
                    <a:lnTo>
                      <a:pt x="190" y="775"/>
                    </a:lnTo>
                    <a:lnTo>
                      <a:pt x="186" y="778"/>
                    </a:lnTo>
                    <a:lnTo>
                      <a:pt x="176" y="783"/>
                    </a:lnTo>
                    <a:lnTo>
                      <a:pt x="166" y="787"/>
                    </a:lnTo>
                    <a:lnTo>
                      <a:pt x="153" y="790"/>
                    </a:lnTo>
                    <a:lnTo>
                      <a:pt x="141" y="791"/>
                    </a:lnTo>
                    <a:lnTo>
                      <a:pt x="121" y="792"/>
                    </a:lnTo>
                    <a:lnTo>
                      <a:pt x="121" y="792"/>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21" name="Freeform 7"/>
              <p:cNvSpPr>
                <a:spLocks noChangeArrowheads="1"/>
              </p:cNvSpPr>
              <p:nvPr/>
            </p:nvSpPr>
            <p:spPr bwMode="auto">
              <a:xfrm>
                <a:off x="557212" y="1400175"/>
                <a:ext cx="322263" cy="141288"/>
              </a:xfrm>
              <a:custGeom>
                <a:avLst/>
                <a:gdLst>
                  <a:gd name="T0" fmla="*/ 102 w 203"/>
                  <a:gd name="T1" fmla="*/ 0 h 89"/>
                  <a:gd name="T2" fmla="*/ 102 w 203"/>
                  <a:gd name="T3" fmla="*/ 0 h 89"/>
                  <a:gd name="T4" fmla="*/ 122 w 203"/>
                  <a:gd name="T5" fmla="*/ 1 h 89"/>
                  <a:gd name="T6" fmla="*/ 141 w 203"/>
                  <a:gd name="T7" fmla="*/ 4 h 89"/>
                  <a:gd name="T8" fmla="*/ 159 w 203"/>
                  <a:gd name="T9" fmla="*/ 8 h 89"/>
                  <a:gd name="T10" fmla="*/ 174 w 203"/>
                  <a:gd name="T11" fmla="*/ 13 h 89"/>
                  <a:gd name="T12" fmla="*/ 186 w 203"/>
                  <a:gd name="T13" fmla="*/ 20 h 89"/>
                  <a:gd name="T14" fmla="*/ 195 w 203"/>
                  <a:gd name="T15" fmla="*/ 27 h 89"/>
                  <a:gd name="T16" fmla="*/ 199 w 203"/>
                  <a:gd name="T17" fmla="*/ 31 h 89"/>
                  <a:gd name="T18" fmla="*/ 202 w 203"/>
                  <a:gd name="T19" fmla="*/ 36 h 89"/>
                  <a:gd name="T20" fmla="*/ 203 w 203"/>
                  <a:gd name="T21" fmla="*/ 40 h 89"/>
                  <a:gd name="T22" fmla="*/ 203 w 203"/>
                  <a:gd name="T23" fmla="*/ 44 h 89"/>
                  <a:gd name="T24" fmla="*/ 203 w 203"/>
                  <a:gd name="T25" fmla="*/ 44 h 89"/>
                  <a:gd name="T26" fmla="*/ 203 w 203"/>
                  <a:gd name="T27" fmla="*/ 50 h 89"/>
                  <a:gd name="T28" fmla="*/ 202 w 203"/>
                  <a:gd name="T29" fmla="*/ 54 h 89"/>
                  <a:gd name="T30" fmla="*/ 199 w 203"/>
                  <a:gd name="T31" fmla="*/ 58 h 89"/>
                  <a:gd name="T32" fmla="*/ 195 w 203"/>
                  <a:gd name="T33" fmla="*/ 62 h 89"/>
                  <a:gd name="T34" fmla="*/ 186 w 203"/>
                  <a:gd name="T35" fmla="*/ 70 h 89"/>
                  <a:gd name="T36" fmla="*/ 174 w 203"/>
                  <a:gd name="T37" fmla="*/ 77 h 89"/>
                  <a:gd name="T38" fmla="*/ 159 w 203"/>
                  <a:gd name="T39" fmla="*/ 82 h 89"/>
                  <a:gd name="T40" fmla="*/ 141 w 203"/>
                  <a:gd name="T41" fmla="*/ 86 h 89"/>
                  <a:gd name="T42" fmla="*/ 122 w 203"/>
                  <a:gd name="T43" fmla="*/ 89 h 89"/>
                  <a:gd name="T44" fmla="*/ 102 w 203"/>
                  <a:gd name="T45" fmla="*/ 89 h 89"/>
                  <a:gd name="T46" fmla="*/ 102 w 203"/>
                  <a:gd name="T47" fmla="*/ 89 h 89"/>
                  <a:gd name="T48" fmla="*/ 81 w 203"/>
                  <a:gd name="T49" fmla="*/ 89 h 89"/>
                  <a:gd name="T50" fmla="*/ 62 w 203"/>
                  <a:gd name="T51" fmla="*/ 86 h 89"/>
                  <a:gd name="T52" fmla="*/ 45 w 203"/>
                  <a:gd name="T53" fmla="*/ 82 h 89"/>
                  <a:gd name="T54" fmla="*/ 30 w 203"/>
                  <a:gd name="T55" fmla="*/ 77 h 89"/>
                  <a:gd name="T56" fmla="*/ 18 w 203"/>
                  <a:gd name="T57" fmla="*/ 70 h 89"/>
                  <a:gd name="T58" fmla="*/ 8 w 203"/>
                  <a:gd name="T59" fmla="*/ 62 h 89"/>
                  <a:gd name="T60" fmla="*/ 4 w 203"/>
                  <a:gd name="T61" fmla="*/ 58 h 89"/>
                  <a:gd name="T62" fmla="*/ 2 w 203"/>
                  <a:gd name="T63" fmla="*/ 54 h 89"/>
                  <a:gd name="T64" fmla="*/ 0 w 203"/>
                  <a:gd name="T65" fmla="*/ 50 h 89"/>
                  <a:gd name="T66" fmla="*/ 0 w 203"/>
                  <a:gd name="T67" fmla="*/ 44 h 89"/>
                  <a:gd name="T68" fmla="*/ 0 w 203"/>
                  <a:gd name="T69" fmla="*/ 44 h 89"/>
                  <a:gd name="T70" fmla="*/ 0 w 203"/>
                  <a:gd name="T71" fmla="*/ 40 h 89"/>
                  <a:gd name="T72" fmla="*/ 2 w 203"/>
                  <a:gd name="T73" fmla="*/ 36 h 89"/>
                  <a:gd name="T74" fmla="*/ 4 w 203"/>
                  <a:gd name="T75" fmla="*/ 31 h 89"/>
                  <a:gd name="T76" fmla="*/ 8 w 203"/>
                  <a:gd name="T77" fmla="*/ 27 h 89"/>
                  <a:gd name="T78" fmla="*/ 18 w 203"/>
                  <a:gd name="T79" fmla="*/ 20 h 89"/>
                  <a:gd name="T80" fmla="*/ 30 w 203"/>
                  <a:gd name="T81" fmla="*/ 13 h 89"/>
                  <a:gd name="T82" fmla="*/ 45 w 203"/>
                  <a:gd name="T83" fmla="*/ 8 h 89"/>
                  <a:gd name="T84" fmla="*/ 62 w 203"/>
                  <a:gd name="T85" fmla="*/ 4 h 89"/>
                  <a:gd name="T86" fmla="*/ 81 w 203"/>
                  <a:gd name="T87" fmla="*/ 1 h 89"/>
                  <a:gd name="T88" fmla="*/ 102 w 203"/>
                  <a:gd name="T89" fmla="*/ 0 h 89"/>
                  <a:gd name="T90" fmla="*/ 102 w 203"/>
                  <a:gd name="T91" fmla="*/ 0 h 8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3"/>
                  <a:gd name="T139" fmla="*/ 0 h 89"/>
                  <a:gd name="T140" fmla="*/ 203 w 203"/>
                  <a:gd name="T141" fmla="*/ 89 h 8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3" h="89">
                    <a:moveTo>
                      <a:pt x="102" y="0"/>
                    </a:moveTo>
                    <a:lnTo>
                      <a:pt x="102" y="0"/>
                    </a:lnTo>
                    <a:lnTo>
                      <a:pt x="122" y="1"/>
                    </a:lnTo>
                    <a:lnTo>
                      <a:pt x="141" y="4"/>
                    </a:lnTo>
                    <a:lnTo>
                      <a:pt x="159" y="8"/>
                    </a:lnTo>
                    <a:lnTo>
                      <a:pt x="174" y="13"/>
                    </a:lnTo>
                    <a:lnTo>
                      <a:pt x="186" y="20"/>
                    </a:lnTo>
                    <a:lnTo>
                      <a:pt x="195" y="27"/>
                    </a:lnTo>
                    <a:lnTo>
                      <a:pt x="199" y="31"/>
                    </a:lnTo>
                    <a:lnTo>
                      <a:pt x="202" y="36"/>
                    </a:lnTo>
                    <a:lnTo>
                      <a:pt x="203" y="40"/>
                    </a:lnTo>
                    <a:lnTo>
                      <a:pt x="203" y="44"/>
                    </a:lnTo>
                    <a:lnTo>
                      <a:pt x="203" y="44"/>
                    </a:lnTo>
                    <a:lnTo>
                      <a:pt x="203" y="50"/>
                    </a:lnTo>
                    <a:lnTo>
                      <a:pt x="202" y="54"/>
                    </a:lnTo>
                    <a:lnTo>
                      <a:pt x="199" y="58"/>
                    </a:lnTo>
                    <a:lnTo>
                      <a:pt x="195" y="62"/>
                    </a:lnTo>
                    <a:lnTo>
                      <a:pt x="186" y="70"/>
                    </a:lnTo>
                    <a:lnTo>
                      <a:pt x="174" y="77"/>
                    </a:lnTo>
                    <a:lnTo>
                      <a:pt x="159" y="82"/>
                    </a:lnTo>
                    <a:lnTo>
                      <a:pt x="141" y="86"/>
                    </a:lnTo>
                    <a:lnTo>
                      <a:pt x="122" y="89"/>
                    </a:lnTo>
                    <a:lnTo>
                      <a:pt x="102" y="89"/>
                    </a:lnTo>
                    <a:lnTo>
                      <a:pt x="102" y="89"/>
                    </a:lnTo>
                    <a:lnTo>
                      <a:pt x="81" y="89"/>
                    </a:lnTo>
                    <a:lnTo>
                      <a:pt x="62" y="86"/>
                    </a:lnTo>
                    <a:lnTo>
                      <a:pt x="45" y="82"/>
                    </a:lnTo>
                    <a:lnTo>
                      <a:pt x="30" y="77"/>
                    </a:lnTo>
                    <a:lnTo>
                      <a:pt x="18" y="70"/>
                    </a:lnTo>
                    <a:lnTo>
                      <a:pt x="8" y="62"/>
                    </a:lnTo>
                    <a:lnTo>
                      <a:pt x="4" y="58"/>
                    </a:lnTo>
                    <a:lnTo>
                      <a:pt x="2" y="54"/>
                    </a:lnTo>
                    <a:lnTo>
                      <a:pt x="0" y="50"/>
                    </a:lnTo>
                    <a:lnTo>
                      <a:pt x="0" y="44"/>
                    </a:lnTo>
                    <a:lnTo>
                      <a:pt x="0" y="44"/>
                    </a:lnTo>
                    <a:lnTo>
                      <a:pt x="0" y="40"/>
                    </a:lnTo>
                    <a:lnTo>
                      <a:pt x="2" y="36"/>
                    </a:lnTo>
                    <a:lnTo>
                      <a:pt x="4" y="31"/>
                    </a:lnTo>
                    <a:lnTo>
                      <a:pt x="8" y="27"/>
                    </a:lnTo>
                    <a:lnTo>
                      <a:pt x="18" y="20"/>
                    </a:lnTo>
                    <a:lnTo>
                      <a:pt x="30" y="13"/>
                    </a:lnTo>
                    <a:lnTo>
                      <a:pt x="45" y="8"/>
                    </a:lnTo>
                    <a:lnTo>
                      <a:pt x="62" y="4"/>
                    </a:lnTo>
                    <a:lnTo>
                      <a:pt x="81" y="1"/>
                    </a:lnTo>
                    <a:lnTo>
                      <a:pt x="102" y="0"/>
                    </a:lnTo>
                    <a:lnTo>
                      <a:pt x="102"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22" name="Freeform 8"/>
              <p:cNvSpPr>
                <a:spLocks noChangeArrowheads="1"/>
              </p:cNvSpPr>
              <p:nvPr/>
            </p:nvSpPr>
            <p:spPr bwMode="auto">
              <a:xfrm>
                <a:off x="436562" y="1335088"/>
                <a:ext cx="563563" cy="157163"/>
              </a:xfrm>
              <a:custGeom>
                <a:avLst/>
                <a:gdLst>
                  <a:gd name="T0" fmla="*/ 178 w 355"/>
                  <a:gd name="T1" fmla="*/ 0 h 99"/>
                  <a:gd name="T2" fmla="*/ 178 w 355"/>
                  <a:gd name="T3" fmla="*/ 0 h 99"/>
                  <a:gd name="T4" fmla="*/ 213 w 355"/>
                  <a:gd name="T5" fmla="*/ 1 h 99"/>
                  <a:gd name="T6" fmla="*/ 247 w 355"/>
                  <a:gd name="T7" fmla="*/ 4 h 99"/>
                  <a:gd name="T8" fmla="*/ 277 w 355"/>
                  <a:gd name="T9" fmla="*/ 8 h 99"/>
                  <a:gd name="T10" fmla="*/ 302 w 355"/>
                  <a:gd name="T11" fmla="*/ 15 h 99"/>
                  <a:gd name="T12" fmla="*/ 324 w 355"/>
                  <a:gd name="T13" fmla="*/ 22 h 99"/>
                  <a:gd name="T14" fmla="*/ 333 w 355"/>
                  <a:gd name="T15" fmla="*/ 26 h 99"/>
                  <a:gd name="T16" fmla="*/ 340 w 355"/>
                  <a:gd name="T17" fmla="*/ 30 h 99"/>
                  <a:gd name="T18" fmla="*/ 347 w 355"/>
                  <a:gd name="T19" fmla="*/ 34 h 99"/>
                  <a:gd name="T20" fmla="*/ 351 w 355"/>
                  <a:gd name="T21" fmla="*/ 39 h 99"/>
                  <a:gd name="T22" fmla="*/ 354 w 355"/>
                  <a:gd name="T23" fmla="*/ 45 h 99"/>
                  <a:gd name="T24" fmla="*/ 355 w 355"/>
                  <a:gd name="T25" fmla="*/ 49 h 99"/>
                  <a:gd name="T26" fmla="*/ 355 w 355"/>
                  <a:gd name="T27" fmla="*/ 49 h 99"/>
                  <a:gd name="T28" fmla="*/ 354 w 355"/>
                  <a:gd name="T29" fmla="*/ 54 h 99"/>
                  <a:gd name="T30" fmla="*/ 351 w 355"/>
                  <a:gd name="T31" fmla="*/ 60 h 99"/>
                  <a:gd name="T32" fmla="*/ 347 w 355"/>
                  <a:gd name="T33" fmla="*/ 64 h 99"/>
                  <a:gd name="T34" fmla="*/ 340 w 355"/>
                  <a:gd name="T35" fmla="*/ 68 h 99"/>
                  <a:gd name="T36" fmla="*/ 333 w 355"/>
                  <a:gd name="T37" fmla="*/ 73 h 99"/>
                  <a:gd name="T38" fmla="*/ 324 w 355"/>
                  <a:gd name="T39" fmla="*/ 77 h 99"/>
                  <a:gd name="T40" fmla="*/ 302 w 355"/>
                  <a:gd name="T41" fmla="*/ 84 h 99"/>
                  <a:gd name="T42" fmla="*/ 277 w 355"/>
                  <a:gd name="T43" fmla="*/ 89 h 99"/>
                  <a:gd name="T44" fmla="*/ 247 w 355"/>
                  <a:gd name="T45" fmla="*/ 95 h 99"/>
                  <a:gd name="T46" fmla="*/ 213 w 355"/>
                  <a:gd name="T47" fmla="*/ 98 h 99"/>
                  <a:gd name="T48" fmla="*/ 178 w 355"/>
                  <a:gd name="T49" fmla="*/ 99 h 99"/>
                  <a:gd name="T50" fmla="*/ 178 w 355"/>
                  <a:gd name="T51" fmla="*/ 99 h 99"/>
                  <a:gd name="T52" fmla="*/ 143 w 355"/>
                  <a:gd name="T53" fmla="*/ 98 h 99"/>
                  <a:gd name="T54" fmla="*/ 109 w 355"/>
                  <a:gd name="T55" fmla="*/ 95 h 99"/>
                  <a:gd name="T56" fmla="*/ 79 w 355"/>
                  <a:gd name="T57" fmla="*/ 89 h 99"/>
                  <a:gd name="T58" fmla="*/ 53 w 355"/>
                  <a:gd name="T59" fmla="*/ 84 h 99"/>
                  <a:gd name="T60" fmla="*/ 31 w 355"/>
                  <a:gd name="T61" fmla="*/ 77 h 99"/>
                  <a:gd name="T62" fmla="*/ 22 w 355"/>
                  <a:gd name="T63" fmla="*/ 73 h 99"/>
                  <a:gd name="T64" fmla="*/ 15 w 355"/>
                  <a:gd name="T65" fmla="*/ 68 h 99"/>
                  <a:gd name="T66" fmla="*/ 8 w 355"/>
                  <a:gd name="T67" fmla="*/ 64 h 99"/>
                  <a:gd name="T68" fmla="*/ 4 w 355"/>
                  <a:gd name="T69" fmla="*/ 60 h 99"/>
                  <a:gd name="T70" fmla="*/ 2 w 355"/>
                  <a:gd name="T71" fmla="*/ 54 h 99"/>
                  <a:gd name="T72" fmla="*/ 0 w 355"/>
                  <a:gd name="T73" fmla="*/ 49 h 99"/>
                  <a:gd name="T74" fmla="*/ 0 w 355"/>
                  <a:gd name="T75" fmla="*/ 49 h 99"/>
                  <a:gd name="T76" fmla="*/ 2 w 355"/>
                  <a:gd name="T77" fmla="*/ 45 h 99"/>
                  <a:gd name="T78" fmla="*/ 4 w 355"/>
                  <a:gd name="T79" fmla="*/ 39 h 99"/>
                  <a:gd name="T80" fmla="*/ 8 w 355"/>
                  <a:gd name="T81" fmla="*/ 34 h 99"/>
                  <a:gd name="T82" fmla="*/ 15 w 355"/>
                  <a:gd name="T83" fmla="*/ 30 h 99"/>
                  <a:gd name="T84" fmla="*/ 22 w 355"/>
                  <a:gd name="T85" fmla="*/ 26 h 99"/>
                  <a:gd name="T86" fmla="*/ 31 w 355"/>
                  <a:gd name="T87" fmla="*/ 22 h 99"/>
                  <a:gd name="T88" fmla="*/ 53 w 355"/>
                  <a:gd name="T89" fmla="*/ 15 h 99"/>
                  <a:gd name="T90" fmla="*/ 79 w 355"/>
                  <a:gd name="T91" fmla="*/ 8 h 99"/>
                  <a:gd name="T92" fmla="*/ 109 w 355"/>
                  <a:gd name="T93" fmla="*/ 4 h 99"/>
                  <a:gd name="T94" fmla="*/ 143 w 355"/>
                  <a:gd name="T95" fmla="*/ 1 h 99"/>
                  <a:gd name="T96" fmla="*/ 178 w 355"/>
                  <a:gd name="T97" fmla="*/ 0 h 99"/>
                  <a:gd name="T98" fmla="*/ 178 w 355"/>
                  <a:gd name="T99" fmla="*/ 0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5"/>
                  <a:gd name="T151" fmla="*/ 0 h 99"/>
                  <a:gd name="T152" fmla="*/ 355 w 355"/>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5" h="99">
                    <a:moveTo>
                      <a:pt x="178" y="0"/>
                    </a:moveTo>
                    <a:lnTo>
                      <a:pt x="178" y="0"/>
                    </a:lnTo>
                    <a:lnTo>
                      <a:pt x="213" y="1"/>
                    </a:lnTo>
                    <a:lnTo>
                      <a:pt x="247" y="4"/>
                    </a:lnTo>
                    <a:lnTo>
                      <a:pt x="277" y="8"/>
                    </a:lnTo>
                    <a:lnTo>
                      <a:pt x="302" y="15"/>
                    </a:lnTo>
                    <a:lnTo>
                      <a:pt x="324" y="22"/>
                    </a:lnTo>
                    <a:lnTo>
                      <a:pt x="333" y="26"/>
                    </a:lnTo>
                    <a:lnTo>
                      <a:pt x="340" y="30"/>
                    </a:lnTo>
                    <a:lnTo>
                      <a:pt x="347" y="34"/>
                    </a:lnTo>
                    <a:lnTo>
                      <a:pt x="351" y="39"/>
                    </a:lnTo>
                    <a:lnTo>
                      <a:pt x="354" y="45"/>
                    </a:lnTo>
                    <a:lnTo>
                      <a:pt x="355" y="49"/>
                    </a:lnTo>
                    <a:lnTo>
                      <a:pt x="355" y="49"/>
                    </a:lnTo>
                    <a:lnTo>
                      <a:pt x="354" y="54"/>
                    </a:lnTo>
                    <a:lnTo>
                      <a:pt x="351" y="60"/>
                    </a:lnTo>
                    <a:lnTo>
                      <a:pt x="347" y="64"/>
                    </a:lnTo>
                    <a:lnTo>
                      <a:pt x="340" y="68"/>
                    </a:lnTo>
                    <a:lnTo>
                      <a:pt x="333" y="73"/>
                    </a:lnTo>
                    <a:lnTo>
                      <a:pt x="324" y="77"/>
                    </a:lnTo>
                    <a:lnTo>
                      <a:pt x="302" y="84"/>
                    </a:lnTo>
                    <a:lnTo>
                      <a:pt x="277" y="89"/>
                    </a:lnTo>
                    <a:lnTo>
                      <a:pt x="247" y="95"/>
                    </a:lnTo>
                    <a:lnTo>
                      <a:pt x="213" y="98"/>
                    </a:lnTo>
                    <a:lnTo>
                      <a:pt x="178" y="99"/>
                    </a:lnTo>
                    <a:lnTo>
                      <a:pt x="178" y="99"/>
                    </a:lnTo>
                    <a:lnTo>
                      <a:pt x="143" y="98"/>
                    </a:lnTo>
                    <a:lnTo>
                      <a:pt x="109" y="95"/>
                    </a:lnTo>
                    <a:lnTo>
                      <a:pt x="79" y="89"/>
                    </a:lnTo>
                    <a:lnTo>
                      <a:pt x="53" y="84"/>
                    </a:lnTo>
                    <a:lnTo>
                      <a:pt x="31" y="77"/>
                    </a:lnTo>
                    <a:lnTo>
                      <a:pt x="22" y="73"/>
                    </a:lnTo>
                    <a:lnTo>
                      <a:pt x="15" y="68"/>
                    </a:lnTo>
                    <a:lnTo>
                      <a:pt x="8" y="64"/>
                    </a:lnTo>
                    <a:lnTo>
                      <a:pt x="4" y="60"/>
                    </a:lnTo>
                    <a:lnTo>
                      <a:pt x="2" y="54"/>
                    </a:lnTo>
                    <a:lnTo>
                      <a:pt x="0" y="49"/>
                    </a:lnTo>
                    <a:lnTo>
                      <a:pt x="0" y="49"/>
                    </a:lnTo>
                    <a:lnTo>
                      <a:pt x="2" y="45"/>
                    </a:lnTo>
                    <a:lnTo>
                      <a:pt x="4" y="39"/>
                    </a:lnTo>
                    <a:lnTo>
                      <a:pt x="8" y="34"/>
                    </a:lnTo>
                    <a:lnTo>
                      <a:pt x="15" y="30"/>
                    </a:lnTo>
                    <a:lnTo>
                      <a:pt x="22" y="26"/>
                    </a:lnTo>
                    <a:lnTo>
                      <a:pt x="31" y="22"/>
                    </a:lnTo>
                    <a:lnTo>
                      <a:pt x="53" y="15"/>
                    </a:lnTo>
                    <a:lnTo>
                      <a:pt x="79" y="8"/>
                    </a:lnTo>
                    <a:lnTo>
                      <a:pt x="109" y="4"/>
                    </a:lnTo>
                    <a:lnTo>
                      <a:pt x="143" y="1"/>
                    </a:lnTo>
                    <a:lnTo>
                      <a:pt x="178" y="0"/>
                    </a:lnTo>
                    <a:lnTo>
                      <a:pt x="178"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23" name="Freeform 9"/>
              <p:cNvSpPr>
                <a:spLocks noChangeArrowheads="1"/>
              </p:cNvSpPr>
              <p:nvPr/>
            </p:nvSpPr>
            <p:spPr bwMode="auto">
              <a:xfrm>
                <a:off x="361950" y="1379538"/>
                <a:ext cx="714375" cy="58738"/>
              </a:xfrm>
              <a:custGeom>
                <a:avLst/>
                <a:gdLst>
                  <a:gd name="T0" fmla="*/ 207 w 450"/>
                  <a:gd name="T1" fmla="*/ 37 h 37"/>
                  <a:gd name="T2" fmla="*/ 207 w 450"/>
                  <a:gd name="T3" fmla="*/ 37 h 37"/>
                  <a:gd name="T4" fmla="*/ 149 w 450"/>
                  <a:gd name="T5" fmla="*/ 37 h 37"/>
                  <a:gd name="T6" fmla="*/ 115 w 450"/>
                  <a:gd name="T7" fmla="*/ 34 h 37"/>
                  <a:gd name="T8" fmla="*/ 83 w 450"/>
                  <a:gd name="T9" fmla="*/ 32 h 37"/>
                  <a:gd name="T10" fmla="*/ 53 w 450"/>
                  <a:gd name="T11" fmla="*/ 29 h 37"/>
                  <a:gd name="T12" fmla="*/ 27 w 450"/>
                  <a:gd name="T13" fmla="*/ 23 h 37"/>
                  <a:gd name="T14" fmla="*/ 18 w 450"/>
                  <a:gd name="T15" fmla="*/ 21 h 37"/>
                  <a:gd name="T16" fmla="*/ 9 w 450"/>
                  <a:gd name="T17" fmla="*/ 18 h 37"/>
                  <a:gd name="T18" fmla="*/ 5 w 450"/>
                  <a:gd name="T19" fmla="*/ 15 h 37"/>
                  <a:gd name="T20" fmla="*/ 3 w 450"/>
                  <a:gd name="T21" fmla="*/ 11 h 37"/>
                  <a:gd name="T22" fmla="*/ 3 w 450"/>
                  <a:gd name="T23" fmla="*/ 11 h 37"/>
                  <a:gd name="T24" fmla="*/ 0 w 450"/>
                  <a:gd name="T25" fmla="*/ 2 h 37"/>
                  <a:gd name="T26" fmla="*/ 0 w 450"/>
                  <a:gd name="T27" fmla="*/ 2 h 37"/>
                  <a:gd name="T28" fmla="*/ 19 w 450"/>
                  <a:gd name="T29" fmla="*/ 7 h 37"/>
                  <a:gd name="T30" fmla="*/ 42 w 450"/>
                  <a:gd name="T31" fmla="*/ 10 h 37"/>
                  <a:gd name="T32" fmla="*/ 69 w 450"/>
                  <a:gd name="T33" fmla="*/ 14 h 37"/>
                  <a:gd name="T34" fmla="*/ 97 w 450"/>
                  <a:gd name="T35" fmla="*/ 15 h 37"/>
                  <a:gd name="T36" fmla="*/ 156 w 450"/>
                  <a:gd name="T37" fmla="*/ 19 h 37"/>
                  <a:gd name="T38" fmla="*/ 206 w 450"/>
                  <a:gd name="T39" fmla="*/ 19 h 37"/>
                  <a:gd name="T40" fmla="*/ 206 w 450"/>
                  <a:gd name="T41" fmla="*/ 19 h 37"/>
                  <a:gd name="T42" fmla="*/ 263 w 450"/>
                  <a:gd name="T43" fmla="*/ 18 h 37"/>
                  <a:gd name="T44" fmla="*/ 332 w 450"/>
                  <a:gd name="T45" fmla="*/ 15 h 37"/>
                  <a:gd name="T46" fmla="*/ 367 w 450"/>
                  <a:gd name="T47" fmla="*/ 13 h 37"/>
                  <a:gd name="T48" fmla="*/ 399 w 450"/>
                  <a:gd name="T49" fmla="*/ 10 h 37"/>
                  <a:gd name="T50" fmla="*/ 428 w 450"/>
                  <a:gd name="T51" fmla="*/ 6 h 37"/>
                  <a:gd name="T52" fmla="*/ 450 w 450"/>
                  <a:gd name="T53" fmla="*/ 0 h 37"/>
                  <a:gd name="T54" fmla="*/ 450 w 450"/>
                  <a:gd name="T55" fmla="*/ 0 h 37"/>
                  <a:gd name="T56" fmla="*/ 447 w 450"/>
                  <a:gd name="T57" fmla="*/ 11 h 37"/>
                  <a:gd name="T58" fmla="*/ 447 w 450"/>
                  <a:gd name="T59" fmla="*/ 11 h 37"/>
                  <a:gd name="T60" fmla="*/ 444 w 450"/>
                  <a:gd name="T61" fmla="*/ 15 h 37"/>
                  <a:gd name="T62" fmla="*/ 437 w 450"/>
                  <a:gd name="T63" fmla="*/ 18 h 37"/>
                  <a:gd name="T64" fmla="*/ 429 w 450"/>
                  <a:gd name="T65" fmla="*/ 21 h 37"/>
                  <a:gd name="T66" fmla="*/ 417 w 450"/>
                  <a:gd name="T67" fmla="*/ 23 h 37"/>
                  <a:gd name="T68" fmla="*/ 386 w 450"/>
                  <a:gd name="T69" fmla="*/ 29 h 37"/>
                  <a:gd name="T70" fmla="*/ 351 w 450"/>
                  <a:gd name="T71" fmla="*/ 32 h 37"/>
                  <a:gd name="T72" fmla="*/ 311 w 450"/>
                  <a:gd name="T73" fmla="*/ 34 h 37"/>
                  <a:gd name="T74" fmla="*/ 272 w 450"/>
                  <a:gd name="T75" fmla="*/ 37 h 37"/>
                  <a:gd name="T76" fmla="*/ 207 w 450"/>
                  <a:gd name="T77" fmla="*/ 37 h 37"/>
                  <a:gd name="T78" fmla="*/ 207 w 450"/>
                  <a:gd name="T79" fmla="*/ 37 h 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50"/>
                  <a:gd name="T121" fmla="*/ 0 h 37"/>
                  <a:gd name="T122" fmla="*/ 450 w 450"/>
                  <a:gd name="T123" fmla="*/ 37 h 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50" h="37">
                    <a:moveTo>
                      <a:pt x="207" y="37"/>
                    </a:moveTo>
                    <a:lnTo>
                      <a:pt x="207" y="37"/>
                    </a:lnTo>
                    <a:lnTo>
                      <a:pt x="149" y="37"/>
                    </a:lnTo>
                    <a:lnTo>
                      <a:pt x="115" y="34"/>
                    </a:lnTo>
                    <a:lnTo>
                      <a:pt x="83" y="32"/>
                    </a:lnTo>
                    <a:lnTo>
                      <a:pt x="53" y="29"/>
                    </a:lnTo>
                    <a:lnTo>
                      <a:pt x="27" y="23"/>
                    </a:lnTo>
                    <a:lnTo>
                      <a:pt x="18" y="21"/>
                    </a:lnTo>
                    <a:lnTo>
                      <a:pt x="9" y="18"/>
                    </a:lnTo>
                    <a:lnTo>
                      <a:pt x="5" y="15"/>
                    </a:lnTo>
                    <a:lnTo>
                      <a:pt x="3" y="11"/>
                    </a:lnTo>
                    <a:lnTo>
                      <a:pt x="3" y="11"/>
                    </a:lnTo>
                    <a:lnTo>
                      <a:pt x="0" y="2"/>
                    </a:lnTo>
                    <a:lnTo>
                      <a:pt x="0" y="2"/>
                    </a:lnTo>
                    <a:lnTo>
                      <a:pt x="19" y="7"/>
                    </a:lnTo>
                    <a:lnTo>
                      <a:pt x="42" y="10"/>
                    </a:lnTo>
                    <a:lnTo>
                      <a:pt x="69" y="14"/>
                    </a:lnTo>
                    <a:lnTo>
                      <a:pt x="97" y="15"/>
                    </a:lnTo>
                    <a:lnTo>
                      <a:pt x="156" y="19"/>
                    </a:lnTo>
                    <a:lnTo>
                      <a:pt x="206" y="19"/>
                    </a:lnTo>
                    <a:lnTo>
                      <a:pt x="206" y="19"/>
                    </a:lnTo>
                    <a:lnTo>
                      <a:pt x="263" y="18"/>
                    </a:lnTo>
                    <a:lnTo>
                      <a:pt x="332" y="15"/>
                    </a:lnTo>
                    <a:lnTo>
                      <a:pt x="367" y="13"/>
                    </a:lnTo>
                    <a:lnTo>
                      <a:pt x="399" y="10"/>
                    </a:lnTo>
                    <a:lnTo>
                      <a:pt x="428" y="6"/>
                    </a:lnTo>
                    <a:lnTo>
                      <a:pt x="450" y="0"/>
                    </a:lnTo>
                    <a:lnTo>
                      <a:pt x="450" y="0"/>
                    </a:lnTo>
                    <a:lnTo>
                      <a:pt x="447" y="11"/>
                    </a:lnTo>
                    <a:lnTo>
                      <a:pt x="447" y="11"/>
                    </a:lnTo>
                    <a:lnTo>
                      <a:pt x="444" y="15"/>
                    </a:lnTo>
                    <a:lnTo>
                      <a:pt x="437" y="18"/>
                    </a:lnTo>
                    <a:lnTo>
                      <a:pt x="429" y="21"/>
                    </a:lnTo>
                    <a:lnTo>
                      <a:pt x="417" y="23"/>
                    </a:lnTo>
                    <a:lnTo>
                      <a:pt x="386" y="29"/>
                    </a:lnTo>
                    <a:lnTo>
                      <a:pt x="351" y="32"/>
                    </a:lnTo>
                    <a:lnTo>
                      <a:pt x="311" y="34"/>
                    </a:lnTo>
                    <a:lnTo>
                      <a:pt x="272" y="37"/>
                    </a:lnTo>
                    <a:lnTo>
                      <a:pt x="207" y="37"/>
                    </a:lnTo>
                    <a:lnTo>
                      <a:pt x="207" y="37"/>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24" name="Freeform 10"/>
              <p:cNvSpPr>
                <a:spLocks noChangeArrowheads="1"/>
              </p:cNvSpPr>
              <p:nvPr/>
            </p:nvSpPr>
            <p:spPr bwMode="auto">
              <a:xfrm>
                <a:off x="69850" y="509588"/>
                <a:ext cx="1306513" cy="96838"/>
              </a:xfrm>
              <a:custGeom>
                <a:avLst/>
                <a:gdLst>
                  <a:gd name="T0" fmla="*/ 20 w 823"/>
                  <a:gd name="T1" fmla="*/ 37 h 61"/>
                  <a:gd name="T2" fmla="*/ 788 w 823"/>
                  <a:gd name="T3" fmla="*/ 0 h 61"/>
                  <a:gd name="T4" fmla="*/ 788 w 823"/>
                  <a:gd name="T5" fmla="*/ 0 h 61"/>
                  <a:gd name="T6" fmla="*/ 788 w 823"/>
                  <a:gd name="T7" fmla="*/ 4 h 61"/>
                  <a:gd name="T8" fmla="*/ 791 w 823"/>
                  <a:gd name="T9" fmla="*/ 7 h 61"/>
                  <a:gd name="T10" fmla="*/ 795 w 823"/>
                  <a:gd name="T11" fmla="*/ 10 h 61"/>
                  <a:gd name="T12" fmla="*/ 804 w 823"/>
                  <a:gd name="T13" fmla="*/ 12 h 61"/>
                  <a:gd name="T14" fmla="*/ 804 w 823"/>
                  <a:gd name="T15" fmla="*/ 12 h 61"/>
                  <a:gd name="T16" fmla="*/ 810 w 823"/>
                  <a:gd name="T17" fmla="*/ 15 h 61"/>
                  <a:gd name="T18" fmla="*/ 816 w 823"/>
                  <a:gd name="T19" fmla="*/ 16 h 61"/>
                  <a:gd name="T20" fmla="*/ 820 w 823"/>
                  <a:gd name="T21" fmla="*/ 19 h 61"/>
                  <a:gd name="T22" fmla="*/ 823 w 823"/>
                  <a:gd name="T23" fmla="*/ 23 h 61"/>
                  <a:gd name="T24" fmla="*/ 0 w 823"/>
                  <a:gd name="T25" fmla="*/ 61 h 61"/>
                  <a:gd name="T26" fmla="*/ 0 w 823"/>
                  <a:gd name="T27" fmla="*/ 61 h 61"/>
                  <a:gd name="T28" fmla="*/ 8 w 823"/>
                  <a:gd name="T29" fmla="*/ 58 h 61"/>
                  <a:gd name="T30" fmla="*/ 8 w 823"/>
                  <a:gd name="T31" fmla="*/ 58 h 61"/>
                  <a:gd name="T32" fmla="*/ 15 w 823"/>
                  <a:gd name="T33" fmla="*/ 57 h 61"/>
                  <a:gd name="T34" fmla="*/ 20 w 823"/>
                  <a:gd name="T35" fmla="*/ 54 h 61"/>
                  <a:gd name="T36" fmla="*/ 23 w 823"/>
                  <a:gd name="T37" fmla="*/ 52 h 61"/>
                  <a:gd name="T38" fmla="*/ 24 w 823"/>
                  <a:gd name="T39" fmla="*/ 49 h 61"/>
                  <a:gd name="T40" fmla="*/ 24 w 823"/>
                  <a:gd name="T41" fmla="*/ 46 h 61"/>
                  <a:gd name="T42" fmla="*/ 23 w 823"/>
                  <a:gd name="T43" fmla="*/ 43 h 61"/>
                  <a:gd name="T44" fmla="*/ 20 w 823"/>
                  <a:gd name="T45" fmla="*/ 37 h 61"/>
                  <a:gd name="T46" fmla="*/ 20 w 823"/>
                  <a:gd name="T47" fmla="*/ 37 h 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3"/>
                  <a:gd name="T73" fmla="*/ 0 h 61"/>
                  <a:gd name="T74" fmla="*/ 823 w 823"/>
                  <a:gd name="T75" fmla="*/ 61 h 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3" h="61">
                    <a:moveTo>
                      <a:pt x="20" y="37"/>
                    </a:moveTo>
                    <a:lnTo>
                      <a:pt x="788" y="0"/>
                    </a:lnTo>
                    <a:lnTo>
                      <a:pt x="788" y="0"/>
                    </a:lnTo>
                    <a:lnTo>
                      <a:pt x="788" y="4"/>
                    </a:lnTo>
                    <a:lnTo>
                      <a:pt x="791" y="7"/>
                    </a:lnTo>
                    <a:lnTo>
                      <a:pt x="795" y="10"/>
                    </a:lnTo>
                    <a:lnTo>
                      <a:pt x="804" y="12"/>
                    </a:lnTo>
                    <a:lnTo>
                      <a:pt x="804" y="12"/>
                    </a:lnTo>
                    <a:lnTo>
                      <a:pt x="810" y="15"/>
                    </a:lnTo>
                    <a:lnTo>
                      <a:pt x="816" y="16"/>
                    </a:lnTo>
                    <a:lnTo>
                      <a:pt x="820" y="19"/>
                    </a:lnTo>
                    <a:lnTo>
                      <a:pt x="823" y="23"/>
                    </a:lnTo>
                    <a:lnTo>
                      <a:pt x="0" y="61"/>
                    </a:lnTo>
                    <a:lnTo>
                      <a:pt x="0" y="61"/>
                    </a:lnTo>
                    <a:lnTo>
                      <a:pt x="8" y="58"/>
                    </a:lnTo>
                    <a:lnTo>
                      <a:pt x="8" y="58"/>
                    </a:lnTo>
                    <a:lnTo>
                      <a:pt x="15" y="57"/>
                    </a:lnTo>
                    <a:lnTo>
                      <a:pt x="20" y="54"/>
                    </a:lnTo>
                    <a:lnTo>
                      <a:pt x="23" y="52"/>
                    </a:lnTo>
                    <a:lnTo>
                      <a:pt x="24" y="49"/>
                    </a:lnTo>
                    <a:lnTo>
                      <a:pt x="24" y="46"/>
                    </a:lnTo>
                    <a:lnTo>
                      <a:pt x="23" y="43"/>
                    </a:lnTo>
                    <a:lnTo>
                      <a:pt x="20" y="37"/>
                    </a:lnTo>
                    <a:lnTo>
                      <a:pt x="20" y="37"/>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25" name="Freeform 11"/>
              <p:cNvSpPr>
                <a:spLocks noChangeArrowheads="1"/>
              </p:cNvSpPr>
              <p:nvPr/>
            </p:nvSpPr>
            <p:spPr bwMode="auto">
              <a:xfrm>
                <a:off x="46037" y="401638"/>
                <a:ext cx="1325563" cy="100013"/>
              </a:xfrm>
              <a:custGeom>
                <a:avLst/>
                <a:gdLst>
                  <a:gd name="T0" fmla="*/ 0 w 835"/>
                  <a:gd name="T1" fmla="*/ 40 h 63"/>
                  <a:gd name="T2" fmla="*/ 835 w 835"/>
                  <a:gd name="T3" fmla="*/ 0 h 63"/>
                  <a:gd name="T4" fmla="*/ 835 w 835"/>
                  <a:gd name="T5" fmla="*/ 0 h 63"/>
                  <a:gd name="T6" fmla="*/ 829 w 835"/>
                  <a:gd name="T7" fmla="*/ 6 h 63"/>
                  <a:gd name="T8" fmla="*/ 821 w 835"/>
                  <a:gd name="T9" fmla="*/ 9 h 63"/>
                  <a:gd name="T10" fmla="*/ 812 w 835"/>
                  <a:gd name="T11" fmla="*/ 11 h 63"/>
                  <a:gd name="T12" fmla="*/ 806 w 835"/>
                  <a:gd name="T13" fmla="*/ 11 h 63"/>
                  <a:gd name="T14" fmla="*/ 806 w 835"/>
                  <a:gd name="T15" fmla="*/ 11 h 63"/>
                  <a:gd name="T16" fmla="*/ 800 w 835"/>
                  <a:gd name="T17" fmla="*/ 13 h 63"/>
                  <a:gd name="T18" fmla="*/ 800 w 835"/>
                  <a:gd name="T19" fmla="*/ 14 h 63"/>
                  <a:gd name="T20" fmla="*/ 800 w 835"/>
                  <a:gd name="T21" fmla="*/ 17 h 63"/>
                  <a:gd name="T22" fmla="*/ 802 w 835"/>
                  <a:gd name="T23" fmla="*/ 21 h 63"/>
                  <a:gd name="T24" fmla="*/ 804 w 835"/>
                  <a:gd name="T25" fmla="*/ 26 h 63"/>
                  <a:gd name="T26" fmla="*/ 42 w 835"/>
                  <a:gd name="T27" fmla="*/ 63 h 63"/>
                  <a:gd name="T28" fmla="*/ 42 w 835"/>
                  <a:gd name="T29" fmla="*/ 63 h 63"/>
                  <a:gd name="T30" fmla="*/ 42 w 835"/>
                  <a:gd name="T31" fmla="*/ 60 h 63"/>
                  <a:gd name="T32" fmla="*/ 41 w 835"/>
                  <a:gd name="T33" fmla="*/ 60 h 63"/>
                  <a:gd name="T34" fmla="*/ 36 w 835"/>
                  <a:gd name="T35" fmla="*/ 59 h 63"/>
                  <a:gd name="T36" fmla="*/ 36 w 835"/>
                  <a:gd name="T37" fmla="*/ 59 h 63"/>
                  <a:gd name="T38" fmla="*/ 27 w 835"/>
                  <a:gd name="T39" fmla="*/ 57 h 63"/>
                  <a:gd name="T40" fmla="*/ 16 w 835"/>
                  <a:gd name="T41" fmla="*/ 53 h 63"/>
                  <a:gd name="T42" fmla="*/ 7 w 835"/>
                  <a:gd name="T43" fmla="*/ 48 h 63"/>
                  <a:gd name="T44" fmla="*/ 3 w 835"/>
                  <a:gd name="T45" fmla="*/ 44 h 63"/>
                  <a:gd name="T46" fmla="*/ 0 w 835"/>
                  <a:gd name="T47" fmla="*/ 40 h 63"/>
                  <a:gd name="T48" fmla="*/ 0 w 835"/>
                  <a:gd name="T49" fmla="*/ 40 h 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5"/>
                  <a:gd name="T76" fmla="*/ 0 h 63"/>
                  <a:gd name="T77" fmla="*/ 835 w 835"/>
                  <a:gd name="T78" fmla="*/ 63 h 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5" h="63">
                    <a:moveTo>
                      <a:pt x="0" y="40"/>
                    </a:moveTo>
                    <a:lnTo>
                      <a:pt x="835" y="0"/>
                    </a:lnTo>
                    <a:lnTo>
                      <a:pt x="835" y="0"/>
                    </a:lnTo>
                    <a:lnTo>
                      <a:pt x="829" y="6"/>
                    </a:lnTo>
                    <a:lnTo>
                      <a:pt x="821" y="9"/>
                    </a:lnTo>
                    <a:lnTo>
                      <a:pt x="812" y="11"/>
                    </a:lnTo>
                    <a:lnTo>
                      <a:pt x="806" y="11"/>
                    </a:lnTo>
                    <a:lnTo>
                      <a:pt x="806" y="11"/>
                    </a:lnTo>
                    <a:lnTo>
                      <a:pt x="800" y="13"/>
                    </a:lnTo>
                    <a:lnTo>
                      <a:pt x="800" y="14"/>
                    </a:lnTo>
                    <a:lnTo>
                      <a:pt x="800" y="17"/>
                    </a:lnTo>
                    <a:lnTo>
                      <a:pt x="802" y="21"/>
                    </a:lnTo>
                    <a:lnTo>
                      <a:pt x="804" y="26"/>
                    </a:lnTo>
                    <a:lnTo>
                      <a:pt x="42" y="63"/>
                    </a:lnTo>
                    <a:lnTo>
                      <a:pt x="42" y="63"/>
                    </a:lnTo>
                    <a:lnTo>
                      <a:pt x="42" y="60"/>
                    </a:lnTo>
                    <a:lnTo>
                      <a:pt x="41" y="60"/>
                    </a:lnTo>
                    <a:lnTo>
                      <a:pt x="36" y="59"/>
                    </a:lnTo>
                    <a:lnTo>
                      <a:pt x="36" y="59"/>
                    </a:lnTo>
                    <a:lnTo>
                      <a:pt x="27" y="57"/>
                    </a:lnTo>
                    <a:lnTo>
                      <a:pt x="16" y="53"/>
                    </a:lnTo>
                    <a:lnTo>
                      <a:pt x="7" y="48"/>
                    </a:lnTo>
                    <a:lnTo>
                      <a:pt x="3" y="44"/>
                    </a:lnTo>
                    <a:lnTo>
                      <a:pt x="0" y="40"/>
                    </a:lnTo>
                    <a:lnTo>
                      <a:pt x="0" y="4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26" name="Freeform 12"/>
              <p:cNvSpPr>
                <a:spLocks noChangeArrowheads="1"/>
              </p:cNvSpPr>
              <p:nvPr/>
            </p:nvSpPr>
            <p:spPr bwMode="auto">
              <a:xfrm>
                <a:off x="73025" y="598488"/>
                <a:ext cx="1268413" cy="96838"/>
              </a:xfrm>
              <a:custGeom>
                <a:avLst/>
                <a:gdLst>
                  <a:gd name="T0" fmla="*/ 0 w 799"/>
                  <a:gd name="T1" fmla="*/ 36 h 61"/>
                  <a:gd name="T2" fmla="*/ 795 w 799"/>
                  <a:gd name="T3" fmla="*/ 0 h 61"/>
                  <a:gd name="T4" fmla="*/ 795 w 799"/>
                  <a:gd name="T5" fmla="*/ 0 h 61"/>
                  <a:gd name="T6" fmla="*/ 794 w 799"/>
                  <a:gd name="T7" fmla="*/ 4 h 61"/>
                  <a:gd name="T8" fmla="*/ 795 w 799"/>
                  <a:gd name="T9" fmla="*/ 10 h 61"/>
                  <a:gd name="T10" fmla="*/ 799 w 799"/>
                  <a:gd name="T11" fmla="*/ 23 h 61"/>
                  <a:gd name="T12" fmla="*/ 11 w 799"/>
                  <a:gd name="T13" fmla="*/ 61 h 61"/>
                  <a:gd name="T14" fmla="*/ 11 w 799"/>
                  <a:gd name="T15" fmla="*/ 61 h 61"/>
                  <a:gd name="T16" fmla="*/ 13 w 799"/>
                  <a:gd name="T17" fmla="*/ 52 h 61"/>
                  <a:gd name="T18" fmla="*/ 13 w 799"/>
                  <a:gd name="T19" fmla="*/ 46 h 61"/>
                  <a:gd name="T20" fmla="*/ 11 w 799"/>
                  <a:gd name="T21" fmla="*/ 43 h 61"/>
                  <a:gd name="T22" fmla="*/ 10 w 799"/>
                  <a:gd name="T23" fmla="*/ 40 h 61"/>
                  <a:gd name="T24" fmla="*/ 6 w 799"/>
                  <a:gd name="T25" fmla="*/ 39 h 61"/>
                  <a:gd name="T26" fmla="*/ 0 w 799"/>
                  <a:gd name="T27" fmla="*/ 36 h 61"/>
                  <a:gd name="T28" fmla="*/ 0 w 799"/>
                  <a:gd name="T29" fmla="*/ 36 h 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9"/>
                  <a:gd name="T46" fmla="*/ 0 h 61"/>
                  <a:gd name="T47" fmla="*/ 799 w 799"/>
                  <a:gd name="T48" fmla="*/ 61 h 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9" h="61">
                    <a:moveTo>
                      <a:pt x="0" y="36"/>
                    </a:moveTo>
                    <a:lnTo>
                      <a:pt x="795" y="0"/>
                    </a:lnTo>
                    <a:lnTo>
                      <a:pt x="795" y="0"/>
                    </a:lnTo>
                    <a:lnTo>
                      <a:pt x="794" y="4"/>
                    </a:lnTo>
                    <a:lnTo>
                      <a:pt x="795" y="10"/>
                    </a:lnTo>
                    <a:lnTo>
                      <a:pt x="799" y="23"/>
                    </a:lnTo>
                    <a:lnTo>
                      <a:pt x="11" y="61"/>
                    </a:lnTo>
                    <a:lnTo>
                      <a:pt x="11" y="61"/>
                    </a:lnTo>
                    <a:lnTo>
                      <a:pt x="13" y="52"/>
                    </a:lnTo>
                    <a:lnTo>
                      <a:pt x="13" y="46"/>
                    </a:lnTo>
                    <a:lnTo>
                      <a:pt x="11" y="43"/>
                    </a:lnTo>
                    <a:lnTo>
                      <a:pt x="10" y="40"/>
                    </a:lnTo>
                    <a:lnTo>
                      <a:pt x="6" y="39"/>
                    </a:lnTo>
                    <a:lnTo>
                      <a:pt x="0" y="36"/>
                    </a:lnTo>
                    <a:lnTo>
                      <a:pt x="0" y="3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27" name="Freeform 13"/>
              <p:cNvSpPr>
                <a:spLocks noChangeArrowheads="1"/>
              </p:cNvSpPr>
              <p:nvPr/>
            </p:nvSpPr>
            <p:spPr bwMode="auto">
              <a:xfrm>
                <a:off x="84137" y="684213"/>
                <a:ext cx="1285875" cy="96838"/>
              </a:xfrm>
              <a:custGeom>
                <a:avLst/>
                <a:gdLst>
                  <a:gd name="T0" fmla="*/ 3 w 810"/>
                  <a:gd name="T1" fmla="*/ 36 h 61"/>
                  <a:gd name="T2" fmla="*/ 788 w 810"/>
                  <a:gd name="T3" fmla="*/ 0 h 61"/>
                  <a:gd name="T4" fmla="*/ 788 w 810"/>
                  <a:gd name="T5" fmla="*/ 0 h 61"/>
                  <a:gd name="T6" fmla="*/ 788 w 810"/>
                  <a:gd name="T7" fmla="*/ 5 h 61"/>
                  <a:gd name="T8" fmla="*/ 790 w 810"/>
                  <a:gd name="T9" fmla="*/ 11 h 61"/>
                  <a:gd name="T10" fmla="*/ 795 w 810"/>
                  <a:gd name="T11" fmla="*/ 16 h 61"/>
                  <a:gd name="T12" fmla="*/ 803 w 810"/>
                  <a:gd name="T13" fmla="*/ 20 h 61"/>
                  <a:gd name="T14" fmla="*/ 803 w 810"/>
                  <a:gd name="T15" fmla="*/ 20 h 61"/>
                  <a:gd name="T16" fmla="*/ 810 w 810"/>
                  <a:gd name="T17" fmla="*/ 23 h 61"/>
                  <a:gd name="T18" fmla="*/ 0 w 810"/>
                  <a:gd name="T19" fmla="*/ 61 h 61"/>
                  <a:gd name="T20" fmla="*/ 0 w 810"/>
                  <a:gd name="T21" fmla="*/ 61 h 61"/>
                  <a:gd name="T22" fmla="*/ 4 w 810"/>
                  <a:gd name="T23" fmla="*/ 55 h 61"/>
                  <a:gd name="T24" fmla="*/ 6 w 810"/>
                  <a:gd name="T25" fmla="*/ 50 h 61"/>
                  <a:gd name="T26" fmla="*/ 4 w 810"/>
                  <a:gd name="T27" fmla="*/ 43 h 61"/>
                  <a:gd name="T28" fmla="*/ 3 w 810"/>
                  <a:gd name="T29" fmla="*/ 36 h 61"/>
                  <a:gd name="T30" fmla="*/ 3 w 810"/>
                  <a:gd name="T31" fmla="*/ 36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10"/>
                  <a:gd name="T49" fmla="*/ 0 h 61"/>
                  <a:gd name="T50" fmla="*/ 810 w 810"/>
                  <a:gd name="T51" fmla="*/ 61 h 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10" h="61">
                    <a:moveTo>
                      <a:pt x="3" y="36"/>
                    </a:moveTo>
                    <a:lnTo>
                      <a:pt x="788" y="0"/>
                    </a:lnTo>
                    <a:lnTo>
                      <a:pt x="788" y="0"/>
                    </a:lnTo>
                    <a:lnTo>
                      <a:pt x="788" y="5"/>
                    </a:lnTo>
                    <a:lnTo>
                      <a:pt x="790" y="11"/>
                    </a:lnTo>
                    <a:lnTo>
                      <a:pt x="795" y="16"/>
                    </a:lnTo>
                    <a:lnTo>
                      <a:pt x="803" y="20"/>
                    </a:lnTo>
                    <a:lnTo>
                      <a:pt x="803" y="20"/>
                    </a:lnTo>
                    <a:lnTo>
                      <a:pt x="810" y="23"/>
                    </a:lnTo>
                    <a:lnTo>
                      <a:pt x="0" y="61"/>
                    </a:lnTo>
                    <a:lnTo>
                      <a:pt x="0" y="61"/>
                    </a:lnTo>
                    <a:lnTo>
                      <a:pt x="4" y="55"/>
                    </a:lnTo>
                    <a:lnTo>
                      <a:pt x="6" y="50"/>
                    </a:lnTo>
                    <a:lnTo>
                      <a:pt x="4" y="43"/>
                    </a:lnTo>
                    <a:lnTo>
                      <a:pt x="3" y="36"/>
                    </a:lnTo>
                    <a:lnTo>
                      <a:pt x="3" y="3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28" name="Freeform 14"/>
              <p:cNvSpPr>
                <a:spLocks noChangeArrowheads="1"/>
              </p:cNvSpPr>
              <p:nvPr/>
            </p:nvSpPr>
            <p:spPr bwMode="auto">
              <a:xfrm>
                <a:off x="76200" y="782638"/>
                <a:ext cx="1262063" cy="96838"/>
              </a:xfrm>
              <a:custGeom>
                <a:avLst/>
                <a:gdLst>
                  <a:gd name="T0" fmla="*/ 0 w 795"/>
                  <a:gd name="T1" fmla="*/ 38 h 61"/>
                  <a:gd name="T2" fmla="*/ 788 w 795"/>
                  <a:gd name="T3" fmla="*/ 0 h 61"/>
                  <a:gd name="T4" fmla="*/ 788 w 795"/>
                  <a:gd name="T5" fmla="*/ 0 h 61"/>
                  <a:gd name="T6" fmla="*/ 792 w 795"/>
                  <a:gd name="T7" fmla="*/ 8 h 61"/>
                  <a:gd name="T8" fmla="*/ 795 w 795"/>
                  <a:gd name="T9" fmla="*/ 15 h 61"/>
                  <a:gd name="T10" fmla="*/ 795 w 795"/>
                  <a:gd name="T11" fmla="*/ 22 h 61"/>
                  <a:gd name="T12" fmla="*/ 795 w 795"/>
                  <a:gd name="T13" fmla="*/ 22 h 61"/>
                  <a:gd name="T14" fmla="*/ 795 w 795"/>
                  <a:gd name="T15" fmla="*/ 24 h 61"/>
                  <a:gd name="T16" fmla="*/ 9 w 795"/>
                  <a:gd name="T17" fmla="*/ 61 h 61"/>
                  <a:gd name="T18" fmla="*/ 9 w 795"/>
                  <a:gd name="T19" fmla="*/ 61 h 61"/>
                  <a:gd name="T20" fmla="*/ 11 w 795"/>
                  <a:gd name="T21" fmla="*/ 56 h 61"/>
                  <a:gd name="T22" fmla="*/ 13 w 795"/>
                  <a:gd name="T23" fmla="*/ 50 h 61"/>
                  <a:gd name="T24" fmla="*/ 17 w 795"/>
                  <a:gd name="T25" fmla="*/ 43 h 61"/>
                  <a:gd name="T26" fmla="*/ 17 w 795"/>
                  <a:gd name="T27" fmla="*/ 41 h 61"/>
                  <a:gd name="T28" fmla="*/ 15 w 795"/>
                  <a:gd name="T29" fmla="*/ 39 h 61"/>
                  <a:gd name="T30" fmla="*/ 9 w 795"/>
                  <a:gd name="T31" fmla="*/ 38 h 61"/>
                  <a:gd name="T32" fmla="*/ 0 w 795"/>
                  <a:gd name="T33" fmla="*/ 38 h 61"/>
                  <a:gd name="T34" fmla="*/ 0 w 795"/>
                  <a:gd name="T35" fmla="*/ 38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61"/>
                  <a:gd name="T56" fmla="*/ 795 w 795"/>
                  <a:gd name="T57" fmla="*/ 61 h 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61">
                    <a:moveTo>
                      <a:pt x="0" y="38"/>
                    </a:moveTo>
                    <a:lnTo>
                      <a:pt x="788" y="0"/>
                    </a:lnTo>
                    <a:lnTo>
                      <a:pt x="788" y="0"/>
                    </a:lnTo>
                    <a:lnTo>
                      <a:pt x="792" y="8"/>
                    </a:lnTo>
                    <a:lnTo>
                      <a:pt x="795" y="15"/>
                    </a:lnTo>
                    <a:lnTo>
                      <a:pt x="795" y="22"/>
                    </a:lnTo>
                    <a:lnTo>
                      <a:pt x="795" y="22"/>
                    </a:lnTo>
                    <a:lnTo>
                      <a:pt x="795" y="24"/>
                    </a:lnTo>
                    <a:lnTo>
                      <a:pt x="9" y="61"/>
                    </a:lnTo>
                    <a:lnTo>
                      <a:pt x="9" y="61"/>
                    </a:lnTo>
                    <a:lnTo>
                      <a:pt x="11" y="56"/>
                    </a:lnTo>
                    <a:lnTo>
                      <a:pt x="13" y="50"/>
                    </a:lnTo>
                    <a:lnTo>
                      <a:pt x="17" y="43"/>
                    </a:lnTo>
                    <a:lnTo>
                      <a:pt x="17" y="41"/>
                    </a:lnTo>
                    <a:lnTo>
                      <a:pt x="15" y="39"/>
                    </a:lnTo>
                    <a:lnTo>
                      <a:pt x="9" y="38"/>
                    </a:lnTo>
                    <a:lnTo>
                      <a:pt x="0" y="38"/>
                    </a:lnTo>
                    <a:lnTo>
                      <a:pt x="0" y="38"/>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29" name="Freeform 15"/>
              <p:cNvSpPr>
                <a:spLocks noChangeArrowheads="1"/>
              </p:cNvSpPr>
              <p:nvPr/>
            </p:nvSpPr>
            <p:spPr bwMode="auto">
              <a:xfrm>
                <a:off x="71437" y="873125"/>
                <a:ext cx="1306513" cy="96838"/>
              </a:xfrm>
              <a:custGeom>
                <a:avLst/>
                <a:gdLst>
                  <a:gd name="T0" fmla="*/ 15 w 823"/>
                  <a:gd name="T1" fmla="*/ 36 h 61"/>
                  <a:gd name="T2" fmla="*/ 794 w 823"/>
                  <a:gd name="T3" fmla="*/ 0 h 61"/>
                  <a:gd name="T4" fmla="*/ 794 w 823"/>
                  <a:gd name="T5" fmla="*/ 0 h 61"/>
                  <a:gd name="T6" fmla="*/ 794 w 823"/>
                  <a:gd name="T7" fmla="*/ 4 h 61"/>
                  <a:gd name="T8" fmla="*/ 796 w 823"/>
                  <a:gd name="T9" fmla="*/ 7 h 61"/>
                  <a:gd name="T10" fmla="*/ 800 w 823"/>
                  <a:gd name="T11" fmla="*/ 11 h 61"/>
                  <a:gd name="T12" fmla="*/ 807 w 823"/>
                  <a:gd name="T13" fmla="*/ 13 h 61"/>
                  <a:gd name="T14" fmla="*/ 807 w 823"/>
                  <a:gd name="T15" fmla="*/ 13 h 61"/>
                  <a:gd name="T16" fmla="*/ 817 w 823"/>
                  <a:gd name="T17" fmla="*/ 18 h 61"/>
                  <a:gd name="T18" fmla="*/ 823 w 823"/>
                  <a:gd name="T19" fmla="*/ 22 h 61"/>
                  <a:gd name="T20" fmla="*/ 0 w 823"/>
                  <a:gd name="T21" fmla="*/ 61 h 61"/>
                  <a:gd name="T22" fmla="*/ 0 w 823"/>
                  <a:gd name="T23" fmla="*/ 61 h 61"/>
                  <a:gd name="T24" fmla="*/ 3 w 823"/>
                  <a:gd name="T25" fmla="*/ 59 h 61"/>
                  <a:gd name="T26" fmla="*/ 3 w 823"/>
                  <a:gd name="T27" fmla="*/ 59 h 61"/>
                  <a:gd name="T28" fmla="*/ 11 w 823"/>
                  <a:gd name="T29" fmla="*/ 55 h 61"/>
                  <a:gd name="T30" fmla="*/ 14 w 823"/>
                  <a:gd name="T31" fmla="*/ 53 h 61"/>
                  <a:gd name="T32" fmla="*/ 15 w 823"/>
                  <a:gd name="T33" fmla="*/ 50 h 61"/>
                  <a:gd name="T34" fmla="*/ 16 w 823"/>
                  <a:gd name="T35" fmla="*/ 43 h 61"/>
                  <a:gd name="T36" fmla="*/ 15 w 823"/>
                  <a:gd name="T37" fmla="*/ 36 h 61"/>
                  <a:gd name="T38" fmla="*/ 15 w 823"/>
                  <a:gd name="T39" fmla="*/ 36 h 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23"/>
                  <a:gd name="T61" fmla="*/ 0 h 61"/>
                  <a:gd name="T62" fmla="*/ 823 w 823"/>
                  <a:gd name="T63" fmla="*/ 61 h 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23" h="61">
                    <a:moveTo>
                      <a:pt x="15" y="36"/>
                    </a:moveTo>
                    <a:lnTo>
                      <a:pt x="794" y="0"/>
                    </a:lnTo>
                    <a:lnTo>
                      <a:pt x="794" y="0"/>
                    </a:lnTo>
                    <a:lnTo>
                      <a:pt x="794" y="4"/>
                    </a:lnTo>
                    <a:lnTo>
                      <a:pt x="796" y="7"/>
                    </a:lnTo>
                    <a:lnTo>
                      <a:pt x="800" y="11"/>
                    </a:lnTo>
                    <a:lnTo>
                      <a:pt x="807" y="13"/>
                    </a:lnTo>
                    <a:lnTo>
                      <a:pt x="807" y="13"/>
                    </a:lnTo>
                    <a:lnTo>
                      <a:pt x="817" y="18"/>
                    </a:lnTo>
                    <a:lnTo>
                      <a:pt x="823" y="22"/>
                    </a:lnTo>
                    <a:lnTo>
                      <a:pt x="0" y="61"/>
                    </a:lnTo>
                    <a:lnTo>
                      <a:pt x="0" y="61"/>
                    </a:lnTo>
                    <a:lnTo>
                      <a:pt x="3" y="59"/>
                    </a:lnTo>
                    <a:lnTo>
                      <a:pt x="3" y="59"/>
                    </a:lnTo>
                    <a:lnTo>
                      <a:pt x="11" y="55"/>
                    </a:lnTo>
                    <a:lnTo>
                      <a:pt x="14" y="53"/>
                    </a:lnTo>
                    <a:lnTo>
                      <a:pt x="15" y="50"/>
                    </a:lnTo>
                    <a:lnTo>
                      <a:pt x="16" y="43"/>
                    </a:lnTo>
                    <a:lnTo>
                      <a:pt x="15" y="36"/>
                    </a:lnTo>
                    <a:lnTo>
                      <a:pt x="15" y="3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30" name="Freeform 16"/>
              <p:cNvSpPr>
                <a:spLocks noChangeArrowheads="1"/>
              </p:cNvSpPr>
              <p:nvPr/>
            </p:nvSpPr>
            <p:spPr bwMode="auto">
              <a:xfrm>
                <a:off x="84137" y="965200"/>
                <a:ext cx="1250950" cy="96838"/>
              </a:xfrm>
              <a:custGeom>
                <a:avLst/>
                <a:gdLst>
                  <a:gd name="T0" fmla="*/ 0 w 788"/>
                  <a:gd name="T1" fmla="*/ 37 h 61"/>
                  <a:gd name="T2" fmla="*/ 786 w 788"/>
                  <a:gd name="T3" fmla="*/ 0 h 61"/>
                  <a:gd name="T4" fmla="*/ 786 w 788"/>
                  <a:gd name="T5" fmla="*/ 0 h 61"/>
                  <a:gd name="T6" fmla="*/ 784 w 788"/>
                  <a:gd name="T7" fmla="*/ 6 h 61"/>
                  <a:gd name="T8" fmla="*/ 786 w 788"/>
                  <a:gd name="T9" fmla="*/ 11 h 61"/>
                  <a:gd name="T10" fmla="*/ 788 w 788"/>
                  <a:gd name="T11" fmla="*/ 25 h 61"/>
                  <a:gd name="T12" fmla="*/ 7 w 788"/>
                  <a:gd name="T13" fmla="*/ 61 h 61"/>
                  <a:gd name="T14" fmla="*/ 7 w 788"/>
                  <a:gd name="T15" fmla="*/ 61 h 61"/>
                  <a:gd name="T16" fmla="*/ 8 w 788"/>
                  <a:gd name="T17" fmla="*/ 54 h 61"/>
                  <a:gd name="T18" fmla="*/ 8 w 788"/>
                  <a:gd name="T19" fmla="*/ 48 h 61"/>
                  <a:gd name="T20" fmla="*/ 6 w 788"/>
                  <a:gd name="T21" fmla="*/ 42 h 61"/>
                  <a:gd name="T22" fmla="*/ 0 w 788"/>
                  <a:gd name="T23" fmla="*/ 37 h 61"/>
                  <a:gd name="T24" fmla="*/ 0 w 788"/>
                  <a:gd name="T25" fmla="*/ 37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8"/>
                  <a:gd name="T40" fmla="*/ 0 h 61"/>
                  <a:gd name="T41" fmla="*/ 788 w 788"/>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8" h="61">
                    <a:moveTo>
                      <a:pt x="0" y="37"/>
                    </a:moveTo>
                    <a:lnTo>
                      <a:pt x="786" y="0"/>
                    </a:lnTo>
                    <a:lnTo>
                      <a:pt x="786" y="0"/>
                    </a:lnTo>
                    <a:lnTo>
                      <a:pt x="784" y="6"/>
                    </a:lnTo>
                    <a:lnTo>
                      <a:pt x="786" y="11"/>
                    </a:lnTo>
                    <a:lnTo>
                      <a:pt x="788" y="25"/>
                    </a:lnTo>
                    <a:lnTo>
                      <a:pt x="7" y="61"/>
                    </a:lnTo>
                    <a:lnTo>
                      <a:pt x="7" y="61"/>
                    </a:lnTo>
                    <a:lnTo>
                      <a:pt x="8" y="54"/>
                    </a:lnTo>
                    <a:lnTo>
                      <a:pt x="8" y="48"/>
                    </a:lnTo>
                    <a:lnTo>
                      <a:pt x="6" y="42"/>
                    </a:lnTo>
                    <a:lnTo>
                      <a:pt x="0" y="37"/>
                    </a:lnTo>
                    <a:lnTo>
                      <a:pt x="0" y="37"/>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31" name="Freeform 17"/>
              <p:cNvSpPr>
                <a:spLocks noChangeArrowheads="1"/>
              </p:cNvSpPr>
              <p:nvPr/>
            </p:nvSpPr>
            <p:spPr bwMode="auto">
              <a:xfrm>
                <a:off x="103187" y="1098550"/>
                <a:ext cx="1254125" cy="311150"/>
              </a:xfrm>
              <a:custGeom>
                <a:avLst/>
                <a:gdLst>
                  <a:gd name="T0" fmla="*/ 370 w 790"/>
                  <a:gd name="T1" fmla="*/ 196 h 196"/>
                  <a:gd name="T2" fmla="*/ 370 w 790"/>
                  <a:gd name="T3" fmla="*/ 196 h 196"/>
                  <a:gd name="T4" fmla="*/ 305 w 790"/>
                  <a:gd name="T5" fmla="*/ 195 h 196"/>
                  <a:gd name="T6" fmla="*/ 269 w 790"/>
                  <a:gd name="T7" fmla="*/ 194 h 196"/>
                  <a:gd name="T8" fmla="*/ 233 w 790"/>
                  <a:gd name="T9" fmla="*/ 191 h 196"/>
                  <a:gd name="T10" fmla="*/ 201 w 790"/>
                  <a:gd name="T11" fmla="*/ 187 h 196"/>
                  <a:gd name="T12" fmla="*/ 172 w 790"/>
                  <a:gd name="T13" fmla="*/ 182 h 196"/>
                  <a:gd name="T14" fmla="*/ 163 w 790"/>
                  <a:gd name="T15" fmla="*/ 179 h 196"/>
                  <a:gd name="T16" fmla="*/ 155 w 790"/>
                  <a:gd name="T17" fmla="*/ 176 h 196"/>
                  <a:gd name="T18" fmla="*/ 148 w 790"/>
                  <a:gd name="T19" fmla="*/ 172 h 196"/>
                  <a:gd name="T20" fmla="*/ 147 w 790"/>
                  <a:gd name="T21" fmla="*/ 168 h 196"/>
                  <a:gd name="T22" fmla="*/ 147 w 790"/>
                  <a:gd name="T23" fmla="*/ 168 h 196"/>
                  <a:gd name="T24" fmla="*/ 144 w 790"/>
                  <a:gd name="T25" fmla="*/ 160 h 196"/>
                  <a:gd name="T26" fmla="*/ 140 w 790"/>
                  <a:gd name="T27" fmla="*/ 153 h 196"/>
                  <a:gd name="T28" fmla="*/ 133 w 790"/>
                  <a:gd name="T29" fmla="*/ 145 h 196"/>
                  <a:gd name="T30" fmla="*/ 125 w 790"/>
                  <a:gd name="T31" fmla="*/ 138 h 196"/>
                  <a:gd name="T32" fmla="*/ 99 w 790"/>
                  <a:gd name="T33" fmla="*/ 121 h 196"/>
                  <a:gd name="T34" fmla="*/ 64 w 790"/>
                  <a:gd name="T35" fmla="*/ 99 h 196"/>
                  <a:gd name="T36" fmla="*/ 64 w 790"/>
                  <a:gd name="T37" fmla="*/ 99 h 196"/>
                  <a:gd name="T38" fmla="*/ 52 w 790"/>
                  <a:gd name="T39" fmla="*/ 92 h 196"/>
                  <a:gd name="T40" fmla="*/ 42 w 790"/>
                  <a:gd name="T41" fmla="*/ 84 h 196"/>
                  <a:gd name="T42" fmla="*/ 33 w 790"/>
                  <a:gd name="T43" fmla="*/ 76 h 196"/>
                  <a:gd name="T44" fmla="*/ 23 w 790"/>
                  <a:gd name="T45" fmla="*/ 68 h 196"/>
                  <a:gd name="T46" fmla="*/ 11 w 790"/>
                  <a:gd name="T47" fmla="*/ 53 h 196"/>
                  <a:gd name="T48" fmla="*/ 0 w 790"/>
                  <a:gd name="T49" fmla="*/ 37 h 196"/>
                  <a:gd name="T50" fmla="*/ 790 w 790"/>
                  <a:gd name="T51" fmla="*/ 0 h 196"/>
                  <a:gd name="T52" fmla="*/ 790 w 790"/>
                  <a:gd name="T53" fmla="*/ 0 h 196"/>
                  <a:gd name="T54" fmla="*/ 786 w 790"/>
                  <a:gd name="T55" fmla="*/ 12 h 196"/>
                  <a:gd name="T56" fmla="*/ 778 w 790"/>
                  <a:gd name="T57" fmla="*/ 24 h 196"/>
                  <a:gd name="T58" fmla="*/ 770 w 790"/>
                  <a:gd name="T59" fmla="*/ 38 h 196"/>
                  <a:gd name="T60" fmla="*/ 760 w 790"/>
                  <a:gd name="T61" fmla="*/ 50 h 196"/>
                  <a:gd name="T62" fmla="*/ 749 w 790"/>
                  <a:gd name="T63" fmla="*/ 62 h 196"/>
                  <a:gd name="T64" fmla="*/ 738 w 790"/>
                  <a:gd name="T65" fmla="*/ 76 h 196"/>
                  <a:gd name="T66" fmla="*/ 711 w 790"/>
                  <a:gd name="T67" fmla="*/ 99 h 196"/>
                  <a:gd name="T68" fmla="*/ 711 w 790"/>
                  <a:gd name="T69" fmla="*/ 99 h 196"/>
                  <a:gd name="T70" fmla="*/ 696 w 790"/>
                  <a:gd name="T71" fmla="*/ 111 h 196"/>
                  <a:gd name="T72" fmla="*/ 682 w 790"/>
                  <a:gd name="T73" fmla="*/ 122 h 196"/>
                  <a:gd name="T74" fmla="*/ 657 w 790"/>
                  <a:gd name="T75" fmla="*/ 138 h 196"/>
                  <a:gd name="T76" fmla="*/ 646 w 790"/>
                  <a:gd name="T77" fmla="*/ 146 h 196"/>
                  <a:gd name="T78" fmla="*/ 638 w 790"/>
                  <a:gd name="T79" fmla="*/ 153 h 196"/>
                  <a:gd name="T80" fmla="*/ 633 w 790"/>
                  <a:gd name="T81" fmla="*/ 160 h 196"/>
                  <a:gd name="T82" fmla="*/ 630 w 790"/>
                  <a:gd name="T83" fmla="*/ 168 h 196"/>
                  <a:gd name="T84" fmla="*/ 630 w 790"/>
                  <a:gd name="T85" fmla="*/ 168 h 196"/>
                  <a:gd name="T86" fmla="*/ 629 w 790"/>
                  <a:gd name="T87" fmla="*/ 169 h 196"/>
                  <a:gd name="T88" fmla="*/ 627 w 790"/>
                  <a:gd name="T89" fmla="*/ 172 h 196"/>
                  <a:gd name="T90" fmla="*/ 621 w 790"/>
                  <a:gd name="T91" fmla="*/ 176 h 196"/>
                  <a:gd name="T92" fmla="*/ 610 w 790"/>
                  <a:gd name="T93" fmla="*/ 179 h 196"/>
                  <a:gd name="T94" fmla="*/ 598 w 790"/>
                  <a:gd name="T95" fmla="*/ 182 h 196"/>
                  <a:gd name="T96" fmla="*/ 564 w 790"/>
                  <a:gd name="T97" fmla="*/ 187 h 196"/>
                  <a:gd name="T98" fmla="*/ 525 w 790"/>
                  <a:gd name="T99" fmla="*/ 191 h 196"/>
                  <a:gd name="T100" fmla="*/ 483 w 790"/>
                  <a:gd name="T101" fmla="*/ 194 h 196"/>
                  <a:gd name="T102" fmla="*/ 439 w 790"/>
                  <a:gd name="T103" fmla="*/ 195 h 196"/>
                  <a:gd name="T104" fmla="*/ 370 w 790"/>
                  <a:gd name="T105" fmla="*/ 196 h 196"/>
                  <a:gd name="T106" fmla="*/ 370 w 790"/>
                  <a:gd name="T107" fmla="*/ 196 h 1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90"/>
                  <a:gd name="T163" fmla="*/ 0 h 196"/>
                  <a:gd name="T164" fmla="*/ 790 w 790"/>
                  <a:gd name="T165" fmla="*/ 196 h 1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90" h="196">
                    <a:moveTo>
                      <a:pt x="370" y="196"/>
                    </a:moveTo>
                    <a:lnTo>
                      <a:pt x="370" y="196"/>
                    </a:lnTo>
                    <a:lnTo>
                      <a:pt x="305" y="195"/>
                    </a:lnTo>
                    <a:lnTo>
                      <a:pt x="269" y="194"/>
                    </a:lnTo>
                    <a:lnTo>
                      <a:pt x="233" y="191"/>
                    </a:lnTo>
                    <a:lnTo>
                      <a:pt x="201" y="187"/>
                    </a:lnTo>
                    <a:lnTo>
                      <a:pt x="172" y="182"/>
                    </a:lnTo>
                    <a:lnTo>
                      <a:pt x="163" y="179"/>
                    </a:lnTo>
                    <a:lnTo>
                      <a:pt x="155" y="176"/>
                    </a:lnTo>
                    <a:lnTo>
                      <a:pt x="148" y="172"/>
                    </a:lnTo>
                    <a:lnTo>
                      <a:pt x="147" y="168"/>
                    </a:lnTo>
                    <a:lnTo>
                      <a:pt x="147" y="168"/>
                    </a:lnTo>
                    <a:lnTo>
                      <a:pt x="144" y="160"/>
                    </a:lnTo>
                    <a:lnTo>
                      <a:pt x="140" y="153"/>
                    </a:lnTo>
                    <a:lnTo>
                      <a:pt x="133" y="145"/>
                    </a:lnTo>
                    <a:lnTo>
                      <a:pt x="125" y="138"/>
                    </a:lnTo>
                    <a:lnTo>
                      <a:pt x="99" y="121"/>
                    </a:lnTo>
                    <a:lnTo>
                      <a:pt x="64" y="99"/>
                    </a:lnTo>
                    <a:lnTo>
                      <a:pt x="64" y="99"/>
                    </a:lnTo>
                    <a:lnTo>
                      <a:pt x="52" y="92"/>
                    </a:lnTo>
                    <a:lnTo>
                      <a:pt x="42" y="84"/>
                    </a:lnTo>
                    <a:lnTo>
                      <a:pt x="33" y="76"/>
                    </a:lnTo>
                    <a:lnTo>
                      <a:pt x="23" y="68"/>
                    </a:lnTo>
                    <a:lnTo>
                      <a:pt x="11" y="53"/>
                    </a:lnTo>
                    <a:lnTo>
                      <a:pt x="0" y="37"/>
                    </a:lnTo>
                    <a:lnTo>
                      <a:pt x="790" y="0"/>
                    </a:lnTo>
                    <a:lnTo>
                      <a:pt x="790" y="0"/>
                    </a:lnTo>
                    <a:lnTo>
                      <a:pt x="786" y="12"/>
                    </a:lnTo>
                    <a:lnTo>
                      <a:pt x="778" y="24"/>
                    </a:lnTo>
                    <a:lnTo>
                      <a:pt x="770" y="38"/>
                    </a:lnTo>
                    <a:lnTo>
                      <a:pt x="760" y="50"/>
                    </a:lnTo>
                    <a:lnTo>
                      <a:pt x="749" y="62"/>
                    </a:lnTo>
                    <a:lnTo>
                      <a:pt x="738" y="76"/>
                    </a:lnTo>
                    <a:lnTo>
                      <a:pt x="711" y="99"/>
                    </a:lnTo>
                    <a:lnTo>
                      <a:pt x="711" y="99"/>
                    </a:lnTo>
                    <a:lnTo>
                      <a:pt x="696" y="111"/>
                    </a:lnTo>
                    <a:lnTo>
                      <a:pt x="682" y="122"/>
                    </a:lnTo>
                    <a:lnTo>
                      <a:pt x="657" y="138"/>
                    </a:lnTo>
                    <a:lnTo>
                      <a:pt x="646" y="146"/>
                    </a:lnTo>
                    <a:lnTo>
                      <a:pt x="638" y="153"/>
                    </a:lnTo>
                    <a:lnTo>
                      <a:pt x="633" y="160"/>
                    </a:lnTo>
                    <a:lnTo>
                      <a:pt x="630" y="168"/>
                    </a:lnTo>
                    <a:lnTo>
                      <a:pt x="630" y="168"/>
                    </a:lnTo>
                    <a:lnTo>
                      <a:pt x="629" y="169"/>
                    </a:lnTo>
                    <a:lnTo>
                      <a:pt x="627" y="172"/>
                    </a:lnTo>
                    <a:lnTo>
                      <a:pt x="621" y="176"/>
                    </a:lnTo>
                    <a:lnTo>
                      <a:pt x="610" y="179"/>
                    </a:lnTo>
                    <a:lnTo>
                      <a:pt x="598" y="182"/>
                    </a:lnTo>
                    <a:lnTo>
                      <a:pt x="564" y="187"/>
                    </a:lnTo>
                    <a:lnTo>
                      <a:pt x="525" y="191"/>
                    </a:lnTo>
                    <a:lnTo>
                      <a:pt x="483" y="194"/>
                    </a:lnTo>
                    <a:lnTo>
                      <a:pt x="439" y="195"/>
                    </a:lnTo>
                    <a:lnTo>
                      <a:pt x="370" y="196"/>
                    </a:lnTo>
                    <a:lnTo>
                      <a:pt x="370" y="19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32" name="Freeform 18"/>
              <p:cNvSpPr>
                <a:spLocks noChangeArrowheads="1"/>
              </p:cNvSpPr>
              <p:nvPr/>
            </p:nvSpPr>
            <p:spPr bwMode="auto">
              <a:xfrm>
                <a:off x="327025" y="1130300"/>
                <a:ext cx="361950" cy="279400"/>
              </a:xfrm>
              <a:custGeom>
                <a:avLst/>
                <a:gdLst>
                  <a:gd name="T0" fmla="*/ 82 w 228"/>
                  <a:gd name="T1" fmla="*/ 170 h 176"/>
                  <a:gd name="T2" fmla="*/ 82 w 228"/>
                  <a:gd name="T3" fmla="*/ 170 h 176"/>
                  <a:gd name="T4" fmla="*/ 73 w 228"/>
                  <a:gd name="T5" fmla="*/ 149 h 176"/>
                  <a:gd name="T6" fmla="*/ 65 w 228"/>
                  <a:gd name="T7" fmla="*/ 130 h 176"/>
                  <a:gd name="T8" fmla="*/ 52 w 228"/>
                  <a:gd name="T9" fmla="*/ 109 h 176"/>
                  <a:gd name="T10" fmla="*/ 34 w 228"/>
                  <a:gd name="T11" fmla="*/ 80 h 176"/>
                  <a:gd name="T12" fmla="*/ 34 w 228"/>
                  <a:gd name="T13" fmla="*/ 80 h 176"/>
                  <a:gd name="T14" fmla="*/ 25 w 228"/>
                  <a:gd name="T15" fmla="*/ 64 h 176"/>
                  <a:gd name="T16" fmla="*/ 15 w 228"/>
                  <a:gd name="T17" fmla="*/ 46 h 176"/>
                  <a:gd name="T18" fmla="*/ 0 w 228"/>
                  <a:gd name="T19" fmla="*/ 10 h 176"/>
                  <a:gd name="T20" fmla="*/ 225 w 228"/>
                  <a:gd name="T21" fmla="*/ 0 h 176"/>
                  <a:gd name="T22" fmla="*/ 225 w 228"/>
                  <a:gd name="T23" fmla="*/ 0 h 176"/>
                  <a:gd name="T24" fmla="*/ 228 w 228"/>
                  <a:gd name="T25" fmla="*/ 41 h 176"/>
                  <a:gd name="T26" fmla="*/ 228 w 228"/>
                  <a:gd name="T27" fmla="*/ 80 h 176"/>
                  <a:gd name="T28" fmla="*/ 228 w 228"/>
                  <a:gd name="T29" fmla="*/ 80 h 176"/>
                  <a:gd name="T30" fmla="*/ 226 w 228"/>
                  <a:gd name="T31" fmla="*/ 110 h 176"/>
                  <a:gd name="T32" fmla="*/ 224 w 228"/>
                  <a:gd name="T33" fmla="*/ 133 h 176"/>
                  <a:gd name="T34" fmla="*/ 224 w 228"/>
                  <a:gd name="T35" fmla="*/ 152 h 176"/>
                  <a:gd name="T36" fmla="*/ 224 w 228"/>
                  <a:gd name="T37" fmla="*/ 162 h 176"/>
                  <a:gd name="T38" fmla="*/ 226 w 228"/>
                  <a:gd name="T39" fmla="*/ 172 h 176"/>
                  <a:gd name="T40" fmla="*/ 226 w 228"/>
                  <a:gd name="T41" fmla="*/ 172 h 176"/>
                  <a:gd name="T42" fmla="*/ 226 w 228"/>
                  <a:gd name="T43" fmla="*/ 176 h 176"/>
                  <a:gd name="T44" fmla="*/ 226 w 228"/>
                  <a:gd name="T45" fmla="*/ 176 h 176"/>
                  <a:gd name="T46" fmla="*/ 157 w 228"/>
                  <a:gd name="T47" fmla="*/ 175 h 176"/>
                  <a:gd name="T48" fmla="*/ 118 w 228"/>
                  <a:gd name="T49" fmla="*/ 172 h 176"/>
                  <a:gd name="T50" fmla="*/ 82 w 228"/>
                  <a:gd name="T51" fmla="*/ 170 h 176"/>
                  <a:gd name="T52" fmla="*/ 82 w 228"/>
                  <a:gd name="T53" fmla="*/ 170 h 1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8"/>
                  <a:gd name="T82" fmla="*/ 0 h 176"/>
                  <a:gd name="T83" fmla="*/ 228 w 228"/>
                  <a:gd name="T84" fmla="*/ 176 h 17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8" h="176">
                    <a:moveTo>
                      <a:pt x="82" y="170"/>
                    </a:moveTo>
                    <a:lnTo>
                      <a:pt x="82" y="170"/>
                    </a:lnTo>
                    <a:lnTo>
                      <a:pt x="73" y="149"/>
                    </a:lnTo>
                    <a:lnTo>
                      <a:pt x="65" y="130"/>
                    </a:lnTo>
                    <a:lnTo>
                      <a:pt x="52" y="109"/>
                    </a:lnTo>
                    <a:lnTo>
                      <a:pt x="34" y="80"/>
                    </a:lnTo>
                    <a:lnTo>
                      <a:pt x="34" y="80"/>
                    </a:lnTo>
                    <a:lnTo>
                      <a:pt x="25" y="64"/>
                    </a:lnTo>
                    <a:lnTo>
                      <a:pt x="15" y="46"/>
                    </a:lnTo>
                    <a:lnTo>
                      <a:pt x="0" y="10"/>
                    </a:lnTo>
                    <a:lnTo>
                      <a:pt x="225" y="0"/>
                    </a:lnTo>
                    <a:lnTo>
                      <a:pt x="225" y="0"/>
                    </a:lnTo>
                    <a:lnTo>
                      <a:pt x="228" y="41"/>
                    </a:lnTo>
                    <a:lnTo>
                      <a:pt x="228" y="80"/>
                    </a:lnTo>
                    <a:lnTo>
                      <a:pt x="228" y="80"/>
                    </a:lnTo>
                    <a:lnTo>
                      <a:pt x="226" y="110"/>
                    </a:lnTo>
                    <a:lnTo>
                      <a:pt x="224" y="133"/>
                    </a:lnTo>
                    <a:lnTo>
                      <a:pt x="224" y="152"/>
                    </a:lnTo>
                    <a:lnTo>
                      <a:pt x="224" y="162"/>
                    </a:lnTo>
                    <a:lnTo>
                      <a:pt x="226" y="172"/>
                    </a:lnTo>
                    <a:lnTo>
                      <a:pt x="226" y="172"/>
                    </a:lnTo>
                    <a:lnTo>
                      <a:pt x="226" y="176"/>
                    </a:lnTo>
                    <a:lnTo>
                      <a:pt x="226" y="176"/>
                    </a:lnTo>
                    <a:lnTo>
                      <a:pt x="157" y="175"/>
                    </a:lnTo>
                    <a:lnTo>
                      <a:pt x="118" y="172"/>
                    </a:lnTo>
                    <a:lnTo>
                      <a:pt x="82" y="170"/>
                    </a:lnTo>
                    <a:lnTo>
                      <a:pt x="82" y="17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33" name="Freeform 19"/>
              <p:cNvSpPr>
                <a:spLocks noChangeArrowheads="1"/>
              </p:cNvSpPr>
              <p:nvPr/>
            </p:nvSpPr>
            <p:spPr bwMode="auto">
              <a:xfrm>
                <a:off x="901700" y="152400"/>
                <a:ext cx="512763" cy="271463"/>
              </a:xfrm>
              <a:custGeom>
                <a:avLst/>
                <a:gdLst>
                  <a:gd name="T0" fmla="*/ 0 w 323"/>
                  <a:gd name="T1" fmla="*/ 0 h 171"/>
                  <a:gd name="T2" fmla="*/ 323 w 323"/>
                  <a:gd name="T3" fmla="*/ 0 h 171"/>
                  <a:gd name="T4" fmla="*/ 306 w 323"/>
                  <a:gd name="T5" fmla="*/ 140 h 171"/>
                  <a:gd name="T6" fmla="*/ 306 w 323"/>
                  <a:gd name="T7" fmla="*/ 140 h 171"/>
                  <a:gd name="T8" fmla="*/ 305 w 323"/>
                  <a:gd name="T9" fmla="*/ 147 h 171"/>
                  <a:gd name="T10" fmla="*/ 302 w 323"/>
                  <a:gd name="T11" fmla="*/ 152 h 171"/>
                  <a:gd name="T12" fmla="*/ 296 w 323"/>
                  <a:gd name="T13" fmla="*/ 157 h 171"/>
                  <a:gd name="T14" fmla="*/ 291 w 323"/>
                  <a:gd name="T15" fmla="*/ 161 h 171"/>
                  <a:gd name="T16" fmla="*/ 286 w 323"/>
                  <a:gd name="T17" fmla="*/ 164 h 171"/>
                  <a:gd name="T18" fmla="*/ 279 w 323"/>
                  <a:gd name="T19" fmla="*/ 167 h 171"/>
                  <a:gd name="T20" fmla="*/ 272 w 323"/>
                  <a:gd name="T21" fmla="*/ 168 h 171"/>
                  <a:gd name="T22" fmla="*/ 267 w 323"/>
                  <a:gd name="T23" fmla="*/ 168 h 171"/>
                  <a:gd name="T24" fmla="*/ 0 w 323"/>
                  <a:gd name="T25" fmla="*/ 171 h 171"/>
                  <a:gd name="T26" fmla="*/ 0 w 323"/>
                  <a:gd name="T27" fmla="*/ 0 h 1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3"/>
                  <a:gd name="T43" fmla="*/ 0 h 171"/>
                  <a:gd name="T44" fmla="*/ 323 w 323"/>
                  <a:gd name="T45" fmla="*/ 171 h 1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3" h="171">
                    <a:moveTo>
                      <a:pt x="0" y="0"/>
                    </a:moveTo>
                    <a:lnTo>
                      <a:pt x="323" y="0"/>
                    </a:lnTo>
                    <a:lnTo>
                      <a:pt x="306" y="140"/>
                    </a:lnTo>
                    <a:lnTo>
                      <a:pt x="306" y="140"/>
                    </a:lnTo>
                    <a:lnTo>
                      <a:pt x="305" y="147"/>
                    </a:lnTo>
                    <a:lnTo>
                      <a:pt x="302" y="152"/>
                    </a:lnTo>
                    <a:lnTo>
                      <a:pt x="296" y="157"/>
                    </a:lnTo>
                    <a:lnTo>
                      <a:pt x="291" y="161"/>
                    </a:lnTo>
                    <a:lnTo>
                      <a:pt x="286" y="164"/>
                    </a:lnTo>
                    <a:lnTo>
                      <a:pt x="279" y="167"/>
                    </a:lnTo>
                    <a:lnTo>
                      <a:pt x="272" y="168"/>
                    </a:lnTo>
                    <a:lnTo>
                      <a:pt x="267" y="168"/>
                    </a:lnTo>
                    <a:lnTo>
                      <a:pt x="0" y="171"/>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34" name="Freeform 20"/>
              <p:cNvSpPr>
                <a:spLocks noChangeArrowheads="1"/>
              </p:cNvSpPr>
              <p:nvPr/>
            </p:nvSpPr>
            <p:spPr bwMode="auto">
              <a:xfrm>
                <a:off x="906462" y="152400"/>
                <a:ext cx="508000" cy="269875"/>
              </a:xfrm>
              <a:custGeom>
                <a:avLst/>
                <a:gdLst>
                  <a:gd name="T0" fmla="*/ 0 w 320"/>
                  <a:gd name="T1" fmla="*/ 0 h 170"/>
                  <a:gd name="T2" fmla="*/ 0 w 320"/>
                  <a:gd name="T3" fmla="*/ 0 h 170"/>
                  <a:gd name="T4" fmla="*/ 320 w 320"/>
                  <a:gd name="T5" fmla="*/ 0 h 170"/>
                  <a:gd name="T6" fmla="*/ 320 w 320"/>
                  <a:gd name="T7" fmla="*/ 0 h 170"/>
                  <a:gd name="T8" fmla="*/ 303 w 320"/>
                  <a:gd name="T9" fmla="*/ 140 h 170"/>
                  <a:gd name="T10" fmla="*/ 303 w 320"/>
                  <a:gd name="T11" fmla="*/ 140 h 170"/>
                  <a:gd name="T12" fmla="*/ 302 w 320"/>
                  <a:gd name="T13" fmla="*/ 147 h 170"/>
                  <a:gd name="T14" fmla="*/ 299 w 320"/>
                  <a:gd name="T15" fmla="*/ 152 h 170"/>
                  <a:gd name="T16" fmla="*/ 293 w 320"/>
                  <a:gd name="T17" fmla="*/ 157 h 170"/>
                  <a:gd name="T18" fmla="*/ 288 w 320"/>
                  <a:gd name="T19" fmla="*/ 161 h 170"/>
                  <a:gd name="T20" fmla="*/ 283 w 320"/>
                  <a:gd name="T21" fmla="*/ 164 h 170"/>
                  <a:gd name="T22" fmla="*/ 276 w 320"/>
                  <a:gd name="T23" fmla="*/ 167 h 170"/>
                  <a:gd name="T24" fmla="*/ 269 w 320"/>
                  <a:gd name="T25" fmla="*/ 168 h 170"/>
                  <a:gd name="T26" fmla="*/ 264 w 320"/>
                  <a:gd name="T27" fmla="*/ 168 h 170"/>
                  <a:gd name="T28" fmla="*/ 264 w 320"/>
                  <a:gd name="T29" fmla="*/ 168 h 170"/>
                  <a:gd name="T30" fmla="*/ 1 w 320"/>
                  <a:gd name="T31" fmla="*/ 170 h 170"/>
                  <a:gd name="T32" fmla="*/ 1 w 320"/>
                  <a:gd name="T33" fmla="*/ 170 h 170"/>
                  <a:gd name="T34" fmla="*/ 0 w 320"/>
                  <a:gd name="T35" fmla="*/ 0 h 170"/>
                  <a:gd name="T36" fmla="*/ 0 w 320"/>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0"/>
                  <a:gd name="T58" fmla="*/ 0 h 170"/>
                  <a:gd name="T59" fmla="*/ 320 w 320"/>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0" h="170">
                    <a:moveTo>
                      <a:pt x="0" y="0"/>
                    </a:moveTo>
                    <a:lnTo>
                      <a:pt x="0" y="0"/>
                    </a:lnTo>
                    <a:lnTo>
                      <a:pt x="320" y="0"/>
                    </a:lnTo>
                    <a:lnTo>
                      <a:pt x="320" y="0"/>
                    </a:lnTo>
                    <a:lnTo>
                      <a:pt x="303" y="140"/>
                    </a:lnTo>
                    <a:lnTo>
                      <a:pt x="303" y="140"/>
                    </a:lnTo>
                    <a:lnTo>
                      <a:pt x="302" y="147"/>
                    </a:lnTo>
                    <a:lnTo>
                      <a:pt x="299" y="152"/>
                    </a:lnTo>
                    <a:lnTo>
                      <a:pt x="293" y="157"/>
                    </a:lnTo>
                    <a:lnTo>
                      <a:pt x="288" y="161"/>
                    </a:lnTo>
                    <a:lnTo>
                      <a:pt x="283" y="164"/>
                    </a:lnTo>
                    <a:lnTo>
                      <a:pt x="276" y="167"/>
                    </a:lnTo>
                    <a:lnTo>
                      <a:pt x="269" y="168"/>
                    </a:lnTo>
                    <a:lnTo>
                      <a:pt x="264" y="168"/>
                    </a:lnTo>
                    <a:lnTo>
                      <a:pt x="264" y="168"/>
                    </a:lnTo>
                    <a:lnTo>
                      <a:pt x="1" y="170"/>
                    </a:lnTo>
                    <a:lnTo>
                      <a:pt x="1" y="170"/>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35" name="Freeform 21"/>
              <p:cNvSpPr>
                <a:spLocks noChangeArrowheads="1"/>
              </p:cNvSpPr>
              <p:nvPr/>
            </p:nvSpPr>
            <p:spPr bwMode="auto">
              <a:xfrm>
                <a:off x="912812" y="152400"/>
                <a:ext cx="501650" cy="269875"/>
              </a:xfrm>
              <a:custGeom>
                <a:avLst/>
                <a:gdLst>
                  <a:gd name="T0" fmla="*/ 0 w 316"/>
                  <a:gd name="T1" fmla="*/ 0 h 170"/>
                  <a:gd name="T2" fmla="*/ 0 w 316"/>
                  <a:gd name="T3" fmla="*/ 0 h 170"/>
                  <a:gd name="T4" fmla="*/ 316 w 316"/>
                  <a:gd name="T5" fmla="*/ 0 h 170"/>
                  <a:gd name="T6" fmla="*/ 316 w 316"/>
                  <a:gd name="T7" fmla="*/ 0 h 170"/>
                  <a:gd name="T8" fmla="*/ 299 w 316"/>
                  <a:gd name="T9" fmla="*/ 140 h 170"/>
                  <a:gd name="T10" fmla="*/ 299 w 316"/>
                  <a:gd name="T11" fmla="*/ 140 h 170"/>
                  <a:gd name="T12" fmla="*/ 298 w 316"/>
                  <a:gd name="T13" fmla="*/ 147 h 170"/>
                  <a:gd name="T14" fmla="*/ 295 w 316"/>
                  <a:gd name="T15" fmla="*/ 152 h 170"/>
                  <a:gd name="T16" fmla="*/ 289 w 316"/>
                  <a:gd name="T17" fmla="*/ 156 h 170"/>
                  <a:gd name="T18" fmla="*/ 284 w 316"/>
                  <a:gd name="T19" fmla="*/ 160 h 170"/>
                  <a:gd name="T20" fmla="*/ 279 w 316"/>
                  <a:gd name="T21" fmla="*/ 164 h 170"/>
                  <a:gd name="T22" fmla="*/ 272 w 316"/>
                  <a:gd name="T23" fmla="*/ 167 h 170"/>
                  <a:gd name="T24" fmla="*/ 266 w 316"/>
                  <a:gd name="T25" fmla="*/ 168 h 170"/>
                  <a:gd name="T26" fmla="*/ 260 w 316"/>
                  <a:gd name="T27" fmla="*/ 168 h 170"/>
                  <a:gd name="T28" fmla="*/ 260 w 316"/>
                  <a:gd name="T29" fmla="*/ 168 h 170"/>
                  <a:gd name="T30" fmla="*/ 1 w 316"/>
                  <a:gd name="T31" fmla="*/ 170 h 170"/>
                  <a:gd name="T32" fmla="*/ 1 w 316"/>
                  <a:gd name="T33" fmla="*/ 170 h 170"/>
                  <a:gd name="T34" fmla="*/ 0 w 316"/>
                  <a:gd name="T35" fmla="*/ 0 h 170"/>
                  <a:gd name="T36" fmla="*/ 0 w 316"/>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6"/>
                  <a:gd name="T58" fmla="*/ 0 h 170"/>
                  <a:gd name="T59" fmla="*/ 316 w 316"/>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6" h="170">
                    <a:moveTo>
                      <a:pt x="0" y="0"/>
                    </a:moveTo>
                    <a:lnTo>
                      <a:pt x="0" y="0"/>
                    </a:lnTo>
                    <a:lnTo>
                      <a:pt x="316" y="0"/>
                    </a:lnTo>
                    <a:lnTo>
                      <a:pt x="316" y="0"/>
                    </a:lnTo>
                    <a:lnTo>
                      <a:pt x="299" y="140"/>
                    </a:lnTo>
                    <a:lnTo>
                      <a:pt x="299" y="140"/>
                    </a:lnTo>
                    <a:lnTo>
                      <a:pt x="298" y="147"/>
                    </a:lnTo>
                    <a:lnTo>
                      <a:pt x="295" y="152"/>
                    </a:lnTo>
                    <a:lnTo>
                      <a:pt x="289" y="156"/>
                    </a:lnTo>
                    <a:lnTo>
                      <a:pt x="284" y="160"/>
                    </a:lnTo>
                    <a:lnTo>
                      <a:pt x="279" y="164"/>
                    </a:lnTo>
                    <a:lnTo>
                      <a:pt x="272" y="167"/>
                    </a:lnTo>
                    <a:lnTo>
                      <a:pt x="266" y="168"/>
                    </a:lnTo>
                    <a:lnTo>
                      <a:pt x="260" y="168"/>
                    </a:lnTo>
                    <a:lnTo>
                      <a:pt x="260" y="168"/>
                    </a:lnTo>
                    <a:lnTo>
                      <a:pt x="1" y="170"/>
                    </a:lnTo>
                    <a:lnTo>
                      <a:pt x="1" y="170"/>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36" name="Freeform 22"/>
              <p:cNvSpPr>
                <a:spLocks noChangeArrowheads="1"/>
              </p:cNvSpPr>
              <p:nvPr/>
            </p:nvSpPr>
            <p:spPr bwMode="auto">
              <a:xfrm>
                <a:off x="919162" y="152400"/>
                <a:ext cx="495300" cy="266700"/>
              </a:xfrm>
              <a:custGeom>
                <a:avLst/>
                <a:gdLst>
                  <a:gd name="T0" fmla="*/ 0 w 312"/>
                  <a:gd name="T1" fmla="*/ 0 h 168"/>
                  <a:gd name="T2" fmla="*/ 0 w 312"/>
                  <a:gd name="T3" fmla="*/ 0 h 168"/>
                  <a:gd name="T4" fmla="*/ 312 w 312"/>
                  <a:gd name="T5" fmla="*/ 0 h 168"/>
                  <a:gd name="T6" fmla="*/ 312 w 312"/>
                  <a:gd name="T7" fmla="*/ 0 h 168"/>
                  <a:gd name="T8" fmla="*/ 295 w 312"/>
                  <a:gd name="T9" fmla="*/ 140 h 168"/>
                  <a:gd name="T10" fmla="*/ 295 w 312"/>
                  <a:gd name="T11" fmla="*/ 140 h 168"/>
                  <a:gd name="T12" fmla="*/ 294 w 312"/>
                  <a:gd name="T13" fmla="*/ 147 h 168"/>
                  <a:gd name="T14" fmla="*/ 291 w 312"/>
                  <a:gd name="T15" fmla="*/ 152 h 168"/>
                  <a:gd name="T16" fmla="*/ 285 w 312"/>
                  <a:gd name="T17" fmla="*/ 156 h 168"/>
                  <a:gd name="T18" fmla="*/ 280 w 312"/>
                  <a:gd name="T19" fmla="*/ 160 h 168"/>
                  <a:gd name="T20" fmla="*/ 275 w 312"/>
                  <a:gd name="T21" fmla="*/ 164 h 168"/>
                  <a:gd name="T22" fmla="*/ 269 w 312"/>
                  <a:gd name="T23" fmla="*/ 167 h 168"/>
                  <a:gd name="T24" fmla="*/ 262 w 312"/>
                  <a:gd name="T25" fmla="*/ 168 h 168"/>
                  <a:gd name="T26" fmla="*/ 257 w 312"/>
                  <a:gd name="T27" fmla="*/ 168 h 168"/>
                  <a:gd name="T28" fmla="*/ 257 w 312"/>
                  <a:gd name="T29" fmla="*/ 168 h 168"/>
                  <a:gd name="T30" fmla="*/ 0 w 312"/>
                  <a:gd name="T31" fmla="*/ 168 h 168"/>
                  <a:gd name="T32" fmla="*/ 0 w 312"/>
                  <a:gd name="T33" fmla="*/ 168 h 168"/>
                  <a:gd name="T34" fmla="*/ 0 w 312"/>
                  <a:gd name="T35" fmla="*/ 0 h 168"/>
                  <a:gd name="T36" fmla="*/ 0 w 312"/>
                  <a:gd name="T37" fmla="*/ 0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2"/>
                  <a:gd name="T58" fmla="*/ 0 h 168"/>
                  <a:gd name="T59" fmla="*/ 312 w 312"/>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2" h="168">
                    <a:moveTo>
                      <a:pt x="0" y="0"/>
                    </a:moveTo>
                    <a:lnTo>
                      <a:pt x="0" y="0"/>
                    </a:lnTo>
                    <a:lnTo>
                      <a:pt x="312" y="0"/>
                    </a:lnTo>
                    <a:lnTo>
                      <a:pt x="312" y="0"/>
                    </a:lnTo>
                    <a:lnTo>
                      <a:pt x="295" y="140"/>
                    </a:lnTo>
                    <a:lnTo>
                      <a:pt x="295" y="140"/>
                    </a:lnTo>
                    <a:lnTo>
                      <a:pt x="294" y="147"/>
                    </a:lnTo>
                    <a:lnTo>
                      <a:pt x="291" y="152"/>
                    </a:lnTo>
                    <a:lnTo>
                      <a:pt x="285" y="156"/>
                    </a:lnTo>
                    <a:lnTo>
                      <a:pt x="280" y="160"/>
                    </a:lnTo>
                    <a:lnTo>
                      <a:pt x="275" y="164"/>
                    </a:lnTo>
                    <a:lnTo>
                      <a:pt x="269" y="167"/>
                    </a:lnTo>
                    <a:lnTo>
                      <a:pt x="262" y="168"/>
                    </a:lnTo>
                    <a:lnTo>
                      <a:pt x="257" y="168"/>
                    </a:lnTo>
                    <a:lnTo>
                      <a:pt x="257" y="168"/>
                    </a:lnTo>
                    <a:lnTo>
                      <a:pt x="0" y="168"/>
                    </a:lnTo>
                    <a:lnTo>
                      <a:pt x="0" y="168"/>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37" name="Freeform 23"/>
              <p:cNvSpPr>
                <a:spLocks noChangeArrowheads="1"/>
              </p:cNvSpPr>
              <p:nvPr/>
            </p:nvSpPr>
            <p:spPr bwMode="auto">
              <a:xfrm>
                <a:off x="925512" y="152400"/>
                <a:ext cx="488950" cy="266700"/>
              </a:xfrm>
              <a:custGeom>
                <a:avLst/>
                <a:gdLst>
                  <a:gd name="T0" fmla="*/ 0 w 308"/>
                  <a:gd name="T1" fmla="*/ 0 h 168"/>
                  <a:gd name="T2" fmla="*/ 0 w 308"/>
                  <a:gd name="T3" fmla="*/ 0 h 168"/>
                  <a:gd name="T4" fmla="*/ 308 w 308"/>
                  <a:gd name="T5" fmla="*/ 0 h 168"/>
                  <a:gd name="T6" fmla="*/ 308 w 308"/>
                  <a:gd name="T7" fmla="*/ 0 h 168"/>
                  <a:gd name="T8" fmla="*/ 291 w 308"/>
                  <a:gd name="T9" fmla="*/ 140 h 168"/>
                  <a:gd name="T10" fmla="*/ 291 w 308"/>
                  <a:gd name="T11" fmla="*/ 140 h 168"/>
                  <a:gd name="T12" fmla="*/ 290 w 308"/>
                  <a:gd name="T13" fmla="*/ 147 h 168"/>
                  <a:gd name="T14" fmla="*/ 287 w 308"/>
                  <a:gd name="T15" fmla="*/ 152 h 168"/>
                  <a:gd name="T16" fmla="*/ 281 w 308"/>
                  <a:gd name="T17" fmla="*/ 156 h 168"/>
                  <a:gd name="T18" fmla="*/ 277 w 308"/>
                  <a:gd name="T19" fmla="*/ 160 h 168"/>
                  <a:gd name="T20" fmla="*/ 271 w 308"/>
                  <a:gd name="T21" fmla="*/ 164 h 168"/>
                  <a:gd name="T22" fmla="*/ 265 w 308"/>
                  <a:gd name="T23" fmla="*/ 166 h 168"/>
                  <a:gd name="T24" fmla="*/ 258 w 308"/>
                  <a:gd name="T25" fmla="*/ 168 h 168"/>
                  <a:gd name="T26" fmla="*/ 253 w 308"/>
                  <a:gd name="T27" fmla="*/ 168 h 168"/>
                  <a:gd name="T28" fmla="*/ 253 w 308"/>
                  <a:gd name="T29" fmla="*/ 168 h 168"/>
                  <a:gd name="T30" fmla="*/ 0 w 308"/>
                  <a:gd name="T31" fmla="*/ 167 h 168"/>
                  <a:gd name="T32" fmla="*/ 0 w 308"/>
                  <a:gd name="T33" fmla="*/ 167 h 168"/>
                  <a:gd name="T34" fmla="*/ 0 w 308"/>
                  <a:gd name="T35" fmla="*/ 0 h 168"/>
                  <a:gd name="T36" fmla="*/ 0 w 308"/>
                  <a:gd name="T37" fmla="*/ 0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8"/>
                  <a:gd name="T58" fmla="*/ 0 h 168"/>
                  <a:gd name="T59" fmla="*/ 308 w 308"/>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8" h="168">
                    <a:moveTo>
                      <a:pt x="0" y="0"/>
                    </a:moveTo>
                    <a:lnTo>
                      <a:pt x="0" y="0"/>
                    </a:lnTo>
                    <a:lnTo>
                      <a:pt x="308" y="0"/>
                    </a:lnTo>
                    <a:lnTo>
                      <a:pt x="308" y="0"/>
                    </a:lnTo>
                    <a:lnTo>
                      <a:pt x="291" y="140"/>
                    </a:lnTo>
                    <a:lnTo>
                      <a:pt x="291" y="140"/>
                    </a:lnTo>
                    <a:lnTo>
                      <a:pt x="290" y="147"/>
                    </a:lnTo>
                    <a:lnTo>
                      <a:pt x="287" y="152"/>
                    </a:lnTo>
                    <a:lnTo>
                      <a:pt x="281" y="156"/>
                    </a:lnTo>
                    <a:lnTo>
                      <a:pt x="277" y="160"/>
                    </a:lnTo>
                    <a:lnTo>
                      <a:pt x="271" y="164"/>
                    </a:lnTo>
                    <a:lnTo>
                      <a:pt x="265" y="166"/>
                    </a:lnTo>
                    <a:lnTo>
                      <a:pt x="258" y="168"/>
                    </a:lnTo>
                    <a:lnTo>
                      <a:pt x="253" y="168"/>
                    </a:lnTo>
                    <a:lnTo>
                      <a:pt x="253" y="168"/>
                    </a:lnTo>
                    <a:lnTo>
                      <a:pt x="0" y="167"/>
                    </a:lnTo>
                    <a:lnTo>
                      <a:pt x="0" y="167"/>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38" name="Freeform 24"/>
              <p:cNvSpPr>
                <a:spLocks noChangeArrowheads="1"/>
              </p:cNvSpPr>
              <p:nvPr/>
            </p:nvSpPr>
            <p:spPr bwMode="auto">
              <a:xfrm>
                <a:off x="931862" y="152400"/>
                <a:ext cx="482600" cy="266700"/>
              </a:xfrm>
              <a:custGeom>
                <a:avLst/>
                <a:gdLst>
                  <a:gd name="T0" fmla="*/ 0 w 304"/>
                  <a:gd name="T1" fmla="*/ 0 h 168"/>
                  <a:gd name="T2" fmla="*/ 0 w 304"/>
                  <a:gd name="T3" fmla="*/ 0 h 168"/>
                  <a:gd name="T4" fmla="*/ 304 w 304"/>
                  <a:gd name="T5" fmla="*/ 0 h 168"/>
                  <a:gd name="T6" fmla="*/ 304 w 304"/>
                  <a:gd name="T7" fmla="*/ 0 h 168"/>
                  <a:gd name="T8" fmla="*/ 287 w 304"/>
                  <a:gd name="T9" fmla="*/ 140 h 168"/>
                  <a:gd name="T10" fmla="*/ 287 w 304"/>
                  <a:gd name="T11" fmla="*/ 140 h 168"/>
                  <a:gd name="T12" fmla="*/ 286 w 304"/>
                  <a:gd name="T13" fmla="*/ 147 h 168"/>
                  <a:gd name="T14" fmla="*/ 283 w 304"/>
                  <a:gd name="T15" fmla="*/ 152 h 168"/>
                  <a:gd name="T16" fmla="*/ 279 w 304"/>
                  <a:gd name="T17" fmla="*/ 156 h 168"/>
                  <a:gd name="T18" fmla="*/ 273 w 304"/>
                  <a:gd name="T19" fmla="*/ 160 h 168"/>
                  <a:gd name="T20" fmla="*/ 267 w 304"/>
                  <a:gd name="T21" fmla="*/ 164 h 168"/>
                  <a:gd name="T22" fmla="*/ 261 w 304"/>
                  <a:gd name="T23" fmla="*/ 166 h 168"/>
                  <a:gd name="T24" fmla="*/ 254 w 304"/>
                  <a:gd name="T25" fmla="*/ 167 h 168"/>
                  <a:gd name="T26" fmla="*/ 249 w 304"/>
                  <a:gd name="T27" fmla="*/ 168 h 168"/>
                  <a:gd name="T28" fmla="*/ 249 w 304"/>
                  <a:gd name="T29" fmla="*/ 168 h 168"/>
                  <a:gd name="T30" fmla="*/ 0 w 304"/>
                  <a:gd name="T31" fmla="*/ 166 h 168"/>
                  <a:gd name="T32" fmla="*/ 0 w 304"/>
                  <a:gd name="T33" fmla="*/ 166 h 168"/>
                  <a:gd name="T34" fmla="*/ 0 w 304"/>
                  <a:gd name="T35" fmla="*/ 0 h 168"/>
                  <a:gd name="T36" fmla="*/ 0 w 304"/>
                  <a:gd name="T37" fmla="*/ 0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4"/>
                  <a:gd name="T58" fmla="*/ 0 h 168"/>
                  <a:gd name="T59" fmla="*/ 304 w 304"/>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4" h="168">
                    <a:moveTo>
                      <a:pt x="0" y="0"/>
                    </a:moveTo>
                    <a:lnTo>
                      <a:pt x="0" y="0"/>
                    </a:lnTo>
                    <a:lnTo>
                      <a:pt x="304" y="0"/>
                    </a:lnTo>
                    <a:lnTo>
                      <a:pt x="304" y="0"/>
                    </a:lnTo>
                    <a:lnTo>
                      <a:pt x="287" y="140"/>
                    </a:lnTo>
                    <a:lnTo>
                      <a:pt x="287" y="140"/>
                    </a:lnTo>
                    <a:lnTo>
                      <a:pt x="286" y="147"/>
                    </a:lnTo>
                    <a:lnTo>
                      <a:pt x="283" y="152"/>
                    </a:lnTo>
                    <a:lnTo>
                      <a:pt x="279" y="156"/>
                    </a:lnTo>
                    <a:lnTo>
                      <a:pt x="273" y="160"/>
                    </a:lnTo>
                    <a:lnTo>
                      <a:pt x="267" y="164"/>
                    </a:lnTo>
                    <a:lnTo>
                      <a:pt x="261" y="166"/>
                    </a:lnTo>
                    <a:lnTo>
                      <a:pt x="254" y="167"/>
                    </a:lnTo>
                    <a:lnTo>
                      <a:pt x="249" y="168"/>
                    </a:lnTo>
                    <a:lnTo>
                      <a:pt x="249" y="168"/>
                    </a:lnTo>
                    <a:lnTo>
                      <a:pt x="0" y="166"/>
                    </a:lnTo>
                    <a:lnTo>
                      <a:pt x="0" y="166"/>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39" name="Freeform 25"/>
              <p:cNvSpPr>
                <a:spLocks noChangeArrowheads="1"/>
              </p:cNvSpPr>
              <p:nvPr/>
            </p:nvSpPr>
            <p:spPr bwMode="auto">
              <a:xfrm>
                <a:off x="938212" y="152400"/>
                <a:ext cx="476250" cy="266700"/>
              </a:xfrm>
              <a:custGeom>
                <a:avLst/>
                <a:gdLst>
                  <a:gd name="T0" fmla="*/ 0 w 300"/>
                  <a:gd name="T1" fmla="*/ 0 h 168"/>
                  <a:gd name="T2" fmla="*/ 0 w 300"/>
                  <a:gd name="T3" fmla="*/ 0 h 168"/>
                  <a:gd name="T4" fmla="*/ 300 w 300"/>
                  <a:gd name="T5" fmla="*/ 0 h 168"/>
                  <a:gd name="T6" fmla="*/ 300 w 300"/>
                  <a:gd name="T7" fmla="*/ 0 h 168"/>
                  <a:gd name="T8" fmla="*/ 283 w 300"/>
                  <a:gd name="T9" fmla="*/ 140 h 168"/>
                  <a:gd name="T10" fmla="*/ 283 w 300"/>
                  <a:gd name="T11" fmla="*/ 140 h 168"/>
                  <a:gd name="T12" fmla="*/ 282 w 300"/>
                  <a:gd name="T13" fmla="*/ 147 h 168"/>
                  <a:gd name="T14" fmla="*/ 279 w 300"/>
                  <a:gd name="T15" fmla="*/ 152 h 168"/>
                  <a:gd name="T16" fmla="*/ 275 w 300"/>
                  <a:gd name="T17" fmla="*/ 156 h 168"/>
                  <a:gd name="T18" fmla="*/ 269 w 300"/>
                  <a:gd name="T19" fmla="*/ 160 h 168"/>
                  <a:gd name="T20" fmla="*/ 264 w 300"/>
                  <a:gd name="T21" fmla="*/ 163 h 168"/>
                  <a:gd name="T22" fmla="*/ 257 w 300"/>
                  <a:gd name="T23" fmla="*/ 166 h 168"/>
                  <a:gd name="T24" fmla="*/ 252 w 300"/>
                  <a:gd name="T25" fmla="*/ 167 h 168"/>
                  <a:gd name="T26" fmla="*/ 245 w 300"/>
                  <a:gd name="T27" fmla="*/ 168 h 168"/>
                  <a:gd name="T28" fmla="*/ 245 w 300"/>
                  <a:gd name="T29" fmla="*/ 168 h 168"/>
                  <a:gd name="T30" fmla="*/ 0 w 300"/>
                  <a:gd name="T31" fmla="*/ 164 h 168"/>
                  <a:gd name="T32" fmla="*/ 0 w 300"/>
                  <a:gd name="T33" fmla="*/ 164 h 168"/>
                  <a:gd name="T34" fmla="*/ 0 w 300"/>
                  <a:gd name="T35" fmla="*/ 0 h 168"/>
                  <a:gd name="T36" fmla="*/ 0 w 300"/>
                  <a:gd name="T37" fmla="*/ 0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0"/>
                  <a:gd name="T58" fmla="*/ 0 h 168"/>
                  <a:gd name="T59" fmla="*/ 300 w 300"/>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0" h="168">
                    <a:moveTo>
                      <a:pt x="0" y="0"/>
                    </a:moveTo>
                    <a:lnTo>
                      <a:pt x="0" y="0"/>
                    </a:lnTo>
                    <a:lnTo>
                      <a:pt x="300" y="0"/>
                    </a:lnTo>
                    <a:lnTo>
                      <a:pt x="300" y="0"/>
                    </a:lnTo>
                    <a:lnTo>
                      <a:pt x="283" y="140"/>
                    </a:lnTo>
                    <a:lnTo>
                      <a:pt x="283" y="140"/>
                    </a:lnTo>
                    <a:lnTo>
                      <a:pt x="282" y="147"/>
                    </a:lnTo>
                    <a:lnTo>
                      <a:pt x="279" y="152"/>
                    </a:lnTo>
                    <a:lnTo>
                      <a:pt x="275" y="156"/>
                    </a:lnTo>
                    <a:lnTo>
                      <a:pt x="269" y="160"/>
                    </a:lnTo>
                    <a:lnTo>
                      <a:pt x="264" y="163"/>
                    </a:lnTo>
                    <a:lnTo>
                      <a:pt x="257" y="166"/>
                    </a:lnTo>
                    <a:lnTo>
                      <a:pt x="252" y="167"/>
                    </a:lnTo>
                    <a:lnTo>
                      <a:pt x="245" y="168"/>
                    </a:lnTo>
                    <a:lnTo>
                      <a:pt x="245" y="168"/>
                    </a:lnTo>
                    <a:lnTo>
                      <a:pt x="0" y="164"/>
                    </a:lnTo>
                    <a:lnTo>
                      <a:pt x="0" y="164"/>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40" name="Freeform 26"/>
              <p:cNvSpPr>
                <a:spLocks noChangeArrowheads="1"/>
              </p:cNvSpPr>
              <p:nvPr/>
            </p:nvSpPr>
            <p:spPr bwMode="auto">
              <a:xfrm>
                <a:off x="942975" y="152400"/>
                <a:ext cx="471488" cy="266700"/>
              </a:xfrm>
              <a:custGeom>
                <a:avLst/>
                <a:gdLst>
                  <a:gd name="T0" fmla="*/ 0 w 297"/>
                  <a:gd name="T1" fmla="*/ 0 h 168"/>
                  <a:gd name="T2" fmla="*/ 0 w 297"/>
                  <a:gd name="T3" fmla="*/ 0 h 168"/>
                  <a:gd name="T4" fmla="*/ 297 w 297"/>
                  <a:gd name="T5" fmla="*/ 0 h 168"/>
                  <a:gd name="T6" fmla="*/ 297 w 297"/>
                  <a:gd name="T7" fmla="*/ 0 h 168"/>
                  <a:gd name="T8" fmla="*/ 280 w 297"/>
                  <a:gd name="T9" fmla="*/ 140 h 168"/>
                  <a:gd name="T10" fmla="*/ 280 w 297"/>
                  <a:gd name="T11" fmla="*/ 140 h 168"/>
                  <a:gd name="T12" fmla="*/ 279 w 297"/>
                  <a:gd name="T13" fmla="*/ 147 h 168"/>
                  <a:gd name="T14" fmla="*/ 276 w 297"/>
                  <a:gd name="T15" fmla="*/ 152 h 168"/>
                  <a:gd name="T16" fmla="*/ 272 w 297"/>
                  <a:gd name="T17" fmla="*/ 156 h 168"/>
                  <a:gd name="T18" fmla="*/ 266 w 297"/>
                  <a:gd name="T19" fmla="*/ 160 h 168"/>
                  <a:gd name="T20" fmla="*/ 261 w 297"/>
                  <a:gd name="T21" fmla="*/ 163 h 168"/>
                  <a:gd name="T22" fmla="*/ 254 w 297"/>
                  <a:gd name="T23" fmla="*/ 166 h 168"/>
                  <a:gd name="T24" fmla="*/ 249 w 297"/>
                  <a:gd name="T25" fmla="*/ 167 h 168"/>
                  <a:gd name="T26" fmla="*/ 243 w 297"/>
                  <a:gd name="T27" fmla="*/ 168 h 168"/>
                  <a:gd name="T28" fmla="*/ 243 w 297"/>
                  <a:gd name="T29" fmla="*/ 168 h 168"/>
                  <a:gd name="T30" fmla="*/ 1 w 297"/>
                  <a:gd name="T31" fmla="*/ 163 h 168"/>
                  <a:gd name="T32" fmla="*/ 1 w 297"/>
                  <a:gd name="T33" fmla="*/ 163 h 168"/>
                  <a:gd name="T34" fmla="*/ 0 w 297"/>
                  <a:gd name="T35" fmla="*/ 0 h 168"/>
                  <a:gd name="T36" fmla="*/ 0 w 297"/>
                  <a:gd name="T37" fmla="*/ 0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7"/>
                  <a:gd name="T58" fmla="*/ 0 h 168"/>
                  <a:gd name="T59" fmla="*/ 297 w 297"/>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7" h="168">
                    <a:moveTo>
                      <a:pt x="0" y="0"/>
                    </a:moveTo>
                    <a:lnTo>
                      <a:pt x="0" y="0"/>
                    </a:lnTo>
                    <a:lnTo>
                      <a:pt x="297" y="0"/>
                    </a:lnTo>
                    <a:lnTo>
                      <a:pt x="297" y="0"/>
                    </a:lnTo>
                    <a:lnTo>
                      <a:pt x="280" y="140"/>
                    </a:lnTo>
                    <a:lnTo>
                      <a:pt x="280" y="140"/>
                    </a:lnTo>
                    <a:lnTo>
                      <a:pt x="279" y="147"/>
                    </a:lnTo>
                    <a:lnTo>
                      <a:pt x="276" y="152"/>
                    </a:lnTo>
                    <a:lnTo>
                      <a:pt x="272" y="156"/>
                    </a:lnTo>
                    <a:lnTo>
                      <a:pt x="266" y="160"/>
                    </a:lnTo>
                    <a:lnTo>
                      <a:pt x="261" y="163"/>
                    </a:lnTo>
                    <a:lnTo>
                      <a:pt x="254" y="166"/>
                    </a:lnTo>
                    <a:lnTo>
                      <a:pt x="249" y="167"/>
                    </a:lnTo>
                    <a:lnTo>
                      <a:pt x="243" y="168"/>
                    </a:lnTo>
                    <a:lnTo>
                      <a:pt x="243" y="168"/>
                    </a:lnTo>
                    <a:lnTo>
                      <a:pt x="1" y="163"/>
                    </a:lnTo>
                    <a:lnTo>
                      <a:pt x="1" y="163"/>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41" name="Freeform 27"/>
              <p:cNvSpPr>
                <a:spLocks noChangeArrowheads="1"/>
              </p:cNvSpPr>
              <p:nvPr/>
            </p:nvSpPr>
            <p:spPr bwMode="auto">
              <a:xfrm>
                <a:off x="949325" y="152400"/>
                <a:ext cx="465138" cy="266700"/>
              </a:xfrm>
              <a:custGeom>
                <a:avLst/>
                <a:gdLst>
                  <a:gd name="T0" fmla="*/ 0 w 293"/>
                  <a:gd name="T1" fmla="*/ 0 h 168"/>
                  <a:gd name="T2" fmla="*/ 0 w 293"/>
                  <a:gd name="T3" fmla="*/ 0 h 168"/>
                  <a:gd name="T4" fmla="*/ 293 w 293"/>
                  <a:gd name="T5" fmla="*/ 0 h 168"/>
                  <a:gd name="T6" fmla="*/ 293 w 293"/>
                  <a:gd name="T7" fmla="*/ 0 h 168"/>
                  <a:gd name="T8" fmla="*/ 276 w 293"/>
                  <a:gd name="T9" fmla="*/ 140 h 168"/>
                  <a:gd name="T10" fmla="*/ 276 w 293"/>
                  <a:gd name="T11" fmla="*/ 140 h 168"/>
                  <a:gd name="T12" fmla="*/ 275 w 293"/>
                  <a:gd name="T13" fmla="*/ 147 h 168"/>
                  <a:gd name="T14" fmla="*/ 272 w 293"/>
                  <a:gd name="T15" fmla="*/ 152 h 168"/>
                  <a:gd name="T16" fmla="*/ 268 w 293"/>
                  <a:gd name="T17" fmla="*/ 156 h 168"/>
                  <a:gd name="T18" fmla="*/ 262 w 293"/>
                  <a:gd name="T19" fmla="*/ 160 h 168"/>
                  <a:gd name="T20" fmla="*/ 257 w 293"/>
                  <a:gd name="T21" fmla="*/ 163 h 168"/>
                  <a:gd name="T22" fmla="*/ 250 w 293"/>
                  <a:gd name="T23" fmla="*/ 166 h 168"/>
                  <a:gd name="T24" fmla="*/ 245 w 293"/>
                  <a:gd name="T25" fmla="*/ 167 h 168"/>
                  <a:gd name="T26" fmla="*/ 239 w 293"/>
                  <a:gd name="T27" fmla="*/ 168 h 168"/>
                  <a:gd name="T28" fmla="*/ 239 w 293"/>
                  <a:gd name="T29" fmla="*/ 168 h 168"/>
                  <a:gd name="T30" fmla="*/ 0 w 293"/>
                  <a:gd name="T31" fmla="*/ 163 h 168"/>
                  <a:gd name="T32" fmla="*/ 0 w 293"/>
                  <a:gd name="T33" fmla="*/ 163 h 168"/>
                  <a:gd name="T34" fmla="*/ 0 w 293"/>
                  <a:gd name="T35" fmla="*/ 0 h 168"/>
                  <a:gd name="T36" fmla="*/ 0 w 293"/>
                  <a:gd name="T37" fmla="*/ 0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3"/>
                  <a:gd name="T58" fmla="*/ 0 h 168"/>
                  <a:gd name="T59" fmla="*/ 293 w 293"/>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3" h="168">
                    <a:moveTo>
                      <a:pt x="0" y="0"/>
                    </a:moveTo>
                    <a:lnTo>
                      <a:pt x="0" y="0"/>
                    </a:lnTo>
                    <a:lnTo>
                      <a:pt x="293" y="0"/>
                    </a:lnTo>
                    <a:lnTo>
                      <a:pt x="293" y="0"/>
                    </a:lnTo>
                    <a:lnTo>
                      <a:pt x="276" y="140"/>
                    </a:lnTo>
                    <a:lnTo>
                      <a:pt x="276" y="140"/>
                    </a:lnTo>
                    <a:lnTo>
                      <a:pt x="275" y="147"/>
                    </a:lnTo>
                    <a:lnTo>
                      <a:pt x="272" y="152"/>
                    </a:lnTo>
                    <a:lnTo>
                      <a:pt x="268" y="156"/>
                    </a:lnTo>
                    <a:lnTo>
                      <a:pt x="262" y="160"/>
                    </a:lnTo>
                    <a:lnTo>
                      <a:pt x="257" y="163"/>
                    </a:lnTo>
                    <a:lnTo>
                      <a:pt x="250" y="166"/>
                    </a:lnTo>
                    <a:lnTo>
                      <a:pt x="245" y="167"/>
                    </a:lnTo>
                    <a:lnTo>
                      <a:pt x="239" y="168"/>
                    </a:lnTo>
                    <a:lnTo>
                      <a:pt x="239" y="168"/>
                    </a:lnTo>
                    <a:lnTo>
                      <a:pt x="0" y="163"/>
                    </a:lnTo>
                    <a:lnTo>
                      <a:pt x="0" y="163"/>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42" name="Freeform 28"/>
              <p:cNvSpPr>
                <a:spLocks noChangeArrowheads="1"/>
              </p:cNvSpPr>
              <p:nvPr/>
            </p:nvSpPr>
            <p:spPr bwMode="auto">
              <a:xfrm>
                <a:off x="955675" y="152400"/>
                <a:ext cx="458788" cy="266700"/>
              </a:xfrm>
              <a:custGeom>
                <a:avLst/>
                <a:gdLst>
                  <a:gd name="T0" fmla="*/ 0 w 289"/>
                  <a:gd name="T1" fmla="*/ 0 h 168"/>
                  <a:gd name="T2" fmla="*/ 0 w 289"/>
                  <a:gd name="T3" fmla="*/ 0 h 168"/>
                  <a:gd name="T4" fmla="*/ 289 w 289"/>
                  <a:gd name="T5" fmla="*/ 0 h 168"/>
                  <a:gd name="T6" fmla="*/ 289 w 289"/>
                  <a:gd name="T7" fmla="*/ 0 h 168"/>
                  <a:gd name="T8" fmla="*/ 272 w 289"/>
                  <a:gd name="T9" fmla="*/ 140 h 168"/>
                  <a:gd name="T10" fmla="*/ 272 w 289"/>
                  <a:gd name="T11" fmla="*/ 140 h 168"/>
                  <a:gd name="T12" fmla="*/ 271 w 289"/>
                  <a:gd name="T13" fmla="*/ 147 h 168"/>
                  <a:gd name="T14" fmla="*/ 268 w 289"/>
                  <a:gd name="T15" fmla="*/ 151 h 168"/>
                  <a:gd name="T16" fmla="*/ 264 w 289"/>
                  <a:gd name="T17" fmla="*/ 156 h 168"/>
                  <a:gd name="T18" fmla="*/ 258 w 289"/>
                  <a:gd name="T19" fmla="*/ 160 h 168"/>
                  <a:gd name="T20" fmla="*/ 253 w 289"/>
                  <a:gd name="T21" fmla="*/ 163 h 168"/>
                  <a:gd name="T22" fmla="*/ 248 w 289"/>
                  <a:gd name="T23" fmla="*/ 166 h 168"/>
                  <a:gd name="T24" fmla="*/ 235 w 289"/>
                  <a:gd name="T25" fmla="*/ 168 h 168"/>
                  <a:gd name="T26" fmla="*/ 235 w 289"/>
                  <a:gd name="T27" fmla="*/ 168 h 168"/>
                  <a:gd name="T28" fmla="*/ 0 w 289"/>
                  <a:gd name="T29" fmla="*/ 161 h 168"/>
                  <a:gd name="T30" fmla="*/ 0 w 289"/>
                  <a:gd name="T31" fmla="*/ 161 h 168"/>
                  <a:gd name="T32" fmla="*/ 0 w 289"/>
                  <a:gd name="T33" fmla="*/ 0 h 168"/>
                  <a:gd name="T34" fmla="*/ 0 w 289"/>
                  <a:gd name="T35" fmla="*/ 0 h 1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9"/>
                  <a:gd name="T55" fmla="*/ 0 h 168"/>
                  <a:gd name="T56" fmla="*/ 289 w 289"/>
                  <a:gd name="T57" fmla="*/ 168 h 1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9" h="168">
                    <a:moveTo>
                      <a:pt x="0" y="0"/>
                    </a:moveTo>
                    <a:lnTo>
                      <a:pt x="0" y="0"/>
                    </a:lnTo>
                    <a:lnTo>
                      <a:pt x="289" y="0"/>
                    </a:lnTo>
                    <a:lnTo>
                      <a:pt x="289" y="0"/>
                    </a:lnTo>
                    <a:lnTo>
                      <a:pt x="272" y="140"/>
                    </a:lnTo>
                    <a:lnTo>
                      <a:pt x="272" y="140"/>
                    </a:lnTo>
                    <a:lnTo>
                      <a:pt x="271" y="147"/>
                    </a:lnTo>
                    <a:lnTo>
                      <a:pt x="268" y="151"/>
                    </a:lnTo>
                    <a:lnTo>
                      <a:pt x="264" y="156"/>
                    </a:lnTo>
                    <a:lnTo>
                      <a:pt x="258" y="160"/>
                    </a:lnTo>
                    <a:lnTo>
                      <a:pt x="253" y="163"/>
                    </a:lnTo>
                    <a:lnTo>
                      <a:pt x="248" y="166"/>
                    </a:lnTo>
                    <a:lnTo>
                      <a:pt x="235" y="168"/>
                    </a:lnTo>
                    <a:lnTo>
                      <a:pt x="235" y="168"/>
                    </a:lnTo>
                    <a:lnTo>
                      <a:pt x="0" y="161"/>
                    </a:lnTo>
                    <a:lnTo>
                      <a:pt x="0" y="161"/>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43" name="Freeform 29"/>
              <p:cNvSpPr>
                <a:spLocks noChangeArrowheads="1"/>
              </p:cNvSpPr>
              <p:nvPr/>
            </p:nvSpPr>
            <p:spPr bwMode="auto">
              <a:xfrm>
                <a:off x="962025" y="152400"/>
                <a:ext cx="452438" cy="265113"/>
              </a:xfrm>
              <a:custGeom>
                <a:avLst/>
                <a:gdLst>
                  <a:gd name="T0" fmla="*/ 0 w 285"/>
                  <a:gd name="T1" fmla="*/ 0 h 167"/>
                  <a:gd name="T2" fmla="*/ 0 w 285"/>
                  <a:gd name="T3" fmla="*/ 0 h 167"/>
                  <a:gd name="T4" fmla="*/ 285 w 285"/>
                  <a:gd name="T5" fmla="*/ 0 h 167"/>
                  <a:gd name="T6" fmla="*/ 285 w 285"/>
                  <a:gd name="T7" fmla="*/ 0 h 167"/>
                  <a:gd name="T8" fmla="*/ 268 w 285"/>
                  <a:gd name="T9" fmla="*/ 140 h 167"/>
                  <a:gd name="T10" fmla="*/ 268 w 285"/>
                  <a:gd name="T11" fmla="*/ 140 h 167"/>
                  <a:gd name="T12" fmla="*/ 267 w 285"/>
                  <a:gd name="T13" fmla="*/ 147 h 167"/>
                  <a:gd name="T14" fmla="*/ 264 w 285"/>
                  <a:gd name="T15" fmla="*/ 151 h 167"/>
                  <a:gd name="T16" fmla="*/ 260 w 285"/>
                  <a:gd name="T17" fmla="*/ 156 h 167"/>
                  <a:gd name="T18" fmla="*/ 254 w 285"/>
                  <a:gd name="T19" fmla="*/ 160 h 167"/>
                  <a:gd name="T20" fmla="*/ 249 w 285"/>
                  <a:gd name="T21" fmla="*/ 163 h 167"/>
                  <a:gd name="T22" fmla="*/ 244 w 285"/>
                  <a:gd name="T23" fmla="*/ 166 h 167"/>
                  <a:gd name="T24" fmla="*/ 231 w 285"/>
                  <a:gd name="T25" fmla="*/ 167 h 167"/>
                  <a:gd name="T26" fmla="*/ 231 w 285"/>
                  <a:gd name="T27" fmla="*/ 167 h 167"/>
                  <a:gd name="T28" fmla="*/ 0 w 285"/>
                  <a:gd name="T29" fmla="*/ 160 h 167"/>
                  <a:gd name="T30" fmla="*/ 0 w 285"/>
                  <a:gd name="T31" fmla="*/ 160 h 167"/>
                  <a:gd name="T32" fmla="*/ 0 w 285"/>
                  <a:gd name="T33" fmla="*/ 0 h 167"/>
                  <a:gd name="T34" fmla="*/ 0 w 285"/>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5"/>
                  <a:gd name="T55" fmla="*/ 0 h 167"/>
                  <a:gd name="T56" fmla="*/ 285 w 285"/>
                  <a:gd name="T57" fmla="*/ 167 h 1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5" h="167">
                    <a:moveTo>
                      <a:pt x="0" y="0"/>
                    </a:moveTo>
                    <a:lnTo>
                      <a:pt x="0" y="0"/>
                    </a:lnTo>
                    <a:lnTo>
                      <a:pt x="285" y="0"/>
                    </a:lnTo>
                    <a:lnTo>
                      <a:pt x="285" y="0"/>
                    </a:lnTo>
                    <a:lnTo>
                      <a:pt x="268" y="140"/>
                    </a:lnTo>
                    <a:lnTo>
                      <a:pt x="268" y="140"/>
                    </a:lnTo>
                    <a:lnTo>
                      <a:pt x="267" y="147"/>
                    </a:lnTo>
                    <a:lnTo>
                      <a:pt x="264" y="151"/>
                    </a:lnTo>
                    <a:lnTo>
                      <a:pt x="260" y="156"/>
                    </a:lnTo>
                    <a:lnTo>
                      <a:pt x="254" y="160"/>
                    </a:lnTo>
                    <a:lnTo>
                      <a:pt x="249" y="163"/>
                    </a:lnTo>
                    <a:lnTo>
                      <a:pt x="244" y="166"/>
                    </a:lnTo>
                    <a:lnTo>
                      <a:pt x="231" y="167"/>
                    </a:lnTo>
                    <a:lnTo>
                      <a:pt x="231" y="167"/>
                    </a:lnTo>
                    <a:lnTo>
                      <a:pt x="0" y="160"/>
                    </a:lnTo>
                    <a:lnTo>
                      <a:pt x="0" y="160"/>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44" name="Freeform 30"/>
              <p:cNvSpPr>
                <a:spLocks noChangeArrowheads="1"/>
              </p:cNvSpPr>
              <p:nvPr/>
            </p:nvSpPr>
            <p:spPr bwMode="auto">
              <a:xfrm>
                <a:off x="968375" y="152400"/>
                <a:ext cx="446088" cy="265113"/>
              </a:xfrm>
              <a:custGeom>
                <a:avLst/>
                <a:gdLst>
                  <a:gd name="T0" fmla="*/ 0 w 281"/>
                  <a:gd name="T1" fmla="*/ 0 h 167"/>
                  <a:gd name="T2" fmla="*/ 0 w 281"/>
                  <a:gd name="T3" fmla="*/ 0 h 167"/>
                  <a:gd name="T4" fmla="*/ 281 w 281"/>
                  <a:gd name="T5" fmla="*/ 0 h 167"/>
                  <a:gd name="T6" fmla="*/ 281 w 281"/>
                  <a:gd name="T7" fmla="*/ 0 h 167"/>
                  <a:gd name="T8" fmla="*/ 264 w 281"/>
                  <a:gd name="T9" fmla="*/ 140 h 167"/>
                  <a:gd name="T10" fmla="*/ 264 w 281"/>
                  <a:gd name="T11" fmla="*/ 140 h 167"/>
                  <a:gd name="T12" fmla="*/ 263 w 281"/>
                  <a:gd name="T13" fmla="*/ 145 h 167"/>
                  <a:gd name="T14" fmla="*/ 260 w 281"/>
                  <a:gd name="T15" fmla="*/ 151 h 167"/>
                  <a:gd name="T16" fmla="*/ 256 w 281"/>
                  <a:gd name="T17" fmla="*/ 156 h 167"/>
                  <a:gd name="T18" fmla="*/ 250 w 281"/>
                  <a:gd name="T19" fmla="*/ 160 h 167"/>
                  <a:gd name="T20" fmla="*/ 245 w 281"/>
                  <a:gd name="T21" fmla="*/ 163 h 167"/>
                  <a:gd name="T22" fmla="*/ 240 w 281"/>
                  <a:gd name="T23" fmla="*/ 166 h 167"/>
                  <a:gd name="T24" fmla="*/ 229 w 281"/>
                  <a:gd name="T25" fmla="*/ 167 h 167"/>
                  <a:gd name="T26" fmla="*/ 229 w 281"/>
                  <a:gd name="T27" fmla="*/ 167 h 167"/>
                  <a:gd name="T28" fmla="*/ 0 w 281"/>
                  <a:gd name="T29" fmla="*/ 159 h 167"/>
                  <a:gd name="T30" fmla="*/ 0 w 281"/>
                  <a:gd name="T31" fmla="*/ 159 h 167"/>
                  <a:gd name="T32" fmla="*/ 0 w 281"/>
                  <a:gd name="T33" fmla="*/ 0 h 167"/>
                  <a:gd name="T34" fmla="*/ 0 w 281"/>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1"/>
                  <a:gd name="T55" fmla="*/ 0 h 167"/>
                  <a:gd name="T56" fmla="*/ 281 w 281"/>
                  <a:gd name="T57" fmla="*/ 167 h 1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1" h="167">
                    <a:moveTo>
                      <a:pt x="0" y="0"/>
                    </a:moveTo>
                    <a:lnTo>
                      <a:pt x="0" y="0"/>
                    </a:lnTo>
                    <a:lnTo>
                      <a:pt x="281" y="0"/>
                    </a:lnTo>
                    <a:lnTo>
                      <a:pt x="281" y="0"/>
                    </a:lnTo>
                    <a:lnTo>
                      <a:pt x="264" y="140"/>
                    </a:lnTo>
                    <a:lnTo>
                      <a:pt x="264" y="140"/>
                    </a:lnTo>
                    <a:lnTo>
                      <a:pt x="263" y="145"/>
                    </a:lnTo>
                    <a:lnTo>
                      <a:pt x="260" y="151"/>
                    </a:lnTo>
                    <a:lnTo>
                      <a:pt x="256" y="156"/>
                    </a:lnTo>
                    <a:lnTo>
                      <a:pt x="250" y="160"/>
                    </a:lnTo>
                    <a:lnTo>
                      <a:pt x="245" y="163"/>
                    </a:lnTo>
                    <a:lnTo>
                      <a:pt x="240" y="166"/>
                    </a:lnTo>
                    <a:lnTo>
                      <a:pt x="229" y="167"/>
                    </a:lnTo>
                    <a:lnTo>
                      <a:pt x="229" y="167"/>
                    </a:lnTo>
                    <a:lnTo>
                      <a:pt x="0" y="159"/>
                    </a:lnTo>
                    <a:lnTo>
                      <a:pt x="0" y="159"/>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45" name="Freeform 31"/>
              <p:cNvSpPr>
                <a:spLocks noChangeArrowheads="1"/>
              </p:cNvSpPr>
              <p:nvPr/>
            </p:nvSpPr>
            <p:spPr bwMode="auto">
              <a:xfrm>
                <a:off x="973137" y="152400"/>
                <a:ext cx="441325" cy="265113"/>
              </a:xfrm>
              <a:custGeom>
                <a:avLst/>
                <a:gdLst>
                  <a:gd name="T0" fmla="*/ 1 w 278"/>
                  <a:gd name="T1" fmla="*/ 0 h 167"/>
                  <a:gd name="T2" fmla="*/ 1 w 278"/>
                  <a:gd name="T3" fmla="*/ 0 h 167"/>
                  <a:gd name="T4" fmla="*/ 278 w 278"/>
                  <a:gd name="T5" fmla="*/ 0 h 167"/>
                  <a:gd name="T6" fmla="*/ 278 w 278"/>
                  <a:gd name="T7" fmla="*/ 0 h 167"/>
                  <a:gd name="T8" fmla="*/ 261 w 278"/>
                  <a:gd name="T9" fmla="*/ 140 h 167"/>
                  <a:gd name="T10" fmla="*/ 261 w 278"/>
                  <a:gd name="T11" fmla="*/ 140 h 167"/>
                  <a:gd name="T12" fmla="*/ 260 w 278"/>
                  <a:gd name="T13" fmla="*/ 145 h 167"/>
                  <a:gd name="T14" fmla="*/ 257 w 278"/>
                  <a:gd name="T15" fmla="*/ 151 h 167"/>
                  <a:gd name="T16" fmla="*/ 253 w 278"/>
                  <a:gd name="T17" fmla="*/ 156 h 167"/>
                  <a:gd name="T18" fmla="*/ 247 w 278"/>
                  <a:gd name="T19" fmla="*/ 159 h 167"/>
                  <a:gd name="T20" fmla="*/ 242 w 278"/>
                  <a:gd name="T21" fmla="*/ 163 h 167"/>
                  <a:gd name="T22" fmla="*/ 237 w 278"/>
                  <a:gd name="T23" fmla="*/ 166 h 167"/>
                  <a:gd name="T24" fmla="*/ 226 w 278"/>
                  <a:gd name="T25" fmla="*/ 167 h 167"/>
                  <a:gd name="T26" fmla="*/ 226 w 278"/>
                  <a:gd name="T27" fmla="*/ 167 h 167"/>
                  <a:gd name="T28" fmla="*/ 0 w 278"/>
                  <a:gd name="T29" fmla="*/ 157 h 167"/>
                  <a:gd name="T30" fmla="*/ 0 w 278"/>
                  <a:gd name="T31" fmla="*/ 157 h 167"/>
                  <a:gd name="T32" fmla="*/ 1 w 278"/>
                  <a:gd name="T33" fmla="*/ 0 h 167"/>
                  <a:gd name="T34" fmla="*/ 1 w 278"/>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
                  <a:gd name="T55" fmla="*/ 0 h 167"/>
                  <a:gd name="T56" fmla="*/ 278 w 278"/>
                  <a:gd name="T57" fmla="*/ 167 h 1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 h="167">
                    <a:moveTo>
                      <a:pt x="1" y="0"/>
                    </a:moveTo>
                    <a:lnTo>
                      <a:pt x="1" y="0"/>
                    </a:lnTo>
                    <a:lnTo>
                      <a:pt x="278" y="0"/>
                    </a:lnTo>
                    <a:lnTo>
                      <a:pt x="278" y="0"/>
                    </a:lnTo>
                    <a:lnTo>
                      <a:pt x="261" y="140"/>
                    </a:lnTo>
                    <a:lnTo>
                      <a:pt x="261" y="140"/>
                    </a:lnTo>
                    <a:lnTo>
                      <a:pt x="260" y="145"/>
                    </a:lnTo>
                    <a:lnTo>
                      <a:pt x="257" y="151"/>
                    </a:lnTo>
                    <a:lnTo>
                      <a:pt x="253" y="156"/>
                    </a:lnTo>
                    <a:lnTo>
                      <a:pt x="247" y="159"/>
                    </a:lnTo>
                    <a:lnTo>
                      <a:pt x="242" y="163"/>
                    </a:lnTo>
                    <a:lnTo>
                      <a:pt x="237" y="166"/>
                    </a:lnTo>
                    <a:lnTo>
                      <a:pt x="226" y="167"/>
                    </a:lnTo>
                    <a:lnTo>
                      <a:pt x="226" y="167"/>
                    </a:lnTo>
                    <a:lnTo>
                      <a:pt x="0" y="157"/>
                    </a:lnTo>
                    <a:lnTo>
                      <a:pt x="0" y="157"/>
                    </a:lnTo>
                    <a:lnTo>
                      <a:pt x="1" y="0"/>
                    </a:lnTo>
                    <a:lnTo>
                      <a:pt x="1"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46" name="Freeform 32"/>
              <p:cNvSpPr>
                <a:spLocks noChangeArrowheads="1"/>
              </p:cNvSpPr>
              <p:nvPr/>
            </p:nvSpPr>
            <p:spPr bwMode="auto">
              <a:xfrm>
                <a:off x="979487" y="152400"/>
                <a:ext cx="434975" cy="265113"/>
              </a:xfrm>
              <a:custGeom>
                <a:avLst/>
                <a:gdLst>
                  <a:gd name="T0" fmla="*/ 1 w 274"/>
                  <a:gd name="T1" fmla="*/ 0 h 167"/>
                  <a:gd name="T2" fmla="*/ 1 w 274"/>
                  <a:gd name="T3" fmla="*/ 0 h 167"/>
                  <a:gd name="T4" fmla="*/ 274 w 274"/>
                  <a:gd name="T5" fmla="*/ 0 h 167"/>
                  <a:gd name="T6" fmla="*/ 274 w 274"/>
                  <a:gd name="T7" fmla="*/ 0 h 167"/>
                  <a:gd name="T8" fmla="*/ 257 w 274"/>
                  <a:gd name="T9" fmla="*/ 140 h 167"/>
                  <a:gd name="T10" fmla="*/ 257 w 274"/>
                  <a:gd name="T11" fmla="*/ 140 h 167"/>
                  <a:gd name="T12" fmla="*/ 256 w 274"/>
                  <a:gd name="T13" fmla="*/ 145 h 167"/>
                  <a:gd name="T14" fmla="*/ 253 w 274"/>
                  <a:gd name="T15" fmla="*/ 151 h 167"/>
                  <a:gd name="T16" fmla="*/ 249 w 274"/>
                  <a:gd name="T17" fmla="*/ 156 h 167"/>
                  <a:gd name="T18" fmla="*/ 245 w 274"/>
                  <a:gd name="T19" fmla="*/ 159 h 167"/>
                  <a:gd name="T20" fmla="*/ 239 w 274"/>
                  <a:gd name="T21" fmla="*/ 163 h 167"/>
                  <a:gd name="T22" fmla="*/ 233 w 274"/>
                  <a:gd name="T23" fmla="*/ 164 h 167"/>
                  <a:gd name="T24" fmla="*/ 222 w 274"/>
                  <a:gd name="T25" fmla="*/ 167 h 167"/>
                  <a:gd name="T26" fmla="*/ 222 w 274"/>
                  <a:gd name="T27" fmla="*/ 167 h 167"/>
                  <a:gd name="T28" fmla="*/ 0 w 274"/>
                  <a:gd name="T29" fmla="*/ 156 h 167"/>
                  <a:gd name="T30" fmla="*/ 0 w 274"/>
                  <a:gd name="T31" fmla="*/ 156 h 167"/>
                  <a:gd name="T32" fmla="*/ 1 w 274"/>
                  <a:gd name="T33" fmla="*/ 0 h 167"/>
                  <a:gd name="T34" fmla="*/ 1 w 274"/>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4"/>
                  <a:gd name="T55" fmla="*/ 0 h 167"/>
                  <a:gd name="T56" fmla="*/ 274 w 274"/>
                  <a:gd name="T57" fmla="*/ 167 h 1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4" h="167">
                    <a:moveTo>
                      <a:pt x="1" y="0"/>
                    </a:moveTo>
                    <a:lnTo>
                      <a:pt x="1" y="0"/>
                    </a:lnTo>
                    <a:lnTo>
                      <a:pt x="274" y="0"/>
                    </a:lnTo>
                    <a:lnTo>
                      <a:pt x="274" y="0"/>
                    </a:lnTo>
                    <a:lnTo>
                      <a:pt x="257" y="140"/>
                    </a:lnTo>
                    <a:lnTo>
                      <a:pt x="257" y="140"/>
                    </a:lnTo>
                    <a:lnTo>
                      <a:pt x="256" y="145"/>
                    </a:lnTo>
                    <a:lnTo>
                      <a:pt x="253" y="151"/>
                    </a:lnTo>
                    <a:lnTo>
                      <a:pt x="249" y="156"/>
                    </a:lnTo>
                    <a:lnTo>
                      <a:pt x="245" y="159"/>
                    </a:lnTo>
                    <a:lnTo>
                      <a:pt x="239" y="163"/>
                    </a:lnTo>
                    <a:lnTo>
                      <a:pt x="233" y="164"/>
                    </a:lnTo>
                    <a:lnTo>
                      <a:pt x="222" y="167"/>
                    </a:lnTo>
                    <a:lnTo>
                      <a:pt x="222" y="167"/>
                    </a:lnTo>
                    <a:lnTo>
                      <a:pt x="0" y="156"/>
                    </a:lnTo>
                    <a:lnTo>
                      <a:pt x="0" y="156"/>
                    </a:lnTo>
                    <a:lnTo>
                      <a:pt x="1" y="0"/>
                    </a:lnTo>
                    <a:lnTo>
                      <a:pt x="1"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47" name="Freeform 33"/>
              <p:cNvSpPr>
                <a:spLocks noChangeArrowheads="1"/>
              </p:cNvSpPr>
              <p:nvPr/>
            </p:nvSpPr>
            <p:spPr bwMode="auto">
              <a:xfrm>
                <a:off x="985837" y="152400"/>
                <a:ext cx="428625" cy="265113"/>
              </a:xfrm>
              <a:custGeom>
                <a:avLst/>
                <a:gdLst>
                  <a:gd name="T0" fmla="*/ 0 w 270"/>
                  <a:gd name="T1" fmla="*/ 0 h 167"/>
                  <a:gd name="T2" fmla="*/ 0 w 270"/>
                  <a:gd name="T3" fmla="*/ 0 h 167"/>
                  <a:gd name="T4" fmla="*/ 270 w 270"/>
                  <a:gd name="T5" fmla="*/ 0 h 167"/>
                  <a:gd name="T6" fmla="*/ 270 w 270"/>
                  <a:gd name="T7" fmla="*/ 0 h 167"/>
                  <a:gd name="T8" fmla="*/ 253 w 270"/>
                  <a:gd name="T9" fmla="*/ 140 h 167"/>
                  <a:gd name="T10" fmla="*/ 253 w 270"/>
                  <a:gd name="T11" fmla="*/ 140 h 167"/>
                  <a:gd name="T12" fmla="*/ 252 w 270"/>
                  <a:gd name="T13" fmla="*/ 145 h 167"/>
                  <a:gd name="T14" fmla="*/ 249 w 270"/>
                  <a:gd name="T15" fmla="*/ 151 h 167"/>
                  <a:gd name="T16" fmla="*/ 245 w 270"/>
                  <a:gd name="T17" fmla="*/ 155 h 167"/>
                  <a:gd name="T18" fmla="*/ 241 w 270"/>
                  <a:gd name="T19" fmla="*/ 159 h 167"/>
                  <a:gd name="T20" fmla="*/ 235 w 270"/>
                  <a:gd name="T21" fmla="*/ 163 h 167"/>
                  <a:gd name="T22" fmla="*/ 230 w 270"/>
                  <a:gd name="T23" fmla="*/ 164 h 167"/>
                  <a:gd name="T24" fmla="*/ 219 w 270"/>
                  <a:gd name="T25" fmla="*/ 167 h 167"/>
                  <a:gd name="T26" fmla="*/ 219 w 270"/>
                  <a:gd name="T27" fmla="*/ 167 h 167"/>
                  <a:gd name="T28" fmla="*/ 0 w 270"/>
                  <a:gd name="T29" fmla="*/ 156 h 167"/>
                  <a:gd name="T30" fmla="*/ 0 w 270"/>
                  <a:gd name="T31" fmla="*/ 156 h 167"/>
                  <a:gd name="T32" fmla="*/ 0 w 270"/>
                  <a:gd name="T33" fmla="*/ 0 h 167"/>
                  <a:gd name="T34" fmla="*/ 0 w 270"/>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0"/>
                  <a:gd name="T55" fmla="*/ 0 h 167"/>
                  <a:gd name="T56" fmla="*/ 270 w 270"/>
                  <a:gd name="T57" fmla="*/ 167 h 1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0" h="167">
                    <a:moveTo>
                      <a:pt x="0" y="0"/>
                    </a:moveTo>
                    <a:lnTo>
                      <a:pt x="0" y="0"/>
                    </a:lnTo>
                    <a:lnTo>
                      <a:pt x="270" y="0"/>
                    </a:lnTo>
                    <a:lnTo>
                      <a:pt x="270" y="0"/>
                    </a:lnTo>
                    <a:lnTo>
                      <a:pt x="253" y="140"/>
                    </a:lnTo>
                    <a:lnTo>
                      <a:pt x="253" y="140"/>
                    </a:lnTo>
                    <a:lnTo>
                      <a:pt x="252" y="145"/>
                    </a:lnTo>
                    <a:lnTo>
                      <a:pt x="249" y="151"/>
                    </a:lnTo>
                    <a:lnTo>
                      <a:pt x="245" y="155"/>
                    </a:lnTo>
                    <a:lnTo>
                      <a:pt x="241" y="159"/>
                    </a:lnTo>
                    <a:lnTo>
                      <a:pt x="235" y="163"/>
                    </a:lnTo>
                    <a:lnTo>
                      <a:pt x="230" y="164"/>
                    </a:lnTo>
                    <a:lnTo>
                      <a:pt x="219" y="167"/>
                    </a:lnTo>
                    <a:lnTo>
                      <a:pt x="219" y="167"/>
                    </a:lnTo>
                    <a:lnTo>
                      <a:pt x="0" y="156"/>
                    </a:lnTo>
                    <a:lnTo>
                      <a:pt x="0" y="156"/>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48" name="Freeform 34"/>
              <p:cNvSpPr>
                <a:spLocks noChangeArrowheads="1"/>
              </p:cNvSpPr>
              <p:nvPr/>
            </p:nvSpPr>
            <p:spPr bwMode="auto">
              <a:xfrm>
                <a:off x="992187" y="152400"/>
                <a:ext cx="422275" cy="265113"/>
              </a:xfrm>
              <a:custGeom>
                <a:avLst/>
                <a:gdLst>
                  <a:gd name="T0" fmla="*/ 0 w 266"/>
                  <a:gd name="T1" fmla="*/ 0 h 167"/>
                  <a:gd name="T2" fmla="*/ 0 w 266"/>
                  <a:gd name="T3" fmla="*/ 0 h 167"/>
                  <a:gd name="T4" fmla="*/ 266 w 266"/>
                  <a:gd name="T5" fmla="*/ 0 h 167"/>
                  <a:gd name="T6" fmla="*/ 266 w 266"/>
                  <a:gd name="T7" fmla="*/ 0 h 167"/>
                  <a:gd name="T8" fmla="*/ 249 w 266"/>
                  <a:gd name="T9" fmla="*/ 140 h 167"/>
                  <a:gd name="T10" fmla="*/ 249 w 266"/>
                  <a:gd name="T11" fmla="*/ 140 h 167"/>
                  <a:gd name="T12" fmla="*/ 248 w 266"/>
                  <a:gd name="T13" fmla="*/ 145 h 167"/>
                  <a:gd name="T14" fmla="*/ 245 w 266"/>
                  <a:gd name="T15" fmla="*/ 151 h 167"/>
                  <a:gd name="T16" fmla="*/ 241 w 266"/>
                  <a:gd name="T17" fmla="*/ 155 h 167"/>
                  <a:gd name="T18" fmla="*/ 237 w 266"/>
                  <a:gd name="T19" fmla="*/ 159 h 167"/>
                  <a:gd name="T20" fmla="*/ 226 w 266"/>
                  <a:gd name="T21" fmla="*/ 164 h 167"/>
                  <a:gd name="T22" fmla="*/ 215 w 266"/>
                  <a:gd name="T23" fmla="*/ 167 h 167"/>
                  <a:gd name="T24" fmla="*/ 215 w 266"/>
                  <a:gd name="T25" fmla="*/ 167 h 167"/>
                  <a:gd name="T26" fmla="*/ 0 w 266"/>
                  <a:gd name="T27" fmla="*/ 155 h 167"/>
                  <a:gd name="T28" fmla="*/ 0 w 266"/>
                  <a:gd name="T29" fmla="*/ 155 h 167"/>
                  <a:gd name="T30" fmla="*/ 0 w 266"/>
                  <a:gd name="T31" fmla="*/ 0 h 167"/>
                  <a:gd name="T32" fmla="*/ 0 w 266"/>
                  <a:gd name="T33" fmla="*/ 0 h 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6"/>
                  <a:gd name="T52" fmla="*/ 0 h 167"/>
                  <a:gd name="T53" fmla="*/ 266 w 266"/>
                  <a:gd name="T54" fmla="*/ 167 h 1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6" h="167">
                    <a:moveTo>
                      <a:pt x="0" y="0"/>
                    </a:moveTo>
                    <a:lnTo>
                      <a:pt x="0" y="0"/>
                    </a:lnTo>
                    <a:lnTo>
                      <a:pt x="266" y="0"/>
                    </a:lnTo>
                    <a:lnTo>
                      <a:pt x="266" y="0"/>
                    </a:lnTo>
                    <a:lnTo>
                      <a:pt x="249" y="140"/>
                    </a:lnTo>
                    <a:lnTo>
                      <a:pt x="249" y="140"/>
                    </a:lnTo>
                    <a:lnTo>
                      <a:pt x="248" y="145"/>
                    </a:lnTo>
                    <a:lnTo>
                      <a:pt x="245" y="151"/>
                    </a:lnTo>
                    <a:lnTo>
                      <a:pt x="241" y="155"/>
                    </a:lnTo>
                    <a:lnTo>
                      <a:pt x="237" y="159"/>
                    </a:lnTo>
                    <a:lnTo>
                      <a:pt x="226" y="164"/>
                    </a:lnTo>
                    <a:lnTo>
                      <a:pt x="215" y="167"/>
                    </a:lnTo>
                    <a:lnTo>
                      <a:pt x="215" y="167"/>
                    </a:lnTo>
                    <a:lnTo>
                      <a:pt x="0" y="155"/>
                    </a:lnTo>
                    <a:lnTo>
                      <a:pt x="0" y="155"/>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49" name="Freeform 35"/>
              <p:cNvSpPr>
                <a:spLocks noChangeArrowheads="1"/>
              </p:cNvSpPr>
              <p:nvPr/>
            </p:nvSpPr>
            <p:spPr bwMode="auto">
              <a:xfrm>
                <a:off x="995362" y="152400"/>
                <a:ext cx="419100" cy="265113"/>
              </a:xfrm>
              <a:custGeom>
                <a:avLst/>
                <a:gdLst>
                  <a:gd name="T0" fmla="*/ 2 w 264"/>
                  <a:gd name="T1" fmla="*/ 0 h 167"/>
                  <a:gd name="T2" fmla="*/ 2 w 264"/>
                  <a:gd name="T3" fmla="*/ 0 h 167"/>
                  <a:gd name="T4" fmla="*/ 264 w 264"/>
                  <a:gd name="T5" fmla="*/ 0 h 167"/>
                  <a:gd name="T6" fmla="*/ 264 w 264"/>
                  <a:gd name="T7" fmla="*/ 0 h 167"/>
                  <a:gd name="T8" fmla="*/ 247 w 264"/>
                  <a:gd name="T9" fmla="*/ 140 h 167"/>
                  <a:gd name="T10" fmla="*/ 247 w 264"/>
                  <a:gd name="T11" fmla="*/ 140 h 167"/>
                  <a:gd name="T12" fmla="*/ 246 w 264"/>
                  <a:gd name="T13" fmla="*/ 145 h 167"/>
                  <a:gd name="T14" fmla="*/ 243 w 264"/>
                  <a:gd name="T15" fmla="*/ 151 h 167"/>
                  <a:gd name="T16" fmla="*/ 239 w 264"/>
                  <a:gd name="T17" fmla="*/ 155 h 167"/>
                  <a:gd name="T18" fmla="*/ 235 w 264"/>
                  <a:gd name="T19" fmla="*/ 159 h 167"/>
                  <a:gd name="T20" fmla="*/ 224 w 264"/>
                  <a:gd name="T21" fmla="*/ 164 h 167"/>
                  <a:gd name="T22" fmla="*/ 213 w 264"/>
                  <a:gd name="T23" fmla="*/ 167 h 167"/>
                  <a:gd name="T24" fmla="*/ 213 w 264"/>
                  <a:gd name="T25" fmla="*/ 167 h 167"/>
                  <a:gd name="T26" fmla="*/ 0 w 264"/>
                  <a:gd name="T27" fmla="*/ 153 h 167"/>
                  <a:gd name="T28" fmla="*/ 0 w 264"/>
                  <a:gd name="T29" fmla="*/ 153 h 167"/>
                  <a:gd name="T30" fmla="*/ 2 w 264"/>
                  <a:gd name="T31" fmla="*/ 0 h 167"/>
                  <a:gd name="T32" fmla="*/ 2 w 264"/>
                  <a:gd name="T33" fmla="*/ 0 h 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4"/>
                  <a:gd name="T52" fmla="*/ 0 h 167"/>
                  <a:gd name="T53" fmla="*/ 264 w 264"/>
                  <a:gd name="T54" fmla="*/ 167 h 1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4" h="167">
                    <a:moveTo>
                      <a:pt x="2" y="0"/>
                    </a:moveTo>
                    <a:lnTo>
                      <a:pt x="2" y="0"/>
                    </a:lnTo>
                    <a:lnTo>
                      <a:pt x="264" y="0"/>
                    </a:lnTo>
                    <a:lnTo>
                      <a:pt x="264" y="0"/>
                    </a:lnTo>
                    <a:lnTo>
                      <a:pt x="247" y="140"/>
                    </a:lnTo>
                    <a:lnTo>
                      <a:pt x="247" y="140"/>
                    </a:lnTo>
                    <a:lnTo>
                      <a:pt x="246" y="145"/>
                    </a:lnTo>
                    <a:lnTo>
                      <a:pt x="243" y="151"/>
                    </a:lnTo>
                    <a:lnTo>
                      <a:pt x="239" y="155"/>
                    </a:lnTo>
                    <a:lnTo>
                      <a:pt x="235" y="159"/>
                    </a:lnTo>
                    <a:lnTo>
                      <a:pt x="224" y="164"/>
                    </a:lnTo>
                    <a:lnTo>
                      <a:pt x="213" y="167"/>
                    </a:lnTo>
                    <a:lnTo>
                      <a:pt x="213" y="167"/>
                    </a:lnTo>
                    <a:lnTo>
                      <a:pt x="0" y="153"/>
                    </a:lnTo>
                    <a:lnTo>
                      <a:pt x="0" y="153"/>
                    </a:lnTo>
                    <a:lnTo>
                      <a:pt x="2" y="0"/>
                    </a:lnTo>
                    <a:lnTo>
                      <a:pt x="2"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50" name="Freeform 36"/>
              <p:cNvSpPr>
                <a:spLocks noChangeArrowheads="1"/>
              </p:cNvSpPr>
              <p:nvPr/>
            </p:nvSpPr>
            <p:spPr bwMode="auto">
              <a:xfrm>
                <a:off x="1001712" y="152400"/>
                <a:ext cx="412750" cy="265113"/>
              </a:xfrm>
              <a:custGeom>
                <a:avLst/>
                <a:gdLst>
                  <a:gd name="T0" fmla="*/ 2 w 260"/>
                  <a:gd name="T1" fmla="*/ 0 h 167"/>
                  <a:gd name="T2" fmla="*/ 2 w 260"/>
                  <a:gd name="T3" fmla="*/ 0 h 167"/>
                  <a:gd name="T4" fmla="*/ 260 w 260"/>
                  <a:gd name="T5" fmla="*/ 0 h 167"/>
                  <a:gd name="T6" fmla="*/ 260 w 260"/>
                  <a:gd name="T7" fmla="*/ 0 h 167"/>
                  <a:gd name="T8" fmla="*/ 243 w 260"/>
                  <a:gd name="T9" fmla="*/ 140 h 167"/>
                  <a:gd name="T10" fmla="*/ 243 w 260"/>
                  <a:gd name="T11" fmla="*/ 140 h 167"/>
                  <a:gd name="T12" fmla="*/ 242 w 260"/>
                  <a:gd name="T13" fmla="*/ 145 h 167"/>
                  <a:gd name="T14" fmla="*/ 239 w 260"/>
                  <a:gd name="T15" fmla="*/ 151 h 167"/>
                  <a:gd name="T16" fmla="*/ 235 w 260"/>
                  <a:gd name="T17" fmla="*/ 155 h 167"/>
                  <a:gd name="T18" fmla="*/ 231 w 260"/>
                  <a:gd name="T19" fmla="*/ 159 h 167"/>
                  <a:gd name="T20" fmla="*/ 220 w 260"/>
                  <a:gd name="T21" fmla="*/ 164 h 167"/>
                  <a:gd name="T22" fmla="*/ 209 w 260"/>
                  <a:gd name="T23" fmla="*/ 167 h 167"/>
                  <a:gd name="T24" fmla="*/ 209 w 260"/>
                  <a:gd name="T25" fmla="*/ 167 h 167"/>
                  <a:gd name="T26" fmla="*/ 0 w 260"/>
                  <a:gd name="T27" fmla="*/ 152 h 167"/>
                  <a:gd name="T28" fmla="*/ 0 w 260"/>
                  <a:gd name="T29" fmla="*/ 152 h 167"/>
                  <a:gd name="T30" fmla="*/ 2 w 260"/>
                  <a:gd name="T31" fmla="*/ 0 h 167"/>
                  <a:gd name="T32" fmla="*/ 2 w 260"/>
                  <a:gd name="T33" fmla="*/ 0 h 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0"/>
                  <a:gd name="T52" fmla="*/ 0 h 167"/>
                  <a:gd name="T53" fmla="*/ 260 w 260"/>
                  <a:gd name="T54" fmla="*/ 167 h 1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0" h="167">
                    <a:moveTo>
                      <a:pt x="2" y="0"/>
                    </a:moveTo>
                    <a:lnTo>
                      <a:pt x="2" y="0"/>
                    </a:lnTo>
                    <a:lnTo>
                      <a:pt x="260" y="0"/>
                    </a:lnTo>
                    <a:lnTo>
                      <a:pt x="260" y="0"/>
                    </a:lnTo>
                    <a:lnTo>
                      <a:pt x="243" y="140"/>
                    </a:lnTo>
                    <a:lnTo>
                      <a:pt x="243" y="140"/>
                    </a:lnTo>
                    <a:lnTo>
                      <a:pt x="242" y="145"/>
                    </a:lnTo>
                    <a:lnTo>
                      <a:pt x="239" y="151"/>
                    </a:lnTo>
                    <a:lnTo>
                      <a:pt x="235" y="155"/>
                    </a:lnTo>
                    <a:lnTo>
                      <a:pt x="231" y="159"/>
                    </a:lnTo>
                    <a:lnTo>
                      <a:pt x="220" y="164"/>
                    </a:lnTo>
                    <a:lnTo>
                      <a:pt x="209" y="167"/>
                    </a:lnTo>
                    <a:lnTo>
                      <a:pt x="209" y="167"/>
                    </a:lnTo>
                    <a:lnTo>
                      <a:pt x="0" y="152"/>
                    </a:lnTo>
                    <a:lnTo>
                      <a:pt x="0" y="152"/>
                    </a:lnTo>
                    <a:lnTo>
                      <a:pt x="2" y="0"/>
                    </a:lnTo>
                    <a:lnTo>
                      <a:pt x="2"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51" name="Freeform 37"/>
              <p:cNvSpPr>
                <a:spLocks noChangeArrowheads="1"/>
              </p:cNvSpPr>
              <p:nvPr/>
            </p:nvSpPr>
            <p:spPr bwMode="auto">
              <a:xfrm>
                <a:off x="1009650" y="152400"/>
                <a:ext cx="404813" cy="265113"/>
              </a:xfrm>
              <a:custGeom>
                <a:avLst/>
                <a:gdLst>
                  <a:gd name="T0" fmla="*/ 1 w 255"/>
                  <a:gd name="T1" fmla="*/ 0 h 167"/>
                  <a:gd name="T2" fmla="*/ 1 w 255"/>
                  <a:gd name="T3" fmla="*/ 0 h 167"/>
                  <a:gd name="T4" fmla="*/ 255 w 255"/>
                  <a:gd name="T5" fmla="*/ 0 h 167"/>
                  <a:gd name="T6" fmla="*/ 255 w 255"/>
                  <a:gd name="T7" fmla="*/ 0 h 167"/>
                  <a:gd name="T8" fmla="*/ 238 w 255"/>
                  <a:gd name="T9" fmla="*/ 140 h 167"/>
                  <a:gd name="T10" fmla="*/ 238 w 255"/>
                  <a:gd name="T11" fmla="*/ 140 h 167"/>
                  <a:gd name="T12" fmla="*/ 237 w 255"/>
                  <a:gd name="T13" fmla="*/ 145 h 167"/>
                  <a:gd name="T14" fmla="*/ 234 w 255"/>
                  <a:gd name="T15" fmla="*/ 151 h 167"/>
                  <a:gd name="T16" fmla="*/ 230 w 255"/>
                  <a:gd name="T17" fmla="*/ 155 h 167"/>
                  <a:gd name="T18" fmla="*/ 226 w 255"/>
                  <a:gd name="T19" fmla="*/ 159 h 167"/>
                  <a:gd name="T20" fmla="*/ 215 w 255"/>
                  <a:gd name="T21" fmla="*/ 164 h 167"/>
                  <a:gd name="T22" fmla="*/ 205 w 255"/>
                  <a:gd name="T23" fmla="*/ 167 h 167"/>
                  <a:gd name="T24" fmla="*/ 205 w 255"/>
                  <a:gd name="T25" fmla="*/ 167 h 167"/>
                  <a:gd name="T26" fmla="*/ 0 w 255"/>
                  <a:gd name="T27" fmla="*/ 151 h 167"/>
                  <a:gd name="T28" fmla="*/ 0 w 255"/>
                  <a:gd name="T29" fmla="*/ 151 h 167"/>
                  <a:gd name="T30" fmla="*/ 1 w 255"/>
                  <a:gd name="T31" fmla="*/ 0 h 167"/>
                  <a:gd name="T32" fmla="*/ 1 w 255"/>
                  <a:gd name="T33" fmla="*/ 0 h 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5"/>
                  <a:gd name="T52" fmla="*/ 0 h 167"/>
                  <a:gd name="T53" fmla="*/ 255 w 255"/>
                  <a:gd name="T54" fmla="*/ 167 h 1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5" h="167">
                    <a:moveTo>
                      <a:pt x="1" y="0"/>
                    </a:moveTo>
                    <a:lnTo>
                      <a:pt x="1" y="0"/>
                    </a:lnTo>
                    <a:lnTo>
                      <a:pt x="255" y="0"/>
                    </a:lnTo>
                    <a:lnTo>
                      <a:pt x="255" y="0"/>
                    </a:lnTo>
                    <a:lnTo>
                      <a:pt x="238" y="140"/>
                    </a:lnTo>
                    <a:lnTo>
                      <a:pt x="238" y="140"/>
                    </a:lnTo>
                    <a:lnTo>
                      <a:pt x="237" y="145"/>
                    </a:lnTo>
                    <a:lnTo>
                      <a:pt x="234" y="151"/>
                    </a:lnTo>
                    <a:lnTo>
                      <a:pt x="230" y="155"/>
                    </a:lnTo>
                    <a:lnTo>
                      <a:pt x="226" y="159"/>
                    </a:lnTo>
                    <a:lnTo>
                      <a:pt x="215" y="164"/>
                    </a:lnTo>
                    <a:lnTo>
                      <a:pt x="205" y="167"/>
                    </a:lnTo>
                    <a:lnTo>
                      <a:pt x="205" y="167"/>
                    </a:lnTo>
                    <a:lnTo>
                      <a:pt x="0" y="151"/>
                    </a:lnTo>
                    <a:lnTo>
                      <a:pt x="0" y="151"/>
                    </a:lnTo>
                    <a:lnTo>
                      <a:pt x="1" y="0"/>
                    </a:lnTo>
                    <a:lnTo>
                      <a:pt x="1"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52" name="Freeform 38"/>
              <p:cNvSpPr>
                <a:spLocks noChangeArrowheads="1"/>
              </p:cNvSpPr>
              <p:nvPr/>
            </p:nvSpPr>
            <p:spPr bwMode="auto">
              <a:xfrm>
                <a:off x="1016000" y="152400"/>
                <a:ext cx="398463" cy="265113"/>
              </a:xfrm>
              <a:custGeom>
                <a:avLst/>
                <a:gdLst>
                  <a:gd name="T0" fmla="*/ 1 w 251"/>
                  <a:gd name="T1" fmla="*/ 0 h 167"/>
                  <a:gd name="T2" fmla="*/ 1 w 251"/>
                  <a:gd name="T3" fmla="*/ 0 h 167"/>
                  <a:gd name="T4" fmla="*/ 251 w 251"/>
                  <a:gd name="T5" fmla="*/ 0 h 167"/>
                  <a:gd name="T6" fmla="*/ 251 w 251"/>
                  <a:gd name="T7" fmla="*/ 0 h 167"/>
                  <a:gd name="T8" fmla="*/ 234 w 251"/>
                  <a:gd name="T9" fmla="*/ 140 h 167"/>
                  <a:gd name="T10" fmla="*/ 234 w 251"/>
                  <a:gd name="T11" fmla="*/ 140 h 167"/>
                  <a:gd name="T12" fmla="*/ 233 w 251"/>
                  <a:gd name="T13" fmla="*/ 145 h 167"/>
                  <a:gd name="T14" fmla="*/ 230 w 251"/>
                  <a:gd name="T15" fmla="*/ 151 h 167"/>
                  <a:gd name="T16" fmla="*/ 226 w 251"/>
                  <a:gd name="T17" fmla="*/ 155 h 167"/>
                  <a:gd name="T18" fmla="*/ 222 w 251"/>
                  <a:gd name="T19" fmla="*/ 159 h 167"/>
                  <a:gd name="T20" fmla="*/ 212 w 251"/>
                  <a:gd name="T21" fmla="*/ 164 h 167"/>
                  <a:gd name="T22" fmla="*/ 201 w 251"/>
                  <a:gd name="T23" fmla="*/ 167 h 167"/>
                  <a:gd name="T24" fmla="*/ 201 w 251"/>
                  <a:gd name="T25" fmla="*/ 167 h 167"/>
                  <a:gd name="T26" fmla="*/ 0 w 251"/>
                  <a:gd name="T27" fmla="*/ 149 h 167"/>
                  <a:gd name="T28" fmla="*/ 0 w 251"/>
                  <a:gd name="T29" fmla="*/ 149 h 167"/>
                  <a:gd name="T30" fmla="*/ 1 w 251"/>
                  <a:gd name="T31" fmla="*/ 0 h 167"/>
                  <a:gd name="T32" fmla="*/ 1 w 251"/>
                  <a:gd name="T33" fmla="*/ 0 h 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1"/>
                  <a:gd name="T52" fmla="*/ 0 h 167"/>
                  <a:gd name="T53" fmla="*/ 251 w 251"/>
                  <a:gd name="T54" fmla="*/ 167 h 1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1" h="167">
                    <a:moveTo>
                      <a:pt x="1" y="0"/>
                    </a:moveTo>
                    <a:lnTo>
                      <a:pt x="1" y="0"/>
                    </a:lnTo>
                    <a:lnTo>
                      <a:pt x="251" y="0"/>
                    </a:lnTo>
                    <a:lnTo>
                      <a:pt x="251" y="0"/>
                    </a:lnTo>
                    <a:lnTo>
                      <a:pt x="234" y="140"/>
                    </a:lnTo>
                    <a:lnTo>
                      <a:pt x="234" y="140"/>
                    </a:lnTo>
                    <a:lnTo>
                      <a:pt x="233" y="145"/>
                    </a:lnTo>
                    <a:lnTo>
                      <a:pt x="230" y="151"/>
                    </a:lnTo>
                    <a:lnTo>
                      <a:pt x="226" y="155"/>
                    </a:lnTo>
                    <a:lnTo>
                      <a:pt x="222" y="159"/>
                    </a:lnTo>
                    <a:lnTo>
                      <a:pt x="212" y="164"/>
                    </a:lnTo>
                    <a:lnTo>
                      <a:pt x="201" y="167"/>
                    </a:lnTo>
                    <a:lnTo>
                      <a:pt x="201" y="167"/>
                    </a:lnTo>
                    <a:lnTo>
                      <a:pt x="0" y="149"/>
                    </a:lnTo>
                    <a:lnTo>
                      <a:pt x="0" y="149"/>
                    </a:lnTo>
                    <a:lnTo>
                      <a:pt x="1" y="0"/>
                    </a:lnTo>
                    <a:lnTo>
                      <a:pt x="1"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53" name="Freeform 39"/>
              <p:cNvSpPr>
                <a:spLocks noChangeArrowheads="1"/>
              </p:cNvSpPr>
              <p:nvPr/>
            </p:nvSpPr>
            <p:spPr bwMode="auto">
              <a:xfrm>
                <a:off x="1019175" y="152400"/>
                <a:ext cx="395288" cy="263525"/>
              </a:xfrm>
              <a:custGeom>
                <a:avLst/>
                <a:gdLst>
                  <a:gd name="T0" fmla="*/ 2 w 249"/>
                  <a:gd name="T1" fmla="*/ 0 h 166"/>
                  <a:gd name="T2" fmla="*/ 2 w 249"/>
                  <a:gd name="T3" fmla="*/ 0 h 166"/>
                  <a:gd name="T4" fmla="*/ 249 w 249"/>
                  <a:gd name="T5" fmla="*/ 0 h 166"/>
                  <a:gd name="T6" fmla="*/ 249 w 249"/>
                  <a:gd name="T7" fmla="*/ 0 h 166"/>
                  <a:gd name="T8" fmla="*/ 232 w 249"/>
                  <a:gd name="T9" fmla="*/ 140 h 166"/>
                  <a:gd name="T10" fmla="*/ 232 w 249"/>
                  <a:gd name="T11" fmla="*/ 140 h 166"/>
                  <a:gd name="T12" fmla="*/ 231 w 249"/>
                  <a:gd name="T13" fmla="*/ 145 h 166"/>
                  <a:gd name="T14" fmla="*/ 228 w 249"/>
                  <a:gd name="T15" fmla="*/ 151 h 166"/>
                  <a:gd name="T16" fmla="*/ 225 w 249"/>
                  <a:gd name="T17" fmla="*/ 155 h 166"/>
                  <a:gd name="T18" fmla="*/ 220 w 249"/>
                  <a:gd name="T19" fmla="*/ 159 h 166"/>
                  <a:gd name="T20" fmla="*/ 210 w 249"/>
                  <a:gd name="T21" fmla="*/ 164 h 166"/>
                  <a:gd name="T22" fmla="*/ 199 w 249"/>
                  <a:gd name="T23" fmla="*/ 166 h 166"/>
                  <a:gd name="T24" fmla="*/ 199 w 249"/>
                  <a:gd name="T25" fmla="*/ 166 h 166"/>
                  <a:gd name="T26" fmla="*/ 0 w 249"/>
                  <a:gd name="T27" fmla="*/ 148 h 166"/>
                  <a:gd name="T28" fmla="*/ 0 w 249"/>
                  <a:gd name="T29" fmla="*/ 148 h 166"/>
                  <a:gd name="T30" fmla="*/ 2 w 249"/>
                  <a:gd name="T31" fmla="*/ 0 h 166"/>
                  <a:gd name="T32" fmla="*/ 2 w 249"/>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9"/>
                  <a:gd name="T52" fmla="*/ 0 h 166"/>
                  <a:gd name="T53" fmla="*/ 249 w 249"/>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9" h="166">
                    <a:moveTo>
                      <a:pt x="2" y="0"/>
                    </a:moveTo>
                    <a:lnTo>
                      <a:pt x="2" y="0"/>
                    </a:lnTo>
                    <a:lnTo>
                      <a:pt x="249" y="0"/>
                    </a:lnTo>
                    <a:lnTo>
                      <a:pt x="249" y="0"/>
                    </a:lnTo>
                    <a:lnTo>
                      <a:pt x="232" y="140"/>
                    </a:lnTo>
                    <a:lnTo>
                      <a:pt x="232" y="140"/>
                    </a:lnTo>
                    <a:lnTo>
                      <a:pt x="231" y="145"/>
                    </a:lnTo>
                    <a:lnTo>
                      <a:pt x="228" y="151"/>
                    </a:lnTo>
                    <a:lnTo>
                      <a:pt x="225" y="155"/>
                    </a:lnTo>
                    <a:lnTo>
                      <a:pt x="220" y="159"/>
                    </a:lnTo>
                    <a:lnTo>
                      <a:pt x="210" y="164"/>
                    </a:lnTo>
                    <a:lnTo>
                      <a:pt x="199" y="166"/>
                    </a:lnTo>
                    <a:lnTo>
                      <a:pt x="199" y="166"/>
                    </a:lnTo>
                    <a:lnTo>
                      <a:pt x="0" y="148"/>
                    </a:lnTo>
                    <a:lnTo>
                      <a:pt x="0" y="148"/>
                    </a:lnTo>
                    <a:lnTo>
                      <a:pt x="2" y="0"/>
                    </a:lnTo>
                    <a:lnTo>
                      <a:pt x="2"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54" name="Freeform 40"/>
              <p:cNvSpPr>
                <a:spLocks noChangeArrowheads="1"/>
              </p:cNvSpPr>
              <p:nvPr/>
            </p:nvSpPr>
            <p:spPr bwMode="auto">
              <a:xfrm>
                <a:off x="1025525" y="152400"/>
                <a:ext cx="388938" cy="263525"/>
              </a:xfrm>
              <a:custGeom>
                <a:avLst/>
                <a:gdLst>
                  <a:gd name="T0" fmla="*/ 2 w 245"/>
                  <a:gd name="T1" fmla="*/ 0 h 166"/>
                  <a:gd name="T2" fmla="*/ 2 w 245"/>
                  <a:gd name="T3" fmla="*/ 0 h 166"/>
                  <a:gd name="T4" fmla="*/ 245 w 245"/>
                  <a:gd name="T5" fmla="*/ 0 h 166"/>
                  <a:gd name="T6" fmla="*/ 245 w 245"/>
                  <a:gd name="T7" fmla="*/ 0 h 166"/>
                  <a:gd name="T8" fmla="*/ 228 w 245"/>
                  <a:gd name="T9" fmla="*/ 140 h 166"/>
                  <a:gd name="T10" fmla="*/ 228 w 245"/>
                  <a:gd name="T11" fmla="*/ 140 h 166"/>
                  <a:gd name="T12" fmla="*/ 227 w 245"/>
                  <a:gd name="T13" fmla="*/ 145 h 166"/>
                  <a:gd name="T14" fmla="*/ 224 w 245"/>
                  <a:gd name="T15" fmla="*/ 151 h 166"/>
                  <a:gd name="T16" fmla="*/ 221 w 245"/>
                  <a:gd name="T17" fmla="*/ 155 h 166"/>
                  <a:gd name="T18" fmla="*/ 216 w 245"/>
                  <a:gd name="T19" fmla="*/ 159 h 166"/>
                  <a:gd name="T20" fmla="*/ 206 w 245"/>
                  <a:gd name="T21" fmla="*/ 163 h 166"/>
                  <a:gd name="T22" fmla="*/ 195 w 245"/>
                  <a:gd name="T23" fmla="*/ 166 h 166"/>
                  <a:gd name="T24" fmla="*/ 195 w 245"/>
                  <a:gd name="T25" fmla="*/ 166 h 166"/>
                  <a:gd name="T26" fmla="*/ 0 w 245"/>
                  <a:gd name="T27" fmla="*/ 148 h 166"/>
                  <a:gd name="T28" fmla="*/ 0 w 245"/>
                  <a:gd name="T29" fmla="*/ 148 h 166"/>
                  <a:gd name="T30" fmla="*/ 2 w 245"/>
                  <a:gd name="T31" fmla="*/ 0 h 166"/>
                  <a:gd name="T32" fmla="*/ 2 w 245"/>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5"/>
                  <a:gd name="T52" fmla="*/ 0 h 166"/>
                  <a:gd name="T53" fmla="*/ 245 w 245"/>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5" h="166">
                    <a:moveTo>
                      <a:pt x="2" y="0"/>
                    </a:moveTo>
                    <a:lnTo>
                      <a:pt x="2" y="0"/>
                    </a:lnTo>
                    <a:lnTo>
                      <a:pt x="245" y="0"/>
                    </a:lnTo>
                    <a:lnTo>
                      <a:pt x="245" y="0"/>
                    </a:lnTo>
                    <a:lnTo>
                      <a:pt x="228" y="140"/>
                    </a:lnTo>
                    <a:lnTo>
                      <a:pt x="228" y="140"/>
                    </a:lnTo>
                    <a:lnTo>
                      <a:pt x="227" y="145"/>
                    </a:lnTo>
                    <a:lnTo>
                      <a:pt x="224" y="151"/>
                    </a:lnTo>
                    <a:lnTo>
                      <a:pt x="221" y="155"/>
                    </a:lnTo>
                    <a:lnTo>
                      <a:pt x="216" y="159"/>
                    </a:lnTo>
                    <a:lnTo>
                      <a:pt x="206" y="163"/>
                    </a:lnTo>
                    <a:lnTo>
                      <a:pt x="195" y="166"/>
                    </a:lnTo>
                    <a:lnTo>
                      <a:pt x="195" y="166"/>
                    </a:lnTo>
                    <a:lnTo>
                      <a:pt x="0" y="148"/>
                    </a:lnTo>
                    <a:lnTo>
                      <a:pt x="0" y="148"/>
                    </a:lnTo>
                    <a:lnTo>
                      <a:pt x="2" y="0"/>
                    </a:lnTo>
                    <a:lnTo>
                      <a:pt x="2"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55" name="Freeform 41"/>
              <p:cNvSpPr>
                <a:spLocks noChangeArrowheads="1"/>
              </p:cNvSpPr>
              <p:nvPr/>
            </p:nvSpPr>
            <p:spPr bwMode="auto">
              <a:xfrm>
                <a:off x="1031875" y="152400"/>
                <a:ext cx="382588" cy="263525"/>
              </a:xfrm>
              <a:custGeom>
                <a:avLst/>
                <a:gdLst>
                  <a:gd name="T0" fmla="*/ 2 w 241"/>
                  <a:gd name="T1" fmla="*/ 0 h 166"/>
                  <a:gd name="T2" fmla="*/ 2 w 241"/>
                  <a:gd name="T3" fmla="*/ 0 h 166"/>
                  <a:gd name="T4" fmla="*/ 241 w 241"/>
                  <a:gd name="T5" fmla="*/ 0 h 166"/>
                  <a:gd name="T6" fmla="*/ 241 w 241"/>
                  <a:gd name="T7" fmla="*/ 0 h 166"/>
                  <a:gd name="T8" fmla="*/ 224 w 241"/>
                  <a:gd name="T9" fmla="*/ 140 h 166"/>
                  <a:gd name="T10" fmla="*/ 224 w 241"/>
                  <a:gd name="T11" fmla="*/ 140 h 166"/>
                  <a:gd name="T12" fmla="*/ 223 w 241"/>
                  <a:gd name="T13" fmla="*/ 145 h 166"/>
                  <a:gd name="T14" fmla="*/ 220 w 241"/>
                  <a:gd name="T15" fmla="*/ 151 h 166"/>
                  <a:gd name="T16" fmla="*/ 217 w 241"/>
                  <a:gd name="T17" fmla="*/ 155 h 166"/>
                  <a:gd name="T18" fmla="*/ 212 w 241"/>
                  <a:gd name="T19" fmla="*/ 157 h 166"/>
                  <a:gd name="T20" fmla="*/ 202 w 241"/>
                  <a:gd name="T21" fmla="*/ 163 h 166"/>
                  <a:gd name="T22" fmla="*/ 193 w 241"/>
                  <a:gd name="T23" fmla="*/ 166 h 166"/>
                  <a:gd name="T24" fmla="*/ 193 w 241"/>
                  <a:gd name="T25" fmla="*/ 166 h 166"/>
                  <a:gd name="T26" fmla="*/ 0 w 241"/>
                  <a:gd name="T27" fmla="*/ 147 h 166"/>
                  <a:gd name="T28" fmla="*/ 0 w 241"/>
                  <a:gd name="T29" fmla="*/ 147 h 166"/>
                  <a:gd name="T30" fmla="*/ 2 w 241"/>
                  <a:gd name="T31" fmla="*/ 0 h 166"/>
                  <a:gd name="T32" fmla="*/ 2 w 241"/>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1"/>
                  <a:gd name="T52" fmla="*/ 0 h 166"/>
                  <a:gd name="T53" fmla="*/ 241 w 241"/>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1" h="166">
                    <a:moveTo>
                      <a:pt x="2" y="0"/>
                    </a:moveTo>
                    <a:lnTo>
                      <a:pt x="2" y="0"/>
                    </a:lnTo>
                    <a:lnTo>
                      <a:pt x="241" y="0"/>
                    </a:lnTo>
                    <a:lnTo>
                      <a:pt x="241" y="0"/>
                    </a:lnTo>
                    <a:lnTo>
                      <a:pt x="224" y="140"/>
                    </a:lnTo>
                    <a:lnTo>
                      <a:pt x="224" y="140"/>
                    </a:lnTo>
                    <a:lnTo>
                      <a:pt x="223" y="145"/>
                    </a:lnTo>
                    <a:lnTo>
                      <a:pt x="220" y="151"/>
                    </a:lnTo>
                    <a:lnTo>
                      <a:pt x="217" y="155"/>
                    </a:lnTo>
                    <a:lnTo>
                      <a:pt x="212" y="157"/>
                    </a:lnTo>
                    <a:lnTo>
                      <a:pt x="202" y="163"/>
                    </a:lnTo>
                    <a:lnTo>
                      <a:pt x="193" y="166"/>
                    </a:lnTo>
                    <a:lnTo>
                      <a:pt x="193" y="166"/>
                    </a:lnTo>
                    <a:lnTo>
                      <a:pt x="0" y="147"/>
                    </a:lnTo>
                    <a:lnTo>
                      <a:pt x="0" y="147"/>
                    </a:lnTo>
                    <a:lnTo>
                      <a:pt x="2" y="0"/>
                    </a:lnTo>
                    <a:lnTo>
                      <a:pt x="2"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56" name="Freeform 42"/>
              <p:cNvSpPr>
                <a:spLocks noChangeArrowheads="1"/>
              </p:cNvSpPr>
              <p:nvPr/>
            </p:nvSpPr>
            <p:spPr bwMode="auto">
              <a:xfrm>
                <a:off x="1039812" y="152400"/>
                <a:ext cx="374650" cy="263525"/>
              </a:xfrm>
              <a:custGeom>
                <a:avLst/>
                <a:gdLst>
                  <a:gd name="T0" fmla="*/ 1 w 236"/>
                  <a:gd name="T1" fmla="*/ 0 h 166"/>
                  <a:gd name="T2" fmla="*/ 1 w 236"/>
                  <a:gd name="T3" fmla="*/ 0 h 166"/>
                  <a:gd name="T4" fmla="*/ 236 w 236"/>
                  <a:gd name="T5" fmla="*/ 0 h 166"/>
                  <a:gd name="T6" fmla="*/ 236 w 236"/>
                  <a:gd name="T7" fmla="*/ 0 h 166"/>
                  <a:gd name="T8" fmla="*/ 219 w 236"/>
                  <a:gd name="T9" fmla="*/ 140 h 166"/>
                  <a:gd name="T10" fmla="*/ 219 w 236"/>
                  <a:gd name="T11" fmla="*/ 140 h 166"/>
                  <a:gd name="T12" fmla="*/ 218 w 236"/>
                  <a:gd name="T13" fmla="*/ 145 h 166"/>
                  <a:gd name="T14" fmla="*/ 215 w 236"/>
                  <a:gd name="T15" fmla="*/ 151 h 166"/>
                  <a:gd name="T16" fmla="*/ 212 w 236"/>
                  <a:gd name="T17" fmla="*/ 155 h 166"/>
                  <a:gd name="T18" fmla="*/ 208 w 236"/>
                  <a:gd name="T19" fmla="*/ 157 h 166"/>
                  <a:gd name="T20" fmla="*/ 197 w 236"/>
                  <a:gd name="T21" fmla="*/ 163 h 166"/>
                  <a:gd name="T22" fmla="*/ 188 w 236"/>
                  <a:gd name="T23" fmla="*/ 166 h 166"/>
                  <a:gd name="T24" fmla="*/ 188 w 236"/>
                  <a:gd name="T25" fmla="*/ 166 h 166"/>
                  <a:gd name="T26" fmla="*/ 0 w 236"/>
                  <a:gd name="T27" fmla="*/ 145 h 166"/>
                  <a:gd name="T28" fmla="*/ 0 w 236"/>
                  <a:gd name="T29" fmla="*/ 145 h 166"/>
                  <a:gd name="T30" fmla="*/ 1 w 236"/>
                  <a:gd name="T31" fmla="*/ 0 h 166"/>
                  <a:gd name="T32" fmla="*/ 1 w 236"/>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6"/>
                  <a:gd name="T52" fmla="*/ 0 h 166"/>
                  <a:gd name="T53" fmla="*/ 236 w 236"/>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6" h="166">
                    <a:moveTo>
                      <a:pt x="1" y="0"/>
                    </a:moveTo>
                    <a:lnTo>
                      <a:pt x="1" y="0"/>
                    </a:lnTo>
                    <a:lnTo>
                      <a:pt x="236" y="0"/>
                    </a:lnTo>
                    <a:lnTo>
                      <a:pt x="236" y="0"/>
                    </a:lnTo>
                    <a:lnTo>
                      <a:pt x="219" y="140"/>
                    </a:lnTo>
                    <a:lnTo>
                      <a:pt x="219" y="140"/>
                    </a:lnTo>
                    <a:lnTo>
                      <a:pt x="218" y="145"/>
                    </a:lnTo>
                    <a:lnTo>
                      <a:pt x="215" y="151"/>
                    </a:lnTo>
                    <a:lnTo>
                      <a:pt x="212" y="155"/>
                    </a:lnTo>
                    <a:lnTo>
                      <a:pt x="208" y="157"/>
                    </a:lnTo>
                    <a:lnTo>
                      <a:pt x="197" y="163"/>
                    </a:lnTo>
                    <a:lnTo>
                      <a:pt x="188" y="166"/>
                    </a:lnTo>
                    <a:lnTo>
                      <a:pt x="188" y="166"/>
                    </a:lnTo>
                    <a:lnTo>
                      <a:pt x="0" y="145"/>
                    </a:lnTo>
                    <a:lnTo>
                      <a:pt x="0" y="145"/>
                    </a:lnTo>
                    <a:lnTo>
                      <a:pt x="1" y="0"/>
                    </a:lnTo>
                    <a:lnTo>
                      <a:pt x="1"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57" name="Freeform 43"/>
              <p:cNvSpPr>
                <a:spLocks noChangeArrowheads="1"/>
              </p:cNvSpPr>
              <p:nvPr/>
            </p:nvSpPr>
            <p:spPr bwMode="auto">
              <a:xfrm>
                <a:off x="1046162" y="152400"/>
                <a:ext cx="368300" cy="263525"/>
              </a:xfrm>
              <a:custGeom>
                <a:avLst/>
                <a:gdLst>
                  <a:gd name="T0" fmla="*/ 1 w 232"/>
                  <a:gd name="T1" fmla="*/ 0 h 166"/>
                  <a:gd name="T2" fmla="*/ 1 w 232"/>
                  <a:gd name="T3" fmla="*/ 0 h 166"/>
                  <a:gd name="T4" fmla="*/ 232 w 232"/>
                  <a:gd name="T5" fmla="*/ 0 h 166"/>
                  <a:gd name="T6" fmla="*/ 232 w 232"/>
                  <a:gd name="T7" fmla="*/ 0 h 166"/>
                  <a:gd name="T8" fmla="*/ 215 w 232"/>
                  <a:gd name="T9" fmla="*/ 140 h 166"/>
                  <a:gd name="T10" fmla="*/ 215 w 232"/>
                  <a:gd name="T11" fmla="*/ 140 h 166"/>
                  <a:gd name="T12" fmla="*/ 214 w 232"/>
                  <a:gd name="T13" fmla="*/ 145 h 166"/>
                  <a:gd name="T14" fmla="*/ 211 w 232"/>
                  <a:gd name="T15" fmla="*/ 151 h 166"/>
                  <a:gd name="T16" fmla="*/ 208 w 232"/>
                  <a:gd name="T17" fmla="*/ 155 h 166"/>
                  <a:gd name="T18" fmla="*/ 204 w 232"/>
                  <a:gd name="T19" fmla="*/ 157 h 166"/>
                  <a:gd name="T20" fmla="*/ 195 w 232"/>
                  <a:gd name="T21" fmla="*/ 163 h 166"/>
                  <a:gd name="T22" fmla="*/ 184 w 232"/>
                  <a:gd name="T23" fmla="*/ 166 h 166"/>
                  <a:gd name="T24" fmla="*/ 184 w 232"/>
                  <a:gd name="T25" fmla="*/ 166 h 166"/>
                  <a:gd name="T26" fmla="*/ 0 w 232"/>
                  <a:gd name="T27" fmla="*/ 144 h 166"/>
                  <a:gd name="T28" fmla="*/ 0 w 232"/>
                  <a:gd name="T29" fmla="*/ 144 h 166"/>
                  <a:gd name="T30" fmla="*/ 1 w 232"/>
                  <a:gd name="T31" fmla="*/ 0 h 166"/>
                  <a:gd name="T32" fmla="*/ 1 w 232"/>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2"/>
                  <a:gd name="T52" fmla="*/ 0 h 166"/>
                  <a:gd name="T53" fmla="*/ 232 w 232"/>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2" h="166">
                    <a:moveTo>
                      <a:pt x="1" y="0"/>
                    </a:moveTo>
                    <a:lnTo>
                      <a:pt x="1" y="0"/>
                    </a:lnTo>
                    <a:lnTo>
                      <a:pt x="232" y="0"/>
                    </a:lnTo>
                    <a:lnTo>
                      <a:pt x="232" y="0"/>
                    </a:lnTo>
                    <a:lnTo>
                      <a:pt x="215" y="140"/>
                    </a:lnTo>
                    <a:lnTo>
                      <a:pt x="215" y="140"/>
                    </a:lnTo>
                    <a:lnTo>
                      <a:pt x="214" y="145"/>
                    </a:lnTo>
                    <a:lnTo>
                      <a:pt x="211" y="151"/>
                    </a:lnTo>
                    <a:lnTo>
                      <a:pt x="208" y="155"/>
                    </a:lnTo>
                    <a:lnTo>
                      <a:pt x="204" y="157"/>
                    </a:lnTo>
                    <a:lnTo>
                      <a:pt x="195" y="163"/>
                    </a:lnTo>
                    <a:lnTo>
                      <a:pt x="184" y="166"/>
                    </a:lnTo>
                    <a:lnTo>
                      <a:pt x="184" y="166"/>
                    </a:lnTo>
                    <a:lnTo>
                      <a:pt x="0" y="144"/>
                    </a:lnTo>
                    <a:lnTo>
                      <a:pt x="0" y="144"/>
                    </a:lnTo>
                    <a:lnTo>
                      <a:pt x="1" y="0"/>
                    </a:lnTo>
                    <a:lnTo>
                      <a:pt x="1"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58" name="Freeform 44"/>
              <p:cNvSpPr>
                <a:spLocks noChangeArrowheads="1"/>
              </p:cNvSpPr>
              <p:nvPr/>
            </p:nvSpPr>
            <p:spPr bwMode="auto">
              <a:xfrm>
                <a:off x="1049337" y="152400"/>
                <a:ext cx="365125" cy="263525"/>
              </a:xfrm>
              <a:custGeom>
                <a:avLst/>
                <a:gdLst>
                  <a:gd name="T0" fmla="*/ 3 w 230"/>
                  <a:gd name="T1" fmla="*/ 0 h 166"/>
                  <a:gd name="T2" fmla="*/ 3 w 230"/>
                  <a:gd name="T3" fmla="*/ 0 h 166"/>
                  <a:gd name="T4" fmla="*/ 230 w 230"/>
                  <a:gd name="T5" fmla="*/ 0 h 166"/>
                  <a:gd name="T6" fmla="*/ 230 w 230"/>
                  <a:gd name="T7" fmla="*/ 0 h 166"/>
                  <a:gd name="T8" fmla="*/ 213 w 230"/>
                  <a:gd name="T9" fmla="*/ 140 h 166"/>
                  <a:gd name="T10" fmla="*/ 213 w 230"/>
                  <a:gd name="T11" fmla="*/ 140 h 166"/>
                  <a:gd name="T12" fmla="*/ 212 w 230"/>
                  <a:gd name="T13" fmla="*/ 145 h 166"/>
                  <a:gd name="T14" fmla="*/ 209 w 230"/>
                  <a:gd name="T15" fmla="*/ 149 h 166"/>
                  <a:gd name="T16" fmla="*/ 206 w 230"/>
                  <a:gd name="T17" fmla="*/ 153 h 166"/>
                  <a:gd name="T18" fmla="*/ 202 w 230"/>
                  <a:gd name="T19" fmla="*/ 157 h 166"/>
                  <a:gd name="T20" fmla="*/ 193 w 230"/>
                  <a:gd name="T21" fmla="*/ 163 h 166"/>
                  <a:gd name="T22" fmla="*/ 183 w 230"/>
                  <a:gd name="T23" fmla="*/ 166 h 166"/>
                  <a:gd name="T24" fmla="*/ 183 w 230"/>
                  <a:gd name="T25" fmla="*/ 166 h 166"/>
                  <a:gd name="T26" fmla="*/ 0 w 230"/>
                  <a:gd name="T27" fmla="*/ 143 h 166"/>
                  <a:gd name="T28" fmla="*/ 0 w 230"/>
                  <a:gd name="T29" fmla="*/ 143 h 166"/>
                  <a:gd name="T30" fmla="*/ 3 w 230"/>
                  <a:gd name="T31" fmla="*/ 0 h 166"/>
                  <a:gd name="T32" fmla="*/ 3 w 230"/>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0"/>
                  <a:gd name="T52" fmla="*/ 0 h 166"/>
                  <a:gd name="T53" fmla="*/ 230 w 230"/>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0" h="166">
                    <a:moveTo>
                      <a:pt x="3" y="0"/>
                    </a:moveTo>
                    <a:lnTo>
                      <a:pt x="3" y="0"/>
                    </a:lnTo>
                    <a:lnTo>
                      <a:pt x="230" y="0"/>
                    </a:lnTo>
                    <a:lnTo>
                      <a:pt x="230" y="0"/>
                    </a:lnTo>
                    <a:lnTo>
                      <a:pt x="213" y="140"/>
                    </a:lnTo>
                    <a:lnTo>
                      <a:pt x="213" y="140"/>
                    </a:lnTo>
                    <a:lnTo>
                      <a:pt x="212" y="145"/>
                    </a:lnTo>
                    <a:lnTo>
                      <a:pt x="209" y="149"/>
                    </a:lnTo>
                    <a:lnTo>
                      <a:pt x="206" y="153"/>
                    </a:lnTo>
                    <a:lnTo>
                      <a:pt x="202" y="157"/>
                    </a:lnTo>
                    <a:lnTo>
                      <a:pt x="193" y="163"/>
                    </a:lnTo>
                    <a:lnTo>
                      <a:pt x="183" y="166"/>
                    </a:lnTo>
                    <a:lnTo>
                      <a:pt x="183" y="166"/>
                    </a:lnTo>
                    <a:lnTo>
                      <a:pt x="0" y="143"/>
                    </a:lnTo>
                    <a:lnTo>
                      <a:pt x="0" y="143"/>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59" name="Freeform 45"/>
              <p:cNvSpPr>
                <a:spLocks noChangeArrowheads="1"/>
              </p:cNvSpPr>
              <p:nvPr/>
            </p:nvSpPr>
            <p:spPr bwMode="auto">
              <a:xfrm>
                <a:off x="1055687" y="152400"/>
                <a:ext cx="358775" cy="263525"/>
              </a:xfrm>
              <a:custGeom>
                <a:avLst/>
                <a:gdLst>
                  <a:gd name="T0" fmla="*/ 3 w 226"/>
                  <a:gd name="T1" fmla="*/ 0 h 166"/>
                  <a:gd name="T2" fmla="*/ 3 w 226"/>
                  <a:gd name="T3" fmla="*/ 0 h 166"/>
                  <a:gd name="T4" fmla="*/ 226 w 226"/>
                  <a:gd name="T5" fmla="*/ 0 h 166"/>
                  <a:gd name="T6" fmla="*/ 226 w 226"/>
                  <a:gd name="T7" fmla="*/ 0 h 166"/>
                  <a:gd name="T8" fmla="*/ 209 w 226"/>
                  <a:gd name="T9" fmla="*/ 140 h 166"/>
                  <a:gd name="T10" fmla="*/ 209 w 226"/>
                  <a:gd name="T11" fmla="*/ 140 h 166"/>
                  <a:gd name="T12" fmla="*/ 208 w 226"/>
                  <a:gd name="T13" fmla="*/ 145 h 166"/>
                  <a:gd name="T14" fmla="*/ 205 w 226"/>
                  <a:gd name="T15" fmla="*/ 149 h 166"/>
                  <a:gd name="T16" fmla="*/ 202 w 226"/>
                  <a:gd name="T17" fmla="*/ 153 h 166"/>
                  <a:gd name="T18" fmla="*/ 198 w 226"/>
                  <a:gd name="T19" fmla="*/ 157 h 166"/>
                  <a:gd name="T20" fmla="*/ 189 w 226"/>
                  <a:gd name="T21" fmla="*/ 163 h 166"/>
                  <a:gd name="T22" fmla="*/ 179 w 226"/>
                  <a:gd name="T23" fmla="*/ 166 h 166"/>
                  <a:gd name="T24" fmla="*/ 179 w 226"/>
                  <a:gd name="T25" fmla="*/ 166 h 166"/>
                  <a:gd name="T26" fmla="*/ 0 w 226"/>
                  <a:gd name="T27" fmla="*/ 141 h 166"/>
                  <a:gd name="T28" fmla="*/ 0 w 226"/>
                  <a:gd name="T29" fmla="*/ 141 h 166"/>
                  <a:gd name="T30" fmla="*/ 3 w 226"/>
                  <a:gd name="T31" fmla="*/ 0 h 166"/>
                  <a:gd name="T32" fmla="*/ 3 w 226"/>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6"/>
                  <a:gd name="T52" fmla="*/ 0 h 166"/>
                  <a:gd name="T53" fmla="*/ 226 w 226"/>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6" h="166">
                    <a:moveTo>
                      <a:pt x="3" y="0"/>
                    </a:moveTo>
                    <a:lnTo>
                      <a:pt x="3" y="0"/>
                    </a:lnTo>
                    <a:lnTo>
                      <a:pt x="226" y="0"/>
                    </a:lnTo>
                    <a:lnTo>
                      <a:pt x="226" y="0"/>
                    </a:lnTo>
                    <a:lnTo>
                      <a:pt x="209" y="140"/>
                    </a:lnTo>
                    <a:lnTo>
                      <a:pt x="209" y="140"/>
                    </a:lnTo>
                    <a:lnTo>
                      <a:pt x="208" y="145"/>
                    </a:lnTo>
                    <a:lnTo>
                      <a:pt x="205" y="149"/>
                    </a:lnTo>
                    <a:lnTo>
                      <a:pt x="202" y="153"/>
                    </a:lnTo>
                    <a:lnTo>
                      <a:pt x="198" y="157"/>
                    </a:lnTo>
                    <a:lnTo>
                      <a:pt x="189" y="163"/>
                    </a:lnTo>
                    <a:lnTo>
                      <a:pt x="179" y="166"/>
                    </a:lnTo>
                    <a:lnTo>
                      <a:pt x="179" y="166"/>
                    </a:lnTo>
                    <a:lnTo>
                      <a:pt x="0" y="141"/>
                    </a:lnTo>
                    <a:lnTo>
                      <a:pt x="0" y="141"/>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60" name="Freeform 46"/>
              <p:cNvSpPr>
                <a:spLocks noChangeArrowheads="1"/>
              </p:cNvSpPr>
              <p:nvPr/>
            </p:nvSpPr>
            <p:spPr bwMode="auto">
              <a:xfrm>
                <a:off x="1062037" y="152400"/>
                <a:ext cx="352425" cy="263525"/>
              </a:xfrm>
              <a:custGeom>
                <a:avLst/>
                <a:gdLst>
                  <a:gd name="T0" fmla="*/ 2 w 222"/>
                  <a:gd name="T1" fmla="*/ 0 h 166"/>
                  <a:gd name="T2" fmla="*/ 2 w 222"/>
                  <a:gd name="T3" fmla="*/ 0 h 166"/>
                  <a:gd name="T4" fmla="*/ 222 w 222"/>
                  <a:gd name="T5" fmla="*/ 0 h 166"/>
                  <a:gd name="T6" fmla="*/ 222 w 222"/>
                  <a:gd name="T7" fmla="*/ 0 h 166"/>
                  <a:gd name="T8" fmla="*/ 205 w 222"/>
                  <a:gd name="T9" fmla="*/ 140 h 166"/>
                  <a:gd name="T10" fmla="*/ 205 w 222"/>
                  <a:gd name="T11" fmla="*/ 140 h 166"/>
                  <a:gd name="T12" fmla="*/ 204 w 222"/>
                  <a:gd name="T13" fmla="*/ 145 h 166"/>
                  <a:gd name="T14" fmla="*/ 201 w 222"/>
                  <a:gd name="T15" fmla="*/ 149 h 166"/>
                  <a:gd name="T16" fmla="*/ 198 w 222"/>
                  <a:gd name="T17" fmla="*/ 153 h 166"/>
                  <a:gd name="T18" fmla="*/ 194 w 222"/>
                  <a:gd name="T19" fmla="*/ 157 h 166"/>
                  <a:gd name="T20" fmla="*/ 185 w 222"/>
                  <a:gd name="T21" fmla="*/ 163 h 166"/>
                  <a:gd name="T22" fmla="*/ 175 w 222"/>
                  <a:gd name="T23" fmla="*/ 166 h 166"/>
                  <a:gd name="T24" fmla="*/ 175 w 222"/>
                  <a:gd name="T25" fmla="*/ 166 h 166"/>
                  <a:gd name="T26" fmla="*/ 0 w 222"/>
                  <a:gd name="T27" fmla="*/ 141 h 166"/>
                  <a:gd name="T28" fmla="*/ 0 w 222"/>
                  <a:gd name="T29" fmla="*/ 141 h 166"/>
                  <a:gd name="T30" fmla="*/ 2 w 222"/>
                  <a:gd name="T31" fmla="*/ 0 h 166"/>
                  <a:gd name="T32" fmla="*/ 2 w 222"/>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2"/>
                  <a:gd name="T52" fmla="*/ 0 h 166"/>
                  <a:gd name="T53" fmla="*/ 222 w 222"/>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2" h="166">
                    <a:moveTo>
                      <a:pt x="2" y="0"/>
                    </a:moveTo>
                    <a:lnTo>
                      <a:pt x="2" y="0"/>
                    </a:lnTo>
                    <a:lnTo>
                      <a:pt x="222" y="0"/>
                    </a:lnTo>
                    <a:lnTo>
                      <a:pt x="222" y="0"/>
                    </a:lnTo>
                    <a:lnTo>
                      <a:pt x="205" y="140"/>
                    </a:lnTo>
                    <a:lnTo>
                      <a:pt x="205" y="140"/>
                    </a:lnTo>
                    <a:lnTo>
                      <a:pt x="204" y="145"/>
                    </a:lnTo>
                    <a:lnTo>
                      <a:pt x="201" y="149"/>
                    </a:lnTo>
                    <a:lnTo>
                      <a:pt x="198" y="153"/>
                    </a:lnTo>
                    <a:lnTo>
                      <a:pt x="194" y="157"/>
                    </a:lnTo>
                    <a:lnTo>
                      <a:pt x="185" y="163"/>
                    </a:lnTo>
                    <a:lnTo>
                      <a:pt x="175" y="166"/>
                    </a:lnTo>
                    <a:lnTo>
                      <a:pt x="175" y="166"/>
                    </a:lnTo>
                    <a:lnTo>
                      <a:pt x="0" y="141"/>
                    </a:lnTo>
                    <a:lnTo>
                      <a:pt x="0" y="141"/>
                    </a:lnTo>
                    <a:lnTo>
                      <a:pt x="2" y="0"/>
                    </a:lnTo>
                    <a:lnTo>
                      <a:pt x="2"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61" name="Freeform 47"/>
              <p:cNvSpPr>
                <a:spLocks noChangeArrowheads="1"/>
              </p:cNvSpPr>
              <p:nvPr/>
            </p:nvSpPr>
            <p:spPr bwMode="auto">
              <a:xfrm>
                <a:off x="1068387" y="152400"/>
                <a:ext cx="346075" cy="263525"/>
              </a:xfrm>
              <a:custGeom>
                <a:avLst/>
                <a:gdLst>
                  <a:gd name="T0" fmla="*/ 2 w 218"/>
                  <a:gd name="T1" fmla="*/ 0 h 166"/>
                  <a:gd name="T2" fmla="*/ 2 w 218"/>
                  <a:gd name="T3" fmla="*/ 0 h 166"/>
                  <a:gd name="T4" fmla="*/ 218 w 218"/>
                  <a:gd name="T5" fmla="*/ 0 h 166"/>
                  <a:gd name="T6" fmla="*/ 218 w 218"/>
                  <a:gd name="T7" fmla="*/ 0 h 166"/>
                  <a:gd name="T8" fmla="*/ 201 w 218"/>
                  <a:gd name="T9" fmla="*/ 140 h 166"/>
                  <a:gd name="T10" fmla="*/ 201 w 218"/>
                  <a:gd name="T11" fmla="*/ 140 h 166"/>
                  <a:gd name="T12" fmla="*/ 200 w 218"/>
                  <a:gd name="T13" fmla="*/ 145 h 166"/>
                  <a:gd name="T14" fmla="*/ 197 w 218"/>
                  <a:gd name="T15" fmla="*/ 149 h 166"/>
                  <a:gd name="T16" fmla="*/ 194 w 218"/>
                  <a:gd name="T17" fmla="*/ 153 h 166"/>
                  <a:gd name="T18" fmla="*/ 190 w 218"/>
                  <a:gd name="T19" fmla="*/ 157 h 166"/>
                  <a:gd name="T20" fmla="*/ 181 w 218"/>
                  <a:gd name="T21" fmla="*/ 163 h 166"/>
                  <a:gd name="T22" fmla="*/ 171 w 218"/>
                  <a:gd name="T23" fmla="*/ 166 h 166"/>
                  <a:gd name="T24" fmla="*/ 171 w 218"/>
                  <a:gd name="T25" fmla="*/ 166 h 166"/>
                  <a:gd name="T26" fmla="*/ 0 w 218"/>
                  <a:gd name="T27" fmla="*/ 140 h 166"/>
                  <a:gd name="T28" fmla="*/ 0 w 218"/>
                  <a:gd name="T29" fmla="*/ 140 h 166"/>
                  <a:gd name="T30" fmla="*/ 2 w 218"/>
                  <a:gd name="T31" fmla="*/ 0 h 166"/>
                  <a:gd name="T32" fmla="*/ 2 w 218"/>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8"/>
                  <a:gd name="T52" fmla="*/ 0 h 166"/>
                  <a:gd name="T53" fmla="*/ 218 w 218"/>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8" h="166">
                    <a:moveTo>
                      <a:pt x="2" y="0"/>
                    </a:moveTo>
                    <a:lnTo>
                      <a:pt x="2" y="0"/>
                    </a:lnTo>
                    <a:lnTo>
                      <a:pt x="218" y="0"/>
                    </a:lnTo>
                    <a:lnTo>
                      <a:pt x="218" y="0"/>
                    </a:lnTo>
                    <a:lnTo>
                      <a:pt x="201" y="140"/>
                    </a:lnTo>
                    <a:lnTo>
                      <a:pt x="201" y="140"/>
                    </a:lnTo>
                    <a:lnTo>
                      <a:pt x="200" y="145"/>
                    </a:lnTo>
                    <a:lnTo>
                      <a:pt x="197" y="149"/>
                    </a:lnTo>
                    <a:lnTo>
                      <a:pt x="194" y="153"/>
                    </a:lnTo>
                    <a:lnTo>
                      <a:pt x="190" y="157"/>
                    </a:lnTo>
                    <a:lnTo>
                      <a:pt x="181" y="163"/>
                    </a:lnTo>
                    <a:lnTo>
                      <a:pt x="171" y="166"/>
                    </a:lnTo>
                    <a:lnTo>
                      <a:pt x="171" y="166"/>
                    </a:lnTo>
                    <a:lnTo>
                      <a:pt x="0" y="140"/>
                    </a:lnTo>
                    <a:lnTo>
                      <a:pt x="0" y="140"/>
                    </a:lnTo>
                    <a:lnTo>
                      <a:pt x="2" y="0"/>
                    </a:lnTo>
                    <a:lnTo>
                      <a:pt x="2"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62" name="Freeform 48"/>
              <p:cNvSpPr>
                <a:spLocks noChangeArrowheads="1"/>
              </p:cNvSpPr>
              <p:nvPr/>
            </p:nvSpPr>
            <p:spPr bwMode="auto">
              <a:xfrm>
                <a:off x="1073150" y="152400"/>
                <a:ext cx="341313" cy="260350"/>
              </a:xfrm>
              <a:custGeom>
                <a:avLst/>
                <a:gdLst>
                  <a:gd name="T0" fmla="*/ 3 w 215"/>
                  <a:gd name="T1" fmla="*/ 0 h 164"/>
                  <a:gd name="T2" fmla="*/ 3 w 215"/>
                  <a:gd name="T3" fmla="*/ 0 h 164"/>
                  <a:gd name="T4" fmla="*/ 215 w 215"/>
                  <a:gd name="T5" fmla="*/ 0 h 164"/>
                  <a:gd name="T6" fmla="*/ 215 w 215"/>
                  <a:gd name="T7" fmla="*/ 0 h 164"/>
                  <a:gd name="T8" fmla="*/ 198 w 215"/>
                  <a:gd name="T9" fmla="*/ 140 h 164"/>
                  <a:gd name="T10" fmla="*/ 198 w 215"/>
                  <a:gd name="T11" fmla="*/ 140 h 164"/>
                  <a:gd name="T12" fmla="*/ 197 w 215"/>
                  <a:gd name="T13" fmla="*/ 145 h 164"/>
                  <a:gd name="T14" fmla="*/ 195 w 215"/>
                  <a:gd name="T15" fmla="*/ 149 h 164"/>
                  <a:gd name="T16" fmla="*/ 191 w 215"/>
                  <a:gd name="T17" fmla="*/ 153 h 164"/>
                  <a:gd name="T18" fmla="*/ 187 w 215"/>
                  <a:gd name="T19" fmla="*/ 157 h 164"/>
                  <a:gd name="T20" fmla="*/ 178 w 215"/>
                  <a:gd name="T21" fmla="*/ 163 h 164"/>
                  <a:gd name="T22" fmla="*/ 169 w 215"/>
                  <a:gd name="T23" fmla="*/ 164 h 164"/>
                  <a:gd name="T24" fmla="*/ 169 w 215"/>
                  <a:gd name="T25" fmla="*/ 164 h 164"/>
                  <a:gd name="T26" fmla="*/ 0 w 215"/>
                  <a:gd name="T27" fmla="*/ 138 h 164"/>
                  <a:gd name="T28" fmla="*/ 0 w 215"/>
                  <a:gd name="T29" fmla="*/ 138 h 164"/>
                  <a:gd name="T30" fmla="*/ 3 w 215"/>
                  <a:gd name="T31" fmla="*/ 0 h 164"/>
                  <a:gd name="T32" fmla="*/ 3 w 215"/>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64"/>
                  <a:gd name="T53" fmla="*/ 215 w 215"/>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64">
                    <a:moveTo>
                      <a:pt x="3" y="0"/>
                    </a:moveTo>
                    <a:lnTo>
                      <a:pt x="3" y="0"/>
                    </a:lnTo>
                    <a:lnTo>
                      <a:pt x="215" y="0"/>
                    </a:lnTo>
                    <a:lnTo>
                      <a:pt x="215" y="0"/>
                    </a:lnTo>
                    <a:lnTo>
                      <a:pt x="198" y="140"/>
                    </a:lnTo>
                    <a:lnTo>
                      <a:pt x="198" y="140"/>
                    </a:lnTo>
                    <a:lnTo>
                      <a:pt x="197" y="145"/>
                    </a:lnTo>
                    <a:lnTo>
                      <a:pt x="195" y="149"/>
                    </a:lnTo>
                    <a:lnTo>
                      <a:pt x="191" y="153"/>
                    </a:lnTo>
                    <a:lnTo>
                      <a:pt x="187" y="157"/>
                    </a:lnTo>
                    <a:lnTo>
                      <a:pt x="178" y="163"/>
                    </a:lnTo>
                    <a:lnTo>
                      <a:pt x="169" y="164"/>
                    </a:lnTo>
                    <a:lnTo>
                      <a:pt x="169" y="164"/>
                    </a:lnTo>
                    <a:lnTo>
                      <a:pt x="0" y="138"/>
                    </a:lnTo>
                    <a:lnTo>
                      <a:pt x="0" y="138"/>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63" name="Freeform 49"/>
              <p:cNvSpPr>
                <a:spLocks noChangeArrowheads="1"/>
              </p:cNvSpPr>
              <p:nvPr/>
            </p:nvSpPr>
            <p:spPr bwMode="auto">
              <a:xfrm>
                <a:off x="1079500" y="152400"/>
                <a:ext cx="334963" cy="260350"/>
              </a:xfrm>
              <a:custGeom>
                <a:avLst/>
                <a:gdLst>
                  <a:gd name="T0" fmla="*/ 3 w 211"/>
                  <a:gd name="T1" fmla="*/ 0 h 164"/>
                  <a:gd name="T2" fmla="*/ 3 w 211"/>
                  <a:gd name="T3" fmla="*/ 0 h 164"/>
                  <a:gd name="T4" fmla="*/ 211 w 211"/>
                  <a:gd name="T5" fmla="*/ 0 h 164"/>
                  <a:gd name="T6" fmla="*/ 211 w 211"/>
                  <a:gd name="T7" fmla="*/ 0 h 164"/>
                  <a:gd name="T8" fmla="*/ 194 w 211"/>
                  <a:gd name="T9" fmla="*/ 140 h 164"/>
                  <a:gd name="T10" fmla="*/ 194 w 211"/>
                  <a:gd name="T11" fmla="*/ 140 h 164"/>
                  <a:gd name="T12" fmla="*/ 193 w 211"/>
                  <a:gd name="T13" fmla="*/ 145 h 164"/>
                  <a:gd name="T14" fmla="*/ 191 w 211"/>
                  <a:gd name="T15" fmla="*/ 149 h 164"/>
                  <a:gd name="T16" fmla="*/ 187 w 211"/>
                  <a:gd name="T17" fmla="*/ 153 h 164"/>
                  <a:gd name="T18" fmla="*/ 183 w 211"/>
                  <a:gd name="T19" fmla="*/ 157 h 164"/>
                  <a:gd name="T20" fmla="*/ 175 w 211"/>
                  <a:gd name="T21" fmla="*/ 161 h 164"/>
                  <a:gd name="T22" fmla="*/ 165 w 211"/>
                  <a:gd name="T23" fmla="*/ 164 h 164"/>
                  <a:gd name="T24" fmla="*/ 165 w 211"/>
                  <a:gd name="T25" fmla="*/ 164 h 164"/>
                  <a:gd name="T26" fmla="*/ 0 w 211"/>
                  <a:gd name="T27" fmla="*/ 137 h 164"/>
                  <a:gd name="T28" fmla="*/ 0 w 211"/>
                  <a:gd name="T29" fmla="*/ 137 h 164"/>
                  <a:gd name="T30" fmla="*/ 3 w 211"/>
                  <a:gd name="T31" fmla="*/ 0 h 164"/>
                  <a:gd name="T32" fmla="*/ 3 w 211"/>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1"/>
                  <a:gd name="T52" fmla="*/ 0 h 164"/>
                  <a:gd name="T53" fmla="*/ 211 w 211"/>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1" h="164">
                    <a:moveTo>
                      <a:pt x="3" y="0"/>
                    </a:moveTo>
                    <a:lnTo>
                      <a:pt x="3" y="0"/>
                    </a:lnTo>
                    <a:lnTo>
                      <a:pt x="211" y="0"/>
                    </a:lnTo>
                    <a:lnTo>
                      <a:pt x="211" y="0"/>
                    </a:lnTo>
                    <a:lnTo>
                      <a:pt x="194" y="140"/>
                    </a:lnTo>
                    <a:lnTo>
                      <a:pt x="194" y="140"/>
                    </a:lnTo>
                    <a:lnTo>
                      <a:pt x="193" y="145"/>
                    </a:lnTo>
                    <a:lnTo>
                      <a:pt x="191" y="149"/>
                    </a:lnTo>
                    <a:lnTo>
                      <a:pt x="187" y="153"/>
                    </a:lnTo>
                    <a:lnTo>
                      <a:pt x="183" y="157"/>
                    </a:lnTo>
                    <a:lnTo>
                      <a:pt x="175" y="161"/>
                    </a:lnTo>
                    <a:lnTo>
                      <a:pt x="165" y="164"/>
                    </a:lnTo>
                    <a:lnTo>
                      <a:pt x="165" y="164"/>
                    </a:lnTo>
                    <a:lnTo>
                      <a:pt x="0" y="137"/>
                    </a:lnTo>
                    <a:lnTo>
                      <a:pt x="0" y="137"/>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64" name="Freeform 50"/>
              <p:cNvSpPr>
                <a:spLocks noChangeArrowheads="1"/>
              </p:cNvSpPr>
              <p:nvPr/>
            </p:nvSpPr>
            <p:spPr bwMode="auto">
              <a:xfrm>
                <a:off x="1085850" y="152400"/>
                <a:ext cx="328613" cy="260350"/>
              </a:xfrm>
              <a:custGeom>
                <a:avLst/>
                <a:gdLst>
                  <a:gd name="T0" fmla="*/ 3 w 207"/>
                  <a:gd name="T1" fmla="*/ 0 h 164"/>
                  <a:gd name="T2" fmla="*/ 3 w 207"/>
                  <a:gd name="T3" fmla="*/ 0 h 164"/>
                  <a:gd name="T4" fmla="*/ 207 w 207"/>
                  <a:gd name="T5" fmla="*/ 0 h 164"/>
                  <a:gd name="T6" fmla="*/ 207 w 207"/>
                  <a:gd name="T7" fmla="*/ 0 h 164"/>
                  <a:gd name="T8" fmla="*/ 190 w 207"/>
                  <a:gd name="T9" fmla="*/ 140 h 164"/>
                  <a:gd name="T10" fmla="*/ 190 w 207"/>
                  <a:gd name="T11" fmla="*/ 140 h 164"/>
                  <a:gd name="T12" fmla="*/ 189 w 207"/>
                  <a:gd name="T13" fmla="*/ 145 h 164"/>
                  <a:gd name="T14" fmla="*/ 187 w 207"/>
                  <a:gd name="T15" fmla="*/ 149 h 164"/>
                  <a:gd name="T16" fmla="*/ 183 w 207"/>
                  <a:gd name="T17" fmla="*/ 153 h 164"/>
                  <a:gd name="T18" fmla="*/ 179 w 207"/>
                  <a:gd name="T19" fmla="*/ 156 h 164"/>
                  <a:gd name="T20" fmla="*/ 171 w 207"/>
                  <a:gd name="T21" fmla="*/ 161 h 164"/>
                  <a:gd name="T22" fmla="*/ 161 w 207"/>
                  <a:gd name="T23" fmla="*/ 164 h 164"/>
                  <a:gd name="T24" fmla="*/ 161 w 207"/>
                  <a:gd name="T25" fmla="*/ 164 h 164"/>
                  <a:gd name="T26" fmla="*/ 0 w 207"/>
                  <a:gd name="T27" fmla="*/ 136 h 164"/>
                  <a:gd name="T28" fmla="*/ 0 w 207"/>
                  <a:gd name="T29" fmla="*/ 136 h 164"/>
                  <a:gd name="T30" fmla="*/ 3 w 207"/>
                  <a:gd name="T31" fmla="*/ 0 h 164"/>
                  <a:gd name="T32" fmla="*/ 3 w 207"/>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7"/>
                  <a:gd name="T52" fmla="*/ 0 h 164"/>
                  <a:gd name="T53" fmla="*/ 207 w 207"/>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7" h="164">
                    <a:moveTo>
                      <a:pt x="3" y="0"/>
                    </a:moveTo>
                    <a:lnTo>
                      <a:pt x="3" y="0"/>
                    </a:lnTo>
                    <a:lnTo>
                      <a:pt x="207" y="0"/>
                    </a:lnTo>
                    <a:lnTo>
                      <a:pt x="207" y="0"/>
                    </a:lnTo>
                    <a:lnTo>
                      <a:pt x="190" y="140"/>
                    </a:lnTo>
                    <a:lnTo>
                      <a:pt x="190" y="140"/>
                    </a:lnTo>
                    <a:lnTo>
                      <a:pt x="189" y="145"/>
                    </a:lnTo>
                    <a:lnTo>
                      <a:pt x="187" y="149"/>
                    </a:lnTo>
                    <a:lnTo>
                      <a:pt x="183" y="153"/>
                    </a:lnTo>
                    <a:lnTo>
                      <a:pt x="179" y="156"/>
                    </a:lnTo>
                    <a:lnTo>
                      <a:pt x="171" y="161"/>
                    </a:lnTo>
                    <a:lnTo>
                      <a:pt x="161" y="164"/>
                    </a:lnTo>
                    <a:lnTo>
                      <a:pt x="161" y="164"/>
                    </a:lnTo>
                    <a:lnTo>
                      <a:pt x="0" y="136"/>
                    </a:lnTo>
                    <a:lnTo>
                      <a:pt x="0" y="136"/>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65" name="Freeform 51"/>
              <p:cNvSpPr>
                <a:spLocks noChangeArrowheads="1"/>
              </p:cNvSpPr>
              <p:nvPr/>
            </p:nvSpPr>
            <p:spPr bwMode="auto">
              <a:xfrm>
                <a:off x="1092200" y="152400"/>
                <a:ext cx="322263" cy="260350"/>
              </a:xfrm>
              <a:custGeom>
                <a:avLst/>
                <a:gdLst>
                  <a:gd name="T0" fmla="*/ 3 w 203"/>
                  <a:gd name="T1" fmla="*/ 0 h 164"/>
                  <a:gd name="T2" fmla="*/ 3 w 203"/>
                  <a:gd name="T3" fmla="*/ 0 h 164"/>
                  <a:gd name="T4" fmla="*/ 203 w 203"/>
                  <a:gd name="T5" fmla="*/ 0 h 164"/>
                  <a:gd name="T6" fmla="*/ 203 w 203"/>
                  <a:gd name="T7" fmla="*/ 0 h 164"/>
                  <a:gd name="T8" fmla="*/ 186 w 203"/>
                  <a:gd name="T9" fmla="*/ 140 h 164"/>
                  <a:gd name="T10" fmla="*/ 186 w 203"/>
                  <a:gd name="T11" fmla="*/ 140 h 164"/>
                  <a:gd name="T12" fmla="*/ 185 w 203"/>
                  <a:gd name="T13" fmla="*/ 145 h 164"/>
                  <a:gd name="T14" fmla="*/ 183 w 203"/>
                  <a:gd name="T15" fmla="*/ 149 h 164"/>
                  <a:gd name="T16" fmla="*/ 179 w 203"/>
                  <a:gd name="T17" fmla="*/ 153 h 164"/>
                  <a:gd name="T18" fmla="*/ 176 w 203"/>
                  <a:gd name="T19" fmla="*/ 156 h 164"/>
                  <a:gd name="T20" fmla="*/ 167 w 203"/>
                  <a:gd name="T21" fmla="*/ 161 h 164"/>
                  <a:gd name="T22" fmla="*/ 157 w 203"/>
                  <a:gd name="T23" fmla="*/ 164 h 164"/>
                  <a:gd name="T24" fmla="*/ 157 w 203"/>
                  <a:gd name="T25" fmla="*/ 164 h 164"/>
                  <a:gd name="T26" fmla="*/ 0 w 203"/>
                  <a:gd name="T27" fmla="*/ 134 h 164"/>
                  <a:gd name="T28" fmla="*/ 0 w 203"/>
                  <a:gd name="T29" fmla="*/ 134 h 164"/>
                  <a:gd name="T30" fmla="*/ 3 w 203"/>
                  <a:gd name="T31" fmla="*/ 0 h 164"/>
                  <a:gd name="T32" fmla="*/ 3 w 203"/>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3"/>
                  <a:gd name="T52" fmla="*/ 0 h 164"/>
                  <a:gd name="T53" fmla="*/ 203 w 203"/>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3" h="164">
                    <a:moveTo>
                      <a:pt x="3" y="0"/>
                    </a:moveTo>
                    <a:lnTo>
                      <a:pt x="3" y="0"/>
                    </a:lnTo>
                    <a:lnTo>
                      <a:pt x="203" y="0"/>
                    </a:lnTo>
                    <a:lnTo>
                      <a:pt x="203" y="0"/>
                    </a:lnTo>
                    <a:lnTo>
                      <a:pt x="186" y="140"/>
                    </a:lnTo>
                    <a:lnTo>
                      <a:pt x="186" y="140"/>
                    </a:lnTo>
                    <a:lnTo>
                      <a:pt x="185" y="145"/>
                    </a:lnTo>
                    <a:lnTo>
                      <a:pt x="183" y="149"/>
                    </a:lnTo>
                    <a:lnTo>
                      <a:pt x="179" y="153"/>
                    </a:lnTo>
                    <a:lnTo>
                      <a:pt x="176" y="156"/>
                    </a:lnTo>
                    <a:lnTo>
                      <a:pt x="167" y="161"/>
                    </a:lnTo>
                    <a:lnTo>
                      <a:pt x="157" y="164"/>
                    </a:lnTo>
                    <a:lnTo>
                      <a:pt x="157" y="164"/>
                    </a:lnTo>
                    <a:lnTo>
                      <a:pt x="0" y="134"/>
                    </a:lnTo>
                    <a:lnTo>
                      <a:pt x="0" y="134"/>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66" name="Freeform 52"/>
              <p:cNvSpPr>
                <a:spLocks noChangeArrowheads="1"/>
              </p:cNvSpPr>
              <p:nvPr/>
            </p:nvSpPr>
            <p:spPr bwMode="auto">
              <a:xfrm>
                <a:off x="1096962" y="152400"/>
                <a:ext cx="317500" cy="260350"/>
              </a:xfrm>
              <a:custGeom>
                <a:avLst/>
                <a:gdLst>
                  <a:gd name="T0" fmla="*/ 3 w 200"/>
                  <a:gd name="T1" fmla="*/ 0 h 164"/>
                  <a:gd name="T2" fmla="*/ 3 w 200"/>
                  <a:gd name="T3" fmla="*/ 0 h 164"/>
                  <a:gd name="T4" fmla="*/ 200 w 200"/>
                  <a:gd name="T5" fmla="*/ 0 h 164"/>
                  <a:gd name="T6" fmla="*/ 200 w 200"/>
                  <a:gd name="T7" fmla="*/ 0 h 164"/>
                  <a:gd name="T8" fmla="*/ 183 w 200"/>
                  <a:gd name="T9" fmla="*/ 140 h 164"/>
                  <a:gd name="T10" fmla="*/ 183 w 200"/>
                  <a:gd name="T11" fmla="*/ 140 h 164"/>
                  <a:gd name="T12" fmla="*/ 182 w 200"/>
                  <a:gd name="T13" fmla="*/ 145 h 164"/>
                  <a:gd name="T14" fmla="*/ 180 w 200"/>
                  <a:gd name="T15" fmla="*/ 149 h 164"/>
                  <a:gd name="T16" fmla="*/ 176 w 200"/>
                  <a:gd name="T17" fmla="*/ 153 h 164"/>
                  <a:gd name="T18" fmla="*/ 173 w 200"/>
                  <a:gd name="T19" fmla="*/ 156 h 164"/>
                  <a:gd name="T20" fmla="*/ 164 w 200"/>
                  <a:gd name="T21" fmla="*/ 161 h 164"/>
                  <a:gd name="T22" fmla="*/ 156 w 200"/>
                  <a:gd name="T23" fmla="*/ 164 h 164"/>
                  <a:gd name="T24" fmla="*/ 156 w 200"/>
                  <a:gd name="T25" fmla="*/ 164 h 164"/>
                  <a:gd name="T26" fmla="*/ 0 w 200"/>
                  <a:gd name="T27" fmla="*/ 134 h 164"/>
                  <a:gd name="T28" fmla="*/ 0 w 200"/>
                  <a:gd name="T29" fmla="*/ 134 h 164"/>
                  <a:gd name="T30" fmla="*/ 3 w 200"/>
                  <a:gd name="T31" fmla="*/ 0 h 164"/>
                  <a:gd name="T32" fmla="*/ 3 w 200"/>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0"/>
                  <a:gd name="T52" fmla="*/ 0 h 164"/>
                  <a:gd name="T53" fmla="*/ 200 w 200"/>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0" h="164">
                    <a:moveTo>
                      <a:pt x="3" y="0"/>
                    </a:moveTo>
                    <a:lnTo>
                      <a:pt x="3" y="0"/>
                    </a:lnTo>
                    <a:lnTo>
                      <a:pt x="200" y="0"/>
                    </a:lnTo>
                    <a:lnTo>
                      <a:pt x="200" y="0"/>
                    </a:lnTo>
                    <a:lnTo>
                      <a:pt x="183" y="140"/>
                    </a:lnTo>
                    <a:lnTo>
                      <a:pt x="183" y="140"/>
                    </a:lnTo>
                    <a:lnTo>
                      <a:pt x="182" y="145"/>
                    </a:lnTo>
                    <a:lnTo>
                      <a:pt x="180" y="149"/>
                    </a:lnTo>
                    <a:lnTo>
                      <a:pt x="176" y="153"/>
                    </a:lnTo>
                    <a:lnTo>
                      <a:pt x="173" y="156"/>
                    </a:lnTo>
                    <a:lnTo>
                      <a:pt x="164" y="161"/>
                    </a:lnTo>
                    <a:lnTo>
                      <a:pt x="156" y="164"/>
                    </a:lnTo>
                    <a:lnTo>
                      <a:pt x="156" y="164"/>
                    </a:lnTo>
                    <a:lnTo>
                      <a:pt x="0" y="134"/>
                    </a:lnTo>
                    <a:lnTo>
                      <a:pt x="0" y="134"/>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67" name="Freeform 53"/>
              <p:cNvSpPr>
                <a:spLocks noChangeArrowheads="1"/>
              </p:cNvSpPr>
              <p:nvPr/>
            </p:nvSpPr>
            <p:spPr bwMode="auto">
              <a:xfrm>
                <a:off x="1103312" y="152400"/>
                <a:ext cx="311150" cy="260350"/>
              </a:xfrm>
              <a:custGeom>
                <a:avLst/>
                <a:gdLst>
                  <a:gd name="T0" fmla="*/ 3 w 196"/>
                  <a:gd name="T1" fmla="*/ 0 h 164"/>
                  <a:gd name="T2" fmla="*/ 3 w 196"/>
                  <a:gd name="T3" fmla="*/ 0 h 164"/>
                  <a:gd name="T4" fmla="*/ 196 w 196"/>
                  <a:gd name="T5" fmla="*/ 0 h 164"/>
                  <a:gd name="T6" fmla="*/ 196 w 196"/>
                  <a:gd name="T7" fmla="*/ 0 h 164"/>
                  <a:gd name="T8" fmla="*/ 179 w 196"/>
                  <a:gd name="T9" fmla="*/ 140 h 164"/>
                  <a:gd name="T10" fmla="*/ 179 w 196"/>
                  <a:gd name="T11" fmla="*/ 140 h 164"/>
                  <a:gd name="T12" fmla="*/ 178 w 196"/>
                  <a:gd name="T13" fmla="*/ 145 h 164"/>
                  <a:gd name="T14" fmla="*/ 176 w 196"/>
                  <a:gd name="T15" fmla="*/ 149 h 164"/>
                  <a:gd name="T16" fmla="*/ 172 w 196"/>
                  <a:gd name="T17" fmla="*/ 153 h 164"/>
                  <a:gd name="T18" fmla="*/ 169 w 196"/>
                  <a:gd name="T19" fmla="*/ 156 h 164"/>
                  <a:gd name="T20" fmla="*/ 160 w 196"/>
                  <a:gd name="T21" fmla="*/ 161 h 164"/>
                  <a:gd name="T22" fmla="*/ 152 w 196"/>
                  <a:gd name="T23" fmla="*/ 164 h 164"/>
                  <a:gd name="T24" fmla="*/ 152 w 196"/>
                  <a:gd name="T25" fmla="*/ 164 h 164"/>
                  <a:gd name="T26" fmla="*/ 0 w 196"/>
                  <a:gd name="T27" fmla="*/ 133 h 164"/>
                  <a:gd name="T28" fmla="*/ 0 w 196"/>
                  <a:gd name="T29" fmla="*/ 133 h 164"/>
                  <a:gd name="T30" fmla="*/ 3 w 196"/>
                  <a:gd name="T31" fmla="*/ 0 h 164"/>
                  <a:gd name="T32" fmla="*/ 3 w 196"/>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6"/>
                  <a:gd name="T52" fmla="*/ 0 h 164"/>
                  <a:gd name="T53" fmla="*/ 196 w 196"/>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6" h="164">
                    <a:moveTo>
                      <a:pt x="3" y="0"/>
                    </a:moveTo>
                    <a:lnTo>
                      <a:pt x="3" y="0"/>
                    </a:lnTo>
                    <a:lnTo>
                      <a:pt x="196" y="0"/>
                    </a:lnTo>
                    <a:lnTo>
                      <a:pt x="196" y="0"/>
                    </a:lnTo>
                    <a:lnTo>
                      <a:pt x="179" y="140"/>
                    </a:lnTo>
                    <a:lnTo>
                      <a:pt x="179" y="140"/>
                    </a:lnTo>
                    <a:lnTo>
                      <a:pt x="178" y="145"/>
                    </a:lnTo>
                    <a:lnTo>
                      <a:pt x="176" y="149"/>
                    </a:lnTo>
                    <a:lnTo>
                      <a:pt x="172" y="153"/>
                    </a:lnTo>
                    <a:lnTo>
                      <a:pt x="169" y="156"/>
                    </a:lnTo>
                    <a:lnTo>
                      <a:pt x="160" y="161"/>
                    </a:lnTo>
                    <a:lnTo>
                      <a:pt x="152" y="164"/>
                    </a:lnTo>
                    <a:lnTo>
                      <a:pt x="152" y="164"/>
                    </a:lnTo>
                    <a:lnTo>
                      <a:pt x="0" y="133"/>
                    </a:lnTo>
                    <a:lnTo>
                      <a:pt x="0" y="133"/>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68" name="Freeform 54"/>
              <p:cNvSpPr>
                <a:spLocks noChangeArrowheads="1"/>
              </p:cNvSpPr>
              <p:nvPr/>
            </p:nvSpPr>
            <p:spPr bwMode="auto">
              <a:xfrm>
                <a:off x="1109662" y="152400"/>
                <a:ext cx="304800" cy="260350"/>
              </a:xfrm>
              <a:custGeom>
                <a:avLst/>
                <a:gdLst>
                  <a:gd name="T0" fmla="*/ 3 w 192"/>
                  <a:gd name="T1" fmla="*/ 0 h 164"/>
                  <a:gd name="T2" fmla="*/ 3 w 192"/>
                  <a:gd name="T3" fmla="*/ 0 h 164"/>
                  <a:gd name="T4" fmla="*/ 192 w 192"/>
                  <a:gd name="T5" fmla="*/ 0 h 164"/>
                  <a:gd name="T6" fmla="*/ 192 w 192"/>
                  <a:gd name="T7" fmla="*/ 0 h 164"/>
                  <a:gd name="T8" fmla="*/ 175 w 192"/>
                  <a:gd name="T9" fmla="*/ 140 h 164"/>
                  <a:gd name="T10" fmla="*/ 175 w 192"/>
                  <a:gd name="T11" fmla="*/ 140 h 164"/>
                  <a:gd name="T12" fmla="*/ 174 w 192"/>
                  <a:gd name="T13" fmla="*/ 145 h 164"/>
                  <a:gd name="T14" fmla="*/ 172 w 192"/>
                  <a:gd name="T15" fmla="*/ 149 h 164"/>
                  <a:gd name="T16" fmla="*/ 169 w 192"/>
                  <a:gd name="T17" fmla="*/ 153 h 164"/>
                  <a:gd name="T18" fmla="*/ 165 w 192"/>
                  <a:gd name="T19" fmla="*/ 156 h 164"/>
                  <a:gd name="T20" fmla="*/ 157 w 192"/>
                  <a:gd name="T21" fmla="*/ 161 h 164"/>
                  <a:gd name="T22" fmla="*/ 148 w 192"/>
                  <a:gd name="T23" fmla="*/ 164 h 164"/>
                  <a:gd name="T24" fmla="*/ 148 w 192"/>
                  <a:gd name="T25" fmla="*/ 164 h 164"/>
                  <a:gd name="T26" fmla="*/ 0 w 192"/>
                  <a:gd name="T27" fmla="*/ 132 h 164"/>
                  <a:gd name="T28" fmla="*/ 0 w 192"/>
                  <a:gd name="T29" fmla="*/ 132 h 164"/>
                  <a:gd name="T30" fmla="*/ 3 w 192"/>
                  <a:gd name="T31" fmla="*/ 0 h 164"/>
                  <a:gd name="T32" fmla="*/ 3 w 192"/>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164"/>
                  <a:gd name="T53" fmla="*/ 192 w 192"/>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164">
                    <a:moveTo>
                      <a:pt x="3" y="0"/>
                    </a:moveTo>
                    <a:lnTo>
                      <a:pt x="3" y="0"/>
                    </a:lnTo>
                    <a:lnTo>
                      <a:pt x="192" y="0"/>
                    </a:lnTo>
                    <a:lnTo>
                      <a:pt x="192" y="0"/>
                    </a:lnTo>
                    <a:lnTo>
                      <a:pt x="175" y="140"/>
                    </a:lnTo>
                    <a:lnTo>
                      <a:pt x="175" y="140"/>
                    </a:lnTo>
                    <a:lnTo>
                      <a:pt x="174" y="145"/>
                    </a:lnTo>
                    <a:lnTo>
                      <a:pt x="172" y="149"/>
                    </a:lnTo>
                    <a:lnTo>
                      <a:pt x="169" y="153"/>
                    </a:lnTo>
                    <a:lnTo>
                      <a:pt x="165" y="156"/>
                    </a:lnTo>
                    <a:lnTo>
                      <a:pt x="157" y="161"/>
                    </a:lnTo>
                    <a:lnTo>
                      <a:pt x="148" y="164"/>
                    </a:lnTo>
                    <a:lnTo>
                      <a:pt x="148" y="164"/>
                    </a:lnTo>
                    <a:lnTo>
                      <a:pt x="0" y="132"/>
                    </a:lnTo>
                    <a:lnTo>
                      <a:pt x="0" y="132"/>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69" name="Freeform 55"/>
              <p:cNvSpPr>
                <a:spLocks noChangeArrowheads="1"/>
              </p:cNvSpPr>
              <p:nvPr/>
            </p:nvSpPr>
            <p:spPr bwMode="auto">
              <a:xfrm>
                <a:off x="1116012" y="152400"/>
                <a:ext cx="298450" cy="260350"/>
              </a:xfrm>
              <a:custGeom>
                <a:avLst/>
                <a:gdLst>
                  <a:gd name="T0" fmla="*/ 3 w 188"/>
                  <a:gd name="T1" fmla="*/ 0 h 164"/>
                  <a:gd name="T2" fmla="*/ 3 w 188"/>
                  <a:gd name="T3" fmla="*/ 0 h 164"/>
                  <a:gd name="T4" fmla="*/ 188 w 188"/>
                  <a:gd name="T5" fmla="*/ 0 h 164"/>
                  <a:gd name="T6" fmla="*/ 188 w 188"/>
                  <a:gd name="T7" fmla="*/ 0 h 164"/>
                  <a:gd name="T8" fmla="*/ 171 w 188"/>
                  <a:gd name="T9" fmla="*/ 140 h 164"/>
                  <a:gd name="T10" fmla="*/ 171 w 188"/>
                  <a:gd name="T11" fmla="*/ 140 h 164"/>
                  <a:gd name="T12" fmla="*/ 170 w 188"/>
                  <a:gd name="T13" fmla="*/ 145 h 164"/>
                  <a:gd name="T14" fmla="*/ 168 w 188"/>
                  <a:gd name="T15" fmla="*/ 149 h 164"/>
                  <a:gd name="T16" fmla="*/ 165 w 188"/>
                  <a:gd name="T17" fmla="*/ 153 h 164"/>
                  <a:gd name="T18" fmla="*/ 161 w 188"/>
                  <a:gd name="T19" fmla="*/ 156 h 164"/>
                  <a:gd name="T20" fmla="*/ 153 w 188"/>
                  <a:gd name="T21" fmla="*/ 161 h 164"/>
                  <a:gd name="T22" fmla="*/ 144 w 188"/>
                  <a:gd name="T23" fmla="*/ 164 h 164"/>
                  <a:gd name="T24" fmla="*/ 144 w 188"/>
                  <a:gd name="T25" fmla="*/ 164 h 164"/>
                  <a:gd name="T26" fmla="*/ 0 w 188"/>
                  <a:gd name="T27" fmla="*/ 130 h 164"/>
                  <a:gd name="T28" fmla="*/ 0 w 188"/>
                  <a:gd name="T29" fmla="*/ 130 h 164"/>
                  <a:gd name="T30" fmla="*/ 3 w 188"/>
                  <a:gd name="T31" fmla="*/ 0 h 164"/>
                  <a:gd name="T32" fmla="*/ 3 w 188"/>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
                  <a:gd name="T52" fmla="*/ 0 h 164"/>
                  <a:gd name="T53" fmla="*/ 188 w 188"/>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 h="164">
                    <a:moveTo>
                      <a:pt x="3" y="0"/>
                    </a:moveTo>
                    <a:lnTo>
                      <a:pt x="3" y="0"/>
                    </a:lnTo>
                    <a:lnTo>
                      <a:pt x="188" y="0"/>
                    </a:lnTo>
                    <a:lnTo>
                      <a:pt x="188" y="0"/>
                    </a:lnTo>
                    <a:lnTo>
                      <a:pt x="171" y="140"/>
                    </a:lnTo>
                    <a:lnTo>
                      <a:pt x="171" y="140"/>
                    </a:lnTo>
                    <a:lnTo>
                      <a:pt x="170" y="145"/>
                    </a:lnTo>
                    <a:lnTo>
                      <a:pt x="168" y="149"/>
                    </a:lnTo>
                    <a:lnTo>
                      <a:pt x="165" y="153"/>
                    </a:lnTo>
                    <a:lnTo>
                      <a:pt x="161" y="156"/>
                    </a:lnTo>
                    <a:lnTo>
                      <a:pt x="153" y="161"/>
                    </a:lnTo>
                    <a:lnTo>
                      <a:pt x="144" y="164"/>
                    </a:lnTo>
                    <a:lnTo>
                      <a:pt x="144" y="164"/>
                    </a:lnTo>
                    <a:lnTo>
                      <a:pt x="0" y="130"/>
                    </a:lnTo>
                    <a:lnTo>
                      <a:pt x="0" y="130"/>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70" name="Freeform 56"/>
              <p:cNvSpPr>
                <a:spLocks noChangeArrowheads="1"/>
              </p:cNvSpPr>
              <p:nvPr/>
            </p:nvSpPr>
            <p:spPr bwMode="auto">
              <a:xfrm>
                <a:off x="1122362" y="152400"/>
                <a:ext cx="292100" cy="260350"/>
              </a:xfrm>
              <a:custGeom>
                <a:avLst/>
                <a:gdLst>
                  <a:gd name="T0" fmla="*/ 3 w 184"/>
                  <a:gd name="T1" fmla="*/ 0 h 164"/>
                  <a:gd name="T2" fmla="*/ 3 w 184"/>
                  <a:gd name="T3" fmla="*/ 0 h 164"/>
                  <a:gd name="T4" fmla="*/ 184 w 184"/>
                  <a:gd name="T5" fmla="*/ 0 h 164"/>
                  <a:gd name="T6" fmla="*/ 184 w 184"/>
                  <a:gd name="T7" fmla="*/ 0 h 164"/>
                  <a:gd name="T8" fmla="*/ 167 w 184"/>
                  <a:gd name="T9" fmla="*/ 140 h 164"/>
                  <a:gd name="T10" fmla="*/ 167 w 184"/>
                  <a:gd name="T11" fmla="*/ 140 h 164"/>
                  <a:gd name="T12" fmla="*/ 166 w 184"/>
                  <a:gd name="T13" fmla="*/ 145 h 164"/>
                  <a:gd name="T14" fmla="*/ 164 w 184"/>
                  <a:gd name="T15" fmla="*/ 149 h 164"/>
                  <a:gd name="T16" fmla="*/ 157 w 184"/>
                  <a:gd name="T17" fmla="*/ 156 h 164"/>
                  <a:gd name="T18" fmla="*/ 149 w 184"/>
                  <a:gd name="T19" fmla="*/ 161 h 164"/>
                  <a:gd name="T20" fmla="*/ 141 w 184"/>
                  <a:gd name="T21" fmla="*/ 164 h 164"/>
                  <a:gd name="T22" fmla="*/ 141 w 184"/>
                  <a:gd name="T23" fmla="*/ 164 h 164"/>
                  <a:gd name="T24" fmla="*/ 0 w 184"/>
                  <a:gd name="T25" fmla="*/ 129 h 164"/>
                  <a:gd name="T26" fmla="*/ 0 w 184"/>
                  <a:gd name="T27" fmla="*/ 129 h 164"/>
                  <a:gd name="T28" fmla="*/ 3 w 184"/>
                  <a:gd name="T29" fmla="*/ 0 h 164"/>
                  <a:gd name="T30" fmla="*/ 3 w 184"/>
                  <a:gd name="T31" fmla="*/ 0 h 1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4"/>
                  <a:gd name="T49" fmla="*/ 0 h 164"/>
                  <a:gd name="T50" fmla="*/ 184 w 184"/>
                  <a:gd name="T51" fmla="*/ 164 h 1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4" h="164">
                    <a:moveTo>
                      <a:pt x="3" y="0"/>
                    </a:moveTo>
                    <a:lnTo>
                      <a:pt x="3" y="0"/>
                    </a:lnTo>
                    <a:lnTo>
                      <a:pt x="184" y="0"/>
                    </a:lnTo>
                    <a:lnTo>
                      <a:pt x="184" y="0"/>
                    </a:lnTo>
                    <a:lnTo>
                      <a:pt x="167" y="140"/>
                    </a:lnTo>
                    <a:lnTo>
                      <a:pt x="167" y="140"/>
                    </a:lnTo>
                    <a:lnTo>
                      <a:pt x="166" y="145"/>
                    </a:lnTo>
                    <a:lnTo>
                      <a:pt x="164" y="149"/>
                    </a:lnTo>
                    <a:lnTo>
                      <a:pt x="157" y="156"/>
                    </a:lnTo>
                    <a:lnTo>
                      <a:pt x="149" y="161"/>
                    </a:lnTo>
                    <a:lnTo>
                      <a:pt x="141" y="164"/>
                    </a:lnTo>
                    <a:lnTo>
                      <a:pt x="141" y="164"/>
                    </a:lnTo>
                    <a:lnTo>
                      <a:pt x="0" y="129"/>
                    </a:lnTo>
                    <a:lnTo>
                      <a:pt x="0" y="129"/>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71" name="Freeform 57"/>
              <p:cNvSpPr>
                <a:spLocks noChangeArrowheads="1"/>
              </p:cNvSpPr>
              <p:nvPr/>
            </p:nvSpPr>
            <p:spPr bwMode="auto">
              <a:xfrm>
                <a:off x="1127125" y="152400"/>
                <a:ext cx="287338" cy="260350"/>
              </a:xfrm>
              <a:custGeom>
                <a:avLst/>
                <a:gdLst>
                  <a:gd name="T0" fmla="*/ 4 w 181"/>
                  <a:gd name="T1" fmla="*/ 0 h 164"/>
                  <a:gd name="T2" fmla="*/ 4 w 181"/>
                  <a:gd name="T3" fmla="*/ 0 h 164"/>
                  <a:gd name="T4" fmla="*/ 181 w 181"/>
                  <a:gd name="T5" fmla="*/ 0 h 164"/>
                  <a:gd name="T6" fmla="*/ 181 w 181"/>
                  <a:gd name="T7" fmla="*/ 0 h 164"/>
                  <a:gd name="T8" fmla="*/ 164 w 181"/>
                  <a:gd name="T9" fmla="*/ 140 h 164"/>
                  <a:gd name="T10" fmla="*/ 164 w 181"/>
                  <a:gd name="T11" fmla="*/ 140 h 164"/>
                  <a:gd name="T12" fmla="*/ 163 w 181"/>
                  <a:gd name="T13" fmla="*/ 145 h 164"/>
                  <a:gd name="T14" fmla="*/ 161 w 181"/>
                  <a:gd name="T15" fmla="*/ 149 h 164"/>
                  <a:gd name="T16" fmla="*/ 154 w 181"/>
                  <a:gd name="T17" fmla="*/ 156 h 164"/>
                  <a:gd name="T18" fmla="*/ 146 w 181"/>
                  <a:gd name="T19" fmla="*/ 160 h 164"/>
                  <a:gd name="T20" fmla="*/ 138 w 181"/>
                  <a:gd name="T21" fmla="*/ 164 h 164"/>
                  <a:gd name="T22" fmla="*/ 138 w 181"/>
                  <a:gd name="T23" fmla="*/ 164 h 164"/>
                  <a:gd name="T24" fmla="*/ 0 w 181"/>
                  <a:gd name="T25" fmla="*/ 128 h 164"/>
                  <a:gd name="T26" fmla="*/ 0 w 181"/>
                  <a:gd name="T27" fmla="*/ 128 h 164"/>
                  <a:gd name="T28" fmla="*/ 4 w 181"/>
                  <a:gd name="T29" fmla="*/ 0 h 164"/>
                  <a:gd name="T30" fmla="*/ 4 w 181"/>
                  <a:gd name="T31" fmla="*/ 0 h 1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1"/>
                  <a:gd name="T49" fmla="*/ 0 h 164"/>
                  <a:gd name="T50" fmla="*/ 181 w 181"/>
                  <a:gd name="T51" fmla="*/ 164 h 1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1" h="164">
                    <a:moveTo>
                      <a:pt x="4" y="0"/>
                    </a:moveTo>
                    <a:lnTo>
                      <a:pt x="4" y="0"/>
                    </a:lnTo>
                    <a:lnTo>
                      <a:pt x="181" y="0"/>
                    </a:lnTo>
                    <a:lnTo>
                      <a:pt x="181" y="0"/>
                    </a:lnTo>
                    <a:lnTo>
                      <a:pt x="164" y="140"/>
                    </a:lnTo>
                    <a:lnTo>
                      <a:pt x="164" y="140"/>
                    </a:lnTo>
                    <a:lnTo>
                      <a:pt x="163" y="145"/>
                    </a:lnTo>
                    <a:lnTo>
                      <a:pt x="161" y="149"/>
                    </a:lnTo>
                    <a:lnTo>
                      <a:pt x="154" y="156"/>
                    </a:lnTo>
                    <a:lnTo>
                      <a:pt x="146" y="160"/>
                    </a:lnTo>
                    <a:lnTo>
                      <a:pt x="138" y="164"/>
                    </a:lnTo>
                    <a:lnTo>
                      <a:pt x="138" y="164"/>
                    </a:lnTo>
                    <a:lnTo>
                      <a:pt x="0" y="128"/>
                    </a:lnTo>
                    <a:lnTo>
                      <a:pt x="0" y="128"/>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72" name="Freeform 58"/>
              <p:cNvSpPr>
                <a:spLocks noChangeArrowheads="1"/>
              </p:cNvSpPr>
              <p:nvPr/>
            </p:nvSpPr>
            <p:spPr bwMode="auto">
              <a:xfrm>
                <a:off x="1133475" y="152400"/>
                <a:ext cx="280988" cy="258763"/>
              </a:xfrm>
              <a:custGeom>
                <a:avLst/>
                <a:gdLst>
                  <a:gd name="T0" fmla="*/ 4 w 177"/>
                  <a:gd name="T1" fmla="*/ 0 h 163"/>
                  <a:gd name="T2" fmla="*/ 4 w 177"/>
                  <a:gd name="T3" fmla="*/ 0 h 163"/>
                  <a:gd name="T4" fmla="*/ 177 w 177"/>
                  <a:gd name="T5" fmla="*/ 0 h 163"/>
                  <a:gd name="T6" fmla="*/ 177 w 177"/>
                  <a:gd name="T7" fmla="*/ 0 h 163"/>
                  <a:gd name="T8" fmla="*/ 160 w 177"/>
                  <a:gd name="T9" fmla="*/ 140 h 163"/>
                  <a:gd name="T10" fmla="*/ 160 w 177"/>
                  <a:gd name="T11" fmla="*/ 140 h 163"/>
                  <a:gd name="T12" fmla="*/ 159 w 177"/>
                  <a:gd name="T13" fmla="*/ 145 h 163"/>
                  <a:gd name="T14" fmla="*/ 157 w 177"/>
                  <a:gd name="T15" fmla="*/ 149 h 163"/>
                  <a:gd name="T16" fmla="*/ 150 w 177"/>
                  <a:gd name="T17" fmla="*/ 156 h 163"/>
                  <a:gd name="T18" fmla="*/ 142 w 177"/>
                  <a:gd name="T19" fmla="*/ 160 h 163"/>
                  <a:gd name="T20" fmla="*/ 134 w 177"/>
                  <a:gd name="T21" fmla="*/ 163 h 163"/>
                  <a:gd name="T22" fmla="*/ 134 w 177"/>
                  <a:gd name="T23" fmla="*/ 163 h 163"/>
                  <a:gd name="T24" fmla="*/ 0 w 177"/>
                  <a:gd name="T25" fmla="*/ 128 h 163"/>
                  <a:gd name="T26" fmla="*/ 0 w 177"/>
                  <a:gd name="T27" fmla="*/ 128 h 163"/>
                  <a:gd name="T28" fmla="*/ 4 w 177"/>
                  <a:gd name="T29" fmla="*/ 0 h 163"/>
                  <a:gd name="T30" fmla="*/ 4 w 177"/>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7"/>
                  <a:gd name="T49" fmla="*/ 0 h 163"/>
                  <a:gd name="T50" fmla="*/ 177 w 177"/>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7" h="163">
                    <a:moveTo>
                      <a:pt x="4" y="0"/>
                    </a:moveTo>
                    <a:lnTo>
                      <a:pt x="4" y="0"/>
                    </a:lnTo>
                    <a:lnTo>
                      <a:pt x="177" y="0"/>
                    </a:lnTo>
                    <a:lnTo>
                      <a:pt x="177" y="0"/>
                    </a:lnTo>
                    <a:lnTo>
                      <a:pt x="160" y="140"/>
                    </a:lnTo>
                    <a:lnTo>
                      <a:pt x="160" y="140"/>
                    </a:lnTo>
                    <a:lnTo>
                      <a:pt x="159" y="145"/>
                    </a:lnTo>
                    <a:lnTo>
                      <a:pt x="157" y="149"/>
                    </a:lnTo>
                    <a:lnTo>
                      <a:pt x="150" y="156"/>
                    </a:lnTo>
                    <a:lnTo>
                      <a:pt x="142" y="160"/>
                    </a:lnTo>
                    <a:lnTo>
                      <a:pt x="134" y="163"/>
                    </a:lnTo>
                    <a:lnTo>
                      <a:pt x="134" y="163"/>
                    </a:lnTo>
                    <a:lnTo>
                      <a:pt x="0" y="128"/>
                    </a:lnTo>
                    <a:lnTo>
                      <a:pt x="0" y="128"/>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73" name="Freeform 59"/>
              <p:cNvSpPr>
                <a:spLocks noChangeArrowheads="1"/>
              </p:cNvSpPr>
              <p:nvPr/>
            </p:nvSpPr>
            <p:spPr bwMode="auto">
              <a:xfrm>
                <a:off x="1139825" y="152400"/>
                <a:ext cx="274638" cy="258763"/>
              </a:xfrm>
              <a:custGeom>
                <a:avLst/>
                <a:gdLst>
                  <a:gd name="T0" fmla="*/ 3 w 173"/>
                  <a:gd name="T1" fmla="*/ 0 h 163"/>
                  <a:gd name="T2" fmla="*/ 3 w 173"/>
                  <a:gd name="T3" fmla="*/ 0 h 163"/>
                  <a:gd name="T4" fmla="*/ 173 w 173"/>
                  <a:gd name="T5" fmla="*/ 0 h 163"/>
                  <a:gd name="T6" fmla="*/ 173 w 173"/>
                  <a:gd name="T7" fmla="*/ 0 h 163"/>
                  <a:gd name="T8" fmla="*/ 156 w 173"/>
                  <a:gd name="T9" fmla="*/ 140 h 163"/>
                  <a:gd name="T10" fmla="*/ 156 w 173"/>
                  <a:gd name="T11" fmla="*/ 140 h 163"/>
                  <a:gd name="T12" fmla="*/ 155 w 173"/>
                  <a:gd name="T13" fmla="*/ 145 h 163"/>
                  <a:gd name="T14" fmla="*/ 153 w 173"/>
                  <a:gd name="T15" fmla="*/ 149 h 163"/>
                  <a:gd name="T16" fmla="*/ 146 w 173"/>
                  <a:gd name="T17" fmla="*/ 156 h 163"/>
                  <a:gd name="T18" fmla="*/ 140 w 173"/>
                  <a:gd name="T19" fmla="*/ 160 h 163"/>
                  <a:gd name="T20" fmla="*/ 132 w 173"/>
                  <a:gd name="T21" fmla="*/ 163 h 163"/>
                  <a:gd name="T22" fmla="*/ 132 w 173"/>
                  <a:gd name="T23" fmla="*/ 163 h 163"/>
                  <a:gd name="T24" fmla="*/ 0 w 173"/>
                  <a:gd name="T25" fmla="*/ 126 h 163"/>
                  <a:gd name="T26" fmla="*/ 0 w 173"/>
                  <a:gd name="T27" fmla="*/ 126 h 163"/>
                  <a:gd name="T28" fmla="*/ 3 w 173"/>
                  <a:gd name="T29" fmla="*/ 0 h 163"/>
                  <a:gd name="T30" fmla="*/ 3 w 173"/>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3"/>
                  <a:gd name="T49" fmla="*/ 0 h 163"/>
                  <a:gd name="T50" fmla="*/ 173 w 173"/>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3" h="163">
                    <a:moveTo>
                      <a:pt x="3" y="0"/>
                    </a:moveTo>
                    <a:lnTo>
                      <a:pt x="3" y="0"/>
                    </a:lnTo>
                    <a:lnTo>
                      <a:pt x="173" y="0"/>
                    </a:lnTo>
                    <a:lnTo>
                      <a:pt x="173" y="0"/>
                    </a:lnTo>
                    <a:lnTo>
                      <a:pt x="156" y="140"/>
                    </a:lnTo>
                    <a:lnTo>
                      <a:pt x="156" y="140"/>
                    </a:lnTo>
                    <a:lnTo>
                      <a:pt x="155" y="145"/>
                    </a:lnTo>
                    <a:lnTo>
                      <a:pt x="153" y="149"/>
                    </a:lnTo>
                    <a:lnTo>
                      <a:pt x="146" y="156"/>
                    </a:lnTo>
                    <a:lnTo>
                      <a:pt x="140" y="160"/>
                    </a:lnTo>
                    <a:lnTo>
                      <a:pt x="132" y="163"/>
                    </a:lnTo>
                    <a:lnTo>
                      <a:pt x="132" y="163"/>
                    </a:lnTo>
                    <a:lnTo>
                      <a:pt x="0" y="126"/>
                    </a:lnTo>
                    <a:lnTo>
                      <a:pt x="0" y="126"/>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74" name="Freeform 60"/>
              <p:cNvSpPr>
                <a:spLocks noChangeArrowheads="1"/>
              </p:cNvSpPr>
              <p:nvPr/>
            </p:nvSpPr>
            <p:spPr bwMode="auto">
              <a:xfrm>
                <a:off x="1146175" y="152400"/>
                <a:ext cx="268288" cy="258763"/>
              </a:xfrm>
              <a:custGeom>
                <a:avLst/>
                <a:gdLst>
                  <a:gd name="T0" fmla="*/ 3 w 169"/>
                  <a:gd name="T1" fmla="*/ 0 h 163"/>
                  <a:gd name="T2" fmla="*/ 3 w 169"/>
                  <a:gd name="T3" fmla="*/ 0 h 163"/>
                  <a:gd name="T4" fmla="*/ 169 w 169"/>
                  <a:gd name="T5" fmla="*/ 0 h 163"/>
                  <a:gd name="T6" fmla="*/ 169 w 169"/>
                  <a:gd name="T7" fmla="*/ 0 h 163"/>
                  <a:gd name="T8" fmla="*/ 152 w 169"/>
                  <a:gd name="T9" fmla="*/ 140 h 163"/>
                  <a:gd name="T10" fmla="*/ 152 w 169"/>
                  <a:gd name="T11" fmla="*/ 140 h 163"/>
                  <a:gd name="T12" fmla="*/ 151 w 169"/>
                  <a:gd name="T13" fmla="*/ 144 h 163"/>
                  <a:gd name="T14" fmla="*/ 149 w 169"/>
                  <a:gd name="T15" fmla="*/ 148 h 163"/>
                  <a:gd name="T16" fmla="*/ 142 w 169"/>
                  <a:gd name="T17" fmla="*/ 155 h 163"/>
                  <a:gd name="T18" fmla="*/ 136 w 169"/>
                  <a:gd name="T19" fmla="*/ 160 h 163"/>
                  <a:gd name="T20" fmla="*/ 128 w 169"/>
                  <a:gd name="T21" fmla="*/ 163 h 163"/>
                  <a:gd name="T22" fmla="*/ 128 w 169"/>
                  <a:gd name="T23" fmla="*/ 163 h 163"/>
                  <a:gd name="T24" fmla="*/ 0 w 169"/>
                  <a:gd name="T25" fmla="*/ 125 h 163"/>
                  <a:gd name="T26" fmla="*/ 0 w 169"/>
                  <a:gd name="T27" fmla="*/ 125 h 163"/>
                  <a:gd name="T28" fmla="*/ 3 w 169"/>
                  <a:gd name="T29" fmla="*/ 0 h 163"/>
                  <a:gd name="T30" fmla="*/ 3 w 169"/>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9"/>
                  <a:gd name="T49" fmla="*/ 0 h 163"/>
                  <a:gd name="T50" fmla="*/ 169 w 169"/>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9" h="163">
                    <a:moveTo>
                      <a:pt x="3" y="0"/>
                    </a:moveTo>
                    <a:lnTo>
                      <a:pt x="3" y="0"/>
                    </a:lnTo>
                    <a:lnTo>
                      <a:pt x="169" y="0"/>
                    </a:lnTo>
                    <a:lnTo>
                      <a:pt x="169" y="0"/>
                    </a:lnTo>
                    <a:lnTo>
                      <a:pt x="152" y="140"/>
                    </a:lnTo>
                    <a:lnTo>
                      <a:pt x="152" y="140"/>
                    </a:lnTo>
                    <a:lnTo>
                      <a:pt x="151" y="144"/>
                    </a:lnTo>
                    <a:lnTo>
                      <a:pt x="149" y="148"/>
                    </a:lnTo>
                    <a:lnTo>
                      <a:pt x="142" y="155"/>
                    </a:lnTo>
                    <a:lnTo>
                      <a:pt x="136" y="160"/>
                    </a:lnTo>
                    <a:lnTo>
                      <a:pt x="128" y="163"/>
                    </a:lnTo>
                    <a:lnTo>
                      <a:pt x="128" y="163"/>
                    </a:lnTo>
                    <a:lnTo>
                      <a:pt x="0" y="125"/>
                    </a:lnTo>
                    <a:lnTo>
                      <a:pt x="0" y="125"/>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75" name="Freeform 61"/>
              <p:cNvSpPr>
                <a:spLocks noChangeArrowheads="1"/>
              </p:cNvSpPr>
              <p:nvPr/>
            </p:nvSpPr>
            <p:spPr bwMode="auto">
              <a:xfrm>
                <a:off x="1150937" y="152400"/>
                <a:ext cx="263525" cy="258763"/>
              </a:xfrm>
              <a:custGeom>
                <a:avLst/>
                <a:gdLst>
                  <a:gd name="T0" fmla="*/ 4 w 166"/>
                  <a:gd name="T1" fmla="*/ 0 h 163"/>
                  <a:gd name="T2" fmla="*/ 4 w 166"/>
                  <a:gd name="T3" fmla="*/ 0 h 163"/>
                  <a:gd name="T4" fmla="*/ 166 w 166"/>
                  <a:gd name="T5" fmla="*/ 0 h 163"/>
                  <a:gd name="T6" fmla="*/ 166 w 166"/>
                  <a:gd name="T7" fmla="*/ 0 h 163"/>
                  <a:gd name="T8" fmla="*/ 149 w 166"/>
                  <a:gd name="T9" fmla="*/ 140 h 163"/>
                  <a:gd name="T10" fmla="*/ 149 w 166"/>
                  <a:gd name="T11" fmla="*/ 140 h 163"/>
                  <a:gd name="T12" fmla="*/ 148 w 166"/>
                  <a:gd name="T13" fmla="*/ 144 h 163"/>
                  <a:gd name="T14" fmla="*/ 146 w 166"/>
                  <a:gd name="T15" fmla="*/ 148 h 163"/>
                  <a:gd name="T16" fmla="*/ 141 w 166"/>
                  <a:gd name="T17" fmla="*/ 155 h 163"/>
                  <a:gd name="T18" fmla="*/ 133 w 166"/>
                  <a:gd name="T19" fmla="*/ 160 h 163"/>
                  <a:gd name="T20" fmla="*/ 125 w 166"/>
                  <a:gd name="T21" fmla="*/ 163 h 163"/>
                  <a:gd name="T22" fmla="*/ 125 w 166"/>
                  <a:gd name="T23" fmla="*/ 163 h 163"/>
                  <a:gd name="T24" fmla="*/ 0 w 166"/>
                  <a:gd name="T25" fmla="*/ 124 h 163"/>
                  <a:gd name="T26" fmla="*/ 0 w 166"/>
                  <a:gd name="T27" fmla="*/ 124 h 163"/>
                  <a:gd name="T28" fmla="*/ 4 w 166"/>
                  <a:gd name="T29" fmla="*/ 0 h 163"/>
                  <a:gd name="T30" fmla="*/ 4 w 166"/>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6"/>
                  <a:gd name="T49" fmla="*/ 0 h 163"/>
                  <a:gd name="T50" fmla="*/ 166 w 166"/>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6" h="163">
                    <a:moveTo>
                      <a:pt x="4" y="0"/>
                    </a:moveTo>
                    <a:lnTo>
                      <a:pt x="4" y="0"/>
                    </a:lnTo>
                    <a:lnTo>
                      <a:pt x="166" y="0"/>
                    </a:lnTo>
                    <a:lnTo>
                      <a:pt x="166" y="0"/>
                    </a:lnTo>
                    <a:lnTo>
                      <a:pt x="149" y="140"/>
                    </a:lnTo>
                    <a:lnTo>
                      <a:pt x="149" y="140"/>
                    </a:lnTo>
                    <a:lnTo>
                      <a:pt x="148" y="144"/>
                    </a:lnTo>
                    <a:lnTo>
                      <a:pt x="146" y="148"/>
                    </a:lnTo>
                    <a:lnTo>
                      <a:pt x="141" y="155"/>
                    </a:lnTo>
                    <a:lnTo>
                      <a:pt x="133" y="160"/>
                    </a:lnTo>
                    <a:lnTo>
                      <a:pt x="125" y="163"/>
                    </a:lnTo>
                    <a:lnTo>
                      <a:pt x="125" y="163"/>
                    </a:lnTo>
                    <a:lnTo>
                      <a:pt x="0" y="124"/>
                    </a:lnTo>
                    <a:lnTo>
                      <a:pt x="0" y="124"/>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76" name="Freeform 62"/>
              <p:cNvSpPr>
                <a:spLocks noChangeArrowheads="1"/>
              </p:cNvSpPr>
              <p:nvPr/>
            </p:nvSpPr>
            <p:spPr bwMode="auto">
              <a:xfrm>
                <a:off x="1157287" y="152400"/>
                <a:ext cx="257175" cy="258763"/>
              </a:xfrm>
              <a:custGeom>
                <a:avLst/>
                <a:gdLst>
                  <a:gd name="T0" fmla="*/ 4 w 162"/>
                  <a:gd name="T1" fmla="*/ 0 h 163"/>
                  <a:gd name="T2" fmla="*/ 4 w 162"/>
                  <a:gd name="T3" fmla="*/ 0 h 163"/>
                  <a:gd name="T4" fmla="*/ 162 w 162"/>
                  <a:gd name="T5" fmla="*/ 0 h 163"/>
                  <a:gd name="T6" fmla="*/ 162 w 162"/>
                  <a:gd name="T7" fmla="*/ 0 h 163"/>
                  <a:gd name="T8" fmla="*/ 145 w 162"/>
                  <a:gd name="T9" fmla="*/ 140 h 163"/>
                  <a:gd name="T10" fmla="*/ 145 w 162"/>
                  <a:gd name="T11" fmla="*/ 140 h 163"/>
                  <a:gd name="T12" fmla="*/ 144 w 162"/>
                  <a:gd name="T13" fmla="*/ 144 h 163"/>
                  <a:gd name="T14" fmla="*/ 142 w 162"/>
                  <a:gd name="T15" fmla="*/ 148 h 163"/>
                  <a:gd name="T16" fmla="*/ 137 w 162"/>
                  <a:gd name="T17" fmla="*/ 155 h 163"/>
                  <a:gd name="T18" fmla="*/ 129 w 162"/>
                  <a:gd name="T19" fmla="*/ 160 h 163"/>
                  <a:gd name="T20" fmla="*/ 121 w 162"/>
                  <a:gd name="T21" fmla="*/ 163 h 163"/>
                  <a:gd name="T22" fmla="*/ 121 w 162"/>
                  <a:gd name="T23" fmla="*/ 163 h 163"/>
                  <a:gd name="T24" fmla="*/ 0 w 162"/>
                  <a:gd name="T25" fmla="*/ 122 h 163"/>
                  <a:gd name="T26" fmla="*/ 0 w 162"/>
                  <a:gd name="T27" fmla="*/ 122 h 163"/>
                  <a:gd name="T28" fmla="*/ 4 w 162"/>
                  <a:gd name="T29" fmla="*/ 0 h 163"/>
                  <a:gd name="T30" fmla="*/ 4 w 162"/>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2"/>
                  <a:gd name="T49" fmla="*/ 0 h 163"/>
                  <a:gd name="T50" fmla="*/ 162 w 162"/>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2" h="163">
                    <a:moveTo>
                      <a:pt x="4" y="0"/>
                    </a:moveTo>
                    <a:lnTo>
                      <a:pt x="4" y="0"/>
                    </a:lnTo>
                    <a:lnTo>
                      <a:pt x="162" y="0"/>
                    </a:lnTo>
                    <a:lnTo>
                      <a:pt x="162" y="0"/>
                    </a:lnTo>
                    <a:lnTo>
                      <a:pt x="145" y="140"/>
                    </a:lnTo>
                    <a:lnTo>
                      <a:pt x="145" y="140"/>
                    </a:lnTo>
                    <a:lnTo>
                      <a:pt x="144" y="144"/>
                    </a:lnTo>
                    <a:lnTo>
                      <a:pt x="142" y="148"/>
                    </a:lnTo>
                    <a:lnTo>
                      <a:pt x="137" y="155"/>
                    </a:lnTo>
                    <a:lnTo>
                      <a:pt x="129" y="160"/>
                    </a:lnTo>
                    <a:lnTo>
                      <a:pt x="121" y="163"/>
                    </a:lnTo>
                    <a:lnTo>
                      <a:pt x="121" y="163"/>
                    </a:lnTo>
                    <a:lnTo>
                      <a:pt x="0" y="122"/>
                    </a:lnTo>
                    <a:lnTo>
                      <a:pt x="0" y="122"/>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77" name="Freeform 63"/>
              <p:cNvSpPr>
                <a:spLocks noChangeArrowheads="1"/>
              </p:cNvSpPr>
              <p:nvPr/>
            </p:nvSpPr>
            <p:spPr bwMode="auto">
              <a:xfrm>
                <a:off x="1163637" y="152400"/>
                <a:ext cx="250825" cy="258763"/>
              </a:xfrm>
              <a:custGeom>
                <a:avLst/>
                <a:gdLst>
                  <a:gd name="T0" fmla="*/ 4 w 158"/>
                  <a:gd name="T1" fmla="*/ 0 h 163"/>
                  <a:gd name="T2" fmla="*/ 4 w 158"/>
                  <a:gd name="T3" fmla="*/ 0 h 163"/>
                  <a:gd name="T4" fmla="*/ 158 w 158"/>
                  <a:gd name="T5" fmla="*/ 0 h 163"/>
                  <a:gd name="T6" fmla="*/ 158 w 158"/>
                  <a:gd name="T7" fmla="*/ 0 h 163"/>
                  <a:gd name="T8" fmla="*/ 141 w 158"/>
                  <a:gd name="T9" fmla="*/ 140 h 163"/>
                  <a:gd name="T10" fmla="*/ 141 w 158"/>
                  <a:gd name="T11" fmla="*/ 140 h 163"/>
                  <a:gd name="T12" fmla="*/ 140 w 158"/>
                  <a:gd name="T13" fmla="*/ 144 h 163"/>
                  <a:gd name="T14" fmla="*/ 138 w 158"/>
                  <a:gd name="T15" fmla="*/ 148 h 163"/>
                  <a:gd name="T16" fmla="*/ 133 w 158"/>
                  <a:gd name="T17" fmla="*/ 155 h 163"/>
                  <a:gd name="T18" fmla="*/ 125 w 158"/>
                  <a:gd name="T19" fmla="*/ 160 h 163"/>
                  <a:gd name="T20" fmla="*/ 118 w 158"/>
                  <a:gd name="T21" fmla="*/ 163 h 163"/>
                  <a:gd name="T22" fmla="*/ 118 w 158"/>
                  <a:gd name="T23" fmla="*/ 163 h 163"/>
                  <a:gd name="T24" fmla="*/ 0 w 158"/>
                  <a:gd name="T25" fmla="*/ 121 h 163"/>
                  <a:gd name="T26" fmla="*/ 0 w 158"/>
                  <a:gd name="T27" fmla="*/ 121 h 163"/>
                  <a:gd name="T28" fmla="*/ 4 w 158"/>
                  <a:gd name="T29" fmla="*/ 0 h 163"/>
                  <a:gd name="T30" fmla="*/ 4 w 158"/>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8"/>
                  <a:gd name="T49" fmla="*/ 0 h 163"/>
                  <a:gd name="T50" fmla="*/ 158 w 158"/>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8" h="163">
                    <a:moveTo>
                      <a:pt x="4" y="0"/>
                    </a:moveTo>
                    <a:lnTo>
                      <a:pt x="4" y="0"/>
                    </a:lnTo>
                    <a:lnTo>
                      <a:pt x="158" y="0"/>
                    </a:lnTo>
                    <a:lnTo>
                      <a:pt x="158" y="0"/>
                    </a:lnTo>
                    <a:lnTo>
                      <a:pt x="141" y="140"/>
                    </a:lnTo>
                    <a:lnTo>
                      <a:pt x="141" y="140"/>
                    </a:lnTo>
                    <a:lnTo>
                      <a:pt x="140" y="144"/>
                    </a:lnTo>
                    <a:lnTo>
                      <a:pt x="138" y="148"/>
                    </a:lnTo>
                    <a:lnTo>
                      <a:pt x="133" y="155"/>
                    </a:lnTo>
                    <a:lnTo>
                      <a:pt x="125" y="160"/>
                    </a:lnTo>
                    <a:lnTo>
                      <a:pt x="118" y="163"/>
                    </a:lnTo>
                    <a:lnTo>
                      <a:pt x="118" y="163"/>
                    </a:lnTo>
                    <a:lnTo>
                      <a:pt x="0" y="121"/>
                    </a:lnTo>
                    <a:lnTo>
                      <a:pt x="0" y="121"/>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78" name="Freeform 64"/>
              <p:cNvSpPr>
                <a:spLocks noChangeArrowheads="1"/>
              </p:cNvSpPr>
              <p:nvPr/>
            </p:nvSpPr>
            <p:spPr bwMode="auto">
              <a:xfrm>
                <a:off x="1169987" y="152400"/>
                <a:ext cx="244475" cy="258763"/>
              </a:xfrm>
              <a:custGeom>
                <a:avLst/>
                <a:gdLst>
                  <a:gd name="T0" fmla="*/ 4 w 154"/>
                  <a:gd name="T1" fmla="*/ 0 h 163"/>
                  <a:gd name="T2" fmla="*/ 4 w 154"/>
                  <a:gd name="T3" fmla="*/ 0 h 163"/>
                  <a:gd name="T4" fmla="*/ 154 w 154"/>
                  <a:gd name="T5" fmla="*/ 0 h 163"/>
                  <a:gd name="T6" fmla="*/ 154 w 154"/>
                  <a:gd name="T7" fmla="*/ 0 h 163"/>
                  <a:gd name="T8" fmla="*/ 137 w 154"/>
                  <a:gd name="T9" fmla="*/ 140 h 163"/>
                  <a:gd name="T10" fmla="*/ 137 w 154"/>
                  <a:gd name="T11" fmla="*/ 140 h 163"/>
                  <a:gd name="T12" fmla="*/ 136 w 154"/>
                  <a:gd name="T13" fmla="*/ 144 h 163"/>
                  <a:gd name="T14" fmla="*/ 134 w 154"/>
                  <a:gd name="T15" fmla="*/ 148 h 163"/>
                  <a:gd name="T16" fmla="*/ 129 w 154"/>
                  <a:gd name="T17" fmla="*/ 155 h 163"/>
                  <a:gd name="T18" fmla="*/ 122 w 154"/>
                  <a:gd name="T19" fmla="*/ 160 h 163"/>
                  <a:gd name="T20" fmla="*/ 114 w 154"/>
                  <a:gd name="T21" fmla="*/ 163 h 163"/>
                  <a:gd name="T22" fmla="*/ 114 w 154"/>
                  <a:gd name="T23" fmla="*/ 163 h 163"/>
                  <a:gd name="T24" fmla="*/ 0 w 154"/>
                  <a:gd name="T25" fmla="*/ 119 h 163"/>
                  <a:gd name="T26" fmla="*/ 0 w 154"/>
                  <a:gd name="T27" fmla="*/ 119 h 163"/>
                  <a:gd name="T28" fmla="*/ 4 w 154"/>
                  <a:gd name="T29" fmla="*/ 0 h 163"/>
                  <a:gd name="T30" fmla="*/ 4 w 154"/>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4"/>
                  <a:gd name="T49" fmla="*/ 0 h 163"/>
                  <a:gd name="T50" fmla="*/ 154 w 154"/>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4" h="163">
                    <a:moveTo>
                      <a:pt x="4" y="0"/>
                    </a:moveTo>
                    <a:lnTo>
                      <a:pt x="4" y="0"/>
                    </a:lnTo>
                    <a:lnTo>
                      <a:pt x="154" y="0"/>
                    </a:lnTo>
                    <a:lnTo>
                      <a:pt x="154" y="0"/>
                    </a:lnTo>
                    <a:lnTo>
                      <a:pt x="137" y="140"/>
                    </a:lnTo>
                    <a:lnTo>
                      <a:pt x="137" y="140"/>
                    </a:lnTo>
                    <a:lnTo>
                      <a:pt x="136" y="144"/>
                    </a:lnTo>
                    <a:lnTo>
                      <a:pt x="134" y="148"/>
                    </a:lnTo>
                    <a:lnTo>
                      <a:pt x="129" y="155"/>
                    </a:lnTo>
                    <a:lnTo>
                      <a:pt x="122" y="160"/>
                    </a:lnTo>
                    <a:lnTo>
                      <a:pt x="114" y="163"/>
                    </a:lnTo>
                    <a:lnTo>
                      <a:pt x="114" y="163"/>
                    </a:lnTo>
                    <a:lnTo>
                      <a:pt x="0" y="119"/>
                    </a:lnTo>
                    <a:lnTo>
                      <a:pt x="0" y="119"/>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79" name="Freeform 65"/>
              <p:cNvSpPr>
                <a:spLocks noChangeArrowheads="1"/>
              </p:cNvSpPr>
              <p:nvPr/>
            </p:nvSpPr>
            <p:spPr bwMode="auto">
              <a:xfrm>
                <a:off x="1174750" y="152400"/>
                <a:ext cx="239713" cy="258763"/>
              </a:xfrm>
              <a:custGeom>
                <a:avLst/>
                <a:gdLst>
                  <a:gd name="T0" fmla="*/ 4 w 151"/>
                  <a:gd name="T1" fmla="*/ 0 h 163"/>
                  <a:gd name="T2" fmla="*/ 4 w 151"/>
                  <a:gd name="T3" fmla="*/ 0 h 163"/>
                  <a:gd name="T4" fmla="*/ 151 w 151"/>
                  <a:gd name="T5" fmla="*/ 0 h 163"/>
                  <a:gd name="T6" fmla="*/ 151 w 151"/>
                  <a:gd name="T7" fmla="*/ 0 h 163"/>
                  <a:gd name="T8" fmla="*/ 134 w 151"/>
                  <a:gd name="T9" fmla="*/ 140 h 163"/>
                  <a:gd name="T10" fmla="*/ 134 w 151"/>
                  <a:gd name="T11" fmla="*/ 140 h 163"/>
                  <a:gd name="T12" fmla="*/ 133 w 151"/>
                  <a:gd name="T13" fmla="*/ 144 h 163"/>
                  <a:gd name="T14" fmla="*/ 131 w 151"/>
                  <a:gd name="T15" fmla="*/ 148 h 163"/>
                  <a:gd name="T16" fmla="*/ 126 w 151"/>
                  <a:gd name="T17" fmla="*/ 155 h 163"/>
                  <a:gd name="T18" fmla="*/ 119 w 151"/>
                  <a:gd name="T19" fmla="*/ 160 h 163"/>
                  <a:gd name="T20" fmla="*/ 111 w 151"/>
                  <a:gd name="T21" fmla="*/ 163 h 163"/>
                  <a:gd name="T22" fmla="*/ 111 w 151"/>
                  <a:gd name="T23" fmla="*/ 163 h 163"/>
                  <a:gd name="T24" fmla="*/ 0 w 151"/>
                  <a:gd name="T25" fmla="*/ 119 h 163"/>
                  <a:gd name="T26" fmla="*/ 0 w 151"/>
                  <a:gd name="T27" fmla="*/ 119 h 163"/>
                  <a:gd name="T28" fmla="*/ 4 w 151"/>
                  <a:gd name="T29" fmla="*/ 0 h 163"/>
                  <a:gd name="T30" fmla="*/ 4 w 151"/>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1"/>
                  <a:gd name="T49" fmla="*/ 0 h 163"/>
                  <a:gd name="T50" fmla="*/ 151 w 151"/>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1" h="163">
                    <a:moveTo>
                      <a:pt x="4" y="0"/>
                    </a:moveTo>
                    <a:lnTo>
                      <a:pt x="4" y="0"/>
                    </a:lnTo>
                    <a:lnTo>
                      <a:pt x="151" y="0"/>
                    </a:lnTo>
                    <a:lnTo>
                      <a:pt x="151" y="0"/>
                    </a:lnTo>
                    <a:lnTo>
                      <a:pt x="134" y="140"/>
                    </a:lnTo>
                    <a:lnTo>
                      <a:pt x="134" y="140"/>
                    </a:lnTo>
                    <a:lnTo>
                      <a:pt x="133" y="144"/>
                    </a:lnTo>
                    <a:lnTo>
                      <a:pt x="131" y="148"/>
                    </a:lnTo>
                    <a:lnTo>
                      <a:pt x="126" y="155"/>
                    </a:lnTo>
                    <a:lnTo>
                      <a:pt x="119" y="160"/>
                    </a:lnTo>
                    <a:lnTo>
                      <a:pt x="111" y="163"/>
                    </a:lnTo>
                    <a:lnTo>
                      <a:pt x="111" y="163"/>
                    </a:lnTo>
                    <a:lnTo>
                      <a:pt x="0" y="119"/>
                    </a:lnTo>
                    <a:lnTo>
                      <a:pt x="0" y="119"/>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80" name="Freeform 66"/>
              <p:cNvSpPr>
                <a:spLocks noChangeArrowheads="1"/>
              </p:cNvSpPr>
              <p:nvPr/>
            </p:nvSpPr>
            <p:spPr bwMode="auto">
              <a:xfrm>
                <a:off x="1181100" y="152400"/>
                <a:ext cx="233363" cy="258763"/>
              </a:xfrm>
              <a:custGeom>
                <a:avLst/>
                <a:gdLst>
                  <a:gd name="T0" fmla="*/ 4 w 147"/>
                  <a:gd name="T1" fmla="*/ 0 h 163"/>
                  <a:gd name="T2" fmla="*/ 4 w 147"/>
                  <a:gd name="T3" fmla="*/ 0 h 163"/>
                  <a:gd name="T4" fmla="*/ 147 w 147"/>
                  <a:gd name="T5" fmla="*/ 0 h 163"/>
                  <a:gd name="T6" fmla="*/ 147 w 147"/>
                  <a:gd name="T7" fmla="*/ 0 h 163"/>
                  <a:gd name="T8" fmla="*/ 130 w 147"/>
                  <a:gd name="T9" fmla="*/ 140 h 163"/>
                  <a:gd name="T10" fmla="*/ 130 w 147"/>
                  <a:gd name="T11" fmla="*/ 140 h 163"/>
                  <a:gd name="T12" fmla="*/ 129 w 147"/>
                  <a:gd name="T13" fmla="*/ 144 h 163"/>
                  <a:gd name="T14" fmla="*/ 127 w 147"/>
                  <a:gd name="T15" fmla="*/ 148 h 163"/>
                  <a:gd name="T16" fmla="*/ 122 w 147"/>
                  <a:gd name="T17" fmla="*/ 155 h 163"/>
                  <a:gd name="T18" fmla="*/ 115 w 147"/>
                  <a:gd name="T19" fmla="*/ 159 h 163"/>
                  <a:gd name="T20" fmla="*/ 107 w 147"/>
                  <a:gd name="T21" fmla="*/ 163 h 163"/>
                  <a:gd name="T22" fmla="*/ 107 w 147"/>
                  <a:gd name="T23" fmla="*/ 163 h 163"/>
                  <a:gd name="T24" fmla="*/ 0 w 147"/>
                  <a:gd name="T25" fmla="*/ 118 h 163"/>
                  <a:gd name="T26" fmla="*/ 0 w 147"/>
                  <a:gd name="T27" fmla="*/ 118 h 163"/>
                  <a:gd name="T28" fmla="*/ 4 w 147"/>
                  <a:gd name="T29" fmla="*/ 0 h 163"/>
                  <a:gd name="T30" fmla="*/ 4 w 147"/>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7"/>
                  <a:gd name="T49" fmla="*/ 0 h 163"/>
                  <a:gd name="T50" fmla="*/ 147 w 147"/>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7" h="163">
                    <a:moveTo>
                      <a:pt x="4" y="0"/>
                    </a:moveTo>
                    <a:lnTo>
                      <a:pt x="4" y="0"/>
                    </a:lnTo>
                    <a:lnTo>
                      <a:pt x="147" y="0"/>
                    </a:lnTo>
                    <a:lnTo>
                      <a:pt x="147" y="0"/>
                    </a:lnTo>
                    <a:lnTo>
                      <a:pt x="130" y="140"/>
                    </a:lnTo>
                    <a:lnTo>
                      <a:pt x="130" y="140"/>
                    </a:lnTo>
                    <a:lnTo>
                      <a:pt x="129" y="144"/>
                    </a:lnTo>
                    <a:lnTo>
                      <a:pt x="127" y="148"/>
                    </a:lnTo>
                    <a:lnTo>
                      <a:pt x="122" y="155"/>
                    </a:lnTo>
                    <a:lnTo>
                      <a:pt x="115" y="159"/>
                    </a:lnTo>
                    <a:lnTo>
                      <a:pt x="107" y="163"/>
                    </a:lnTo>
                    <a:lnTo>
                      <a:pt x="107" y="163"/>
                    </a:lnTo>
                    <a:lnTo>
                      <a:pt x="0" y="118"/>
                    </a:lnTo>
                    <a:lnTo>
                      <a:pt x="0" y="118"/>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81" name="Freeform 67"/>
              <p:cNvSpPr>
                <a:spLocks noChangeArrowheads="1"/>
              </p:cNvSpPr>
              <p:nvPr/>
            </p:nvSpPr>
            <p:spPr bwMode="auto">
              <a:xfrm>
                <a:off x="1187450" y="152400"/>
                <a:ext cx="227013" cy="258763"/>
              </a:xfrm>
              <a:custGeom>
                <a:avLst/>
                <a:gdLst>
                  <a:gd name="T0" fmla="*/ 4 w 143"/>
                  <a:gd name="T1" fmla="*/ 0 h 163"/>
                  <a:gd name="T2" fmla="*/ 4 w 143"/>
                  <a:gd name="T3" fmla="*/ 0 h 163"/>
                  <a:gd name="T4" fmla="*/ 143 w 143"/>
                  <a:gd name="T5" fmla="*/ 0 h 163"/>
                  <a:gd name="T6" fmla="*/ 143 w 143"/>
                  <a:gd name="T7" fmla="*/ 0 h 163"/>
                  <a:gd name="T8" fmla="*/ 126 w 143"/>
                  <a:gd name="T9" fmla="*/ 140 h 163"/>
                  <a:gd name="T10" fmla="*/ 126 w 143"/>
                  <a:gd name="T11" fmla="*/ 140 h 163"/>
                  <a:gd name="T12" fmla="*/ 125 w 143"/>
                  <a:gd name="T13" fmla="*/ 144 h 163"/>
                  <a:gd name="T14" fmla="*/ 123 w 143"/>
                  <a:gd name="T15" fmla="*/ 148 h 163"/>
                  <a:gd name="T16" fmla="*/ 118 w 143"/>
                  <a:gd name="T17" fmla="*/ 155 h 163"/>
                  <a:gd name="T18" fmla="*/ 111 w 143"/>
                  <a:gd name="T19" fmla="*/ 159 h 163"/>
                  <a:gd name="T20" fmla="*/ 104 w 143"/>
                  <a:gd name="T21" fmla="*/ 163 h 163"/>
                  <a:gd name="T22" fmla="*/ 104 w 143"/>
                  <a:gd name="T23" fmla="*/ 163 h 163"/>
                  <a:gd name="T24" fmla="*/ 0 w 143"/>
                  <a:gd name="T25" fmla="*/ 117 h 163"/>
                  <a:gd name="T26" fmla="*/ 0 w 143"/>
                  <a:gd name="T27" fmla="*/ 117 h 163"/>
                  <a:gd name="T28" fmla="*/ 4 w 143"/>
                  <a:gd name="T29" fmla="*/ 0 h 163"/>
                  <a:gd name="T30" fmla="*/ 4 w 143"/>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3"/>
                  <a:gd name="T49" fmla="*/ 0 h 163"/>
                  <a:gd name="T50" fmla="*/ 143 w 143"/>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3" h="163">
                    <a:moveTo>
                      <a:pt x="4" y="0"/>
                    </a:moveTo>
                    <a:lnTo>
                      <a:pt x="4" y="0"/>
                    </a:lnTo>
                    <a:lnTo>
                      <a:pt x="143" y="0"/>
                    </a:lnTo>
                    <a:lnTo>
                      <a:pt x="143" y="0"/>
                    </a:lnTo>
                    <a:lnTo>
                      <a:pt x="126" y="140"/>
                    </a:lnTo>
                    <a:lnTo>
                      <a:pt x="126" y="140"/>
                    </a:lnTo>
                    <a:lnTo>
                      <a:pt x="125" y="144"/>
                    </a:lnTo>
                    <a:lnTo>
                      <a:pt x="123" y="148"/>
                    </a:lnTo>
                    <a:lnTo>
                      <a:pt x="118" y="155"/>
                    </a:lnTo>
                    <a:lnTo>
                      <a:pt x="111" y="159"/>
                    </a:lnTo>
                    <a:lnTo>
                      <a:pt x="104" y="163"/>
                    </a:lnTo>
                    <a:lnTo>
                      <a:pt x="104" y="163"/>
                    </a:lnTo>
                    <a:lnTo>
                      <a:pt x="0" y="117"/>
                    </a:lnTo>
                    <a:lnTo>
                      <a:pt x="0" y="117"/>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82" name="Freeform 68"/>
              <p:cNvSpPr>
                <a:spLocks noChangeArrowheads="1"/>
              </p:cNvSpPr>
              <p:nvPr/>
            </p:nvSpPr>
            <p:spPr bwMode="auto">
              <a:xfrm>
                <a:off x="1193800" y="152400"/>
                <a:ext cx="220663" cy="255588"/>
              </a:xfrm>
              <a:custGeom>
                <a:avLst/>
                <a:gdLst>
                  <a:gd name="T0" fmla="*/ 4 w 139"/>
                  <a:gd name="T1" fmla="*/ 0 h 161"/>
                  <a:gd name="T2" fmla="*/ 4 w 139"/>
                  <a:gd name="T3" fmla="*/ 0 h 161"/>
                  <a:gd name="T4" fmla="*/ 139 w 139"/>
                  <a:gd name="T5" fmla="*/ 0 h 161"/>
                  <a:gd name="T6" fmla="*/ 139 w 139"/>
                  <a:gd name="T7" fmla="*/ 0 h 161"/>
                  <a:gd name="T8" fmla="*/ 122 w 139"/>
                  <a:gd name="T9" fmla="*/ 140 h 161"/>
                  <a:gd name="T10" fmla="*/ 122 w 139"/>
                  <a:gd name="T11" fmla="*/ 140 h 161"/>
                  <a:gd name="T12" fmla="*/ 121 w 139"/>
                  <a:gd name="T13" fmla="*/ 144 h 161"/>
                  <a:gd name="T14" fmla="*/ 119 w 139"/>
                  <a:gd name="T15" fmla="*/ 148 h 161"/>
                  <a:gd name="T16" fmla="*/ 114 w 139"/>
                  <a:gd name="T17" fmla="*/ 155 h 161"/>
                  <a:gd name="T18" fmla="*/ 107 w 139"/>
                  <a:gd name="T19" fmla="*/ 159 h 161"/>
                  <a:gd name="T20" fmla="*/ 100 w 139"/>
                  <a:gd name="T21" fmla="*/ 161 h 161"/>
                  <a:gd name="T22" fmla="*/ 100 w 139"/>
                  <a:gd name="T23" fmla="*/ 161 h 161"/>
                  <a:gd name="T24" fmla="*/ 0 w 139"/>
                  <a:gd name="T25" fmla="*/ 115 h 161"/>
                  <a:gd name="T26" fmla="*/ 0 w 139"/>
                  <a:gd name="T27" fmla="*/ 115 h 161"/>
                  <a:gd name="T28" fmla="*/ 4 w 139"/>
                  <a:gd name="T29" fmla="*/ 0 h 161"/>
                  <a:gd name="T30" fmla="*/ 4 w 139"/>
                  <a:gd name="T31" fmla="*/ 0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9"/>
                  <a:gd name="T49" fmla="*/ 0 h 161"/>
                  <a:gd name="T50" fmla="*/ 139 w 139"/>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9" h="161">
                    <a:moveTo>
                      <a:pt x="4" y="0"/>
                    </a:moveTo>
                    <a:lnTo>
                      <a:pt x="4" y="0"/>
                    </a:lnTo>
                    <a:lnTo>
                      <a:pt x="139" y="0"/>
                    </a:lnTo>
                    <a:lnTo>
                      <a:pt x="139" y="0"/>
                    </a:lnTo>
                    <a:lnTo>
                      <a:pt x="122" y="140"/>
                    </a:lnTo>
                    <a:lnTo>
                      <a:pt x="122" y="140"/>
                    </a:lnTo>
                    <a:lnTo>
                      <a:pt x="121" y="144"/>
                    </a:lnTo>
                    <a:lnTo>
                      <a:pt x="119" y="148"/>
                    </a:lnTo>
                    <a:lnTo>
                      <a:pt x="114" y="155"/>
                    </a:lnTo>
                    <a:lnTo>
                      <a:pt x="107" y="159"/>
                    </a:lnTo>
                    <a:lnTo>
                      <a:pt x="100" y="161"/>
                    </a:lnTo>
                    <a:lnTo>
                      <a:pt x="100" y="161"/>
                    </a:lnTo>
                    <a:lnTo>
                      <a:pt x="0" y="115"/>
                    </a:lnTo>
                    <a:lnTo>
                      <a:pt x="0" y="115"/>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83" name="Freeform 69"/>
              <p:cNvSpPr>
                <a:spLocks noChangeArrowheads="1"/>
              </p:cNvSpPr>
              <p:nvPr/>
            </p:nvSpPr>
            <p:spPr bwMode="auto">
              <a:xfrm>
                <a:off x="1200150" y="152400"/>
                <a:ext cx="214313" cy="255588"/>
              </a:xfrm>
              <a:custGeom>
                <a:avLst/>
                <a:gdLst>
                  <a:gd name="T0" fmla="*/ 4 w 135"/>
                  <a:gd name="T1" fmla="*/ 0 h 161"/>
                  <a:gd name="T2" fmla="*/ 4 w 135"/>
                  <a:gd name="T3" fmla="*/ 0 h 161"/>
                  <a:gd name="T4" fmla="*/ 135 w 135"/>
                  <a:gd name="T5" fmla="*/ 0 h 161"/>
                  <a:gd name="T6" fmla="*/ 135 w 135"/>
                  <a:gd name="T7" fmla="*/ 0 h 161"/>
                  <a:gd name="T8" fmla="*/ 118 w 135"/>
                  <a:gd name="T9" fmla="*/ 140 h 161"/>
                  <a:gd name="T10" fmla="*/ 118 w 135"/>
                  <a:gd name="T11" fmla="*/ 140 h 161"/>
                  <a:gd name="T12" fmla="*/ 117 w 135"/>
                  <a:gd name="T13" fmla="*/ 144 h 161"/>
                  <a:gd name="T14" fmla="*/ 115 w 135"/>
                  <a:gd name="T15" fmla="*/ 148 h 161"/>
                  <a:gd name="T16" fmla="*/ 110 w 135"/>
                  <a:gd name="T17" fmla="*/ 155 h 161"/>
                  <a:gd name="T18" fmla="*/ 103 w 135"/>
                  <a:gd name="T19" fmla="*/ 159 h 161"/>
                  <a:gd name="T20" fmla="*/ 96 w 135"/>
                  <a:gd name="T21" fmla="*/ 161 h 161"/>
                  <a:gd name="T22" fmla="*/ 96 w 135"/>
                  <a:gd name="T23" fmla="*/ 161 h 161"/>
                  <a:gd name="T24" fmla="*/ 0 w 135"/>
                  <a:gd name="T25" fmla="*/ 114 h 161"/>
                  <a:gd name="T26" fmla="*/ 0 w 135"/>
                  <a:gd name="T27" fmla="*/ 114 h 161"/>
                  <a:gd name="T28" fmla="*/ 4 w 135"/>
                  <a:gd name="T29" fmla="*/ 0 h 161"/>
                  <a:gd name="T30" fmla="*/ 4 w 135"/>
                  <a:gd name="T31" fmla="*/ 0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
                  <a:gd name="T49" fmla="*/ 0 h 161"/>
                  <a:gd name="T50" fmla="*/ 135 w 135"/>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 h="161">
                    <a:moveTo>
                      <a:pt x="4" y="0"/>
                    </a:moveTo>
                    <a:lnTo>
                      <a:pt x="4" y="0"/>
                    </a:lnTo>
                    <a:lnTo>
                      <a:pt x="135" y="0"/>
                    </a:lnTo>
                    <a:lnTo>
                      <a:pt x="135" y="0"/>
                    </a:lnTo>
                    <a:lnTo>
                      <a:pt x="118" y="140"/>
                    </a:lnTo>
                    <a:lnTo>
                      <a:pt x="118" y="140"/>
                    </a:lnTo>
                    <a:lnTo>
                      <a:pt x="117" y="144"/>
                    </a:lnTo>
                    <a:lnTo>
                      <a:pt x="115" y="148"/>
                    </a:lnTo>
                    <a:lnTo>
                      <a:pt x="110" y="155"/>
                    </a:lnTo>
                    <a:lnTo>
                      <a:pt x="103" y="159"/>
                    </a:lnTo>
                    <a:lnTo>
                      <a:pt x="96" y="161"/>
                    </a:lnTo>
                    <a:lnTo>
                      <a:pt x="96" y="161"/>
                    </a:lnTo>
                    <a:lnTo>
                      <a:pt x="0" y="114"/>
                    </a:lnTo>
                    <a:lnTo>
                      <a:pt x="0" y="114"/>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84" name="Freeform 70"/>
              <p:cNvSpPr>
                <a:spLocks noChangeArrowheads="1"/>
              </p:cNvSpPr>
              <p:nvPr/>
            </p:nvSpPr>
            <p:spPr bwMode="auto">
              <a:xfrm>
                <a:off x="1204912" y="152400"/>
                <a:ext cx="209550" cy="255588"/>
              </a:xfrm>
              <a:custGeom>
                <a:avLst/>
                <a:gdLst>
                  <a:gd name="T0" fmla="*/ 5 w 132"/>
                  <a:gd name="T1" fmla="*/ 0 h 161"/>
                  <a:gd name="T2" fmla="*/ 5 w 132"/>
                  <a:gd name="T3" fmla="*/ 0 h 161"/>
                  <a:gd name="T4" fmla="*/ 132 w 132"/>
                  <a:gd name="T5" fmla="*/ 0 h 161"/>
                  <a:gd name="T6" fmla="*/ 132 w 132"/>
                  <a:gd name="T7" fmla="*/ 0 h 161"/>
                  <a:gd name="T8" fmla="*/ 115 w 132"/>
                  <a:gd name="T9" fmla="*/ 140 h 161"/>
                  <a:gd name="T10" fmla="*/ 115 w 132"/>
                  <a:gd name="T11" fmla="*/ 140 h 161"/>
                  <a:gd name="T12" fmla="*/ 114 w 132"/>
                  <a:gd name="T13" fmla="*/ 144 h 161"/>
                  <a:gd name="T14" fmla="*/ 112 w 132"/>
                  <a:gd name="T15" fmla="*/ 148 h 161"/>
                  <a:gd name="T16" fmla="*/ 108 w 132"/>
                  <a:gd name="T17" fmla="*/ 153 h 161"/>
                  <a:gd name="T18" fmla="*/ 101 w 132"/>
                  <a:gd name="T19" fmla="*/ 159 h 161"/>
                  <a:gd name="T20" fmla="*/ 95 w 132"/>
                  <a:gd name="T21" fmla="*/ 161 h 161"/>
                  <a:gd name="T22" fmla="*/ 95 w 132"/>
                  <a:gd name="T23" fmla="*/ 161 h 161"/>
                  <a:gd name="T24" fmla="*/ 0 w 132"/>
                  <a:gd name="T25" fmla="*/ 113 h 161"/>
                  <a:gd name="T26" fmla="*/ 0 w 132"/>
                  <a:gd name="T27" fmla="*/ 113 h 161"/>
                  <a:gd name="T28" fmla="*/ 5 w 132"/>
                  <a:gd name="T29" fmla="*/ 0 h 161"/>
                  <a:gd name="T30" fmla="*/ 5 w 132"/>
                  <a:gd name="T31" fmla="*/ 0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2"/>
                  <a:gd name="T49" fmla="*/ 0 h 161"/>
                  <a:gd name="T50" fmla="*/ 132 w 132"/>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2" h="161">
                    <a:moveTo>
                      <a:pt x="5" y="0"/>
                    </a:moveTo>
                    <a:lnTo>
                      <a:pt x="5" y="0"/>
                    </a:lnTo>
                    <a:lnTo>
                      <a:pt x="132" y="0"/>
                    </a:lnTo>
                    <a:lnTo>
                      <a:pt x="132" y="0"/>
                    </a:lnTo>
                    <a:lnTo>
                      <a:pt x="115" y="140"/>
                    </a:lnTo>
                    <a:lnTo>
                      <a:pt x="115" y="140"/>
                    </a:lnTo>
                    <a:lnTo>
                      <a:pt x="114" y="144"/>
                    </a:lnTo>
                    <a:lnTo>
                      <a:pt x="112" y="148"/>
                    </a:lnTo>
                    <a:lnTo>
                      <a:pt x="108" y="153"/>
                    </a:lnTo>
                    <a:lnTo>
                      <a:pt x="101" y="159"/>
                    </a:lnTo>
                    <a:lnTo>
                      <a:pt x="95" y="161"/>
                    </a:lnTo>
                    <a:lnTo>
                      <a:pt x="95" y="161"/>
                    </a:lnTo>
                    <a:lnTo>
                      <a:pt x="0" y="113"/>
                    </a:lnTo>
                    <a:lnTo>
                      <a:pt x="0" y="113"/>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85" name="Freeform 71"/>
              <p:cNvSpPr>
                <a:spLocks noChangeArrowheads="1"/>
              </p:cNvSpPr>
              <p:nvPr/>
            </p:nvSpPr>
            <p:spPr bwMode="auto">
              <a:xfrm>
                <a:off x="1211262" y="152400"/>
                <a:ext cx="203200" cy="255588"/>
              </a:xfrm>
              <a:custGeom>
                <a:avLst/>
                <a:gdLst>
                  <a:gd name="T0" fmla="*/ 4 w 128"/>
                  <a:gd name="T1" fmla="*/ 0 h 161"/>
                  <a:gd name="T2" fmla="*/ 4 w 128"/>
                  <a:gd name="T3" fmla="*/ 0 h 161"/>
                  <a:gd name="T4" fmla="*/ 128 w 128"/>
                  <a:gd name="T5" fmla="*/ 0 h 161"/>
                  <a:gd name="T6" fmla="*/ 128 w 128"/>
                  <a:gd name="T7" fmla="*/ 0 h 161"/>
                  <a:gd name="T8" fmla="*/ 111 w 128"/>
                  <a:gd name="T9" fmla="*/ 140 h 161"/>
                  <a:gd name="T10" fmla="*/ 111 w 128"/>
                  <a:gd name="T11" fmla="*/ 140 h 161"/>
                  <a:gd name="T12" fmla="*/ 111 w 128"/>
                  <a:gd name="T13" fmla="*/ 144 h 161"/>
                  <a:gd name="T14" fmla="*/ 108 w 128"/>
                  <a:gd name="T15" fmla="*/ 148 h 161"/>
                  <a:gd name="T16" fmla="*/ 104 w 128"/>
                  <a:gd name="T17" fmla="*/ 153 h 161"/>
                  <a:gd name="T18" fmla="*/ 97 w 128"/>
                  <a:gd name="T19" fmla="*/ 159 h 161"/>
                  <a:gd name="T20" fmla="*/ 91 w 128"/>
                  <a:gd name="T21" fmla="*/ 161 h 161"/>
                  <a:gd name="T22" fmla="*/ 91 w 128"/>
                  <a:gd name="T23" fmla="*/ 161 h 161"/>
                  <a:gd name="T24" fmla="*/ 0 w 128"/>
                  <a:gd name="T25" fmla="*/ 113 h 161"/>
                  <a:gd name="T26" fmla="*/ 0 w 128"/>
                  <a:gd name="T27" fmla="*/ 113 h 161"/>
                  <a:gd name="T28" fmla="*/ 4 w 128"/>
                  <a:gd name="T29" fmla="*/ 0 h 161"/>
                  <a:gd name="T30" fmla="*/ 4 w 128"/>
                  <a:gd name="T31" fmla="*/ 0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8"/>
                  <a:gd name="T49" fmla="*/ 0 h 161"/>
                  <a:gd name="T50" fmla="*/ 128 w 128"/>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8" h="161">
                    <a:moveTo>
                      <a:pt x="4" y="0"/>
                    </a:moveTo>
                    <a:lnTo>
                      <a:pt x="4" y="0"/>
                    </a:lnTo>
                    <a:lnTo>
                      <a:pt x="128" y="0"/>
                    </a:lnTo>
                    <a:lnTo>
                      <a:pt x="128" y="0"/>
                    </a:lnTo>
                    <a:lnTo>
                      <a:pt x="111" y="140"/>
                    </a:lnTo>
                    <a:lnTo>
                      <a:pt x="111" y="140"/>
                    </a:lnTo>
                    <a:lnTo>
                      <a:pt x="111" y="144"/>
                    </a:lnTo>
                    <a:lnTo>
                      <a:pt x="108" y="148"/>
                    </a:lnTo>
                    <a:lnTo>
                      <a:pt x="104" y="153"/>
                    </a:lnTo>
                    <a:lnTo>
                      <a:pt x="97" y="159"/>
                    </a:lnTo>
                    <a:lnTo>
                      <a:pt x="91" y="161"/>
                    </a:lnTo>
                    <a:lnTo>
                      <a:pt x="91" y="161"/>
                    </a:lnTo>
                    <a:lnTo>
                      <a:pt x="0" y="113"/>
                    </a:lnTo>
                    <a:lnTo>
                      <a:pt x="0" y="113"/>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86" name="Freeform 72"/>
              <p:cNvSpPr>
                <a:spLocks noChangeArrowheads="1"/>
              </p:cNvSpPr>
              <p:nvPr/>
            </p:nvSpPr>
            <p:spPr bwMode="auto">
              <a:xfrm>
                <a:off x="1217612" y="152400"/>
                <a:ext cx="196850" cy="255588"/>
              </a:xfrm>
              <a:custGeom>
                <a:avLst/>
                <a:gdLst>
                  <a:gd name="T0" fmla="*/ 4 w 124"/>
                  <a:gd name="T1" fmla="*/ 0 h 161"/>
                  <a:gd name="T2" fmla="*/ 4 w 124"/>
                  <a:gd name="T3" fmla="*/ 0 h 161"/>
                  <a:gd name="T4" fmla="*/ 124 w 124"/>
                  <a:gd name="T5" fmla="*/ 0 h 161"/>
                  <a:gd name="T6" fmla="*/ 124 w 124"/>
                  <a:gd name="T7" fmla="*/ 0 h 161"/>
                  <a:gd name="T8" fmla="*/ 107 w 124"/>
                  <a:gd name="T9" fmla="*/ 140 h 161"/>
                  <a:gd name="T10" fmla="*/ 107 w 124"/>
                  <a:gd name="T11" fmla="*/ 140 h 161"/>
                  <a:gd name="T12" fmla="*/ 104 w 124"/>
                  <a:gd name="T13" fmla="*/ 148 h 161"/>
                  <a:gd name="T14" fmla="*/ 100 w 124"/>
                  <a:gd name="T15" fmla="*/ 153 h 161"/>
                  <a:gd name="T16" fmla="*/ 93 w 124"/>
                  <a:gd name="T17" fmla="*/ 159 h 161"/>
                  <a:gd name="T18" fmla="*/ 87 w 124"/>
                  <a:gd name="T19" fmla="*/ 161 h 161"/>
                  <a:gd name="T20" fmla="*/ 87 w 124"/>
                  <a:gd name="T21" fmla="*/ 161 h 161"/>
                  <a:gd name="T22" fmla="*/ 0 w 124"/>
                  <a:gd name="T23" fmla="*/ 111 h 161"/>
                  <a:gd name="T24" fmla="*/ 0 w 124"/>
                  <a:gd name="T25" fmla="*/ 111 h 161"/>
                  <a:gd name="T26" fmla="*/ 4 w 124"/>
                  <a:gd name="T27" fmla="*/ 0 h 161"/>
                  <a:gd name="T28" fmla="*/ 4 w 124"/>
                  <a:gd name="T29" fmla="*/ 0 h 1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4"/>
                  <a:gd name="T46" fmla="*/ 0 h 161"/>
                  <a:gd name="T47" fmla="*/ 124 w 124"/>
                  <a:gd name="T48" fmla="*/ 161 h 1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4" h="161">
                    <a:moveTo>
                      <a:pt x="4" y="0"/>
                    </a:moveTo>
                    <a:lnTo>
                      <a:pt x="4" y="0"/>
                    </a:lnTo>
                    <a:lnTo>
                      <a:pt x="124" y="0"/>
                    </a:lnTo>
                    <a:lnTo>
                      <a:pt x="124" y="0"/>
                    </a:lnTo>
                    <a:lnTo>
                      <a:pt x="107" y="140"/>
                    </a:lnTo>
                    <a:lnTo>
                      <a:pt x="107" y="140"/>
                    </a:lnTo>
                    <a:lnTo>
                      <a:pt x="104" y="148"/>
                    </a:lnTo>
                    <a:lnTo>
                      <a:pt x="100" y="153"/>
                    </a:lnTo>
                    <a:lnTo>
                      <a:pt x="93" y="159"/>
                    </a:lnTo>
                    <a:lnTo>
                      <a:pt x="87" y="161"/>
                    </a:lnTo>
                    <a:lnTo>
                      <a:pt x="87" y="161"/>
                    </a:lnTo>
                    <a:lnTo>
                      <a:pt x="0" y="111"/>
                    </a:lnTo>
                    <a:lnTo>
                      <a:pt x="0" y="111"/>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87" name="Freeform 73"/>
              <p:cNvSpPr>
                <a:spLocks noChangeArrowheads="1"/>
              </p:cNvSpPr>
              <p:nvPr/>
            </p:nvSpPr>
            <p:spPr bwMode="auto">
              <a:xfrm>
                <a:off x="1223962" y="152400"/>
                <a:ext cx="190500" cy="255588"/>
              </a:xfrm>
              <a:custGeom>
                <a:avLst/>
                <a:gdLst>
                  <a:gd name="T0" fmla="*/ 4 w 120"/>
                  <a:gd name="T1" fmla="*/ 0 h 161"/>
                  <a:gd name="T2" fmla="*/ 4 w 120"/>
                  <a:gd name="T3" fmla="*/ 0 h 161"/>
                  <a:gd name="T4" fmla="*/ 120 w 120"/>
                  <a:gd name="T5" fmla="*/ 0 h 161"/>
                  <a:gd name="T6" fmla="*/ 120 w 120"/>
                  <a:gd name="T7" fmla="*/ 0 h 161"/>
                  <a:gd name="T8" fmla="*/ 103 w 120"/>
                  <a:gd name="T9" fmla="*/ 140 h 161"/>
                  <a:gd name="T10" fmla="*/ 103 w 120"/>
                  <a:gd name="T11" fmla="*/ 140 h 161"/>
                  <a:gd name="T12" fmla="*/ 100 w 120"/>
                  <a:gd name="T13" fmla="*/ 148 h 161"/>
                  <a:gd name="T14" fmla="*/ 96 w 120"/>
                  <a:gd name="T15" fmla="*/ 153 h 161"/>
                  <a:gd name="T16" fmla="*/ 89 w 120"/>
                  <a:gd name="T17" fmla="*/ 159 h 161"/>
                  <a:gd name="T18" fmla="*/ 83 w 120"/>
                  <a:gd name="T19" fmla="*/ 161 h 161"/>
                  <a:gd name="T20" fmla="*/ 83 w 120"/>
                  <a:gd name="T21" fmla="*/ 161 h 161"/>
                  <a:gd name="T22" fmla="*/ 0 w 120"/>
                  <a:gd name="T23" fmla="*/ 110 h 161"/>
                  <a:gd name="T24" fmla="*/ 0 w 120"/>
                  <a:gd name="T25" fmla="*/ 110 h 161"/>
                  <a:gd name="T26" fmla="*/ 4 w 120"/>
                  <a:gd name="T27" fmla="*/ 0 h 161"/>
                  <a:gd name="T28" fmla="*/ 4 w 120"/>
                  <a:gd name="T29" fmla="*/ 0 h 1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161"/>
                  <a:gd name="T47" fmla="*/ 120 w 120"/>
                  <a:gd name="T48" fmla="*/ 161 h 1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161">
                    <a:moveTo>
                      <a:pt x="4" y="0"/>
                    </a:moveTo>
                    <a:lnTo>
                      <a:pt x="4" y="0"/>
                    </a:lnTo>
                    <a:lnTo>
                      <a:pt x="120" y="0"/>
                    </a:lnTo>
                    <a:lnTo>
                      <a:pt x="120" y="0"/>
                    </a:lnTo>
                    <a:lnTo>
                      <a:pt x="103" y="140"/>
                    </a:lnTo>
                    <a:lnTo>
                      <a:pt x="103" y="140"/>
                    </a:lnTo>
                    <a:lnTo>
                      <a:pt x="100" y="148"/>
                    </a:lnTo>
                    <a:lnTo>
                      <a:pt x="96" y="153"/>
                    </a:lnTo>
                    <a:lnTo>
                      <a:pt x="89" y="159"/>
                    </a:lnTo>
                    <a:lnTo>
                      <a:pt x="83" y="161"/>
                    </a:lnTo>
                    <a:lnTo>
                      <a:pt x="83" y="161"/>
                    </a:lnTo>
                    <a:lnTo>
                      <a:pt x="0" y="110"/>
                    </a:lnTo>
                    <a:lnTo>
                      <a:pt x="0" y="110"/>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88" name="Freeform 74"/>
              <p:cNvSpPr>
                <a:spLocks noChangeArrowheads="1"/>
              </p:cNvSpPr>
              <p:nvPr/>
            </p:nvSpPr>
            <p:spPr bwMode="auto">
              <a:xfrm>
                <a:off x="1228725" y="152400"/>
                <a:ext cx="185738" cy="255588"/>
              </a:xfrm>
              <a:custGeom>
                <a:avLst/>
                <a:gdLst>
                  <a:gd name="T0" fmla="*/ 5 w 117"/>
                  <a:gd name="T1" fmla="*/ 0 h 161"/>
                  <a:gd name="T2" fmla="*/ 5 w 117"/>
                  <a:gd name="T3" fmla="*/ 0 h 161"/>
                  <a:gd name="T4" fmla="*/ 117 w 117"/>
                  <a:gd name="T5" fmla="*/ 0 h 161"/>
                  <a:gd name="T6" fmla="*/ 117 w 117"/>
                  <a:gd name="T7" fmla="*/ 0 h 161"/>
                  <a:gd name="T8" fmla="*/ 100 w 117"/>
                  <a:gd name="T9" fmla="*/ 140 h 161"/>
                  <a:gd name="T10" fmla="*/ 100 w 117"/>
                  <a:gd name="T11" fmla="*/ 140 h 161"/>
                  <a:gd name="T12" fmla="*/ 97 w 117"/>
                  <a:gd name="T13" fmla="*/ 148 h 161"/>
                  <a:gd name="T14" fmla="*/ 93 w 117"/>
                  <a:gd name="T15" fmla="*/ 153 h 161"/>
                  <a:gd name="T16" fmla="*/ 86 w 117"/>
                  <a:gd name="T17" fmla="*/ 157 h 161"/>
                  <a:gd name="T18" fmla="*/ 81 w 117"/>
                  <a:gd name="T19" fmla="*/ 161 h 161"/>
                  <a:gd name="T20" fmla="*/ 81 w 117"/>
                  <a:gd name="T21" fmla="*/ 161 h 161"/>
                  <a:gd name="T22" fmla="*/ 0 w 117"/>
                  <a:gd name="T23" fmla="*/ 109 h 161"/>
                  <a:gd name="T24" fmla="*/ 0 w 117"/>
                  <a:gd name="T25" fmla="*/ 109 h 161"/>
                  <a:gd name="T26" fmla="*/ 5 w 117"/>
                  <a:gd name="T27" fmla="*/ 0 h 161"/>
                  <a:gd name="T28" fmla="*/ 5 w 117"/>
                  <a:gd name="T29" fmla="*/ 0 h 1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161"/>
                  <a:gd name="T47" fmla="*/ 117 w 117"/>
                  <a:gd name="T48" fmla="*/ 161 h 1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161">
                    <a:moveTo>
                      <a:pt x="5" y="0"/>
                    </a:moveTo>
                    <a:lnTo>
                      <a:pt x="5" y="0"/>
                    </a:lnTo>
                    <a:lnTo>
                      <a:pt x="117" y="0"/>
                    </a:lnTo>
                    <a:lnTo>
                      <a:pt x="117" y="0"/>
                    </a:lnTo>
                    <a:lnTo>
                      <a:pt x="100" y="140"/>
                    </a:lnTo>
                    <a:lnTo>
                      <a:pt x="100" y="140"/>
                    </a:lnTo>
                    <a:lnTo>
                      <a:pt x="97" y="148"/>
                    </a:lnTo>
                    <a:lnTo>
                      <a:pt x="93" y="153"/>
                    </a:lnTo>
                    <a:lnTo>
                      <a:pt x="86" y="157"/>
                    </a:lnTo>
                    <a:lnTo>
                      <a:pt x="81" y="161"/>
                    </a:lnTo>
                    <a:lnTo>
                      <a:pt x="81" y="161"/>
                    </a:lnTo>
                    <a:lnTo>
                      <a:pt x="0" y="109"/>
                    </a:lnTo>
                    <a:lnTo>
                      <a:pt x="0" y="109"/>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89" name="Freeform 75"/>
              <p:cNvSpPr>
                <a:spLocks noChangeArrowheads="1"/>
              </p:cNvSpPr>
              <p:nvPr/>
            </p:nvSpPr>
            <p:spPr bwMode="auto">
              <a:xfrm>
                <a:off x="1235075" y="152400"/>
                <a:ext cx="179388" cy="255588"/>
              </a:xfrm>
              <a:custGeom>
                <a:avLst/>
                <a:gdLst>
                  <a:gd name="T0" fmla="*/ 5 w 113"/>
                  <a:gd name="T1" fmla="*/ 0 h 161"/>
                  <a:gd name="T2" fmla="*/ 5 w 113"/>
                  <a:gd name="T3" fmla="*/ 0 h 161"/>
                  <a:gd name="T4" fmla="*/ 113 w 113"/>
                  <a:gd name="T5" fmla="*/ 0 h 161"/>
                  <a:gd name="T6" fmla="*/ 113 w 113"/>
                  <a:gd name="T7" fmla="*/ 0 h 161"/>
                  <a:gd name="T8" fmla="*/ 96 w 113"/>
                  <a:gd name="T9" fmla="*/ 140 h 161"/>
                  <a:gd name="T10" fmla="*/ 96 w 113"/>
                  <a:gd name="T11" fmla="*/ 140 h 161"/>
                  <a:gd name="T12" fmla="*/ 93 w 113"/>
                  <a:gd name="T13" fmla="*/ 147 h 161"/>
                  <a:gd name="T14" fmla="*/ 89 w 113"/>
                  <a:gd name="T15" fmla="*/ 153 h 161"/>
                  <a:gd name="T16" fmla="*/ 84 w 113"/>
                  <a:gd name="T17" fmla="*/ 157 h 161"/>
                  <a:gd name="T18" fmla="*/ 77 w 113"/>
                  <a:gd name="T19" fmla="*/ 161 h 161"/>
                  <a:gd name="T20" fmla="*/ 77 w 113"/>
                  <a:gd name="T21" fmla="*/ 161 h 161"/>
                  <a:gd name="T22" fmla="*/ 0 w 113"/>
                  <a:gd name="T23" fmla="*/ 107 h 161"/>
                  <a:gd name="T24" fmla="*/ 0 w 113"/>
                  <a:gd name="T25" fmla="*/ 107 h 161"/>
                  <a:gd name="T26" fmla="*/ 5 w 113"/>
                  <a:gd name="T27" fmla="*/ 0 h 161"/>
                  <a:gd name="T28" fmla="*/ 5 w 113"/>
                  <a:gd name="T29" fmla="*/ 0 h 1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
                  <a:gd name="T46" fmla="*/ 0 h 161"/>
                  <a:gd name="T47" fmla="*/ 113 w 113"/>
                  <a:gd name="T48" fmla="*/ 161 h 1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 h="161">
                    <a:moveTo>
                      <a:pt x="5" y="0"/>
                    </a:moveTo>
                    <a:lnTo>
                      <a:pt x="5" y="0"/>
                    </a:lnTo>
                    <a:lnTo>
                      <a:pt x="113" y="0"/>
                    </a:lnTo>
                    <a:lnTo>
                      <a:pt x="113" y="0"/>
                    </a:lnTo>
                    <a:lnTo>
                      <a:pt x="96" y="140"/>
                    </a:lnTo>
                    <a:lnTo>
                      <a:pt x="96" y="140"/>
                    </a:lnTo>
                    <a:lnTo>
                      <a:pt x="93" y="147"/>
                    </a:lnTo>
                    <a:lnTo>
                      <a:pt x="89" y="153"/>
                    </a:lnTo>
                    <a:lnTo>
                      <a:pt x="84" y="157"/>
                    </a:lnTo>
                    <a:lnTo>
                      <a:pt x="77" y="161"/>
                    </a:lnTo>
                    <a:lnTo>
                      <a:pt x="77" y="161"/>
                    </a:lnTo>
                    <a:lnTo>
                      <a:pt x="0" y="107"/>
                    </a:lnTo>
                    <a:lnTo>
                      <a:pt x="0" y="107"/>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90" name="Freeform 76"/>
              <p:cNvSpPr>
                <a:spLocks noChangeArrowheads="1"/>
              </p:cNvSpPr>
              <p:nvPr/>
            </p:nvSpPr>
            <p:spPr bwMode="auto">
              <a:xfrm>
                <a:off x="1241425" y="152400"/>
                <a:ext cx="173038" cy="255588"/>
              </a:xfrm>
              <a:custGeom>
                <a:avLst/>
                <a:gdLst>
                  <a:gd name="T0" fmla="*/ 5 w 109"/>
                  <a:gd name="T1" fmla="*/ 0 h 161"/>
                  <a:gd name="T2" fmla="*/ 5 w 109"/>
                  <a:gd name="T3" fmla="*/ 0 h 161"/>
                  <a:gd name="T4" fmla="*/ 109 w 109"/>
                  <a:gd name="T5" fmla="*/ 0 h 161"/>
                  <a:gd name="T6" fmla="*/ 109 w 109"/>
                  <a:gd name="T7" fmla="*/ 0 h 161"/>
                  <a:gd name="T8" fmla="*/ 92 w 109"/>
                  <a:gd name="T9" fmla="*/ 140 h 161"/>
                  <a:gd name="T10" fmla="*/ 92 w 109"/>
                  <a:gd name="T11" fmla="*/ 140 h 161"/>
                  <a:gd name="T12" fmla="*/ 89 w 109"/>
                  <a:gd name="T13" fmla="*/ 147 h 161"/>
                  <a:gd name="T14" fmla="*/ 85 w 109"/>
                  <a:gd name="T15" fmla="*/ 153 h 161"/>
                  <a:gd name="T16" fmla="*/ 80 w 109"/>
                  <a:gd name="T17" fmla="*/ 157 h 161"/>
                  <a:gd name="T18" fmla="*/ 73 w 109"/>
                  <a:gd name="T19" fmla="*/ 161 h 161"/>
                  <a:gd name="T20" fmla="*/ 73 w 109"/>
                  <a:gd name="T21" fmla="*/ 161 h 161"/>
                  <a:gd name="T22" fmla="*/ 0 w 109"/>
                  <a:gd name="T23" fmla="*/ 106 h 161"/>
                  <a:gd name="T24" fmla="*/ 0 w 109"/>
                  <a:gd name="T25" fmla="*/ 106 h 161"/>
                  <a:gd name="T26" fmla="*/ 5 w 109"/>
                  <a:gd name="T27" fmla="*/ 0 h 161"/>
                  <a:gd name="T28" fmla="*/ 5 w 109"/>
                  <a:gd name="T29" fmla="*/ 0 h 1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
                  <a:gd name="T46" fmla="*/ 0 h 161"/>
                  <a:gd name="T47" fmla="*/ 109 w 109"/>
                  <a:gd name="T48" fmla="*/ 161 h 1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 h="161">
                    <a:moveTo>
                      <a:pt x="5" y="0"/>
                    </a:moveTo>
                    <a:lnTo>
                      <a:pt x="5" y="0"/>
                    </a:lnTo>
                    <a:lnTo>
                      <a:pt x="109" y="0"/>
                    </a:lnTo>
                    <a:lnTo>
                      <a:pt x="109" y="0"/>
                    </a:lnTo>
                    <a:lnTo>
                      <a:pt x="92" y="140"/>
                    </a:lnTo>
                    <a:lnTo>
                      <a:pt x="92" y="140"/>
                    </a:lnTo>
                    <a:lnTo>
                      <a:pt x="89" y="147"/>
                    </a:lnTo>
                    <a:lnTo>
                      <a:pt x="85" y="153"/>
                    </a:lnTo>
                    <a:lnTo>
                      <a:pt x="80" y="157"/>
                    </a:lnTo>
                    <a:lnTo>
                      <a:pt x="73" y="161"/>
                    </a:lnTo>
                    <a:lnTo>
                      <a:pt x="73" y="161"/>
                    </a:lnTo>
                    <a:lnTo>
                      <a:pt x="0" y="106"/>
                    </a:lnTo>
                    <a:lnTo>
                      <a:pt x="0" y="106"/>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91" name="Freeform 77"/>
              <p:cNvSpPr>
                <a:spLocks noChangeArrowheads="1"/>
              </p:cNvSpPr>
              <p:nvPr/>
            </p:nvSpPr>
            <p:spPr bwMode="auto">
              <a:xfrm>
                <a:off x="1247775" y="152400"/>
                <a:ext cx="166688" cy="254000"/>
              </a:xfrm>
              <a:custGeom>
                <a:avLst/>
                <a:gdLst>
                  <a:gd name="T0" fmla="*/ 5 w 105"/>
                  <a:gd name="T1" fmla="*/ 0 h 160"/>
                  <a:gd name="T2" fmla="*/ 5 w 105"/>
                  <a:gd name="T3" fmla="*/ 0 h 160"/>
                  <a:gd name="T4" fmla="*/ 105 w 105"/>
                  <a:gd name="T5" fmla="*/ 0 h 160"/>
                  <a:gd name="T6" fmla="*/ 105 w 105"/>
                  <a:gd name="T7" fmla="*/ 0 h 160"/>
                  <a:gd name="T8" fmla="*/ 88 w 105"/>
                  <a:gd name="T9" fmla="*/ 140 h 160"/>
                  <a:gd name="T10" fmla="*/ 88 w 105"/>
                  <a:gd name="T11" fmla="*/ 140 h 160"/>
                  <a:gd name="T12" fmla="*/ 87 w 105"/>
                  <a:gd name="T13" fmla="*/ 147 h 160"/>
                  <a:gd name="T14" fmla="*/ 81 w 105"/>
                  <a:gd name="T15" fmla="*/ 153 h 160"/>
                  <a:gd name="T16" fmla="*/ 76 w 105"/>
                  <a:gd name="T17" fmla="*/ 157 h 160"/>
                  <a:gd name="T18" fmla="*/ 69 w 105"/>
                  <a:gd name="T19" fmla="*/ 160 h 160"/>
                  <a:gd name="T20" fmla="*/ 69 w 105"/>
                  <a:gd name="T21" fmla="*/ 160 h 160"/>
                  <a:gd name="T22" fmla="*/ 0 w 105"/>
                  <a:gd name="T23" fmla="*/ 106 h 160"/>
                  <a:gd name="T24" fmla="*/ 0 w 105"/>
                  <a:gd name="T25" fmla="*/ 106 h 160"/>
                  <a:gd name="T26" fmla="*/ 5 w 105"/>
                  <a:gd name="T27" fmla="*/ 0 h 160"/>
                  <a:gd name="T28" fmla="*/ 5 w 105"/>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5"/>
                  <a:gd name="T46" fmla="*/ 0 h 160"/>
                  <a:gd name="T47" fmla="*/ 105 w 105"/>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5" h="160">
                    <a:moveTo>
                      <a:pt x="5" y="0"/>
                    </a:moveTo>
                    <a:lnTo>
                      <a:pt x="5" y="0"/>
                    </a:lnTo>
                    <a:lnTo>
                      <a:pt x="105" y="0"/>
                    </a:lnTo>
                    <a:lnTo>
                      <a:pt x="105" y="0"/>
                    </a:lnTo>
                    <a:lnTo>
                      <a:pt x="88" y="140"/>
                    </a:lnTo>
                    <a:lnTo>
                      <a:pt x="88" y="140"/>
                    </a:lnTo>
                    <a:lnTo>
                      <a:pt x="87" y="147"/>
                    </a:lnTo>
                    <a:lnTo>
                      <a:pt x="81" y="153"/>
                    </a:lnTo>
                    <a:lnTo>
                      <a:pt x="76" y="157"/>
                    </a:lnTo>
                    <a:lnTo>
                      <a:pt x="69" y="160"/>
                    </a:lnTo>
                    <a:lnTo>
                      <a:pt x="69" y="160"/>
                    </a:lnTo>
                    <a:lnTo>
                      <a:pt x="0" y="106"/>
                    </a:lnTo>
                    <a:lnTo>
                      <a:pt x="0" y="106"/>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92" name="Freeform 78"/>
              <p:cNvSpPr>
                <a:spLocks noChangeArrowheads="1"/>
              </p:cNvSpPr>
              <p:nvPr/>
            </p:nvSpPr>
            <p:spPr bwMode="auto">
              <a:xfrm>
                <a:off x="1252537" y="152400"/>
                <a:ext cx="161925" cy="254000"/>
              </a:xfrm>
              <a:custGeom>
                <a:avLst/>
                <a:gdLst>
                  <a:gd name="T0" fmla="*/ 5 w 102"/>
                  <a:gd name="T1" fmla="*/ 0 h 160"/>
                  <a:gd name="T2" fmla="*/ 5 w 102"/>
                  <a:gd name="T3" fmla="*/ 0 h 160"/>
                  <a:gd name="T4" fmla="*/ 102 w 102"/>
                  <a:gd name="T5" fmla="*/ 0 h 160"/>
                  <a:gd name="T6" fmla="*/ 102 w 102"/>
                  <a:gd name="T7" fmla="*/ 0 h 160"/>
                  <a:gd name="T8" fmla="*/ 85 w 102"/>
                  <a:gd name="T9" fmla="*/ 140 h 160"/>
                  <a:gd name="T10" fmla="*/ 85 w 102"/>
                  <a:gd name="T11" fmla="*/ 140 h 160"/>
                  <a:gd name="T12" fmla="*/ 84 w 102"/>
                  <a:gd name="T13" fmla="*/ 147 h 160"/>
                  <a:gd name="T14" fmla="*/ 78 w 102"/>
                  <a:gd name="T15" fmla="*/ 153 h 160"/>
                  <a:gd name="T16" fmla="*/ 73 w 102"/>
                  <a:gd name="T17" fmla="*/ 157 h 160"/>
                  <a:gd name="T18" fmla="*/ 67 w 102"/>
                  <a:gd name="T19" fmla="*/ 160 h 160"/>
                  <a:gd name="T20" fmla="*/ 67 w 102"/>
                  <a:gd name="T21" fmla="*/ 160 h 160"/>
                  <a:gd name="T22" fmla="*/ 0 w 102"/>
                  <a:gd name="T23" fmla="*/ 105 h 160"/>
                  <a:gd name="T24" fmla="*/ 0 w 102"/>
                  <a:gd name="T25" fmla="*/ 105 h 160"/>
                  <a:gd name="T26" fmla="*/ 5 w 102"/>
                  <a:gd name="T27" fmla="*/ 0 h 160"/>
                  <a:gd name="T28" fmla="*/ 5 w 102"/>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2"/>
                  <a:gd name="T46" fmla="*/ 0 h 160"/>
                  <a:gd name="T47" fmla="*/ 102 w 102"/>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2" h="160">
                    <a:moveTo>
                      <a:pt x="5" y="0"/>
                    </a:moveTo>
                    <a:lnTo>
                      <a:pt x="5" y="0"/>
                    </a:lnTo>
                    <a:lnTo>
                      <a:pt x="102" y="0"/>
                    </a:lnTo>
                    <a:lnTo>
                      <a:pt x="102" y="0"/>
                    </a:lnTo>
                    <a:lnTo>
                      <a:pt x="85" y="140"/>
                    </a:lnTo>
                    <a:lnTo>
                      <a:pt x="85" y="140"/>
                    </a:lnTo>
                    <a:lnTo>
                      <a:pt x="84" y="147"/>
                    </a:lnTo>
                    <a:lnTo>
                      <a:pt x="78" y="153"/>
                    </a:lnTo>
                    <a:lnTo>
                      <a:pt x="73" y="157"/>
                    </a:lnTo>
                    <a:lnTo>
                      <a:pt x="67" y="160"/>
                    </a:lnTo>
                    <a:lnTo>
                      <a:pt x="67" y="160"/>
                    </a:lnTo>
                    <a:lnTo>
                      <a:pt x="0" y="105"/>
                    </a:lnTo>
                    <a:lnTo>
                      <a:pt x="0" y="105"/>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93" name="Freeform 79"/>
              <p:cNvSpPr>
                <a:spLocks noChangeArrowheads="1"/>
              </p:cNvSpPr>
              <p:nvPr/>
            </p:nvSpPr>
            <p:spPr bwMode="auto">
              <a:xfrm>
                <a:off x="1258887" y="152400"/>
                <a:ext cx="155575" cy="254000"/>
              </a:xfrm>
              <a:custGeom>
                <a:avLst/>
                <a:gdLst>
                  <a:gd name="T0" fmla="*/ 5 w 98"/>
                  <a:gd name="T1" fmla="*/ 0 h 160"/>
                  <a:gd name="T2" fmla="*/ 5 w 98"/>
                  <a:gd name="T3" fmla="*/ 0 h 160"/>
                  <a:gd name="T4" fmla="*/ 98 w 98"/>
                  <a:gd name="T5" fmla="*/ 0 h 160"/>
                  <a:gd name="T6" fmla="*/ 98 w 98"/>
                  <a:gd name="T7" fmla="*/ 0 h 160"/>
                  <a:gd name="T8" fmla="*/ 81 w 98"/>
                  <a:gd name="T9" fmla="*/ 140 h 160"/>
                  <a:gd name="T10" fmla="*/ 81 w 98"/>
                  <a:gd name="T11" fmla="*/ 140 h 160"/>
                  <a:gd name="T12" fmla="*/ 80 w 98"/>
                  <a:gd name="T13" fmla="*/ 147 h 160"/>
                  <a:gd name="T14" fmla="*/ 74 w 98"/>
                  <a:gd name="T15" fmla="*/ 152 h 160"/>
                  <a:gd name="T16" fmla="*/ 69 w 98"/>
                  <a:gd name="T17" fmla="*/ 157 h 160"/>
                  <a:gd name="T18" fmla="*/ 63 w 98"/>
                  <a:gd name="T19" fmla="*/ 160 h 160"/>
                  <a:gd name="T20" fmla="*/ 63 w 98"/>
                  <a:gd name="T21" fmla="*/ 160 h 160"/>
                  <a:gd name="T22" fmla="*/ 0 w 98"/>
                  <a:gd name="T23" fmla="*/ 103 h 160"/>
                  <a:gd name="T24" fmla="*/ 0 w 98"/>
                  <a:gd name="T25" fmla="*/ 103 h 160"/>
                  <a:gd name="T26" fmla="*/ 5 w 98"/>
                  <a:gd name="T27" fmla="*/ 0 h 160"/>
                  <a:gd name="T28" fmla="*/ 5 w 98"/>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
                  <a:gd name="T46" fmla="*/ 0 h 160"/>
                  <a:gd name="T47" fmla="*/ 98 w 98"/>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 h="160">
                    <a:moveTo>
                      <a:pt x="5" y="0"/>
                    </a:moveTo>
                    <a:lnTo>
                      <a:pt x="5" y="0"/>
                    </a:lnTo>
                    <a:lnTo>
                      <a:pt x="98" y="0"/>
                    </a:lnTo>
                    <a:lnTo>
                      <a:pt x="98" y="0"/>
                    </a:lnTo>
                    <a:lnTo>
                      <a:pt x="81" y="140"/>
                    </a:lnTo>
                    <a:lnTo>
                      <a:pt x="81" y="140"/>
                    </a:lnTo>
                    <a:lnTo>
                      <a:pt x="80" y="147"/>
                    </a:lnTo>
                    <a:lnTo>
                      <a:pt x="74" y="152"/>
                    </a:lnTo>
                    <a:lnTo>
                      <a:pt x="69" y="157"/>
                    </a:lnTo>
                    <a:lnTo>
                      <a:pt x="63" y="160"/>
                    </a:lnTo>
                    <a:lnTo>
                      <a:pt x="63" y="160"/>
                    </a:lnTo>
                    <a:lnTo>
                      <a:pt x="0" y="103"/>
                    </a:lnTo>
                    <a:lnTo>
                      <a:pt x="0" y="103"/>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94" name="Freeform 80"/>
              <p:cNvSpPr>
                <a:spLocks noChangeArrowheads="1"/>
              </p:cNvSpPr>
              <p:nvPr/>
            </p:nvSpPr>
            <p:spPr bwMode="auto">
              <a:xfrm>
                <a:off x="1265237" y="152400"/>
                <a:ext cx="149225" cy="254000"/>
              </a:xfrm>
              <a:custGeom>
                <a:avLst/>
                <a:gdLst>
                  <a:gd name="T0" fmla="*/ 5 w 94"/>
                  <a:gd name="T1" fmla="*/ 0 h 160"/>
                  <a:gd name="T2" fmla="*/ 5 w 94"/>
                  <a:gd name="T3" fmla="*/ 0 h 160"/>
                  <a:gd name="T4" fmla="*/ 94 w 94"/>
                  <a:gd name="T5" fmla="*/ 0 h 160"/>
                  <a:gd name="T6" fmla="*/ 94 w 94"/>
                  <a:gd name="T7" fmla="*/ 0 h 160"/>
                  <a:gd name="T8" fmla="*/ 77 w 94"/>
                  <a:gd name="T9" fmla="*/ 140 h 160"/>
                  <a:gd name="T10" fmla="*/ 77 w 94"/>
                  <a:gd name="T11" fmla="*/ 140 h 160"/>
                  <a:gd name="T12" fmla="*/ 76 w 94"/>
                  <a:gd name="T13" fmla="*/ 147 h 160"/>
                  <a:gd name="T14" fmla="*/ 71 w 94"/>
                  <a:gd name="T15" fmla="*/ 152 h 160"/>
                  <a:gd name="T16" fmla="*/ 66 w 94"/>
                  <a:gd name="T17" fmla="*/ 157 h 160"/>
                  <a:gd name="T18" fmla="*/ 59 w 94"/>
                  <a:gd name="T19" fmla="*/ 160 h 160"/>
                  <a:gd name="T20" fmla="*/ 59 w 94"/>
                  <a:gd name="T21" fmla="*/ 160 h 160"/>
                  <a:gd name="T22" fmla="*/ 0 w 94"/>
                  <a:gd name="T23" fmla="*/ 102 h 160"/>
                  <a:gd name="T24" fmla="*/ 0 w 94"/>
                  <a:gd name="T25" fmla="*/ 102 h 160"/>
                  <a:gd name="T26" fmla="*/ 5 w 94"/>
                  <a:gd name="T27" fmla="*/ 0 h 160"/>
                  <a:gd name="T28" fmla="*/ 5 w 94"/>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
                  <a:gd name="T46" fmla="*/ 0 h 160"/>
                  <a:gd name="T47" fmla="*/ 94 w 94"/>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 h="160">
                    <a:moveTo>
                      <a:pt x="5" y="0"/>
                    </a:moveTo>
                    <a:lnTo>
                      <a:pt x="5" y="0"/>
                    </a:lnTo>
                    <a:lnTo>
                      <a:pt x="94" y="0"/>
                    </a:lnTo>
                    <a:lnTo>
                      <a:pt x="94" y="0"/>
                    </a:lnTo>
                    <a:lnTo>
                      <a:pt x="77" y="140"/>
                    </a:lnTo>
                    <a:lnTo>
                      <a:pt x="77" y="140"/>
                    </a:lnTo>
                    <a:lnTo>
                      <a:pt x="76" y="147"/>
                    </a:lnTo>
                    <a:lnTo>
                      <a:pt x="71" y="152"/>
                    </a:lnTo>
                    <a:lnTo>
                      <a:pt x="66" y="157"/>
                    </a:lnTo>
                    <a:lnTo>
                      <a:pt x="59" y="160"/>
                    </a:lnTo>
                    <a:lnTo>
                      <a:pt x="59" y="160"/>
                    </a:lnTo>
                    <a:lnTo>
                      <a:pt x="0" y="102"/>
                    </a:lnTo>
                    <a:lnTo>
                      <a:pt x="0" y="102"/>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95" name="Freeform 81"/>
              <p:cNvSpPr>
                <a:spLocks noChangeArrowheads="1"/>
              </p:cNvSpPr>
              <p:nvPr/>
            </p:nvSpPr>
            <p:spPr bwMode="auto">
              <a:xfrm>
                <a:off x="1271587" y="152400"/>
                <a:ext cx="142875" cy="254000"/>
              </a:xfrm>
              <a:custGeom>
                <a:avLst/>
                <a:gdLst>
                  <a:gd name="T0" fmla="*/ 5 w 90"/>
                  <a:gd name="T1" fmla="*/ 0 h 160"/>
                  <a:gd name="T2" fmla="*/ 5 w 90"/>
                  <a:gd name="T3" fmla="*/ 0 h 160"/>
                  <a:gd name="T4" fmla="*/ 90 w 90"/>
                  <a:gd name="T5" fmla="*/ 0 h 160"/>
                  <a:gd name="T6" fmla="*/ 90 w 90"/>
                  <a:gd name="T7" fmla="*/ 0 h 160"/>
                  <a:gd name="T8" fmla="*/ 73 w 90"/>
                  <a:gd name="T9" fmla="*/ 140 h 160"/>
                  <a:gd name="T10" fmla="*/ 73 w 90"/>
                  <a:gd name="T11" fmla="*/ 140 h 160"/>
                  <a:gd name="T12" fmla="*/ 72 w 90"/>
                  <a:gd name="T13" fmla="*/ 147 h 160"/>
                  <a:gd name="T14" fmla="*/ 67 w 90"/>
                  <a:gd name="T15" fmla="*/ 152 h 160"/>
                  <a:gd name="T16" fmla="*/ 62 w 90"/>
                  <a:gd name="T17" fmla="*/ 157 h 160"/>
                  <a:gd name="T18" fmla="*/ 55 w 90"/>
                  <a:gd name="T19" fmla="*/ 160 h 160"/>
                  <a:gd name="T20" fmla="*/ 55 w 90"/>
                  <a:gd name="T21" fmla="*/ 160 h 160"/>
                  <a:gd name="T22" fmla="*/ 0 w 90"/>
                  <a:gd name="T23" fmla="*/ 101 h 160"/>
                  <a:gd name="T24" fmla="*/ 0 w 90"/>
                  <a:gd name="T25" fmla="*/ 101 h 160"/>
                  <a:gd name="T26" fmla="*/ 5 w 90"/>
                  <a:gd name="T27" fmla="*/ 0 h 160"/>
                  <a:gd name="T28" fmla="*/ 5 w 90"/>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0"/>
                  <a:gd name="T46" fmla="*/ 0 h 160"/>
                  <a:gd name="T47" fmla="*/ 90 w 90"/>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0" h="160">
                    <a:moveTo>
                      <a:pt x="5" y="0"/>
                    </a:moveTo>
                    <a:lnTo>
                      <a:pt x="5" y="0"/>
                    </a:lnTo>
                    <a:lnTo>
                      <a:pt x="90" y="0"/>
                    </a:lnTo>
                    <a:lnTo>
                      <a:pt x="90" y="0"/>
                    </a:lnTo>
                    <a:lnTo>
                      <a:pt x="73" y="140"/>
                    </a:lnTo>
                    <a:lnTo>
                      <a:pt x="73" y="140"/>
                    </a:lnTo>
                    <a:lnTo>
                      <a:pt x="72" y="147"/>
                    </a:lnTo>
                    <a:lnTo>
                      <a:pt x="67" y="152"/>
                    </a:lnTo>
                    <a:lnTo>
                      <a:pt x="62" y="157"/>
                    </a:lnTo>
                    <a:lnTo>
                      <a:pt x="55" y="160"/>
                    </a:lnTo>
                    <a:lnTo>
                      <a:pt x="55" y="160"/>
                    </a:lnTo>
                    <a:lnTo>
                      <a:pt x="0" y="101"/>
                    </a:lnTo>
                    <a:lnTo>
                      <a:pt x="0" y="101"/>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96" name="Freeform 82"/>
              <p:cNvSpPr>
                <a:spLocks noChangeArrowheads="1"/>
              </p:cNvSpPr>
              <p:nvPr/>
            </p:nvSpPr>
            <p:spPr bwMode="auto">
              <a:xfrm>
                <a:off x="1274762" y="152400"/>
                <a:ext cx="139700" cy="254000"/>
              </a:xfrm>
              <a:custGeom>
                <a:avLst/>
                <a:gdLst>
                  <a:gd name="T0" fmla="*/ 7 w 88"/>
                  <a:gd name="T1" fmla="*/ 0 h 160"/>
                  <a:gd name="T2" fmla="*/ 7 w 88"/>
                  <a:gd name="T3" fmla="*/ 0 h 160"/>
                  <a:gd name="T4" fmla="*/ 88 w 88"/>
                  <a:gd name="T5" fmla="*/ 0 h 160"/>
                  <a:gd name="T6" fmla="*/ 88 w 88"/>
                  <a:gd name="T7" fmla="*/ 0 h 160"/>
                  <a:gd name="T8" fmla="*/ 71 w 88"/>
                  <a:gd name="T9" fmla="*/ 140 h 160"/>
                  <a:gd name="T10" fmla="*/ 71 w 88"/>
                  <a:gd name="T11" fmla="*/ 140 h 160"/>
                  <a:gd name="T12" fmla="*/ 70 w 88"/>
                  <a:gd name="T13" fmla="*/ 147 h 160"/>
                  <a:gd name="T14" fmla="*/ 65 w 88"/>
                  <a:gd name="T15" fmla="*/ 152 h 160"/>
                  <a:gd name="T16" fmla="*/ 60 w 88"/>
                  <a:gd name="T17" fmla="*/ 157 h 160"/>
                  <a:gd name="T18" fmla="*/ 55 w 88"/>
                  <a:gd name="T19" fmla="*/ 160 h 160"/>
                  <a:gd name="T20" fmla="*/ 55 w 88"/>
                  <a:gd name="T21" fmla="*/ 160 h 160"/>
                  <a:gd name="T22" fmla="*/ 0 w 88"/>
                  <a:gd name="T23" fmla="*/ 99 h 160"/>
                  <a:gd name="T24" fmla="*/ 0 w 88"/>
                  <a:gd name="T25" fmla="*/ 99 h 160"/>
                  <a:gd name="T26" fmla="*/ 7 w 88"/>
                  <a:gd name="T27" fmla="*/ 0 h 160"/>
                  <a:gd name="T28" fmla="*/ 7 w 88"/>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8"/>
                  <a:gd name="T46" fmla="*/ 0 h 160"/>
                  <a:gd name="T47" fmla="*/ 88 w 88"/>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8" h="160">
                    <a:moveTo>
                      <a:pt x="7" y="0"/>
                    </a:moveTo>
                    <a:lnTo>
                      <a:pt x="7" y="0"/>
                    </a:lnTo>
                    <a:lnTo>
                      <a:pt x="88" y="0"/>
                    </a:lnTo>
                    <a:lnTo>
                      <a:pt x="88" y="0"/>
                    </a:lnTo>
                    <a:lnTo>
                      <a:pt x="71" y="140"/>
                    </a:lnTo>
                    <a:lnTo>
                      <a:pt x="71" y="140"/>
                    </a:lnTo>
                    <a:lnTo>
                      <a:pt x="70" y="147"/>
                    </a:lnTo>
                    <a:lnTo>
                      <a:pt x="65" y="152"/>
                    </a:lnTo>
                    <a:lnTo>
                      <a:pt x="60" y="157"/>
                    </a:lnTo>
                    <a:lnTo>
                      <a:pt x="55" y="160"/>
                    </a:lnTo>
                    <a:lnTo>
                      <a:pt x="55" y="160"/>
                    </a:lnTo>
                    <a:lnTo>
                      <a:pt x="0" y="99"/>
                    </a:lnTo>
                    <a:lnTo>
                      <a:pt x="0" y="99"/>
                    </a:lnTo>
                    <a:lnTo>
                      <a:pt x="7" y="0"/>
                    </a:lnTo>
                    <a:lnTo>
                      <a:pt x="7"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97" name="Freeform 83"/>
              <p:cNvSpPr>
                <a:spLocks noChangeArrowheads="1"/>
              </p:cNvSpPr>
              <p:nvPr/>
            </p:nvSpPr>
            <p:spPr bwMode="auto">
              <a:xfrm>
                <a:off x="1282700" y="152400"/>
                <a:ext cx="131763" cy="254000"/>
              </a:xfrm>
              <a:custGeom>
                <a:avLst/>
                <a:gdLst>
                  <a:gd name="T0" fmla="*/ 6 w 83"/>
                  <a:gd name="T1" fmla="*/ 0 h 160"/>
                  <a:gd name="T2" fmla="*/ 6 w 83"/>
                  <a:gd name="T3" fmla="*/ 0 h 160"/>
                  <a:gd name="T4" fmla="*/ 83 w 83"/>
                  <a:gd name="T5" fmla="*/ 0 h 160"/>
                  <a:gd name="T6" fmla="*/ 83 w 83"/>
                  <a:gd name="T7" fmla="*/ 0 h 160"/>
                  <a:gd name="T8" fmla="*/ 66 w 83"/>
                  <a:gd name="T9" fmla="*/ 140 h 160"/>
                  <a:gd name="T10" fmla="*/ 66 w 83"/>
                  <a:gd name="T11" fmla="*/ 140 h 160"/>
                  <a:gd name="T12" fmla="*/ 65 w 83"/>
                  <a:gd name="T13" fmla="*/ 147 h 160"/>
                  <a:gd name="T14" fmla="*/ 60 w 83"/>
                  <a:gd name="T15" fmla="*/ 152 h 160"/>
                  <a:gd name="T16" fmla="*/ 55 w 83"/>
                  <a:gd name="T17" fmla="*/ 156 h 160"/>
                  <a:gd name="T18" fmla="*/ 50 w 83"/>
                  <a:gd name="T19" fmla="*/ 160 h 160"/>
                  <a:gd name="T20" fmla="*/ 50 w 83"/>
                  <a:gd name="T21" fmla="*/ 160 h 160"/>
                  <a:gd name="T22" fmla="*/ 0 w 83"/>
                  <a:gd name="T23" fmla="*/ 99 h 160"/>
                  <a:gd name="T24" fmla="*/ 0 w 83"/>
                  <a:gd name="T25" fmla="*/ 99 h 160"/>
                  <a:gd name="T26" fmla="*/ 6 w 83"/>
                  <a:gd name="T27" fmla="*/ 0 h 160"/>
                  <a:gd name="T28" fmla="*/ 6 w 83"/>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3"/>
                  <a:gd name="T46" fmla="*/ 0 h 160"/>
                  <a:gd name="T47" fmla="*/ 83 w 83"/>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3" h="160">
                    <a:moveTo>
                      <a:pt x="6" y="0"/>
                    </a:moveTo>
                    <a:lnTo>
                      <a:pt x="6" y="0"/>
                    </a:lnTo>
                    <a:lnTo>
                      <a:pt x="83" y="0"/>
                    </a:lnTo>
                    <a:lnTo>
                      <a:pt x="83" y="0"/>
                    </a:lnTo>
                    <a:lnTo>
                      <a:pt x="66" y="140"/>
                    </a:lnTo>
                    <a:lnTo>
                      <a:pt x="66" y="140"/>
                    </a:lnTo>
                    <a:lnTo>
                      <a:pt x="65" y="147"/>
                    </a:lnTo>
                    <a:lnTo>
                      <a:pt x="60" y="152"/>
                    </a:lnTo>
                    <a:lnTo>
                      <a:pt x="55" y="156"/>
                    </a:lnTo>
                    <a:lnTo>
                      <a:pt x="50" y="160"/>
                    </a:lnTo>
                    <a:lnTo>
                      <a:pt x="50" y="160"/>
                    </a:lnTo>
                    <a:lnTo>
                      <a:pt x="0" y="99"/>
                    </a:lnTo>
                    <a:lnTo>
                      <a:pt x="0" y="99"/>
                    </a:lnTo>
                    <a:lnTo>
                      <a:pt x="6" y="0"/>
                    </a:lnTo>
                    <a:lnTo>
                      <a:pt x="6"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98" name="Freeform 84"/>
              <p:cNvSpPr>
                <a:spLocks noChangeArrowheads="1"/>
              </p:cNvSpPr>
              <p:nvPr/>
            </p:nvSpPr>
            <p:spPr bwMode="auto">
              <a:xfrm>
                <a:off x="1289050" y="152400"/>
                <a:ext cx="125413" cy="254000"/>
              </a:xfrm>
              <a:custGeom>
                <a:avLst/>
                <a:gdLst>
                  <a:gd name="T0" fmla="*/ 5 w 79"/>
                  <a:gd name="T1" fmla="*/ 0 h 160"/>
                  <a:gd name="T2" fmla="*/ 5 w 79"/>
                  <a:gd name="T3" fmla="*/ 0 h 160"/>
                  <a:gd name="T4" fmla="*/ 79 w 79"/>
                  <a:gd name="T5" fmla="*/ 0 h 160"/>
                  <a:gd name="T6" fmla="*/ 79 w 79"/>
                  <a:gd name="T7" fmla="*/ 0 h 160"/>
                  <a:gd name="T8" fmla="*/ 62 w 79"/>
                  <a:gd name="T9" fmla="*/ 140 h 160"/>
                  <a:gd name="T10" fmla="*/ 62 w 79"/>
                  <a:gd name="T11" fmla="*/ 140 h 160"/>
                  <a:gd name="T12" fmla="*/ 61 w 79"/>
                  <a:gd name="T13" fmla="*/ 147 h 160"/>
                  <a:gd name="T14" fmla="*/ 56 w 79"/>
                  <a:gd name="T15" fmla="*/ 152 h 160"/>
                  <a:gd name="T16" fmla="*/ 51 w 79"/>
                  <a:gd name="T17" fmla="*/ 156 h 160"/>
                  <a:gd name="T18" fmla="*/ 46 w 79"/>
                  <a:gd name="T19" fmla="*/ 160 h 160"/>
                  <a:gd name="T20" fmla="*/ 46 w 79"/>
                  <a:gd name="T21" fmla="*/ 160 h 160"/>
                  <a:gd name="T22" fmla="*/ 0 w 79"/>
                  <a:gd name="T23" fmla="*/ 98 h 160"/>
                  <a:gd name="T24" fmla="*/ 0 w 79"/>
                  <a:gd name="T25" fmla="*/ 98 h 160"/>
                  <a:gd name="T26" fmla="*/ 5 w 79"/>
                  <a:gd name="T27" fmla="*/ 0 h 160"/>
                  <a:gd name="T28" fmla="*/ 5 w 79"/>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
                  <a:gd name="T46" fmla="*/ 0 h 160"/>
                  <a:gd name="T47" fmla="*/ 79 w 79"/>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 h="160">
                    <a:moveTo>
                      <a:pt x="5" y="0"/>
                    </a:moveTo>
                    <a:lnTo>
                      <a:pt x="5" y="0"/>
                    </a:lnTo>
                    <a:lnTo>
                      <a:pt x="79" y="0"/>
                    </a:lnTo>
                    <a:lnTo>
                      <a:pt x="79" y="0"/>
                    </a:lnTo>
                    <a:lnTo>
                      <a:pt x="62" y="140"/>
                    </a:lnTo>
                    <a:lnTo>
                      <a:pt x="62" y="140"/>
                    </a:lnTo>
                    <a:lnTo>
                      <a:pt x="61" y="147"/>
                    </a:lnTo>
                    <a:lnTo>
                      <a:pt x="56" y="152"/>
                    </a:lnTo>
                    <a:lnTo>
                      <a:pt x="51" y="156"/>
                    </a:lnTo>
                    <a:lnTo>
                      <a:pt x="46" y="160"/>
                    </a:lnTo>
                    <a:lnTo>
                      <a:pt x="46" y="160"/>
                    </a:lnTo>
                    <a:lnTo>
                      <a:pt x="0" y="98"/>
                    </a:lnTo>
                    <a:lnTo>
                      <a:pt x="0" y="98"/>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99" name="Freeform 85"/>
              <p:cNvSpPr>
                <a:spLocks noChangeArrowheads="1"/>
              </p:cNvSpPr>
              <p:nvPr/>
            </p:nvSpPr>
            <p:spPr bwMode="auto">
              <a:xfrm>
                <a:off x="1295400" y="152400"/>
                <a:ext cx="119063" cy="254000"/>
              </a:xfrm>
              <a:custGeom>
                <a:avLst/>
                <a:gdLst>
                  <a:gd name="T0" fmla="*/ 5 w 75"/>
                  <a:gd name="T1" fmla="*/ 0 h 160"/>
                  <a:gd name="T2" fmla="*/ 5 w 75"/>
                  <a:gd name="T3" fmla="*/ 0 h 160"/>
                  <a:gd name="T4" fmla="*/ 75 w 75"/>
                  <a:gd name="T5" fmla="*/ 0 h 160"/>
                  <a:gd name="T6" fmla="*/ 75 w 75"/>
                  <a:gd name="T7" fmla="*/ 0 h 160"/>
                  <a:gd name="T8" fmla="*/ 58 w 75"/>
                  <a:gd name="T9" fmla="*/ 140 h 160"/>
                  <a:gd name="T10" fmla="*/ 58 w 75"/>
                  <a:gd name="T11" fmla="*/ 140 h 160"/>
                  <a:gd name="T12" fmla="*/ 57 w 75"/>
                  <a:gd name="T13" fmla="*/ 147 h 160"/>
                  <a:gd name="T14" fmla="*/ 52 w 75"/>
                  <a:gd name="T15" fmla="*/ 152 h 160"/>
                  <a:gd name="T16" fmla="*/ 48 w 75"/>
                  <a:gd name="T17" fmla="*/ 156 h 160"/>
                  <a:gd name="T18" fmla="*/ 43 w 75"/>
                  <a:gd name="T19" fmla="*/ 160 h 160"/>
                  <a:gd name="T20" fmla="*/ 43 w 75"/>
                  <a:gd name="T21" fmla="*/ 160 h 160"/>
                  <a:gd name="T22" fmla="*/ 0 w 75"/>
                  <a:gd name="T23" fmla="*/ 96 h 160"/>
                  <a:gd name="T24" fmla="*/ 0 w 75"/>
                  <a:gd name="T25" fmla="*/ 96 h 160"/>
                  <a:gd name="T26" fmla="*/ 5 w 75"/>
                  <a:gd name="T27" fmla="*/ 0 h 160"/>
                  <a:gd name="T28" fmla="*/ 5 w 75"/>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160"/>
                  <a:gd name="T47" fmla="*/ 75 w 75"/>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160">
                    <a:moveTo>
                      <a:pt x="5" y="0"/>
                    </a:moveTo>
                    <a:lnTo>
                      <a:pt x="5" y="0"/>
                    </a:lnTo>
                    <a:lnTo>
                      <a:pt x="75" y="0"/>
                    </a:lnTo>
                    <a:lnTo>
                      <a:pt x="75" y="0"/>
                    </a:lnTo>
                    <a:lnTo>
                      <a:pt x="58" y="140"/>
                    </a:lnTo>
                    <a:lnTo>
                      <a:pt x="58" y="140"/>
                    </a:lnTo>
                    <a:lnTo>
                      <a:pt x="57" y="147"/>
                    </a:lnTo>
                    <a:lnTo>
                      <a:pt x="52" y="152"/>
                    </a:lnTo>
                    <a:lnTo>
                      <a:pt x="48" y="156"/>
                    </a:lnTo>
                    <a:lnTo>
                      <a:pt x="43" y="160"/>
                    </a:lnTo>
                    <a:lnTo>
                      <a:pt x="43" y="160"/>
                    </a:lnTo>
                    <a:lnTo>
                      <a:pt x="0" y="96"/>
                    </a:lnTo>
                    <a:lnTo>
                      <a:pt x="0" y="96"/>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00" name="Freeform 86"/>
              <p:cNvSpPr>
                <a:spLocks noChangeArrowheads="1"/>
              </p:cNvSpPr>
              <p:nvPr/>
            </p:nvSpPr>
            <p:spPr bwMode="auto">
              <a:xfrm>
                <a:off x="1301750" y="152400"/>
                <a:ext cx="112713" cy="254000"/>
              </a:xfrm>
              <a:custGeom>
                <a:avLst/>
                <a:gdLst>
                  <a:gd name="T0" fmla="*/ 5 w 71"/>
                  <a:gd name="T1" fmla="*/ 0 h 160"/>
                  <a:gd name="T2" fmla="*/ 5 w 71"/>
                  <a:gd name="T3" fmla="*/ 0 h 160"/>
                  <a:gd name="T4" fmla="*/ 71 w 71"/>
                  <a:gd name="T5" fmla="*/ 0 h 160"/>
                  <a:gd name="T6" fmla="*/ 71 w 71"/>
                  <a:gd name="T7" fmla="*/ 0 h 160"/>
                  <a:gd name="T8" fmla="*/ 54 w 71"/>
                  <a:gd name="T9" fmla="*/ 140 h 160"/>
                  <a:gd name="T10" fmla="*/ 54 w 71"/>
                  <a:gd name="T11" fmla="*/ 140 h 160"/>
                  <a:gd name="T12" fmla="*/ 53 w 71"/>
                  <a:gd name="T13" fmla="*/ 147 h 160"/>
                  <a:gd name="T14" fmla="*/ 48 w 71"/>
                  <a:gd name="T15" fmla="*/ 152 h 160"/>
                  <a:gd name="T16" fmla="*/ 44 w 71"/>
                  <a:gd name="T17" fmla="*/ 156 h 160"/>
                  <a:gd name="T18" fmla="*/ 39 w 71"/>
                  <a:gd name="T19" fmla="*/ 160 h 160"/>
                  <a:gd name="T20" fmla="*/ 39 w 71"/>
                  <a:gd name="T21" fmla="*/ 160 h 160"/>
                  <a:gd name="T22" fmla="*/ 0 w 71"/>
                  <a:gd name="T23" fmla="*/ 95 h 160"/>
                  <a:gd name="T24" fmla="*/ 0 w 71"/>
                  <a:gd name="T25" fmla="*/ 95 h 160"/>
                  <a:gd name="T26" fmla="*/ 5 w 71"/>
                  <a:gd name="T27" fmla="*/ 0 h 160"/>
                  <a:gd name="T28" fmla="*/ 5 w 71"/>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1"/>
                  <a:gd name="T46" fmla="*/ 0 h 160"/>
                  <a:gd name="T47" fmla="*/ 71 w 71"/>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1" h="160">
                    <a:moveTo>
                      <a:pt x="5" y="0"/>
                    </a:moveTo>
                    <a:lnTo>
                      <a:pt x="5" y="0"/>
                    </a:lnTo>
                    <a:lnTo>
                      <a:pt x="71" y="0"/>
                    </a:lnTo>
                    <a:lnTo>
                      <a:pt x="71" y="0"/>
                    </a:lnTo>
                    <a:lnTo>
                      <a:pt x="54" y="140"/>
                    </a:lnTo>
                    <a:lnTo>
                      <a:pt x="54" y="140"/>
                    </a:lnTo>
                    <a:lnTo>
                      <a:pt x="53" y="147"/>
                    </a:lnTo>
                    <a:lnTo>
                      <a:pt x="48" y="152"/>
                    </a:lnTo>
                    <a:lnTo>
                      <a:pt x="44" y="156"/>
                    </a:lnTo>
                    <a:lnTo>
                      <a:pt x="39" y="160"/>
                    </a:lnTo>
                    <a:lnTo>
                      <a:pt x="39" y="160"/>
                    </a:lnTo>
                    <a:lnTo>
                      <a:pt x="0" y="95"/>
                    </a:lnTo>
                    <a:lnTo>
                      <a:pt x="0" y="95"/>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01" name="Freeform 87"/>
              <p:cNvSpPr>
                <a:spLocks noChangeArrowheads="1"/>
              </p:cNvSpPr>
              <p:nvPr/>
            </p:nvSpPr>
            <p:spPr bwMode="auto">
              <a:xfrm>
                <a:off x="1304925" y="152400"/>
                <a:ext cx="109538" cy="252413"/>
              </a:xfrm>
              <a:custGeom>
                <a:avLst/>
                <a:gdLst>
                  <a:gd name="T0" fmla="*/ 7 w 69"/>
                  <a:gd name="T1" fmla="*/ 0 h 159"/>
                  <a:gd name="T2" fmla="*/ 7 w 69"/>
                  <a:gd name="T3" fmla="*/ 0 h 159"/>
                  <a:gd name="T4" fmla="*/ 69 w 69"/>
                  <a:gd name="T5" fmla="*/ 0 h 159"/>
                  <a:gd name="T6" fmla="*/ 69 w 69"/>
                  <a:gd name="T7" fmla="*/ 0 h 159"/>
                  <a:gd name="T8" fmla="*/ 52 w 69"/>
                  <a:gd name="T9" fmla="*/ 140 h 159"/>
                  <a:gd name="T10" fmla="*/ 52 w 69"/>
                  <a:gd name="T11" fmla="*/ 140 h 159"/>
                  <a:gd name="T12" fmla="*/ 51 w 69"/>
                  <a:gd name="T13" fmla="*/ 147 h 159"/>
                  <a:gd name="T14" fmla="*/ 46 w 69"/>
                  <a:gd name="T15" fmla="*/ 152 h 159"/>
                  <a:gd name="T16" fmla="*/ 42 w 69"/>
                  <a:gd name="T17" fmla="*/ 156 h 159"/>
                  <a:gd name="T18" fmla="*/ 37 w 69"/>
                  <a:gd name="T19" fmla="*/ 159 h 159"/>
                  <a:gd name="T20" fmla="*/ 37 w 69"/>
                  <a:gd name="T21" fmla="*/ 159 h 159"/>
                  <a:gd name="T22" fmla="*/ 0 w 69"/>
                  <a:gd name="T23" fmla="*/ 94 h 159"/>
                  <a:gd name="T24" fmla="*/ 0 w 69"/>
                  <a:gd name="T25" fmla="*/ 94 h 159"/>
                  <a:gd name="T26" fmla="*/ 7 w 69"/>
                  <a:gd name="T27" fmla="*/ 0 h 159"/>
                  <a:gd name="T28" fmla="*/ 7 w 69"/>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
                  <a:gd name="T46" fmla="*/ 0 h 159"/>
                  <a:gd name="T47" fmla="*/ 69 w 69"/>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 h="159">
                    <a:moveTo>
                      <a:pt x="7" y="0"/>
                    </a:moveTo>
                    <a:lnTo>
                      <a:pt x="7" y="0"/>
                    </a:lnTo>
                    <a:lnTo>
                      <a:pt x="69" y="0"/>
                    </a:lnTo>
                    <a:lnTo>
                      <a:pt x="69" y="0"/>
                    </a:lnTo>
                    <a:lnTo>
                      <a:pt x="52" y="140"/>
                    </a:lnTo>
                    <a:lnTo>
                      <a:pt x="52" y="140"/>
                    </a:lnTo>
                    <a:lnTo>
                      <a:pt x="51" y="147"/>
                    </a:lnTo>
                    <a:lnTo>
                      <a:pt x="46" y="152"/>
                    </a:lnTo>
                    <a:lnTo>
                      <a:pt x="42" y="156"/>
                    </a:lnTo>
                    <a:lnTo>
                      <a:pt x="37" y="159"/>
                    </a:lnTo>
                    <a:lnTo>
                      <a:pt x="37" y="159"/>
                    </a:lnTo>
                    <a:lnTo>
                      <a:pt x="0" y="94"/>
                    </a:lnTo>
                    <a:lnTo>
                      <a:pt x="0" y="94"/>
                    </a:lnTo>
                    <a:lnTo>
                      <a:pt x="7" y="0"/>
                    </a:lnTo>
                    <a:lnTo>
                      <a:pt x="7"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02" name="Freeform 88"/>
              <p:cNvSpPr>
                <a:spLocks noChangeArrowheads="1"/>
              </p:cNvSpPr>
              <p:nvPr/>
            </p:nvSpPr>
            <p:spPr bwMode="auto">
              <a:xfrm>
                <a:off x="1311275" y="152400"/>
                <a:ext cx="103188" cy="252413"/>
              </a:xfrm>
              <a:custGeom>
                <a:avLst/>
                <a:gdLst>
                  <a:gd name="T0" fmla="*/ 7 w 65"/>
                  <a:gd name="T1" fmla="*/ 0 h 159"/>
                  <a:gd name="T2" fmla="*/ 7 w 65"/>
                  <a:gd name="T3" fmla="*/ 0 h 159"/>
                  <a:gd name="T4" fmla="*/ 65 w 65"/>
                  <a:gd name="T5" fmla="*/ 0 h 159"/>
                  <a:gd name="T6" fmla="*/ 65 w 65"/>
                  <a:gd name="T7" fmla="*/ 0 h 159"/>
                  <a:gd name="T8" fmla="*/ 48 w 65"/>
                  <a:gd name="T9" fmla="*/ 140 h 159"/>
                  <a:gd name="T10" fmla="*/ 48 w 65"/>
                  <a:gd name="T11" fmla="*/ 140 h 159"/>
                  <a:gd name="T12" fmla="*/ 47 w 65"/>
                  <a:gd name="T13" fmla="*/ 147 h 159"/>
                  <a:gd name="T14" fmla="*/ 42 w 65"/>
                  <a:gd name="T15" fmla="*/ 152 h 159"/>
                  <a:gd name="T16" fmla="*/ 38 w 65"/>
                  <a:gd name="T17" fmla="*/ 156 h 159"/>
                  <a:gd name="T18" fmla="*/ 33 w 65"/>
                  <a:gd name="T19" fmla="*/ 159 h 159"/>
                  <a:gd name="T20" fmla="*/ 33 w 65"/>
                  <a:gd name="T21" fmla="*/ 159 h 159"/>
                  <a:gd name="T22" fmla="*/ 0 w 65"/>
                  <a:gd name="T23" fmla="*/ 92 h 159"/>
                  <a:gd name="T24" fmla="*/ 0 w 65"/>
                  <a:gd name="T25" fmla="*/ 92 h 159"/>
                  <a:gd name="T26" fmla="*/ 7 w 65"/>
                  <a:gd name="T27" fmla="*/ 0 h 159"/>
                  <a:gd name="T28" fmla="*/ 7 w 65"/>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159"/>
                  <a:gd name="T47" fmla="*/ 65 w 65"/>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159">
                    <a:moveTo>
                      <a:pt x="7" y="0"/>
                    </a:moveTo>
                    <a:lnTo>
                      <a:pt x="7" y="0"/>
                    </a:lnTo>
                    <a:lnTo>
                      <a:pt x="65" y="0"/>
                    </a:lnTo>
                    <a:lnTo>
                      <a:pt x="65" y="0"/>
                    </a:lnTo>
                    <a:lnTo>
                      <a:pt x="48" y="140"/>
                    </a:lnTo>
                    <a:lnTo>
                      <a:pt x="48" y="140"/>
                    </a:lnTo>
                    <a:lnTo>
                      <a:pt x="47" y="147"/>
                    </a:lnTo>
                    <a:lnTo>
                      <a:pt x="42" y="152"/>
                    </a:lnTo>
                    <a:lnTo>
                      <a:pt x="38" y="156"/>
                    </a:lnTo>
                    <a:lnTo>
                      <a:pt x="33" y="159"/>
                    </a:lnTo>
                    <a:lnTo>
                      <a:pt x="33" y="159"/>
                    </a:lnTo>
                    <a:lnTo>
                      <a:pt x="0" y="92"/>
                    </a:lnTo>
                    <a:lnTo>
                      <a:pt x="0" y="92"/>
                    </a:lnTo>
                    <a:lnTo>
                      <a:pt x="7" y="0"/>
                    </a:lnTo>
                    <a:lnTo>
                      <a:pt x="7"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03" name="Freeform 89"/>
              <p:cNvSpPr>
                <a:spLocks noChangeArrowheads="1"/>
              </p:cNvSpPr>
              <p:nvPr/>
            </p:nvSpPr>
            <p:spPr bwMode="auto">
              <a:xfrm>
                <a:off x="1319212" y="152400"/>
                <a:ext cx="95250" cy="252413"/>
              </a:xfrm>
              <a:custGeom>
                <a:avLst/>
                <a:gdLst>
                  <a:gd name="T0" fmla="*/ 6 w 60"/>
                  <a:gd name="T1" fmla="*/ 0 h 159"/>
                  <a:gd name="T2" fmla="*/ 6 w 60"/>
                  <a:gd name="T3" fmla="*/ 0 h 159"/>
                  <a:gd name="T4" fmla="*/ 60 w 60"/>
                  <a:gd name="T5" fmla="*/ 0 h 159"/>
                  <a:gd name="T6" fmla="*/ 60 w 60"/>
                  <a:gd name="T7" fmla="*/ 0 h 159"/>
                  <a:gd name="T8" fmla="*/ 43 w 60"/>
                  <a:gd name="T9" fmla="*/ 140 h 159"/>
                  <a:gd name="T10" fmla="*/ 43 w 60"/>
                  <a:gd name="T11" fmla="*/ 140 h 159"/>
                  <a:gd name="T12" fmla="*/ 42 w 60"/>
                  <a:gd name="T13" fmla="*/ 147 h 159"/>
                  <a:gd name="T14" fmla="*/ 39 w 60"/>
                  <a:gd name="T15" fmla="*/ 151 h 159"/>
                  <a:gd name="T16" fmla="*/ 33 w 60"/>
                  <a:gd name="T17" fmla="*/ 156 h 159"/>
                  <a:gd name="T18" fmla="*/ 29 w 60"/>
                  <a:gd name="T19" fmla="*/ 159 h 159"/>
                  <a:gd name="T20" fmla="*/ 29 w 60"/>
                  <a:gd name="T21" fmla="*/ 159 h 159"/>
                  <a:gd name="T22" fmla="*/ 0 w 60"/>
                  <a:gd name="T23" fmla="*/ 91 h 159"/>
                  <a:gd name="T24" fmla="*/ 0 w 60"/>
                  <a:gd name="T25" fmla="*/ 91 h 159"/>
                  <a:gd name="T26" fmla="*/ 6 w 60"/>
                  <a:gd name="T27" fmla="*/ 0 h 159"/>
                  <a:gd name="T28" fmla="*/ 6 w 60"/>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159"/>
                  <a:gd name="T47" fmla="*/ 60 w 60"/>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159">
                    <a:moveTo>
                      <a:pt x="6" y="0"/>
                    </a:moveTo>
                    <a:lnTo>
                      <a:pt x="6" y="0"/>
                    </a:lnTo>
                    <a:lnTo>
                      <a:pt x="60" y="0"/>
                    </a:lnTo>
                    <a:lnTo>
                      <a:pt x="60" y="0"/>
                    </a:lnTo>
                    <a:lnTo>
                      <a:pt x="43" y="140"/>
                    </a:lnTo>
                    <a:lnTo>
                      <a:pt x="43" y="140"/>
                    </a:lnTo>
                    <a:lnTo>
                      <a:pt x="42" y="147"/>
                    </a:lnTo>
                    <a:lnTo>
                      <a:pt x="39" y="151"/>
                    </a:lnTo>
                    <a:lnTo>
                      <a:pt x="33" y="156"/>
                    </a:lnTo>
                    <a:lnTo>
                      <a:pt x="29" y="159"/>
                    </a:lnTo>
                    <a:lnTo>
                      <a:pt x="29" y="159"/>
                    </a:lnTo>
                    <a:lnTo>
                      <a:pt x="0" y="91"/>
                    </a:lnTo>
                    <a:lnTo>
                      <a:pt x="0" y="91"/>
                    </a:lnTo>
                    <a:lnTo>
                      <a:pt x="6" y="0"/>
                    </a:lnTo>
                    <a:lnTo>
                      <a:pt x="6"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04" name="Freeform 90"/>
              <p:cNvSpPr>
                <a:spLocks noChangeArrowheads="1"/>
              </p:cNvSpPr>
              <p:nvPr/>
            </p:nvSpPr>
            <p:spPr bwMode="auto">
              <a:xfrm>
                <a:off x="1325562" y="152400"/>
                <a:ext cx="88900" cy="252413"/>
              </a:xfrm>
              <a:custGeom>
                <a:avLst/>
                <a:gdLst>
                  <a:gd name="T0" fmla="*/ 6 w 56"/>
                  <a:gd name="T1" fmla="*/ 0 h 159"/>
                  <a:gd name="T2" fmla="*/ 6 w 56"/>
                  <a:gd name="T3" fmla="*/ 0 h 159"/>
                  <a:gd name="T4" fmla="*/ 56 w 56"/>
                  <a:gd name="T5" fmla="*/ 0 h 159"/>
                  <a:gd name="T6" fmla="*/ 56 w 56"/>
                  <a:gd name="T7" fmla="*/ 0 h 159"/>
                  <a:gd name="T8" fmla="*/ 39 w 56"/>
                  <a:gd name="T9" fmla="*/ 140 h 159"/>
                  <a:gd name="T10" fmla="*/ 39 w 56"/>
                  <a:gd name="T11" fmla="*/ 140 h 159"/>
                  <a:gd name="T12" fmla="*/ 38 w 56"/>
                  <a:gd name="T13" fmla="*/ 147 h 159"/>
                  <a:gd name="T14" fmla="*/ 35 w 56"/>
                  <a:gd name="T15" fmla="*/ 151 h 159"/>
                  <a:gd name="T16" fmla="*/ 29 w 56"/>
                  <a:gd name="T17" fmla="*/ 156 h 159"/>
                  <a:gd name="T18" fmla="*/ 25 w 56"/>
                  <a:gd name="T19" fmla="*/ 159 h 159"/>
                  <a:gd name="T20" fmla="*/ 25 w 56"/>
                  <a:gd name="T21" fmla="*/ 159 h 159"/>
                  <a:gd name="T22" fmla="*/ 0 w 56"/>
                  <a:gd name="T23" fmla="*/ 91 h 159"/>
                  <a:gd name="T24" fmla="*/ 0 w 56"/>
                  <a:gd name="T25" fmla="*/ 91 h 159"/>
                  <a:gd name="T26" fmla="*/ 6 w 56"/>
                  <a:gd name="T27" fmla="*/ 0 h 159"/>
                  <a:gd name="T28" fmla="*/ 6 w 56"/>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159"/>
                  <a:gd name="T47" fmla="*/ 56 w 56"/>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159">
                    <a:moveTo>
                      <a:pt x="6" y="0"/>
                    </a:moveTo>
                    <a:lnTo>
                      <a:pt x="6" y="0"/>
                    </a:lnTo>
                    <a:lnTo>
                      <a:pt x="56" y="0"/>
                    </a:lnTo>
                    <a:lnTo>
                      <a:pt x="56" y="0"/>
                    </a:lnTo>
                    <a:lnTo>
                      <a:pt x="39" y="140"/>
                    </a:lnTo>
                    <a:lnTo>
                      <a:pt x="39" y="140"/>
                    </a:lnTo>
                    <a:lnTo>
                      <a:pt x="38" y="147"/>
                    </a:lnTo>
                    <a:lnTo>
                      <a:pt x="35" y="151"/>
                    </a:lnTo>
                    <a:lnTo>
                      <a:pt x="29" y="156"/>
                    </a:lnTo>
                    <a:lnTo>
                      <a:pt x="25" y="159"/>
                    </a:lnTo>
                    <a:lnTo>
                      <a:pt x="25" y="159"/>
                    </a:lnTo>
                    <a:lnTo>
                      <a:pt x="0" y="91"/>
                    </a:lnTo>
                    <a:lnTo>
                      <a:pt x="0" y="91"/>
                    </a:lnTo>
                    <a:lnTo>
                      <a:pt x="6" y="0"/>
                    </a:lnTo>
                    <a:lnTo>
                      <a:pt x="6"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05" name="Freeform 91"/>
              <p:cNvSpPr>
                <a:spLocks noChangeArrowheads="1"/>
              </p:cNvSpPr>
              <p:nvPr/>
            </p:nvSpPr>
            <p:spPr bwMode="auto">
              <a:xfrm>
                <a:off x="1328737" y="152400"/>
                <a:ext cx="85725" cy="252413"/>
              </a:xfrm>
              <a:custGeom>
                <a:avLst/>
                <a:gdLst>
                  <a:gd name="T0" fmla="*/ 7 w 54"/>
                  <a:gd name="T1" fmla="*/ 0 h 159"/>
                  <a:gd name="T2" fmla="*/ 7 w 54"/>
                  <a:gd name="T3" fmla="*/ 0 h 159"/>
                  <a:gd name="T4" fmla="*/ 54 w 54"/>
                  <a:gd name="T5" fmla="*/ 0 h 159"/>
                  <a:gd name="T6" fmla="*/ 54 w 54"/>
                  <a:gd name="T7" fmla="*/ 0 h 159"/>
                  <a:gd name="T8" fmla="*/ 37 w 54"/>
                  <a:gd name="T9" fmla="*/ 140 h 159"/>
                  <a:gd name="T10" fmla="*/ 37 w 54"/>
                  <a:gd name="T11" fmla="*/ 140 h 159"/>
                  <a:gd name="T12" fmla="*/ 36 w 54"/>
                  <a:gd name="T13" fmla="*/ 145 h 159"/>
                  <a:gd name="T14" fmla="*/ 33 w 54"/>
                  <a:gd name="T15" fmla="*/ 151 h 159"/>
                  <a:gd name="T16" fmla="*/ 29 w 54"/>
                  <a:gd name="T17" fmla="*/ 155 h 159"/>
                  <a:gd name="T18" fmla="*/ 23 w 54"/>
                  <a:gd name="T19" fmla="*/ 159 h 159"/>
                  <a:gd name="T20" fmla="*/ 23 w 54"/>
                  <a:gd name="T21" fmla="*/ 159 h 159"/>
                  <a:gd name="T22" fmla="*/ 0 w 54"/>
                  <a:gd name="T23" fmla="*/ 90 h 159"/>
                  <a:gd name="T24" fmla="*/ 0 w 54"/>
                  <a:gd name="T25" fmla="*/ 90 h 159"/>
                  <a:gd name="T26" fmla="*/ 7 w 54"/>
                  <a:gd name="T27" fmla="*/ 0 h 159"/>
                  <a:gd name="T28" fmla="*/ 7 w 54"/>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159"/>
                  <a:gd name="T47" fmla="*/ 54 w 54"/>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159">
                    <a:moveTo>
                      <a:pt x="7" y="0"/>
                    </a:moveTo>
                    <a:lnTo>
                      <a:pt x="7" y="0"/>
                    </a:lnTo>
                    <a:lnTo>
                      <a:pt x="54" y="0"/>
                    </a:lnTo>
                    <a:lnTo>
                      <a:pt x="54" y="0"/>
                    </a:lnTo>
                    <a:lnTo>
                      <a:pt x="37" y="140"/>
                    </a:lnTo>
                    <a:lnTo>
                      <a:pt x="37" y="140"/>
                    </a:lnTo>
                    <a:lnTo>
                      <a:pt x="36" y="145"/>
                    </a:lnTo>
                    <a:lnTo>
                      <a:pt x="33" y="151"/>
                    </a:lnTo>
                    <a:lnTo>
                      <a:pt x="29" y="155"/>
                    </a:lnTo>
                    <a:lnTo>
                      <a:pt x="23" y="159"/>
                    </a:lnTo>
                    <a:lnTo>
                      <a:pt x="23" y="159"/>
                    </a:lnTo>
                    <a:lnTo>
                      <a:pt x="0" y="90"/>
                    </a:lnTo>
                    <a:lnTo>
                      <a:pt x="0" y="90"/>
                    </a:lnTo>
                    <a:lnTo>
                      <a:pt x="7" y="0"/>
                    </a:lnTo>
                    <a:lnTo>
                      <a:pt x="7"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06" name="Freeform 92"/>
              <p:cNvSpPr>
                <a:spLocks noChangeArrowheads="1"/>
              </p:cNvSpPr>
              <p:nvPr/>
            </p:nvSpPr>
            <p:spPr bwMode="auto">
              <a:xfrm>
                <a:off x="1335087" y="152400"/>
                <a:ext cx="79375" cy="252413"/>
              </a:xfrm>
              <a:custGeom>
                <a:avLst/>
                <a:gdLst>
                  <a:gd name="T0" fmla="*/ 7 w 50"/>
                  <a:gd name="T1" fmla="*/ 0 h 159"/>
                  <a:gd name="T2" fmla="*/ 7 w 50"/>
                  <a:gd name="T3" fmla="*/ 0 h 159"/>
                  <a:gd name="T4" fmla="*/ 50 w 50"/>
                  <a:gd name="T5" fmla="*/ 0 h 159"/>
                  <a:gd name="T6" fmla="*/ 50 w 50"/>
                  <a:gd name="T7" fmla="*/ 0 h 159"/>
                  <a:gd name="T8" fmla="*/ 33 w 50"/>
                  <a:gd name="T9" fmla="*/ 140 h 159"/>
                  <a:gd name="T10" fmla="*/ 33 w 50"/>
                  <a:gd name="T11" fmla="*/ 140 h 159"/>
                  <a:gd name="T12" fmla="*/ 32 w 50"/>
                  <a:gd name="T13" fmla="*/ 145 h 159"/>
                  <a:gd name="T14" fmla="*/ 29 w 50"/>
                  <a:gd name="T15" fmla="*/ 151 h 159"/>
                  <a:gd name="T16" fmla="*/ 25 w 50"/>
                  <a:gd name="T17" fmla="*/ 155 h 159"/>
                  <a:gd name="T18" fmla="*/ 19 w 50"/>
                  <a:gd name="T19" fmla="*/ 159 h 159"/>
                  <a:gd name="T20" fmla="*/ 19 w 50"/>
                  <a:gd name="T21" fmla="*/ 159 h 159"/>
                  <a:gd name="T22" fmla="*/ 0 w 50"/>
                  <a:gd name="T23" fmla="*/ 88 h 159"/>
                  <a:gd name="T24" fmla="*/ 0 w 50"/>
                  <a:gd name="T25" fmla="*/ 88 h 159"/>
                  <a:gd name="T26" fmla="*/ 7 w 50"/>
                  <a:gd name="T27" fmla="*/ 0 h 159"/>
                  <a:gd name="T28" fmla="*/ 7 w 50"/>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159"/>
                  <a:gd name="T47" fmla="*/ 50 w 50"/>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159">
                    <a:moveTo>
                      <a:pt x="7" y="0"/>
                    </a:moveTo>
                    <a:lnTo>
                      <a:pt x="7" y="0"/>
                    </a:lnTo>
                    <a:lnTo>
                      <a:pt x="50" y="0"/>
                    </a:lnTo>
                    <a:lnTo>
                      <a:pt x="50" y="0"/>
                    </a:lnTo>
                    <a:lnTo>
                      <a:pt x="33" y="140"/>
                    </a:lnTo>
                    <a:lnTo>
                      <a:pt x="33" y="140"/>
                    </a:lnTo>
                    <a:lnTo>
                      <a:pt x="32" y="145"/>
                    </a:lnTo>
                    <a:lnTo>
                      <a:pt x="29" y="151"/>
                    </a:lnTo>
                    <a:lnTo>
                      <a:pt x="25" y="155"/>
                    </a:lnTo>
                    <a:lnTo>
                      <a:pt x="19" y="159"/>
                    </a:lnTo>
                    <a:lnTo>
                      <a:pt x="19" y="159"/>
                    </a:lnTo>
                    <a:lnTo>
                      <a:pt x="0" y="88"/>
                    </a:lnTo>
                    <a:lnTo>
                      <a:pt x="0" y="88"/>
                    </a:lnTo>
                    <a:lnTo>
                      <a:pt x="7" y="0"/>
                    </a:lnTo>
                    <a:lnTo>
                      <a:pt x="7"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07" name="Freeform 93"/>
              <p:cNvSpPr>
                <a:spLocks noChangeArrowheads="1"/>
              </p:cNvSpPr>
              <p:nvPr/>
            </p:nvSpPr>
            <p:spPr bwMode="auto">
              <a:xfrm>
                <a:off x="1341437" y="152400"/>
                <a:ext cx="73025" cy="252413"/>
              </a:xfrm>
              <a:custGeom>
                <a:avLst/>
                <a:gdLst>
                  <a:gd name="T0" fmla="*/ 7 w 46"/>
                  <a:gd name="T1" fmla="*/ 0 h 159"/>
                  <a:gd name="T2" fmla="*/ 7 w 46"/>
                  <a:gd name="T3" fmla="*/ 0 h 159"/>
                  <a:gd name="T4" fmla="*/ 46 w 46"/>
                  <a:gd name="T5" fmla="*/ 0 h 159"/>
                  <a:gd name="T6" fmla="*/ 46 w 46"/>
                  <a:gd name="T7" fmla="*/ 0 h 159"/>
                  <a:gd name="T8" fmla="*/ 29 w 46"/>
                  <a:gd name="T9" fmla="*/ 140 h 159"/>
                  <a:gd name="T10" fmla="*/ 29 w 46"/>
                  <a:gd name="T11" fmla="*/ 140 h 159"/>
                  <a:gd name="T12" fmla="*/ 28 w 46"/>
                  <a:gd name="T13" fmla="*/ 145 h 159"/>
                  <a:gd name="T14" fmla="*/ 25 w 46"/>
                  <a:gd name="T15" fmla="*/ 151 h 159"/>
                  <a:gd name="T16" fmla="*/ 21 w 46"/>
                  <a:gd name="T17" fmla="*/ 155 h 159"/>
                  <a:gd name="T18" fmla="*/ 17 w 46"/>
                  <a:gd name="T19" fmla="*/ 159 h 159"/>
                  <a:gd name="T20" fmla="*/ 17 w 46"/>
                  <a:gd name="T21" fmla="*/ 159 h 159"/>
                  <a:gd name="T22" fmla="*/ 0 w 46"/>
                  <a:gd name="T23" fmla="*/ 87 h 159"/>
                  <a:gd name="T24" fmla="*/ 0 w 46"/>
                  <a:gd name="T25" fmla="*/ 87 h 159"/>
                  <a:gd name="T26" fmla="*/ 7 w 46"/>
                  <a:gd name="T27" fmla="*/ 0 h 159"/>
                  <a:gd name="T28" fmla="*/ 7 w 46"/>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159"/>
                  <a:gd name="T47" fmla="*/ 46 w 46"/>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159">
                    <a:moveTo>
                      <a:pt x="7" y="0"/>
                    </a:moveTo>
                    <a:lnTo>
                      <a:pt x="7" y="0"/>
                    </a:lnTo>
                    <a:lnTo>
                      <a:pt x="46" y="0"/>
                    </a:lnTo>
                    <a:lnTo>
                      <a:pt x="46" y="0"/>
                    </a:lnTo>
                    <a:lnTo>
                      <a:pt x="29" y="140"/>
                    </a:lnTo>
                    <a:lnTo>
                      <a:pt x="29" y="140"/>
                    </a:lnTo>
                    <a:lnTo>
                      <a:pt x="28" y="145"/>
                    </a:lnTo>
                    <a:lnTo>
                      <a:pt x="25" y="151"/>
                    </a:lnTo>
                    <a:lnTo>
                      <a:pt x="21" y="155"/>
                    </a:lnTo>
                    <a:lnTo>
                      <a:pt x="17" y="159"/>
                    </a:lnTo>
                    <a:lnTo>
                      <a:pt x="17" y="159"/>
                    </a:lnTo>
                    <a:lnTo>
                      <a:pt x="0" y="87"/>
                    </a:lnTo>
                    <a:lnTo>
                      <a:pt x="0" y="87"/>
                    </a:lnTo>
                    <a:lnTo>
                      <a:pt x="7" y="0"/>
                    </a:lnTo>
                    <a:lnTo>
                      <a:pt x="7"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08" name="Freeform 94"/>
              <p:cNvSpPr>
                <a:spLocks noChangeArrowheads="1"/>
              </p:cNvSpPr>
              <p:nvPr/>
            </p:nvSpPr>
            <p:spPr bwMode="auto">
              <a:xfrm>
                <a:off x="1349375" y="152400"/>
                <a:ext cx="65088" cy="252413"/>
              </a:xfrm>
              <a:custGeom>
                <a:avLst/>
                <a:gdLst>
                  <a:gd name="T0" fmla="*/ 6 w 41"/>
                  <a:gd name="T1" fmla="*/ 0 h 159"/>
                  <a:gd name="T2" fmla="*/ 6 w 41"/>
                  <a:gd name="T3" fmla="*/ 0 h 159"/>
                  <a:gd name="T4" fmla="*/ 41 w 41"/>
                  <a:gd name="T5" fmla="*/ 0 h 159"/>
                  <a:gd name="T6" fmla="*/ 41 w 41"/>
                  <a:gd name="T7" fmla="*/ 0 h 159"/>
                  <a:gd name="T8" fmla="*/ 24 w 41"/>
                  <a:gd name="T9" fmla="*/ 140 h 159"/>
                  <a:gd name="T10" fmla="*/ 24 w 41"/>
                  <a:gd name="T11" fmla="*/ 140 h 159"/>
                  <a:gd name="T12" fmla="*/ 23 w 41"/>
                  <a:gd name="T13" fmla="*/ 145 h 159"/>
                  <a:gd name="T14" fmla="*/ 20 w 41"/>
                  <a:gd name="T15" fmla="*/ 151 h 159"/>
                  <a:gd name="T16" fmla="*/ 16 w 41"/>
                  <a:gd name="T17" fmla="*/ 155 h 159"/>
                  <a:gd name="T18" fmla="*/ 12 w 41"/>
                  <a:gd name="T19" fmla="*/ 159 h 159"/>
                  <a:gd name="T20" fmla="*/ 12 w 41"/>
                  <a:gd name="T21" fmla="*/ 159 h 159"/>
                  <a:gd name="T22" fmla="*/ 0 w 41"/>
                  <a:gd name="T23" fmla="*/ 86 h 159"/>
                  <a:gd name="T24" fmla="*/ 0 w 41"/>
                  <a:gd name="T25" fmla="*/ 86 h 159"/>
                  <a:gd name="T26" fmla="*/ 6 w 41"/>
                  <a:gd name="T27" fmla="*/ 0 h 159"/>
                  <a:gd name="T28" fmla="*/ 6 w 41"/>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159"/>
                  <a:gd name="T47" fmla="*/ 41 w 41"/>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159">
                    <a:moveTo>
                      <a:pt x="6" y="0"/>
                    </a:moveTo>
                    <a:lnTo>
                      <a:pt x="6" y="0"/>
                    </a:lnTo>
                    <a:lnTo>
                      <a:pt x="41" y="0"/>
                    </a:lnTo>
                    <a:lnTo>
                      <a:pt x="41" y="0"/>
                    </a:lnTo>
                    <a:lnTo>
                      <a:pt x="24" y="140"/>
                    </a:lnTo>
                    <a:lnTo>
                      <a:pt x="24" y="140"/>
                    </a:lnTo>
                    <a:lnTo>
                      <a:pt x="23" y="145"/>
                    </a:lnTo>
                    <a:lnTo>
                      <a:pt x="20" y="151"/>
                    </a:lnTo>
                    <a:lnTo>
                      <a:pt x="16" y="155"/>
                    </a:lnTo>
                    <a:lnTo>
                      <a:pt x="12" y="159"/>
                    </a:lnTo>
                    <a:lnTo>
                      <a:pt x="12" y="159"/>
                    </a:lnTo>
                    <a:lnTo>
                      <a:pt x="0" y="86"/>
                    </a:lnTo>
                    <a:lnTo>
                      <a:pt x="0" y="86"/>
                    </a:lnTo>
                    <a:lnTo>
                      <a:pt x="6" y="0"/>
                    </a:lnTo>
                    <a:lnTo>
                      <a:pt x="6"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09" name="Freeform 95"/>
              <p:cNvSpPr>
                <a:spLocks noChangeArrowheads="1"/>
              </p:cNvSpPr>
              <p:nvPr/>
            </p:nvSpPr>
            <p:spPr bwMode="auto">
              <a:xfrm>
                <a:off x="1352550" y="152400"/>
                <a:ext cx="61913" cy="252413"/>
              </a:xfrm>
              <a:custGeom>
                <a:avLst/>
                <a:gdLst>
                  <a:gd name="T0" fmla="*/ 8 w 39"/>
                  <a:gd name="T1" fmla="*/ 0 h 159"/>
                  <a:gd name="T2" fmla="*/ 8 w 39"/>
                  <a:gd name="T3" fmla="*/ 0 h 159"/>
                  <a:gd name="T4" fmla="*/ 39 w 39"/>
                  <a:gd name="T5" fmla="*/ 0 h 159"/>
                  <a:gd name="T6" fmla="*/ 39 w 39"/>
                  <a:gd name="T7" fmla="*/ 0 h 159"/>
                  <a:gd name="T8" fmla="*/ 22 w 39"/>
                  <a:gd name="T9" fmla="*/ 140 h 159"/>
                  <a:gd name="T10" fmla="*/ 22 w 39"/>
                  <a:gd name="T11" fmla="*/ 140 h 159"/>
                  <a:gd name="T12" fmla="*/ 21 w 39"/>
                  <a:gd name="T13" fmla="*/ 145 h 159"/>
                  <a:gd name="T14" fmla="*/ 18 w 39"/>
                  <a:gd name="T15" fmla="*/ 151 h 159"/>
                  <a:gd name="T16" fmla="*/ 14 w 39"/>
                  <a:gd name="T17" fmla="*/ 155 h 159"/>
                  <a:gd name="T18" fmla="*/ 10 w 39"/>
                  <a:gd name="T19" fmla="*/ 159 h 159"/>
                  <a:gd name="T20" fmla="*/ 10 w 39"/>
                  <a:gd name="T21" fmla="*/ 159 h 159"/>
                  <a:gd name="T22" fmla="*/ 0 w 39"/>
                  <a:gd name="T23" fmla="*/ 84 h 159"/>
                  <a:gd name="T24" fmla="*/ 0 w 39"/>
                  <a:gd name="T25" fmla="*/ 84 h 159"/>
                  <a:gd name="T26" fmla="*/ 8 w 39"/>
                  <a:gd name="T27" fmla="*/ 0 h 159"/>
                  <a:gd name="T28" fmla="*/ 8 w 39"/>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159"/>
                  <a:gd name="T47" fmla="*/ 39 w 39"/>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159">
                    <a:moveTo>
                      <a:pt x="8" y="0"/>
                    </a:moveTo>
                    <a:lnTo>
                      <a:pt x="8" y="0"/>
                    </a:lnTo>
                    <a:lnTo>
                      <a:pt x="39" y="0"/>
                    </a:lnTo>
                    <a:lnTo>
                      <a:pt x="39" y="0"/>
                    </a:lnTo>
                    <a:lnTo>
                      <a:pt x="22" y="140"/>
                    </a:lnTo>
                    <a:lnTo>
                      <a:pt x="22" y="140"/>
                    </a:lnTo>
                    <a:lnTo>
                      <a:pt x="21" y="145"/>
                    </a:lnTo>
                    <a:lnTo>
                      <a:pt x="18" y="151"/>
                    </a:lnTo>
                    <a:lnTo>
                      <a:pt x="14" y="155"/>
                    </a:lnTo>
                    <a:lnTo>
                      <a:pt x="10" y="159"/>
                    </a:lnTo>
                    <a:lnTo>
                      <a:pt x="10" y="159"/>
                    </a:lnTo>
                    <a:lnTo>
                      <a:pt x="0" y="84"/>
                    </a:lnTo>
                    <a:lnTo>
                      <a:pt x="0" y="84"/>
                    </a:lnTo>
                    <a:lnTo>
                      <a:pt x="8" y="0"/>
                    </a:lnTo>
                    <a:lnTo>
                      <a:pt x="8"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10" name="Freeform 96"/>
              <p:cNvSpPr>
                <a:spLocks noChangeArrowheads="1"/>
              </p:cNvSpPr>
              <p:nvPr/>
            </p:nvSpPr>
            <p:spPr bwMode="auto">
              <a:xfrm>
                <a:off x="1358900" y="152400"/>
                <a:ext cx="55563" cy="252413"/>
              </a:xfrm>
              <a:custGeom>
                <a:avLst/>
                <a:gdLst>
                  <a:gd name="T0" fmla="*/ 8 w 35"/>
                  <a:gd name="T1" fmla="*/ 0 h 159"/>
                  <a:gd name="T2" fmla="*/ 8 w 35"/>
                  <a:gd name="T3" fmla="*/ 0 h 159"/>
                  <a:gd name="T4" fmla="*/ 35 w 35"/>
                  <a:gd name="T5" fmla="*/ 0 h 159"/>
                  <a:gd name="T6" fmla="*/ 35 w 35"/>
                  <a:gd name="T7" fmla="*/ 0 h 159"/>
                  <a:gd name="T8" fmla="*/ 18 w 35"/>
                  <a:gd name="T9" fmla="*/ 140 h 159"/>
                  <a:gd name="T10" fmla="*/ 18 w 35"/>
                  <a:gd name="T11" fmla="*/ 140 h 159"/>
                  <a:gd name="T12" fmla="*/ 17 w 35"/>
                  <a:gd name="T13" fmla="*/ 145 h 159"/>
                  <a:gd name="T14" fmla="*/ 14 w 35"/>
                  <a:gd name="T15" fmla="*/ 151 h 159"/>
                  <a:gd name="T16" fmla="*/ 11 w 35"/>
                  <a:gd name="T17" fmla="*/ 155 h 159"/>
                  <a:gd name="T18" fmla="*/ 7 w 35"/>
                  <a:gd name="T19" fmla="*/ 159 h 159"/>
                  <a:gd name="T20" fmla="*/ 7 w 35"/>
                  <a:gd name="T21" fmla="*/ 159 h 159"/>
                  <a:gd name="T22" fmla="*/ 0 w 35"/>
                  <a:gd name="T23" fmla="*/ 84 h 159"/>
                  <a:gd name="T24" fmla="*/ 0 w 35"/>
                  <a:gd name="T25" fmla="*/ 84 h 159"/>
                  <a:gd name="T26" fmla="*/ 8 w 35"/>
                  <a:gd name="T27" fmla="*/ 0 h 159"/>
                  <a:gd name="T28" fmla="*/ 8 w 35"/>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159"/>
                  <a:gd name="T47" fmla="*/ 35 w 35"/>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159">
                    <a:moveTo>
                      <a:pt x="8" y="0"/>
                    </a:moveTo>
                    <a:lnTo>
                      <a:pt x="8" y="0"/>
                    </a:lnTo>
                    <a:lnTo>
                      <a:pt x="35" y="0"/>
                    </a:lnTo>
                    <a:lnTo>
                      <a:pt x="35" y="0"/>
                    </a:lnTo>
                    <a:lnTo>
                      <a:pt x="18" y="140"/>
                    </a:lnTo>
                    <a:lnTo>
                      <a:pt x="18" y="140"/>
                    </a:lnTo>
                    <a:lnTo>
                      <a:pt x="17" y="145"/>
                    </a:lnTo>
                    <a:lnTo>
                      <a:pt x="14" y="151"/>
                    </a:lnTo>
                    <a:lnTo>
                      <a:pt x="11" y="155"/>
                    </a:lnTo>
                    <a:lnTo>
                      <a:pt x="7" y="159"/>
                    </a:lnTo>
                    <a:lnTo>
                      <a:pt x="7" y="159"/>
                    </a:lnTo>
                    <a:lnTo>
                      <a:pt x="0" y="84"/>
                    </a:lnTo>
                    <a:lnTo>
                      <a:pt x="0" y="84"/>
                    </a:lnTo>
                    <a:lnTo>
                      <a:pt x="8" y="0"/>
                    </a:lnTo>
                    <a:lnTo>
                      <a:pt x="8"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11" name="Freeform 97"/>
              <p:cNvSpPr>
                <a:spLocks noChangeArrowheads="1"/>
              </p:cNvSpPr>
              <p:nvPr/>
            </p:nvSpPr>
            <p:spPr bwMode="auto">
              <a:xfrm>
                <a:off x="1365250" y="152400"/>
                <a:ext cx="49213" cy="249238"/>
              </a:xfrm>
              <a:custGeom>
                <a:avLst/>
                <a:gdLst>
                  <a:gd name="T0" fmla="*/ 7 w 31"/>
                  <a:gd name="T1" fmla="*/ 0 h 157"/>
                  <a:gd name="T2" fmla="*/ 7 w 31"/>
                  <a:gd name="T3" fmla="*/ 0 h 157"/>
                  <a:gd name="T4" fmla="*/ 31 w 31"/>
                  <a:gd name="T5" fmla="*/ 0 h 157"/>
                  <a:gd name="T6" fmla="*/ 31 w 31"/>
                  <a:gd name="T7" fmla="*/ 0 h 157"/>
                  <a:gd name="T8" fmla="*/ 14 w 31"/>
                  <a:gd name="T9" fmla="*/ 140 h 157"/>
                  <a:gd name="T10" fmla="*/ 14 w 31"/>
                  <a:gd name="T11" fmla="*/ 140 h 157"/>
                  <a:gd name="T12" fmla="*/ 13 w 31"/>
                  <a:gd name="T13" fmla="*/ 145 h 157"/>
                  <a:gd name="T14" fmla="*/ 10 w 31"/>
                  <a:gd name="T15" fmla="*/ 151 h 157"/>
                  <a:gd name="T16" fmla="*/ 7 w 31"/>
                  <a:gd name="T17" fmla="*/ 155 h 157"/>
                  <a:gd name="T18" fmla="*/ 3 w 31"/>
                  <a:gd name="T19" fmla="*/ 157 h 157"/>
                  <a:gd name="T20" fmla="*/ 3 w 31"/>
                  <a:gd name="T21" fmla="*/ 157 h 157"/>
                  <a:gd name="T22" fmla="*/ 0 w 31"/>
                  <a:gd name="T23" fmla="*/ 83 h 157"/>
                  <a:gd name="T24" fmla="*/ 0 w 31"/>
                  <a:gd name="T25" fmla="*/ 83 h 157"/>
                  <a:gd name="T26" fmla="*/ 7 w 31"/>
                  <a:gd name="T27" fmla="*/ 0 h 157"/>
                  <a:gd name="T28" fmla="*/ 7 w 31"/>
                  <a:gd name="T29" fmla="*/ 0 h 1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
                  <a:gd name="T46" fmla="*/ 0 h 157"/>
                  <a:gd name="T47" fmla="*/ 31 w 31"/>
                  <a:gd name="T48" fmla="*/ 157 h 1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 h="157">
                    <a:moveTo>
                      <a:pt x="7" y="0"/>
                    </a:moveTo>
                    <a:lnTo>
                      <a:pt x="7" y="0"/>
                    </a:lnTo>
                    <a:lnTo>
                      <a:pt x="31" y="0"/>
                    </a:lnTo>
                    <a:lnTo>
                      <a:pt x="31" y="0"/>
                    </a:lnTo>
                    <a:lnTo>
                      <a:pt x="14" y="140"/>
                    </a:lnTo>
                    <a:lnTo>
                      <a:pt x="14" y="140"/>
                    </a:lnTo>
                    <a:lnTo>
                      <a:pt x="13" y="145"/>
                    </a:lnTo>
                    <a:lnTo>
                      <a:pt x="10" y="151"/>
                    </a:lnTo>
                    <a:lnTo>
                      <a:pt x="7" y="155"/>
                    </a:lnTo>
                    <a:lnTo>
                      <a:pt x="3" y="157"/>
                    </a:lnTo>
                    <a:lnTo>
                      <a:pt x="3" y="157"/>
                    </a:lnTo>
                    <a:lnTo>
                      <a:pt x="0" y="83"/>
                    </a:lnTo>
                    <a:lnTo>
                      <a:pt x="0" y="83"/>
                    </a:lnTo>
                    <a:lnTo>
                      <a:pt x="7" y="0"/>
                    </a:lnTo>
                    <a:lnTo>
                      <a:pt x="7"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12" name="Freeform 98"/>
              <p:cNvSpPr>
                <a:spLocks noChangeArrowheads="1"/>
              </p:cNvSpPr>
              <p:nvPr/>
            </p:nvSpPr>
            <p:spPr bwMode="auto">
              <a:xfrm>
                <a:off x="1370012" y="152400"/>
                <a:ext cx="44450" cy="249238"/>
              </a:xfrm>
              <a:custGeom>
                <a:avLst/>
                <a:gdLst>
                  <a:gd name="T0" fmla="*/ 8 w 28"/>
                  <a:gd name="T1" fmla="*/ 0 h 157"/>
                  <a:gd name="T2" fmla="*/ 8 w 28"/>
                  <a:gd name="T3" fmla="*/ 0 h 157"/>
                  <a:gd name="T4" fmla="*/ 28 w 28"/>
                  <a:gd name="T5" fmla="*/ 0 h 157"/>
                  <a:gd name="T6" fmla="*/ 28 w 28"/>
                  <a:gd name="T7" fmla="*/ 0 h 157"/>
                  <a:gd name="T8" fmla="*/ 11 w 28"/>
                  <a:gd name="T9" fmla="*/ 140 h 157"/>
                  <a:gd name="T10" fmla="*/ 11 w 28"/>
                  <a:gd name="T11" fmla="*/ 140 h 157"/>
                  <a:gd name="T12" fmla="*/ 10 w 28"/>
                  <a:gd name="T13" fmla="*/ 145 h 157"/>
                  <a:gd name="T14" fmla="*/ 7 w 28"/>
                  <a:gd name="T15" fmla="*/ 151 h 157"/>
                  <a:gd name="T16" fmla="*/ 4 w 28"/>
                  <a:gd name="T17" fmla="*/ 155 h 157"/>
                  <a:gd name="T18" fmla="*/ 0 w 28"/>
                  <a:gd name="T19" fmla="*/ 157 h 157"/>
                  <a:gd name="T20" fmla="*/ 0 w 28"/>
                  <a:gd name="T21" fmla="*/ 157 h 157"/>
                  <a:gd name="T22" fmla="*/ 1 w 28"/>
                  <a:gd name="T23" fmla="*/ 82 h 157"/>
                  <a:gd name="T24" fmla="*/ 1 w 28"/>
                  <a:gd name="T25" fmla="*/ 82 h 157"/>
                  <a:gd name="T26" fmla="*/ 8 w 28"/>
                  <a:gd name="T27" fmla="*/ 0 h 157"/>
                  <a:gd name="T28" fmla="*/ 8 w 28"/>
                  <a:gd name="T29" fmla="*/ 0 h 1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157"/>
                  <a:gd name="T47" fmla="*/ 28 w 28"/>
                  <a:gd name="T48" fmla="*/ 157 h 1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157">
                    <a:moveTo>
                      <a:pt x="8" y="0"/>
                    </a:moveTo>
                    <a:lnTo>
                      <a:pt x="8" y="0"/>
                    </a:lnTo>
                    <a:lnTo>
                      <a:pt x="28" y="0"/>
                    </a:lnTo>
                    <a:lnTo>
                      <a:pt x="28" y="0"/>
                    </a:lnTo>
                    <a:lnTo>
                      <a:pt x="11" y="140"/>
                    </a:lnTo>
                    <a:lnTo>
                      <a:pt x="11" y="140"/>
                    </a:lnTo>
                    <a:lnTo>
                      <a:pt x="10" y="145"/>
                    </a:lnTo>
                    <a:lnTo>
                      <a:pt x="7" y="151"/>
                    </a:lnTo>
                    <a:lnTo>
                      <a:pt x="4" y="155"/>
                    </a:lnTo>
                    <a:lnTo>
                      <a:pt x="0" y="157"/>
                    </a:lnTo>
                    <a:lnTo>
                      <a:pt x="0" y="157"/>
                    </a:lnTo>
                    <a:lnTo>
                      <a:pt x="1" y="82"/>
                    </a:lnTo>
                    <a:lnTo>
                      <a:pt x="1" y="82"/>
                    </a:lnTo>
                    <a:lnTo>
                      <a:pt x="8" y="0"/>
                    </a:lnTo>
                    <a:lnTo>
                      <a:pt x="8"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13" name="Freeform 99"/>
              <p:cNvSpPr>
                <a:spLocks noChangeArrowheads="1"/>
              </p:cNvSpPr>
              <p:nvPr/>
            </p:nvSpPr>
            <p:spPr bwMode="auto">
              <a:xfrm>
                <a:off x="1370012" y="152400"/>
                <a:ext cx="44450" cy="249238"/>
              </a:xfrm>
              <a:custGeom>
                <a:avLst/>
                <a:gdLst>
                  <a:gd name="T0" fmla="*/ 12 w 28"/>
                  <a:gd name="T1" fmla="*/ 0 h 157"/>
                  <a:gd name="T2" fmla="*/ 12 w 28"/>
                  <a:gd name="T3" fmla="*/ 0 h 157"/>
                  <a:gd name="T4" fmla="*/ 28 w 28"/>
                  <a:gd name="T5" fmla="*/ 0 h 157"/>
                  <a:gd name="T6" fmla="*/ 28 w 28"/>
                  <a:gd name="T7" fmla="*/ 0 h 157"/>
                  <a:gd name="T8" fmla="*/ 11 w 28"/>
                  <a:gd name="T9" fmla="*/ 140 h 157"/>
                  <a:gd name="T10" fmla="*/ 11 w 28"/>
                  <a:gd name="T11" fmla="*/ 140 h 157"/>
                  <a:gd name="T12" fmla="*/ 10 w 28"/>
                  <a:gd name="T13" fmla="*/ 145 h 157"/>
                  <a:gd name="T14" fmla="*/ 8 w 28"/>
                  <a:gd name="T15" fmla="*/ 149 h 157"/>
                  <a:gd name="T16" fmla="*/ 4 w 28"/>
                  <a:gd name="T17" fmla="*/ 155 h 157"/>
                  <a:gd name="T18" fmla="*/ 0 w 28"/>
                  <a:gd name="T19" fmla="*/ 157 h 157"/>
                  <a:gd name="T20" fmla="*/ 0 w 28"/>
                  <a:gd name="T21" fmla="*/ 157 h 157"/>
                  <a:gd name="T22" fmla="*/ 5 w 28"/>
                  <a:gd name="T23" fmla="*/ 80 h 157"/>
                  <a:gd name="T24" fmla="*/ 5 w 28"/>
                  <a:gd name="T25" fmla="*/ 80 h 157"/>
                  <a:gd name="T26" fmla="*/ 12 w 28"/>
                  <a:gd name="T27" fmla="*/ 0 h 157"/>
                  <a:gd name="T28" fmla="*/ 12 w 28"/>
                  <a:gd name="T29" fmla="*/ 0 h 1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157"/>
                  <a:gd name="T47" fmla="*/ 28 w 28"/>
                  <a:gd name="T48" fmla="*/ 157 h 1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157">
                    <a:moveTo>
                      <a:pt x="12" y="0"/>
                    </a:moveTo>
                    <a:lnTo>
                      <a:pt x="12" y="0"/>
                    </a:lnTo>
                    <a:lnTo>
                      <a:pt x="28" y="0"/>
                    </a:lnTo>
                    <a:lnTo>
                      <a:pt x="28" y="0"/>
                    </a:lnTo>
                    <a:lnTo>
                      <a:pt x="11" y="140"/>
                    </a:lnTo>
                    <a:lnTo>
                      <a:pt x="11" y="140"/>
                    </a:lnTo>
                    <a:lnTo>
                      <a:pt x="10" y="145"/>
                    </a:lnTo>
                    <a:lnTo>
                      <a:pt x="8" y="149"/>
                    </a:lnTo>
                    <a:lnTo>
                      <a:pt x="4" y="155"/>
                    </a:lnTo>
                    <a:lnTo>
                      <a:pt x="0" y="157"/>
                    </a:lnTo>
                    <a:lnTo>
                      <a:pt x="0" y="157"/>
                    </a:lnTo>
                    <a:lnTo>
                      <a:pt x="5" y="80"/>
                    </a:lnTo>
                    <a:lnTo>
                      <a:pt x="5" y="80"/>
                    </a:lnTo>
                    <a:lnTo>
                      <a:pt x="12" y="0"/>
                    </a:lnTo>
                    <a:lnTo>
                      <a:pt x="12"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14" name="Freeform 100"/>
              <p:cNvSpPr>
                <a:spLocks noChangeArrowheads="1"/>
              </p:cNvSpPr>
              <p:nvPr/>
            </p:nvSpPr>
            <p:spPr bwMode="auto">
              <a:xfrm>
                <a:off x="1371600" y="152400"/>
                <a:ext cx="42863" cy="249238"/>
              </a:xfrm>
              <a:custGeom>
                <a:avLst/>
                <a:gdLst>
                  <a:gd name="T0" fmla="*/ 15 w 27"/>
                  <a:gd name="T1" fmla="*/ 0 h 157"/>
                  <a:gd name="T2" fmla="*/ 27 w 27"/>
                  <a:gd name="T3" fmla="*/ 0 h 157"/>
                  <a:gd name="T4" fmla="*/ 10 w 27"/>
                  <a:gd name="T5" fmla="*/ 140 h 157"/>
                  <a:gd name="T6" fmla="*/ 10 w 27"/>
                  <a:gd name="T7" fmla="*/ 140 h 157"/>
                  <a:gd name="T8" fmla="*/ 9 w 27"/>
                  <a:gd name="T9" fmla="*/ 145 h 157"/>
                  <a:gd name="T10" fmla="*/ 7 w 27"/>
                  <a:gd name="T11" fmla="*/ 149 h 157"/>
                  <a:gd name="T12" fmla="*/ 3 w 27"/>
                  <a:gd name="T13" fmla="*/ 153 h 157"/>
                  <a:gd name="T14" fmla="*/ 0 w 27"/>
                  <a:gd name="T15" fmla="*/ 157 h 157"/>
                  <a:gd name="T16" fmla="*/ 15 w 27"/>
                  <a:gd name="T17" fmla="*/ 0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157"/>
                  <a:gd name="T29" fmla="*/ 27 w 27"/>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157">
                    <a:moveTo>
                      <a:pt x="15" y="0"/>
                    </a:moveTo>
                    <a:lnTo>
                      <a:pt x="27" y="0"/>
                    </a:lnTo>
                    <a:lnTo>
                      <a:pt x="10" y="140"/>
                    </a:lnTo>
                    <a:lnTo>
                      <a:pt x="10" y="140"/>
                    </a:lnTo>
                    <a:lnTo>
                      <a:pt x="9" y="145"/>
                    </a:lnTo>
                    <a:lnTo>
                      <a:pt x="7" y="149"/>
                    </a:lnTo>
                    <a:lnTo>
                      <a:pt x="3" y="153"/>
                    </a:lnTo>
                    <a:lnTo>
                      <a:pt x="0" y="157"/>
                    </a:lnTo>
                    <a:lnTo>
                      <a:pt x="1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15" name="Freeform 108"/>
              <p:cNvSpPr>
                <a:spLocks noChangeArrowheads="1"/>
              </p:cNvSpPr>
              <p:nvPr/>
            </p:nvSpPr>
            <p:spPr bwMode="auto">
              <a:xfrm>
                <a:off x="544512" y="0"/>
                <a:ext cx="47625" cy="55563"/>
              </a:xfrm>
              <a:custGeom>
                <a:avLst/>
                <a:gdLst>
                  <a:gd name="T0" fmla="*/ 30 w 30"/>
                  <a:gd name="T1" fmla="*/ 2 h 35"/>
                  <a:gd name="T2" fmla="*/ 30 w 30"/>
                  <a:gd name="T3" fmla="*/ 2 h 35"/>
                  <a:gd name="T4" fmla="*/ 27 w 30"/>
                  <a:gd name="T5" fmla="*/ 14 h 35"/>
                  <a:gd name="T6" fmla="*/ 23 w 30"/>
                  <a:gd name="T7" fmla="*/ 30 h 35"/>
                  <a:gd name="T8" fmla="*/ 23 w 30"/>
                  <a:gd name="T9" fmla="*/ 30 h 35"/>
                  <a:gd name="T10" fmla="*/ 20 w 30"/>
                  <a:gd name="T11" fmla="*/ 34 h 35"/>
                  <a:gd name="T12" fmla="*/ 19 w 30"/>
                  <a:gd name="T13" fmla="*/ 35 h 35"/>
                  <a:gd name="T14" fmla="*/ 16 w 30"/>
                  <a:gd name="T15" fmla="*/ 34 h 35"/>
                  <a:gd name="T16" fmla="*/ 14 w 30"/>
                  <a:gd name="T17" fmla="*/ 31 h 35"/>
                  <a:gd name="T18" fmla="*/ 11 w 30"/>
                  <a:gd name="T19" fmla="*/ 26 h 35"/>
                  <a:gd name="T20" fmla="*/ 0 w 30"/>
                  <a:gd name="T21" fmla="*/ 7 h 35"/>
                  <a:gd name="T22" fmla="*/ 0 w 30"/>
                  <a:gd name="T23" fmla="*/ 7 h 35"/>
                  <a:gd name="T24" fmla="*/ 3 w 30"/>
                  <a:gd name="T25" fmla="*/ 6 h 35"/>
                  <a:gd name="T26" fmla="*/ 8 w 30"/>
                  <a:gd name="T27" fmla="*/ 2 h 35"/>
                  <a:gd name="T28" fmla="*/ 12 w 30"/>
                  <a:gd name="T29" fmla="*/ 0 h 35"/>
                  <a:gd name="T30" fmla="*/ 18 w 30"/>
                  <a:gd name="T31" fmla="*/ 0 h 35"/>
                  <a:gd name="T32" fmla="*/ 23 w 30"/>
                  <a:gd name="T33" fmla="*/ 0 h 35"/>
                  <a:gd name="T34" fmla="*/ 30 w 30"/>
                  <a:gd name="T35" fmla="*/ 2 h 35"/>
                  <a:gd name="T36" fmla="*/ 30 w 30"/>
                  <a:gd name="T37" fmla="*/ 2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35"/>
                  <a:gd name="T59" fmla="*/ 30 w 30"/>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35">
                    <a:moveTo>
                      <a:pt x="30" y="2"/>
                    </a:moveTo>
                    <a:lnTo>
                      <a:pt x="30" y="2"/>
                    </a:lnTo>
                    <a:lnTo>
                      <a:pt x="27" y="14"/>
                    </a:lnTo>
                    <a:lnTo>
                      <a:pt x="23" y="30"/>
                    </a:lnTo>
                    <a:lnTo>
                      <a:pt x="23" y="30"/>
                    </a:lnTo>
                    <a:lnTo>
                      <a:pt x="20" y="34"/>
                    </a:lnTo>
                    <a:lnTo>
                      <a:pt x="19" y="35"/>
                    </a:lnTo>
                    <a:lnTo>
                      <a:pt x="16" y="34"/>
                    </a:lnTo>
                    <a:lnTo>
                      <a:pt x="14" y="31"/>
                    </a:lnTo>
                    <a:lnTo>
                      <a:pt x="11" y="26"/>
                    </a:lnTo>
                    <a:lnTo>
                      <a:pt x="0" y="7"/>
                    </a:lnTo>
                    <a:lnTo>
                      <a:pt x="0" y="7"/>
                    </a:lnTo>
                    <a:lnTo>
                      <a:pt x="3" y="6"/>
                    </a:lnTo>
                    <a:lnTo>
                      <a:pt x="8" y="2"/>
                    </a:lnTo>
                    <a:lnTo>
                      <a:pt x="12" y="0"/>
                    </a:lnTo>
                    <a:lnTo>
                      <a:pt x="18" y="0"/>
                    </a:lnTo>
                    <a:lnTo>
                      <a:pt x="23" y="0"/>
                    </a:lnTo>
                    <a:lnTo>
                      <a:pt x="30" y="2"/>
                    </a:lnTo>
                    <a:lnTo>
                      <a:pt x="30" y="2"/>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grpSp>
          <p:nvGrpSpPr>
            <p:cNvPr id="14" name="组合 209"/>
            <p:cNvGrpSpPr/>
            <p:nvPr/>
          </p:nvGrpSpPr>
          <p:grpSpPr bwMode="auto">
            <a:xfrm>
              <a:off x="4266982" y="2701574"/>
              <a:ext cx="133186" cy="402846"/>
              <a:chOff x="0" y="0"/>
              <a:chExt cx="203200" cy="601663"/>
            </a:xfrm>
            <a:grpFill/>
          </p:grpSpPr>
          <p:sp>
            <p:nvSpPr>
              <p:cNvPr id="115" name="Freeform 105"/>
              <p:cNvSpPr>
                <a:spLocks noChangeArrowheads="1"/>
              </p:cNvSpPr>
              <p:nvPr/>
            </p:nvSpPr>
            <p:spPr bwMode="auto">
              <a:xfrm>
                <a:off x="26987" y="84138"/>
                <a:ext cx="176213" cy="517525"/>
              </a:xfrm>
              <a:custGeom>
                <a:avLst/>
                <a:gdLst>
                  <a:gd name="T0" fmla="*/ 35 w 111"/>
                  <a:gd name="T1" fmla="*/ 266 h 326"/>
                  <a:gd name="T2" fmla="*/ 66 w 111"/>
                  <a:gd name="T3" fmla="*/ 326 h 326"/>
                  <a:gd name="T4" fmla="*/ 94 w 111"/>
                  <a:gd name="T5" fmla="*/ 322 h 326"/>
                  <a:gd name="T6" fmla="*/ 111 w 111"/>
                  <a:gd name="T7" fmla="*/ 256 h 326"/>
                  <a:gd name="T8" fmla="*/ 76 w 111"/>
                  <a:gd name="T9" fmla="*/ 0 h 326"/>
                  <a:gd name="T10" fmla="*/ 0 w 111"/>
                  <a:gd name="T11" fmla="*/ 11 h 326"/>
                  <a:gd name="T12" fmla="*/ 35 w 111"/>
                  <a:gd name="T13" fmla="*/ 266 h 326"/>
                  <a:gd name="T14" fmla="*/ 0 60000 65536"/>
                  <a:gd name="T15" fmla="*/ 0 60000 65536"/>
                  <a:gd name="T16" fmla="*/ 0 60000 65536"/>
                  <a:gd name="T17" fmla="*/ 0 60000 65536"/>
                  <a:gd name="T18" fmla="*/ 0 60000 65536"/>
                  <a:gd name="T19" fmla="*/ 0 60000 65536"/>
                  <a:gd name="T20" fmla="*/ 0 60000 65536"/>
                  <a:gd name="T21" fmla="*/ 0 w 111"/>
                  <a:gd name="T22" fmla="*/ 0 h 326"/>
                  <a:gd name="T23" fmla="*/ 111 w 111"/>
                  <a:gd name="T24" fmla="*/ 326 h 3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 h="326">
                    <a:moveTo>
                      <a:pt x="35" y="266"/>
                    </a:moveTo>
                    <a:lnTo>
                      <a:pt x="66" y="326"/>
                    </a:lnTo>
                    <a:lnTo>
                      <a:pt x="94" y="322"/>
                    </a:lnTo>
                    <a:lnTo>
                      <a:pt x="111" y="256"/>
                    </a:lnTo>
                    <a:lnTo>
                      <a:pt x="76" y="0"/>
                    </a:lnTo>
                    <a:lnTo>
                      <a:pt x="0" y="11"/>
                    </a:lnTo>
                    <a:lnTo>
                      <a:pt x="35" y="26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16" name="Freeform 106"/>
              <p:cNvSpPr>
                <a:spLocks noChangeArrowheads="1"/>
              </p:cNvSpPr>
              <p:nvPr/>
            </p:nvSpPr>
            <p:spPr bwMode="auto">
              <a:xfrm>
                <a:off x="20637" y="0"/>
                <a:ext cx="127000" cy="146050"/>
              </a:xfrm>
              <a:custGeom>
                <a:avLst/>
                <a:gdLst>
                  <a:gd name="T0" fmla="*/ 4 w 80"/>
                  <a:gd name="T1" fmla="*/ 59 h 92"/>
                  <a:gd name="T2" fmla="*/ 4 w 80"/>
                  <a:gd name="T3" fmla="*/ 59 h 92"/>
                  <a:gd name="T4" fmla="*/ 5 w 80"/>
                  <a:gd name="T5" fmla="*/ 66 h 92"/>
                  <a:gd name="T6" fmla="*/ 9 w 80"/>
                  <a:gd name="T7" fmla="*/ 73 h 92"/>
                  <a:gd name="T8" fmla="*/ 13 w 80"/>
                  <a:gd name="T9" fmla="*/ 80 h 92"/>
                  <a:gd name="T10" fmla="*/ 19 w 80"/>
                  <a:gd name="T11" fmla="*/ 84 h 92"/>
                  <a:gd name="T12" fmla="*/ 24 w 80"/>
                  <a:gd name="T13" fmla="*/ 88 h 92"/>
                  <a:gd name="T14" fmla="*/ 31 w 80"/>
                  <a:gd name="T15" fmla="*/ 91 h 92"/>
                  <a:gd name="T16" fmla="*/ 39 w 80"/>
                  <a:gd name="T17" fmla="*/ 92 h 92"/>
                  <a:gd name="T18" fmla="*/ 46 w 80"/>
                  <a:gd name="T19" fmla="*/ 92 h 92"/>
                  <a:gd name="T20" fmla="*/ 47 w 80"/>
                  <a:gd name="T21" fmla="*/ 92 h 92"/>
                  <a:gd name="T22" fmla="*/ 47 w 80"/>
                  <a:gd name="T23" fmla="*/ 92 h 92"/>
                  <a:gd name="T24" fmla="*/ 55 w 80"/>
                  <a:gd name="T25" fmla="*/ 89 h 92"/>
                  <a:gd name="T26" fmla="*/ 62 w 80"/>
                  <a:gd name="T27" fmla="*/ 87 h 92"/>
                  <a:gd name="T28" fmla="*/ 67 w 80"/>
                  <a:gd name="T29" fmla="*/ 82 h 92"/>
                  <a:gd name="T30" fmla="*/ 71 w 80"/>
                  <a:gd name="T31" fmla="*/ 77 h 92"/>
                  <a:gd name="T32" fmla="*/ 75 w 80"/>
                  <a:gd name="T33" fmla="*/ 70 h 92"/>
                  <a:gd name="T34" fmla="*/ 78 w 80"/>
                  <a:gd name="T35" fmla="*/ 64 h 92"/>
                  <a:gd name="T36" fmla="*/ 80 w 80"/>
                  <a:gd name="T37" fmla="*/ 57 h 92"/>
                  <a:gd name="T38" fmla="*/ 80 w 80"/>
                  <a:gd name="T39" fmla="*/ 49 h 92"/>
                  <a:gd name="T40" fmla="*/ 75 w 80"/>
                  <a:gd name="T41" fmla="*/ 15 h 92"/>
                  <a:gd name="T42" fmla="*/ 75 w 80"/>
                  <a:gd name="T43" fmla="*/ 15 h 92"/>
                  <a:gd name="T44" fmla="*/ 73 w 80"/>
                  <a:gd name="T45" fmla="*/ 8 h 92"/>
                  <a:gd name="T46" fmla="*/ 70 w 80"/>
                  <a:gd name="T47" fmla="*/ 4 h 92"/>
                  <a:gd name="T48" fmla="*/ 66 w 80"/>
                  <a:gd name="T49" fmla="*/ 1 h 92"/>
                  <a:gd name="T50" fmla="*/ 62 w 80"/>
                  <a:gd name="T51" fmla="*/ 0 h 92"/>
                  <a:gd name="T52" fmla="*/ 50 w 80"/>
                  <a:gd name="T53" fmla="*/ 1 h 92"/>
                  <a:gd name="T54" fmla="*/ 35 w 80"/>
                  <a:gd name="T55" fmla="*/ 3 h 92"/>
                  <a:gd name="T56" fmla="*/ 35 w 80"/>
                  <a:gd name="T57" fmla="*/ 3 h 92"/>
                  <a:gd name="T58" fmla="*/ 35 w 80"/>
                  <a:gd name="T59" fmla="*/ 3 h 92"/>
                  <a:gd name="T60" fmla="*/ 20 w 80"/>
                  <a:gd name="T61" fmla="*/ 5 h 92"/>
                  <a:gd name="T62" fmla="*/ 8 w 80"/>
                  <a:gd name="T63" fmla="*/ 7 h 92"/>
                  <a:gd name="T64" fmla="*/ 4 w 80"/>
                  <a:gd name="T65" fmla="*/ 9 h 92"/>
                  <a:gd name="T66" fmla="*/ 1 w 80"/>
                  <a:gd name="T67" fmla="*/ 13 h 92"/>
                  <a:gd name="T68" fmla="*/ 0 w 80"/>
                  <a:gd name="T69" fmla="*/ 17 h 92"/>
                  <a:gd name="T70" fmla="*/ 0 w 80"/>
                  <a:gd name="T71" fmla="*/ 24 h 92"/>
                  <a:gd name="T72" fmla="*/ 4 w 80"/>
                  <a:gd name="T73" fmla="*/ 59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0"/>
                  <a:gd name="T112" fmla="*/ 0 h 92"/>
                  <a:gd name="T113" fmla="*/ 80 w 80"/>
                  <a:gd name="T114" fmla="*/ 92 h 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0" h="92">
                    <a:moveTo>
                      <a:pt x="4" y="59"/>
                    </a:moveTo>
                    <a:lnTo>
                      <a:pt x="4" y="59"/>
                    </a:lnTo>
                    <a:lnTo>
                      <a:pt x="5" y="66"/>
                    </a:lnTo>
                    <a:lnTo>
                      <a:pt x="9" y="73"/>
                    </a:lnTo>
                    <a:lnTo>
                      <a:pt x="13" y="80"/>
                    </a:lnTo>
                    <a:lnTo>
                      <a:pt x="19" y="84"/>
                    </a:lnTo>
                    <a:lnTo>
                      <a:pt x="24" y="88"/>
                    </a:lnTo>
                    <a:lnTo>
                      <a:pt x="31" y="91"/>
                    </a:lnTo>
                    <a:lnTo>
                      <a:pt x="39" y="92"/>
                    </a:lnTo>
                    <a:lnTo>
                      <a:pt x="46" y="92"/>
                    </a:lnTo>
                    <a:lnTo>
                      <a:pt x="47" y="92"/>
                    </a:lnTo>
                    <a:lnTo>
                      <a:pt x="47" y="92"/>
                    </a:lnTo>
                    <a:lnTo>
                      <a:pt x="55" y="89"/>
                    </a:lnTo>
                    <a:lnTo>
                      <a:pt x="62" y="87"/>
                    </a:lnTo>
                    <a:lnTo>
                      <a:pt x="67" y="82"/>
                    </a:lnTo>
                    <a:lnTo>
                      <a:pt x="71" y="77"/>
                    </a:lnTo>
                    <a:lnTo>
                      <a:pt x="75" y="70"/>
                    </a:lnTo>
                    <a:lnTo>
                      <a:pt x="78" y="64"/>
                    </a:lnTo>
                    <a:lnTo>
                      <a:pt x="80" y="57"/>
                    </a:lnTo>
                    <a:lnTo>
                      <a:pt x="80" y="49"/>
                    </a:lnTo>
                    <a:lnTo>
                      <a:pt x="75" y="15"/>
                    </a:lnTo>
                    <a:lnTo>
                      <a:pt x="75" y="15"/>
                    </a:lnTo>
                    <a:lnTo>
                      <a:pt x="73" y="8"/>
                    </a:lnTo>
                    <a:lnTo>
                      <a:pt x="70" y="4"/>
                    </a:lnTo>
                    <a:lnTo>
                      <a:pt x="66" y="1"/>
                    </a:lnTo>
                    <a:lnTo>
                      <a:pt x="62" y="0"/>
                    </a:lnTo>
                    <a:lnTo>
                      <a:pt x="50" y="1"/>
                    </a:lnTo>
                    <a:lnTo>
                      <a:pt x="35" y="3"/>
                    </a:lnTo>
                    <a:lnTo>
                      <a:pt x="35" y="3"/>
                    </a:lnTo>
                    <a:lnTo>
                      <a:pt x="35" y="3"/>
                    </a:lnTo>
                    <a:lnTo>
                      <a:pt x="20" y="5"/>
                    </a:lnTo>
                    <a:lnTo>
                      <a:pt x="8" y="7"/>
                    </a:lnTo>
                    <a:lnTo>
                      <a:pt x="4" y="9"/>
                    </a:lnTo>
                    <a:lnTo>
                      <a:pt x="1" y="13"/>
                    </a:lnTo>
                    <a:lnTo>
                      <a:pt x="0" y="17"/>
                    </a:lnTo>
                    <a:lnTo>
                      <a:pt x="0" y="24"/>
                    </a:lnTo>
                    <a:lnTo>
                      <a:pt x="4" y="59"/>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17" name="Freeform 107"/>
              <p:cNvSpPr>
                <a:spLocks noChangeArrowheads="1"/>
              </p:cNvSpPr>
              <p:nvPr/>
            </p:nvSpPr>
            <p:spPr bwMode="auto">
              <a:xfrm>
                <a:off x="15875" y="49213"/>
                <a:ext cx="150813" cy="144463"/>
              </a:xfrm>
              <a:custGeom>
                <a:avLst/>
                <a:gdLst>
                  <a:gd name="T0" fmla="*/ 11 w 95"/>
                  <a:gd name="T1" fmla="*/ 91 h 91"/>
                  <a:gd name="T2" fmla="*/ 95 w 95"/>
                  <a:gd name="T3" fmla="*/ 80 h 91"/>
                  <a:gd name="T4" fmla="*/ 84 w 95"/>
                  <a:gd name="T5" fmla="*/ 0 h 91"/>
                  <a:gd name="T6" fmla="*/ 0 w 95"/>
                  <a:gd name="T7" fmla="*/ 11 h 91"/>
                  <a:gd name="T8" fmla="*/ 11 w 95"/>
                  <a:gd name="T9" fmla="*/ 91 h 91"/>
                  <a:gd name="T10" fmla="*/ 0 60000 65536"/>
                  <a:gd name="T11" fmla="*/ 0 60000 65536"/>
                  <a:gd name="T12" fmla="*/ 0 60000 65536"/>
                  <a:gd name="T13" fmla="*/ 0 60000 65536"/>
                  <a:gd name="T14" fmla="*/ 0 60000 65536"/>
                  <a:gd name="T15" fmla="*/ 0 w 95"/>
                  <a:gd name="T16" fmla="*/ 0 h 91"/>
                  <a:gd name="T17" fmla="*/ 95 w 95"/>
                  <a:gd name="T18" fmla="*/ 91 h 91"/>
                </a:gdLst>
                <a:ahLst/>
                <a:cxnLst>
                  <a:cxn ang="T10">
                    <a:pos x="T0" y="T1"/>
                  </a:cxn>
                  <a:cxn ang="T11">
                    <a:pos x="T2" y="T3"/>
                  </a:cxn>
                  <a:cxn ang="T12">
                    <a:pos x="T4" y="T5"/>
                  </a:cxn>
                  <a:cxn ang="T13">
                    <a:pos x="T6" y="T7"/>
                  </a:cxn>
                  <a:cxn ang="T14">
                    <a:pos x="T8" y="T9"/>
                  </a:cxn>
                </a:cxnLst>
                <a:rect l="T15" t="T16" r="T17" b="T18"/>
                <a:pathLst>
                  <a:path w="95" h="91">
                    <a:moveTo>
                      <a:pt x="11" y="91"/>
                    </a:moveTo>
                    <a:lnTo>
                      <a:pt x="95" y="80"/>
                    </a:lnTo>
                    <a:lnTo>
                      <a:pt x="84" y="0"/>
                    </a:lnTo>
                    <a:lnTo>
                      <a:pt x="0" y="11"/>
                    </a:lnTo>
                    <a:lnTo>
                      <a:pt x="11" y="91"/>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18" name="Freeform 109"/>
              <p:cNvSpPr>
                <a:spLocks noChangeArrowheads="1"/>
              </p:cNvSpPr>
              <p:nvPr/>
            </p:nvSpPr>
            <p:spPr bwMode="auto">
              <a:xfrm>
                <a:off x="0" y="90488"/>
                <a:ext cx="44450" cy="260350"/>
              </a:xfrm>
              <a:custGeom>
                <a:avLst/>
                <a:gdLst>
                  <a:gd name="T0" fmla="*/ 21 w 28"/>
                  <a:gd name="T1" fmla="*/ 0 h 164"/>
                  <a:gd name="T2" fmla="*/ 21 w 28"/>
                  <a:gd name="T3" fmla="*/ 0 h 164"/>
                  <a:gd name="T4" fmla="*/ 11 w 28"/>
                  <a:gd name="T5" fmla="*/ 7 h 164"/>
                  <a:gd name="T6" fmla="*/ 5 w 28"/>
                  <a:gd name="T7" fmla="*/ 13 h 164"/>
                  <a:gd name="T8" fmla="*/ 2 w 28"/>
                  <a:gd name="T9" fmla="*/ 17 h 164"/>
                  <a:gd name="T10" fmla="*/ 0 w 28"/>
                  <a:gd name="T11" fmla="*/ 20 h 164"/>
                  <a:gd name="T12" fmla="*/ 0 w 28"/>
                  <a:gd name="T13" fmla="*/ 20 h 164"/>
                  <a:gd name="T14" fmla="*/ 3 w 28"/>
                  <a:gd name="T15" fmla="*/ 44 h 164"/>
                  <a:gd name="T16" fmla="*/ 9 w 28"/>
                  <a:gd name="T17" fmla="*/ 90 h 164"/>
                  <a:gd name="T18" fmla="*/ 18 w 28"/>
                  <a:gd name="T19" fmla="*/ 154 h 164"/>
                  <a:gd name="T20" fmla="*/ 18 w 28"/>
                  <a:gd name="T21" fmla="*/ 154 h 164"/>
                  <a:gd name="T22" fmla="*/ 17 w 28"/>
                  <a:gd name="T23" fmla="*/ 155 h 164"/>
                  <a:gd name="T24" fmla="*/ 18 w 28"/>
                  <a:gd name="T25" fmla="*/ 160 h 164"/>
                  <a:gd name="T26" fmla="*/ 19 w 28"/>
                  <a:gd name="T27" fmla="*/ 161 h 164"/>
                  <a:gd name="T28" fmla="*/ 21 w 28"/>
                  <a:gd name="T29" fmla="*/ 162 h 164"/>
                  <a:gd name="T30" fmla="*/ 23 w 28"/>
                  <a:gd name="T31" fmla="*/ 164 h 164"/>
                  <a:gd name="T32" fmla="*/ 28 w 28"/>
                  <a:gd name="T33" fmla="*/ 164 h 164"/>
                  <a:gd name="T34" fmla="*/ 13 w 28"/>
                  <a:gd name="T35" fmla="*/ 58 h 164"/>
                  <a:gd name="T36" fmla="*/ 19 w 28"/>
                  <a:gd name="T37" fmla="*/ 44 h 164"/>
                  <a:gd name="T38" fmla="*/ 21 w 28"/>
                  <a:gd name="T39" fmla="*/ 0 h 164"/>
                  <a:gd name="T40" fmla="*/ 21 w 28"/>
                  <a:gd name="T41" fmla="*/ 0 h 1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164"/>
                  <a:gd name="T65" fmla="*/ 28 w 28"/>
                  <a:gd name="T66" fmla="*/ 164 h 1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164">
                    <a:moveTo>
                      <a:pt x="21" y="0"/>
                    </a:moveTo>
                    <a:lnTo>
                      <a:pt x="21" y="0"/>
                    </a:lnTo>
                    <a:lnTo>
                      <a:pt x="11" y="7"/>
                    </a:lnTo>
                    <a:lnTo>
                      <a:pt x="5" y="13"/>
                    </a:lnTo>
                    <a:lnTo>
                      <a:pt x="2" y="17"/>
                    </a:lnTo>
                    <a:lnTo>
                      <a:pt x="0" y="20"/>
                    </a:lnTo>
                    <a:lnTo>
                      <a:pt x="0" y="20"/>
                    </a:lnTo>
                    <a:lnTo>
                      <a:pt x="3" y="44"/>
                    </a:lnTo>
                    <a:lnTo>
                      <a:pt x="9" y="90"/>
                    </a:lnTo>
                    <a:lnTo>
                      <a:pt x="18" y="154"/>
                    </a:lnTo>
                    <a:lnTo>
                      <a:pt x="18" y="154"/>
                    </a:lnTo>
                    <a:lnTo>
                      <a:pt x="17" y="155"/>
                    </a:lnTo>
                    <a:lnTo>
                      <a:pt x="18" y="160"/>
                    </a:lnTo>
                    <a:lnTo>
                      <a:pt x="19" y="161"/>
                    </a:lnTo>
                    <a:lnTo>
                      <a:pt x="21" y="162"/>
                    </a:lnTo>
                    <a:lnTo>
                      <a:pt x="23" y="164"/>
                    </a:lnTo>
                    <a:lnTo>
                      <a:pt x="28" y="164"/>
                    </a:lnTo>
                    <a:lnTo>
                      <a:pt x="13" y="58"/>
                    </a:lnTo>
                    <a:lnTo>
                      <a:pt x="19" y="44"/>
                    </a:lnTo>
                    <a:lnTo>
                      <a:pt x="21" y="0"/>
                    </a:lnTo>
                    <a:lnTo>
                      <a:pt x="21"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grpSp>
          <p:nvGrpSpPr>
            <p:cNvPr id="15" name="组合 207"/>
            <p:cNvGrpSpPr/>
            <p:nvPr/>
          </p:nvGrpSpPr>
          <p:grpSpPr bwMode="auto">
            <a:xfrm>
              <a:off x="4570815" y="2705825"/>
              <a:ext cx="522347" cy="410289"/>
              <a:chOff x="0" y="0"/>
              <a:chExt cx="796925" cy="612776"/>
            </a:xfrm>
            <a:grpFill/>
          </p:grpSpPr>
          <p:sp>
            <p:nvSpPr>
              <p:cNvPr id="109" name="Freeform 110"/>
              <p:cNvSpPr>
                <a:spLocks noChangeArrowheads="1"/>
              </p:cNvSpPr>
              <p:nvPr/>
            </p:nvSpPr>
            <p:spPr bwMode="auto">
              <a:xfrm>
                <a:off x="20637" y="0"/>
                <a:ext cx="776288" cy="347663"/>
              </a:xfrm>
              <a:custGeom>
                <a:avLst/>
                <a:gdLst>
                  <a:gd name="T0" fmla="*/ 247 w 489"/>
                  <a:gd name="T1" fmla="*/ 219 h 219"/>
                  <a:gd name="T2" fmla="*/ 489 w 489"/>
                  <a:gd name="T3" fmla="*/ 110 h 219"/>
                  <a:gd name="T4" fmla="*/ 240 w 489"/>
                  <a:gd name="T5" fmla="*/ 0 h 219"/>
                  <a:gd name="T6" fmla="*/ 0 w 489"/>
                  <a:gd name="T7" fmla="*/ 107 h 219"/>
                  <a:gd name="T8" fmla="*/ 247 w 489"/>
                  <a:gd name="T9" fmla="*/ 219 h 219"/>
                  <a:gd name="T10" fmla="*/ 0 60000 65536"/>
                  <a:gd name="T11" fmla="*/ 0 60000 65536"/>
                  <a:gd name="T12" fmla="*/ 0 60000 65536"/>
                  <a:gd name="T13" fmla="*/ 0 60000 65536"/>
                  <a:gd name="T14" fmla="*/ 0 60000 65536"/>
                  <a:gd name="T15" fmla="*/ 0 w 489"/>
                  <a:gd name="T16" fmla="*/ 0 h 219"/>
                  <a:gd name="T17" fmla="*/ 489 w 489"/>
                  <a:gd name="T18" fmla="*/ 219 h 219"/>
                </a:gdLst>
                <a:ahLst/>
                <a:cxnLst>
                  <a:cxn ang="T10">
                    <a:pos x="T0" y="T1"/>
                  </a:cxn>
                  <a:cxn ang="T11">
                    <a:pos x="T2" y="T3"/>
                  </a:cxn>
                  <a:cxn ang="T12">
                    <a:pos x="T4" y="T5"/>
                  </a:cxn>
                  <a:cxn ang="T13">
                    <a:pos x="T6" y="T7"/>
                  </a:cxn>
                  <a:cxn ang="T14">
                    <a:pos x="T8" y="T9"/>
                  </a:cxn>
                </a:cxnLst>
                <a:rect l="T15" t="T16" r="T17" b="T18"/>
                <a:pathLst>
                  <a:path w="489" h="219">
                    <a:moveTo>
                      <a:pt x="247" y="219"/>
                    </a:moveTo>
                    <a:lnTo>
                      <a:pt x="489" y="110"/>
                    </a:lnTo>
                    <a:lnTo>
                      <a:pt x="240" y="0"/>
                    </a:lnTo>
                    <a:lnTo>
                      <a:pt x="0" y="107"/>
                    </a:lnTo>
                    <a:lnTo>
                      <a:pt x="247" y="219"/>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10" name="Rectangle 111"/>
              <p:cNvSpPr>
                <a:spLocks noChangeArrowheads="1"/>
              </p:cNvSpPr>
              <p:nvPr/>
            </p:nvSpPr>
            <p:spPr bwMode="auto">
              <a:xfrm>
                <a:off x="30162" y="163513"/>
                <a:ext cx="22225" cy="255588"/>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11" name="Freeform 112"/>
              <p:cNvSpPr>
                <a:spLocks noChangeArrowheads="1"/>
              </p:cNvSpPr>
              <p:nvPr/>
            </p:nvSpPr>
            <p:spPr bwMode="auto">
              <a:xfrm>
                <a:off x="3175" y="388938"/>
                <a:ext cx="76200" cy="77788"/>
              </a:xfrm>
              <a:custGeom>
                <a:avLst/>
                <a:gdLst>
                  <a:gd name="T0" fmla="*/ 0 w 48"/>
                  <a:gd name="T1" fmla="*/ 24 h 49"/>
                  <a:gd name="T2" fmla="*/ 0 w 48"/>
                  <a:gd name="T3" fmla="*/ 24 h 49"/>
                  <a:gd name="T4" fmla="*/ 0 w 48"/>
                  <a:gd name="T5" fmla="*/ 20 h 49"/>
                  <a:gd name="T6" fmla="*/ 2 w 48"/>
                  <a:gd name="T7" fmla="*/ 15 h 49"/>
                  <a:gd name="T8" fmla="*/ 4 w 48"/>
                  <a:gd name="T9" fmla="*/ 11 h 49"/>
                  <a:gd name="T10" fmla="*/ 7 w 48"/>
                  <a:gd name="T11" fmla="*/ 8 h 49"/>
                  <a:gd name="T12" fmla="*/ 11 w 48"/>
                  <a:gd name="T13" fmla="*/ 4 h 49"/>
                  <a:gd name="T14" fmla="*/ 15 w 48"/>
                  <a:gd name="T15" fmla="*/ 3 h 49"/>
                  <a:gd name="T16" fmla="*/ 19 w 48"/>
                  <a:gd name="T17" fmla="*/ 1 h 49"/>
                  <a:gd name="T18" fmla="*/ 25 w 48"/>
                  <a:gd name="T19" fmla="*/ 0 h 49"/>
                  <a:gd name="T20" fmla="*/ 25 w 48"/>
                  <a:gd name="T21" fmla="*/ 0 h 49"/>
                  <a:gd name="T22" fmla="*/ 29 w 48"/>
                  <a:gd name="T23" fmla="*/ 1 h 49"/>
                  <a:gd name="T24" fmla="*/ 34 w 48"/>
                  <a:gd name="T25" fmla="*/ 3 h 49"/>
                  <a:gd name="T26" fmla="*/ 38 w 48"/>
                  <a:gd name="T27" fmla="*/ 4 h 49"/>
                  <a:gd name="T28" fmla="*/ 41 w 48"/>
                  <a:gd name="T29" fmla="*/ 8 h 49"/>
                  <a:gd name="T30" fmla="*/ 44 w 48"/>
                  <a:gd name="T31" fmla="*/ 11 h 49"/>
                  <a:gd name="T32" fmla="*/ 46 w 48"/>
                  <a:gd name="T33" fmla="*/ 15 h 49"/>
                  <a:gd name="T34" fmla="*/ 48 w 48"/>
                  <a:gd name="T35" fmla="*/ 20 h 49"/>
                  <a:gd name="T36" fmla="*/ 48 w 48"/>
                  <a:gd name="T37" fmla="*/ 24 h 49"/>
                  <a:gd name="T38" fmla="*/ 48 w 48"/>
                  <a:gd name="T39" fmla="*/ 24 h 49"/>
                  <a:gd name="T40" fmla="*/ 48 w 48"/>
                  <a:gd name="T41" fmla="*/ 30 h 49"/>
                  <a:gd name="T42" fmla="*/ 46 w 48"/>
                  <a:gd name="T43" fmla="*/ 34 h 49"/>
                  <a:gd name="T44" fmla="*/ 44 w 48"/>
                  <a:gd name="T45" fmla="*/ 38 h 49"/>
                  <a:gd name="T46" fmla="*/ 41 w 48"/>
                  <a:gd name="T47" fmla="*/ 42 h 49"/>
                  <a:gd name="T48" fmla="*/ 38 w 48"/>
                  <a:gd name="T49" fmla="*/ 45 h 49"/>
                  <a:gd name="T50" fmla="*/ 34 w 48"/>
                  <a:gd name="T51" fmla="*/ 47 h 49"/>
                  <a:gd name="T52" fmla="*/ 29 w 48"/>
                  <a:gd name="T53" fmla="*/ 49 h 49"/>
                  <a:gd name="T54" fmla="*/ 25 w 48"/>
                  <a:gd name="T55" fmla="*/ 49 h 49"/>
                  <a:gd name="T56" fmla="*/ 25 w 48"/>
                  <a:gd name="T57" fmla="*/ 49 h 49"/>
                  <a:gd name="T58" fmla="*/ 19 w 48"/>
                  <a:gd name="T59" fmla="*/ 49 h 49"/>
                  <a:gd name="T60" fmla="*/ 15 w 48"/>
                  <a:gd name="T61" fmla="*/ 47 h 49"/>
                  <a:gd name="T62" fmla="*/ 11 w 48"/>
                  <a:gd name="T63" fmla="*/ 45 h 49"/>
                  <a:gd name="T64" fmla="*/ 7 w 48"/>
                  <a:gd name="T65" fmla="*/ 42 h 49"/>
                  <a:gd name="T66" fmla="*/ 4 w 48"/>
                  <a:gd name="T67" fmla="*/ 38 h 49"/>
                  <a:gd name="T68" fmla="*/ 2 w 48"/>
                  <a:gd name="T69" fmla="*/ 34 h 49"/>
                  <a:gd name="T70" fmla="*/ 0 w 48"/>
                  <a:gd name="T71" fmla="*/ 30 h 49"/>
                  <a:gd name="T72" fmla="*/ 0 w 48"/>
                  <a:gd name="T73" fmla="*/ 24 h 49"/>
                  <a:gd name="T74" fmla="*/ 0 w 48"/>
                  <a:gd name="T75" fmla="*/ 24 h 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
                  <a:gd name="T115" fmla="*/ 0 h 49"/>
                  <a:gd name="T116" fmla="*/ 48 w 48"/>
                  <a:gd name="T117" fmla="*/ 49 h 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 h="49">
                    <a:moveTo>
                      <a:pt x="0" y="24"/>
                    </a:moveTo>
                    <a:lnTo>
                      <a:pt x="0" y="24"/>
                    </a:lnTo>
                    <a:lnTo>
                      <a:pt x="0" y="20"/>
                    </a:lnTo>
                    <a:lnTo>
                      <a:pt x="2" y="15"/>
                    </a:lnTo>
                    <a:lnTo>
                      <a:pt x="4" y="11"/>
                    </a:lnTo>
                    <a:lnTo>
                      <a:pt x="7" y="8"/>
                    </a:lnTo>
                    <a:lnTo>
                      <a:pt x="11" y="4"/>
                    </a:lnTo>
                    <a:lnTo>
                      <a:pt x="15" y="3"/>
                    </a:lnTo>
                    <a:lnTo>
                      <a:pt x="19" y="1"/>
                    </a:lnTo>
                    <a:lnTo>
                      <a:pt x="25" y="0"/>
                    </a:lnTo>
                    <a:lnTo>
                      <a:pt x="25" y="0"/>
                    </a:lnTo>
                    <a:lnTo>
                      <a:pt x="29" y="1"/>
                    </a:lnTo>
                    <a:lnTo>
                      <a:pt x="34" y="3"/>
                    </a:lnTo>
                    <a:lnTo>
                      <a:pt x="38" y="4"/>
                    </a:lnTo>
                    <a:lnTo>
                      <a:pt x="41" y="8"/>
                    </a:lnTo>
                    <a:lnTo>
                      <a:pt x="44" y="11"/>
                    </a:lnTo>
                    <a:lnTo>
                      <a:pt x="46" y="15"/>
                    </a:lnTo>
                    <a:lnTo>
                      <a:pt x="48" y="20"/>
                    </a:lnTo>
                    <a:lnTo>
                      <a:pt x="48" y="24"/>
                    </a:lnTo>
                    <a:lnTo>
                      <a:pt x="48" y="24"/>
                    </a:lnTo>
                    <a:lnTo>
                      <a:pt x="48" y="30"/>
                    </a:lnTo>
                    <a:lnTo>
                      <a:pt x="46" y="34"/>
                    </a:lnTo>
                    <a:lnTo>
                      <a:pt x="44" y="38"/>
                    </a:lnTo>
                    <a:lnTo>
                      <a:pt x="41" y="42"/>
                    </a:lnTo>
                    <a:lnTo>
                      <a:pt x="38" y="45"/>
                    </a:lnTo>
                    <a:lnTo>
                      <a:pt x="34" y="47"/>
                    </a:lnTo>
                    <a:lnTo>
                      <a:pt x="29" y="49"/>
                    </a:lnTo>
                    <a:lnTo>
                      <a:pt x="25" y="49"/>
                    </a:lnTo>
                    <a:lnTo>
                      <a:pt x="25" y="49"/>
                    </a:lnTo>
                    <a:lnTo>
                      <a:pt x="19" y="49"/>
                    </a:lnTo>
                    <a:lnTo>
                      <a:pt x="15" y="47"/>
                    </a:lnTo>
                    <a:lnTo>
                      <a:pt x="11" y="45"/>
                    </a:lnTo>
                    <a:lnTo>
                      <a:pt x="7" y="42"/>
                    </a:lnTo>
                    <a:lnTo>
                      <a:pt x="4" y="38"/>
                    </a:lnTo>
                    <a:lnTo>
                      <a:pt x="2" y="34"/>
                    </a:lnTo>
                    <a:lnTo>
                      <a:pt x="0" y="30"/>
                    </a:lnTo>
                    <a:lnTo>
                      <a:pt x="0" y="24"/>
                    </a:lnTo>
                    <a:lnTo>
                      <a:pt x="0" y="24"/>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12" name="Freeform 113"/>
              <p:cNvSpPr>
                <a:spLocks noChangeArrowheads="1"/>
              </p:cNvSpPr>
              <p:nvPr/>
            </p:nvSpPr>
            <p:spPr bwMode="auto">
              <a:xfrm>
                <a:off x="33337" y="431800"/>
                <a:ext cx="46038" cy="169863"/>
              </a:xfrm>
              <a:custGeom>
                <a:avLst/>
                <a:gdLst>
                  <a:gd name="T0" fmla="*/ 17 w 29"/>
                  <a:gd name="T1" fmla="*/ 5 h 107"/>
                  <a:gd name="T2" fmla="*/ 17 w 29"/>
                  <a:gd name="T3" fmla="*/ 5 h 107"/>
                  <a:gd name="T4" fmla="*/ 19 w 29"/>
                  <a:gd name="T5" fmla="*/ 12 h 107"/>
                  <a:gd name="T6" fmla="*/ 22 w 29"/>
                  <a:gd name="T7" fmla="*/ 22 h 107"/>
                  <a:gd name="T8" fmla="*/ 25 w 29"/>
                  <a:gd name="T9" fmla="*/ 33 h 107"/>
                  <a:gd name="T10" fmla="*/ 27 w 29"/>
                  <a:gd name="T11" fmla="*/ 47 h 107"/>
                  <a:gd name="T12" fmla="*/ 29 w 29"/>
                  <a:gd name="T13" fmla="*/ 65 h 107"/>
                  <a:gd name="T14" fmla="*/ 29 w 29"/>
                  <a:gd name="T15" fmla="*/ 84 h 107"/>
                  <a:gd name="T16" fmla="*/ 27 w 29"/>
                  <a:gd name="T17" fmla="*/ 107 h 107"/>
                  <a:gd name="T18" fmla="*/ 0 w 29"/>
                  <a:gd name="T19" fmla="*/ 107 h 107"/>
                  <a:gd name="T20" fmla="*/ 0 w 29"/>
                  <a:gd name="T21" fmla="*/ 0 h 107"/>
                  <a:gd name="T22" fmla="*/ 0 w 29"/>
                  <a:gd name="T23" fmla="*/ 0 h 107"/>
                  <a:gd name="T24" fmla="*/ 8 w 29"/>
                  <a:gd name="T25" fmla="*/ 4 h 107"/>
                  <a:gd name="T26" fmla="*/ 14 w 29"/>
                  <a:gd name="T27" fmla="*/ 5 h 107"/>
                  <a:gd name="T28" fmla="*/ 15 w 29"/>
                  <a:gd name="T29" fmla="*/ 5 h 107"/>
                  <a:gd name="T30" fmla="*/ 17 w 29"/>
                  <a:gd name="T31" fmla="*/ 5 h 107"/>
                  <a:gd name="T32" fmla="*/ 17 w 29"/>
                  <a:gd name="T33" fmla="*/ 5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107"/>
                  <a:gd name="T53" fmla="*/ 29 w 29"/>
                  <a:gd name="T54" fmla="*/ 107 h 1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107">
                    <a:moveTo>
                      <a:pt x="17" y="5"/>
                    </a:moveTo>
                    <a:lnTo>
                      <a:pt x="17" y="5"/>
                    </a:lnTo>
                    <a:lnTo>
                      <a:pt x="19" y="12"/>
                    </a:lnTo>
                    <a:lnTo>
                      <a:pt x="22" y="22"/>
                    </a:lnTo>
                    <a:lnTo>
                      <a:pt x="25" y="33"/>
                    </a:lnTo>
                    <a:lnTo>
                      <a:pt x="27" y="47"/>
                    </a:lnTo>
                    <a:lnTo>
                      <a:pt x="29" y="65"/>
                    </a:lnTo>
                    <a:lnTo>
                      <a:pt x="29" y="84"/>
                    </a:lnTo>
                    <a:lnTo>
                      <a:pt x="27" y="107"/>
                    </a:lnTo>
                    <a:lnTo>
                      <a:pt x="0" y="107"/>
                    </a:lnTo>
                    <a:lnTo>
                      <a:pt x="0" y="0"/>
                    </a:lnTo>
                    <a:lnTo>
                      <a:pt x="0" y="0"/>
                    </a:lnTo>
                    <a:lnTo>
                      <a:pt x="8" y="4"/>
                    </a:lnTo>
                    <a:lnTo>
                      <a:pt x="14" y="5"/>
                    </a:lnTo>
                    <a:lnTo>
                      <a:pt x="15" y="5"/>
                    </a:lnTo>
                    <a:lnTo>
                      <a:pt x="17" y="5"/>
                    </a:lnTo>
                    <a:lnTo>
                      <a:pt x="17" y="5"/>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13" name="Freeform 114"/>
              <p:cNvSpPr>
                <a:spLocks noChangeArrowheads="1"/>
              </p:cNvSpPr>
              <p:nvPr/>
            </p:nvSpPr>
            <p:spPr bwMode="auto">
              <a:xfrm>
                <a:off x="0" y="431800"/>
                <a:ext cx="46038" cy="169863"/>
              </a:xfrm>
              <a:custGeom>
                <a:avLst/>
                <a:gdLst>
                  <a:gd name="T0" fmla="*/ 13 w 29"/>
                  <a:gd name="T1" fmla="*/ 5 h 107"/>
                  <a:gd name="T2" fmla="*/ 13 w 29"/>
                  <a:gd name="T3" fmla="*/ 5 h 107"/>
                  <a:gd name="T4" fmla="*/ 10 w 29"/>
                  <a:gd name="T5" fmla="*/ 12 h 107"/>
                  <a:gd name="T6" fmla="*/ 4 w 29"/>
                  <a:gd name="T7" fmla="*/ 33 h 107"/>
                  <a:gd name="T8" fmla="*/ 2 w 29"/>
                  <a:gd name="T9" fmla="*/ 47 h 107"/>
                  <a:gd name="T10" fmla="*/ 0 w 29"/>
                  <a:gd name="T11" fmla="*/ 65 h 107"/>
                  <a:gd name="T12" fmla="*/ 0 w 29"/>
                  <a:gd name="T13" fmla="*/ 84 h 107"/>
                  <a:gd name="T14" fmla="*/ 1 w 29"/>
                  <a:gd name="T15" fmla="*/ 107 h 107"/>
                  <a:gd name="T16" fmla="*/ 29 w 29"/>
                  <a:gd name="T17" fmla="*/ 107 h 107"/>
                  <a:gd name="T18" fmla="*/ 29 w 29"/>
                  <a:gd name="T19" fmla="*/ 0 h 107"/>
                  <a:gd name="T20" fmla="*/ 29 w 29"/>
                  <a:gd name="T21" fmla="*/ 0 h 107"/>
                  <a:gd name="T22" fmla="*/ 21 w 29"/>
                  <a:gd name="T23" fmla="*/ 4 h 107"/>
                  <a:gd name="T24" fmla="*/ 16 w 29"/>
                  <a:gd name="T25" fmla="*/ 5 h 107"/>
                  <a:gd name="T26" fmla="*/ 13 w 29"/>
                  <a:gd name="T27" fmla="*/ 5 h 107"/>
                  <a:gd name="T28" fmla="*/ 13 w 29"/>
                  <a:gd name="T29" fmla="*/ 5 h 107"/>
                  <a:gd name="T30" fmla="*/ 13 w 29"/>
                  <a:gd name="T31" fmla="*/ 5 h 1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107"/>
                  <a:gd name="T50" fmla="*/ 29 w 29"/>
                  <a:gd name="T51" fmla="*/ 107 h 10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107">
                    <a:moveTo>
                      <a:pt x="13" y="5"/>
                    </a:moveTo>
                    <a:lnTo>
                      <a:pt x="13" y="5"/>
                    </a:lnTo>
                    <a:lnTo>
                      <a:pt x="10" y="12"/>
                    </a:lnTo>
                    <a:lnTo>
                      <a:pt x="4" y="33"/>
                    </a:lnTo>
                    <a:lnTo>
                      <a:pt x="2" y="47"/>
                    </a:lnTo>
                    <a:lnTo>
                      <a:pt x="0" y="65"/>
                    </a:lnTo>
                    <a:lnTo>
                      <a:pt x="0" y="84"/>
                    </a:lnTo>
                    <a:lnTo>
                      <a:pt x="1" y="107"/>
                    </a:lnTo>
                    <a:lnTo>
                      <a:pt x="29" y="107"/>
                    </a:lnTo>
                    <a:lnTo>
                      <a:pt x="29" y="0"/>
                    </a:lnTo>
                    <a:lnTo>
                      <a:pt x="29" y="0"/>
                    </a:lnTo>
                    <a:lnTo>
                      <a:pt x="21" y="4"/>
                    </a:lnTo>
                    <a:lnTo>
                      <a:pt x="16" y="5"/>
                    </a:lnTo>
                    <a:lnTo>
                      <a:pt x="13" y="5"/>
                    </a:lnTo>
                    <a:lnTo>
                      <a:pt x="13" y="5"/>
                    </a:lnTo>
                    <a:lnTo>
                      <a:pt x="13" y="5"/>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14" name="Freeform 115"/>
              <p:cNvSpPr>
                <a:spLocks noChangeArrowheads="1"/>
              </p:cNvSpPr>
              <p:nvPr/>
            </p:nvSpPr>
            <p:spPr bwMode="auto">
              <a:xfrm>
                <a:off x="192087" y="277813"/>
                <a:ext cx="449263" cy="334963"/>
              </a:xfrm>
              <a:custGeom>
                <a:avLst/>
                <a:gdLst>
                  <a:gd name="T0" fmla="*/ 0 w 283"/>
                  <a:gd name="T1" fmla="*/ 0 h 211"/>
                  <a:gd name="T2" fmla="*/ 0 w 283"/>
                  <a:gd name="T3" fmla="*/ 0 h 211"/>
                  <a:gd name="T4" fmla="*/ 63 w 283"/>
                  <a:gd name="T5" fmla="*/ 29 h 211"/>
                  <a:gd name="T6" fmla="*/ 143 w 283"/>
                  <a:gd name="T7" fmla="*/ 67 h 211"/>
                  <a:gd name="T8" fmla="*/ 143 w 283"/>
                  <a:gd name="T9" fmla="*/ 67 h 211"/>
                  <a:gd name="T10" fmla="*/ 221 w 283"/>
                  <a:gd name="T11" fmla="*/ 29 h 211"/>
                  <a:gd name="T12" fmla="*/ 283 w 283"/>
                  <a:gd name="T13" fmla="*/ 0 h 211"/>
                  <a:gd name="T14" fmla="*/ 283 w 283"/>
                  <a:gd name="T15" fmla="*/ 163 h 211"/>
                  <a:gd name="T16" fmla="*/ 283 w 283"/>
                  <a:gd name="T17" fmla="*/ 163 h 211"/>
                  <a:gd name="T18" fmla="*/ 277 w 283"/>
                  <a:gd name="T19" fmla="*/ 170 h 211"/>
                  <a:gd name="T20" fmla="*/ 267 w 283"/>
                  <a:gd name="T21" fmla="*/ 177 h 211"/>
                  <a:gd name="T22" fmla="*/ 259 w 283"/>
                  <a:gd name="T23" fmla="*/ 182 h 211"/>
                  <a:gd name="T24" fmla="*/ 250 w 283"/>
                  <a:gd name="T25" fmla="*/ 188 h 211"/>
                  <a:gd name="T26" fmla="*/ 229 w 283"/>
                  <a:gd name="T27" fmla="*/ 196 h 211"/>
                  <a:gd name="T28" fmla="*/ 209 w 283"/>
                  <a:gd name="T29" fmla="*/ 201 h 211"/>
                  <a:gd name="T30" fmla="*/ 190 w 283"/>
                  <a:gd name="T31" fmla="*/ 205 h 211"/>
                  <a:gd name="T32" fmla="*/ 172 w 283"/>
                  <a:gd name="T33" fmla="*/ 208 h 211"/>
                  <a:gd name="T34" fmla="*/ 147 w 283"/>
                  <a:gd name="T35" fmla="*/ 211 h 211"/>
                  <a:gd name="T36" fmla="*/ 147 w 283"/>
                  <a:gd name="T37" fmla="*/ 211 h 211"/>
                  <a:gd name="T38" fmla="*/ 147 w 283"/>
                  <a:gd name="T39" fmla="*/ 211 h 211"/>
                  <a:gd name="T40" fmla="*/ 143 w 283"/>
                  <a:gd name="T41" fmla="*/ 211 h 211"/>
                  <a:gd name="T42" fmla="*/ 143 w 283"/>
                  <a:gd name="T43" fmla="*/ 211 h 211"/>
                  <a:gd name="T44" fmla="*/ 139 w 283"/>
                  <a:gd name="T45" fmla="*/ 211 h 211"/>
                  <a:gd name="T46" fmla="*/ 139 w 283"/>
                  <a:gd name="T47" fmla="*/ 211 h 211"/>
                  <a:gd name="T48" fmla="*/ 139 w 283"/>
                  <a:gd name="T49" fmla="*/ 211 h 211"/>
                  <a:gd name="T50" fmla="*/ 113 w 283"/>
                  <a:gd name="T51" fmla="*/ 208 h 211"/>
                  <a:gd name="T52" fmla="*/ 94 w 283"/>
                  <a:gd name="T53" fmla="*/ 205 h 211"/>
                  <a:gd name="T54" fmla="*/ 75 w 283"/>
                  <a:gd name="T55" fmla="*/ 201 h 211"/>
                  <a:gd name="T56" fmla="*/ 55 w 283"/>
                  <a:gd name="T57" fmla="*/ 196 h 211"/>
                  <a:gd name="T58" fmla="*/ 36 w 283"/>
                  <a:gd name="T59" fmla="*/ 188 h 211"/>
                  <a:gd name="T60" fmla="*/ 26 w 283"/>
                  <a:gd name="T61" fmla="*/ 182 h 211"/>
                  <a:gd name="T62" fmla="*/ 17 w 283"/>
                  <a:gd name="T63" fmla="*/ 177 h 211"/>
                  <a:gd name="T64" fmla="*/ 9 w 283"/>
                  <a:gd name="T65" fmla="*/ 170 h 211"/>
                  <a:gd name="T66" fmla="*/ 0 w 283"/>
                  <a:gd name="T67" fmla="*/ 163 h 211"/>
                  <a:gd name="T68" fmla="*/ 0 w 283"/>
                  <a:gd name="T69" fmla="*/ 0 h 2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3"/>
                  <a:gd name="T106" fmla="*/ 0 h 211"/>
                  <a:gd name="T107" fmla="*/ 283 w 283"/>
                  <a:gd name="T108" fmla="*/ 211 h 2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3" h="211">
                    <a:moveTo>
                      <a:pt x="0" y="0"/>
                    </a:moveTo>
                    <a:lnTo>
                      <a:pt x="0" y="0"/>
                    </a:lnTo>
                    <a:lnTo>
                      <a:pt x="63" y="29"/>
                    </a:lnTo>
                    <a:lnTo>
                      <a:pt x="143" y="67"/>
                    </a:lnTo>
                    <a:lnTo>
                      <a:pt x="143" y="67"/>
                    </a:lnTo>
                    <a:lnTo>
                      <a:pt x="221" y="29"/>
                    </a:lnTo>
                    <a:lnTo>
                      <a:pt x="283" y="0"/>
                    </a:lnTo>
                    <a:lnTo>
                      <a:pt x="283" y="163"/>
                    </a:lnTo>
                    <a:lnTo>
                      <a:pt x="283" y="163"/>
                    </a:lnTo>
                    <a:lnTo>
                      <a:pt x="277" y="170"/>
                    </a:lnTo>
                    <a:lnTo>
                      <a:pt x="267" y="177"/>
                    </a:lnTo>
                    <a:lnTo>
                      <a:pt x="259" y="182"/>
                    </a:lnTo>
                    <a:lnTo>
                      <a:pt x="250" y="188"/>
                    </a:lnTo>
                    <a:lnTo>
                      <a:pt x="229" y="196"/>
                    </a:lnTo>
                    <a:lnTo>
                      <a:pt x="209" y="201"/>
                    </a:lnTo>
                    <a:lnTo>
                      <a:pt x="190" y="205"/>
                    </a:lnTo>
                    <a:lnTo>
                      <a:pt x="172" y="208"/>
                    </a:lnTo>
                    <a:lnTo>
                      <a:pt x="147" y="211"/>
                    </a:lnTo>
                    <a:lnTo>
                      <a:pt x="147" y="211"/>
                    </a:lnTo>
                    <a:lnTo>
                      <a:pt x="147" y="211"/>
                    </a:lnTo>
                    <a:lnTo>
                      <a:pt x="143" y="211"/>
                    </a:lnTo>
                    <a:lnTo>
                      <a:pt x="143" y="211"/>
                    </a:lnTo>
                    <a:lnTo>
                      <a:pt x="139" y="211"/>
                    </a:lnTo>
                    <a:lnTo>
                      <a:pt x="139" y="211"/>
                    </a:lnTo>
                    <a:lnTo>
                      <a:pt x="139" y="211"/>
                    </a:lnTo>
                    <a:lnTo>
                      <a:pt x="113" y="208"/>
                    </a:lnTo>
                    <a:lnTo>
                      <a:pt x="94" y="205"/>
                    </a:lnTo>
                    <a:lnTo>
                      <a:pt x="75" y="201"/>
                    </a:lnTo>
                    <a:lnTo>
                      <a:pt x="55" y="196"/>
                    </a:lnTo>
                    <a:lnTo>
                      <a:pt x="36" y="188"/>
                    </a:lnTo>
                    <a:lnTo>
                      <a:pt x="26" y="182"/>
                    </a:lnTo>
                    <a:lnTo>
                      <a:pt x="17" y="177"/>
                    </a:lnTo>
                    <a:lnTo>
                      <a:pt x="9" y="170"/>
                    </a:lnTo>
                    <a:lnTo>
                      <a:pt x="0" y="163"/>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sp>
          <p:nvSpPr>
            <p:cNvPr id="16" name="Freeform 116"/>
            <p:cNvSpPr>
              <a:spLocks noEditPoints="1" noChangeArrowheads="1"/>
            </p:cNvSpPr>
            <p:nvPr/>
          </p:nvSpPr>
          <p:spPr bwMode="auto">
            <a:xfrm>
              <a:off x="5232594" y="1281515"/>
              <a:ext cx="258052" cy="329505"/>
            </a:xfrm>
            <a:custGeom>
              <a:avLst/>
              <a:gdLst>
                <a:gd name="T0" fmla="*/ 2147483647 w 247"/>
                <a:gd name="T1" fmla="*/ 2147483647 h 310"/>
                <a:gd name="T2" fmla="*/ 2147483647 w 247"/>
                <a:gd name="T3" fmla="*/ 2147483647 h 310"/>
                <a:gd name="T4" fmla="*/ 2147483647 w 247"/>
                <a:gd name="T5" fmla="*/ 2147483647 h 310"/>
                <a:gd name="T6" fmla="*/ 2147483647 w 247"/>
                <a:gd name="T7" fmla="*/ 2147483647 h 310"/>
                <a:gd name="T8" fmla="*/ 2147483647 w 247"/>
                <a:gd name="T9" fmla="*/ 2147483647 h 310"/>
                <a:gd name="T10" fmla="*/ 2147483647 w 247"/>
                <a:gd name="T11" fmla="*/ 2147483647 h 310"/>
                <a:gd name="T12" fmla="*/ 2147483647 w 247"/>
                <a:gd name="T13" fmla="*/ 2147483647 h 310"/>
                <a:gd name="T14" fmla="*/ 2147483647 w 247"/>
                <a:gd name="T15" fmla="*/ 0 h 310"/>
                <a:gd name="T16" fmla="*/ 2147483647 w 247"/>
                <a:gd name="T17" fmla="*/ 2147483647 h 310"/>
                <a:gd name="T18" fmla="*/ 2147483647 w 247"/>
                <a:gd name="T19" fmla="*/ 2147483647 h 310"/>
                <a:gd name="T20" fmla="*/ 2147483647 w 247"/>
                <a:gd name="T21" fmla="*/ 2147483647 h 310"/>
                <a:gd name="T22" fmla="*/ 2147483647 w 247"/>
                <a:gd name="T23" fmla="*/ 2147483647 h 310"/>
                <a:gd name="T24" fmla="*/ 2147483647 w 247"/>
                <a:gd name="T25" fmla="*/ 2147483647 h 310"/>
                <a:gd name="T26" fmla="*/ 2147483647 w 247"/>
                <a:gd name="T27" fmla="*/ 2147483647 h 310"/>
                <a:gd name="T28" fmla="*/ 2147483647 w 247"/>
                <a:gd name="T29" fmla="*/ 2147483647 h 310"/>
                <a:gd name="T30" fmla="*/ 2147483647 w 247"/>
                <a:gd name="T31" fmla="*/ 2147483647 h 310"/>
                <a:gd name="T32" fmla="*/ 2147483647 w 247"/>
                <a:gd name="T33" fmla="*/ 2147483647 h 310"/>
                <a:gd name="T34" fmla="*/ 2147483647 w 247"/>
                <a:gd name="T35" fmla="*/ 2147483647 h 310"/>
                <a:gd name="T36" fmla="*/ 2147483647 w 247"/>
                <a:gd name="T37" fmla="*/ 2147483647 h 310"/>
                <a:gd name="T38" fmla="*/ 2147483647 w 247"/>
                <a:gd name="T39" fmla="*/ 2147483647 h 310"/>
                <a:gd name="T40" fmla="*/ 2147483647 w 247"/>
                <a:gd name="T41" fmla="*/ 2147483647 h 310"/>
                <a:gd name="T42" fmla="*/ 2147483647 w 247"/>
                <a:gd name="T43" fmla="*/ 2147483647 h 310"/>
                <a:gd name="T44" fmla="*/ 2147483647 w 247"/>
                <a:gd name="T45" fmla="*/ 2147483647 h 310"/>
                <a:gd name="T46" fmla="*/ 2147483647 w 247"/>
                <a:gd name="T47" fmla="*/ 2147483647 h 310"/>
                <a:gd name="T48" fmla="*/ 2147483647 w 247"/>
                <a:gd name="T49" fmla="*/ 2147483647 h 310"/>
                <a:gd name="T50" fmla="*/ 2147483647 w 247"/>
                <a:gd name="T51" fmla="*/ 2147483647 h 310"/>
                <a:gd name="T52" fmla="*/ 2147483647 w 247"/>
                <a:gd name="T53" fmla="*/ 2147483647 h 310"/>
                <a:gd name="T54" fmla="*/ 2147483647 w 247"/>
                <a:gd name="T55" fmla="*/ 2147483647 h 310"/>
                <a:gd name="T56" fmla="*/ 2147483647 w 247"/>
                <a:gd name="T57" fmla="*/ 2147483647 h 310"/>
                <a:gd name="T58" fmla="*/ 2147483647 w 247"/>
                <a:gd name="T59" fmla="*/ 2147483647 h 310"/>
                <a:gd name="T60" fmla="*/ 2147483647 w 247"/>
                <a:gd name="T61" fmla="*/ 2147483647 h 310"/>
                <a:gd name="T62" fmla="*/ 2147483647 w 247"/>
                <a:gd name="T63" fmla="*/ 2147483647 h 310"/>
                <a:gd name="T64" fmla="*/ 2147483647 w 247"/>
                <a:gd name="T65" fmla="*/ 2147483647 h 310"/>
                <a:gd name="T66" fmla="*/ 2147483647 w 247"/>
                <a:gd name="T67" fmla="*/ 2147483647 h 310"/>
                <a:gd name="T68" fmla="*/ 2147483647 w 247"/>
                <a:gd name="T69" fmla="*/ 2147483647 h 310"/>
                <a:gd name="T70" fmla="*/ 2147483647 w 247"/>
                <a:gd name="T71" fmla="*/ 2147483647 h 310"/>
                <a:gd name="T72" fmla="*/ 2147483647 w 247"/>
                <a:gd name="T73" fmla="*/ 2147483647 h 310"/>
                <a:gd name="T74" fmla="*/ 2147483647 w 247"/>
                <a:gd name="T75" fmla="*/ 2147483647 h 310"/>
                <a:gd name="T76" fmla="*/ 2147483647 w 247"/>
                <a:gd name="T77" fmla="*/ 2147483647 h 310"/>
                <a:gd name="T78" fmla="*/ 2147483647 w 247"/>
                <a:gd name="T79" fmla="*/ 2147483647 h 310"/>
                <a:gd name="T80" fmla="*/ 2147483647 w 247"/>
                <a:gd name="T81" fmla="*/ 2147483647 h 310"/>
                <a:gd name="T82" fmla="*/ 2147483647 w 247"/>
                <a:gd name="T83" fmla="*/ 2147483647 h 310"/>
                <a:gd name="T84" fmla="*/ 2147483647 w 247"/>
                <a:gd name="T85" fmla="*/ 2147483647 h 310"/>
                <a:gd name="T86" fmla="*/ 2147483647 w 247"/>
                <a:gd name="T87" fmla="*/ 2147483647 h 310"/>
                <a:gd name="T88" fmla="*/ 2147483647 w 247"/>
                <a:gd name="T89" fmla="*/ 2147483647 h 310"/>
                <a:gd name="T90" fmla="*/ 2147483647 w 247"/>
                <a:gd name="T91" fmla="*/ 2147483647 h 310"/>
                <a:gd name="T92" fmla="*/ 2147483647 w 247"/>
                <a:gd name="T93" fmla="*/ 2147483647 h 310"/>
                <a:gd name="T94" fmla="*/ 2147483647 w 247"/>
                <a:gd name="T95" fmla="*/ 2147483647 h 3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7"/>
                <a:gd name="T145" fmla="*/ 0 h 310"/>
                <a:gd name="T146" fmla="*/ 247 w 247"/>
                <a:gd name="T147" fmla="*/ 310 h 3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7" h="310">
                  <a:moveTo>
                    <a:pt x="80" y="150"/>
                  </a:moveTo>
                  <a:lnTo>
                    <a:pt x="80" y="150"/>
                  </a:lnTo>
                  <a:lnTo>
                    <a:pt x="82" y="150"/>
                  </a:lnTo>
                  <a:lnTo>
                    <a:pt x="84" y="146"/>
                  </a:lnTo>
                  <a:lnTo>
                    <a:pt x="86" y="140"/>
                  </a:lnTo>
                  <a:lnTo>
                    <a:pt x="87" y="132"/>
                  </a:lnTo>
                  <a:lnTo>
                    <a:pt x="87" y="59"/>
                  </a:lnTo>
                  <a:lnTo>
                    <a:pt x="82" y="55"/>
                  </a:lnTo>
                  <a:lnTo>
                    <a:pt x="80" y="50"/>
                  </a:lnTo>
                  <a:lnTo>
                    <a:pt x="79" y="50"/>
                  </a:lnTo>
                  <a:lnTo>
                    <a:pt x="79" y="17"/>
                  </a:lnTo>
                  <a:lnTo>
                    <a:pt x="80" y="17"/>
                  </a:lnTo>
                  <a:lnTo>
                    <a:pt x="80" y="16"/>
                  </a:lnTo>
                  <a:lnTo>
                    <a:pt x="80" y="13"/>
                  </a:lnTo>
                  <a:lnTo>
                    <a:pt x="83" y="10"/>
                  </a:lnTo>
                  <a:lnTo>
                    <a:pt x="87" y="6"/>
                  </a:lnTo>
                  <a:lnTo>
                    <a:pt x="92" y="5"/>
                  </a:lnTo>
                  <a:lnTo>
                    <a:pt x="107" y="1"/>
                  </a:lnTo>
                  <a:lnTo>
                    <a:pt x="125" y="0"/>
                  </a:lnTo>
                  <a:lnTo>
                    <a:pt x="141" y="1"/>
                  </a:lnTo>
                  <a:lnTo>
                    <a:pt x="156" y="5"/>
                  </a:lnTo>
                  <a:lnTo>
                    <a:pt x="162" y="6"/>
                  </a:lnTo>
                  <a:lnTo>
                    <a:pt x="166" y="10"/>
                  </a:lnTo>
                  <a:lnTo>
                    <a:pt x="168" y="13"/>
                  </a:lnTo>
                  <a:lnTo>
                    <a:pt x="168" y="16"/>
                  </a:lnTo>
                  <a:lnTo>
                    <a:pt x="168" y="17"/>
                  </a:lnTo>
                  <a:lnTo>
                    <a:pt x="170" y="17"/>
                  </a:lnTo>
                  <a:lnTo>
                    <a:pt x="170" y="50"/>
                  </a:lnTo>
                  <a:lnTo>
                    <a:pt x="168" y="50"/>
                  </a:lnTo>
                  <a:lnTo>
                    <a:pt x="168" y="52"/>
                  </a:lnTo>
                  <a:lnTo>
                    <a:pt x="166" y="55"/>
                  </a:lnTo>
                  <a:lnTo>
                    <a:pt x="162" y="58"/>
                  </a:lnTo>
                  <a:lnTo>
                    <a:pt x="156" y="59"/>
                  </a:lnTo>
                  <a:lnTo>
                    <a:pt x="156" y="132"/>
                  </a:lnTo>
                  <a:lnTo>
                    <a:pt x="156" y="136"/>
                  </a:lnTo>
                  <a:lnTo>
                    <a:pt x="157" y="140"/>
                  </a:lnTo>
                  <a:lnTo>
                    <a:pt x="160" y="146"/>
                  </a:lnTo>
                  <a:lnTo>
                    <a:pt x="164" y="150"/>
                  </a:lnTo>
                  <a:lnTo>
                    <a:pt x="166" y="150"/>
                  </a:lnTo>
                  <a:lnTo>
                    <a:pt x="175" y="158"/>
                  </a:lnTo>
                  <a:lnTo>
                    <a:pt x="190" y="171"/>
                  </a:lnTo>
                  <a:lnTo>
                    <a:pt x="206" y="189"/>
                  </a:lnTo>
                  <a:lnTo>
                    <a:pt x="222" y="211"/>
                  </a:lnTo>
                  <a:lnTo>
                    <a:pt x="231" y="222"/>
                  </a:lnTo>
                  <a:lnTo>
                    <a:pt x="236" y="232"/>
                  </a:lnTo>
                  <a:lnTo>
                    <a:pt x="241" y="243"/>
                  </a:lnTo>
                  <a:lnTo>
                    <a:pt x="246" y="253"/>
                  </a:lnTo>
                  <a:lnTo>
                    <a:pt x="247" y="262"/>
                  </a:lnTo>
                  <a:lnTo>
                    <a:pt x="246" y="272"/>
                  </a:lnTo>
                  <a:lnTo>
                    <a:pt x="243" y="278"/>
                  </a:lnTo>
                  <a:lnTo>
                    <a:pt x="240" y="282"/>
                  </a:lnTo>
                  <a:lnTo>
                    <a:pt x="236" y="285"/>
                  </a:lnTo>
                  <a:lnTo>
                    <a:pt x="221" y="293"/>
                  </a:lnTo>
                  <a:lnTo>
                    <a:pt x="205" y="300"/>
                  </a:lnTo>
                  <a:lnTo>
                    <a:pt x="187" y="304"/>
                  </a:lnTo>
                  <a:lnTo>
                    <a:pt x="171" y="307"/>
                  </a:lnTo>
                  <a:lnTo>
                    <a:pt x="155" y="310"/>
                  </a:lnTo>
                  <a:lnTo>
                    <a:pt x="141" y="310"/>
                  </a:lnTo>
                  <a:lnTo>
                    <a:pt x="124" y="310"/>
                  </a:lnTo>
                  <a:lnTo>
                    <a:pt x="113" y="310"/>
                  </a:lnTo>
                  <a:lnTo>
                    <a:pt x="95" y="310"/>
                  </a:lnTo>
                  <a:lnTo>
                    <a:pt x="74" y="307"/>
                  </a:lnTo>
                  <a:lnTo>
                    <a:pt x="51" y="303"/>
                  </a:lnTo>
                  <a:lnTo>
                    <a:pt x="51" y="282"/>
                  </a:lnTo>
                  <a:lnTo>
                    <a:pt x="63" y="285"/>
                  </a:lnTo>
                  <a:lnTo>
                    <a:pt x="72" y="287"/>
                  </a:lnTo>
                  <a:lnTo>
                    <a:pt x="83" y="287"/>
                  </a:lnTo>
                  <a:lnTo>
                    <a:pt x="72" y="284"/>
                  </a:lnTo>
                  <a:lnTo>
                    <a:pt x="61" y="280"/>
                  </a:lnTo>
                  <a:lnTo>
                    <a:pt x="51" y="274"/>
                  </a:lnTo>
                  <a:lnTo>
                    <a:pt x="51" y="211"/>
                  </a:lnTo>
                  <a:lnTo>
                    <a:pt x="60" y="199"/>
                  </a:lnTo>
                  <a:lnTo>
                    <a:pt x="68" y="189"/>
                  </a:lnTo>
                  <a:lnTo>
                    <a:pt x="76" y="180"/>
                  </a:lnTo>
                  <a:lnTo>
                    <a:pt x="68" y="186"/>
                  </a:lnTo>
                  <a:lnTo>
                    <a:pt x="51" y="203"/>
                  </a:lnTo>
                  <a:lnTo>
                    <a:pt x="51" y="178"/>
                  </a:lnTo>
                  <a:lnTo>
                    <a:pt x="68" y="159"/>
                  </a:lnTo>
                  <a:lnTo>
                    <a:pt x="80" y="150"/>
                  </a:lnTo>
                  <a:close/>
                  <a:moveTo>
                    <a:pt x="51" y="303"/>
                  </a:moveTo>
                  <a:lnTo>
                    <a:pt x="51" y="303"/>
                  </a:lnTo>
                  <a:lnTo>
                    <a:pt x="40" y="299"/>
                  </a:lnTo>
                  <a:lnTo>
                    <a:pt x="30" y="296"/>
                  </a:lnTo>
                  <a:lnTo>
                    <a:pt x="21" y="291"/>
                  </a:lnTo>
                  <a:lnTo>
                    <a:pt x="11" y="285"/>
                  </a:lnTo>
                  <a:lnTo>
                    <a:pt x="6" y="281"/>
                  </a:lnTo>
                  <a:lnTo>
                    <a:pt x="3" y="276"/>
                  </a:lnTo>
                  <a:lnTo>
                    <a:pt x="2" y="270"/>
                  </a:lnTo>
                  <a:lnTo>
                    <a:pt x="0" y="265"/>
                  </a:lnTo>
                  <a:lnTo>
                    <a:pt x="0" y="258"/>
                  </a:lnTo>
                  <a:lnTo>
                    <a:pt x="3" y="251"/>
                  </a:lnTo>
                  <a:lnTo>
                    <a:pt x="9" y="236"/>
                  </a:lnTo>
                  <a:lnTo>
                    <a:pt x="17" y="222"/>
                  </a:lnTo>
                  <a:lnTo>
                    <a:pt x="27" y="205"/>
                  </a:lnTo>
                  <a:lnTo>
                    <a:pt x="38" y="192"/>
                  </a:lnTo>
                  <a:lnTo>
                    <a:pt x="51" y="178"/>
                  </a:lnTo>
                  <a:lnTo>
                    <a:pt x="51" y="203"/>
                  </a:lnTo>
                  <a:lnTo>
                    <a:pt x="38" y="215"/>
                  </a:lnTo>
                  <a:lnTo>
                    <a:pt x="27" y="228"/>
                  </a:lnTo>
                  <a:lnTo>
                    <a:pt x="23" y="235"/>
                  </a:lnTo>
                  <a:lnTo>
                    <a:pt x="21" y="242"/>
                  </a:lnTo>
                  <a:lnTo>
                    <a:pt x="18" y="249"/>
                  </a:lnTo>
                  <a:lnTo>
                    <a:pt x="18" y="255"/>
                  </a:lnTo>
                  <a:lnTo>
                    <a:pt x="18" y="261"/>
                  </a:lnTo>
                  <a:lnTo>
                    <a:pt x="21" y="266"/>
                  </a:lnTo>
                  <a:lnTo>
                    <a:pt x="23" y="270"/>
                  </a:lnTo>
                  <a:lnTo>
                    <a:pt x="27" y="273"/>
                  </a:lnTo>
                  <a:lnTo>
                    <a:pt x="38" y="278"/>
                  </a:lnTo>
                  <a:lnTo>
                    <a:pt x="51" y="282"/>
                  </a:lnTo>
                  <a:lnTo>
                    <a:pt x="51" y="303"/>
                  </a:lnTo>
                  <a:close/>
                  <a:moveTo>
                    <a:pt x="51" y="211"/>
                  </a:moveTo>
                  <a:lnTo>
                    <a:pt x="51" y="211"/>
                  </a:lnTo>
                  <a:lnTo>
                    <a:pt x="44" y="222"/>
                  </a:lnTo>
                  <a:lnTo>
                    <a:pt x="38" y="232"/>
                  </a:lnTo>
                  <a:lnTo>
                    <a:pt x="34" y="243"/>
                  </a:lnTo>
                  <a:lnTo>
                    <a:pt x="33" y="253"/>
                  </a:lnTo>
                  <a:lnTo>
                    <a:pt x="36" y="259"/>
                  </a:lnTo>
                  <a:lnTo>
                    <a:pt x="38" y="265"/>
                  </a:lnTo>
                  <a:lnTo>
                    <a:pt x="44" y="270"/>
                  </a:lnTo>
                  <a:lnTo>
                    <a:pt x="51" y="274"/>
                  </a:lnTo>
                  <a:lnTo>
                    <a:pt x="51" y="211"/>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grpSp>
          <p:nvGrpSpPr>
            <p:cNvPr id="17" name="组合 204"/>
            <p:cNvGrpSpPr/>
            <p:nvPr/>
          </p:nvGrpSpPr>
          <p:grpSpPr bwMode="auto">
            <a:xfrm>
              <a:off x="3378365" y="1169908"/>
              <a:ext cx="266377" cy="409225"/>
              <a:chOff x="0" y="0"/>
              <a:chExt cx="404813" cy="611188"/>
            </a:xfrm>
            <a:grpFill/>
          </p:grpSpPr>
          <p:sp>
            <p:nvSpPr>
              <p:cNvPr id="105" name="Freeform 117"/>
              <p:cNvSpPr>
                <a:spLocks noChangeArrowheads="1"/>
              </p:cNvSpPr>
              <p:nvPr/>
            </p:nvSpPr>
            <p:spPr bwMode="auto">
              <a:xfrm>
                <a:off x="123825" y="49212"/>
                <a:ext cx="139700" cy="139700"/>
              </a:xfrm>
              <a:custGeom>
                <a:avLst/>
                <a:gdLst>
                  <a:gd name="T0" fmla="*/ 88 w 88"/>
                  <a:gd name="T1" fmla="*/ 44 h 88"/>
                  <a:gd name="T2" fmla="*/ 88 w 88"/>
                  <a:gd name="T3" fmla="*/ 44 h 88"/>
                  <a:gd name="T4" fmla="*/ 86 w 88"/>
                  <a:gd name="T5" fmla="*/ 36 h 88"/>
                  <a:gd name="T6" fmla="*/ 83 w 88"/>
                  <a:gd name="T7" fmla="*/ 27 h 88"/>
                  <a:gd name="T8" fmla="*/ 79 w 88"/>
                  <a:gd name="T9" fmla="*/ 19 h 88"/>
                  <a:gd name="T10" fmla="*/ 74 w 88"/>
                  <a:gd name="T11" fmla="*/ 13 h 88"/>
                  <a:gd name="T12" fmla="*/ 67 w 88"/>
                  <a:gd name="T13" fmla="*/ 7 h 88"/>
                  <a:gd name="T14" fmla="*/ 60 w 88"/>
                  <a:gd name="T15" fmla="*/ 3 h 88"/>
                  <a:gd name="T16" fmla="*/ 52 w 88"/>
                  <a:gd name="T17" fmla="*/ 0 h 88"/>
                  <a:gd name="T18" fmla="*/ 43 w 88"/>
                  <a:gd name="T19" fmla="*/ 0 h 88"/>
                  <a:gd name="T20" fmla="*/ 43 w 88"/>
                  <a:gd name="T21" fmla="*/ 0 h 88"/>
                  <a:gd name="T22" fmla="*/ 35 w 88"/>
                  <a:gd name="T23" fmla="*/ 0 h 88"/>
                  <a:gd name="T24" fmla="*/ 27 w 88"/>
                  <a:gd name="T25" fmla="*/ 3 h 88"/>
                  <a:gd name="T26" fmla="*/ 18 w 88"/>
                  <a:gd name="T27" fmla="*/ 7 h 88"/>
                  <a:gd name="T28" fmla="*/ 12 w 88"/>
                  <a:gd name="T29" fmla="*/ 13 h 88"/>
                  <a:gd name="T30" fmla="*/ 6 w 88"/>
                  <a:gd name="T31" fmla="*/ 19 h 88"/>
                  <a:gd name="T32" fmla="*/ 2 w 88"/>
                  <a:gd name="T33" fmla="*/ 27 h 88"/>
                  <a:gd name="T34" fmla="*/ 0 w 88"/>
                  <a:gd name="T35" fmla="*/ 36 h 88"/>
                  <a:gd name="T36" fmla="*/ 0 w 88"/>
                  <a:gd name="T37" fmla="*/ 44 h 88"/>
                  <a:gd name="T38" fmla="*/ 0 w 88"/>
                  <a:gd name="T39" fmla="*/ 44 h 88"/>
                  <a:gd name="T40" fmla="*/ 0 w 88"/>
                  <a:gd name="T41" fmla="*/ 53 h 88"/>
                  <a:gd name="T42" fmla="*/ 2 w 88"/>
                  <a:gd name="T43" fmla="*/ 61 h 88"/>
                  <a:gd name="T44" fmla="*/ 6 w 88"/>
                  <a:gd name="T45" fmla="*/ 68 h 88"/>
                  <a:gd name="T46" fmla="*/ 12 w 88"/>
                  <a:gd name="T47" fmla="*/ 75 h 88"/>
                  <a:gd name="T48" fmla="*/ 18 w 88"/>
                  <a:gd name="T49" fmla="*/ 80 h 88"/>
                  <a:gd name="T50" fmla="*/ 27 w 88"/>
                  <a:gd name="T51" fmla="*/ 84 h 88"/>
                  <a:gd name="T52" fmla="*/ 35 w 88"/>
                  <a:gd name="T53" fmla="*/ 87 h 88"/>
                  <a:gd name="T54" fmla="*/ 43 w 88"/>
                  <a:gd name="T55" fmla="*/ 88 h 88"/>
                  <a:gd name="T56" fmla="*/ 43 w 88"/>
                  <a:gd name="T57" fmla="*/ 88 h 88"/>
                  <a:gd name="T58" fmla="*/ 52 w 88"/>
                  <a:gd name="T59" fmla="*/ 87 h 88"/>
                  <a:gd name="T60" fmla="*/ 60 w 88"/>
                  <a:gd name="T61" fmla="*/ 84 h 88"/>
                  <a:gd name="T62" fmla="*/ 67 w 88"/>
                  <a:gd name="T63" fmla="*/ 80 h 88"/>
                  <a:gd name="T64" fmla="*/ 74 w 88"/>
                  <a:gd name="T65" fmla="*/ 75 h 88"/>
                  <a:gd name="T66" fmla="*/ 79 w 88"/>
                  <a:gd name="T67" fmla="*/ 68 h 88"/>
                  <a:gd name="T68" fmla="*/ 83 w 88"/>
                  <a:gd name="T69" fmla="*/ 61 h 88"/>
                  <a:gd name="T70" fmla="*/ 86 w 88"/>
                  <a:gd name="T71" fmla="*/ 53 h 88"/>
                  <a:gd name="T72" fmla="*/ 88 w 88"/>
                  <a:gd name="T73" fmla="*/ 44 h 88"/>
                  <a:gd name="T74" fmla="*/ 88 w 88"/>
                  <a:gd name="T75" fmla="*/ 44 h 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8"/>
                  <a:gd name="T115" fmla="*/ 0 h 88"/>
                  <a:gd name="T116" fmla="*/ 88 w 88"/>
                  <a:gd name="T117" fmla="*/ 88 h 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8" h="88">
                    <a:moveTo>
                      <a:pt x="88" y="44"/>
                    </a:moveTo>
                    <a:lnTo>
                      <a:pt x="88" y="44"/>
                    </a:lnTo>
                    <a:lnTo>
                      <a:pt x="86" y="36"/>
                    </a:lnTo>
                    <a:lnTo>
                      <a:pt x="83" y="27"/>
                    </a:lnTo>
                    <a:lnTo>
                      <a:pt x="79" y="19"/>
                    </a:lnTo>
                    <a:lnTo>
                      <a:pt x="74" y="13"/>
                    </a:lnTo>
                    <a:lnTo>
                      <a:pt x="67" y="7"/>
                    </a:lnTo>
                    <a:lnTo>
                      <a:pt x="60" y="3"/>
                    </a:lnTo>
                    <a:lnTo>
                      <a:pt x="52" y="0"/>
                    </a:lnTo>
                    <a:lnTo>
                      <a:pt x="43" y="0"/>
                    </a:lnTo>
                    <a:lnTo>
                      <a:pt x="43" y="0"/>
                    </a:lnTo>
                    <a:lnTo>
                      <a:pt x="35" y="0"/>
                    </a:lnTo>
                    <a:lnTo>
                      <a:pt x="27" y="3"/>
                    </a:lnTo>
                    <a:lnTo>
                      <a:pt x="18" y="7"/>
                    </a:lnTo>
                    <a:lnTo>
                      <a:pt x="12" y="13"/>
                    </a:lnTo>
                    <a:lnTo>
                      <a:pt x="6" y="19"/>
                    </a:lnTo>
                    <a:lnTo>
                      <a:pt x="2" y="27"/>
                    </a:lnTo>
                    <a:lnTo>
                      <a:pt x="0" y="36"/>
                    </a:lnTo>
                    <a:lnTo>
                      <a:pt x="0" y="44"/>
                    </a:lnTo>
                    <a:lnTo>
                      <a:pt x="0" y="44"/>
                    </a:lnTo>
                    <a:lnTo>
                      <a:pt x="0" y="53"/>
                    </a:lnTo>
                    <a:lnTo>
                      <a:pt x="2" y="61"/>
                    </a:lnTo>
                    <a:lnTo>
                      <a:pt x="6" y="68"/>
                    </a:lnTo>
                    <a:lnTo>
                      <a:pt x="12" y="75"/>
                    </a:lnTo>
                    <a:lnTo>
                      <a:pt x="18" y="80"/>
                    </a:lnTo>
                    <a:lnTo>
                      <a:pt x="27" y="84"/>
                    </a:lnTo>
                    <a:lnTo>
                      <a:pt x="35" y="87"/>
                    </a:lnTo>
                    <a:lnTo>
                      <a:pt x="43" y="88"/>
                    </a:lnTo>
                    <a:lnTo>
                      <a:pt x="43" y="88"/>
                    </a:lnTo>
                    <a:lnTo>
                      <a:pt x="52" y="87"/>
                    </a:lnTo>
                    <a:lnTo>
                      <a:pt x="60" y="84"/>
                    </a:lnTo>
                    <a:lnTo>
                      <a:pt x="67" y="80"/>
                    </a:lnTo>
                    <a:lnTo>
                      <a:pt x="74" y="75"/>
                    </a:lnTo>
                    <a:lnTo>
                      <a:pt x="79" y="68"/>
                    </a:lnTo>
                    <a:lnTo>
                      <a:pt x="83" y="61"/>
                    </a:lnTo>
                    <a:lnTo>
                      <a:pt x="86" y="53"/>
                    </a:lnTo>
                    <a:lnTo>
                      <a:pt x="88" y="44"/>
                    </a:lnTo>
                    <a:lnTo>
                      <a:pt x="88" y="44"/>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06" name="Freeform 118"/>
              <p:cNvSpPr>
                <a:spLocks noChangeArrowheads="1"/>
              </p:cNvSpPr>
              <p:nvPr/>
            </p:nvSpPr>
            <p:spPr bwMode="auto">
              <a:xfrm>
                <a:off x="0" y="152400"/>
                <a:ext cx="212725" cy="458788"/>
              </a:xfrm>
              <a:custGeom>
                <a:avLst/>
                <a:gdLst>
                  <a:gd name="T0" fmla="*/ 134 w 134"/>
                  <a:gd name="T1" fmla="*/ 7 h 289"/>
                  <a:gd name="T2" fmla="*/ 134 w 134"/>
                  <a:gd name="T3" fmla="*/ 7 h 289"/>
                  <a:gd name="T4" fmla="*/ 88 w 134"/>
                  <a:gd name="T5" fmla="*/ 129 h 289"/>
                  <a:gd name="T6" fmla="*/ 42 w 134"/>
                  <a:gd name="T7" fmla="*/ 248 h 289"/>
                  <a:gd name="T8" fmla="*/ 42 w 134"/>
                  <a:gd name="T9" fmla="*/ 248 h 289"/>
                  <a:gd name="T10" fmla="*/ 22 w 134"/>
                  <a:gd name="T11" fmla="*/ 268 h 289"/>
                  <a:gd name="T12" fmla="*/ 8 w 134"/>
                  <a:gd name="T13" fmla="*/ 282 h 289"/>
                  <a:gd name="T14" fmla="*/ 3 w 134"/>
                  <a:gd name="T15" fmla="*/ 286 h 289"/>
                  <a:gd name="T16" fmla="*/ 0 w 134"/>
                  <a:gd name="T17" fmla="*/ 289 h 289"/>
                  <a:gd name="T18" fmla="*/ 0 w 134"/>
                  <a:gd name="T19" fmla="*/ 289 h 289"/>
                  <a:gd name="T20" fmla="*/ 3 w 134"/>
                  <a:gd name="T21" fmla="*/ 275 h 289"/>
                  <a:gd name="T22" fmla="*/ 15 w 134"/>
                  <a:gd name="T23" fmla="*/ 243 h 289"/>
                  <a:gd name="T24" fmla="*/ 50 w 134"/>
                  <a:gd name="T25" fmla="*/ 144 h 289"/>
                  <a:gd name="T26" fmla="*/ 105 w 134"/>
                  <a:gd name="T27" fmla="*/ 0 h 289"/>
                  <a:gd name="T28" fmla="*/ 134 w 134"/>
                  <a:gd name="T29" fmla="*/ 7 h 2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4"/>
                  <a:gd name="T46" fmla="*/ 0 h 289"/>
                  <a:gd name="T47" fmla="*/ 134 w 134"/>
                  <a:gd name="T48" fmla="*/ 289 h 2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4" h="289">
                    <a:moveTo>
                      <a:pt x="134" y="7"/>
                    </a:moveTo>
                    <a:lnTo>
                      <a:pt x="134" y="7"/>
                    </a:lnTo>
                    <a:lnTo>
                      <a:pt x="88" y="129"/>
                    </a:lnTo>
                    <a:lnTo>
                      <a:pt x="42" y="248"/>
                    </a:lnTo>
                    <a:lnTo>
                      <a:pt x="42" y="248"/>
                    </a:lnTo>
                    <a:lnTo>
                      <a:pt x="22" y="268"/>
                    </a:lnTo>
                    <a:lnTo>
                      <a:pt x="8" y="282"/>
                    </a:lnTo>
                    <a:lnTo>
                      <a:pt x="3" y="286"/>
                    </a:lnTo>
                    <a:lnTo>
                      <a:pt x="0" y="289"/>
                    </a:lnTo>
                    <a:lnTo>
                      <a:pt x="0" y="289"/>
                    </a:lnTo>
                    <a:lnTo>
                      <a:pt x="3" y="275"/>
                    </a:lnTo>
                    <a:lnTo>
                      <a:pt x="15" y="243"/>
                    </a:lnTo>
                    <a:lnTo>
                      <a:pt x="50" y="144"/>
                    </a:lnTo>
                    <a:lnTo>
                      <a:pt x="105" y="0"/>
                    </a:lnTo>
                    <a:lnTo>
                      <a:pt x="134" y="7"/>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07" name="Freeform 119"/>
              <p:cNvSpPr>
                <a:spLocks noChangeArrowheads="1"/>
              </p:cNvSpPr>
              <p:nvPr/>
            </p:nvSpPr>
            <p:spPr bwMode="auto">
              <a:xfrm>
                <a:off x="169863" y="152400"/>
                <a:ext cx="234950" cy="449263"/>
              </a:xfrm>
              <a:custGeom>
                <a:avLst/>
                <a:gdLst>
                  <a:gd name="T0" fmla="*/ 2 w 148"/>
                  <a:gd name="T1" fmla="*/ 13 h 283"/>
                  <a:gd name="T2" fmla="*/ 109 w 148"/>
                  <a:gd name="T3" fmla="*/ 244 h 283"/>
                  <a:gd name="T4" fmla="*/ 148 w 148"/>
                  <a:gd name="T5" fmla="*/ 283 h 283"/>
                  <a:gd name="T6" fmla="*/ 137 w 148"/>
                  <a:gd name="T7" fmla="*/ 229 h 283"/>
                  <a:gd name="T8" fmla="*/ 33 w 148"/>
                  <a:gd name="T9" fmla="*/ 0 h 283"/>
                  <a:gd name="T10" fmla="*/ 0 w 148"/>
                  <a:gd name="T11" fmla="*/ 10 h 283"/>
                  <a:gd name="T12" fmla="*/ 2 w 148"/>
                  <a:gd name="T13" fmla="*/ 13 h 283"/>
                  <a:gd name="T14" fmla="*/ 0 60000 65536"/>
                  <a:gd name="T15" fmla="*/ 0 60000 65536"/>
                  <a:gd name="T16" fmla="*/ 0 60000 65536"/>
                  <a:gd name="T17" fmla="*/ 0 60000 65536"/>
                  <a:gd name="T18" fmla="*/ 0 60000 65536"/>
                  <a:gd name="T19" fmla="*/ 0 60000 65536"/>
                  <a:gd name="T20" fmla="*/ 0 60000 65536"/>
                  <a:gd name="T21" fmla="*/ 0 w 148"/>
                  <a:gd name="T22" fmla="*/ 0 h 283"/>
                  <a:gd name="T23" fmla="*/ 148 w 148"/>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283">
                    <a:moveTo>
                      <a:pt x="2" y="13"/>
                    </a:moveTo>
                    <a:lnTo>
                      <a:pt x="109" y="244"/>
                    </a:lnTo>
                    <a:lnTo>
                      <a:pt x="148" y="283"/>
                    </a:lnTo>
                    <a:lnTo>
                      <a:pt x="137" y="229"/>
                    </a:lnTo>
                    <a:lnTo>
                      <a:pt x="33" y="0"/>
                    </a:lnTo>
                    <a:lnTo>
                      <a:pt x="0" y="10"/>
                    </a:lnTo>
                    <a:lnTo>
                      <a:pt x="2" y="13"/>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08" name="Freeform 120"/>
              <p:cNvSpPr>
                <a:spLocks noChangeArrowheads="1"/>
              </p:cNvSpPr>
              <p:nvPr/>
            </p:nvSpPr>
            <p:spPr bwMode="auto">
              <a:xfrm>
                <a:off x="174625" y="0"/>
                <a:ext cx="25400" cy="77788"/>
              </a:xfrm>
              <a:custGeom>
                <a:avLst/>
                <a:gdLst>
                  <a:gd name="T0" fmla="*/ 0 w 16"/>
                  <a:gd name="T1" fmla="*/ 41 h 49"/>
                  <a:gd name="T2" fmla="*/ 0 w 16"/>
                  <a:gd name="T3" fmla="*/ 41 h 49"/>
                  <a:gd name="T4" fmla="*/ 0 w 16"/>
                  <a:gd name="T5" fmla="*/ 44 h 49"/>
                  <a:gd name="T6" fmla="*/ 3 w 16"/>
                  <a:gd name="T7" fmla="*/ 46 h 49"/>
                  <a:gd name="T8" fmla="*/ 4 w 16"/>
                  <a:gd name="T9" fmla="*/ 48 h 49"/>
                  <a:gd name="T10" fmla="*/ 8 w 16"/>
                  <a:gd name="T11" fmla="*/ 49 h 49"/>
                  <a:gd name="T12" fmla="*/ 8 w 16"/>
                  <a:gd name="T13" fmla="*/ 49 h 49"/>
                  <a:gd name="T14" fmla="*/ 11 w 16"/>
                  <a:gd name="T15" fmla="*/ 48 h 49"/>
                  <a:gd name="T16" fmla="*/ 14 w 16"/>
                  <a:gd name="T17" fmla="*/ 46 h 49"/>
                  <a:gd name="T18" fmla="*/ 15 w 16"/>
                  <a:gd name="T19" fmla="*/ 44 h 49"/>
                  <a:gd name="T20" fmla="*/ 16 w 16"/>
                  <a:gd name="T21" fmla="*/ 41 h 49"/>
                  <a:gd name="T22" fmla="*/ 16 w 16"/>
                  <a:gd name="T23" fmla="*/ 8 h 49"/>
                  <a:gd name="T24" fmla="*/ 16 w 16"/>
                  <a:gd name="T25" fmla="*/ 8 h 49"/>
                  <a:gd name="T26" fmla="*/ 15 w 16"/>
                  <a:gd name="T27" fmla="*/ 6 h 49"/>
                  <a:gd name="T28" fmla="*/ 14 w 16"/>
                  <a:gd name="T29" fmla="*/ 3 h 49"/>
                  <a:gd name="T30" fmla="*/ 11 w 16"/>
                  <a:gd name="T31" fmla="*/ 0 h 49"/>
                  <a:gd name="T32" fmla="*/ 8 w 16"/>
                  <a:gd name="T33" fmla="*/ 0 h 49"/>
                  <a:gd name="T34" fmla="*/ 8 w 16"/>
                  <a:gd name="T35" fmla="*/ 0 h 49"/>
                  <a:gd name="T36" fmla="*/ 4 w 16"/>
                  <a:gd name="T37" fmla="*/ 0 h 49"/>
                  <a:gd name="T38" fmla="*/ 3 w 16"/>
                  <a:gd name="T39" fmla="*/ 3 h 49"/>
                  <a:gd name="T40" fmla="*/ 0 w 16"/>
                  <a:gd name="T41" fmla="*/ 6 h 49"/>
                  <a:gd name="T42" fmla="*/ 0 w 16"/>
                  <a:gd name="T43" fmla="*/ 8 h 49"/>
                  <a:gd name="T44" fmla="*/ 0 w 16"/>
                  <a:gd name="T45" fmla="*/ 41 h 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
                  <a:gd name="T70" fmla="*/ 0 h 49"/>
                  <a:gd name="T71" fmla="*/ 16 w 16"/>
                  <a:gd name="T72" fmla="*/ 49 h 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 h="49">
                    <a:moveTo>
                      <a:pt x="0" y="41"/>
                    </a:moveTo>
                    <a:lnTo>
                      <a:pt x="0" y="41"/>
                    </a:lnTo>
                    <a:lnTo>
                      <a:pt x="0" y="44"/>
                    </a:lnTo>
                    <a:lnTo>
                      <a:pt x="3" y="46"/>
                    </a:lnTo>
                    <a:lnTo>
                      <a:pt x="4" y="48"/>
                    </a:lnTo>
                    <a:lnTo>
                      <a:pt x="8" y="49"/>
                    </a:lnTo>
                    <a:lnTo>
                      <a:pt x="8" y="49"/>
                    </a:lnTo>
                    <a:lnTo>
                      <a:pt x="11" y="48"/>
                    </a:lnTo>
                    <a:lnTo>
                      <a:pt x="14" y="46"/>
                    </a:lnTo>
                    <a:lnTo>
                      <a:pt x="15" y="44"/>
                    </a:lnTo>
                    <a:lnTo>
                      <a:pt x="16" y="41"/>
                    </a:lnTo>
                    <a:lnTo>
                      <a:pt x="16" y="8"/>
                    </a:lnTo>
                    <a:lnTo>
                      <a:pt x="16" y="8"/>
                    </a:lnTo>
                    <a:lnTo>
                      <a:pt x="15" y="6"/>
                    </a:lnTo>
                    <a:lnTo>
                      <a:pt x="14" y="3"/>
                    </a:lnTo>
                    <a:lnTo>
                      <a:pt x="11" y="0"/>
                    </a:lnTo>
                    <a:lnTo>
                      <a:pt x="8" y="0"/>
                    </a:lnTo>
                    <a:lnTo>
                      <a:pt x="8" y="0"/>
                    </a:lnTo>
                    <a:lnTo>
                      <a:pt x="4" y="0"/>
                    </a:lnTo>
                    <a:lnTo>
                      <a:pt x="3" y="3"/>
                    </a:lnTo>
                    <a:lnTo>
                      <a:pt x="0" y="6"/>
                    </a:lnTo>
                    <a:lnTo>
                      <a:pt x="0" y="8"/>
                    </a:lnTo>
                    <a:lnTo>
                      <a:pt x="0" y="41"/>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grpSp>
          <p:nvGrpSpPr>
            <p:cNvPr id="18" name="组合 201"/>
            <p:cNvGrpSpPr/>
            <p:nvPr/>
          </p:nvGrpSpPr>
          <p:grpSpPr bwMode="auto">
            <a:xfrm>
              <a:off x="3975630" y="942444"/>
              <a:ext cx="394361" cy="402846"/>
              <a:chOff x="0" y="0"/>
              <a:chExt cx="601663" cy="601663"/>
            </a:xfrm>
            <a:grpFill/>
          </p:grpSpPr>
          <p:sp>
            <p:nvSpPr>
              <p:cNvPr id="100" name="Freeform 121"/>
              <p:cNvSpPr>
                <a:spLocks noEditPoints="1" noChangeArrowheads="1"/>
              </p:cNvSpPr>
              <p:nvPr/>
            </p:nvSpPr>
            <p:spPr bwMode="auto">
              <a:xfrm>
                <a:off x="188912" y="0"/>
                <a:ext cx="223838" cy="601663"/>
              </a:xfrm>
              <a:custGeom>
                <a:avLst/>
                <a:gdLst>
                  <a:gd name="T0" fmla="*/ 71 w 141"/>
                  <a:gd name="T1" fmla="*/ 0 h 379"/>
                  <a:gd name="T2" fmla="*/ 84 w 141"/>
                  <a:gd name="T3" fmla="*/ 4 h 379"/>
                  <a:gd name="T4" fmla="*/ 98 w 141"/>
                  <a:gd name="T5" fmla="*/ 15 h 379"/>
                  <a:gd name="T6" fmla="*/ 110 w 141"/>
                  <a:gd name="T7" fmla="*/ 33 h 379"/>
                  <a:gd name="T8" fmla="*/ 119 w 141"/>
                  <a:gd name="T9" fmla="*/ 56 h 379"/>
                  <a:gd name="T10" fmla="*/ 136 w 141"/>
                  <a:gd name="T11" fmla="*/ 117 h 379"/>
                  <a:gd name="T12" fmla="*/ 141 w 141"/>
                  <a:gd name="T13" fmla="*/ 190 h 379"/>
                  <a:gd name="T14" fmla="*/ 140 w 141"/>
                  <a:gd name="T15" fmla="*/ 228 h 379"/>
                  <a:gd name="T16" fmla="*/ 129 w 141"/>
                  <a:gd name="T17" fmla="*/ 295 h 379"/>
                  <a:gd name="T18" fmla="*/ 115 w 141"/>
                  <a:gd name="T19" fmla="*/ 336 h 379"/>
                  <a:gd name="T20" fmla="*/ 105 w 141"/>
                  <a:gd name="T21" fmla="*/ 356 h 379"/>
                  <a:gd name="T22" fmla="*/ 91 w 141"/>
                  <a:gd name="T23" fmla="*/ 371 h 379"/>
                  <a:gd name="T24" fmla="*/ 77 w 141"/>
                  <a:gd name="T25" fmla="*/ 378 h 379"/>
                  <a:gd name="T26" fmla="*/ 71 w 141"/>
                  <a:gd name="T27" fmla="*/ 379 h 379"/>
                  <a:gd name="T28" fmla="*/ 71 w 141"/>
                  <a:gd name="T29" fmla="*/ 348 h 379"/>
                  <a:gd name="T30" fmla="*/ 71 w 141"/>
                  <a:gd name="T31" fmla="*/ 348 h 379"/>
                  <a:gd name="T32" fmla="*/ 83 w 141"/>
                  <a:gd name="T33" fmla="*/ 346 h 379"/>
                  <a:gd name="T34" fmla="*/ 94 w 141"/>
                  <a:gd name="T35" fmla="*/ 336 h 379"/>
                  <a:gd name="T36" fmla="*/ 103 w 141"/>
                  <a:gd name="T37" fmla="*/ 321 h 379"/>
                  <a:gd name="T38" fmla="*/ 119 w 141"/>
                  <a:gd name="T39" fmla="*/ 279 h 379"/>
                  <a:gd name="T40" fmla="*/ 128 w 141"/>
                  <a:gd name="T41" fmla="*/ 222 h 379"/>
                  <a:gd name="T42" fmla="*/ 129 w 141"/>
                  <a:gd name="T43" fmla="*/ 190 h 379"/>
                  <a:gd name="T44" fmla="*/ 125 w 141"/>
                  <a:gd name="T45" fmla="*/ 128 h 379"/>
                  <a:gd name="T46" fmla="*/ 113 w 141"/>
                  <a:gd name="T47" fmla="*/ 77 h 379"/>
                  <a:gd name="T48" fmla="*/ 99 w 141"/>
                  <a:gd name="T49" fmla="*/ 50 h 379"/>
                  <a:gd name="T50" fmla="*/ 88 w 141"/>
                  <a:gd name="T51" fmla="*/ 38 h 379"/>
                  <a:gd name="T52" fmla="*/ 76 w 141"/>
                  <a:gd name="T53" fmla="*/ 31 h 379"/>
                  <a:gd name="T54" fmla="*/ 71 w 141"/>
                  <a:gd name="T55" fmla="*/ 31 h 379"/>
                  <a:gd name="T56" fmla="*/ 71 w 141"/>
                  <a:gd name="T57" fmla="*/ 0 h 379"/>
                  <a:gd name="T58" fmla="*/ 71 w 141"/>
                  <a:gd name="T59" fmla="*/ 379 h 379"/>
                  <a:gd name="T60" fmla="*/ 57 w 141"/>
                  <a:gd name="T61" fmla="*/ 375 h 379"/>
                  <a:gd name="T62" fmla="*/ 44 w 141"/>
                  <a:gd name="T63" fmla="*/ 365 h 379"/>
                  <a:gd name="T64" fmla="*/ 31 w 141"/>
                  <a:gd name="T65" fmla="*/ 347 h 379"/>
                  <a:gd name="T66" fmla="*/ 22 w 141"/>
                  <a:gd name="T67" fmla="*/ 324 h 379"/>
                  <a:gd name="T68" fmla="*/ 7 w 141"/>
                  <a:gd name="T69" fmla="*/ 264 h 379"/>
                  <a:gd name="T70" fmla="*/ 0 w 141"/>
                  <a:gd name="T71" fmla="*/ 190 h 379"/>
                  <a:gd name="T72" fmla="*/ 3 w 141"/>
                  <a:gd name="T73" fmla="*/ 152 h 379"/>
                  <a:gd name="T74" fmla="*/ 12 w 141"/>
                  <a:gd name="T75" fmla="*/ 84 h 379"/>
                  <a:gd name="T76" fmla="*/ 26 w 141"/>
                  <a:gd name="T77" fmla="*/ 44 h 379"/>
                  <a:gd name="T78" fmla="*/ 37 w 141"/>
                  <a:gd name="T79" fmla="*/ 23 h 379"/>
                  <a:gd name="T80" fmla="*/ 50 w 141"/>
                  <a:gd name="T81" fmla="*/ 8 h 379"/>
                  <a:gd name="T82" fmla="*/ 64 w 141"/>
                  <a:gd name="T83" fmla="*/ 2 h 379"/>
                  <a:gd name="T84" fmla="*/ 71 w 141"/>
                  <a:gd name="T85" fmla="*/ 31 h 379"/>
                  <a:gd name="T86" fmla="*/ 65 w 141"/>
                  <a:gd name="T87" fmla="*/ 31 h 379"/>
                  <a:gd name="T88" fmla="*/ 53 w 141"/>
                  <a:gd name="T89" fmla="*/ 38 h 379"/>
                  <a:gd name="T90" fmla="*/ 42 w 141"/>
                  <a:gd name="T91" fmla="*/ 50 h 379"/>
                  <a:gd name="T92" fmla="*/ 29 w 141"/>
                  <a:gd name="T93" fmla="*/ 77 h 379"/>
                  <a:gd name="T94" fmla="*/ 17 w 141"/>
                  <a:gd name="T95" fmla="*/ 128 h 379"/>
                  <a:gd name="T96" fmla="*/ 12 w 141"/>
                  <a:gd name="T97" fmla="*/ 190 h 379"/>
                  <a:gd name="T98" fmla="*/ 14 w 141"/>
                  <a:gd name="T99" fmla="*/ 222 h 379"/>
                  <a:gd name="T100" fmla="*/ 22 w 141"/>
                  <a:gd name="T101" fmla="*/ 279 h 379"/>
                  <a:gd name="T102" fmla="*/ 38 w 141"/>
                  <a:gd name="T103" fmla="*/ 321 h 379"/>
                  <a:gd name="T104" fmla="*/ 48 w 141"/>
                  <a:gd name="T105" fmla="*/ 336 h 379"/>
                  <a:gd name="T106" fmla="*/ 59 w 141"/>
                  <a:gd name="T107" fmla="*/ 346 h 379"/>
                  <a:gd name="T108" fmla="*/ 71 w 141"/>
                  <a:gd name="T109" fmla="*/ 348 h 37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1"/>
                  <a:gd name="T166" fmla="*/ 0 h 379"/>
                  <a:gd name="T167" fmla="*/ 141 w 141"/>
                  <a:gd name="T168" fmla="*/ 379 h 37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1" h="379">
                    <a:moveTo>
                      <a:pt x="71" y="0"/>
                    </a:moveTo>
                    <a:lnTo>
                      <a:pt x="71" y="0"/>
                    </a:lnTo>
                    <a:lnTo>
                      <a:pt x="77" y="2"/>
                    </a:lnTo>
                    <a:lnTo>
                      <a:pt x="84" y="4"/>
                    </a:lnTo>
                    <a:lnTo>
                      <a:pt x="91" y="8"/>
                    </a:lnTo>
                    <a:lnTo>
                      <a:pt x="98" y="15"/>
                    </a:lnTo>
                    <a:lnTo>
                      <a:pt x="105" y="23"/>
                    </a:lnTo>
                    <a:lnTo>
                      <a:pt x="110" y="33"/>
                    </a:lnTo>
                    <a:lnTo>
                      <a:pt x="115" y="44"/>
                    </a:lnTo>
                    <a:lnTo>
                      <a:pt x="119" y="56"/>
                    </a:lnTo>
                    <a:lnTo>
                      <a:pt x="129" y="84"/>
                    </a:lnTo>
                    <a:lnTo>
                      <a:pt x="136" y="117"/>
                    </a:lnTo>
                    <a:lnTo>
                      <a:pt x="140" y="152"/>
                    </a:lnTo>
                    <a:lnTo>
                      <a:pt x="141" y="190"/>
                    </a:lnTo>
                    <a:lnTo>
                      <a:pt x="141" y="190"/>
                    </a:lnTo>
                    <a:lnTo>
                      <a:pt x="140" y="228"/>
                    </a:lnTo>
                    <a:lnTo>
                      <a:pt x="136" y="264"/>
                    </a:lnTo>
                    <a:lnTo>
                      <a:pt x="129" y="295"/>
                    </a:lnTo>
                    <a:lnTo>
                      <a:pt x="119" y="324"/>
                    </a:lnTo>
                    <a:lnTo>
                      <a:pt x="115" y="336"/>
                    </a:lnTo>
                    <a:lnTo>
                      <a:pt x="110" y="347"/>
                    </a:lnTo>
                    <a:lnTo>
                      <a:pt x="105" y="356"/>
                    </a:lnTo>
                    <a:lnTo>
                      <a:pt x="98" y="365"/>
                    </a:lnTo>
                    <a:lnTo>
                      <a:pt x="91" y="371"/>
                    </a:lnTo>
                    <a:lnTo>
                      <a:pt x="84" y="375"/>
                    </a:lnTo>
                    <a:lnTo>
                      <a:pt x="77" y="378"/>
                    </a:lnTo>
                    <a:lnTo>
                      <a:pt x="71" y="379"/>
                    </a:lnTo>
                    <a:lnTo>
                      <a:pt x="71" y="379"/>
                    </a:lnTo>
                    <a:lnTo>
                      <a:pt x="71" y="348"/>
                    </a:lnTo>
                    <a:lnTo>
                      <a:pt x="71" y="348"/>
                    </a:lnTo>
                    <a:lnTo>
                      <a:pt x="71" y="348"/>
                    </a:lnTo>
                    <a:lnTo>
                      <a:pt x="71" y="348"/>
                    </a:lnTo>
                    <a:lnTo>
                      <a:pt x="76" y="348"/>
                    </a:lnTo>
                    <a:lnTo>
                      <a:pt x="83" y="346"/>
                    </a:lnTo>
                    <a:lnTo>
                      <a:pt x="88" y="342"/>
                    </a:lnTo>
                    <a:lnTo>
                      <a:pt x="94" y="336"/>
                    </a:lnTo>
                    <a:lnTo>
                      <a:pt x="99" y="329"/>
                    </a:lnTo>
                    <a:lnTo>
                      <a:pt x="103" y="321"/>
                    </a:lnTo>
                    <a:lnTo>
                      <a:pt x="113" y="302"/>
                    </a:lnTo>
                    <a:lnTo>
                      <a:pt x="119" y="279"/>
                    </a:lnTo>
                    <a:lnTo>
                      <a:pt x="125" y="252"/>
                    </a:lnTo>
                    <a:lnTo>
                      <a:pt x="128" y="222"/>
                    </a:lnTo>
                    <a:lnTo>
                      <a:pt x="129" y="190"/>
                    </a:lnTo>
                    <a:lnTo>
                      <a:pt x="129" y="190"/>
                    </a:lnTo>
                    <a:lnTo>
                      <a:pt x="128" y="157"/>
                    </a:lnTo>
                    <a:lnTo>
                      <a:pt x="125" y="128"/>
                    </a:lnTo>
                    <a:lnTo>
                      <a:pt x="119" y="102"/>
                    </a:lnTo>
                    <a:lnTo>
                      <a:pt x="113" y="77"/>
                    </a:lnTo>
                    <a:lnTo>
                      <a:pt x="103" y="59"/>
                    </a:lnTo>
                    <a:lnTo>
                      <a:pt x="99" y="50"/>
                    </a:lnTo>
                    <a:lnTo>
                      <a:pt x="94" y="44"/>
                    </a:lnTo>
                    <a:lnTo>
                      <a:pt x="88" y="38"/>
                    </a:lnTo>
                    <a:lnTo>
                      <a:pt x="83" y="34"/>
                    </a:lnTo>
                    <a:lnTo>
                      <a:pt x="76" y="31"/>
                    </a:lnTo>
                    <a:lnTo>
                      <a:pt x="71" y="31"/>
                    </a:lnTo>
                    <a:lnTo>
                      <a:pt x="71" y="31"/>
                    </a:lnTo>
                    <a:lnTo>
                      <a:pt x="71" y="0"/>
                    </a:lnTo>
                    <a:lnTo>
                      <a:pt x="71" y="0"/>
                    </a:lnTo>
                    <a:close/>
                    <a:moveTo>
                      <a:pt x="71" y="379"/>
                    </a:moveTo>
                    <a:lnTo>
                      <a:pt x="71" y="379"/>
                    </a:lnTo>
                    <a:lnTo>
                      <a:pt x="64" y="378"/>
                    </a:lnTo>
                    <a:lnTo>
                      <a:pt x="57" y="375"/>
                    </a:lnTo>
                    <a:lnTo>
                      <a:pt x="50" y="371"/>
                    </a:lnTo>
                    <a:lnTo>
                      <a:pt x="44" y="365"/>
                    </a:lnTo>
                    <a:lnTo>
                      <a:pt x="37" y="356"/>
                    </a:lnTo>
                    <a:lnTo>
                      <a:pt x="31" y="347"/>
                    </a:lnTo>
                    <a:lnTo>
                      <a:pt x="26" y="336"/>
                    </a:lnTo>
                    <a:lnTo>
                      <a:pt x="22" y="324"/>
                    </a:lnTo>
                    <a:lnTo>
                      <a:pt x="12" y="295"/>
                    </a:lnTo>
                    <a:lnTo>
                      <a:pt x="7" y="264"/>
                    </a:lnTo>
                    <a:lnTo>
                      <a:pt x="3" y="228"/>
                    </a:lnTo>
                    <a:lnTo>
                      <a:pt x="0" y="190"/>
                    </a:lnTo>
                    <a:lnTo>
                      <a:pt x="0" y="190"/>
                    </a:lnTo>
                    <a:lnTo>
                      <a:pt x="3" y="152"/>
                    </a:lnTo>
                    <a:lnTo>
                      <a:pt x="7" y="117"/>
                    </a:lnTo>
                    <a:lnTo>
                      <a:pt x="12" y="84"/>
                    </a:lnTo>
                    <a:lnTo>
                      <a:pt x="22" y="56"/>
                    </a:lnTo>
                    <a:lnTo>
                      <a:pt x="26" y="44"/>
                    </a:lnTo>
                    <a:lnTo>
                      <a:pt x="31" y="33"/>
                    </a:lnTo>
                    <a:lnTo>
                      <a:pt x="37" y="23"/>
                    </a:lnTo>
                    <a:lnTo>
                      <a:pt x="44" y="15"/>
                    </a:lnTo>
                    <a:lnTo>
                      <a:pt x="50" y="8"/>
                    </a:lnTo>
                    <a:lnTo>
                      <a:pt x="57" y="4"/>
                    </a:lnTo>
                    <a:lnTo>
                      <a:pt x="64" y="2"/>
                    </a:lnTo>
                    <a:lnTo>
                      <a:pt x="71" y="0"/>
                    </a:lnTo>
                    <a:lnTo>
                      <a:pt x="71" y="31"/>
                    </a:lnTo>
                    <a:lnTo>
                      <a:pt x="71" y="31"/>
                    </a:lnTo>
                    <a:lnTo>
                      <a:pt x="65" y="31"/>
                    </a:lnTo>
                    <a:lnTo>
                      <a:pt x="59" y="34"/>
                    </a:lnTo>
                    <a:lnTo>
                      <a:pt x="53" y="38"/>
                    </a:lnTo>
                    <a:lnTo>
                      <a:pt x="48" y="44"/>
                    </a:lnTo>
                    <a:lnTo>
                      <a:pt x="42" y="50"/>
                    </a:lnTo>
                    <a:lnTo>
                      <a:pt x="38" y="59"/>
                    </a:lnTo>
                    <a:lnTo>
                      <a:pt x="29" y="77"/>
                    </a:lnTo>
                    <a:lnTo>
                      <a:pt x="22" y="102"/>
                    </a:lnTo>
                    <a:lnTo>
                      <a:pt x="17" y="128"/>
                    </a:lnTo>
                    <a:lnTo>
                      <a:pt x="14" y="157"/>
                    </a:lnTo>
                    <a:lnTo>
                      <a:pt x="12" y="190"/>
                    </a:lnTo>
                    <a:lnTo>
                      <a:pt x="12" y="190"/>
                    </a:lnTo>
                    <a:lnTo>
                      <a:pt x="14" y="222"/>
                    </a:lnTo>
                    <a:lnTo>
                      <a:pt x="17" y="252"/>
                    </a:lnTo>
                    <a:lnTo>
                      <a:pt x="22" y="279"/>
                    </a:lnTo>
                    <a:lnTo>
                      <a:pt x="29" y="302"/>
                    </a:lnTo>
                    <a:lnTo>
                      <a:pt x="38" y="321"/>
                    </a:lnTo>
                    <a:lnTo>
                      <a:pt x="42" y="329"/>
                    </a:lnTo>
                    <a:lnTo>
                      <a:pt x="48" y="336"/>
                    </a:lnTo>
                    <a:lnTo>
                      <a:pt x="53" y="342"/>
                    </a:lnTo>
                    <a:lnTo>
                      <a:pt x="59" y="346"/>
                    </a:lnTo>
                    <a:lnTo>
                      <a:pt x="65" y="348"/>
                    </a:lnTo>
                    <a:lnTo>
                      <a:pt x="71" y="348"/>
                    </a:lnTo>
                    <a:lnTo>
                      <a:pt x="71" y="379"/>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01" name="Freeform 122"/>
              <p:cNvSpPr>
                <a:spLocks noEditPoints="1" noChangeArrowheads="1"/>
              </p:cNvSpPr>
              <p:nvPr/>
            </p:nvSpPr>
            <p:spPr bwMode="auto">
              <a:xfrm>
                <a:off x="0" y="192087"/>
                <a:ext cx="601663" cy="220663"/>
              </a:xfrm>
              <a:custGeom>
                <a:avLst/>
                <a:gdLst>
                  <a:gd name="T0" fmla="*/ 190 w 379"/>
                  <a:gd name="T1" fmla="*/ 0 h 139"/>
                  <a:gd name="T2" fmla="*/ 228 w 379"/>
                  <a:gd name="T3" fmla="*/ 1 h 139"/>
                  <a:gd name="T4" fmla="*/ 295 w 379"/>
                  <a:gd name="T5" fmla="*/ 11 h 139"/>
                  <a:gd name="T6" fmla="*/ 336 w 379"/>
                  <a:gd name="T7" fmla="*/ 24 h 139"/>
                  <a:gd name="T8" fmla="*/ 356 w 379"/>
                  <a:gd name="T9" fmla="*/ 35 h 139"/>
                  <a:gd name="T10" fmla="*/ 371 w 379"/>
                  <a:gd name="T11" fmla="*/ 49 h 139"/>
                  <a:gd name="T12" fmla="*/ 378 w 379"/>
                  <a:gd name="T13" fmla="*/ 62 h 139"/>
                  <a:gd name="T14" fmla="*/ 379 w 379"/>
                  <a:gd name="T15" fmla="*/ 69 h 139"/>
                  <a:gd name="T16" fmla="*/ 375 w 379"/>
                  <a:gd name="T17" fmla="*/ 82 h 139"/>
                  <a:gd name="T18" fmla="*/ 364 w 379"/>
                  <a:gd name="T19" fmla="*/ 96 h 139"/>
                  <a:gd name="T20" fmla="*/ 347 w 379"/>
                  <a:gd name="T21" fmla="*/ 108 h 139"/>
                  <a:gd name="T22" fmla="*/ 324 w 379"/>
                  <a:gd name="T23" fmla="*/ 119 h 139"/>
                  <a:gd name="T24" fmla="*/ 264 w 379"/>
                  <a:gd name="T25" fmla="*/ 134 h 139"/>
                  <a:gd name="T26" fmla="*/ 190 w 379"/>
                  <a:gd name="T27" fmla="*/ 139 h 139"/>
                  <a:gd name="T28" fmla="*/ 190 w 379"/>
                  <a:gd name="T29" fmla="*/ 127 h 139"/>
                  <a:gd name="T30" fmla="*/ 190 w 379"/>
                  <a:gd name="T31" fmla="*/ 127 h 139"/>
                  <a:gd name="T32" fmla="*/ 252 w 379"/>
                  <a:gd name="T33" fmla="*/ 123 h 139"/>
                  <a:gd name="T34" fmla="*/ 302 w 379"/>
                  <a:gd name="T35" fmla="*/ 111 h 139"/>
                  <a:gd name="T36" fmla="*/ 329 w 379"/>
                  <a:gd name="T37" fmla="*/ 97 h 139"/>
                  <a:gd name="T38" fmla="*/ 341 w 379"/>
                  <a:gd name="T39" fmla="*/ 86 h 139"/>
                  <a:gd name="T40" fmla="*/ 348 w 379"/>
                  <a:gd name="T41" fmla="*/ 74 h 139"/>
                  <a:gd name="T42" fmla="*/ 348 w 379"/>
                  <a:gd name="T43" fmla="*/ 69 h 139"/>
                  <a:gd name="T44" fmla="*/ 348 w 379"/>
                  <a:gd name="T45" fmla="*/ 63 h 139"/>
                  <a:gd name="T46" fmla="*/ 341 w 379"/>
                  <a:gd name="T47" fmla="*/ 51 h 139"/>
                  <a:gd name="T48" fmla="*/ 329 w 379"/>
                  <a:gd name="T49" fmla="*/ 40 h 139"/>
                  <a:gd name="T50" fmla="*/ 302 w 379"/>
                  <a:gd name="T51" fmla="*/ 28 h 139"/>
                  <a:gd name="T52" fmla="*/ 252 w 379"/>
                  <a:gd name="T53" fmla="*/ 15 h 139"/>
                  <a:gd name="T54" fmla="*/ 190 w 379"/>
                  <a:gd name="T55" fmla="*/ 11 h 139"/>
                  <a:gd name="T56" fmla="*/ 190 w 379"/>
                  <a:gd name="T57" fmla="*/ 0 h 139"/>
                  <a:gd name="T58" fmla="*/ 0 w 379"/>
                  <a:gd name="T59" fmla="*/ 69 h 139"/>
                  <a:gd name="T60" fmla="*/ 4 w 379"/>
                  <a:gd name="T61" fmla="*/ 55 h 139"/>
                  <a:gd name="T62" fmla="*/ 15 w 379"/>
                  <a:gd name="T63" fmla="*/ 42 h 139"/>
                  <a:gd name="T64" fmla="*/ 33 w 379"/>
                  <a:gd name="T65" fmla="*/ 30 h 139"/>
                  <a:gd name="T66" fmla="*/ 56 w 379"/>
                  <a:gd name="T67" fmla="*/ 20 h 139"/>
                  <a:gd name="T68" fmla="*/ 117 w 379"/>
                  <a:gd name="T69" fmla="*/ 5 h 139"/>
                  <a:gd name="T70" fmla="*/ 190 w 379"/>
                  <a:gd name="T71" fmla="*/ 0 h 139"/>
                  <a:gd name="T72" fmla="*/ 190 w 379"/>
                  <a:gd name="T73" fmla="*/ 11 h 139"/>
                  <a:gd name="T74" fmla="*/ 127 w 379"/>
                  <a:gd name="T75" fmla="*/ 15 h 139"/>
                  <a:gd name="T76" fmla="*/ 77 w 379"/>
                  <a:gd name="T77" fmla="*/ 28 h 139"/>
                  <a:gd name="T78" fmla="*/ 50 w 379"/>
                  <a:gd name="T79" fmla="*/ 40 h 139"/>
                  <a:gd name="T80" fmla="*/ 38 w 379"/>
                  <a:gd name="T81" fmla="*/ 51 h 139"/>
                  <a:gd name="T82" fmla="*/ 31 w 379"/>
                  <a:gd name="T83" fmla="*/ 63 h 139"/>
                  <a:gd name="T84" fmla="*/ 31 w 379"/>
                  <a:gd name="T85" fmla="*/ 69 h 139"/>
                  <a:gd name="T86" fmla="*/ 34 w 379"/>
                  <a:gd name="T87" fmla="*/ 81 h 139"/>
                  <a:gd name="T88" fmla="*/ 43 w 379"/>
                  <a:gd name="T89" fmla="*/ 92 h 139"/>
                  <a:gd name="T90" fmla="*/ 58 w 379"/>
                  <a:gd name="T91" fmla="*/ 101 h 139"/>
                  <a:gd name="T92" fmla="*/ 102 w 379"/>
                  <a:gd name="T93" fmla="*/ 118 h 139"/>
                  <a:gd name="T94" fmla="*/ 157 w 379"/>
                  <a:gd name="T95" fmla="*/ 126 h 139"/>
                  <a:gd name="T96" fmla="*/ 190 w 379"/>
                  <a:gd name="T97" fmla="*/ 139 h 139"/>
                  <a:gd name="T98" fmla="*/ 152 w 379"/>
                  <a:gd name="T99" fmla="*/ 138 h 139"/>
                  <a:gd name="T100" fmla="*/ 84 w 379"/>
                  <a:gd name="T101" fmla="*/ 127 h 139"/>
                  <a:gd name="T102" fmla="*/ 43 w 379"/>
                  <a:gd name="T103" fmla="*/ 114 h 139"/>
                  <a:gd name="T104" fmla="*/ 23 w 379"/>
                  <a:gd name="T105" fmla="*/ 103 h 139"/>
                  <a:gd name="T106" fmla="*/ 8 w 379"/>
                  <a:gd name="T107" fmla="*/ 89 h 139"/>
                  <a:gd name="T108" fmla="*/ 1 w 379"/>
                  <a:gd name="T109" fmla="*/ 76 h 139"/>
                  <a:gd name="T110" fmla="*/ 0 w 379"/>
                  <a:gd name="T111" fmla="*/ 69 h 13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9"/>
                  <a:gd name="T169" fmla="*/ 0 h 139"/>
                  <a:gd name="T170" fmla="*/ 379 w 379"/>
                  <a:gd name="T171" fmla="*/ 139 h 13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9" h="139">
                    <a:moveTo>
                      <a:pt x="190" y="0"/>
                    </a:moveTo>
                    <a:lnTo>
                      <a:pt x="190" y="0"/>
                    </a:lnTo>
                    <a:lnTo>
                      <a:pt x="190" y="0"/>
                    </a:lnTo>
                    <a:lnTo>
                      <a:pt x="228" y="1"/>
                    </a:lnTo>
                    <a:lnTo>
                      <a:pt x="264" y="5"/>
                    </a:lnTo>
                    <a:lnTo>
                      <a:pt x="295" y="11"/>
                    </a:lnTo>
                    <a:lnTo>
                      <a:pt x="324" y="20"/>
                    </a:lnTo>
                    <a:lnTo>
                      <a:pt x="336" y="24"/>
                    </a:lnTo>
                    <a:lnTo>
                      <a:pt x="347" y="30"/>
                    </a:lnTo>
                    <a:lnTo>
                      <a:pt x="356" y="35"/>
                    </a:lnTo>
                    <a:lnTo>
                      <a:pt x="364" y="42"/>
                    </a:lnTo>
                    <a:lnTo>
                      <a:pt x="371" y="49"/>
                    </a:lnTo>
                    <a:lnTo>
                      <a:pt x="375" y="55"/>
                    </a:lnTo>
                    <a:lnTo>
                      <a:pt x="378" y="62"/>
                    </a:lnTo>
                    <a:lnTo>
                      <a:pt x="379" y="69"/>
                    </a:lnTo>
                    <a:lnTo>
                      <a:pt x="379" y="69"/>
                    </a:lnTo>
                    <a:lnTo>
                      <a:pt x="378" y="76"/>
                    </a:lnTo>
                    <a:lnTo>
                      <a:pt x="375" y="82"/>
                    </a:lnTo>
                    <a:lnTo>
                      <a:pt x="371" y="89"/>
                    </a:lnTo>
                    <a:lnTo>
                      <a:pt x="364" y="96"/>
                    </a:lnTo>
                    <a:lnTo>
                      <a:pt x="356" y="103"/>
                    </a:lnTo>
                    <a:lnTo>
                      <a:pt x="347" y="108"/>
                    </a:lnTo>
                    <a:lnTo>
                      <a:pt x="336" y="114"/>
                    </a:lnTo>
                    <a:lnTo>
                      <a:pt x="324" y="119"/>
                    </a:lnTo>
                    <a:lnTo>
                      <a:pt x="295" y="127"/>
                    </a:lnTo>
                    <a:lnTo>
                      <a:pt x="264" y="134"/>
                    </a:lnTo>
                    <a:lnTo>
                      <a:pt x="228" y="138"/>
                    </a:lnTo>
                    <a:lnTo>
                      <a:pt x="190" y="139"/>
                    </a:lnTo>
                    <a:lnTo>
                      <a:pt x="190" y="139"/>
                    </a:lnTo>
                    <a:lnTo>
                      <a:pt x="190" y="127"/>
                    </a:lnTo>
                    <a:lnTo>
                      <a:pt x="190" y="127"/>
                    </a:lnTo>
                    <a:lnTo>
                      <a:pt x="190" y="127"/>
                    </a:lnTo>
                    <a:lnTo>
                      <a:pt x="222" y="126"/>
                    </a:lnTo>
                    <a:lnTo>
                      <a:pt x="252" y="123"/>
                    </a:lnTo>
                    <a:lnTo>
                      <a:pt x="279" y="118"/>
                    </a:lnTo>
                    <a:lnTo>
                      <a:pt x="302" y="111"/>
                    </a:lnTo>
                    <a:lnTo>
                      <a:pt x="321" y="101"/>
                    </a:lnTo>
                    <a:lnTo>
                      <a:pt x="329" y="97"/>
                    </a:lnTo>
                    <a:lnTo>
                      <a:pt x="336" y="92"/>
                    </a:lnTo>
                    <a:lnTo>
                      <a:pt x="341" y="86"/>
                    </a:lnTo>
                    <a:lnTo>
                      <a:pt x="345" y="81"/>
                    </a:lnTo>
                    <a:lnTo>
                      <a:pt x="348" y="74"/>
                    </a:lnTo>
                    <a:lnTo>
                      <a:pt x="348" y="69"/>
                    </a:lnTo>
                    <a:lnTo>
                      <a:pt x="348" y="69"/>
                    </a:lnTo>
                    <a:lnTo>
                      <a:pt x="348" y="69"/>
                    </a:lnTo>
                    <a:lnTo>
                      <a:pt x="348" y="63"/>
                    </a:lnTo>
                    <a:lnTo>
                      <a:pt x="345" y="57"/>
                    </a:lnTo>
                    <a:lnTo>
                      <a:pt x="341" y="51"/>
                    </a:lnTo>
                    <a:lnTo>
                      <a:pt x="336" y="46"/>
                    </a:lnTo>
                    <a:lnTo>
                      <a:pt x="329" y="40"/>
                    </a:lnTo>
                    <a:lnTo>
                      <a:pt x="321" y="36"/>
                    </a:lnTo>
                    <a:lnTo>
                      <a:pt x="302" y="28"/>
                    </a:lnTo>
                    <a:lnTo>
                      <a:pt x="279" y="20"/>
                    </a:lnTo>
                    <a:lnTo>
                      <a:pt x="252" y="15"/>
                    </a:lnTo>
                    <a:lnTo>
                      <a:pt x="222" y="12"/>
                    </a:lnTo>
                    <a:lnTo>
                      <a:pt x="190" y="11"/>
                    </a:lnTo>
                    <a:lnTo>
                      <a:pt x="190" y="11"/>
                    </a:lnTo>
                    <a:lnTo>
                      <a:pt x="190" y="0"/>
                    </a:lnTo>
                    <a:close/>
                    <a:moveTo>
                      <a:pt x="0" y="69"/>
                    </a:moveTo>
                    <a:lnTo>
                      <a:pt x="0" y="69"/>
                    </a:lnTo>
                    <a:lnTo>
                      <a:pt x="1" y="62"/>
                    </a:lnTo>
                    <a:lnTo>
                      <a:pt x="4" y="55"/>
                    </a:lnTo>
                    <a:lnTo>
                      <a:pt x="8" y="49"/>
                    </a:lnTo>
                    <a:lnTo>
                      <a:pt x="15" y="42"/>
                    </a:lnTo>
                    <a:lnTo>
                      <a:pt x="23" y="36"/>
                    </a:lnTo>
                    <a:lnTo>
                      <a:pt x="33" y="30"/>
                    </a:lnTo>
                    <a:lnTo>
                      <a:pt x="43" y="24"/>
                    </a:lnTo>
                    <a:lnTo>
                      <a:pt x="56" y="20"/>
                    </a:lnTo>
                    <a:lnTo>
                      <a:pt x="84" y="11"/>
                    </a:lnTo>
                    <a:lnTo>
                      <a:pt x="117" y="5"/>
                    </a:lnTo>
                    <a:lnTo>
                      <a:pt x="152" y="1"/>
                    </a:lnTo>
                    <a:lnTo>
                      <a:pt x="190" y="0"/>
                    </a:lnTo>
                    <a:lnTo>
                      <a:pt x="190" y="11"/>
                    </a:lnTo>
                    <a:lnTo>
                      <a:pt x="190" y="11"/>
                    </a:lnTo>
                    <a:lnTo>
                      <a:pt x="157" y="12"/>
                    </a:lnTo>
                    <a:lnTo>
                      <a:pt x="127" y="15"/>
                    </a:lnTo>
                    <a:lnTo>
                      <a:pt x="102" y="20"/>
                    </a:lnTo>
                    <a:lnTo>
                      <a:pt x="77" y="28"/>
                    </a:lnTo>
                    <a:lnTo>
                      <a:pt x="58" y="36"/>
                    </a:lnTo>
                    <a:lnTo>
                      <a:pt x="50" y="40"/>
                    </a:lnTo>
                    <a:lnTo>
                      <a:pt x="43" y="46"/>
                    </a:lnTo>
                    <a:lnTo>
                      <a:pt x="38" y="51"/>
                    </a:lnTo>
                    <a:lnTo>
                      <a:pt x="34" y="57"/>
                    </a:lnTo>
                    <a:lnTo>
                      <a:pt x="31" y="63"/>
                    </a:lnTo>
                    <a:lnTo>
                      <a:pt x="31" y="69"/>
                    </a:lnTo>
                    <a:lnTo>
                      <a:pt x="31" y="69"/>
                    </a:lnTo>
                    <a:lnTo>
                      <a:pt x="31" y="74"/>
                    </a:lnTo>
                    <a:lnTo>
                      <a:pt x="34" y="81"/>
                    </a:lnTo>
                    <a:lnTo>
                      <a:pt x="38" y="86"/>
                    </a:lnTo>
                    <a:lnTo>
                      <a:pt x="43" y="92"/>
                    </a:lnTo>
                    <a:lnTo>
                      <a:pt x="50" y="97"/>
                    </a:lnTo>
                    <a:lnTo>
                      <a:pt x="58" y="101"/>
                    </a:lnTo>
                    <a:lnTo>
                      <a:pt x="77" y="111"/>
                    </a:lnTo>
                    <a:lnTo>
                      <a:pt x="102" y="118"/>
                    </a:lnTo>
                    <a:lnTo>
                      <a:pt x="127" y="123"/>
                    </a:lnTo>
                    <a:lnTo>
                      <a:pt x="157" y="126"/>
                    </a:lnTo>
                    <a:lnTo>
                      <a:pt x="190" y="127"/>
                    </a:lnTo>
                    <a:lnTo>
                      <a:pt x="190" y="139"/>
                    </a:lnTo>
                    <a:lnTo>
                      <a:pt x="190" y="139"/>
                    </a:lnTo>
                    <a:lnTo>
                      <a:pt x="152" y="138"/>
                    </a:lnTo>
                    <a:lnTo>
                      <a:pt x="117" y="134"/>
                    </a:lnTo>
                    <a:lnTo>
                      <a:pt x="84" y="127"/>
                    </a:lnTo>
                    <a:lnTo>
                      <a:pt x="56" y="119"/>
                    </a:lnTo>
                    <a:lnTo>
                      <a:pt x="43" y="114"/>
                    </a:lnTo>
                    <a:lnTo>
                      <a:pt x="33" y="108"/>
                    </a:lnTo>
                    <a:lnTo>
                      <a:pt x="23" y="103"/>
                    </a:lnTo>
                    <a:lnTo>
                      <a:pt x="15" y="96"/>
                    </a:lnTo>
                    <a:lnTo>
                      <a:pt x="8" y="89"/>
                    </a:lnTo>
                    <a:lnTo>
                      <a:pt x="4" y="82"/>
                    </a:lnTo>
                    <a:lnTo>
                      <a:pt x="1" y="76"/>
                    </a:lnTo>
                    <a:lnTo>
                      <a:pt x="0" y="69"/>
                    </a:lnTo>
                    <a:lnTo>
                      <a:pt x="0" y="69"/>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02" name="Freeform 123"/>
              <p:cNvSpPr>
                <a:spLocks noEditPoints="1" noChangeArrowheads="1"/>
              </p:cNvSpPr>
              <p:nvPr/>
            </p:nvSpPr>
            <p:spPr bwMode="auto">
              <a:xfrm>
                <a:off x="76200" y="76200"/>
                <a:ext cx="450850" cy="452438"/>
              </a:xfrm>
              <a:custGeom>
                <a:avLst/>
                <a:gdLst>
                  <a:gd name="T0" fmla="*/ 142 w 284"/>
                  <a:gd name="T1" fmla="*/ 50 h 285"/>
                  <a:gd name="T2" fmla="*/ 190 w 284"/>
                  <a:gd name="T3" fmla="*/ 93 h 285"/>
                  <a:gd name="T4" fmla="*/ 218 w 284"/>
                  <a:gd name="T5" fmla="*/ 120 h 285"/>
                  <a:gd name="T6" fmla="*/ 258 w 284"/>
                  <a:gd name="T7" fmla="*/ 176 h 285"/>
                  <a:gd name="T8" fmla="*/ 277 w 284"/>
                  <a:gd name="T9" fmla="*/ 214 h 285"/>
                  <a:gd name="T10" fmla="*/ 283 w 284"/>
                  <a:gd name="T11" fmla="*/ 237 h 285"/>
                  <a:gd name="T12" fmla="*/ 284 w 284"/>
                  <a:gd name="T13" fmla="*/ 256 h 285"/>
                  <a:gd name="T14" fmla="*/ 280 w 284"/>
                  <a:gd name="T15" fmla="*/ 271 h 285"/>
                  <a:gd name="T16" fmla="*/ 276 w 284"/>
                  <a:gd name="T17" fmla="*/ 276 h 285"/>
                  <a:gd name="T18" fmla="*/ 266 w 284"/>
                  <a:gd name="T19" fmla="*/ 283 h 285"/>
                  <a:gd name="T20" fmla="*/ 254 w 284"/>
                  <a:gd name="T21" fmla="*/ 285 h 285"/>
                  <a:gd name="T22" fmla="*/ 223 w 284"/>
                  <a:gd name="T23" fmla="*/ 280 h 285"/>
                  <a:gd name="T24" fmla="*/ 184 w 284"/>
                  <a:gd name="T25" fmla="*/ 262 h 285"/>
                  <a:gd name="T26" fmla="*/ 142 w 284"/>
                  <a:gd name="T27" fmla="*/ 235 h 285"/>
                  <a:gd name="T28" fmla="*/ 142 w 284"/>
                  <a:gd name="T29" fmla="*/ 219 h 285"/>
                  <a:gd name="T30" fmla="*/ 177 w 284"/>
                  <a:gd name="T31" fmla="*/ 243 h 285"/>
                  <a:gd name="T32" fmla="*/ 209 w 284"/>
                  <a:gd name="T33" fmla="*/ 257 h 285"/>
                  <a:gd name="T34" fmla="*/ 235 w 284"/>
                  <a:gd name="T35" fmla="*/ 261 h 285"/>
                  <a:gd name="T36" fmla="*/ 246 w 284"/>
                  <a:gd name="T37" fmla="*/ 260 h 285"/>
                  <a:gd name="T38" fmla="*/ 254 w 284"/>
                  <a:gd name="T39" fmla="*/ 254 h 285"/>
                  <a:gd name="T40" fmla="*/ 254 w 284"/>
                  <a:gd name="T41" fmla="*/ 254 h 285"/>
                  <a:gd name="T42" fmla="*/ 260 w 284"/>
                  <a:gd name="T43" fmla="*/ 243 h 285"/>
                  <a:gd name="T44" fmla="*/ 261 w 284"/>
                  <a:gd name="T45" fmla="*/ 230 h 285"/>
                  <a:gd name="T46" fmla="*/ 258 w 284"/>
                  <a:gd name="T47" fmla="*/ 212 h 285"/>
                  <a:gd name="T48" fmla="*/ 239 w 284"/>
                  <a:gd name="T49" fmla="*/ 170 h 285"/>
                  <a:gd name="T50" fmla="*/ 205 w 284"/>
                  <a:gd name="T51" fmla="*/ 124 h 285"/>
                  <a:gd name="T52" fmla="*/ 184 w 284"/>
                  <a:gd name="T53" fmla="*/ 101 h 285"/>
                  <a:gd name="T54" fmla="*/ 142 w 284"/>
                  <a:gd name="T55" fmla="*/ 65 h 285"/>
                  <a:gd name="T56" fmla="*/ 8 w 284"/>
                  <a:gd name="T57" fmla="*/ 8 h 285"/>
                  <a:gd name="T58" fmla="*/ 12 w 284"/>
                  <a:gd name="T59" fmla="*/ 5 h 285"/>
                  <a:gd name="T60" fmla="*/ 23 w 284"/>
                  <a:gd name="T61" fmla="*/ 0 h 285"/>
                  <a:gd name="T62" fmla="*/ 44 w 284"/>
                  <a:gd name="T63" fmla="*/ 0 h 285"/>
                  <a:gd name="T64" fmla="*/ 79 w 284"/>
                  <a:gd name="T65" fmla="*/ 11 h 285"/>
                  <a:gd name="T66" fmla="*/ 120 w 284"/>
                  <a:gd name="T67" fmla="*/ 34 h 285"/>
                  <a:gd name="T68" fmla="*/ 142 w 284"/>
                  <a:gd name="T69" fmla="*/ 65 h 285"/>
                  <a:gd name="T70" fmla="*/ 124 w 284"/>
                  <a:gd name="T71" fmla="*/ 51 h 285"/>
                  <a:gd name="T72" fmla="*/ 89 w 284"/>
                  <a:gd name="T73" fmla="*/ 32 h 285"/>
                  <a:gd name="T74" fmla="*/ 60 w 284"/>
                  <a:gd name="T75" fmla="*/ 23 h 285"/>
                  <a:gd name="T76" fmla="*/ 43 w 284"/>
                  <a:gd name="T77" fmla="*/ 23 h 285"/>
                  <a:gd name="T78" fmla="*/ 33 w 284"/>
                  <a:gd name="T79" fmla="*/ 27 h 285"/>
                  <a:gd name="T80" fmla="*/ 29 w 284"/>
                  <a:gd name="T81" fmla="*/ 29 h 285"/>
                  <a:gd name="T82" fmla="*/ 24 w 284"/>
                  <a:gd name="T83" fmla="*/ 40 h 285"/>
                  <a:gd name="T84" fmla="*/ 23 w 284"/>
                  <a:gd name="T85" fmla="*/ 55 h 285"/>
                  <a:gd name="T86" fmla="*/ 25 w 284"/>
                  <a:gd name="T87" fmla="*/ 71 h 285"/>
                  <a:gd name="T88" fmla="*/ 44 w 284"/>
                  <a:gd name="T89" fmla="*/ 113 h 285"/>
                  <a:gd name="T90" fmla="*/ 78 w 284"/>
                  <a:gd name="T91" fmla="*/ 159 h 285"/>
                  <a:gd name="T92" fmla="*/ 100 w 284"/>
                  <a:gd name="T93" fmla="*/ 184 h 285"/>
                  <a:gd name="T94" fmla="*/ 142 w 284"/>
                  <a:gd name="T95" fmla="*/ 219 h 285"/>
                  <a:gd name="T96" fmla="*/ 142 w 284"/>
                  <a:gd name="T97" fmla="*/ 235 h 285"/>
                  <a:gd name="T98" fmla="*/ 93 w 284"/>
                  <a:gd name="T99" fmla="*/ 192 h 285"/>
                  <a:gd name="T100" fmla="*/ 66 w 284"/>
                  <a:gd name="T101" fmla="*/ 164 h 285"/>
                  <a:gd name="T102" fmla="*/ 25 w 284"/>
                  <a:gd name="T103" fmla="*/ 108 h 285"/>
                  <a:gd name="T104" fmla="*/ 6 w 284"/>
                  <a:gd name="T105" fmla="*/ 70 h 285"/>
                  <a:gd name="T106" fmla="*/ 1 w 284"/>
                  <a:gd name="T107" fmla="*/ 47 h 285"/>
                  <a:gd name="T108" fmla="*/ 0 w 284"/>
                  <a:gd name="T109" fmla="*/ 28 h 285"/>
                  <a:gd name="T110" fmla="*/ 4 w 284"/>
                  <a:gd name="T111" fmla="*/ 13 h 285"/>
                  <a:gd name="T112" fmla="*/ 8 w 284"/>
                  <a:gd name="T113" fmla="*/ 8 h 2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4"/>
                  <a:gd name="T172" fmla="*/ 0 h 285"/>
                  <a:gd name="T173" fmla="*/ 284 w 284"/>
                  <a:gd name="T174" fmla="*/ 285 h 2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4" h="285">
                    <a:moveTo>
                      <a:pt x="142" y="50"/>
                    </a:moveTo>
                    <a:lnTo>
                      <a:pt x="142" y="50"/>
                    </a:lnTo>
                    <a:lnTo>
                      <a:pt x="166" y="70"/>
                    </a:lnTo>
                    <a:lnTo>
                      <a:pt x="190" y="93"/>
                    </a:lnTo>
                    <a:lnTo>
                      <a:pt x="190" y="93"/>
                    </a:lnTo>
                    <a:lnTo>
                      <a:pt x="218" y="120"/>
                    </a:lnTo>
                    <a:lnTo>
                      <a:pt x="239" y="149"/>
                    </a:lnTo>
                    <a:lnTo>
                      <a:pt x="258" y="176"/>
                    </a:lnTo>
                    <a:lnTo>
                      <a:pt x="272" y="201"/>
                    </a:lnTo>
                    <a:lnTo>
                      <a:pt x="277" y="214"/>
                    </a:lnTo>
                    <a:lnTo>
                      <a:pt x="280" y="226"/>
                    </a:lnTo>
                    <a:lnTo>
                      <a:pt x="283" y="237"/>
                    </a:lnTo>
                    <a:lnTo>
                      <a:pt x="284" y="246"/>
                    </a:lnTo>
                    <a:lnTo>
                      <a:pt x="284" y="256"/>
                    </a:lnTo>
                    <a:lnTo>
                      <a:pt x="283" y="264"/>
                    </a:lnTo>
                    <a:lnTo>
                      <a:pt x="280" y="271"/>
                    </a:lnTo>
                    <a:lnTo>
                      <a:pt x="276" y="276"/>
                    </a:lnTo>
                    <a:lnTo>
                      <a:pt x="276" y="276"/>
                    </a:lnTo>
                    <a:lnTo>
                      <a:pt x="272" y="280"/>
                    </a:lnTo>
                    <a:lnTo>
                      <a:pt x="266" y="283"/>
                    </a:lnTo>
                    <a:lnTo>
                      <a:pt x="261" y="284"/>
                    </a:lnTo>
                    <a:lnTo>
                      <a:pt x="254" y="285"/>
                    </a:lnTo>
                    <a:lnTo>
                      <a:pt x="239" y="284"/>
                    </a:lnTo>
                    <a:lnTo>
                      <a:pt x="223" y="280"/>
                    </a:lnTo>
                    <a:lnTo>
                      <a:pt x="204" y="273"/>
                    </a:lnTo>
                    <a:lnTo>
                      <a:pt x="184" y="262"/>
                    </a:lnTo>
                    <a:lnTo>
                      <a:pt x="163" y="250"/>
                    </a:lnTo>
                    <a:lnTo>
                      <a:pt x="142" y="235"/>
                    </a:lnTo>
                    <a:lnTo>
                      <a:pt x="142" y="219"/>
                    </a:lnTo>
                    <a:lnTo>
                      <a:pt x="142" y="219"/>
                    </a:lnTo>
                    <a:lnTo>
                      <a:pt x="159" y="233"/>
                    </a:lnTo>
                    <a:lnTo>
                      <a:pt x="177" y="243"/>
                    </a:lnTo>
                    <a:lnTo>
                      <a:pt x="195" y="252"/>
                    </a:lnTo>
                    <a:lnTo>
                      <a:pt x="209" y="257"/>
                    </a:lnTo>
                    <a:lnTo>
                      <a:pt x="223" y="261"/>
                    </a:lnTo>
                    <a:lnTo>
                      <a:pt x="235" y="261"/>
                    </a:lnTo>
                    <a:lnTo>
                      <a:pt x="241" y="261"/>
                    </a:lnTo>
                    <a:lnTo>
                      <a:pt x="246" y="260"/>
                    </a:lnTo>
                    <a:lnTo>
                      <a:pt x="250" y="257"/>
                    </a:lnTo>
                    <a:lnTo>
                      <a:pt x="254" y="254"/>
                    </a:lnTo>
                    <a:lnTo>
                      <a:pt x="254" y="254"/>
                    </a:lnTo>
                    <a:lnTo>
                      <a:pt x="254" y="254"/>
                    </a:lnTo>
                    <a:lnTo>
                      <a:pt x="258" y="249"/>
                    </a:lnTo>
                    <a:lnTo>
                      <a:pt x="260" y="243"/>
                    </a:lnTo>
                    <a:lnTo>
                      <a:pt x="261" y="237"/>
                    </a:lnTo>
                    <a:lnTo>
                      <a:pt x="261" y="230"/>
                    </a:lnTo>
                    <a:lnTo>
                      <a:pt x="260" y="220"/>
                    </a:lnTo>
                    <a:lnTo>
                      <a:pt x="258" y="212"/>
                    </a:lnTo>
                    <a:lnTo>
                      <a:pt x="250" y="192"/>
                    </a:lnTo>
                    <a:lnTo>
                      <a:pt x="239" y="170"/>
                    </a:lnTo>
                    <a:lnTo>
                      <a:pt x="223" y="147"/>
                    </a:lnTo>
                    <a:lnTo>
                      <a:pt x="205" y="124"/>
                    </a:lnTo>
                    <a:lnTo>
                      <a:pt x="184" y="101"/>
                    </a:lnTo>
                    <a:lnTo>
                      <a:pt x="184" y="101"/>
                    </a:lnTo>
                    <a:lnTo>
                      <a:pt x="162" y="81"/>
                    </a:lnTo>
                    <a:lnTo>
                      <a:pt x="142" y="65"/>
                    </a:lnTo>
                    <a:lnTo>
                      <a:pt x="142" y="50"/>
                    </a:lnTo>
                    <a:close/>
                    <a:moveTo>
                      <a:pt x="8" y="8"/>
                    </a:moveTo>
                    <a:lnTo>
                      <a:pt x="8" y="8"/>
                    </a:lnTo>
                    <a:lnTo>
                      <a:pt x="12" y="5"/>
                    </a:lnTo>
                    <a:lnTo>
                      <a:pt x="17" y="2"/>
                    </a:lnTo>
                    <a:lnTo>
                      <a:pt x="23" y="0"/>
                    </a:lnTo>
                    <a:lnTo>
                      <a:pt x="29" y="0"/>
                    </a:lnTo>
                    <a:lnTo>
                      <a:pt x="44" y="0"/>
                    </a:lnTo>
                    <a:lnTo>
                      <a:pt x="60" y="4"/>
                    </a:lnTo>
                    <a:lnTo>
                      <a:pt x="79" y="11"/>
                    </a:lnTo>
                    <a:lnTo>
                      <a:pt x="100" y="21"/>
                    </a:lnTo>
                    <a:lnTo>
                      <a:pt x="120" y="34"/>
                    </a:lnTo>
                    <a:lnTo>
                      <a:pt x="142" y="50"/>
                    </a:lnTo>
                    <a:lnTo>
                      <a:pt x="142" y="65"/>
                    </a:lnTo>
                    <a:lnTo>
                      <a:pt x="142" y="65"/>
                    </a:lnTo>
                    <a:lnTo>
                      <a:pt x="124" y="51"/>
                    </a:lnTo>
                    <a:lnTo>
                      <a:pt x="107" y="40"/>
                    </a:lnTo>
                    <a:lnTo>
                      <a:pt x="89" y="32"/>
                    </a:lnTo>
                    <a:lnTo>
                      <a:pt x="74" y="27"/>
                    </a:lnTo>
                    <a:lnTo>
                      <a:pt x="60" y="23"/>
                    </a:lnTo>
                    <a:lnTo>
                      <a:pt x="48" y="23"/>
                    </a:lnTo>
                    <a:lnTo>
                      <a:pt x="43" y="23"/>
                    </a:lnTo>
                    <a:lnTo>
                      <a:pt x="37" y="24"/>
                    </a:lnTo>
                    <a:lnTo>
                      <a:pt x="33" y="27"/>
                    </a:lnTo>
                    <a:lnTo>
                      <a:pt x="29" y="29"/>
                    </a:lnTo>
                    <a:lnTo>
                      <a:pt x="29" y="29"/>
                    </a:lnTo>
                    <a:lnTo>
                      <a:pt x="25" y="35"/>
                    </a:lnTo>
                    <a:lnTo>
                      <a:pt x="24" y="40"/>
                    </a:lnTo>
                    <a:lnTo>
                      <a:pt x="23" y="47"/>
                    </a:lnTo>
                    <a:lnTo>
                      <a:pt x="23" y="55"/>
                    </a:lnTo>
                    <a:lnTo>
                      <a:pt x="24" y="63"/>
                    </a:lnTo>
                    <a:lnTo>
                      <a:pt x="25" y="71"/>
                    </a:lnTo>
                    <a:lnTo>
                      <a:pt x="33" y="92"/>
                    </a:lnTo>
                    <a:lnTo>
                      <a:pt x="44" y="113"/>
                    </a:lnTo>
                    <a:lnTo>
                      <a:pt x="60" y="136"/>
                    </a:lnTo>
                    <a:lnTo>
                      <a:pt x="78" y="159"/>
                    </a:lnTo>
                    <a:lnTo>
                      <a:pt x="100" y="184"/>
                    </a:lnTo>
                    <a:lnTo>
                      <a:pt x="100" y="184"/>
                    </a:lnTo>
                    <a:lnTo>
                      <a:pt x="121" y="203"/>
                    </a:lnTo>
                    <a:lnTo>
                      <a:pt x="142" y="219"/>
                    </a:lnTo>
                    <a:lnTo>
                      <a:pt x="142" y="235"/>
                    </a:lnTo>
                    <a:lnTo>
                      <a:pt x="142" y="235"/>
                    </a:lnTo>
                    <a:lnTo>
                      <a:pt x="117" y="215"/>
                    </a:lnTo>
                    <a:lnTo>
                      <a:pt x="93" y="192"/>
                    </a:lnTo>
                    <a:lnTo>
                      <a:pt x="93" y="192"/>
                    </a:lnTo>
                    <a:lnTo>
                      <a:pt x="66" y="164"/>
                    </a:lnTo>
                    <a:lnTo>
                      <a:pt x="44" y="135"/>
                    </a:lnTo>
                    <a:lnTo>
                      <a:pt x="25" y="108"/>
                    </a:lnTo>
                    <a:lnTo>
                      <a:pt x="12" y="82"/>
                    </a:lnTo>
                    <a:lnTo>
                      <a:pt x="6" y="70"/>
                    </a:lnTo>
                    <a:lnTo>
                      <a:pt x="4" y="58"/>
                    </a:lnTo>
                    <a:lnTo>
                      <a:pt x="1" y="47"/>
                    </a:lnTo>
                    <a:lnTo>
                      <a:pt x="0" y="38"/>
                    </a:lnTo>
                    <a:lnTo>
                      <a:pt x="0" y="28"/>
                    </a:lnTo>
                    <a:lnTo>
                      <a:pt x="1" y="20"/>
                    </a:lnTo>
                    <a:lnTo>
                      <a:pt x="4" y="13"/>
                    </a:lnTo>
                    <a:lnTo>
                      <a:pt x="8" y="8"/>
                    </a:lnTo>
                    <a:lnTo>
                      <a:pt x="8" y="8"/>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03" name="Freeform 124"/>
              <p:cNvSpPr>
                <a:spLocks noEditPoints="1" noChangeArrowheads="1"/>
              </p:cNvSpPr>
              <p:nvPr/>
            </p:nvSpPr>
            <p:spPr bwMode="auto">
              <a:xfrm>
                <a:off x="76200" y="76200"/>
                <a:ext cx="450850" cy="452438"/>
              </a:xfrm>
              <a:custGeom>
                <a:avLst/>
                <a:gdLst>
                  <a:gd name="T0" fmla="*/ 142 w 284"/>
                  <a:gd name="T1" fmla="*/ 50 h 285"/>
                  <a:gd name="T2" fmla="*/ 184 w 284"/>
                  <a:gd name="T3" fmla="*/ 21 h 285"/>
                  <a:gd name="T4" fmla="*/ 223 w 284"/>
                  <a:gd name="T5" fmla="*/ 4 h 285"/>
                  <a:gd name="T6" fmla="*/ 254 w 284"/>
                  <a:gd name="T7" fmla="*/ 0 h 285"/>
                  <a:gd name="T8" fmla="*/ 266 w 284"/>
                  <a:gd name="T9" fmla="*/ 2 h 285"/>
                  <a:gd name="T10" fmla="*/ 276 w 284"/>
                  <a:gd name="T11" fmla="*/ 8 h 285"/>
                  <a:gd name="T12" fmla="*/ 280 w 284"/>
                  <a:gd name="T13" fmla="*/ 13 h 285"/>
                  <a:gd name="T14" fmla="*/ 284 w 284"/>
                  <a:gd name="T15" fmla="*/ 28 h 285"/>
                  <a:gd name="T16" fmla="*/ 283 w 284"/>
                  <a:gd name="T17" fmla="*/ 47 h 285"/>
                  <a:gd name="T18" fmla="*/ 277 w 284"/>
                  <a:gd name="T19" fmla="*/ 70 h 285"/>
                  <a:gd name="T20" fmla="*/ 258 w 284"/>
                  <a:gd name="T21" fmla="*/ 108 h 285"/>
                  <a:gd name="T22" fmla="*/ 218 w 284"/>
                  <a:gd name="T23" fmla="*/ 164 h 285"/>
                  <a:gd name="T24" fmla="*/ 190 w 284"/>
                  <a:gd name="T25" fmla="*/ 192 h 285"/>
                  <a:gd name="T26" fmla="*/ 142 w 284"/>
                  <a:gd name="T27" fmla="*/ 235 h 285"/>
                  <a:gd name="T28" fmla="*/ 142 w 284"/>
                  <a:gd name="T29" fmla="*/ 219 h 285"/>
                  <a:gd name="T30" fmla="*/ 184 w 284"/>
                  <a:gd name="T31" fmla="*/ 184 h 285"/>
                  <a:gd name="T32" fmla="*/ 205 w 284"/>
                  <a:gd name="T33" fmla="*/ 159 h 285"/>
                  <a:gd name="T34" fmla="*/ 239 w 284"/>
                  <a:gd name="T35" fmla="*/ 113 h 285"/>
                  <a:gd name="T36" fmla="*/ 258 w 284"/>
                  <a:gd name="T37" fmla="*/ 71 h 285"/>
                  <a:gd name="T38" fmla="*/ 261 w 284"/>
                  <a:gd name="T39" fmla="*/ 55 h 285"/>
                  <a:gd name="T40" fmla="*/ 260 w 284"/>
                  <a:gd name="T41" fmla="*/ 40 h 285"/>
                  <a:gd name="T42" fmla="*/ 254 w 284"/>
                  <a:gd name="T43" fmla="*/ 29 h 285"/>
                  <a:gd name="T44" fmla="*/ 254 w 284"/>
                  <a:gd name="T45" fmla="*/ 29 h 285"/>
                  <a:gd name="T46" fmla="*/ 246 w 284"/>
                  <a:gd name="T47" fmla="*/ 24 h 285"/>
                  <a:gd name="T48" fmla="*/ 235 w 284"/>
                  <a:gd name="T49" fmla="*/ 23 h 285"/>
                  <a:gd name="T50" fmla="*/ 209 w 284"/>
                  <a:gd name="T51" fmla="*/ 27 h 285"/>
                  <a:gd name="T52" fmla="*/ 177 w 284"/>
                  <a:gd name="T53" fmla="*/ 40 h 285"/>
                  <a:gd name="T54" fmla="*/ 142 w 284"/>
                  <a:gd name="T55" fmla="*/ 65 h 285"/>
                  <a:gd name="T56" fmla="*/ 8 w 284"/>
                  <a:gd name="T57" fmla="*/ 276 h 285"/>
                  <a:gd name="T58" fmla="*/ 4 w 284"/>
                  <a:gd name="T59" fmla="*/ 271 h 285"/>
                  <a:gd name="T60" fmla="*/ 0 w 284"/>
                  <a:gd name="T61" fmla="*/ 256 h 285"/>
                  <a:gd name="T62" fmla="*/ 1 w 284"/>
                  <a:gd name="T63" fmla="*/ 237 h 285"/>
                  <a:gd name="T64" fmla="*/ 6 w 284"/>
                  <a:gd name="T65" fmla="*/ 214 h 285"/>
                  <a:gd name="T66" fmla="*/ 25 w 284"/>
                  <a:gd name="T67" fmla="*/ 176 h 285"/>
                  <a:gd name="T68" fmla="*/ 66 w 284"/>
                  <a:gd name="T69" fmla="*/ 120 h 285"/>
                  <a:gd name="T70" fmla="*/ 93 w 284"/>
                  <a:gd name="T71" fmla="*/ 93 h 285"/>
                  <a:gd name="T72" fmla="*/ 142 w 284"/>
                  <a:gd name="T73" fmla="*/ 50 h 285"/>
                  <a:gd name="T74" fmla="*/ 142 w 284"/>
                  <a:gd name="T75" fmla="*/ 65 h 285"/>
                  <a:gd name="T76" fmla="*/ 100 w 284"/>
                  <a:gd name="T77" fmla="*/ 101 h 285"/>
                  <a:gd name="T78" fmla="*/ 78 w 284"/>
                  <a:gd name="T79" fmla="*/ 124 h 285"/>
                  <a:gd name="T80" fmla="*/ 44 w 284"/>
                  <a:gd name="T81" fmla="*/ 170 h 285"/>
                  <a:gd name="T82" fmla="*/ 25 w 284"/>
                  <a:gd name="T83" fmla="*/ 212 h 285"/>
                  <a:gd name="T84" fmla="*/ 23 w 284"/>
                  <a:gd name="T85" fmla="*/ 230 h 285"/>
                  <a:gd name="T86" fmla="*/ 24 w 284"/>
                  <a:gd name="T87" fmla="*/ 243 h 285"/>
                  <a:gd name="T88" fmla="*/ 29 w 284"/>
                  <a:gd name="T89" fmla="*/ 254 h 285"/>
                  <a:gd name="T90" fmla="*/ 33 w 284"/>
                  <a:gd name="T91" fmla="*/ 257 h 285"/>
                  <a:gd name="T92" fmla="*/ 43 w 284"/>
                  <a:gd name="T93" fmla="*/ 261 h 285"/>
                  <a:gd name="T94" fmla="*/ 60 w 284"/>
                  <a:gd name="T95" fmla="*/ 261 h 285"/>
                  <a:gd name="T96" fmla="*/ 89 w 284"/>
                  <a:gd name="T97" fmla="*/ 252 h 285"/>
                  <a:gd name="T98" fmla="*/ 124 w 284"/>
                  <a:gd name="T99" fmla="*/ 233 h 285"/>
                  <a:gd name="T100" fmla="*/ 142 w 284"/>
                  <a:gd name="T101" fmla="*/ 235 h 285"/>
                  <a:gd name="T102" fmla="*/ 120 w 284"/>
                  <a:gd name="T103" fmla="*/ 250 h 285"/>
                  <a:gd name="T104" fmla="*/ 79 w 284"/>
                  <a:gd name="T105" fmla="*/ 273 h 285"/>
                  <a:gd name="T106" fmla="*/ 44 w 284"/>
                  <a:gd name="T107" fmla="*/ 284 h 285"/>
                  <a:gd name="T108" fmla="*/ 23 w 284"/>
                  <a:gd name="T109" fmla="*/ 284 h 285"/>
                  <a:gd name="T110" fmla="*/ 12 w 284"/>
                  <a:gd name="T111" fmla="*/ 280 h 285"/>
                  <a:gd name="T112" fmla="*/ 8 w 284"/>
                  <a:gd name="T113" fmla="*/ 276 h 2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4"/>
                  <a:gd name="T172" fmla="*/ 0 h 285"/>
                  <a:gd name="T173" fmla="*/ 284 w 284"/>
                  <a:gd name="T174" fmla="*/ 285 h 2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4" h="285">
                    <a:moveTo>
                      <a:pt x="142" y="50"/>
                    </a:moveTo>
                    <a:lnTo>
                      <a:pt x="142" y="50"/>
                    </a:lnTo>
                    <a:lnTo>
                      <a:pt x="163" y="34"/>
                    </a:lnTo>
                    <a:lnTo>
                      <a:pt x="184" y="21"/>
                    </a:lnTo>
                    <a:lnTo>
                      <a:pt x="204" y="11"/>
                    </a:lnTo>
                    <a:lnTo>
                      <a:pt x="223" y="4"/>
                    </a:lnTo>
                    <a:lnTo>
                      <a:pt x="239" y="0"/>
                    </a:lnTo>
                    <a:lnTo>
                      <a:pt x="254" y="0"/>
                    </a:lnTo>
                    <a:lnTo>
                      <a:pt x="261" y="0"/>
                    </a:lnTo>
                    <a:lnTo>
                      <a:pt x="266" y="2"/>
                    </a:lnTo>
                    <a:lnTo>
                      <a:pt x="272" y="4"/>
                    </a:lnTo>
                    <a:lnTo>
                      <a:pt x="276" y="8"/>
                    </a:lnTo>
                    <a:lnTo>
                      <a:pt x="276" y="8"/>
                    </a:lnTo>
                    <a:lnTo>
                      <a:pt x="280" y="13"/>
                    </a:lnTo>
                    <a:lnTo>
                      <a:pt x="283" y="20"/>
                    </a:lnTo>
                    <a:lnTo>
                      <a:pt x="284" y="28"/>
                    </a:lnTo>
                    <a:lnTo>
                      <a:pt x="284" y="38"/>
                    </a:lnTo>
                    <a:lnTo>
                      <a:pt x="283" y="47"/>
                    </a:lnTo>
                    <a:lnTo>
                      <a:pt x="280" y="58"/>
                    </a:lnTo>
                    <a:lnTo>
                      <a:pt x="277" y="70"/>
                    </a:lnTo>
                    <a:lnTo>
                      <a:pt x="272" y="82"/>
                    </a:lnTo>
                    <a:lnTo>
                      <a:pt x="258" y="108"/>
                    </a:lnTo>
                    <a:lnTo>
                      <a:pt x="239" y="135"/>
                    </a:lnTo>
                    <a:lnTo>
                      <a:pt x="218" y="164"/>
                    </a:lnTo>
                    <a:lnTo>
                      <a:pt x="190" y="192"/>
                    </a:lnTo>
                    <a:lnTo>
                      <a:pt x="190" y="192"/>
                    </a:lnTo>
                    <a:lnTo>
                      <a:pt x="166" y="215"/>
                    </a:lnTo>
                    <a:lnTo>
                      <a:pt x="142" y="235"/>
                    </a:lnTo>
                    <a:lnTo>
                      <a:pt x="142" y="219"/>
                    </a:lnTo>
                    <a:lnTo>
                      <a:pt x="142" y="219"/>
                    </a:lnTo>
                    <a:lnTo>
                      <a:pt x="162" y="203"/>
                    </a:lnTo>
                    <a:lnTo>
                      <a:pt x="184" y="184"/>
                    </a:lnTo>
                    <a:lnTo>
                      <a:pt x="184" y="184"/>
                    </a:lnTo>
                    <a:lnTo>
                      <a:pt x="205" y="159"/>
                    </a:lnTo>
                    <a:lnTo>
                      <a:pt x="223" y="136"/>
                    </a:lnTo>
                    <a:lnTo>
                      <a:pt x="239" y="113"/>
                    </a:lnTo>
                    <a:lnTo>
                      <a:pt x="250" y="92"/>
                    </a:lnTo>
                    <a:lnTo>
                      <a:pt x="258" y="71"/>
                    </a:lnTo>
                    <a:lnTo>
                      <a:pt x="260" y="63"/>
                    </a:lnTo>
                    <a:lnTo>
                      <a:pt x="261" y="55"/>
                    </a:lnTo>
                    <a:lnTo>
                      <a:pt x="261" y="47"/>
                    </a:lnTo>
                    <a:lnTo>
                      <a:pt x="260" y="40"/>
                    </a:lnTo>
                    <a:lnTo>
                      <a:pt x="258" y="35"/>
                    </a:lnTo>
                    <a:lnTo>
                      <a:pt x="254" y="29"/>
                    </a:lnTo>
                    <a:lnTo>
                      <a:pt x="254" y="29"/>
                    </a:lnTo>
                    <a:lnTo>
                      <a:pt x="254" y="29"/>
                    </a:lnTo>
                    <a:lnTo>
                      <a:pt x="250" y="27"/>
                    </a:lnTo>
                    <a:lnTo>
                      <a:pt x="246" y="24"/>
                    </a:lnTo>
                    <a:lnTo>
                      <a:pt x="241" y="23"/>
                    </a:lnTo>
                    <a:lnTo>
                      <a:pt x="235" y="23"/>
                    </a:lnTo>
                    <a:lnTo>
                      <a:pt x="223" y="23"/>
                    </a:lnTo>
                    <a:lnTo>
                      <a:pt x="209" y="27"/>
                    </a:lnTo>
                    <a:lnTo>
                      <a:pt x="195" y="32"/>
                    </a:lnTo>
                    <a:lnTo>
                      <a:pt x="177" y="40"/>
                    </a:lnTo>
                    <a:lnTo>
                      <a:pt x="159" y="51"/>
                    </a:lnTo>
                    <a:lnTo>
                      <a:pt x="142" y="65"/>
                    </a:lnTo>
                    <a:lnTo>
                      <a:pt x="142" y="50"/>
                    </a:lnTo>
                    <a:close/>
                    <a:moveTo>
                      <a:pt x="8" y="276"/>
                    </a:moveTo>
                    <a:lnTo>
                      <a:pt x="8" y="276"/>
                    </a:lnTo>
                    <a:lnTo>
                      <a:pt x="4" y="271"/>
                    </a:lnTo>
                    <a:lnTo>
                      <a:pt x="1" y="264"/>
                    </a:lnTo>
                    <a:lnTo>
                      <a:pt x="0" y="256"/>
                    </a:lnTo>
                    <a:lnTo>
                      <a:pt x="0" y="246"/>
                    </a:lnTo>
                    <a:lnTo>
                      <a:pt x="1" y="237"/>
                    </a:lnTo>
                    <a:lnTo>
                      <a:pt x="4" y="226"/>
                    </a:lnTo>
                    <a:lnTo>
                      <a:pt x="6" y="214"/>
                    </a:lnTo>
                    <a:lnTo>
                      <a:pt x="12" y="201"/>
                    </a:lnTo>
                    <a:lnTo>
                      <a:pt x="25" y="176"/>
                    </a:lnTo>
                    <a:lnTo>
                      <a:pt x="44" y="149"/>
                    </a:lnTo>
                    <a:lnTo>
                      <a:pt x="66" y="120"/>
                    </a:lnTo>
                    <a:lnTo>
                      <a:pt x="93" y="93"/>
                    </a:lnTo>
                    <a:lnTo>
                      <a:pt x="93" y="93"/>
                    </a:lnTo>
                    <a:lnTo>
                      <a:pt x="117" y="70"/>
                    </a:lnTo>
                    <a:lnTo>
                      <a:pt x="142" y="50"/>
                    </a:lnTo>
                    <a:lnTo>
                      <a:pt x="142" y="65"/>
                    </a:lnTo>
                    <a:lnTo>
                      <a:pt x="142" y="65"/>
                    </a:lnTo>
                    <a:lnTo>
                      <a:pt x="121" y="81"/>
                    </a:lnTo>
                    <a:lnTo>
                      <a:pt x="100" y="101"/>
                    </a:lnTo>
                    <a:lnTo>
                      <a:pt x="100" y="101"/>
                    </a:lnTo>
                    <a:lnTo>
                      <a:pt x="78" y="124"/>
                    </a:lnTo>
                    <a:lnTo>
                      <a:pt x="60" y="147"/>
                    </a:lnTo>
                    <a:lnTo>
                      <a:pt x="44" y="170"/>
                    </a:lnTo>
                    <a:lnTo>
                      <a:pt x="33" y="192"/>
                    </a:lnTo>
                    <a:lnTo>
                      <a:pt x="25" y="212"/>
                    </a:lnTo>
                    <a:lnTo>
                      <a:pt x="24" y="220"/>
                    </a:lnTo>
                    <a:lnTo>
                      <a:pt x="23" y="230"/>
                    </a:lnTo>
                    <a:lnTo>
                      <a:pt x="23" y="237"/>
                    </a:lnTo>
                    <a:lnTo>
                      <a:pt x="24" y="243"/>
                    </a:lnTo>
                    <a:lnTo>
                      <a:pt x="25" y="249"/>
                    </a:lnTo>
                    <a:lnTo>
                      <a:pt x="29" y="254"/>
                    </a:lnTo>
                    <a:lnTo>
                      <a:pt x="29" y="254"/>
                    </a:lnTo>
                    <a:lnTo>
                      <a:pt x="33" y="257"/>
                    </a:lnTo>
                    <a:lnTo>
                      <a:pt x="37" y="260"/>
                    </a:lnTo>
                    <a:lnTo>
                      <a:pt x="43" y="261"/>
                    </a:lnTo>
                    <a:lnTo>
                      <a:pt x="48" y="261"/>
                    </a:lnTo>
                    <a:lnTo>
                      <a:pt x="60" y="261"/>
                    </a:lnTo>
                    <a:lnTo>
                      <a:pt x="74" y="257"/>
                    </a:lnTo>
                    <a:lnTo>
                      <a:pt x="89" y="252"/>
                    </a:lnTo>
                    <a:lnTo>
                      <a:pt x="107" y="243"/>
                    </a:lnTo>
                    <a:lnTo>
                      <a:pt x="124" y="233"/>
                    </a:lnTo>
                    <a:lnTo>
                      <a:pt x="142" y="219"/>
                    </a:lnTo>
                    <a:lnTo>
                      <a:pt x="142" y="235"/>
                    </a:lnTo>
                    <a:lnTo>
                      <a:pt x="142" y="235"/>
                    </a:lnTo>
                    <a:lnTo>
                      <a:pt x="120" y="250"/>
                    </a:lnTo>
                    <a:lnTo>
                      <a:pt x="100" y="262"/>
                    </a:lnTo>
                    <a:lnTo>
                      <a:pt x="79" y="273"/>
                    </a:lnTo>
                    <a:lnTo>
                      <a:pt x="60" y="280"/>
                    </a:lnTo>
                    <a:lnTo>
                      <a:pt x="44" y="284"/>
                    </a:lnTo>
                    <a:lnTo>
                      <a:pt x="29" y="285"/>
                    </a:lnTo>
                    <a:lnTo>
                      <a:pt x="23" y="284"/>
                    </a:lnTo>
                    <a:lnTo>
                      <a:pt x="17" y="283"/>
                    </a:lnTo>
                    <a:lnTo>
                      <a:pt x="12" y="280"/>
                    </a:lnTo>
                    <a:lnTo>
                      <a:pt x="8" y="276"/>
                    </a:lnTo>
                    <a:lnTo>
                      <a:pt x="8" y="27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04" name="Freeform 125"/>
              <p:cNvSpPr>
                <a:spLocks noChangeArrowheads="1"/>
              </p:cNvSpPr>
              <p:nvPr/>
            </p:nvSpPr>
            <p:spPr bwMode="auto">
              <a:xfrm>
                <a:off x="254000" y="254000"/>
                <a:ext cx="92075" cy="95250"/>
              </a:xfrm>
              <a:custGeom>
                <a:avLst/>
                <a:gdLst>
                  <a:gd name="T0" fmla="*/ 0 w 58"/>
                  <a:gd name="T1" fmla="*/ 30 h 60"/>
                  <a:gd name="T2" fmla="*/ 0 w 58"/>
                  <a:gd name="T3" fmla="*/ 30 h 60"/>
                  <a:gd name="T4" fmla="*/ 1 w 58"/>
                  <a:gd name="T5" fmla="*/ 24 h 60"/>
                  <a:gd name="T6" fmla="*/ 3 w 58"/>
                  <a:gd name="T7" fmla="*/ 19 h 60"/>
                  <a:gd name="T8" fmla="*/ 5 w 58"/>
                  <a:gd name="T9" fmla="*/ 14 h 60"/>
                  <a:gd name="T10" fmla="*/ 9 w 58"/>
                  <a:gd name="T11" fmla="*/ 10 h 60"/>
                  <a:gd name="T12" fmla="*/ 13 w 58"/>
                  <a:gd name="T13" fmla="*/ 6 h 60"/>
                  <a:gd name="T14" fmla="*/ 18 w 58"/>
                  <a:gd name="T15" fmla="*/ 3 h 60"/>
                  <a:gd name="T16" fmla="*/ 24 w 58"/>
                  <a:gd name="T17" fmla="*/ 1 h 60"/>
                  <a:gd name="T18" fmla="*/ 30 w 58"/>
                  <a:gd name="T19" fmla="*/ 0 h 60"/>
                  <a:gd name="T20" fmla="*/ 30 w 58"/>
                  <a:gd name="T21" fmla="*/ 0 h 60"/>
                  <a:gd name="T22" fmla="*/ 35 w 58"/>
                  <a:gd name="T23" fmla="*/ 1 h 60"/>
                  <a:gd name="T24" fmla="*/ 41 w 58"/>
                  <a:gd name="T25" fmla="*/ 3 h 60"/>
                  <a:gd name="T26" fmla="*/ 46 w 58"/>
                  <a:gd name="T27" fmla="*/ 6 h 60"/>
                  <a:gd name="T28" fmla="*/ 50 w 58"/>
                  <a:gd name="T29" fmla="*/ 10 h 60"/>
                  <a:gd name="T30" fmla="*/ 54 w 58"/>
                  <a:gd name="T31" fmla="*/ 14 h 60"/>
                  <a:gd name="T32" fmla="*/ 57 w 58"/>
                  <a:gd name="T33" fmla="*/ 19 h 60"/>
                  <a:gd name="T34" fmla="*/ 58 w 58"/>
                  <a:gd name="T35" fmla="*/ 24 h 60"/>
                  <a:gd name="T36" fmla="*/ 58 w 58"/>
                  <a:gd name="T37" fmla="*/ 30 h 60"/>
                  <a:gd name="T38" fmla="*/ 58 w 58"/>
                  <a:gd name="T39" fmla="*/ 30 h 60"/>
                  <a:gd name="T40" fmla="*/ 58 w 58"/>
                  <a:gd name="T41" fmla="*/ 35 h 60"/>
                  <a:gd name="T42" fmla="*/ 57 w 58"/>
                  <a:gd name="T43" fmla="*/ 41 h 60"/>
                  <a:gd name="T44" fmla="*/ 54 w 58"/>
                  <a:gd name="T45" fmla="*/ 46 h 60"/>
                  <a:gd name="T46" fmla="*/ 50 w 58"/>
                  <a:gd name="T47" fmla="*/ 50 h 60"/>
                  <a:gd name="T48" fmla="*/ 46 w 58"/>
                  <a:gd name="T49" fmla="*/ 54 h 60"/>
                  <a:gd name="T50" fmla="*/ 41 w 58"/>
                  <a:gd name="T51" fmla="*/ 57 h 60"/>
                  <a:gd name="T52" fmla="*/ 35 w 58"/>
                  <a:gd name="T53" fmla="*/ 58 h 60"/>
                  <a:gd name="T54" fmla="*/ 30 w 58"/>
                  <a:gd name="T55" fmla="*/ 60 h 60"/>
                  <a:gd name="T56" fmla="*/ 30 w 58"/>
                  <a:gd name="T57" fmla="*/ 60 h 60"/>
                  <a:gd name="T58" fmla="*/ 24 w 58"/>
                  <a:gd name="T59" fmla="*/ 58 h 60"/>
                  <a:gd name="T60" fmla="*/ 18 w 58"/>
                  <a:gd name="T61" fmla="*/ 57 h 60"/>
                  <a:gd name="T62" fmla="*/ 13 w 58"/>
                  <a:gd name="T63" fmla="*/ 54 h 60"/>
                  <a:gd name="T64" fmla="*/ 9 w 58"/>
                  <a:gd name="T65" fmla="*/ 50 h 60"/>
                  <a:gd name="T66" fmla="*/ 5 w 58"/>
                  <a:gd name="T67" fmla="*/ 46 h 60"/>
                  <a:gd name="T68" fmla="*/ 3 w 58"/>
                  <a:gd name="T69" fmla="*/ 41 h 60"/>
                  <a:gd name="T70" fmla="*/ 1 w 58"/>
                  <a:gd name="T71" fmla="*/ 35 h 60"/>
                  <a:gd name="T72" fmla="*/ 0 w 58"/>
                  <a:gd name="T73" fmla="*/ 30 h 60"/>
                  <a:gd name="T74" fmla="*/ 0 w 58"/>
                  <a:gd name="T75" fmla="*/ 30 h 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
                  <a:gd name="T115" fmla="*/ 0 h 60"/>
                  <a:gd name="T116" fmla="*/ 58 w 58"/>
                  <a:gd name="T117" fmla="*/ 60 h 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 h="60">
                    <a:moveTo>
                      <a:pt x="0" y="30"/>
                    </a:moveTo>
                    <a:lnTo>
                      <a:pt x="0" y="30"/>
                    </a:lnTo>
                    <a:lnTo>
                      <a:pt x="1" y="24"/>
                    </a:lnTo>
                    <a:lnTo>
                      <a:pt x="3" y="19"/>
                    </a:lnTo>
                    <a:lnTo>
                      <a:pt x="5" y="14"/>
                    </a:lnTo>
                    <a:lnTo>
                      <a:pt x="9" y="10"/>
                    </a:lnTo>
                    <a:lnTo>
                      <a:pt x="13" y="6"/>
                    </a:lnTo>
                    <a:lnTo>
                      <a:pt x="18" y="3"/>
                    </a:lnTo>
                    <a:lnTo>
                      <a:pt x="24" y="1"/>
                    </a:lnTo>
                    <a:lnTo>
                      <a:pt x="30" y="0"/>
                    </a:lnTo>
                    <a:lnTo>
                      <a:pt x="30" y="0"/>
                    </a:lnTo>
                    <a:lnTo>
                      <a:pt x="35" y="1"/>
                    </a:lnTo>
                    <a:lnTo>
                      <a:pt x="41" y="3"/>
                    </a:lnTo>
                    <a:lnTo>
                      <a:pt x="46" y="6"/>
                    </a:lnTo>
                    <a:lnTo>
                      <a:pt x="50" y="10"/>
                    </a:lnTo>
                    <a:lnTo>
                      <a:pt x="54" y="14"/>
                    </a:lnTo>
                    <a:lnTo>
                      <a:pt x="57" y="19"/>
                    </a:lnTo>
                    <a:lnTo>
                      <a:pt x="58" y="24"/>
                    </a:lnTo>
                    <a:lnTo>
                      <a:pt x="58" y="30"/>
                    </a:lnTo>
                    <a:lnTo>
                      <a:pt x="58" y="30"/>
                    </a:lnTo>
                    <a:lnTo>
                      <a:pt x="58" y="35"/>
                    </a:lnTo>
                    <a:lnTo>
                      <a:pt x="57" y="41"/>
                    </a:lnTo>
                    <a:lnTo>
                      <a:pt x="54" y="46"/>
                    </a:lnTo>
                    <a:lnTo>
                      <a:pt x="50" y="50"/>
                    </a:lnTo>
                    <a:lnTo>
                      <a:pt x="46" y="54"/>
                    </a:lnTo>
                    <a:lnTo>
                      <a:pt x="41" y="57"/>
                    </a:lnTo>
                    <a:lnTo>
                      <a:pt x="35" y="58"/>
                    </a:lnTo>
                    <a:lnTo>
                      <a:pt x="30" y="60"/>
                    </a:lnTo>
                    <a:lnTo>
                      <a:pt x="30" y="60"/>
                    </a:lnTo>
                    <a:lnTo>
                      <a:pt x="24" y="58"/>
                    </a:lnTo>
                    <a:lnTo>
                      <a:pt x="18" y="57"/>
                    </a:lnTo>
                    <a:lnTo>
                      <a:pt x="13" y="54"/>
                    </a:lnTo>
                    <a:lnTo>
                      <a:pt x="9" y="50"/>
                    </a:lnTo>
                    <a:lnTo>
                      <a:pt x="5" y="46"/>
                    </a:lnTo>
                    <a:lnTo>
                      <a:pt x="3" y="41"/>
                    </a:lnTo>
                    <a:lnTo>
                      <a:pt x="1" y="35"/>
                    </a:lnTo>
                    <a:lnTo>
                      <a:pt x="0" y="30"/>
                    </a:lnTo>
                    <a:lnTo>
                      <a:pt x="0" y="3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grpSp>
          <p:nvGrpSpPr>
            <p:cNvPr id="19" name="组合 203"/>
            <p:cNvGrpSpPr/>
            <p:nvPr/>
          </p:nvGrpSpPr>
          <p:grpSpPr bwMode="auto">
            <a:xfrm>
              <a:off x="3569823" y="827649"/>
              <a:ext cx="249728" cy="324190"/>
              <a:chOff x="0" y="0"/>
              <a:chExt cx="381000" cy="484187"/>
            </a:xfrm>
            <a:grpFill/>
          </p:grpSpPr>
          <p:sp>
            <p:nvSpPr>
              <p:cNvPr id="98" name="Freeform 126"/>
              <p:cNvSpPr>
                <a:spLocks noEditPoints="1" noChangeArrowheads="1"/>
              </p:cNvSpPr>
              <p:nvPr/>
            </p:nvSpPr>
            <p:spPr bwMode="auto">
              <a:xfrm>
                <a:off x="0" y="4762"/>
                <a:ext cx="254000" cy="479425"/>
              </a:xfrm>
              <a:custGeom>
                <a:avLst/>
                <a:gdLst>
                  <a:gd name="T0" fmla="*/ 160 w 160"/>
                  <a:gd name="T1" fmla="*/ 0 h 302"/>
                  <a:gd name="T2" fmla="*/ 160 w 160"/>
                  <a:gd name="T3" fmla="*/ 302 h 302"/>
                  <a:gd name="T4" fmla="*/ 94 w 160"/>
                  <a:gd name="T5" fmla="*/ 302 h 302"/>
                  <a:gd name="T6" fmla="*/ 94 w 160"/>
                  <a:gd name="T7" fmla="*/ 261 h 302"/>
                  <a:gd name="T8" fmla="*/ 136 w 160"/>
                  <a:gd name="T9" fmla="*/ 261 h 302"/>
                  <a:gd name="T10" fmla="*/ 136 w 160"/>
                  <a:gd name="T11" fmla="*/ 116 h 302"/>
                  <a:gd name="T12" fmla="*/ 136 w 160"/>
                  <a:gd name="T13" fmla="*/ 116 h 302"/>
                  <a:gd name="T14" fmla="*/ 94 w 160"/>
                  <a:gd name="T15" fmla="*/ 189 h 302"/>
                  <a:gd name="T16" fmla="*/ 94 w 160"/>
                  <a:gd name="T17" fmla="*/ 124 h 302"/>
                  <a:gd name="T18" fmla="*/ 160 w 160"/>
                  <a:gd name="T19" fmla="*/ 0 h 302"/>
                  <a:gd name="T20" fmla="*/ 94 w 160"/>
                  <a:gd name="T21" fmla="*/ 302 h 302"/>
                  <a:gd name="T22" fmla="*/ 0 w 160"/>
                  <a:gd name="T23" fmla="*/ 302 h 302"/>
                  <a:gd name="T24" fmla="*/ 94 w 160"/>
                  <a:gd name="T25" fmla="*/ 124 h 302"/>
                  <a:gd name="T26" fmla="*/ 94 w 160"/>
                  <a:gd name="T27" fmla="*/ 189 h 302"/>
                  <a:gd name="T28" fmla="*/ 53 w 160"/>
                  <a:gd name="T29" fmla="*/ 261 h 302"/>
                  <a:gd name="T30" fmla="*/ 94 w 160"/>
                  <a:gd name="T31" fmla="*/ 261 h 302"/>
                  <a:gd name="T32" fmla="*/ 94 w 160"/>
                  <a:gd name="T33" fmla="*/ 302 h 3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0"/>
                  <a:gd name="T52" fmla="*/ 0 h 302"/>
                  <a:gd name="T53" fmla="*/ 160 w 160"/>
                  <a:gd name="T54" fmla="*/ 302 h 3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0" h="302">
                    <a:moveTo>
                      <a:pt x="160" y="0"/>
                    </a:moveTo>
                    <a:lnTo>
                      <a:pt x="160" y="302"/>
                    </a:lnTo>
                    <a:lnTo>
                      <a:pt x="94" y="302"/>
                    </a:lnTo>
                    <a:lnTo>
                      <a:pt x="94" y="261"/>
                    </a:lnTo>
                    <a:lnTo>
                      <a:pt x="136" y="261"/>
                    </a:lnTo>
                    <a:lnTo>
                      <a:pt x="136" y="116"/>
                    </a:lnTo>
                    <a:lnTo>
                      <a:pt x="136" y="116"/>
                    </a:lnTo>
                    <a:lnTo>
                      <a:pt x="94" y="189"/>
                    </a:lnTo>
                    <a:lnTo>
                      <a:pt x="94" y="124"/>
                    </a:lnTo>
                    <a:lnTo>
                      <a:pt x="160" y="0"/>
                    </a:lnTo>
                    <a:close/>
                    <a:moveTo>
                      <a:pt x="94" y="302"/>
                    </a:moveTo>
                    <a:lnTo>
                      <a:pt x="0" y="302"/>
                    </a:lnTo>
                    <a:lnTo>
                      <a:pt x="94" y="124"/>
                    </a:lnTo>
                    <a:lnTo>
                      <a:pt x="94" y="189"/>
                    </a:lnTo>
                    <a:lnTo>
                      <a:pt x="53" y="261"/>
                    </a:lnTo>
                    <a:lnTo>
                      <a:pt x="94" y="261"/>
                    </a:lnTo>
                    <a:lnTo>
                      <a:pt x="94" y="302"/>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99" name="Rectangle 127"/>
              <p:cNvSpPr>
                <a:spLocks noChangeArrowheads="1"/>
              </p:cNvSpPr>
              <p:nvPr/>
            </p:nvSpPr>
            <p:spPr bwMode="auto">
              <a:xfrm>
                <a:off x="317500" y="0"/>
                <a:ext cx="63500" cy="471488"/>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sp>
          <p:nvSpPr>
            <p:cNvPr id="20" name="Freeform 128"/>
            <p:cNvSpPr>
              <a:spLocks noEditPoints="1" noChangeArrowheads="1"/>
            </p:cNvSpPr>
            <p:nvPr/>
          </p:nvSpPr>
          <p:spPr bwMode="auto">
            <a:xfrm>
              <a:off x="4826786" y="2412460"/>
              <a:ext cx="332970" cy="265729"/>
            </a:xfrm>
            <a:custGeom>
              <a:avLst/>
              <a:gdLst>
                <a:gd name="T0" fmla="*/ 2147483647 w 320"/>
                <a:gd name="T1" fmla="*/ 2147483647 h 250"/>
                <a:gd name="T2" fmla="*/ 2147483647 w 320"/>
                <a:gd name="T3" fmla="*/ 2147483647 h 250"/>
                <a:gd name="T4" fmla="*/ 2147483647 w 320"/>
                <a:gd name="T5" fmla="*/ 2147483647 h 250"/>
                <a:gd name="T6" fmla="*/ 2147483647 w 320"/>
                <a:gd name="T7" fmla="*/ 2147483647 h 250"/>
                <a:gd name="T8" fmla="*/ 2147483647 w 320"/>
                <a:gd name="T9" fmla="*/ 2147483647 h 250"/>
                <a:gd name="T10" fmla="*/ 2147483647 w 320"/>
                <a:gd name="T11" fmla="*/ 2147483647 h 250"/>
                <a:gd name="T12" fmla="*/ 2147483647 w 320"/>
                <a:gd name="T13" fmla="*/ 2147483647 h 250"/>
                <a:gd name="T14" fmla="*/ 2147483647 w 320"/>
                <a:gd name="T15" fmla="*/ 2147483647 h 250"/>
                <a:gd name="T16" fmla="*/ 2147483647 w 320"/>
                <a:gd name="T17" fmla="*/ 2147483647 h 250"/>
                <a:gd name="T18" fmla="*/ 2147483647 w 320"/>
                <a:gd name="T19" fmla="*/ 2147483647 h 250"/>
                <a:gd name="T20" fmla="*/ 2147483647 w 320"/>
                <a:gd name="T21" fmla="*/ 2147483647 h 250"/>
                <a:gd name="T22" fmla="*/ 2147483647 w 320"/>
                <a:gd name="T23" fmla="*/ 2147483647 h 250"/>
                <a:gd name="T24" fmla="*/ 2147483647 w 320"/>
                <a:gd name="T25" fmla="*/ 2147483647 h 250"/>
                <a:gd name="T26" fmla="*/ 2147483647 w 320"/>
                <a:gd name="T27" fmla="*/ 2147483647 h 250"/>
                <a:gd name="T28" fmla="*/ 2147483647 w 320"/>
                <a:gd name="T29" fmla="*/ 2147483647 h 250"/>
                <a:gd name="T30" fmla="*/ 2147483647 w 320"/>
                <a:gd name="T31" fmla="*/ 2147483647 h 250"/>
                <a:gd name="T32" fmla="*/ 2147483647 w 320"/>
                <a:gd name="T33" fmla="*/ 2147483647 h 250"/>
                <a:gd name="T34" fmla="*/ 2147483647 w 320"/>
                <a:gd name="T35" fmla="*/ 2147483647 h 250"/>
                <a:gd name="T36" fmla="*/ 2147483647 w 320"/>
                <a:gd name="T37" fmla="*/ 2147483647 h 250"/>
                <a:gd name="T38" fmla="*/ 2147483647 w 320"/>
                <a:gd name="T39" fmla="*/ 2147483647 h 250"/>
                <a:gd name="T40" fmla="*/ 2147483647 w 320"/>
                <a:gd name="T41" fmla="*/ 2147483647 h 250"/>
                <a:gd name="T42" fmla="*/ 2147483647 w 320"/>
                <a:gd name="T43" fmla="*/ 2147483647 h 250"/>
                <a:gd name="T44" fmla="*/ 2147483647 w 320"/>
                <a:gd name="T45" fmla="*/ 2147483647 h 250"/>
                <a:gd name="T46" fmla="*/ 2147483647 w 320"/>
                <a:gd name="T47" fmla="*/ 2147483647 h 250"/>
                <a:gd name="T48" fmla="*/ 2147483647 w 320"/>
                <a:gd name="T49" fmla="*/ 2147483647 h 250"/>
                <a:gd name="T50" fmla="*/ 2147483647 w 320"/>
                <a:gd name="T51" fmla="*/ 2147483647 h 250"/>
                <a:gd name="T52" fmla="*/ 2147483647 w 320"/>
                <a:gd name="T53" fmla="*/ 2147483647 h 250"/>
                <a:gd name="T54" fmla="*/ 2147483647 w 320"/>
                <a:gd name="T55" fmla="*/ 2147483647 h 250"/>
                <a:gd name="T56" fmla="*/ 2147483647 w 320"/>
                <a:gd name="T57" fmla="*/ 2147483647 h 250"/>
                <a:gd name="T58" fmla="*/ 2147483647 w 320"/>
                <a:gd name="T59" fmla="*/ 2147483647 h 250"/>
                <a:gd name="T60" fmla="*/ 2147483647 w 320"/>
                <a:gd name="T61" fmla="*/ 2147483647 h 250"/>
                <a:gd name="T62" fmla="*/ 2147483647 w 320"/>
                <a:gd name="T63" fmla="*/ 2147483647 h 250"/>
                <a:gd name="T64" fmla="*/ 2147483647 w 320"/>
                <a:gd name="T65" fmla="*/ 2147483647 h 250"/>
                <a:gd name="T66" fmla="*/ 2147483647 w 320"/>
                <a:gd name="T67" fmla="*/ 2147483647 h 250"/>
                <a:gd name="T68" fmla="*/ 2147483647 w 320"/>
                <a:gd name="T69" fmla="*/ 2147483647 h 250"/>
                <a:gd name="T70" fmla="*/ 2147483647 w 320"/>
                <a:gd name="T71" fmla="*/ 2147483647 h 250"/>
                <a:gd name="T72" fmla="*/ 2147483647 w 320"/>
                <a:gd name="T73" fmla="*/ 2147483647 h 250"/>
                <a:gd name="T74" fmla="*/ 2147483647 w 320"/>
                <a:gd name="T75" fmla="*/ 2147483647 h 250"/>
                <a:gd name="T76" fmla="*/ 2147483647 w 320"/>
                <a:gd name="T77" fmla="*/ 2147483647 h 250"/>
                <a:gd name="T78" fmla="*/ 2147483647 w 320"/>
                <a:gd name="T79" fmla="*/ 2147483647 h 250"/>
                <a:gd name="T80" fmla="*/ 2147483647 w 320"/>
                <a:gd name="T81" fmla="*/ 2147483647 h 250"/>
                <a:gd name="T82" fmla="*/ 2147483647 w 320"/>
                <a:gd name="T83" fmla="*/ 2147483647 h 250"/>
                <a:gd name="T84" fmla="*/ 2147483647 w 320"/>
                <a:gd name="T85" fmla="*/ 2147483647 h 250"/>
                <a:gd name="T86" fmla="*/ 2147483647 w 320"/>
                <a:gd name="T87" fmla="*/ 2147483647 h 250"/>
                <a:gd name="T88" fmla="*/ 2147483647 w 320"/>
                <a:gd name="T89" fmla="*/ 2147483647 h 250"/>
                <a:gd name="T90" fmla="*/ 2147483647 w 320"/>
                <a:gd name="T91" fmla="*/ 2147483647 h 250"/>
                <a:gd name="T92" fmla="*/ 2147483647 w 320"/>
                <a:gd name="T93" fmla="*/ 2147483647 h 250"/>
                <a:gd name="T94" fmla="*/ 2147483647 w 320"/>
                <a:gd name="T95" fmla="*/ 2147483647 h 250"/>
                <a:gd name="T96" fmla="*/ 2147483647 w 320"/>
                <a:gd name="T97" fmla="*/ 2147483647 h 250"/>
                <a:gd name="T98" fmla="*/ 2147483647 w 320"/>
                <a:gd name="T99" fmla="*/ 2147483647 h 250"/>
                <a:gd name="T100" fmla="*/ 2147483647 w 320"/>
                <a:gd name="T101" fmla="*/ 2147483647 h 250"/>
                <a:gd name="T102" fmla="*/ 0 w 320"/>
                <a:gd name="T103" fmla="*/ 2147483647 h 250"/>
                <a:gd name="T104" fmla="*/ 2147483647 w 320"/>
                <a:gd name="T105" fmla="*/ 2147483647 h 250"/>
                <a:gd name="T106" fmla="*/ 2147483647 w 320"/>
                <a:gd name="T107" fmla="*/ 2147483647 h 250"/>
                <a:gd name="T108" fmla="*/ 2147483647 w 320"/>
                <a:gd name="T109" fmla="*/ 2147483647 h 250"/>
                <a:gd name="T110" fmla="*/ 2147483647 w 320"/>
                <a:gd name="T111" fmla="*/ 2147483647 h 250"/>
                <a:gd name="T112" fmla="*/ 2147483647 w 320"/>
                <a:gd name="T113" fmla="*/ 2147483647 h 250"/>
                <a:gd name="T114" fmla="*/ 2147483647 w 320"/>
                <a:gd name="T115" fmla="*/ 2147483647 h 250"/>
                <a:gd name="T116" fmla="*/ 2147483647 w 320"/>
                <a:gd name="T117" fmla="*/ 2147483647 h 250"/>
                <a:gd name="T118" fmla="*/ 2147483647 w 320"/>
                <a:gd name="T119" fmla="*/ 2147483647 h 2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0"/>
                <a:gd name="T181" fmla="*/ 0 h 250"/>
                <a:gd name="T182" fmla="*/ 320 w 320"/>
                <a:gd name="T183" fmla="*/ 250 h 2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0" h="250">
                  <a:moveTo>
                    <a:pt x="261" y="19"/>
                  </a:moveTo>
                  <a:lnTo>
                    <a:pt x="261" y="19"/>
                  </a:lnTo>
                  <a:lnTo>
                    <a:pt x="276" y="30"/>
                  </a:lnTo>
                  <a:lnTo>
                    <a:pt x="288" y="42"/>
                  </a:lnTo>
                  <a:lnTo>
                    <a:pt x="298" y="57"/>
                  </a:lnTo>
                  <a:lnTo>
                    <a:pt x="306" y="71"/>
                  </a:lnTo>
                  <a:lnTo>
                    <a:pt x="312" y="88"/>
                  </a:lnTo>
                  <a:lnTo>
                    <a:pt x="316" y="104"/>
                  </a:lnTo>
                  <a:lnTo>
                    <a:pt x="318" y="120"/>
                  </a:lnTo>
                  <a:lnTo>
                    <a:pt x="320" y="138"/>
                  </a:lnTo>
                  <a:lnTo>
                    <a:pt x="320" y="154"/>
                  </a:lnTo>
                  <a:lnTo>
                    <a:pt x="317" y="170"/>
                  </a:lnTo>
                  <a:lnTo>
                    <a:pt x="314" y="185"/>
                  </a:lnTo>
                  <a:lnTo>
                    <a:pt x="310" y="200"/>
                  </a:lnTo>
                  <a:lnTo>
                    <a:pt x="303" y="212"/>
                  </a:lnTo>
                  <a:lnTo>
                    <a:pt x="297" y="223"/>
                  </a:lnTo>
                  <a:lnTo>
                    <a:pt x="290" y="233"/>
                  </a:lnTo>
                  <a:lnTo>
                    <a:pt x="282" y="239"/>
                  </a:lnTo>
                  <a:lnTo>
                    <a:pt x="271" y="245"/>
                  </a:lnTo>
                  <a:lnTo>
                    <a:pt x="261" y="247"/>
                  </a:lnTo>
                  <a:lnTo>
                    <a:pt x="261" y="233"/>
                  </a:lnTo>
                  <a:lnTo>
                    <a:pt x="263" y="233"/>
                  </a:lnTo>
                  <a:lnTo>
                    <a:pt x="268" y="229"/>
                  </a:lnTo>
                  <a:lnTo>
                    <a:pt x="272" y="224"/>
                  </a:lnTo>
                  <a:lnTo>
                    <a:pt x="276" y="219"/>
                  </a:lnTo>
                  <a:lnTo>
                    <a:pt x="279" y="214"/>
                  </a:lnTo>
                  <a:lnTo>
                    <a:pt x="280" y="208"/>
                  </a:lnTo>
                  <a:lnTo>
                    <a:pt x="280" y="203"/>
                  </a:lnTo>
                  <a:lnTo>
                    <a:pt x="279" y="196"/>
                  </a:lnTo>
                  <a:lnTo>
                    <a:pt x="276" y="191"/>
                  </a:lnTo>
                  <a:lnTo>
                    <a:pt x="274" y="185"/>
                  </a:lnTo>
                  <a:lnTo>
                    <a:pt x="271" y="181"/>
                  </a:lnTo>
                  <a:lnTo>
                    <a:pt x="267" y="178"/>
                  </a:lnTo>
                  <a:lnTo>
                    <a:pt x="261" y="176"/>
                  </a:lnTo>
                  <a:lnTo>
                    <a:pt x="261" y="165"/>
                  </a:lnTo>
                  <a:lnTo>
                    <a:pt x="268" y="168"/>
                  </a:lnTo>
                  <a:lnTo>
                    <a:pt x="275" y="168"/>
                  </a:lnTo>
                  <a:lnTo>
                    <a:pt x="280" y="168"/>
                  </a:lnTo>
                  <a:lnTo>
                    <a:pt x="287" y="165"/>
                  </a:lnTo>
                  <a:lnTo>
                    <a:pt x="293" y="162"/>
                  </a:lnTo>
                  <a:lnTo>
                    <a:pt x="297" y="158"/>
                  </a:lnTo>
                  <a:lnTo>
                    <a:pt x="299" y="153"/>
                  </a:lnTo>
                  <a:lnTo>
                    <a:pt x="302" y="149"/>
                  </a:lnTo>
                  <a:lnTo>
                    <a:pt x="303" y="143"/>
                  </a:lnTo>
                  <a:lnTo>
                    <a:pt x="303" y="136"/>
                  </a:lnTo>
                  <a:lnTo>
                    <a:pt x="302" y="131"/>
                  </a:lnTo>
                  <a:lnTo>
                    <a:pt x="299" y="126"/>
                  </a:lnTo>
                  <a:lnTo>
                    <a:pt x="297" y="122"/>
                  </a:lnTo>
                  <a:lnTo>
                    <a:pt x="293" y="118"/>
                  </a:lnTo>
                  <a:lnTo>
                    <a:pt x="288" y="113"/>
                  </a:lnTo>
                  <a:lnTo>
                    <a:pt x="283" y="112"/>
                  </a:lnTo>
                  <a:lnTo>
                    <a:pt x="279" y="111"/>
                  </a:lnTo>
                  <a:lnTo>
                    <a:pt x="272" y="109"/>
                  </a:lnTo>
                  <a:lnTo>
                    <a:pt x="267" y="111"/>
                  </a:lnTo>
                  <a:lnTo>
                    <a:pt x="261" y="112"/>
                  </a:lnTo>
                  <a:lnTo>
                    <a:pt x="261" y="100"/>
                  </a:lnTo>
                  <a:lnTo>
                    <a:pt x="268" y="100"/>
                  </a:lnTo>
                  <a:lnTo>
                    <a:pt x="274" y="99"/>
                  </a:lnTo>
                  <a:lnTo>
                    <a:pt x="278" y="96"/>
                  </a:lnTo>
                  <a:lnTo>
                    <a:pt x="282" y="92"/>
                  </a:lnTo>
                  <a:lnTo>
                    <a:pt x="284" y="88"/>
                  </a:lnTo>
                  <a:lnTo>
                    <a:pt x="286" y="84"/>
                  </a:lnTo>
                  <a:lnTo>
                    <a:pt x="287" y="78"/>
                  </a:lnTo>
                  <a:lnTo>
                    <a:pt x="287" y="74"/>
                  </a:lnTo>
                  <a:lnTo>
                    <a:pt x="286" y="69"/>
                  </a:lnTo>
                  <a:lnTo>
                    <a:pt x="284" y="63"/>
                  </a:lnTo>
                  <a:lnTo>
                    <a:pt x="280" y="58"/>
                  </a:lnTo>
                  <a:lnTo>
                    <a:pt x="275" y="54"/>
                  </a:lnTo>
                  <a:lnTo>
                    <a:pt x="270" y="51"/>
                  </a:lnTo>
                  <a:lnTo>
                    <a:pt x="261" y="50"/>
                  </a:lnTo>
                  <a:lnTo>
                    <a:pt x="261" y="19"/>
                  </a:lnTo>
                  <a:close/>
                  <a:moveTo>
                    <a:pt x="238" y="8"/>
                  </a:moveTo>
                  <a:lnTo>
                    <a:pt x="238" y="8"/>
                  </a:lnTo>
                  <a:lnTo>
                    <a:pt x="251" y="12"/>
                  </a:lnTo>
                  <a:lnTo>
                    <a:pt x="261" y="19"/>
                  </a:lnTo>
                  <a:lnTo>
                    <a:pt x="261" y="50"/>
                  </a:lnTo>
                  <a:lnTo>
                    <a:pt x="256" y="50"/>
                  </a:lnTo>
                  <a:lnTo>
                    <a:pt x="251" y="53"/>
                  </a:lnTo>
                  <a:lnTo>
                    <a:pt x="247" y="55"/>
                  </a:lnTo>
                  <a:lnTo>
                    <a:pt x="242" y="59"/>
                  </a:lnTo>
                  <a:lnTo>
                    <a:pt x="240" y="63"/>
                  </a:lnTo>
                  <a:lnTo>
                    <a:pt x="238" y="67"/>
                  </a:lnTo>
                  <a:lnTo>
                    <a:pt x="238" y="39"/>
                  </a:lnTo>
                  <a:lnTo>
                    <a:pt x="238" y="34"/>
                  </a:lnTo>
                  <a:lnTo>
                    <a:pt x="238" y="27"/>
                  </a:lnTo>
                  <a:lnTo>
                    <a:pt x="238" y="8"/>
                  </a:lnTo>
                  <a:close/>
                  <a:moveTo>
                    <a:pt x="261" y="247"/>
                  </a:moveTo>
                  <a:lnTo>
                    <a:pt x="261" y="247"/>
                  </a:lnTo>
                  <a:lnTo>
                    <a:pt x="249" y="250"/>
                  </a:lnTo>
                  <a:lnTo>
                    <a:pt x="238" y="250"/>
                  </a:lnTo>
                  <a:lnTo>
                    <a:pt x="238" y="233"/>
                  </a:lnTo>
                  <a:lnTo>
                    <a:pt x="244" y="235"/>
                  </a:lnTo>
                  <a:lnTo>
                    <a:pt x="249" y="235"/>
                  </a:lnTo>
                  <a:lnTo>
                    <a:pt x="256" y="235"/>
                  </a:lnTo>
                  <a:lnTo>
                    <a:pt x="261" y="233"/>
                  </a:lnTo>
                  <a:lnTo>
                    <a:pt x="261" y="247"/>
                  </a:lnTo>
                  <a:close/>
                  <a:moveTo>
                    <a:pt x="261" y="100"/>
                  </a:moveTo>
                  <a:lnTo>
                    <a:pt x="261" y="112"/>
                  </a:lnTo>
                  <a:lnTo>
                    <a:pt x="261" y="113"/>
                  </a:lnTo>
                  <a:lnTo>
                    <a:pt x="256" y="116"/>
                  </a:lnTo>
                  <a:lnTo>
                    <a:pt x="252" y="120"/>
                  </a:lnTo>
                  <a:lnTo>
                    <a:pt x="249" y="124"/>
                  </a:lnTo>
                  <a:lnTo>
                    <a:pt x="247" y="130"/>
                  </a:lnTo>
                  <a:lnTo>
                    <a:pt x="245" y="135"/>
                  </a:lnTo>
                  <a:lnTo>
                    <a:pt x="245" y="141"/>
                  </a:lnTo>
                  <a:lnTo>
                    <a:pt x="247" y="146"/>
                  </a:lnTo>
                  <a:lnTo>
                    <a:pt x="249" y="151"/>
                  </a:lnTo>
                  <a:lnTo>
                    <a:pt x="252" y="155"/>
                  </a:lnTo>
                  <a:lnTo>
                    <a:pt x="255" y="159"/>
                  </a:lnTo>
                  <a:lnTo>
                    <a:pt x="261" y="165"/>
                  </a:lnTo>
                  <a:lnTo>
                    <a:pt x="261" y="176"/>
                  </a:lnTo>
                  <a:lnTo>
                    <a:pt x="256" y="174"/>
                  </a:lnTo>
                  <a:lnTo>
                    <a:pt x="251" y="173"/>
                  </a:lnTo>
                  <a:lnTo>
                    <a:pt x="244" y="173"/>
                  </a:lnTo>
                  <a:lnTo>
                    <a:pt x="238" y="174"/>
                  </a:lnTo>
                  <a:lnTo>
                    <a:pt x="238" y="82"/>
                  </a:lnTo>
                  <a:lnTo>
                    <a:pt x="240" y="86"/>
                  </a:lnTo>
                  <a:lnTo>
                    <a:pt x="244" y="92"/>
                  </a:lnTo>
                  <a:lnTo>
                    <a:pt x="249" y="97"/>
                  </a:lnTo>
                  <a:lnTo>
                    <a:pt x="255" y="100"/>
                  </a:lnTo>
                  <a:lnTo>
                    <a:pt x="261" y="100"/>
                  </a:lnTo>
                  <a:close/>
                  <a:moveTo>
                    <a:pt x="219" y="2"/>
                  </a:moveTo>
                  <a:lnTo>
                    <a:pt x="219" y="2"/>
                  </a:lnTo>
                  <a:lnTo>
                    <a:pt x="238" y="8"/>
                  </a:lnTo>
                  <a:lnTo>
                    <a:pt x="238" y="27"/>
                  </a:lnTo>
                  <a:lnTo>
                    <a:pt x="237" y="24"/>
                  </a:lnTo>
                  <a:lnTo>
                    <a:pt x="234" y="20"/>
                  </a:lnTo>
                  <a:lnTo>
                    <a:pt x="230" y="17"/>
                  </a:lnTo>
                  <a:lnTo>
                    <a:pt x="225" y="15"/>
                  </a:lnTo>
                  <a:lnTo>
                    <a:pt x="219" y="15"/>
                  </a:lnTo>
                  <a:lnTo>
                    <a:pt x="219" y="2"/>
                  </a:lnTo>
                  <a:close/>
                  <a:moveTo>
                    <a:pt x="238" y="250"/>
                  </a:moveTo>
                  <a:lnTo>
                    <a:pt x="238" y="250"/>
                  </a:lnTo>
                  <a:lnTo>
                    <a:pt x="229" y="247"/>
                  </a:lnTo>
                  <a:lnTo>
                    <a:pt x="219" y="245"/>
                  </a:lnTo>
                  <a:lnTo>
                    <a:pt x="219" y="215"/>
                  </a:lnTo>
                  <a:lnTo>
                    <a:pt x="221" y="218"/>
                  </a:lnTo>
                  <a:lnTo>
                    <a:pt x="225" y="223"/>
                  </a:lnTo>
                  <a:lnTo>
                    <a:pt x="229" y="227"/>
                  </a:lnTo>
                  <a:lnTo>
                    <a:pt x="233" y="231"/>
                  </a:lnTo>
                  <a:lnTo>
                    <a:pt x="238" y="233"/>
                  </a:lnTo>
                  <a:lnTo>
                    <a:pt x="238" y="250"/>
                  </a:lnTo>
                  <a:close/>
                  <a:moveTo>
                    <a:pt x="238" y="39"/>
                  </a:moveTo>
                  <a:lnTo>
                    <a:pt x="238" y="67"/>
                  </a:lnTo>
                  <a:lnTo>
                    <a:pt x="237" y="74"/>
                  </a:lnTo>
                  <a:lnTo>
                    <a:pt x="238" y="82"/>
                  </a:lnTo>
                  <a:lnTo>
                    <a:pt x="238" y="174"/>
                  </a:lnTo>
                  <a:lnTo>
                    <a:pt x="236" y="176"/>
                  </a:lnTo>
                  <a:lnTo>
                    <a:pt x="230" y="180"/>
                  </a:lnTo>
                  <a:lnTo>
                    <a:pt x="226" y="184"/>
                  </a:lnTo>
                  <a:lnTo>
                    <a:pt x="222" y="188"/>
                  </a:lnTo>
                  <a:lnTo>
                    <a:pt x="219" y="193"/>
                  </a:lnTo>
                  <a:lnTo>
                    <a:pt x="219" y="53"/>
                  </a:lnTo>
                  <a:lnTo>
                    <a:pt x="225" y="51"/>
                  </a:lnTo>
                  <a:lnTo>
                    <a:pt x="229" y="50"/>
                  </a:lnTo>
                  <a:lnTo>
                    <a:pt x="234" y="46"/>
                  </a:lnTo>
                  <a:lnTo>
                    <a:pt x="238" y="39"/>
                  </a:lnTo>
                  <a:close/>
                  <a:moveTo>
                    <a:pt x="68" y="31"/>
                  </a:moveTo>
                  <a:lnTo>
                    <a:pt x="68" y="31"/>
                  </a:lnTo>
                  <a:lnTo>
                    <a:pt x="91" y="21"/>
                  </a:lnTo>
                  <a:lnTo>
                    <a:pt x="112" y="13"/>
                  </a:lnTo>
                  <a:lnTo>
                    <a:pt x="134" y="8"/>
                  </a:lnTo>
                  <a:lnTo>
                    <a:pt x="153" y="4"/>
                  </a:lnTo>
                  <a:lnTo>
                    <a:pt x="172" y="1"/>
                  </a:lnTo>
                  <a:lnTo>
                    <a:pt x="190" y="0"/>
                  </a:lnTo>
                  <a:lnTo>
                    <a:pt x="205" y="1"/>
                  </a:lnTo>
                  <a:lnTo>
                    <a:pt x="219" y="2"/>
                  </a:lnTo>
                  <a:lnTo>
                    <a:pt x="219" y="15"/>
                  </a:lnTo>
                  <a:lnTo>
                    <a:pt x="215" y="15"/>
                  </a:lnTo>
                  <a:lnTo>
                    <a:pt x="211" y="16"/>
                  </a:lnTo>
                  <a:lnTo>
                    <a:pt x="206" y="20"/>
                  </a:lnTo>
                  <a:lnTo>
                    <a:pt x="202" y="27"/>
                  </a:lnTo>
                  <a:lnTo>
                    <a:pt x="200" y="34"/>
                  </a:lnTo>
                  <a:lnTo>
                    <a:pt x="203" y="42"/>
                  </a:lnTo>
                  <a:lnTo>
                    <a:pt x="206" y="46"/>
                  </a:lnTo>
                  <a:lnTo>
                    <a:pt x="210" y="50"/>
                  </a:lnTo>
                  <a:lnTo>
                    <a:pt x="215" y="51"/>
                  </a:lnTo>
                  <a:lnTo>
                    <a:pt x="219" y="53"/>
                  </a:lnTo>
                  <a:lnTo>
                    <a:pt x="219" y="193"/>
                  </a:lnTo>
                  <a:lnTo>
                    <a:pt x="218" y="199"/>
                  </a:lnTo>
                  <a:lnTo>
                    <a:pt x="218" y="204"/>
                  </a:lnTo>
                  <a:lnTo>
                    <a:pt x="218" y="210"/>
                  </a:lnTo>
                  <a:lnTo>
                    <a:pt x="219" y="215"/>
                  </a:lnTo>
                  <a:lnTo>
                    <a:pt x="219" y="245"/>
                  </a:lnTo>
                  <a:lnTo>
                    <a:pt x="207" y="238"/>
                  </a:lnTo>
                  <a:lnTo>
                    <a:pt x="194" y="230"/>
                  </a:lnTo>
                  <a:lnTo>
                    <a:pt x="169" y="212"/>
                  </a:lnTo>
                  <a:lnTo>
                    <a:pt x="157" y="203"/>
                  </a:lnTo>
                  <a:lnTo>
                    <a:pt x="145" y="196"/>
                  </a:lnTo>
                  <a:lnTo>
                    <a:pt x="131" y="192"/>
                  </a:lnTo>
                  <a:lnTo>
                    <a:pt x="125" y="192"/>
                  </a:lnTo>
                  <a:lnTo>
                    <a:pt x="118" y="192"/>
                  </a:lnTo>
                  <a:lnTo>
                    <a:pt x="92" y="193"/>
                  </a:lnTo>
                  <a:lnTo>
                    <a:pt x="68" y="193"/>
                  </a:lnTo>
                  <a:lnTo>
                    <a:pt x="68" y="164"/>
                  </a:lnTo>
                  <a:lnTo>
                    <a:pt x="76" y="162"/>
                  </a:lnTo>
                  <a:lnTo>
                    <a:pt x="84" y="159"/>
                  </a:lnTo>
                  <a:lnTo>
                    <a:pt x="91" y="155"/>
                  </a:lnTo>
                  <a:lnTo>
                    <a:pt x="96" y="150"/>
                  </a:lnTo>
                  <a:lnTo>
                    <a:pt x="100" y="145"/>
                  </a:lnTo>
                  <a:lnTo>
                    <a:pt x="103" y="138"/>
                  </a:lnTo>
                  <a:lnTo>
                    <a:pt x="104" y="131"/>
                  </a:lnTo>
                  <a:lnTo>
                    <a:pt x="104" y="123"/>
                  </a:lnTo>
                  <a:lnTo>
                    <a:pt x="103" y="116"/>
                  </a:lnTo>
                  <a:lnTo>
                    <a:pt x="100" y="109"/>
                  </a:lnTo>
                  <a:lnTo>
                    <a:pt x="95" y="100"/>
                  </a:lnTo>
                  <a:lnTo>
                    <a:pt x="87" y="93"/>
                  </a:lnTo>
                  <a:lnTo>
                    <a:pt x="77" y="89"/>
                  </a:lnTo>
                  <a:lnTo>
                    <a:pt x="68" y="88"/>
                  </a:lnTo>
                  <a:lnTo>
                    <a:pt x="68" y="31"/>
                  </a:lnTo>
                  <a:close/>
                  <a:moveTo>
                    <a:pt x="0" y="136"/>
                  </a:moveTo>
                  <a:lnTo>
                    <a:pt x="0" y="136"/>
                  </a:lnTo>
                  <a:lnTo>
                    <a:pt x="0" y="124"/>
                  </a:lnTo>
                  <a:lnTo>
                    <a:pt x="0" y="115"/>
                  </a:lnTo>
                  <a:lnTo>
                    <a:pt x="3" y="104"/>
                  </a:lnTo>
                  <a:lnTo>
                    <a:pt x="5" y="96"/>
                  </a:lnTo>
                  <a:lnTo>
                    <a:pt x="10" y="86"/>
                  </a:lnTo>
                  <a:lnTo>
                    <a:pt x="14" y="78"/>
                  </a:lnTo>
                  <a:lnTo>
                    <a:pt x="24" y="65"/>
                  </a:lnTo>
                  <a:lnTo>
                    <a:pt x="35" y="53"/>
                  </a:lnTo>
                  <a:lnTo>
                    <a:pt x="45" y="44"/>
                  </a:lnTo>
                  <a:lnTo>
                    <a:pt x="54" y="38"/>
                  </a:lnTo>
                  <a:lnTo>
                    <a:pt x="68" y="31"/>
                  </a:lnTo>
                  <a:lnTo>
                    <a:pt x="68" y="88"/>
                  </a:lnTo>
                  <a:lnTo>
                    <a:pt x="58" y="89"/>
                  </a:lnTo>
                  <a:lnTo>
                    <a:pt x="50" y="92"/>
                  </a:lnTo>
                  <a:lnTo>
                    <a:pt x="43" y="96"/>
                  </a:lnTo>
                  <a:lnTo>
                    <a:pt x="38" y="101"/>
                  </a:lnTo>
                  <a:lnTo>
                    <a:pt x="34" y="108"/>
                  </a:lnTo>
                  <a:lnTo>
                    <a:pt x="31" y="113"/>
                  </a:lnTo>
                  <a:lnTo>
                    <a:pt x="30" y="122"/>
                  </a:lnTo>
                  <a:lnTo>
                    <a:pt x="30" y="128"/>
                  </a:lnTo>
                  <a:lnTo>
                    <a:pt x="31" y="135"/>
                  </a:lnTo>
                  <a:lnTo>
                    <a:pt x="34" y="143"/>
                  </a:lnTo>
                  <a:lnTo>
                    <a:pt x="39" y="151"/>
                  </a:lnTo>
                  <a:lnTo>
                    <a:pt x="47" y="158"/>
                  </a:lnTo>
                  <a:lnTo>
                    <a:pt x="57" y="162"/>
                  </a:lnTo>
                  <a:lnTo>
                    <a:pt x="68" y="164"/>
                  </a:lnTo>
                  <a:lnTo>
                    <a:pt x="68" y="193"/>
                  </a:lnTo>
                  <a:lnTo>
                    <a:pt x="54" y="192"/>
                  </a:lnTo>
                  <a:lnTo>
                    <a:pt x="42" y="189"/>
                  </a:lnTo>
                  <a:lnTo>
                    <a:pt x="31" y="185"/>
                  </a:lnTo>
                  <a:lnTo>
                    <a:pt x="22" y="178"/>
                  </a:lnTo>
                  <a:lnTo>
                    <a:pt x="14" y="172"/>
                  </a:lnTo>
                  <a:lnTo>
                    <a:pt x="8" y="162"/>
                  </a:lnTo>
                  <a:lnTo>
                    <a:pt x="3" y="150"/>
                  </a:lnTo>
                  <a:lnTo>
                    <a:pt x="0" y="136"/>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grpSp>
          <p:nvGrpSpPr>
            <p:cNvPr id="21" name="组合 206"/>
            <p:cNvGrpSpPr/>
            <p:nvPr/>
          </p:nvGrpSpPr>
          <p:grpSpPr bwMode="auto">
            <a:xfrm>
              <a:off x="3832037" y="2678189"/>
              <a:ext cx="324646" cy="431545"/>
              <a:chOff x="0" y="0"/>
              <a:chExt cx="495300" cy="644526"/>
            </a:xfrm>
            <a:grpFill/>
          </p:grpSpPr>
          <p:sp>
            <p:nvSpPr>
              <p:cNvPr id="90" name="Freeform 129"/>
              <p:cNvSpPr>
                <a:spLocks noChangeArrowheads="1"/>
              </p:cNvSpPr>
              <p:nvPr/>
            </p:nvSpPr>
            <p:spPr bwMode="auto">
              <a:xfrm>
                <a:off x="0" y="0"/>
                <a:ext cx="495300" cy="496888"/>
              </a:xfrm>
              <a:custGeom>
                <a:avLst/>
                <a:gdLst>
                  <a:gd name="T0" fmla="*/ 83 w 312"/>
                  <a:gd name="T1" fmla="*/ 16 h 313"/>
                  <a:gd name="T2" fmla="*/ 57 w 312"/>
                  <a:gd name="T3" fmla="*/ 41 h 313"/>
                  <a:gd name="T4" fmla="*/ 37 w 312"/>
                  <a:gd name="T5" fmla="*/ 71 h 313"/>
                  <a:gd name="T6" fmla="*/ 25 w 312"/>
                  <a:gd name="T7" fmla="*/ 103 h 313"/>
                  <a:gd name="T8" fmla="*/ 21 w 312"/>
                  <a:gd name="T9" fmla="*/ 140 h 313"/>
                  <a:gd name="T10" fmla="*/ 21 w 312"/>
                  <a:gd name="T11" fmla="*/ 156 h 313"/>
                  <a:gd name="T12" fmla="*/ 27 w 312"/>
                  <a:gd name="T13" fmla="*/ 186 h 313"/>
                  <a:gd name="T14" fmla="*/ 40 w 312"/>
                  <a:gd name="T15" fmla="*/ 213 h 313"/>
                  <a:gd name="T16" fmla="*/ 56 w 312"/>
                  <a:gd name="T17" fmla="*/ 237 h 313"/>
                  <a:gd name="T18" fmla="*/ 76 w 312"/>
                  <a:gd name="T19" fmla="*/ 259 h 313"/>
                  <a:gd name="T20" fmla="*/ 101 w 312"/>
                  <a:gd name="T21" fmla="*/ 275 h 313"/>
                  <a:gd name="T22" fmla="*/ 128 w 312"/>
                  <a:gd name="T23" fmla="*/ 287 h 313"/>
                  <a:gd name="T24" fmla="*/ 157 w 312"/>
                  <a:gd name="T25" fmla="*/ 293 h 313"/>
                  <a:gd name="T26" fmla="*/ 174 w 312"/>
                  <a:gd name="T27" fmla="*/ 294 h 313"/>
                  <a:gd name="T28" fmla="*/ 210 w 312"/>
                  <a:gd name="T29" fmla="*/ 289 h 313"/>
                  <a:gd name="T30" fmla="*/ 243 w 312"/>
                  <a:gd name="T31" fmla="*/ 276 h 313"/>
                  <a:gd name="T32" fmla="*/ 273 w 312"/>
                  <a:gd name="T33" fmla="*/ 257 h 313"/>
                  <a:gd name="T34" fmla="*/ 296 w 312"/>
                  <a:gd name="T35" fmla="*/ 233 h 313"/>
                  <a:gd name="T36" fmla="*/ 312 w 312"/>
                  <a:gd name="T37" fmla="*/ 245 h 313"/>
                  <a:gd name="T38" fmla="*/ 285 w 312"/>
                  <a:gd name="T39" fmla="*/ 274 h 313"/>
                  <a:gd name="T40" fmla="*/ 252 w 312"/>
                  <a:gd name="T41" fmla="*/ 295 h 313"/>
                  <a:gd name="T42" fmla="*/ 214 w 312"/>
                  <a:gd name="T43" fmla="*/ 309 h 313"/>
                  <a:gd name="T44" fmla="*/ 174 w 312"/>
                  <a:gd name="T45" fmla="*/ 313 h 313"/>
                  <a:gd name="T46" fmla="*/ 156 w 312"/>
                  <a:gd name="T47" fmla="*/ 313 h 313"/>
                  <a:gd name="T48" fmla="*/ 122 w 312"/>
                  <a:gd name="T49" fmla="*/ 306 h 313"/>
                  <a:gd name="T50" fmla="*/ 91 w 312"/>
                  <a:gd name="T51" fmla="*/ 293 h 313"/>
                  <a:gd name="T52" fmla="*/ 64 w 312"/>
                  <a:gd name="T53" fmla="*/ 274 h 313"/>
                  <a:gd name="T54" fmla="*/ 40 w 312"/>
                  <a:gd name="T55" fmla="*/ 251 h 313"/>
                  <a:gd name="T56" fmla="*/ 21 w 312"/>
                  <a:gd name="T57" fmla="*/ 222 h 313"/>
                  <a:gd name="T58" fmla="*/ 8 w 312"/>
                  <a:gd name="T59" fmla="*/ 191 h 313"/>
                  <a:gd name="T60" fmla="*/ 2 w 312"/>
                  <a:gd name="T61" fmla="*/ 159 h 313"/>
                  <a:gd name="T62" fmla="*/ 0 w 312"/>
                  <a:gd name="T63" fmla="*/ 140 h 313"/>
                  <a:gd name="T64" fmla="*/ 6 w 312"/>
                  <a:gd name="T65" fmla="*/ 99 h 313"/>
                  <a:gd name="T66" fmla="*/ 19 w 312"/>
                  <a:gd name="T67" fmla="*/ 61 h 313"/>
                  <a:gd name="T68" fmla="*/ 42 w 312"/>
                  <a:gd name="T69" fmla="*/ 27 h 313"/>
                  <a:gd name="T70" fmla="*/ 71 w 312"/>
                  <a:gd name="T71" fmla="*/ 0 h 3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2"/>
                  <a:gd name="T109" fmla="*/ 0 h 313"/>
                  <a:gd name="T110" fmla="*/ 312 w 312"/>
                  <a:gd name="T111" fmla="*/ 313 h 3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2" h="313">
                    <a:moveTo>
                      <a:pt x="83" y="16"/>
                    </a:moveTo>
                    <a:lnTo>
                      <a:pt x="83" y="16"/>
                    </a:lnTo>
                    <a:lnTo>
                      <a:pt x="69" y="29"/>
                    </a:lnTo>
                    <a:lnTo>
                      <a:pt x="57" y="41"/>
                    </a:lnTo>
                    <a:lnTo>
                      <a:pt x="46" y="54"/>
                    </a:lnTo>
                    <a:lnTo>
                      <a:pt x="37" y="71"/>
                    </a:lnTo>
                    <a:lnTo>
                      <a:pt x="30" y="87"/>
                    </a:lnTo>
                    <a:lnTo>
                      <a:pt x="25" y="103"/>
                    </a:lnTo>
                    <a:lnTo>
                      <a:pt x="22" y="122"/>
                    </a:lnTo>
                    <a:lnTo>
                      <a:pt x="21" y="140"/>
                    </a:lnTo>
                    <a:lnTo>
                      <a:pt x="21" y="140"/>
                    </a:lnTo>
                    <a:lnTo>
                      <a:pt x="21" y="156"/>
                    </a:lnTo>
                    <a:lnTo>
                      <a:pt x="23" y="171"/>
                    </a:lnTo>
                    <a:lnTo>
                      <a:pt x="27" y="186"/>
                    </a:lnTo>
                    <a:lnTo>
                      <a:pt x="33" y="199"/>
                    </a:lnTo>
                    <a:lnTo>
                      <a:pt x="40" y="213"/>
                    </a:lnTo>
                    <a:lnTo>
                      <a:pt x="46" y="226"/>
                    </a:lnTo>
                    <a:lnTo>
                      <a:pt x="56" y="237"/>
                    </a:lnTo>
                    <a:lnTo>
                      <a:pt x="65" y="248"/>
                    </a:lnTo>
                    <a:lnTo>
                      <a:pt x="76" y="259"/>
                    </a:lnTo>
                    <a:lnTo>
                      <a:pt x="88" y="267"/>
                    </a:lnTo>
                    <a:lnTo>
                      <a:pt x="101" y="275"/>
                    </a:lnTo>
                    <a:lnTo>
                      <a:pt x="114" y="282"/>
                    </a:lnTo>
                    <a:lnTo>
                      <a:pt x="128" y="287"/>
                    </a:lnTo>
                    <a:lnTo>
                      <a:pt x="143" y="290"/>
                    </a:lnTo>
                    <a:lnTo>
                      <a:pt x="157" y="293"/>
                    </a:lnTo>
                    <a:lnTo>
                      <a:pt x="174" y="294"/>
                    </a:lnTo>
                    <a:lnTo>
                      <a:pt x="174" y="294"/>
                    </a:lnTo>
                    <a:lnTo>
                      <a:pt x="193" y="293"/>
                    </a:lnTo>
                    <a:lnTo>
                      <a:pt x="210" y="289"/>
                    </a:lnTo>
                    <a:lnTo>
                      <a:pt x="227" y="285"/>
                    </a:lnTo>
                    <a:lnTo>
                      <a:pt x="243" y="276"/>
                    </a:lnTo>
                    <a:lnTo>
                      <a:pt x="258" y="268"/>
                    </a:lnTo>
                    <a:lnTo>
                      <a:pt x="273" y="257"/>
                    </a:lnTo>
                    <a:lnTo>
                      <a:pt x="285" y="247"/>
                    </a:lnTo>
                    <a:lnTo>
                      <a:pt x="296" y="233"/>
                    </a:lnTo>
                    <a:lnTo>
                      <a:pt x="312" y="245"/>
                    </a:lnTo>
                    <a:lnTo>
                      <a:pt x="312" y="245"/>
                    </a:lnTo>
                    <a:lnTo>
                      <a:pt x="298" y="260"/>
                    </a:lnTo>
                    <a:lnTo>
                      <a:pt x="285" y="274"/>
                    </a:lnTo>
                    <a:lnTo>
                      <a:pt x="268" y="285"/>
                    </a:lnTo>
                    <a:lnTo>
                      <a:pt x="252" y="295"/>
                    </a:lnTo>
                    <a:lnTo>
                      <a:pt x="233" y="303"/>
                    </a:lnTo>
                    <a:lnTo>
                      <a:pt x="214" y="309"/>
                    </a:lnTo>
                    <a:lnTo>
                      <a:pt x="194" y="312"/>
                    </a:lnTo>
                    <a:lnTo>
                      <a:pt x="174" y="313"/>
                    </a:lnTo>
                    <a:lnTo>
                      <a:pt x="174" y="313"/>
                    </a:lnTo>
                    <a:lnTo>
                      <a:pt x="156" y="313"/>
                    </a:lnTo>
                    <a:lnTo>
                      <a:pt x="138" y="310"/>
                    </a:lnTo>
                    <a:lnTo>
                      <a:pt x="122" y="306"/>
                    </a:lnTo>
                    <a:lnTo>
                      <a:pt x="106" y="299"/>
                    </a:lnTo>
                    <a:lnTo>
                      <a:pt x="91" y="293"/>
                    </a:lnTo>
                    <a:lnTo>
                      <a:pt x="76" y="285"/>
                    </a:lnTo>
                    <a:lnTo>
                      <a:pt x="64" y="274"/>
                    </a:lnTo>
                    <a:lnTo>
                      <a:pt x="52" y="263"/>
                    </a:lnTo>
                    <a:lnTo>
                      <a:pt x="40" y="251"/>
                    </a:lnTo>
                    <a:lnTo>
                      <a:pt x="30" y="237"/>
                    </a:lnTo>
                    <a:lnTo>
                      <a:pt x="21" y="222"/>
                    </a:lnTo>
                    <a:lnTo>
                      <a:pt x="14" y="207"/>
                    </a:lnTo>
                    <a:lnTo>
                      <a:pt x="8" y="191"/>
                    </a:lnTo>
                    <a:lnTo>
                      <a:pt x="4" y="175"/>
                    </a:lnTo>
                    <a:lnTo>
                      <a:pt x="2" y="159"/>
                    </a:lnTo>
                    <a:lnTo>
                      <a:pt x="0" y="140"/>
                    </a:lnTo>
                    <a:lnTo>
                      <a:pt x="0" y="140"/>
                    </a:lnTo>
                    <a:lnTo>
                      <a:pt x="2" y="119"/>
                    </a:lnTo>
                    <a:lnTo>
                      <a:pt x="6" y="99"/>
                    </a:lnTo>
                    <a:lnTo>
                      <a:pt x="11" y="79"/>
                    </a:lnTo>
                    <a:lnTo>
                      <a:pt x="19" y="61"/>
                    </a:lnTo>
                    <a:lnTo>
                      <a:pt x="30" y="44"/>
                    </a:lnTo>
                    <a:lnTo>
                      <a:pt x="42" y="27"/>
                    </a:lnTo>
                    <a:lnTo>
                      <a:pt x="56" y="14"/>
                    </a:lnTo>
                    <a:lnTo>
                      <a:pt x="71" y="0"/>
                    </a:lnTo>
                    <a:lnTo>
                      <a:pt x="83" y="1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91" name="Freeform 130"/>
              <p:cNvSpPr>
                <a:spLocks noEditPoints="1" noChangeArrowheads="1"/>
              </p:cNvSpPr>
              <p:nvPr/>
            </p:nvSpPr>
            <p:spPr bwMode="auto">
              <a:xfrm>
                <a:off x="53975" y="9525"/>
                <a:ext cx="436563" cy="434975"/>
              </a:xfrm>
              <a:custGeom>
                <a:avLst/>
                <a:gdLst>
                  <a:gd name="T0" fmla="*/ 152 w 275"/>
                  <a:gd name="T1" fmla="*/ 1 h 274"/>
                  <a:gd name="T2" fmla="*/ 191 w 275"/>
                  <a:gd name="T3" fmla="*/ 10 h 274"/>
                  <a:gd name="T4" fmla="*/ 225 w 275"/>
                  <a:gd name="T5" fmla="*/ 32 h 274"/>
                  <a:gd name="T6" fmla="*/ 252 w 275"/>
                  <a:gd name="T7" fmla="*/ 61 h 274"/>
                  <a:gd name="T8" fmla="*/ 268 w 275"/>
                  <a:gd name="T9" fmla="*/ 97 h 274"/>
                  <a:gd name="T10" fmla="*/ 275 w 275"/>
                  <a:gd name="T11" fmla="*/ 138 h 274"/>
                  <a:gd name="T12" fmla="*/ 272 w 275"/>
                  <a:gd name="T13" fmla="*/ 165 h 274"/>
                  <a:gd name="T14" fmla="*/ 259 w 275"/>
                  <a:gd name="T15" fmla="*/ 203 h 274"/>
                  <a:gd name="T16" fmla="*/ 234 w 275"/>
                  <a:gd name="T17" fmla="*/ 235 h 274"/>
                  <a:gd name="T18" fmla="*/ 203 w 275"/>
                  <a:gd name="T19" fmla="*/ 258 h 274"/>
                  <a:gd name="T20" fmla="*/ 165 w 275"/>
                  <a:gd name="T21" fmla="*/ 272 h 274"/>
                  <a:gd name="T22" fmla="*/ 137 w 275"/>
                  <a:gd name="T23" fmla="*/ 274 h 274"/>
                  <a:gd name="T24" fmla="*/ 137 w 275"/>
                  <a:gd name="T25" fmla="*/ 269 h 274"/>
                  <a:gd name="T26" fmla="*/ 164 w 275"/>
                  <a:gd name="T27" fmla="*/ 266 h 274"/>
                  <a:gd name="T28" fmla="*/ 201 w 275"/>
                  <a:gd name="T29" fmla="*/ 253 h 274"/>
                  <a:gd name="T30" fmla="*/ 230 w 275"/>
                  <a:gd name="T31" fmla="*/ 230 h 274"/>
                  <a:gd name="T32" fmla="*/ 253 w 275"/>
                  <a:gd name="T33" fmla="*/ 200 h 274"/>
                  <a:gd name="T34" fmla="*/ 266 w 275"/>
                  <a:gd name="T35" fmla="*/ 163 h 274"/>
                  <a:gd name="T36" fmla="*/ 268 w 275"/>
                  <a:gd name="T37" fmla="*/ 138 h 274"/>
                  <a:gd name="T38" fmla="*/ 263 w 275"/>
                  <a:gd name="T39" fmla="*/ 98 h 274"/>
                  <a:gd name="T40" fmla="*/ 247 w 275"/>
                  <a:gd name="T41" fmla="*/ 65 h 274"/>
                  <a:gd name="T42" fmla="*/ 221 w 275"/>
                  <a:gd name="T43" fmla="*/ 36 h 274"/>
                  <a:gd name="T44" fmla="*/ 188 w 275"/>
                  <a:gd name="T45" fmla="*/ 17 h 274"/>
                  <a:gd name="T46" fmla="*/ 151 w 275"/>
                  <a:gd name="T47" fmla="*/ 8 h 274"/>
                  <a:gd name="T48" fmla="*/ 137 w 275"/>
                  <a:gd name="T49" fmla="*/ 0 h 274"/>
                  <a:gd name="T50" fmla="*/ 137 w 275"/>
                  <a:gd name="T51" fmla="*/ 274 h 274"/>
                  <a:gd name="T52" fmla="*/ 96 w 275"/>
                  <a:gd name="T53" fmla="*/ 269 h 274"/>
                  <a:gd name="T54" fmla="*/ 61 w 275"/>
                  <a:gd name="T55" fmla="*/ 251 h 274"/>
                  <a:gd name="T56" fmla="*/ 31 w 275"/>
                  <a:gd name="T57" fmla="*/ 224 h 274"/>
                  <a:gd name="T58" fmla="*/ 11 w 275"/>
                  <a:gd name="T59" fmla="*/ 191 h 274"/>
                  <a:gd name="T60" fmla="*/ 2 w 275"/>
                  <a:gd name="T61" fmla="*/ 151 h 274"/>
                  <a:gd name="T62" fmla="*/ 2 w 275"/>
                  <a:gd name="T63" fmla="*/ 123 h 274"/>
                  <a:gd name="T64" fmla="*/ 11 w 275"/>
                  <a:gd name="T65" fmla="*/ 84 h 274"/>
                  <a:gd name="T66" fmla="*/ 31 w 275"/>
                  <a:gd name="T67" fmla="*/ 50 h 274"/>
                  <a:gd name="T68" fmla="*/ 61 w 275"/>
                  <a:gd name="T69" fmla="*/ 24 h 274"/>
                  <a:gd name="T70" fmla="*/ 96 w 275"/>
                  <a:gd name="T71" fmla="*/ 6 h 274"/>
                  <a:gd name="T72" fmla="*/ 137 w 275"/>
                  <a:gd name="T73" fmla="*/ 0 h 274"/>
                  <a:gd name="T74" fmla="*/ 125 w 275"/>
                  <a:gd name="T75" fmla="*/ 8 h 274"/>
                  <a:gd name="T76" fmla="*/ 87 w 275"/>
                  <a:gd name="T77" fmla="*/ 17 h 274"/>
                  <a:gd name="T78" fmla="*/ 54 w 275"/>
                  <a:gd name="T79" fmla="*/ 36 h 274"/>
                  <a:gd name="T80" fmla="*/ 29 w 275"/>
                  <a:gd name="T81" fmla="*/ 65 h 274"/>
                  <a:gd name="T82" fmla="*/ 12 w 275"/>
                  <a:gd name="T83" fmla="*/ 98 h 274"/>
                  <a:gd name="T84" fmla="*/ 7 w 275"/>
                  <a:gd name="T85" fmla="*/ 138 h 274"/>
                  <a:gd name="T86" fmla="*/ 10 w 275"/>
                  <a:gd name="T87" fmla="*/ 163 h 274"/>
                  <a:gd name="T88" fmla="*/ 22 w 275"/>
                  <a:gd name="T89" fmla="*/ 200 h 274"/>
                  <a:gd name="T90" fmla="*/ 45 w 275"/>
                  <a:gd name="T91" fmla="*/ 230 h 274"/>
                  <a:gd name="T92" fmla="*/ 75 w 275"/>
                  <a:gd name="T93" fmla="*/ 253 h 274"/>
                  <a:gd name="T94" fmla="*/ 111 w 275"/>
                  <a:gd name="T95" fmla="*/ 266 h 274"/>
                  <a:gd name="T96" fmla="*/ 137 w 275"/>
                  <a:gd name="T97" fmla="*/ 274 h 2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5"/>
                  <a:gd name="T148" fmla="*/ 0 h 274"/>
                  <a:gd name="T149" fmla="*/ 275 w 275"/>
                  <a:gd name="T150" fmla="*/ 274 h 2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5" h="274">
                    <a:moveTo>
                      <a:pt x="137" y="0"/>
                    </a:moveTo>
                    <a:lnTo>
                      <a:pt x="137" y="0"/>
                    </a:lnTo>
                    <a:lnTo>
                      <a:pt x="152" y="1"/>
                    </a:lnTo>
                    <a:lnTo>
                      <a:pt x="165" y="2"/>
                    </a:lnTo>
                    <a:lnTo>
                      <a:pt x="179" y="6"/>
                    </a:lnTo>
                    <a:lnTo>
                      <a:pt x="191" y="10"/>
                    </a:lnTo>
                    <a:lnTo>
                      <a:pt x="203" y="17"/>
                    </a:lnTo>
                    <a:lnTo>
                      <a:pt x="214" y="24"/>
                    </a:lnTo>
                    <a:lnTo>
                      <a:pt x="225" y="32"/>
                    </a:lnTo>
                    <a:lnTo>
                      <a:pt x="234" y="40"/>
                    </a:lnTo>
                    <a:lnTo>
                      <a:pt x="244" y="50"/>
                    </a:lnTo>
                    <a:lnTo>
                      <a:pt x="252" y="61"/>
                    </a:lnTo>
                    <a:lnTo>
                      <a:pt x="259" y="71"/>
                    </a:lnTo>
                    <a:lnTo>
                      <a:pt x="264" y="84"/>
                    </a:lnTo>
                    <a:lnTo>
                      <a:pt x="268" y="97"/>
                    </a:lnTo>
                    <a:lnTo>
                      <a:pt x="272" y="109"/>
                    </a:lnTo>
                    <a:lnTo>
                      <a:pt x="274" y="123"/>
                    </a:lnTo>
                    <a:lnTo>
                      <a:pt x="275" y="138"/>
                    </a:lnTo>
                    <a:lnTo>
                      <a:pt x="275" y="138"/>
                    </a:lnTo>
                    <a:lnTo>
                      <a:pt x="274" y="151"/>
                    </a:lnTo>
                    <a:lnTo>
                      <a:pt x="272" y="165"/>
                    </a:lnTo>
                    <a:lnTo>
                      <a:pt x="268" y="178"/>
                    </a:lnTo>
                    <a:lnTo>
                      <a:pt x="264" y="191"/>
                    </a:lnTo>
                    <a:lnTo>
                      <a:pt x="259" y="203"/>
                    </a:lnTo>
                    <a:lnTo>
                      <a:pt x="252" y="215"/>
                    </a:lnTo>
                    <a:lnTo>
                      <a:pt x="244" y="224"/>
                    </a:lnTo>
                    <a:lnTo>
                      <a:pt x="234" y="235"/>
                    </a:lnTo>
                    <a:lnTo>
                      <a:pt x="225" y="243"/>
                    </a:lnTo>
                    <a:lnTo>
                      <a:pt x="214" y="251"/>
                    </a:lnTo>
                    <a:lnTo>
                      <a:pt x="203" y="258"/>
                    </a:lnTo>
                    <a:lnTo>
                      <a:pt x="191" y="264"/>
                    </a:lnTo>
                    <a:lnTo>
                      <a:pt x="179" y="269"/>
                    </a:lnTo>
                    <a:lnTo>
                      <a:pt x="165" y="272"/>
                    </a:lnTo>
                    <a:lnTo>
                      <a:pt x="152" y="274"/>
                    </a:lnTo>
                    <a:lnTo>
                      <a:pt x="137" y="274"/>
                    </a:lnTo>
                    <a:lnTo>
                      <a:pt x="137" y="274"/>
                    </a:lnTo>
                    <a:lnTo>
                      <a:pt x="137" y="269"/>
                    </a:lnTo>
                    <a:lnTo>
                      <a:pt x="137" y="269"/>
                    </a:lnTo>
                    <a:lnTo>
                      <a:pt x="137" y="269"/>
                    </a:lnTo>
                    <a:lnTo>
                      <a:pt x="137" y="269"/>
                    </a:lnTo>
                    <a:lnTo>
                      <a:pt x="151" y="268"/>
                    </a:lnTo>
                    <a:lnTo>
                      <a:pt x="164" y="266"/>
                    </a:lnTo>
                    <a:lnTo>
                      <a:pt x="176" y="262"/>
                    </a:lnTo>
                    <a:lnTo>
                      <a:pt x="188" y="258"/>
                    </a:lnTo>
                    <a:lnTo>
                      <a:pt x="201" y="253"/>
                    </a:lnTo>
                    <a:lnTo>
                      <a:pt x="211" y="246"/>
                    </a:lnTo>
                    <a:lnTo>
                      <a:pt x="221" y="238"/>
                    </a:lnTo>
                    <a:lnTo>
                      <a:pt x="230" y="230"/>
                    </a:lnTo>
                    <a:lnTo>
                      <a:pt x="239" y="220"/>
                    </a:lnTo>
                    <a:lnTo>
                      <a:pt x="247" y="211"/>
                    </a:lnTo>
                    <a:lnTo>
                      <a:pt x="253" y="200"/>
                    </a:lnTo>
                    <a:lnTo>
                      <a:pt x="259" y="188"/>
                    </a:lnTo>
                    <a:lnTo>
                      <a:pt x="263" y="177"/>
                    </a:lnTo>
                    <a:lnTo>
                      <a:pt x="266" y="163"/>
                    </a:lnTo>
                    <a:lnTo>
                      <a:pt x="268" y="151"/>
                    </a:lnTo>
                    <a:lnTo>
                      <a:pt x="268" y="138"/>
                    </a:lnTo>
                    <a:lnTo>
                      <a:pt x="268" y="138"/>
                    </a:lnTo>
                    <a:lnTo>
                      <a:pt x="268" y="124"/>
                    </a:lnTo>
                    <a:lnTo>
                      <a:pt x="266" y="111"/>
                    </a:lnTo>
                    <a:lnTo>
                      <a:pt x="263" y="98"/>
                    </a:lnTo>
                    <a:lnTo>
                      <a:pt x="259" y="86"/>
                    </a:lnTo>
                    <a:lnTo>
                      <a:pt x="253" y="75"/>
                    </a:lnTo>
                    <a:lnTo>
                      <a:pt x="247" y="65"/>
                    </a:lnTo>
                    <a:lnTo>
                      <a:pt x="239" y="54"/>
                    </a:lnTo>
                    <a:lnTo>
                      <a:pt x="230" y="44"/>
                    </a:lnTo>
                    <a:lnTo>
                      <a:pt x="221" y="36"/>
                    </a:lnTo>
                    <a:lnTo>
                      <a:pt x="211" y="29"/>
                    </a:lnTo>
                    <a:lnTo>
                      <a:pt x="201" y="23"/>
                    </a:lnTo>
                    <a:lnTo>
                      <a:pt x="188" y="17"/>
                    </a:lnTo>
                    <a:lnTo>
                      <a:pt x="176" y="12"/>
                    </a:lnTo>
                    <a:lnTo>
                      <a:pt x="164" y="9"/>
                    </a:lnTo>
                    <a:lnTo>
                      <a:pt x="151" y="8"/>
                    </a:lnTo>
                    <a:lnTo>
                      <a:pt x="137" y="6"/>
                    </a:lnTo>
                    <a:lnTo>
                      <a:pt x="137" y="6"/>
                    </a:lnTo>
                    <a:lnTo>
                      <a:pt x="137" y="0"/>
                    </a:lnTo>
                    <a:lnTo>
                      <a:pt x="137" y="0"/>
                    </a:lnTo>
                    <a:close/>
                    <a:moveTo>
                      <a:pt x="137" y="274"/>
                    </a:moveTo>
                    <a:lnTo>
                      <a:pt x="137" y="274"/>
                    </a:lnTo>
                    <a:lnTo>
                      <a:pt x="123" y="274"/>
                    </a:lnTo>
                    <a:lnTo>
                      <a:pt x="110" y="272"/>
                    </a:lnTo>
                    <a:lnTo>
                      <a:pt x="96" y="269"/>
                    </a:lnTo>
                    <a:lnTo>
                      <a:pt x="84" y="264"/>
                    </a:lnTo>
                    <a:lnTo>
                      <a:pt x="72" y="258"/>
                    </a:lnTo>
                    <a:lnTo>
                      <a:pt x="61" y="251"/>
                    </a:lnTo>
                    <a:lnTo>
                      <a:pt x="50" y="243"/>
                    </a:lnTo>
                    <a:lnTo>
                      <a:pt x="41" y="235"/>
                    </a:lnTo>
                    <a:lnTo>
                      <a:pt x="31" y="224"/>
                    </a:lnTo>
                    <a:lnTo>
                      <a:pt x="23" y="215"/>
                    </a:lnTo>
                    <a:lnTo>
                      <a:pt x="16" y="203"/>
                    </a:lnTo>
                    <a:lnTo>
                      <a:pt x="11" y="191"/>
                    </a:lnTo>
                    <a:lnTo>
                      <a:pt x="7" y="178"/>
                    </a:lnTo>
                    <a:lnTo>
                      <a:pt x="3" y="165"/>
                    </a:lnTo>
                    <a:lnTo>
                      <a:pt x="2" y="151"/>
                    </a:lnTo>
                    <a:lnTo>
                      <a:pt x="0" y="138"/>
                    </a:lnTo>
                    <a:lnTo>
                      <a:pt x="0" y="138"/>
                    </a:lnTo>
                    <a:lnTo>
                      <a:pt x="2" y="123"/>
                    </a:lnTo>
                    <a:lnTo>
                      <a:pt x="3" y="109"/>
                    </a:lnTo>
                    <a:lnTo>
                      <a:pt x="7" y="97"/>
                    </a:lnTo>
                    <a:lnTo>
                      <a:pt x="11" y="84"/>
                    </a:lnTo>
                    <a:lnTo>
                      <a:pt x="16" y="71"/>
                    </a:lnTo>
                    <a:lnTo>
                      <a:pt x="23" y="61"/>
                    </a:lnTo>
                    <a:lnTo>
                      <a:pt x="31" y="50"/>
                    </a:lnTo>
                    <a:lnTo>
                      <a:pt x="41" y="40"/>
                    </a:lnTo>
                    <a:lnTo>
                      <a:pt x="50" y="32"/>
                    </a:lnTo>
                    <a:lnTo>
                      <a:pt x="61" y="24"/>
                    </a:lnTo>
                    <a:lnTo>
                      <a:pt x="72" y="17"/>
                    </a:lnTo>
                    <a:lnTo>
                      <a:pt x="84" y="10"/>
                    </a:lnTo>
                    <a:lnTo>
                      <a:pt x="96" y="6"/>
                    </a:lnTo>
                    <a:lnTo>
                      <a:pt x="110" y="2"/>
                    </a:lnTo>
                    <a:lnTo>
                      <a:pt x="123" y="1"/>
                    </a:lnTo>
                    <a:lnTo>
                      <a:pt x="137" y="0"/>
                    </a:lnTo>
                    <a:lnTo>
                      <a:pt x="137" y="6"/>
                    </a:lnTo>
                    <a:lnTo>
                      <a:pt x="137" y="6"/>
                    </a:lnTo>
                    <a:lnTo>
                      <a:pt x="125" y="8"/>
                    </a:lnTo>
                    <a:lnTo>
                      <a:pt x="111" y="9"/>
                    </a:lnTo>
                    <a:lnTo>
                      <a:pt x="99" y="12"/>
                    </a:lnTo>
                    <a:lnTo>
                      <a:pt x="87" y="17"/>
                    </a:lnTo>
                    <a:lnTo>
                      <a:pt x="75" y="23"/>
                    </a:lnTo>
                    <a:lnTo>
                      <a:pt x="64" y="29"/>
                    </a:lnTo>
                    <a:lnTo>
                      <a:pt x="54" y="36"/>
                    </a:lnTo>
                    <a:lnTo>
                      <a:pt x="45" y="44"/>
                    </a:lnTo>
                    <a:lnTo>
                      <a:pt x="37" y="54"/>
                    </a:lnTo>
                    <a:lnTo>
                      <a:pt x="29" y="65"/>
                    </a:lnTo>
                    <a:lnTo>
                      <a:pt x="22" y="75"/>
                    </a:lnTo>
                    <a:lnTo>
                      <a:pt x="16" y="86"/>
                    </a:lnTo>
                    <a:lnTo>
                      <a:pt x="12" y="98"/>
                    </a:lnTo>
                    <a:lnTo>
                      <a:pt x="10" y="111"/>
                    </a:lnTo>
                    <a:lnTo>
                      <a:pt x="7" y="124"/>
                    </a:lnTo>
                    <a:lnTo>
                      <a:pt x="7" y="138"/>
                    </a:lnTo>
                    <a:lnTo>
                      <a:pt x="7" y="138"/>
                    </a:lnTo>
                    <a:lnTo>
                      <a:pt x="7" y="151"/>
                    </a:lnTo>
                    <a:lnTo>
                      <a:pt x="10" y="163"/>
                    </a:lnTo>
                    <a:lnTo>
                      <a:pt x="12" y="177"/>
                    </a:lnTo>
                    <a:lnTo>
                      <a:pt x="16" y="188"/>
                    </a:lnTo>
                    <a:lnTo>
                      <a:pt x="22" y="200"/>
                    </a:lnTo>
                    <a:lnTo>
                      <a:pt x="29" y="211"/>
                    </a:lnTo>
                    <a:lnTo>
                      <a:pt x="37" y="220"/>
                    </a:lnTo>
                    <a:lnTo>
                      <a:pt x="45" y="230"/>
                    </a:lnTo>
                    <a:lnTo>
                      <a:pt x="54" y="238"/>
                    </a:lnTo>
                    <a:lnTo>
                      <a:pt x="64" y="246"/>
                    </a:lnTo>
                    <a:lnTo>
                      <a:pt x="75" y="253"/>
                    </a:lnTo>
                    <a:lnTo>
                      <a:pt x="87" y="258"/>
                    </a:lnTo>
                    <a:lnTo>
                      <a:pt x="99" y="262"/>
                    </a:lnTo>
                    <a:lnTo>
                      <a:pt x="111" y="266"/>
                    </a:lnTo>
                    <a:lnTo>
                      <a:pt x="125" y="268"/>
                    </a:lnTo>
                    <a:lnTo>
                      <a:pt x="137" y="269"/>
                    </a:lnTo>
                    <a:lnTo>
                      <a:pt x="137" y="274"/>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92" name="Freeform 131"/>
              <p:cNvSpPr>
                <a:spLocks noChangeArrowheads="1"/>
              </p:cNvSpPr>
              <p:nvPr/>
            </p:nvSpPr>
            <p:spPr bwMode="auto">
              <a:xfrm>
                <a:off x="47625" y="17463"/>
                <a:ext cx="434975" cy="423863"/>
              </a:xfrm>
              <a:custGeom>
                <a:avLst/>
                <a:gdLst>
                  <a:gd name="T0" fmla="*/ 199 w 274"/>
                  <a:gd name="T1" fmla="*/ 18 h 267"/>
                  <a:gd name="T2" fmla="*/ 203 w 274"/>
                  <a:gd name="T3" fmla="*/ 37 h 267"/>
                  <a:gd name="T4" fmla="*/ 214 w 274"/>
                  <a:gd name="T5" fmla="*/ 35 h 267"/>
                  <a:gd name="T6" fmla="*/ 221 w 274"/>
                  <a:gd name="T7" fmla="*/ 43 h 267"/>
                  <a:gd name="T8" fmla="*/ 238 w 274"/>
                  <a:gd name="T9" fmla="*/ 56 h 267"/>
                  <a:gd name="T10" fmla="*/ 257 w 274"/>
                  <a:gd name="T11" fmla="*/ 80 h 267"/>
                  <a:gd name="T12" fmla="*/ 251 w 274"/>
                  <a:gd name="T13" fmla="*/ 91 h 267"/>
                  <a:gd name="T14" fmla="*/ 256 w 274"/>
                  <a:gd name="T15" fmla="*/ 93 h 267"/>
                  <a:gd name="T16" fmla="*/ 262 w 274"/>
                  <a:gd name="T17" fmla="*/ 85 h 267"/>
                  <a:gd name="T18" fmla="*/ 264 w 274"/>
                  <a:gd name="T19" fmla="*/ 93 h 267"/>
                  <a:gd name="T20" fmla="*/ 259 w 274"/>
                  <a:gd name="T21" fmla="*/ 110 h 267"/>
                  <a:gd name="T22" fmla="*/ 247 w 274"/>
                  <a:gd name="T23" fmla="*/ 112 h 267"/>
                  <a:gd name="T24" fmla="*/ 232 w 274"/>
                  <a:gd name="T25" fmla="*/ 127 h 267"/>
                  <a:gd name="T26" fmla="*/ 220 w 274"/>
                  <a:gd name="T27" fmla="*/ 141 h 267"/>
                  <a:gd name="T28" fmla="*/ 202 w 274"/>
                  <a:gd name="T29" fmla="*/ 154 h 267"/>
                  <a:gd name="T30" fmla="*/ 209 w 274"/>
                  <a:gd name="T31" fmla="*/ 183 h 267"/>
                  <a:gd name="T32" fmla="*/ 218 w 274"/>
                  <a:gd name="T33" fmla="*/ 214 h 267"/>
                  <a:gd name="T34" fmla="*/ 210 w 274"/>
                  <a:gd name="T35" fmla="*/ 237 h 267"/>
                  <a:gd name="T36" fmla="*/ 226 w 274"/>
                  <a:gd name="T37" fmla="*/ 228 h 267"/>
                  <a:gd name="T38" fmla="*/ 247 w 274"/>
                  <a:gd name="T39" fmla="*/ 192 h 267"/>
                  <a:gd name="T40" fmla="*/ 264 w 274"/>
                  <a:gd name="T41" fmla="*/ 141 h 267"/>
                  <a:gd name="T42" fmla="*/ 274 w 274"/>
                  <a:gd name="T43" fmla="*/ 115 h 267"/>
                  <a:gd name="T44" fmla="*/ 155 w 274"/>
                  <a:gd name="T45" fmla="*/ 267 h 267"/>
                  <a:gd name="T46" fmla="*/ 178 w 274"/>
                  <a:gd name="T47" fmla="*/ 246 h 267"/>
                  <a:gd name="T48" fmla="*/ 153 w 274"/>
                  <a:gd name="T49" fmla="*/ 245 h 267"/>
                  <a:gd name="T50" fmla="*/ 145 w 274"/>
                  <a:gd name="T51" fmla="*/ 252 h 267"/>
                  <a:gd name="T52" fmla="*/ 125 w 274"/>
                  <a:gd name="T53" fmla="*/ 248 h 267"/>
                  <a:gd name="T54" fmla="*/ 99 w 274"/>
                  <a:gd name="T55" fmla="*/ 249 h 267"/>
                  <a:gd name="T56" fmla="*/ 121 w 274"/>
                  <a:gd name="T57" fmla="*/ 267 h 267"/>
                  <a:gd name="T58" fmla="*/ 0 w 274"/>
                  <a:gd name="T59" fmla="*/ 129 h 267"/>
                  <a:gd name="T60" fmla="*/ 62 w 274"/>
                  <a:gd name="T61" fmla="*/ 26 h 267"/>
                  <a:gd name="T62" fmla="*/ 19 w 274"/>
                  <a:gd name="T63" fmla="*/ 87 h 267"/>
                  <a:gd name="T64" fmla="*/ 31 w 274"/>
                  <a:gd name="T65" fmla="*/ 84 h 267"/>
                  <a:gd name="T66" fmla="*/ 50 w 274"/>
                  <a:gd name="T67" fmla="*/ 91 h 267"/>
                  <a:gd name="T68" fmla="*/ 60 w 274"/>
                  <a:gd name="T69" fmla="*/ 88 h 267"/>
                  <a:gd name="T70" fmla="*/ 46 w 274"/>
                  <a:gd name="T71" fmla="*/ 106 h 267"/>
                  <a:gd name="T72" fmla="*/ 35 w 274"/>
                  <a:gd name="T73" fmla="*/ 122 h 267"/>
                  <a:gd name="T74" fmla="*/ 45 w 274"/>
                  <a:gd name="T75" fmla="*/ 157 h 267"/>
                  <a:gd name="T76" fmla="*/ 54 w 274"/>
                  <a:gd name="T77" fmla="*/ 180 h 267"/>
                  <a:gd name="T78" fmla="*/ 87 w 274"/>
                  <a:gd name="T79" fmla="*/ 210 h 267"/>
                  <a:gd name="T80" fmla="*/ 95 w 274"/>
                  <a:gd name="T81" fmla="*/ 188 h 267"/>
                  <a:gd name="T82" fmla="*/ 98 w 274"/>
                  <a:gd name="T83" fmla="*/ 169 h 267"/>
                  <a:gd name="T84" fmla="*/ 104 w 274"/>
                  <a:gd name="T85" fmla="*/ 137 h 267"/>
                  <a:gd name="T86" fmla="*/ 117 w 274"/>
                  <a:gd name="T87" fmla="*/ 122 h 267"/>
                  <a:gd name="T88" fmla="*/ 152 w 274"/>
                  <a:gd name="T89" fmla="*/ 125 h 267"/>
                  <a:gd name="T90" fmla="*/ 165 w 274"/>
                  <a:gd name="T91" fmla="*/ 106 h 267"/>
                  <a:gd name="T92" fmla="*/ 161 w 274"/>
                  <a:gd name="T93" fmla="*/ 81 h 267"/>
                  <a:gd name="T94" fmla="*/ 134 w 274"/>
                  <a:gd name="T95" fmla="*/ 58 h 267"/>
                  <a:gd name="T96" fmla="*/ 111 w 274"/>
                  <a:gd name="T97" fmla="*/ 57 h 267"/>
                  <a:gd name="T98" fmla="*/ 92 w 274"/>
                  <a:gd name="T99" fmla="*/ 68 h 267"/>
                  <a:gd name="T100" fmla="*/ 69 w 274"/>
                  <a:gd name="T101" fmla="*/ 64 h 267"/>
                  <a:gd name="T102" fmla="*/ 73 w 274"/>
                  <a:gd name="T103" fmla="*/ 56 h 267"/>
                  <a:gd name="T104" fmla="*/ 80 w 274"/>
                  <a:gd name="T105" fmla="*/ 45 h 267"/>
                  <a:gd name="T106" fmla="*/ 81 w 274"/>
                  <a:gd name="T107" fmla="*/ 38 h 267"/>
                  <a:gd name="T108" fmla="*/ 96 w 274"/>
                  <a:gd name="T109" fmla="*/ 49 h 267"/>
                  <a:gd name="T110" fmla="*/ 119 w 274"/>
                  <a:gd name="T111" fmla="*/ 47 h 267"/>
                  <a:gd name="T112" fmla="*/ 137 w 274"/>
                  <a:gd name="T113" fmla="*/ 45 h 267"/>
                  <a:gd name="T114" fmla="*/ 141 w 274"/>
                  <a:gd name="T115" fmla="*/ 28 h 267"/>
                  <a:gd name="T116" fmla="*/ 161 w 274"/>
                  <a:gd name="T117" fmla="*/ 22 h 267"/>
                  <a:gd name="T118" fmla="*/ 132 w 274"/>
                  <a:gd name="T119" fmla="*/ 8 h 2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4"/>
                  <a:gd name="T181" fmla="*/ 0 h 267"/>
                  <a:gd name="T182" fmla="*/ 274 w 274"/>
                  <a:gd name="T183" fmla="*/ 267 h 2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4" h="267">
                    <a:moveTo>
                      <a:pt x="161" y="1"/>
                    </a:moveTo>
                    <a:lnTo>
                      <a:pt x="161" y="1"/>
                    </a:lnTo>
                    <a:lnTo>
                      <a:pt x="169" y="3"/>
                    </a:lnTo>
                    <a:lnTo>
                      <a:pt x="178" y="5"/>
                    </a:lnTo>
                    <a:lnTo>
                      <a:pt x="188" y="8"/>
                    </a:lnTo>
                    <a:lnTo>
                      <a:pt x="201" y="14"/>
                    </a:lnTo>
                    <a:lnTo>
                      <a:pt x="214" y="22"/>
                    </a:lnTo>
                    <a:lnTo>
                      <a:pt x="226" y="31"/>
                    </a:lnTo>
                    <a:lnTo>
                      <a:pt x="238" y="43"/>
                    </a:lnTo>
                    <a:lnTo>
                      <a:pt x="238" y="43"/>
                    </a:lnTo>
                    <a:lnTo>
                      <a:pt x="234" y="39"/>
                    </a:lnTo>
                    <a:lnTo>
                      <a:pt x="225" y="31"/>
                    </a:lnTo>
                    <a:lnTo>
                      <a:pt x="213" y="22"/>
                    </a:lnTo>
                    <a:lnTo>
                      <a:pt x="206" y="19"/>
                    </a:lnTo>
                    <a:lnTo>
                      <a:pt x="199" y="18"/>
                    </a:lnTo>
                    <a:lnTo>
                      <a:pt x="197" y="19"/>
                    </a:lnTo>
                    <a:lnTo>
                      <a:pt x="197" y="19"/>
                    </a:lnTo>
                    <a:lnTo>
                      <a:pt x="198" y="22"/>
                    </a:lnTo>
                    <a:lnTo>
                      <a:pt x="198" y="22"/>
                    </a:lnTo>
                    <a:lnTo>
                      <a:pt x="199" y="24"/>
                    </a:lnTo>
                    <a:lnTo>
                      <a:pt x="199" y="24"/>
                    </a:lnTo>
                    <a:lnTo>
                      <a:pt x="199" y="27"/>
                    </a:lnTo>
                    <a:lnTo>
                      <a:pt x="201" y="30"/>
                    </a:lnTo>
                    <a:lnTo>
                      <a:pt x="201" y="30"/>
                    </a:lnTo>
                    <a:lnTo>
                      <a:pt x="202" y="30"/>
                    </a:lnTo>
                    <a:lnTo>
                      <a:pt x="202" y="30"/>
                    </a:lnTo>
                    <a:lnTo>
                      <a:pt x="203" y="33"/>
                    </a:lnTo>
                    <a:lnTo>
                      <a:pt x="203" y="33"/>
                    </a:lnTo>
                    <a:lnTo>
                      <a:pt x="203" y="34"/>
                    </a:lnTo>
                    <a:lnTo>
                      <a:pt x="203" y="37"/>
                    </a:lnTo>
                    <a:lnTo>
                      <a:pt x="203" y="39"/>
                    </a:lnTo>
                    <a:lnTo>
                      <a:pt x="206" y="39"/>
                    </a:lnTo>
                    <a:lnTo>
                      <a:pt x="206" y="39"/>
                    </a:lnTo>
                    <a:lnTo>
                      <a:pt x="209" y="39"/>
                    </a:lnTo>
                    <a:lnTo>
                      <a:pt x="209" y="39"/>
                    </a:lnTo>
                    <a:lnTo>
                      <a:pt x="210" y="38"/>
                    </a:lnTo>
                    <a:lnTo>
                      <a:pt x="210" y="38"/>
                    </a:lnTo>
                    <a:lnTo>
                      <a:pt x="207" y="35"/>
                    </a:lnTo>
                    <a:lnTo>
                      <a:pt x="207" y="35"/>
                    </a:lnTo>
                    <a:lnTo>
                      <a:pt x="207" y="35"/>
                    </a:lnTo>
                    <a:lnTo>
                      <a:pt x="207" y="35"/>
                    </a:lnTo>
                    <a:lnTo>
                      <a:pt x="209" y="34"/>
                    </a:lnTo>
                    <a:lnTo>
                      <a:pt x="210" y="33"/>
                    </a:lnTo>
                    <a:lnTo>
                      <a:pt x="210" y="33"/>
                    </a:lnTo>
                    <a:lnTo>
                      <a:pt x="214" y="35"/>
                    </a:lnTo>
                    <a:lnTo>
                      <a:pt x="215" y="37"/>
                    </a:lnTo>
                    <a:lnTo>
                      <a:pt x="215" y="37"/>
                    </a:lnTo>
                    <a:lnTo>
                      <a:pt x="217" y="39"/>
                    </a:lnTo>
                    <a:lnTo>
                      <a:pt x="217" y="39"/>
                    </a:lnTo>
                    <a:lnTo>
                      <a:pt x="215" y="41"/>
                    </a:lnTo>
                    <a:lnTo>
                      <a:pt x="215" y="41"/>
                    </a:lnTo>
                    <a:lnTo>
                      <a:pt x="214" y="42"/>
                    </a:lnTo>
                    <a:lnTo>
                      <a:pt x="214" y="42"/>
                    </a:lnTo>
                    <a:lnTo>
                      <a:pt x="215" y="45"/>
                    </a:lnTo>
                    <a:lnTo>
                      <a:pt x="215" y="45"/>
                    </a:lnTo>
                    <a:lnTo>
                      <a:pt x="215" y="45"/>
                    </a:lnTo>
                    <a:lnTo>
                      <a:pt x="217" y="45"/>
                    </a:lnTo>
                    <a:lnTo>
                      <a:pt x="217" y="45"/>
                    </a:lnTo>
                    <a:lnTo>
                      <a:pt x="221" y="43"/>
                    </a:lnTo>
                    <a:lnTo>
                      <a:pt x="221" y="43"/>
                    </a:lnTo>
                    <a:lnTo>
                      <a:pt x="224" y="43"/>
                    </a:lnTo>
                    <a:lnTo>
                      <a:pt x="224" y="43"/>
                    </a:lnTo>
                    <a:lnTo>
                      <a:pt x="225" y="45"/>
                    </a:lnTo>
                    <a:lnTo>
                      <a:pt x="225" y="45"/>
                    </a:lnTo>
                    <a:lnTo>
                      <a:pt x="229" y="47"/>
                    </a:lnTo>
                    <a:lnTo>
                      <a:pt x="229" y="47"/>
                    </a:lnTo>
                    <a:lnTo>
                      <a:pt x="230" y="47"/>
                    </a:lnTo>
                    <a:lnTo>
                      <a:pt x="230" y="47"/>
                    </a:lnTo>
                    <a:lnTo>
                      <a:pt x="232" y="51"/>
                    </a:lnTo>
                    <a:lnTo>
                      <a:pt x="232" y="51"/>
                    </a:lnTo>
                    <a:lnTo>
                      <a:pt x="234" y="53"/>
                    </a:lnTo>
                    <a:lnTo>
                      <a:pt x="234" y="53"/>
                    </a:lnTo>
                    <a:lnTo>
                      <a:pt x="237" y="54"/>
                    </a:lnTo>
                    <a:lnTo>
                      <a:pt x="238" y="56"/>
                    </a:lnTo>
                    <a:lnTo>
                      <a:pt x="238" y="56"/>
                    </a:lnTo>
                    <a:lnTo>
                      <a:pt x="240" y="58"/>
                    </a:lnTo>
                    <a:lnTo>
                      <a:pt x="240" y="58"/>
                    </a:lnTo>
                    <a:lnTo>
                      <a:pt x="245" y="62"/>
                    </a:lnTo>
                    <a:lnTo>
                      <a:pt x="245" y="62"/>
                    </a:lnTo>
                    <a:lnTo>
                      <a:pt x="248" y="65"/>
                    </a:lnTo>
                    <a:lnTo>
                      <a:pt x="248" y="65"/>
                    </a:lnTo>
                    <a:lnTo>
                      <a:pt x="248" y="69"/>
                    </a:lnTo>
                    <a:lnTo>
                      <a:pt x="248" y="69"/>
                    </a:lnTo>
                    <a:lnTo>
                      <a:pt x="249" y="73"/>
                    </a:lnTo>
                    <a:lnTo>
                      <a:pt x="249" y="73"/>
                    </a:lnTo>
                    <a:lnTo>
                      <a:pt x="251" y="76"/>
                    </a:lnTo>
                    <a:lnTo>
                      <a:pt x="251" y="76"/>
                    </a:lnTo>
                    <a:lnTo>
                      <a:pt x="253" y="77"/>
                    </a:lnTo>
                    <a:lnTo>
                      <a:pt x="253" y="77"/>
                    </a:lnTo>
                    <a:lnTo>
                      <a:pt x="257" y="80"/>
                    </a:lnTo>
                    <a:lnTo>
                      <a:pt x="257" y="80"/>
                    </a:lnTo>
                    <a:lnTo>
                      <a:pt x="259" y="81"/>
                    </a:lnTo>
                    <a:lnTo>
                      <a:pt x="259" y="83"/>
                    </a:lnTo>
                    <a:lnTo>
                      <a:pt x="259" y="83"/>
                    </a:lnTo>
                    <a:lnTo>
                      <a:pt x="257" y="84"/>
                    </a:lnTo>
                    <a:lnTo>
                      <a:pt x="257" y="84"/>
                    </a:lnTo>
                    <a:lnTo>
                      <a:pt x="255" y="84"/>
                    </a:lnTo>
                    <a:lnTo>
                      <a:pt x="255" y="84"/>
                    </a:lnTo>
                    <a:lnTo>
                      <a:pt x="255" y="87"/>
                    </a:lnTo>
                    <a:lnTo>
                      <a:pt x="255" y="87"/>
                    </a:lnTo>
                    <a:lnTo>
                      <a:pt x="255" y="88"/>
                    </a:lnTo>
                    <a:lnTo>
                      <a:pt x="255" y="89"/>
                    </a:lnTo>
                    <a:lnTo>
                      <a:pt x="255" y="89"/>
                    </a:lnTo>
                    <a:lnTo>
                      <a:pt x="252" y="91"/>
                    </a:lnTo>
                    <a:lnTo>
                      <a:pt x="251" y="91"/>
                    </a:lnTo>
                    <a:lnTo>
                      <a:pt x="248" y="92"/>
                    </a:lnTo>
                    <a:lnTo>
                      <a:pt x="247" y="93"/>
                    </a:lnTo>
                    <a:lnTo>
                      <a:pt x="247" y="93"/>
                    </a:lnTo>
                    <a:lnTo>
                      <a:pt x="247" y="95"/>
                    </a:lnTo>
                    <a:lnTo>
                      <a:pt x="247" y="95"/>
                    </a:lnTo>
                    <a:lnTo>
                      <a:pt x="249" y="96"/>
                    </a:lnTo>
                    <a:lnTo>
                      <a:pt x="249" y="96"/>
                    </a:lnTo>
                    <a:lnTo>
                      <a:pt x="249" y="95"/>
                    </a:lnTo>
                    <a:lnTo>
                      <a:pt x="249" y="95"/>
                    </a:lnTo>
                    <a:lnTo>
                      <a:pt x="249" y="93"/>
                    </a:lnTo>
                    <a:lnTo>
                      <a:pt x="251" y="93"/>
                    </a:lnTo>
                    <a:lnTo>
                      <a:pt x="251" y="93"/>
                    </a:lnTo>
                    <a:lnTo>
                      <a:pt x="253" y="93"/>
                    </a:lnTo>
                    <a:lnTo>
                      <a:pt x="253" y="93"/>
                    </a:lnTo>
                    <a:lnTo>
                      <a:pt x="256" y="93"/>
                    </a:lnTo>
                    <a:lnTo>
                      <a:pt x="256" y="93"/>
                    </a:lnTo>
                    <a:lnTo>
                      <a:pt x="256" y="92"/>
                    </a:lnTo>
                    <a:lnTo>
                      <a:pt x="256" y="92"/>
                    </a:lnTo>
                    <a:lnTo>
                      <a:pt x="256" y="92"/>
                    </a:lnTo>
                    <a:lnTo>
                      <a:pt x="256" y="89"/>
                    </a:lnTo>
                    <a:lnTo>
                      <a:pt x="256" y="89"/>
                    </a:lnTo>
                    <a:lnTo>
                      <a:pt x="257" y="87"/>
                    </a:lnTo>
                    <a:lnTo>
                      <a:pt x="257" y="87"/>
                    </a:lnTo>
                    <a:lnTo>
                      <a:pt x="257" y="88"/>
                    </a:lnTo>
                    <a:lnTo>
                      <a:pt x="259" y="87"/>
                    </a:lnTo>
                    <a:lnTo>
                      <a:pt x="259" y="87"/>
                    </a:lnTo>
                    <a:lnTo>
                      <a:pt x="260" y="85"/>
                    </a:lnTo>
                    <a:lnTo>
                      <a:pt x="260" y="85"/>
                    </a:lnTo>
                    <a:lnTo>
                      <a:pt x="262" y="85"/>
                    </a:lnTo>
                    <a:lnTo>
                      <a:pt x="262" y="85"/>
                    </a:lnTo>
                    <a:lnTo>
                      <a:pt x="262" y="85"/>
                    </a:lnTo>
                    <a:lnTo>
                      <a:pt x="262" y="83"/>
                    </a:lnTo>
                    <a:lnTo>
                      <a:pt x="262" y="83"/>
                    </a:lnTo>
                    <a:lnTo>
                      <a:pt x="260" y="80"/>
                    </a:lnTo>
                    <a:lnTo>
                      <a:pt x="260" y="80"/>
                    </a:lnTo>
                    <a:lnTo>
                      <a:pt x="260" y="75"/>
                    </a:lnTo>
                    <a:lnTo>
                      <a:pt x="260" y="75"/>
                    </a:lnTo>
                    <a:lnTo>
                      <a:pt x="263" y="80"/>
                    </a:lnTo>
                    <a:lnTo>
                      <a:pt x="266" y="89"/>
                    </a:lnTo>
                    <a:lnTo>
                      <a:pt x="266" y="89"/>
                    </a:lnTo>
                    <a:lnTo>
                      <a:pt x="264" y="89"/>
                    </a:lnTo>
                    <a:lnTo>
                      <a:pt x="264" y="91"/>
                    </a:lnTo>
                    <a:lnTo>
                      <a:pt x="264" y="91"/>
                    </a:lnTo>
                    <a:lnTo>
                      <a:pt x="264" y="93"/>
                    </a:lnTo>
                    <a:lnTo>
                      <a:pt x="264" y="93"/>
                    </a:lnTo>
                    <a:lnTo>
                      <a:pt x="264" y="98"/>
                    </a:lnTo>
                    <a:lnTo>
                      <a:pt x="264" y="98"/>
                    </a:lnTo>
                    <a:lnTo>
                      <a:pt x="264" y="103"/>
                    </a:lnTo>
                    <a:lnTo>
                      <a:pt x="264" y="103"/>
                    </a:lnTo>
                    <a:lnTo>
                      <a:pt x="264" y="107"/>
                    </a:lnTo>
                    <a:lnTo>
                      <a:pt x="264" y="107"/>
                    </a:lnTo>
                    <a:lnTo>
                      <a:pt x="264" y="112"/>
                    </a:lnTo>
                    <a:lnTo>
                      <a:pt x="264" y="112"/>
                    </a:lnTo>
                    <a:lnTo>
                      <a:pt x="263" y="114"/>
                    </a:lnTo>
                    <a:lnTo>
                      <a:pt x="263" y="114"/>
                    </a:lnTo>
                    <a:lnTo>
                      <a:pt x="263" y="115"/>
                    </a:lnTo>
                    <a:lnTo>
                      <a:pt x="262" y="114"/>
                    </a:lnTo>
                    <a:lnTo>
                      <a:pt x="262" y="114"/>
                    </a:lnTo>
                    <a:lnTo>
                      <a:pt x="260" y="110"/>
                    </a:lnTo>
                    <a:lnTo>
                      <a:pt x="259" y="110"/>
                    </a:lnTo>
                    <a:lnTo>
                      <a:pt x="259" y="110"/>
                    </a:lnTo>
                    <a:lnTo>
                      <a:pt x="259" y="108"/>
                    </a:lnTo>
                    <a:lnTo>
                      <a:pt x="256" y="108"/>
                    </a:lnTo>
                    <a:lnTo>
                      <a:pt x="256" y="108"/>
                    </a:lnTo>
                    <a:lnTo>
                      <a:pt x="255" y="108"/>
                    </a:lnTo>
                    <a:lnTo>
                      <a:pt x="253" y="108"/>
                    </a:lnTo>
                    <a:lnTo>
                      <a:pt x="253" y="108"/>
                    </a:lnTo>
                    <a:lnTo>
                      <a:pt x="253" y="111"/>
                    </a:lnTo>
                    <a:lnTo>
                      <a:pt x="253" y="112"/>
                    </a:lnTo>
                    <a:lnTo>
                      <a:pt x="253" y="112"/>
                    </a:lnTo>
                    <a:lnTo>
                      <a:pt x="248" y="111"/>
                    </a:lnTo>
                    <a:lnTo>
                      <a:pt x="248" y="111"/>
                    </a:lnTo>
                    <a:lnTo>
                      <a:pt x="247" y="111"/>
                    </a:lnTo>
                    <a:lnTo>
                      <a:pt x="247" y="112"/>
                    </a:lnTo>
                    <a:lnTo>
                      <a:pt x="247" y="112"/>
                    </a:lnTo>
                    <a:lnTo>
                      <a:pt x="245" y="115"/>
                    </a:lnTo>
                    <a:lnTo>
                      <a:pt x="244" y="116"/>
                    </a:lnTo>
                    <a:lnTo>
                      <a:pt x="244" y="116"/>
                    </a:lnTo>
                    <a:lnTo>
                      <a:pt x="244" y="118"/>
                    </a:lnTo>
                    <a:lnTo>
                      <a:pt x="243" y="121"/>
                    </a:lnTo>
                    <a:lnTo>
                      <a:pt x="243" y="121"/>
                    </a:lnTo>
                    <a:lnTo>
                      <a:pt x="241" y="122"/>
                    </a:lnTo>
                    <a:lnTo>
                      <a:pt x="238" y="122"/>
                    </a:lnTo>
                    <a:lnTo>
                      <a:pt x="238" y="122"/>
                    </a:lnTo>
                    <a:lnTo>
                      <a:pt x="234" y="123"/>
                    </a:lnTo>
                    <a:lnTo>
                      <a:pt x="234" y="123"/>
                    </a:lnTo>
                    <a:lnTo>
                      <a:pt x="234" y="125"/>
                    </a:lnTo>
                    <a:lnTo>
                      <a:pt x="233" y="126"/>
                    </a:lnTo>
                    <a:lnTo>
                      <a:pt x="233" y="126"/>
                    </a:lnTo>
                    <a:lnTo>
                      <a:pt x="232" y="127"/>
                    </a:lnTo>
                    <a:lnTo>
                      <a:pt x="230" y="129"/>
                    </a:lnTo>
                    <a:lnTo>
                      <a:pt x="230" y="129"/>
                    </a:lnTo>
                    <a:lnTo>
                      <a:pt x="230" y="133"/>
                    </a:lnTo>
                    <a:lnTo>
                      <a:pt x="230" y="133"/>
                    </a:lnTo>
                    <a:lnTo>
                      <a:pt x="230" y="134"/>
                    </a:lnTo>
                    <a:lnTo>
                      <a:pt x="230" y="135"/>
                    </a:lnTo>
                    <a:lnTo>
                      <a:pt x="230" y="135"/>
                    </a:lnTo>
                    <a:lnTo>
                      <a:pt x="226" y="137"/>
                    </a:lnTo>
                    <a:lnTo>
                      <a:pt x="226" y="137"/>
                    </a:lnTo>
                    <a:lnTo>
                      <a:pt x="226" y="137"/>
                    </a:lnTo>
                    <a:lnTo>
                      <a:pt x="226" y="138"/>
                    </a:lnTo>
                    <a:lnTo>
                      <a:pt x="225" y="139"/>
                    </a:lnTo>
                    <a:lnTo>
                      <a:pt x="225" y="139"/>
                    </a:lnTo>
                    <a:lnTo>
                      <a:pt x="220" y="141"/>
                    </a:lnTo>
                    <a:lnTo>
                      <a:pt x="220" y="141"/>
                    </a:lnTo>
                    <a:lnTo>
                      <a:pt x="220" y="142"/>
                    </a:lnTo>
                    <a:lnTo>
                      <a:pt x="220" y="144"/>
                    </a:lnTo>
                    <a:lnTo>
                      <a:pt x="218" y="144"/>
                    </a:lnTo>
                    <a:lnTo>
                      <a:pt x="218" y="144"/>
                    </a:lnTo>
                    <a:lnTo>
                      <a:pt x="215" y="144"/>
                    </a:lnTo>
                    <a:lnTo>
                      <a:pt x="213" y="144"/>
                    </a:lnTo>
                    <a:lnTo>
                      <a:pt x="213" y="144"/>
                    </a:lnTo>
                    <a:lnTo>
                      <a:pt x="211" y="145"/>
                    </a:lnTo>
                    <a:lnTo>
                      <a:pt x="209" y="148"/>
                    </a:lnTo>
                    <a:lnTo>
                      <a:pt x="209" y="148"/>
                    </a:lnTo>
                    <a:lnTo>
                      <a:pt x="203" y="152"/>
                    </a:lnTo>
                    <a:lnTo>
                      <a:pt x="203" y="152"/>
                    </a:lnTo>
                    <a:lnTo>
                      <a:pt x="202" y="152"/>
                    </a:lnTo>
                    <a:lnTo>
                      <a:pt x="202" y="154"/>
                    </a:lnTo>
                    <a:lnTo>
                      <a:pt x="202" y="154"/>
                    </a:lnTo>
                    <a:lnTo>
                      <a:pt x="202" y="157"/>
                    </a:lnTo>
                    <a:lnTo>
                      <a:pt x="203" y="158"/>
                    </a:lnTo>
                    <a:lnTo>
                      <a:pt x="203" y="158"/>
                    </a:lnTo>
                    <a:lnTo>
                      <a:pt x="207" y="164"/>
                    </a:lnTo>
                    <a:lnTo>
                      <a:pt x="207" y="164"/>
                    </a:lnTo>
                    <a:lnTo>
                      <a:pt x="209" y="167"/>
                    </a:lnTo>
                    <a:lnTo>
                      <a:pt x="207" y="169"/>
                    </a:lnTo>
                    <a:lnTo>
                      <a:pt x="207" y="169"/>
                    </a:lnTo>
                    <a:lnTo>
                      <a:pt x="206" y="173"/>
                    </a:lnTo>
                    <a:lnTo>
                      <a:pt x="206" y="173"/>
                    </a:lnTo>
                    <a:lnTo>
                      <a:pt x="206" y="176"/>
                    </a:lnTo>
                    <a:lnTo>
                      <a:pt x="206" y="179"/>
                    </a:lnTo>
                    <a:lnTo>
                      <a:pt x="206" y="179"/>
                    </a:lnTo>
                    <a:lnTo>
                      <a:pt x="209" y="183"/>
                    </a:lnTo>
                    <a:lnTo>
                      <a:pt x="209" y="183"/>
                    </a:lnTo>
                    <a:lnTo>
                      <a:pt x="207" y="184"/>
                    </a:lnTo>
                    <a:lnTo>
                      <a:pt x="207" y="186"/>
                    </a:lnTo>
                    <a:lnTo>
                      <a:pt x="207" y="187"/>
                    </a:lnTo>
                    <a:lnTo>
                      <a:pt x="207" y="187"/>
                    </a:lnTo>
                    <a:lnTo>
                      <a:pt x="213" y="191"/>
                    </a:lnTo>
                    <a:lnTo>
                      <a:pt x="213" y="191"/>
                    </a:lnTo>
                    <a:lnTo>
                      <a:pt x="217" y="194"/>
                    </a:lnTo>
                    <a:lnTo>
                      <a:pt x="217" y="194"/>
                    </a:lnTo>
                    <a:lnTo>
                      <a:pt x="217" y="199"/>
                    </a:lnTo>
                    <a:lnTo>
                      <a:pt x="217" y="199"/>
                    </a:lnTo>
                    <a:lnTo>
                      <a:pt x="220" y="204"/>
                    </a:lnTo>
                    <a:lnTo>
                      <a:pt x="221" y="209"/>
                    </a:lnTo>
                    <a:lnTo>
                      <a:pt x="220" y="211"/>
                    </a:lnTo>
                    <a:lnTo>
                      <a:pt x="220" y="211"/>
                    </a:lnTo>
                    <a:lnTo>
                      <a:pt x="218" y="214"/>
                    </a:lnTo>
                    <a:lnTo>
                      <a:pt x="218" y="215"/>
                    </a:lnTo>
                    <a:lnTo>
                      <a:pt x="218" y="215"/>
                    </a:lnTo>
                    <a:lnTo>
                      <a:pt x="220" y="218"/>
                    </a:lnTo>
                    <a:lnTo>
                      <a:pt x="220" y="218"/>
                    </a:lnTo>
                    <a:lnTo>
                      <a:pt x="222" y="219"/>
                    </a:lnTo>
                    <a:lnTo>
                      <a:pt x="222" y="219"/>
                    </a:lnTo>
                    <a:lnTo>
                      <a:pt x="222" y="221"/>
                    </a:lnTo>
                    <a:lnTo>
                      <a:pt x="222" y="221"/>
                    </a:lnTo>
                    <a:lnTo>
                      <a:pt x="218" y="226"/>
                    </a:lnTo>
                    <a:lnTo>
                      <a:pt x="218" y="226"/>
                    </a:lnTo>
                    <a:lnTo>
                      <a:pt x="217" y="230"/>
                    </a:lnTo>
                    <a:lnTo>
                      <a:pt x="217" y="230"/>
                    </a:lnTo>
                    <a:lnTo>
                      <a:pt x="213" y="236"/>
                    </a:lnTo>
                    <a:lnTo>
                      <a:pt x="213" y="236"/>
                    </a:lnTo>
                    <a:lnTo>
                      <a:pt x="210" y="237"/>
                    </a:lnTo>
                    <a:lnTo>
                      <a:pt x="210" y="238"/>
                    </a:lnTo>
                    <a:lnTo>
                      <a:pt x="210" y="238"/>
                    </a:lnTo>
                    <a:lnTo>
                      <a:pt x="209" y="241"/>
                    </a:lnTo>
                    <a:lnTo>
                      <a:pt x="209" y="242"/>
                    </a:lnTo>
                    <a:lnTo>
                      <a:pt x="210" y="241"/>
                    </a:lnTo>
                    <a:lnTo>
                      <a:pt x="210" y="241"/>
                    </a:lnTo>
                    <a:lnTo>
                      <a:pt x="215" y="237"/>
                    </a:lnTo>
                    <a:lnTo>
                      <a:pt x="215" y="237"/>
                    </a:lnTo>
                    <a:lnTo>
                      <a:pt x="221" y="234"/>
                    </a:lnTo>
                    <a:lnTo>
                      <a:pt x="224" y="232"/>
                    </a:lnTo>
                    <a:lnTo>
                      <a:pt x="224" y="232"/>
                    </a:lnTo>
                    <a:lnTo>
                      <a:pt x="225" y="232"/>
                    </a:lnTo>
                    <a:lnTo>
                      <a:pt x="225" y="233"/>
                    </a:lnTo>
                    <a:lnTo>
                      <a:pt x="226" y="228"/>
                    </a:lnTo>
                    <a:lnTo>
                      <a:pt x="226" y="228"/>
                    </a:lnTo>
                    <a:lnTo>
                      <a:pt x="230" y="219"/>
                    </a:lnTo>
                    <a:lnTo>
                      <a:pt x="233" y="217"/>
                    </a:lnTo>
                    <a:lnTo>
                      <a:pt x="233" y="217"/>
                    </a:lnTo>
                    <a:lnTo>
                      <a:pt x="236" y="211"/>
                    </a:lnTo>
                    <a:lnTo>
                      <a:pt x="236" y="211"/>
                    </a:lnTo>
                    <a:lnTo>
                      <a:pt x="238" y="206"/>
                    </a:lnTo>
                    <a:lnTo>
                      <a:pt x="238" y="206"/>
                    </a:lnTo>
                    <a:lnTo>
                      <a:pt x="240" y="204"/>
                    </a:lnTo>
                    <a:lnTo>
                      <a:pt x="241" y="204"/>
                    </a:lnTo>
                    <a:lnTo>
                      <a:pt x="243" y="204"/>
                    </a:lnTo>
                    <a:lnTo>
                      <a:pt x="243" y="200"/>
                    </a:lnTo>
                    <a:lnTo>
                      <a:pt x="243" y="200"/>
                    </a:lnTo>
                    <a:lnTo>
                      <a:pt x="244" y="196"/>
                    </a:lnTo>
                    <a:lnTo>
                      <a:pt x="247" y="192"/>
                    </a:lnTo>
                    <a:lnTo>
                      <a:pt x="247" y="192"/>
                    </a:lnTo>
                    <a:lnTo>
                      <a:pt x="247" y="188"/>
                    </a:lnTo>
                    <a:lnTo>
                      <a:pt x="247" y="186"/>
                    </a:lnTo>
                    <a:lnTo>
                      <a:pt x="247" y="184"/>
                    </a:lnTo>
                    <a:lnTo>
                      <a:pt x="248" y="181"/>
                    </a:lnTo>
                    <a:lnTo>
                      <a:pt x="248" y="181"/>
                    </a:lnTo>
                    <a:lnTo>
                      <a:pt x="252" y="179"/>
                    </a:lnTo>
                    <a:lnTo>
                      <a:pt x="253" y="177"/>
                    </a:lnTo>
                    <a:lnTo>
                      <a:pt x="253" y="177"/>
                    </a:lnTo>
                    <a:lnTo>
                      <a:pt x="256" y="172"/>
                    </a:lnTo>
                    <a:lnTo>
                      <a:pt x="256" y="172"/>
                    </a:lnTo>
                    <a:lnTo>
                      <a:pt x="262" y="164"/>
                    </a:lnTo>
                    <a:lnTo>
                      <a:pt x="263" y="160"/>
                    </a:lnTo>
                    <a:lnTo>
                      <a:pt x="264" y="153"/>
                    </a:lnTo>
                    <a:lnTo>
                      <a:pt x="264" y="153"/>
                    </a:lnTo>
                    <a:lnTo>
                      <a:pt x="264" y="141"/>
                    </a:lnTo>
                    <a:lnTo>
                      <a:pt x="264" y="141"/>
                    </a:lnTo>
                    <a:lnTo>
                      <a:pt x="266" y="138"/>
                    </a:lnTo>
                    <a:lnTo>
                      <a:pt x="267" y="135"/>
                    </a:lnTo>
                    <a:lnTo>
                      <a:pt x="267" y="131"/>
                    </a:lnTo>
                    <a:lnTo>
                      <a:pt x="267" y="131"/>
                    </a:lnTo>
                    <a:lnTo>
                      <a:pt x="266" y="127"/>
                    </a:lnTo>
                    <a:lnTo>
                      <a:pt x="266" y="126"/>
                    </a:lnTo>
                    <a:lnTo>
                      <a:pt x="266" y="126"/>
                    </a:lnTo>
                    <a:lnTo>
                      <a:pt x="267" y="123"/>
                    </a:lnTo>
                    <a:lnTo>
                      <a:pt x="268" y="122"/>
                    </a:lnTo>
                    <a:lnTo>
                      <a:pt x="268" y="122"/>
                    </a:lnTo>
                    <a:lnTo>
                      <a:pt x="271" y="118"/>
                    </a:lnTo>
                    <a:lnTo>
                      <a:pt x="271" y="118"/>
                    </a:lnTo>
                    <a:lnTo>
                      <a:pt x="272" y="114"/>
                    </a:lnTo>
                    <a:lnTo>
                      <a:pt x="274" y="115"/>
                    </a:lnTo>
                    <a:lnTo>
                      <a:pt x="274" y="115"/>
                    </a:lnTo>
                    <a:lnTo>
                      <a:pt x="274" y="121"/>
                    </a:lnTo>
                    <a:lnTo>
                      <a:pt x="274" y="135"/>
                    </a:lnTo>
                    <a:lnTo>
                      <a:pt x="270" y="157"/>
                    </a:lnTo>
                    <a:lnTo>
                      <a:pt x="267" y="171"/>
                    </a:lnTo>
                    <a:lnTo>
                      <a:pt x="263" y="183"/>
                    </a:lnTo>
                    <a:lnTo>
                      <a:pt x="257" y="196"/>
                    </a:lnTo>
                    <a:lnTo>
                      <a:pt x="249" y="210"/>
                    </a:lnTo>
                    <a:lnTo>
                      <a:pt x="240" y="223"/>
                    </a:lnTo>
                    <a:lnTo>
                      <a:pt x="229" y="234"/>
                    </a:lnTo>
                    <a:lnTo>
                      <a:pt x="214" y="245"/>
                    </a:lnTo>
                    <a:lnTo>
                      <a:pt x="198" y="255"/>
                    </a:lnTo>
                    <a:lnTo>
                      <a:pt x="178" y="261"/>
                    </a:lnTo>
                    <a:lnTo>
                      <a:pt x="155" y="267"/>
                    </a:lnTo>
                    <a:lnTo>
                      <a:pt x="155" y="267"/>
                    </a:lnTo>
                    <a:lnTo>
                      <a:pt x="169" y="263"/>
                    </a:lnTo>
                    <a:lnTo>
                      <a:pt x="182" y="259"/>
                    </a:lnTo>
                    <a:lnTo>
                      <a:pt x="186" y="256"/>
                    </a:lnTo>
                    <a:lnTo>
                      <a:pt x="187" y="255"/>
                    </a:lnTo>
                    <a:lnTo>
                      <a:pt x="187" y="255"/>
                    </a:lnTo>
                    <a:lnTo>
                      <a:pt x="187" y="252"/>
                    </a:lnTo>
                    <a:lnTo>
                      <a:pt x="187" y="249"/>
                    </a:lnTo>
                    <a:lnTo>
                      <a:pt x="187" y="249"/>
                    </a:lnTo>
                    <a:lnTo>
                      <a:pt x="187" y="249"/>
                    </a:lnTo>
                    <a:lnTo>
                      <a:pt x="184" y="249"/>
                    </a:lnTo>
                    <a:lnTo>
                      <a:pt x="182" y="248"/>
                    </a:lnTo>
                    <a:lnTo>
                      <a:pt x="182" y="248"/>
                    </a:lnTo>
                    <a:lnTo>
                      <a:pt x="178" y="245"/>
                    </a:lnTo>
                    <a:lnTo>
                      <a:pt x="178" y="246"/>
                    </a:lnTo>
                    <a:lnTo>
                      <a:pt x="178" y="246"/>
                    </a:lnTo>
                    <a:lnTo>
                      <a:pt x="173" y="246"/>
                    </a:lnTo>
                    <a:lnTo>
                      <a:pt x="173" y="246"/>
                    </a:lnTo>
                    <a:lnTo>
                      <a:pt x="168" y="246"/>
                    </a:lnTo>
                    <a:lnTo>
                      <a:pt x="165" y="245"/>
                    </a:lnTo>
                    <a:lnTo>
                      <a:pt x="165" y="245"/>
                    </a:lnTo>
                    <a:lnTo>
                      <a:pt x="161" y="242"/>
                    </a:lnTo>
                    <a:lnTo>
                      <a:pt x="160" y="241"/>
                    </a:lnTo>
                    <a:lnTo>
                      <a:pt x="159" y="242"/>
                    </a:lnTo>
                    <a:lnTo>
                      <a:pt x="159" y="242"/>
                    </a:lnTo>
                    <a:lnTo>
                      <a:pt x="159" y="244"/>
                    </a:lnTo>
                    <a:lnTo>
                      <a:pt x="159" y="244"/>
                    </a:lnTo>
                    <a:lnTo>
                      <a:pt x="157" y="245"/>
                    </a:lnTo>
                    <a:lnTo>
                      <a:pt x="157" y="245"/>
                    </a:lnTo>
                    <a:lnTo>
                      <a:pt x="156" y="245"/>
                    </a:lnTo>
                    <a:lnTo>
                      <a:pt x="153" y="245"/>
                    </a:lnTo>
                    <a:lnTo>
                      <a:pt x="149" y="245"/>
                    </a:lnTo>
                    <a:lnTo>
                      <a:pt x="149" y="245"/>
                    </a:lnTo>
                    <a:lnTo>
                      <a:pt x="145" y="245"/>
                    </a:lnTo>
                    <a:lnTo>
                      <a:pt x="140" y="244"/>
                    </a:lnTo>
                    <a:lnTo>
                      <a:pt x="140" y="244"/>
                    </a:lnTo>
                    <a:lnTo>
                      <a:pt x="138" y="242"/>
                    </a:lnTo>
                    <a:lnTo>
                      <a:pt x="137" y="242"/>
                    </a:lnTo>
                    <a:lnTo>
                      <a:pt x="137" y="242"/>
                    </a:lnTo>
                    <a:lnTo>
                      <a:pt x="136" y="244"/>
                    </a:lnTo>
                    <a:lnTo>
                      <a:pt x="134" y="245"/>
                    </a:lnTo>
                    <a:lnTo>
                      <a:pt x="140" y="248"/>
                    </a:lnTo>
                    <a:lnTo>
                      <a:pt x="144" y="251"/>
                    </a:lnTo>
                    <a:lnTo>
                      <a:pt x="144" y="251"/>
                    </a:lnTo>
                    <a:lnTo>
                      <a:pt x="145" y="252"/>
                    </a:lnTo>
                    <a:lnTo>
                      <a:pt x="145" y="252"/>
                    </a:lnTo>
                    <a:lnTo>
                      <a:pt x="145" y="253"/>
                    </a:lnTo>
                    <a:lnTo>
                      <a:pt x="145" y="253"/>
                    </a:lnTo>
                    <a:lnTo>
                      <a:pt x="142" y="253"/>
                    </a:lnTo>
                    <a:lnTo>
                      <a:pt x="140" y="253"/>
                    </a:lnTo>
                    <a:lnTo>
                      <a:pt x="140" y="253"/>
                    </a:lnTo>
                    <a:lnTo>
                      <a:pt x="134" y="256"/>
                    </a:lnTo>
                    <a:lnTo>
                      <a:pt x="133" y="256"/>
                    </a:lnTo>
                    <a:lnTo>
                      <a:pt x="130" y="256"/>
                    </a:lnTo>
                    <a:lnTo>
                      <a:pt x="130" y="256"/>
                    </a:lnTo>
                    <a:lnTo>
                      <a:pt x="127" y="251"/>
                    </a:lnTo>
                    <a:lnTo>
                      <a:pt x="127" y="251"/>
                    </a:lnTo>
                    <a:lnTo>
                      <a:pt x="127" y="249"/>
                    </a:lnTo>
                    <a:lnTo>
                      <a:pt x="126" y="248"/>
                    </a:lnTo>
                    <a:lnTo>
                      <a:pt x="125" y="248"/>
                    </a:lnTo>
                    <a:lnTo>
                      <a:pt x="125" y="248"/>
                    </a:lnTo>
                    <a:lnTo>
                      <a:pt x="121" y="248"/>
                    </a:lnTo>
                    <a:lnTo>
                      <a:pt x="123" y="252"/>
                    </a:lnTo>
                    <a:lnTo>
                      <a:pt x="123" y="252"/>
                    </a:lnTo>
                    <a:lnTo>
                      <a:pt x="118" y="252"/>
                    </a:lnTo>
                    <a:lnTo>
                      <a:pt x="118" y="252"/>
                    </a:lnTo>
                    <a:lnTo>
                      <a:pt x="115" y="253"/>
                    </a:lnTo>
                    <a:lnTo>
                      <a:pt x="115" y="253"/>
                    </a:lnTo>
                    <a:lnTo>
                      <a:pt x="114" y="252"/>
                    </a:lnTo>
                    <a:lnTo>
                      <a:pt x="114" y="252"/>
                    </a:lnTo>
                    <a:lnTo>
                      <a:pt x="111" y="251"/>
                    </a:lnTo>
                    <a:lnTo>
                      <a:pt x="108" y="251"/>
                    </a:lnTo>
                    <a:lnTo>
                      <a:pt x="108" y="251"/>
                    </a:lnTo>
                    <a:lnTo>
                      <a:pt x="102" y="249"/>
                    </a:lnTo>
                    <a:lnTo>
                      <a:pt x="102" y="249"/>
                    </a:lnTo>
                    <a:lnTo>
                      <a:pt x="99" y="249"/>
                    </a:lnTo>
                    <a:lnTo>
                      <a:pt x="99" y="249"/>
                    </a:lnTo>
                    <a:lnTo>
                      <a:pt x="95" y="252"/>
                    </a:lnTo>
                    <a:lnTo>
                      <a:pt x="92" y="252"/>
                    </a:lnTo>
                    <a:lnTo>
                      <a:pt x="92" y="252"/>
                    </a:lnTo>
                    <a:lnTo>
                      <a:pt x="88" y="252"/>
                    </a:lnTo>
                    <a:lnTo>
                      <a:pt x="85" y="252"/>
                    </a:lnTo>
                    <a:lnTo>
                      <a:pt x="85" y="252"/>
                    </a:lnTo>
                    <a:lnTo>
                      <a:pt x="88" y="255"/>
                    </a:lnTo>
                    <a:lnTo>
                      <a:pt x="98" y="259"/>
                    </a:lnTo>
                    <a:lnTo>
                      <a:pt x="104" y="261"/>
                    </a:lnTo>
                    <a:lnTo>
                      <a:pt x="113" y="264"/>
                    </a:lnTo>
                    <a:lnTo>
                      <a:pt x="122" y="265"/>
                    </a:lnTo>
                    <a:lnTo>
                      <a:pt x="133" y="267"/>
                    </a:lnTo>
                    <a:lnTo>
                      <a:pt x="133" y="267"/>
                    </a:lnTo>
                    <a:lnTo>
                      <a:pt x="121" y="267"/>
                    </a:lnTo>
                    <a:lnTo>
                      <a:pt x="108" y="264"/>
                    </a:lnTo>
                    <a:lnTo>
                      <a:pt x="92" y="260"/>
                    </a:lnTo>
                    <a:lnTo>
                      <a:pt x="73" y="252"/>
                    </a:lnTo>
                    <a:lnTo>
                      <a:pt x="64" y="246"/>
                    </a:lnTo>
                    <a:lnTo>
                      <a:pt x="54" y="240"/>
                    </a:lnTo>
                    <a:lnTo>
                      <a:pt x="45" y="232"/>
                    </a:lnTo>
                    <a:lnTo>
                      <a:pt x="35" y="222"/>
                    </a:lnTo>
                    <a:lnTo>
                      <a:pt x="27" y="211"/>
                    </a:lnTo>
                    <a:lnTo>
                      <a:pt x="19" y="199"/>
                    </a:lnTo>
                    <a:lnTo>
                      <a:pt x="19" y="199"/>
                    </a:lnTo>
                    <a:lnTo>
                      <a:pt x="12" y="186"/>
                    </a:lnTo>
                    <a:lnTo>
                      <a:pt x="7" y="172"/>
                    </a:lnTo>
                    <a:lnTo>
                      <a:pt x="3" y="157"/>
                    </a:lnTo>
                    <a:lnTo>
                      <a:pt x="2" y="142"/>
                    </a:lnTo>
                    <a:lnTo>
                      <a:pt x="0" y="129"/>
                    </a:lnTo>
                    <a:lnTo>
                      <a:pt x="2" y="114"/>
                    </a:lnTo>
                    <a:lnTo>
                      <a:pt x="4" y="100"/>
                    </a:lnTo>
                    <a:lnTo>
                      <a:pt x="10" y="87"/>
                    </a:lnTo>
                    <a:lnTo>
                      <a:pt x="15" y="73"/>
                    </a:lnTo>
                    <a:lnTo>
                      <a:pt x="23" y="61"/>
                    </a:lnTo>
                    <a:lnTo>
                      <a:pt x="31" y="49"/>
                    </a:lnTo>
                    <a:lnTo>
                      <a:pt x="42" y="38"/>
                    </a:lnTo>
                    <a:lnTo>
                      <a:pt x="54" y="28"/>
                    </a:lnTo>
                    <a:lnTo>
                      <a:pt x="68" y="19"/>
                    </a:lnTo>
                    <a:lnTo>
                      <a:pt x="84" y="11"/>
                    </a:lnTo>
                    <a:lnTo>
                      <a:pt x="100" y="4"/>
                    </a:lnTo>
                    <a:lnTo>
                      <a:pt x="100" y="4"/>
                    </a:lnTo>
                    <a:lnTo>
                      <a:pt x="90" y="10"/>
                    </a:lnTo>
                    <a:lnTo>
                      <a:pt x="77" y="16"/>
                    </a:lnTo>
                    <a:lnTo>
                      <a:pt x="62" y="26"/>
                    </a:lnTo>
                    <a:lnTo>
                      <a:pt x="48" y="38"/>
                    </a:lnTo>
                    <a:lnTo>
                      <a:pt x="41" y="46"/>
                    </a:lnTo>
                    <a:lnTo>
                      <a:pt x="33" y="54"/>
                    </a:lnTo>
                    <a:lnTo>
                      <a:pt x="27" y="64"/>
                    </a:lnTo>
                    <a:lnTo>
                      <a:pt x="20" y="75"/>
                    </a:lnTo>
                    <a:lnTo>
                      <a:pt x="15" y="85"/>
                    </a:lnTo>
                    <a:lnTo>
                      <a:pt x="11" y="98"/>
                    </a:lnTo>
                    <a:lnTo>
                      <a:pt x="12" y="99"/>
                    </a:lnTo>
                    <a:lnTo>
                      <a:pt x="12" y="99"/>
                    </a:lnTo>
                    <a:lnTo>
                      <a:pt x="14" y="98"/>
                    </a:lnTo>
                    <a:lnTo>
                      <a:pt x="15" y="95"/>
                    </a:lnTo>
                    <a:lnTo>
                      <a:pt x="15" y="95"/>
                    </a:lnTo>
                    <a:lnTo>
                      <a:pt x="18" y="89"/>
                    </a:lnTo>
                    <a:lnTo>
                      <a:pt x="18" y="89"/>
                    </a:lnTo>
                    <a:lnTo>
                      <a:pt x="19" y="87"/>
                    </a:lnTo>
                    <a:lnTo>
                      <a:pt x="19" y="87"/>
                    </a:lnTo>
                    <a:lnTo>
                      <a:pt x="23" y="84"/>
                    </a:lnTo>
                    <a:lnTo>
                      <a:pt x="23" y="84"/>
                    </a:lnTo>
                    <a:lnTo>
                      <a:pt x="26" y="77"/>
                    </a:lnTo>
                    <a:lnTo>
                      <a:pt x="26" y="77"/>
                    </a:lnTo>
                    <a:lnTo>
                      <a:pt x="29" y="76"/>
                    </a:lnTo>
                    <a:lnTo>
                      <a:pt x="31" y="76"/>
                    </a:lnTo>
                    <a:lnTo>
                      <a:pt x="31" y="76"/>
                    </a:lnTo>
                    <a:lnTo>
                      <a:pt x="33" y="75"/>
                    </a:lnTo>
                    <a:lnTo>
                      <a:pt x="33" y="75"/>
                    </a:lnTo>
                    <a:lnTo>
                      <a:pt x="33" y="75"/>
                    </a:lnTo>
                    <a:lnTo>
                      <a:pt x="31" y="77"/>
                    </a:lnTo>
                    <a:lnTo>
                      <a:pt x="31" y="80"/>
                    </a:lnTo>
                    <a:lnTo>
                      <a:pt x="31" y="84"/>
                    </a:lnTo>
                    <a:lnTo>
                      <a:pt x="31" y="84"/>
                    </a:lnTo>
                    <a:lnTo>
                      <a:pt x="29" y="91"/>
                    </a:lnTo>
                    <a:lnTo>
                      <a:pt x="29" y="91"/>
                    </a:lnTo>
                    <a:lnTo>
                      <a:pt x="30" y="95"/>
                    </a:lnTo>
                    <a:lnTo>
                      <a:pt x="30" y="95"/>
                    </a:lnTo>
                    <a:lnTo>
                      <a:pt x="31" y="98"/>
                    </a:lnTo>
                    <a:lnTo>
                      <a:pt x="33" y="99"/>
                    </a:lnTo>
                    <a:lnTo>
                      <a:pt x="33" y="99"/>
                    </a:lnTo>
                    <a:lnTo>
                      <a:pt x="41" y="102"/>
                    </a:lnTo>
                    <a:lnTo>
                      <a:pt x="41" y="102"/>
                    </a:lnTo>
                    <a:lnTo>
                      <a:pt x="45" y="96"/>
                    </a:lnTo>
                    <a:lnTo>
                      <a:pt x="45" y="96"/>
                    </a:lnTo>
                    <a:lnTo>
                      <a:pt x="48" y="95"/>
                    </a:lnTo>
                    <a:lnTo>
                      <a:pt x="50" y="93"/>
                    </a:lnTo>
                    <a:lnTo>
                      <a:pt x="50" y="93"/>
                    </a:lnTo>
                    <a:lnTo>
                      <a:pt x="50" y="91"/>
                    </a:lnTo>
                    <a:lnTo>
                      <a:pt x="50" y="89"/>
                    </a:lnTo>
                    <a:lnTo>
                      <a:pt x="52" y="88"/>
                    </a:lnTo>
                    <a:lnTo>
                      <a:pt x="52" y="88"/>
                    </a:lnTo>
                    <a:lnTo>
                      <a:pt x="53" y="85"/>
                    </a:lnTo>
                    <a:lnTo>
                      <a:pt x="54" y="84"/>
                    </a:lnTo>
                    <a:lnTo>
                      <a:pt x="54" y="84"/>
                    </a:lnTo>
                    <a:lnTo>
                      <a:pt x="56" y="81"/>
                    </a:lnTo>
                    <a:lnTo>
                      <a:pt x="56" y="81"/>
                    </a:lnTo>
                    <a:lnTo>
                      <a:pt x="58" y="81"/>
                    </a:lnTo>
                    <a:lnTo>
                      <a:pt x="60" y="81"/>
                    </a:lnTo>
                    <a:lnTo>
                      <a:pt x="60" y="83"/>
                    </a:lnTo>
                    <a:lnTo>
                      <a:pt x="60" y="83"/>
                    </a:lnTo>
                    <a:lnTo>
                      <a:pt x="60" y="85"/>
                    </a:lnTo>
                    <a:lnTo>
                      <a:pt x="60" y="87"/>
                    </a:lnTo>
                    <a:lnTo>
                      <a:pt x="60" y="88"/>
                    </a:lnTo>
                    <a:lnTo>
                      <a:pt x="58" y="89"/>
                    </a:lnTo>
                    <a:lnTo>
                      <a:pt x="58" y="89"/>
                    </a:lnTo>
                    <a:lnTo>
                      <a:pt x="57" y="89"/>
                    </a:lnTo>
                    <a:lnTo>
                      <a:pt x="56" y="91"/>
                    </a:lnTo>
                    <a:lnTo>
                      <a:pt x="56" y="91"/>
                    </a:lnTo>
                    <a:lnTo>
                      <a:pt x="53" y="96"/>
                    </a:lnTo>
                    <a:lnTo>
                      <a:pt x="53" y="96"/>
                    </a:lnTo>
                    <a:lnTo>
                      <a:pt x="52" y="99"/>
                    </a:lnTo>
                    <a:lnTo>
                      <a:pt x="50" y="102"/>
                    </a:lnTo>
                    <a:lnTo>
                      <a:pt x="50" y="102"/>
                    </a:lnTo>
                    <a:lnTo>
                      <a:pt x="48" y="102"/>
                    </a:lnTo>
                    <a:lnTo>
                      <a:pt x="46" y="103"/>
                    </a:lnTo>
                    <a:lnTo>
                      <a:pt x="46" y="103"/>
                    </a:lnTo>
                    <a:lnTo>
                      <a:pt x="46" y="103"/>
                    </a:lnTo>
                    <a:lnTo>
                      <a:pt x="46" y="106"/>
                    </a:lnTo>
                    <a:lnTo>
                      <a:pt x="46" y="107"/>
                    </a:lnTo>
                    <a:lnTo>
                      <a:pt x="46" y="107"/>
                    </a:lnTo>
                    <a:lnTo>
                      <a:pt x="46" y="107"/>
                    </a:lnTo>
                    <a:lnTo>
                      <a:pt x="43" y="108"/>
                    </a:lnTo>
                    <a:lnTo>
                      <a:pt x="42" y="108"/>
                    </a:lnTo>
                    <a:lnTo>
                      <a:pt x="42" y="108"/>
                    </a:lnTo>
                    <a:lnTo>
                      <a:pt x="39" y="108"/>
                    </a:lnTo>
                    <a:lnTo>
                      <a:pt x="39" y="108"/>
                    </a:lnTo>
                    <a:lnTo>
                      <a:pt x="34" y="107"/>
                    </a:lnTo>
                    <a:lnTo>
                      <a:pt x="34" y="107"/>
                    </a:lnTo>
                    <a:lnTo>
                      <a:pt x="33" y="108"/>
                    </a:lnTo>
                    <a:lnTo>
                      <a:pt x="31" y="111"/>
                    </a:lnTo>
                    <a:lnTo>
                      <a:pt x="31" y="111"/>
                    </a:lnTo>
                    <a:lnTo>
                      <a:pt x="33" y="116"/>
                    </a:lnTo>
                    <a:lnTo>
                      <a:pt x="35" y="122"/>
                    </a:lnTo>
                    <a:lnTo>
                      <a:pt x="35" y="122"/>
                    </a:lnTo>
                    <a:lnTo>
                      <a:pt x="35" y="127"/>
                    </a:lnTo>
                    <a:lnTo>
                      <a:pt x="35" y="130"/>
                    </a:lnTo>
                    <a:lnTo>
                      <a:pt x="37" y="131"/>
                    </a:lnTo>
                    <a:lnTo>
                      <a:pt x="37" y="131"/>
                    </a:lnTo>
                    <a:lnTo>
                      <a:pt x="39" y="134"/>
                    </a:lnTo>
                    <a:lnTo>
                      <a:pt x="41" y="137"/>
                    </a:lnTo>
                    <a:lnTo>
                      <a:pt x="41" y="137"/>
                    </a:lnTo>
                    <a:lnTo>
                      <a:pt x="42" y="139"/>
                    </a:lnTo>
                    <a:lnTo>
                      <a:pt x="42" y="144"/>
                    </a:lnTo>
                    <a:lnTo>
                      <a:pt x="45" y="146"/>
                    </a:lnTo>
                    <a:lnTo>
                      <a:pt x="45" y="146"/>
                    </a:lnTo>
                    <a:lnTo>
                      <a:pt x="45" y="153"/>
                    </a:lnTo>
                    <a:lnTo>
                      <a:pt x="45" y="153"/>
                    </a:lnTo>
                    <a:lnTo>
                      <a:pt x="45" y="157"/>
                    </a:lnTo>
                    <a:lnTo>
                      <a:pt x="45" y="161"/>
                    </a:lnTo>
                    <a:lnTo>
                      <a:pt x="45" y="161"/>
                    </a:lnTo>
                    <a:lnTo>
                      <a:pt x="48" y="165"/>
                    </a:lnTo>
                    <a:lnTo>
                      <a:pt x="49" y="167"/>
                    </a:lnTo>
                    <a:lnTo>
                      <a:pt x="49" y="167"/>
                    </a:lnTo>
                    <a:lnTo>
                      <a:pt x="46" y="169"/>
                    </a:lnTo>
                    <a:lnTo>
                      <a:pt x="46" y="171"/>
                    </a:lnTo>
                    <a:lnTo>
                      <a:pt x="46" y="172"/>
                    </a:lnTo>
                    <a:lnTo>
                      <a:pt x="46" y="172"/>
                    </a:lnTo>
                    <a:lnTo>
                      <a:pt x="50" y="175"/>
                    </a:lnTo>
                    <a:lnTo>
                      <a:pt x="52" y="177"/>
                    </a:lnTo>
                    <a:lnTo>
                      <a:pt x="52" y="177"/>
                    </a:lnTo>
                    <a:lnTo>
                      <a:pt x="53" y="179"/>
                    </a:lnTo>
                    <a:lnTo>
                      <a:pt x="54" y="180"/>
                    </a:lnTo>
                    <a:lnTo>
                      <a:pt x="54" y="180"/>
                    </a:lnTo>
                    <a:lnTo>
                      <a:pt x="57" y="180"/>
                    </a:lnTo>
                    <a:lnTo>
                      <a:pt x="58" y="181"/>
                    </a:lnTo>
                    <a:lnTo>
                      <a:pt x="58" y="181"/>
                    </a:lnTo>
                    <a:lnTo>
                      <a:pt x="58" y="187"/>
                    </a:lnTo>
                    <a:lnTo>
                      <a:pt x="64" y="194"/>
                    </a:lnTo>
                    <a:lnTo>
                      <a:pt x="69" y="199"/>
                    </a:lnTo>
                    <a:lnTo>
                      <a:pt x="69" y="199"/>
                    </a:lnTo>
                    <a:lnTo>
                      <a:pt x="69" y="200"/>
                    </a:lnTo>
                    <a:lnTo>
                      <a:pt x="69" y="202"/>
                    </a:lnTo>
                    <a:lnTo>
                      <a:pt x="71" y="202"/>
                    </a:lnTo>
                    <a:lnTo>
                      <a:pt x="71" y="202"/>
                    </a:lnTo>
                    <a:lnTo>
                      <a:pt x="80" y="206"/>
                    </a:lnTo>
                    <a:lnTo>
                      <a:pt x="80" y="206"/>
                    </a:lnTo>
                    <a:lnTo>
                      <a:pt x="83" y="209"/>
                    </a:lnTo>
                    <a:lnTo>
                      <a:pt x="87" y="210"/>
                    </a:lnTo>
                    <a:lnTo>
                      <a:pt x="87" y="210"/>
                    </a:lnTo>
                    <a:lnTo>
                      <a:pt x="88" y="210"/>
                    </a:lnTo>
                    <a:lnTo>
                      <a:pt x="88" y="211"/>
                    </a:lnTo>
                    <a:lnTo>
                      <a:pt x="88" y="210"/>
                    </a:lnTo>
                    <a:lnTo>
                      <a:pt x="88" y="210"/>
                    </a:lnTo>
                    <a:lnTo>
                      <a:pt x="91" y="206"/>
                    </a:lnTo>
                    <a:lnTo>
                      <a:pt x="92" y="203"/>
                    </a:lnTo>
                    <a:lnTo>
                      <a:pt x="92" y="203"/>
                    </a:lnTo>
                    <a:lnTo>
                      <a:pt x="94" y="199"/>
                    </a:lnTo>
                    <a:lnTo>
                      <a:pt x="94" y="198"/>
                    </a:lnTo>
                    <a:lnTo>
                      <a:pt x="94" y="198"/>
                    </a:lnTo>
                    <a:lnTo>
                      <a:pt x="94" y="194"/>
                    </a:lnTo>
                    <a:lnTo>
                      <a:pt x="94" y="194"/>
                    </a:lnTo>
                    <a:lnTo>
                      <a:pt x="94" y="191"/>
                    </a:lnTo>
                    <a:lnTo>
                      <a:pt x="95" y="188"/>
                    </a:lnTo>
                    <a:lnTo>
                      <a:pt x="95" y="188"/>
                    </a:lnTo>
                    <a:lnTo>
                      <a:pt x="96" y="186"/>
                    </a:lnTo>
                    <a:lnTo>
                      <a:pt x="99" y="183"/>
                    </a:lnTo>
                    <a:lnTo>
                      <a:pt x="99" y="183"/>
                    </a:lnTo>
                    <a:lnTo>
                      <a:pt x="100" y="183"/>
                    </a:lnTo>
                    <a:lnTo>
                      <a:pt x="102" y="181"/>
                    </a:lnTo>
                    <a:lnTo>
                      <a:pt x="102" y="181"/>
                    </a:lnTo>
                    <a:lnTo>
                      <a:pt x="102" y="179"/>
                    </a:lnTo>
                    <a:lnTo>
                      <a:pt x="102" y="179"/>
                    </a:lnTo>
                    <a:lnTo>
                      <a:pt x="100" y="177"/>
                    </a:lnTo>
                    <a:lnTo>
                      <a:pt x="100" y="175"/>
                    </a:lnTo>
                    <a:lnTo>
                      <a:pt x="100" y="175"/>
                    </a:lnTo>
                    <a:lnTo>
                      <a:pt x="99" y="171"/>
                    </a:lnTo>
                    <a:lnTo>
                      <a:pt x="98" y="169"/>
                    </a:lnTo>
                    <a:lnTo>
                      <a:pt x="98" y="169"/>
                    </a:lnTo>
                    <a:lnTo>
                      <a:pt x="95" y="167"/>
                    </a:lnTo>
                    <a:lnTo>
                      <a:pt x="94" y="165"/>
                    </a:lnTo>
                    <a:lnTo>
                      <a:pt x="94" y="164"/>
                    </a:lnTo>
                    <a:lnTo>
                      <a:pt x="94" y="164"/>
                    </a:lnTo>
                    <a:lnTo>
                      <a:pt x="95" y="158"/>
                    </a:lnTo>
                    <a:lnTo>
                      <a:pt x="95" y="158"/>
                    </a:lnTo>
                    <a:lnTo>
                      <a:pt x="98" y="154"/>
                    </a:lnTo>
                    <a:lnTo>
                      <a:pt x="98" y="154"/>
                    </a:lnTo>
                    <a:lnTo>
                      <a:pt x="100" y="150"/>
                    </a:lnTo>
                    <a:lnTo>
                      <a:pt x="100" y="150"/>
                    </a:lnTo>
                    <a:lnTo>
                      <a:pt x="103" y="146"/>
                    </a:lnTo>
                    <a:lnTo>
                      <a:pt x="103" y="146"/>
                    </a:lnTo>
                    <a:lnTo>
                      <a:pt x="104" y="137"/>
                    </a:lnTo>
                    <a:lnTo>
                      <a:pt x="104" y="137"/>
                    </a:lnTo>
                    <a:lnTo>
                      <a:pt x="104" y="137"/>
                    </a:lnTo>
                    <a:lnTo>
                      <a:pt x="104" y="137"/>
                    </a:lnTo>
                    <a:lnTo>
                      <a:pt x="104" y="134"/>
                    </a:lnTo>
                    <a:lnTo>
                      <a:pt x="104" y="134"/>
                    </a:lnTo>
                    <a:lnTo>
                      <a:pt x="103" y="129"/>
                    </a:lnTo>
                    <a:lnTo>
                      <a:pt x="103" y="129"/>
                    </a:lnTo>
                    <a:lnTo>
                      <a:pt x="106" y="126"/>
                    </a:lnTo>
                    <a:lnTo>
                      <a:pt x="110" y="125"/>
                    </a:lnTo>
                    <a:lnTo>
                      <a:pt x="110" y="125"/>
                    </a:lnTo>
                    <a:lnTo>
                      <a:pt x="111" y="126"/>
                    </a:lnTo>
                    <a:lnTo>
                      <a:pt x="113" y="127"/>
                    </a:lnTo>
                    <a:lnTo>
                      <a:pt x="114" y="126"/>
                    </a:lnTo>
                    <a:lnTo>
                      <a:pt x="114" y="126"/>
                    </a:lnTo>
                    <a:lnTo>
                      <a:pt x="115" y="123"/>
                    </a:lnTo>
                    <a:lnTo>
                      <a:pt x="117" y="122"/>
                    </a:lnTo>
                    <a:lnTo>
                      <a:pt x="117" y="122"/>
                    </a:lnTo>
                    <a:lnTo>
                      <a:pt x="119" y="121"/>
                    </a:lnTo>
                    <a:lnTo>
                      <a:pt x="121" y="122"/>
                    </a:lnTo>
                    <a:lnTo>
                      <a:pt x="121" y="122"/>
                    </a:lnTo>
                    <a:lnTo>
                      <a:pt x="125" y="123"/>
                    </a:lnTo>
                    <a:lnTo>
                      <a:pt x="129" y="125"/>
                    </a:lnTo>
                    <a:lnTo>
                      <a:pt x="129" y="125"/>
                    </a:lnTo>
                    <a:lnTo>
                      <a:pt x="133" y="126"/>
                    </a:lnTo>
                    <a:lnTo>
                      <a:pt x="137" y="126"/>
                    </a:lnTo>
                    <a:lnTo>
                      <a:pt x="137" y="126"/>
                    </a:lnTo>
                    <a:lnTo>
                      <a:pt x="142" y="126"/>
                    </a:lnTo>
                    <a:lnTo>
                      <a:pt x="145" y="126"/>
                    </a:lnTo>
                    <a:lnTo>
                      <a:pt x="148" y="125"/>
                    </a:lnTo>
                    <a:lnTo>
                      <a:pt x="148" y="125"/>
                    </a:lnTo>
                    <a:lnTo>
                      <a:pt x="150" y="125"/>
                    </a:lnTo>
                    <a:lnTo>
                      <a:pt x="152" y="125"/>
                    </a:lnTo>
                    <a:lnTo>
                      <a:pt x="152" y="123"/>
                    </a:lnTo>
                    <a:lnTo>
                      <a:pt x="152" y="123"/>
                    </a:lnTo>
                    <a:lnTo>
                      <a:pt x="153" y="121"/>
                    </a:lnTo>
                    <a:lnTo>
                      <a:pt x="155" y="118"/>
                    </a:lnTo>
                    <a:lnTo>
                      <a:pt x="155" y="118"/>
                    </a:lnTo>
                    <a:lnTo>
                      <a:pt x="157" y="118"/>
                    </a:lnTo>
                    <a:lnTo>
                      <a:pt x="159" y="115"/>
                    </a:lnTo>
                    <a:lnTo>
                      <a:pt x="159" y="115"/>
                    </a:lnTo>
                    <a:lnTo>
                      <a:pt x="159" y="112"/>
                    </a:lnTo>
                    <a:lnTo>
                      <a:pt x="160" y="111"/>
                    </a:lnTo>
                    <a:lnTo>
                      <a:pt x="160" y="111"/>
                    </a:lnTo>
                    <a:lnTo>
                      <a:pt x="161" y="108"/>
                    </a:lnTo>
                    <a:lnTo>
                      <a:pt x="161" y="108"/>
                    </a:lnTo>
                    <a:lnTo>
                      <a:pt x="164" y="106"/>
                    </a:lnTo>
                    <a:lnTo>
                      <a:pt x="165" y="106"/>
                    </a:lnTo>
                    <a:lnTo>
                      <a:pt x="165" y="106"/>
                    </a:lnTo>
                    <a:lnTo>
                      <a:pt x="165" y="104"/>
                    </a:lnTo>
                    <a:lnTo>
                      <a:pt x="165" y="104"/>
                    </a:lnTo>
                    <a:lnTo>
                      <a:pt x="164" y="102"/>
                    </a:lnTo>
                    <a:lnTo>
                      <a:pt x="163" y="99"/>
                    </a:lnTo>
                    <a:lnTo>
                      <a:pt x="163" y="99"/>
                    </a:lnTo>
                    <a:lnTo>
                      <a:pt x="163" y="98"/>
                    </a:lnTo>
                    <a:lnTo>
                      <a:pt x="161" y="98"/>
                    </a:lnTo>
                    <a:lnTo>
                      <a:pt x="160" y="96"/>
                    </a:lnTo>
                    <a:lnTo>
                      <a:pt x="161" y="93"/>
                    </a:lnTo>
                    <a:lnTo>
                      <a:pt x="161" y="93"/>
                    </a:lnTo>
                    <a:lnTo>
                      <a:pt x="164" y="87"/>
                    </a:lnTo>
                    <a:lnTo>
                      <a:pt x="164" y="84"/>
                    </a:lnTo>
                    <a:lnTo>
                      <a:pt x="161" y="81"/>
                    </a:lnTo>
                    <a:lnTo>
                      <a:pt x="161" y="81"/>
                    </a:lnTo>
                    <a:lnTo>
                      <a:pt x="160" y="77"/>
                    </a:lnTo>
                    <a:lnTo>
                      <a:pt x="157" y="76"/>
                    </a:lnTo>
                    <a:lnTo>
                      <a:pt x="155" y="73"/>
                    </a:lnTo>
                    <a:lnTo>
                      <a:pt x="155" y="73"/>
                    </a:lnTo>
                    <a:lnTo>
                      <a:pt x="153" y="70"/>
                    </a:lnTo>
                    <a:lnTo>
                      <a:pt x="150" y="68"/>
                    </a:lnTo>
                    <a:lnTo>
                      <a:pt x="150" y="68"/>
                    </a:lnTo>
                    <a:lnTo>
                      <a:pt x="149" y="66"/>
                    </a:lnTo>
                    <a:lnTo>
                      <a:pt x="148" y="66"/>
                    </a:lnTo>
                    <a:lnTo>
                      <a:pt x="148" y="66"/>
                    </a:lnTo>
                    <a:lnTo>
                      <a:pt x="144" y="65"/>
                    </a:lnTo>
                    <a:lnTo>
                      <a:pt x="140" y="62"/>
                    </a:lnTo>
                    <a:lnTo>
                      <a:pt x="140" y="62"/>
                    </a:lnTo>
                    <a:lnTo>
                      <a:pt x="137" y="60"/>
                    </a:lnTo>
                    <a:lnTo>
                      <a:pt x="134" y="58"/>
                    </a:lnTo>
                    <a:lnTo>
                      <a:pt x="134" y="58"/>
                    </a:lnTo>
                    <a:lnTo>
                      <a:pt x="130" y="57"/>
                    </a:lnTo>
                    <a:lnTo>
                      <a:pt x="130" y="57"/>
                    </a:lnTo>
                    <a:lnTo>
                      <a:pt x="125" y="57"/>
                    </a:lnTo>
                    <a:lnTo>
                      <a:pt x="125" y="57"/>
                    </a:lnTo>
                    <a:lnTo>
                      <a:pt x="122" y="57"/>
                    </a:lnTo>
                    <a:lnTo>
                      <a:pt x="122" y="57"/>
                    </a:lnTo>
                    <a:lnTo>
                      <a:pt x="117" y="56"/>
                    </a:lnTo>
                    <a:lnTo>
                      <a:pt x="117" y="56"/>
                    </a:lnTo>
                    <a:lnTo>
                      <a:pt x="114" y="56"/>
                    </a:lnTo>
                    <a:lnTo>
                      <a:pt x="114" y="56"/>
                    </a:lnTo>
                    <a:lnTo>
                      <a:pt x="113" y="56"/>
                    </a:lnTo>
                    <a:lnTo>
                      <a:pt x="111" y="54"/>
                    </a:lnTo>
                    <a:lnTo>
                      <a:pt x="111" y="57"/>
                    </a:lnTo>
                    <a:lnTo>
                      <a:pt x="111" y="57"/>
                    </a:lnTo>
                    <a:lnTo>
                      <a:pt x="111" y="61"/>
                    </a:lnTo>
                    <a:lnTo>
                      <a:pt x="111" y="62"/>
                    </a:lnTo>
                    <a:lnTo>
                      <a:pt x="110" y="64"/>
                    </a:lnTo>
                    <a:lnTo>
                      <a:pt x="110" y="64"/>
                    </a:lnTo>
                    <a:lnTo>
                      <a:pt x="106" y="64"/>
                    </a:lnTo>
                    <a:lnTo>
                      <a:pt x="106" y="64"/>
                    </a:lnTo>
                    <a:lnTo>
                      <a:pt x="103" y="64"/>
                    </a:lnTo>
                    <a:lnTo>
                      <a:pt x="100" y="65"/>
                    </a:lnTo>
                    <a:lnTo>
                      <a:pt x="100" y="65"/>
                    </a:lnTo>
                    <a:lnTo>
                      <a:pt x="99" y="66"/>
                    </a:lnTo>
                    <a:lnTo>
                      <a:pt x="95" y="68"/>
                    </a:lnTo>
                    <a:lnTo>
                      <a:pt x="95" y="68"/>
                    </a:lnTo>
                    <a:lnTo>
                      <a:pt x="95" y="68"/>
                    </a:lnTo>
                    <a:lnTo>
                      <a:pt x="95" y="69"/>
                    </a:lnTo>
                    <a:lnTo>
                      <a:pt x="92" y="68"/>
                    </a:lnTo>
                    <a:lnTo>
                      <a:pt x="92" y="68"/>
                    </a:lnTo>
                    <a:lnTo>
                      <a:pt x="91" y="65"/>
                    </a:lnTo>
                    <a:lnTo>
                      <a:pt x="92" y="64"/>
                    </a:lnTo>
                    <a:lnTo>
                      <a:pt x="91" y="64"/>
                    </a:lnTo>
                    <a:lnTo>
                      <a:pt x="88" y="64"/>
                    </a:lnTo>
                    <a:lnTo>
                      <a:pt x="88" y="64"/>
                    </a:lnTo>
                    <a:lnTo>
                      <a:pt x="81" y="65"/>
                    </a:lnTo>
                    <a:lnTo>
                      <a:pt x="79" y="65"/>
                    </a:lnTo>
                    <a:lnTo>
                      <a:pt x="79" y="65"/>
                    </a:lnTo>
                    <a:lnTo>
                      <a:pt x="77" y="65"/>
                    </a:lnTo>
                    <a:lnTo>
                      <a:pt x="75" y="64"/>
                    </a:lnTo>
                    <a:lnTo>
                      <a:pt x="75" y="64"/>
                    </a:lnTo>
                    <a:lnTo>
                      <a:pt x="71" y="62"/>
                    </a:lnTo>
                    <a:lnTo>
                      <a:pt x="69" y="64"/>
                    </a:lnTo>
                    <a:lnTo>
                      <a:pt x="69" y="64"/>
                    </a:lnTo>
                    <a:lnTo>
                      <a:pt x="68" y="65"/>
                    </a:lnTo>
                    <a:lnTo>
                      <a:pt x="68" y="65"/>
                    </a:lnTo>
                    <a:lnTo>
                      <a:pt x="67" y="64"/>
                    </a:lnTo>
                    <a:lnTo>
                      <a:pt x="67" y="64"/>
                    </a:lnTo>
                    <a:lnTo>
                      <a:pt x="65" y="61"/>
                    </a:lnTo>
                    <a:lnTo>
                      <a:pt x="67" y="60"/>
                    </a:lnTo>
                    <a:lnTo>
                      <a:pt x="67" y="60"/>
                    </a:lnTo>
                    <a:lnTo>
                      <a:pt x="71" y="60"/>
                    </a:lnTo>
                    <a:lnTo>
                      <a:pt x="72" y="60"/>
                    </a:lnTo>
                    <a:lnTo>
                      <a:pt x="73" y="58"/>
                    </a:lnTo>
                    <a:lnTo>
                      <a:pt x="73" y="58"/>
                    </a:lnTo>
                    <a:lnTo>
                      <a:pt x="72" y="57"/>
                    </a:lnTo>
                    <a:lnTo>
                      <a:pt x="72" y="56"/>
                    </a:lnTo>
                    <a:lnTo>
                      <a:pt x="73" y="56"/>
                    </a:lnTo>
                    <a:lnTo>
                      <a:pt x="73" y="56"/>
                    </a:lnTo>
                    <a:lnTo>
                      <a:pt x="79" y="54"/>
                    </a:lnTo>
                    <a:lnTo>
                      <a:pt x="79" y="54"/>
                    </a:lnTo>
                    <a:lnTo>
                      <a:pt x="81" y="54"/>
                    </a:lnTo>
                    <a:lnTo>
                      <a:pt x="83" y="54"/>
                    </a:lnTo>
                    <a:lnTo>
                      <a:pt x="85" y="54"/>
                    </a:lnTo>
                    <a:lnTo>
                      <a:pt x="85" y="54"/>
                    </a:lnTo>
                    <a:lnTo>
                      <a:pt x="85" y="54"/>
                    </a:lnTo>
                    <a:lnTo>
                      <a:pt x="87" y="53"/>
                    </a:lnTo>
                    <a:lnTo>
                      <a:pt x="88" y="53"/>
                    </a:lnTo>
                    <a:lnTo>
                      <a:pt x="87" y="51"/>
                    </a:lnTo>
                    <a:lnTo>
                      <a:pt x="87" y="51"/>
                    </a:lnTo>
                    <a:lnTo>
                      <a:pt x="84" y="47"/>
                    </a:lnTo>
                    <a:lnTo>
                      <a:pt x="83" y="46"/>
                    </a:lnTo>
                    <a:lnTo>
                      <a:pt x="81" y="45"/>
                    </a:lnTo>
                    <a:lnTo>
                      <a:pt x="80" y="45"/>
                    </a:lnTo>
                    <a:lnTo>
                      <a:pt x="80" y="45"/>
                    </a:lnTo>
                    <a:lnTo>
                      <a:pt x="79" y="46"/>
                    </a:lnTo>
                    <a:lnTo>
                      <a:pt x="77" y="47"/>
                    </a:lnTo>
                    <a:lnTo>
                      <a:pt x="77" y="47"/>
                    </a:lnTo>
                    <a:lnTo>
                      <a:pt x="76" y="47"/>
                    </a:lnTo>
                    <a:lnTo>
                      <a:pt x="76" y="47"/>
                    </a:lnTo>
                    <a:lnTo>
                      <a:pt x="72" y="45"/>
                    </a:lnTo>
                    <a:lnTo>
                      <a:pt x="72" y="43"/>
                    </a:lnTo>
                    <a:lnTo>
                      <a:pt x="73" y="42"/>
                    </a:lnTo>
                    <a:lnTo>
                      <a:pt x="73" y="42"/>
                    </a:lnTo>
                    <a:lnTo>
                      <a:pt x="76" y="39"/>
                    </a:lnTo>
                    <a:lnTo>
                      <a:pt x="79" y="38"/>
                    </a:lnTo>
                    <a:lnTo>
                      <a:pt x="79" y="38"/>
                    </a:lnTo>
                    <a:lnTo>
                      <a:pt x="80" y="38"/>
                    </a:lnTo>
                    <a:lnTo>
                      <a:pt x="81" y="38"/>
                    </a:lnTo>
                    <a:lnTo>
                      <a:pt x="84" y="41"/>
                    </a:lnTo>
                    <a:lnTo>
                      <a:pt x="87" y="43"/>
                    </a:lnTo>
                    <a:lnTo>
                      <a:pt x="88" y="43"/>
                    </a:lnTo>
                    <a:lnTo>
                      <a:pt x="88" y="43"/>
                    </a:lnTo>
                    <a:lnTo>
                      <a:pt x="91" y="42"/>
                    </a:lnTo>
                    <a:lnTo>
                      <a:pt x="92" y="42"/>
                    </a:lnTo>
                    <a:lnTo>
                      <a:pt x="92" y="42"/>
                    </a:lnTo>
                    <a:lnTo>
                      <a:pt x="94" y="45"/>
                    </a:lnTo>
                    <a:lnTo>
                      <a:pt x="94" y="49"/>
                    </a:lnTo>
                    <a:lnTo>
                      <a:pt x="94" y="49"/>
                    </a:lnTo>
                    <a:lnTo>
                      <a:pt x="94" y="51"/>
                    </a:lnTo>
                    <a:lnTo>
                      <a:pt x="96" y="50"/>
                    </a:lnTo>
                    <a:lnTo>
                      <a:pt x="96" y="50"/>
                    </a:lnTo>
                    <a:lnTo>
                      <a:pt x="98" y="49"/>
                    </a:lnTo>
                    <a:lnTo>
                      <a:pt x="96" y="49"/>
                    </a:lnTo>
                    <a:lnTo>
                      <a:pt x="96" y="47"/>
                    </a:lnTo>
                    <a:lnTo>
                      <a:pt x="100" y="46"/>
                    </a:lnTo>
                    <a:lnTo>
                      <a:pt x="100" y="46"/>
                    </a:lnTo>
                    <a:lnTo>
                      <a:pt x="107" y="45"/>
                    </a:lnTo>
                    <a:lnTo>
                      <a:pt x="110" y="43"/>
                    </a:lnTo>
                    <a:lnTo>
                      <a:pt x="113" y="43"/>
                    </a:lnTo>
                    <a:lnTo>
                      <a:pt x="114" y="45"/>
                    </a:lnTo>
                    <a:lnTo>
                      <a:pt x="114" y="45"/>
                    </a:lnTo>
                    <a:lnTo>
                      <a:pt x="117" y="46"/>
                    </a:lnTo>
                    <a:lnTo>
                      <a:pt x="118" y="46"/>
                    </a:lnTo>
                    <a:lnTo>
                      <a:pt x="118" y="46"/>
                    </a:lnTo>
                    <a:lnTo>
                      <a:pt x="118" y="47"/>
                    </a:lnTo>
                    <a:lnTo>
                      <a:pt x="118" y="49"/>
                    </a:lnTo>
                    <a:lnTo>
                      <a:pt x="119" y="47"/>
                    </a:lnTo>
                    <a:lnTo>
                      <a:pt x="119" y="47"/>
                    </a:lnTo>
                    <a:lnTo>
                      <a:pt x="122" y="46"/>
                    </a:lnTo>
                    <a:lnTo>
                      <a:pt x="125" y="47"/>
                    </a:lnTo>
                    <a:lnTo>
                      <a:pt x="127" y="49"/>
                    </a:lnTo>
                    <a:lnTo>
                      <a:pt x="127" y="49"/>
                    </a:lnTo>
                    <a:lnTo>
                      <a:pt x="127" y="49"/>
                    </a:lnTo>
                    <a:lnTo>
                      <a:pt x="130" y="49"/>
                    </a:lnTo>
                    <a:lnTo>
                      <a:pt x="130" y="49"/>
                    </a:lnTo>
                    <a:lnTo>
                      <a:pt x="133" y="51"/>
                    </a:lnTo>
                    <a:lnTo>
                      <a:pt x="137" y="51"/>
                    </a:lnTo>
                    <a:lnTo>
                      <a:pt x="137" y="51"/>
                    </a:lnTo>
                    <a:lnTo>
                      <a:pt x="140" y="50"/>
                    </a:lnTo>
                    <a:lnTo>
                      <a:pt x="140" y="50"/>
                    </a:lnTo>
                    <a:lnTo>
                      <a:pt x="138" y="47"/>
                    </a:lnTo>
                    <a:lnTo>
                      <a:pt x="138" y="47"/>
                    </a:lnTo>
                    <a:lnTo>
                      <a:pt x="137" y="45"/>
                    </a:lnTo>
                    <a:lnTo>
                      <a:pt x="133" y="43"/>
                    </a:lnTo>
                    <a:lnTo>
                      <a:pt x="133" y="43"/>
                    </a:lnTo>
                    <a:lnTo>
                      <a:pt x="125" y="41"/>
                    </a:lnTo>
                    <a:lnTo>
                      <a:pt x="123" y="39"/>
                    </a:lnTo>
                    <a:lnTo>
                      <a:pt x="126" y="39"/>
                    </a:lnTo>
                    <a:lnTo>
                      <a:pt x="126" y="39"/>
                    </a:lnTo>
                    <a:lnTo>
                      <a:pt x="129" y="38"/>
                    </a:lnTo>
                    <a:lnTo>
                      <a:pt x="127" y="37"/>
                    </a:lnTo>
                    <a:lnTo>
                      <a:pt x="127" y="35"/>
                    </a:lnTo>
                    <a:lnTo>
                      <a:pt x="132" y="33"/>
                    </a:lnTo>
                    <a:lnTo>
                      <a:pt x="132" y="33"/>
                    </a:lnTo>
                    <a:lnTo>
                      <a:pt x="137" y="31"/>
                    </a:lnTo>
                    <a:lnTo>
                      <a:pt x="140" y="31"/>
                    </a:lnTo>
                    <a:lnTo>
                      <a:pt x="141" y="31"/>
                    </a:lnTo>
                    <a:lnTo>
                      <a:pt x="141" y="28"/>
                    </a:lnTo>
                    <a:lnTo>
                      <a:pt x="141" y="28"/>
                    </a:lnTo>
                    <a:lnTo>
                      <a:pt x="141" y="23"/>
                    </a:lnTo>
                    <a:lnTo>
                      <a:pt x="142" y="23"/>
                    </a:lnTo>
                    <a:lnTo>
                      <a:pt x="144" y="23"/>
                    </a:lnTo>
                    <a:lnTo>
                      <a:pt x="144" y="23"/>
                    </a:lnTo>
                    <a:lnTo>
                      <a:pt x="153" y="24"/>
                    </a:lnTo>
                    <a:lnTo>
                      <a:pt x="153" y="24"/>
                    </a:lnTo>
                    <a:lnTo>
                      <a:pt x="155" y="24"/>
                    </a:lnTo>
                    <a:lnTo>
                      <a:pt x="155" y="26"/>
                    </a:lnTo>
                    <a:lnTo>
                      <a:pt x="157" y="24"/>
                    </a:lnTo>
                    <a:lnTo>
                      <a:pt x="157" y="24"/>
                    </a:lnTo>
                    <a:lnTo>
                      <a:pt x="160" y="23"/>
                    </a:lnTo>
                    <a:lnTo>
                      <a:pt x="161" y="23"/>
                    </a:lnTo>
                    <a:lnTo>
                      <a:pt x="161" y="23"/>
                    </a:lnTo>
                    <a:lnTo>
                      <a:pt x="161" y="22"/>
                    </a:lnTo>
                    <a:lnTo>
                      <a:pt x="161" y="22"/>
                    </a:lnTo>
                    <a:lnTo>
                      <a:pt x="159" y="18"/>
                    </a:lnTo>
                    <a:lnTo>
                      <a:pt x="156" y="15"/>
                    </a:lnTo>
                    <a:lnTo>
                      <a:pt x="156" y="15"/>
                    </a:lnTo>
                    <a:lnTo>
                      <a:pt x="155" y="12"/>
                    </a:lnTo>
                    <a:lnTo>
                      <a:pt x="153" y="10"/>
                    </a:lnTo>
                    <a:lnTo>
                      <a:pt x="152" y="7"/>
                    </a:lnTo>
                    <a:lnTo>
                      <a:pt x="150" y="7"/>
                    </a:lnTo>
                    <a:lnTo>
                      <a:pt x="148" y="8"/>
                    </a:lnTo>
                    <a:lnTo>
                      <a:pt x="148" y="8"/>
                    </a:lnTo>
                    <a:lnTo>
                      <a:pt x="144" y="10"/>
                    </a:lnTo>
                    <a:lnTo>
                      <a:pt x="140" y="11"/>
                    </a:lnTo>
                    <a:lnTo>
                      <a:pt x="140" y="11"/>
                    </a:lnTo>
                    <a:lnTo>
                      <a:pt x="134" y="10"/>
                    </a:lnTo>
                    <a:lnTo>
                      <a:pt x="132" y="8"/>
                    </a:lnTo>
                    <a:lnTo>
                      <a:pt x="132" y="8"/>
                    </a:lnTo>
                    <a:lnTo>
                      <a:pt x="136" y="7"/>
                    </a:lnTo>
                    <a:lnTo>
                      <a:pt x="138" y="5"/>
                    </a:lnTo>
                    <a:lnTo>
                      <a:pt x="138" y="5"/>
                    </a:lnTo>
                    <a:lnTo>
                      <a:pt x="138" y="5"/>
                    </a:lnTo>
                    <a:lnTo>
                      <a:pt x="140" y="4"/>
                    </a:lnTo>
                    <a:lnTo>
                      <a:pt x="140" y="4"/>
                    </a:lnTo>
                    <a:lnTo>
                      <a:pt x="137" y="1"/>
                    </a:lnTo>
                    <a:lnTo>
                      <a:pt x="140" y="0"/>
                    </a:lnTo>
                    <a:lnTo>
                      <a:pt x="140" y="0"/>
                    </a:lnTo>
                    <a:lnTo>
                      <a:pt x="149" y="0"/>
                    </a:lnTo>
                    <a:lnTo>
                      <a:pt x="161" y="1"/>
                    </a:lnTo>
                    <a:lnTo>
                      <a:pt x="161" y="1"/>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93" name="Freeform 132"/>
              <p:cNvSpPr>
                <a:spLocks noChangeArrowheads="1"/>
              </p:cNvSpPr>
              <p:nvPr/>
            </p:nvSpPr>
            <p:spPr bwMode="auto">
              <a:xfrm>
                <a:off x="246063" y="481013"/>
                <a:ext cx="136525" cy="163513"/>
              </a:xfrm>
              <a:custGeom>
                <a:avLst/>
                <a:gdLst>
                  <a:gd name="T0" fmla="*/ 27 w 86"/>
                  <a:gd name="T1" fmla="*/ 6 h 103"/>
                  <a:gd name="T2" fmla="*/ 27 w 86"/>
                  <a:gd name="T3" fmla="*/ 38 h 103"/>
                  <a:gd name="T4" fmla="*/ 27 w 86"/>
                  <a:gd name="T5" fmla="*/ 38 h 103"/>
                  <a:gd name="T6" fmla="*/ 28 w 86"/>
                  <a:gd name="T7" fmla="*/ 41 h 103"/>
                  <a:gd name="T8" fmla="*/ 34 w 86"/>
                  <a:gd name="T9" fmla="*/ 47 h 103"/>
                  <a:gd name="T10" fmla="*/ 42 w 86"/>
                  <a:gd name="T11" fmla="*/ 55 h 103"/>
                  <a:gd name="T12" fmla="*/ 47 w 86"/>
                  <a:gd name="T13" fmla="*/ 57 h 103"/>
                  <a:gd name="T14" fmla="*/ 54 w 86"/>
                  <a:gd name="T15" fmla="*/ 60 h 103"/>
                  <a:gd name="T16" fmla="*/ 54 w 86"/>
                  <a:gd name="T17" fmla="*/ 60 h 103"/>
                  <a:gd name="T18" fmla="*/ 66 w 86"/>
                  <a:gd name="T19" fmla="*/ 65 h 103"/>
                  <a:gd name="T20" fmla="*/ 78 w 86"/>
                  <a:gd name="T21" fmla="*/ 72 h 103"/>
                  <a:gd name="T22" fmla="*/ 82 w 86"/>
                  <a:gd name="T23" fmla="*/ 75 h 103"/>
                  <a:gd name="T24" fmla="*/ 85 w 86"/>
                  <a:gd name="T25" fmla="*/ 79 h 103"/>
                  <a:gd name="T26" fmla="*/ 86 w 86"/>
                  <a:gd name="T27" fmla="*/ 82 h 103"/>
                  <a:gd name="T28" fmla="*/ 86 w 86"/>
                  <a:gd name="T29" fmla="*/ 86 h 103"/>
                  <a:gd name="T30" fmla="*/ 86 w 86"/>
                  <a:gd name="T31" fmla="*/ 86 h 103"/>
                  <a:gd name="T32" fmla="*/ 85 w 86"/>
                  <a:gd name="T33" fmla="*/ 90 h 103"/>
                  <a:gd name="T34" fmla="*/ 81 w 86"/>
                  <a:gd name="T35" fmla="*/ 93 h 103"/>
                  <a:gd name="T36" fmla="*/ 76 w 86"/>
                  <a:gd name="T37" fmla="*/ 95 h 103"/>
                  <a:gd name="T38" fmla="*/ 66 w 86"/>
                  <a:gd name="T39" fmla="*/ 98 h 103"/>
                  <a:gd name="T40" fmla="*/ 55 w 86"/>
                  <a:gd name="T41" fmla="*/ 101 h 103"/>
                  <a:gd name="T42" fmla="*/ 40 w 86"/>
                  <a:gd name="T43" fmla="*/ 102 h 103"/>
                  <a:gd name="T44" fmla="*/ 21 w 86"/>
                  <a:gd name="T45" fmla="*/ 103 h 103"/>
                  <a:gd name="T46" fmla="*/ 0 w 86"/>
                  <a:gd name="T47" fmla="*/ 103 h 103"/>
                  <a:gd name="T48" fmla="*/ 0 w 86"/>
                  <a:gd name="T49" fmla="*/ 0 h 103"/>
                  <a:gd name="T50" fmla="*/ 27 w 86"/>
                  <a:gd name="T51" fmla="*/ 6 h 10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103"/>
                  <a:gd name="T80" fmla="*/ 86 w 86"/>
                  <a:gd name="T81" fmla="*/ 103 h 10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103">
                    <a:moveTo>
                      <a:pt x="27" y="6"/>
                    </a:moveTo>
                    <a:lnTo>
                      <a:pt x="27" y="38"/>
                    </a:lnTo>
                    <a:lnTo>
                      <a:pt x="27" y="38"/>
                    </a:lnTo>
                    <a:lnTo>
                      <a:pt x="28" y="41"/>
                    </a:lnTo>
                    <a:lnTo>
                      <a:pt x="34" y="47"/>
                    </a:lnTo>
                    <a:lnTo>
                      <a:pt x="42" y="55"/>
                    </a:lnTo>
                    <a:lnTo>
                      <a:pt x="47" y="57"/>
                    </a:lnTo>
                    <a:lnTo>
                      <a:pt x="54" y="60"/>
                    </a:lnTo>
                    <a:lnTo>
                      <a:pt x="54" y="60"/>
                    </a:lnTo>
                    <a:lnTo>
                      <a:pt x="66" y="65"/>
                    </a:lnTo>
                    <a:lnTo>
                      <a:pt x="78" y="72"/>
                    </a:lnTo>
                    <a:lnTo>
                      <a:pt x="82" y="75"/>
                    </a:lnTo>
                    <a:lnTo>
                      <a:pt x="85" y="79"/>
                    </a:lnTo>
                    <a:lnTo>
                      <a:pt x="86" y="82"/>
                    </a:lnTo>
                    <a:lnTo>
                      <a:pt x="86" y="86"/>
                    </a:lnTo>
                    <a:lnTo>
                      <a:pt x="86" y="86"/>
                    </a:lnTo>
                    <a:lnTo>
                      <a:pt x="85" y="90"/>
                    </a:lnTo>
                    <a:lnTo>
                      <a:pt x="81" y="93"/>
                    </a:lnTo>
                    <a:lnTo>
                      <a:pt x="76" y="95"/>
                    </a:lnTo>
                    <a:lnTo>
                      <a:pt x="66" y="98"/>
                    </a:lnTo>
                    <a:lnTo>
                      <a:pt x="55" y="101"/>
                    </a:lnTo>
                    <a:lnTo>
                      <a:pt x="40" y="102"/>
                    </a:lnTo>
                    <a:lnTo>
                      <a:pt x="21" y="103"/>
                    </a:lnTo>
                    <a:lnTo>
                      <a:pt x="0" y="103"/>
                    </a:lnTo>
                    <a:lnTo>
                      <a:pt x="0" y="0"/>
                    </a:lnTo>
                    <a:lnTo>
                      <a:pt x="27" y="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94" name="Freeform 133"/>
              <p:cNvSpPr>
                <a:spLocks noChangeArrowheads="1"/>
              </p:cNvSpPr>
              <p:nvPr/>
            </p:nvSpPr>
            <p:spPr bwMode="auto">
              <a:xfrm>
                <a:off x="130175" y="481013"/>
                <a:ext cx="130175" cy="163513"/>
              </a:xfrm>
              <a:custGeom>
                <a:avLst/>
                <a:gdLst>
                  <a:gd name="T0" fmla="*/ 63 w 82"/>
                  <a:gd name="T1" fmla="*/ 6 h 103"/>
                  <a:gd name="T2" fmla="*/ 63 w 82"/>
                  <a:gd name="T3" fmla="*/ 38 h 103"/>
                  <a:gd name="T4" fmla="*/ 63 w 82"/>
                  <a:gd name="T5" fmla="*/ 38 h 103"/>
                  <a:gd name="T6" fmla="*/ 62 w 82"/>
                  <a:gd name="T7" fmla="*/ 41 h 103"/>
                  <a:gd name="T8" fmla="*/ 58 w 82"/>
                  <a:gd name="T9" fmla="*/ 47 h 103"/>
                  <a:gd name="T10" fmla="*/ 51 w 82"/>
                  <a:gd name="T11" fmla="*/ 55 h 103"/>
                  <a:gd name="T12" fmla="*/ 46 w 82"/>
                  <a:gd name="T13" fmla="*/ 57 h 103"/>
                  <a:gd name="T14" fmla="*/ 39 w 82"/>
                  <a:gd name="T15" fmla="*/ 60 h 103"/>
                  <a:gd name="T16" fmla="*/ 39 w 82"/>
                  <a:gd name="T17" fmla="*/ 60 h 103"/>
                  <a:gd name="T18" fmla="*/ 25 w 82"/>
                  <a:gd name="T19" fmla="*/ 65 h 103"/>
                  <a:gd name="T20" fmla="*/ 12 w 82"/>
                  <a:gd name="T21" fmla="*/ 72 h 103"/>
                  <a:gd name="T22" fmla="*/ 6 w 82"/>
                  <a:gd name="T23" fmla="*/ 75 h 103"/>
                  <a:gd name="T24" fmla="*/ 4 w 82"/>
                  <a:gd name="T25" fmla="*/ 79 h 103"/>
                  <a:gd name="T26" fmla="*/ 1 w 82"/>
                  <a:gd name="T27" fmla="*/ 82 h 103"/>
                  <a:gd name="T28" fmla="*/ 0 w 82"/>
                  <a:gd name="T29" fmla="*/ 86 h 103"/>
                  <a:gd name="T30" fmla="*/ 0 w 82"/>
                  <a:gd name="T31" fmla="*/ 86 h 103"/>
                  <a:gd name="T32" fmla="*/ 2 w 82"/>
                  <a:gd name="T33" fmla="*/ 90 h 103"/>
                  <a:gd name="T34" fmla="*/ 8 w 82"/>
                  <a:gd name="T35" fmla="*/ 93 h 103"/>
                  <a:gd name="T36" fmla="*/ 15 w 82"/>
                  <a:gd name="T37" fmla="*/ 95 h 103"/>
                  <a:gd name="T38" fmla="*/ 24 w 82"/>
                  <a:gd name="T39" fmla="*/ 98 h 103"/>
                  <a:gd name="T40" fmla="*/ 36 w 82"/>
                  <a:gd name="T41" fmla="*/ 101 h 103"/>
                  <a:gd name="T42" fmla="*/ 50 w 82"/>
                  <a:gd name="T43" fmla="*/ 102 h 103"/>
                  <a:gd name="T44" fmla="*/ 82 w 82"/>
                  <a:gd name="T45" fmla="*/ 103 h 103"/>
                  <a:gd name="T46" fmla="*/ 82 w 82"/>
                  <a:gd name="T47" fmla="*/ 0 h 103"/>
                  <a:gd name="T48" fmla="*/ 63 w 82"/>
                  <a:gd name="T49" fmla="*/ 6 h 1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2"/>
                  <a:gd name="T76" fmla="*/ 0 h 103"/>
                  <a:gd name="T77" fmla="*/ 82 w 82"/>
                  <a:gd name="T78" fmla="*/ 103 h 1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2" h="103">
                    <a:moveTo>
                      <a:pt x="63" y="6"/>
                    </a:moveTo>
                    <a:lnTo>
                      <a:pt x="63" y="38"/>
                    </a:lnTo>
                    <a:lnTo>
                      <a:pt x="63" y="38"/>
                    </a:lnTo>
                    <a:lnTo>
                      <a:pt x="62" y="41"/>
                    </a:lnTo>
                    <a:lnTo>
                      <a:pt x="58" y="47"/>
                    </a:lnTo>
                    <a:lnTo>
                      <a:pt x="51" y="55"/>
                    </a:lnTo>
                    <a:lnTo>
                      <a:pt x="46" y="57"/>
                    </a:lnTo>
                    <a:lnTo>
                      <a:pt x="39" y="60"/>
                    </a:lnTo>
                    <a:lnTo>
                      <a:pt x="39" y="60"/>
                    </a:lnTo>
                    <a:lnTo>
                      <a:pt x="25" y="65"/>
                    </a:lnTo>
                    <a:lnTo>
                      <a:pt x="12" y="72"/>
                    </a:lnTo>
                    <a:lnTo>
                      <a:pt x="6" y="75"/>
                    </a:lnTo>
                    <a:lnTo>
                      <a:pt x="4" y="79"/>
                    </a:lnTo>
                    <a:lnTo>
                      <a:pt x="1" y="82"/>
                    </a:lnTo>
                    <a:lnTo>
                      <a:pt x="0" y="86"/>
                    </a:lnTo>
                    <a:lnTo>
                      <a:pt x="0" y="86"/>
                    </a:lnTo>
                    <a:lnTo>
                      <a:pt x="2" y="90"/>
                    </a:lnTo>
                    <a:lnTo>
                      <a:pt x="8" y="93"/>
                    </a:lnTo>
                    <a:lnTo>
                      <a:pt x="15" y="95"/>
                    </a:lnTo>
                    <a:lnTo>
                      <a:pt x="24" y="98"/>
                    </a:lnTo>
                    <a:lnTo>
                      <a:pt x="36" y="101"/>
                    </a:lnTo>
                    <a:lnTo>
                      <a:pt x="50" y="102"/>
                    </a:lnTo>
                    <a:lnTo>
                      <a:pt x="82" y="103"/>
                    </a:lnTo>
                    <a:lnTo>
                      <a:pt x="82" y="0"/>
                    </a:lnTo>
                    <a:lnTo>
                      <a:pt x="63" y="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95" name="Freeform 134"/>
              <p:cNvSpPr>
                <a:spLocks noChangeArrowheads="1"/>
              </p:cNvSpPr>
              <p:nvPr/>
            </p:nvSpPr>
            <p:spPr bwMode="auto">
              <a:xfrm>
                <a:off x="0" y="0"/>
                <a:ext cx="495300" cy="496888"/>
              </a:xfrm>
              <a:custGeom>
                <a:avLst/>
                <a:gdLst>
                  <a:gd name="T0" fmla="*/ 83 w 312"/>
                  <a:gd name="T1" fmla="*/ 16 h 313"/>
                  <a:gd name="T2" fmla="*/ 57 w 312"/>
                  <a:gd name="T3" fmla="*/ 41 h 313"/>
                  <a:gd name="T4" fmla="*/ 37 w 312"/>
                  <a:gd name="T5" fmla="*/ 71 h 313"/>
                  <a:gd name="T6" fmla="*/ 25 w 312"/>
                  <a:gd name="T7" fmla="*/ 103 h 313"/>
                  <a:gd name="T8" fmla="*/ 21 w 312"/>
                  <a:gd name="T9" fmla="*/ 140 h 313"/>
                  <a:gd name="T10" fmla="*/ 21 w 312"/>
                  <a:gd name="T11" fmla="*/ 156 h 313"/>
                  <a:gd name="T12" fmla="*/ 27 w 312"/>
                  <a:gd name="T13" fmla="*/ 186 h 313"/>
                  <a:gd name="T14" fmla="*/ 40 w 312"/>
                  <a:gd name="T15" fmla="*/ 213 h 313"/>
                  <a:gd name="T16" fmla="*/ 56 w 312"/>
                  <a:gd name="T17" fmla="*/ 237 h 313"/>
                  <a:gd name="T18" fmla="*/ 76 w 312"/>
                  <a:gd name="T19" fmla="*/ 259 h 313"/>
                  <a:gd name="T20" fmla="*/ 101 w 312"/>
                  <a:gd name="T21" fmla="*/ 275 h 313"/>
                  <a:gd name="T22" fmla="*/ 128 w 312"/>
                  <a:gd name="T23" fmla="*/ 287 h 313"/>
                  <a:gd name="T24" fmla="*/ 157 w 312"/>
                  <a:gd name="T25" fmla="*/ 293 h 313"/>
                  <a:gd name="T26" fmla="*/ 174 w 312"/>
                  <a:gd name="T27" fmla="*/ 294 h 313"/>
                  <a:gd name="T28" fmla="*/ 210 w 312"/>
                  <a:gd name="T29" fmla="*/ 289 h 313"/>
                  <a:gd name="T30" fmla="*/ 243 w 312"/>
                  <a:gd name="T31" fmla="*/ 276 h 313"/>
                  <a:gd name="T32" fmla="*/ 273 w 312"/>
                  <a:gd name="T33" fmla="*/ 257 h 313"/>
                  <a:gd name="T34" fmla="*/ 296 w 312"/>
                  <a:gd name="T35" fmla="*/ 233 h 313"/>
                  <a:gd name="T36" fmla="*/ 312 w 312"/>
                  <a:gd name="T37" fmla="*/ 245 h 313"/>
                  <a:gd name="T38" fmla="*/ 285 w 312"/>
                  <a:gd name="T39" fmla="*/ 274 h 313"/>
                  <a:gd name="T40" fmla="*/ 252 w 312"/>
                  <a:gd name="T41" fmla="*/ 295 h 313"/>
                  <a:gd name="T42" fmla="*/ 214 w 312"/>
                  <a:gd name="T43" fmla="*/ 309 h 313"/>
                  <a:gd name="T44" fmla="*/ 174 w 312"/>
                  <a:gd name="T45" fmla="*/ 313 h 313"/>
                  <a:gd name="T46" fmla="*/ 156 w 312"/>
                  <a:gd name="T47" fmla="*/ 313 h 313"/>
                  <a:gd name="T48" fmla="*/ 122 w 312"/>
                  <a:gd name="T49" fmla="*/ 306 h 313"/>
                  <a:gd name="T50" fmla="*/ 91 w 312"/>
                  <a:gd name="T51" fmla="*/ 293 h 313"/>
                  <a:gd name="T52" fmla="*/ 64 w 312"/>
                  <a:gd name="T53" fmla="*/ 274 h 313"/>
                  <a:gd name="T54" fmla="*/ 40 w 312"/>
                  <a:gd name="T55" fmla="*/ 251 h 313"/>
                  <a:gd name="T56" fmla="*/ 21 w 312"/>
                  <a:gd name="T57" fmla="*/ 222 h 313"/>
                  <a:gd name="T58" fmla="*/ 8 w 312"/>
                  <a:gd name="T59" fmla="*/ 191 h 313"/>
                  <a:gd name="T60" fmla="*/ 2 w 312"/>
                  <a:gd name="T61" fmla="*/ 159 h 313"/>
                  <a:gd name="T62" fmla="*/ 0 w 312"/>
                  <a:gd name="T63" fmla="*/ 140 h 313"/>
                  <a:gd name="T64" fmla="*/ 6 w 312"/>
                  <a:gd name="T65" fmla="*/ 99 h 313"/>
                  <a:gd name="T66" fmla="*/ 19 w 312"/>
                  <a:gd name="T67" fmla="*/ 61 h 313"/>
                  <a:gd name="T68" fmla="*/ 42 w 312"/>
                  <a:gd name="T69" fmla="*/ 27 h 313"/>
                  <a:gd name="T70" fmla="*/ 71 w 312"/>
                  <a:gd name="T71" fmla="*/ 0 h 3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2"/>
                  <a:gd name="T109" fmla="*/ 0 h 313"/>
                  <a:gd name="T110" fmla="*/ 312 w 312"/>
                  <a:gd name="T111" fmla="*/ 313 h 3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2" h="313">
                    <a:moveTo>
                      <a:pt x="83" y="16"/>
                    </a:moveTo>
                    <a:lnTo>
                      <a:pt x="83" y="16"/>
                    </a:lnTo>
                    <a:lnTo>
                      <a:pt x="69" y="29"/>
                    </a:lnTo>
                    <a:lnTo>
                      <a:pt x="57" y="41"/>
                    </a:lnTo>
                    <a:lnTo>
                      <a:pt x="46" y="54"/>
                    </a:lnTo>
                    <a:lnTo>
                      <a:pt x="37" y="71"/>
                    </a:lnTo>
                    <a:lnTo>
                      <a:pt x="30" y="87"/>
                    </a:lnTo>
                    <a:lnTo>
                      <a:pt x="25" y="103"/>
                    </a:lnTo>
                    <a:lnTo>
                      <a:pt x="22" y="122"/>
                    </a:lnTo>
                    <a:lnTo>
                      <a:pt x="21" y="140"/>
                    </a:lnTo>
                    <a:lnTo>
                      <a:pt x="21" y="140"/>
                    </a:lnTo>
                    <a:lnTo>
                      <a:pt x="21" y="156"/>
                    </a:lnTo>
                    <a:lnTo>
                      <a:pt x="23" y="171"/>
                    </a:lnTo>
                    <a:lnTo>
                      <a:pt x="27" y="186"/>
                    </a:lnTo>
                    <a:lnTo>
                      <a:pt x="33" y="199"/>
                    </a:lnTo>
                    <a:lnTo>
                      <a:pt x="40" y="213"/>
                    </a:lnTo>
                    <a:lnTo>
                      <a:pt x="46" y="226"/>
                    </a:lnTo>
                    <a:lnTo>
                      <a:pt x="56" y="237"/>
                    </a:lnTo>
                    <a:lnTo>
                      <a:pt x="65" y="248"/>
                    </a:lnTo>
                    <a:lnTo>
                      <a:pt x="76" y="259"/>
                    </a:lnTo>
                    <a:lnTo>
                      <a:pt x="88" y="267"/>
                    </a:lnTo>
                    <a:lnTo>
                      <a:pt x="101" y="275"/>
                    </a:lnTo>
                    <a:lnTo>
                      <a:pt x="114" y="282"/>
                    </a:lnTo>
                    <a:lnTo>
                      <a:pt x="128" y="287"/>
                    </a:lnTo>
                    <a:lnTo>
                      <a:pt x="143" y="290"/>
                    </a:lnTo>
                    <a:lnTo>
                      <a:pt x="157" y="293"/>
                    </a:lnTo>
                    <a:lnTo>
                      <a:pt x="174" y="294"/>
                    </a:lnTo>
                    <a:lnTo>
                      <a:pt x="174" y="294"/>
                    </a:lnTo>
                    <a:lnTo>
                      <a:pt x="193" y="293"/>
                    </a:lnTo>
                    <a:lnTo>
                      <a:pt x="210" y="289"/>
                    </a:lnTo>
                    <a:lnTo>
                      <a:pt x="227" y="285"/>
                    </a:lnTo>
                    <a:lnTo>
                      <a:pt x="243" y="276"/>
                    </a:lnTo>
                    <a:lnTo>
                      <a:pt x="258" y="268"/>
                    </a:lnTo>
                    <a:lnTo>
                      <a:pt x="273" y="257"/>
                    </a:lnTo>
                    <a:lnTo>
                      <a:pt x="285" y="247"/>
                    </a:lnTo>
                    <a:lnTo>
                      <a:pt x="296" y="233"/>
                    </a:lnTo>
                    <a:lnTo>
                      <a:pt x="312" y="245"/>
                    </a:lnTo>
                    <a:lnTo>
                      <a:pt x="312" y="245"/>
                    </a:lnTo>
                    <a:lnTo>
                      <a:pt x="298" y="260"/>
                    </a:lnTo>
                    <a:lnTo>
                      <a:pt x="285" y="274"/>
                    </a:lnTo>
                    <a:lnTo>
                      <a:pt x="268" y="285"/>
                    </a:lnTo>
                    <a:lnTo>
                      <a:pt x="252" y="295"/>
                    </a:lnTo>
                    <a:lnTo>
                      <a:pt x="233" y="303"/>
                    </a:lnTo>
                    <a:lnTo>
                      <a:pt x="214" y="309"/>
                    </a:lnTo>
                    <a:lnTo>
                      <a:pt x="194" y="312"/>
                    </a:lnTo>
                    <a:lnTo>
                      <a:pt x="174" y="313"/>
                    </a:lnTo>
                    <a:lnTo>
                      <a:pt x="174" y="313"/>
                    </a:lnTo>
                    <a:lnTo>
                      <a:pt x="156" y="313"/>
                    </a:lnTo>
                    <a:lnTo>
                      <a:pt x="138" y="310"/>
                    </a:lnTo>
                    <a:lnTo>
                      <a:pt x="122" y="306"/>
                    </a:lnTo>
                    <a:lnTo>
                      <a:pt x="106" y="299"/>
                    </a:lnTo>
                    <a:lnTo>
                      <a:pt x="91" y="293"/>
                    </a:lnTo>
                    <a:lnTo>
                      <a:pt x="76" y="285"/>
                    </a:lnTo>
                    <a:lnTo>
                      <a:pt x="64" y="274"/>
                    </a:lnTo>
                    <a:lnTo>
                      <a:pt x="52" y="263"/>
                    </a:lnTo>
                    <a:lnTo>
                      <a:pt x="40" y="251"/>
                    </a:lnTo>
                    <a:lnTo>
                      <a:pt x="30" y="237"/>
                    </a:lnTo>
                    <a:lnTo>
                      <a:pt x="21" y="222"/>
                    </a:lnTo>
                    <a:lnTo>
                      <a:pt x="14" y="207"/>
                    </a:lnTo>
                    <a:lnTo>
                      <a:pt x="8" y="191"/>
                    </a:lnTo>
                    <a:lnTo>
                      <a:pt x="4" y="175"/>
                    </a:lnTo>
                    <a:lnTo>
                      <a:pt x="2" y="159"/>
                    </a:lnTo>
                    <a:lnTo>
                      <a:pt x="0" y="140"/>
                    </a:lnTo>
                    <a:lnTo>
                      <a:pt x="0" y="140"/>
                    </a:lnTo>
                    <a:lnTo>
                      <a:pt x="2" y="119"/>
                    </a:lnTo>
                    <a:lnTo>
                      <a:pt x="6" y="99"/>
                    </a:lnTo>
                    <a:lnTo>
                      <a:pt x="11" y="79"/>
                    </a:lnTo>
                    <a:lnTo>
                      <a:pt x="19" y="61"/>
                    </a:lnTo>
                    <a:lnTo>
                      <a:pt x="30" y="44"/>
                    </a:lnTo>
                    <a:lnTo>
                      <a:pt x="42" y="27"/>
                    </a:lnTo>
                    <a:lnTo>
                      <a:pt x="56" y="14"/>
                    </a:lnTo>
                    <a:lnTo>
                      <a:pt x="71" y="0"/>
                    </a:lnTo>
                    <a:lnTo>
                      <a:pt x="83" y="1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96" name="Freeform 135"/>
              <p:cNvSpPr>
                <a:spLocks noEditPoints="1" noChangeArrowheads="1"/>
              </p:cNvSpPr>
              <p:nvPr/>
            </p:nvSpPr>
            <p:spPr bwMode="auto">
              <a:xfrm>
                <a:off x="53975" y="9525"/>
                <a:ext cx="436563" cy="434975"/>
              </a:xfrm>
              <a:custGeom>
                <a:avLst/>
                <a:gdLst>
                  <a:gd name="T0" fmla="*/ 152 w 275"/>
                  <a:gd name="T1" fmla="*/ 1 h 274"/>
                  <a:gd name="T2" fmla="*/ 191 w 275"/>
                  <a:gd name="T3" fmla="*/ 10 h 274"/>
                  <a:gd name="T4" fmla="*/ 225 w 275"/>
                  <a:gd name="T5" fmla="*/ 32 h 274"/>
                  <a:gd name="T6" fmla="*/ 252 w 275"/>
                  <a:gd name="T7" fmla="*/ 61 h 274"/>
                  <a:gd name="T8" fmla="*/ 268 w 275"/>
                  <a:gd name="T9" fmla="*/ 97 h 274"/>
                  <a:gd name="T10" fmla="*/ 275 w 275"/>
                  <a:gd name="T11" fmla="*/ 138 h 274"/>
                  <a:gd name="T12" fmla="*/ 272 w 275"/>
                  <a:gd name="T13" fmla="*/ 165 h 274"/>
                  <a:gd name="T14" fmla="*/ 259 w 275"/>
                  <a:gd name="T15" fmla="*/ 203 h 274"/>
                  <a:gd name="T16" fmla="*/ 234 w 275"/>
                  <a:gd name="T17" fmla="*/ 235 h 274"/>
                  <a:gd name="T18" fmla="*/ 203 w 275"/>
                  <a:gd name="T19" fmla="*/ 258 h 274"/>
                  <a:gd name="T20" fmla="*/ 165 w 275"/>
                  <a:gd name="T21" fmla="*/ 272 h 274"/>
                  <a:gd name="T22" fmla="*/ 137 w 275"/>
                  <a:gd name="T23" fmla="*/ 274 h 274"/>
                  <a:gd name="T24" fmla="*/ 137 w 275"/>
                  <a:gd name="T25" fmla="*/ 269 h 274"/>
                  <a:gd name="T26" fmla="*/ 164 w 275"/>
                  <a:gd name="T27" fmla="*/ 266 h 274"/>
                  <a:gd name="T28" fmla="*/ 201 w 275"/>
                  <a:gd name="T29" fmla="*/ 253 h 274"/>
                  <a:gd name="T30" fmla="*/ 230 w 275"/>
                  <a:gd name="T31" fmla="*/ 230 h 274"/>
                  <a:gd name="T32" fmla="*/ 253 w 275"/>
                  <a:gd name="T33" fmla="*/ 200 h 274"/>
                  <a:gd name="T34" fmla="*/ 266 w 275"/>
                  <a:gd name="T35" fmla="*/ 163 h 274"/>
                  <a:gd name="T36" fmla="*/ 268 w 275"/>
                  <a:gd name="T37" fmla="*/ 138 h 274"/>
                  <a:gd name="T38" fmla="*/ 263 w 275"/>
                  <a:gd name="T39" fmla="*/ 98 h 274"/>
                  <a:gd name="T40" fmla="*/ 247 w 275"/>
                  <a:gd name="T41" fmla="*/ 65 h 274"/>
                  <a:gd name="T42" fmla="*/ 221 w 275"/>
                  <a:gd name="T43" fmla="*/ 36 h 274"/>
                  <a:gd name="T44" fmla="*/ 188 w 275"/>
                  <a:gd name="T45" fmla="*/ 17 h 274"/>
                  <a:gd name="T46" fmla="*/ 151 w 275"/>
                  <a:gd name="T47" fmla="*/ 8 h 274"/>
                  <a:gd name="T48" fmla="*/ 137 w 275"/>
                  <a:gd name="T49" fmla="*/ 0 h 274"/>
                  <a:gd name="T50" fmla="*/ 137 w 275"/>
                  <a:gd name="T51" fmla="*/ 274 h 274"/>
                  <a:gd name="T52" fmla="*/ 96 w 275"/>
                  <a:gd name="T53" fmla="*/ 269 h 274"/>
                  <a:gd name="T54" fmla="*/ 61 w 275"/>
                  <a:gd name="T55" fmla="*/ 251 h 274"/>
                  <a:gd name="T56" fmla="*/ 31 w 275"/>
                  <a:gd name="T57" fmla="*/ 224 h 274"/>
                  <a:gd name="T58" fmla="*/ 11 w 275"/>
                  <a:gd name="T59" fmla="*/ 191 h 274"/>
                  <a:gd name="T60" fmla="*/ 2 w 275"/>
                  <a:gd name="T61" fmla="*/ 151 h 274"/>
                  <a:gd name="T62" fmla="*/ 2 w 275"/>
                  <a:gd name="T63" fmla="*/ 123 h 274"/>
                  <a:gd name="T64" fmla="*/ 11 w 275"/>
                  <a:gd name="T65" fmla="*/ 84 h 274"/>
                  <a:gd name="T66" fmla="*/ 31 w 275"/>
                  <a:gd name="T67" fmla="*/ 50 h 274"/>
                  <a:gd name="T68" fmla="*/ 61 w 275"/>
                  <a:gd name="T69" fmla="*/ 24 h 274"/>
                  <a:gd name="T70" fmla="*/ 96 w 275"/>
                  <a:gd name="T71" fmla="*/ 6 h 274"/>
                  <a:gd name="T72" fmla="*/ 137 w 275"/>
                  <a:gd name="T73" fmla="*/ 0 h 274"/>
                  <a:gd name="T74" fmla="*/ 125 w 275"/>
                  <a:gd name="T75" fmla="*/ 8 h 274"/>
                  <a:gd name="T76" fmla="*/ 87 w 275"/>
                  <a:gd name="T77" fmla="*/ 17 h 274"/>
                  <a:gd name="T78" fmla="*/ 54 w 275"/>
                  <a:gd name="T79" fmla="*/ 36 h 274"/>
                  <a:gd name="T80" fmla="*/ 29 w 275"/>
                  <a:gd name="T81" fmla="*/ 65 h 274"/>
                  <a:gd name="T82" fmla="*/ 12 w 275"/>
                  <a:gd name="T83" fmla="*/ 98 h 274"/>
                  <a:gd name="T84" fmla="*/ 7 w 275"/>
                  <a:gd name="T85" fmla="*/ 138 h 274"/>
                  <a:gd name="T86" fmla="*/ 10 w 275"/>
                  <a:gd name="T87" fmla="*/ 163 h 274"/>
                  <a:gd name="T88" fmla="*/ 22 w 275"/>
                  <a:gd name="T89" fmla="*/ 200 h 274"/>
                  <a:gd name="T90" fmla="*/ 45 w 275"/>
                  <a:gd name="T91" fmla="*/ 230 h 274"/>
                  <a:gd name="T92" fmla="*/ 75 w 275"/>
                  <a:gd name="T93" fmla="*/ 253 h 274"/>
                  <a:gd name="T94" fmla="*/ 111 w 275"/>
                  <a:gd name="T95" fmla="*/ 266 h 274"/>
                  <a:gd name="T96" fmla="*/ 137 w 275"/>
                  <a:gd name="T97" fmla="*/ 274 h 2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5"/>
                  <a:gd name="T148" fmla="*/ 0 h 274"/>
                  <a:gd name="T149" fmla="*/ 275 w 275"/>
                  <a:gd name="T150" fmla="*/ 274 h 2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5" h="274">
                    <a:moveTo>
                      <a:pt x="137" y="0"/>
                    </a:moveTo>
                    <a:lnTo>
                      <a:pt x="137" y="0"/>
                    </a:lnTo>
                    <a:lnTo>
                      <a:pt x="152" y="1"/>
                    </a:lnTo>
                    <a:lnTo>
                      <a:pt x="165" y="2"/>
                    </a:lnTo>
                    <a:lnTo>
                      <a:pt x="179" y="6"/>
                    </a:lnTo>
                    <a:lnTo>
                      <a:pt x="191" y="10"/>
                    </a:lnTo>
                    <a:lnTo>
                      <a:pt x="203" y="17"/>
                    </a:lnTo>
                    <a:lnTo>
                      <a:pt x="214" y="24"/>
                    </a:lnTo>
                    <a:lnTo>
                      <a:pt x="225" y="32"/>
                    </a:lnTo>
                    <a:lnTo>
                      <a:pt x="234" y="40"/>
                    </a:lnTo>
                    <a:lnTo>
                      <a:pt x="244" y="50"/>
                    </a:lnTo>
                    <a:lnTo>
                      <a:pt x="252" y="61"/>
                    </a:lnTo>
                    <a:lnTo>
                      <a:pt x="259" y="71"/>
                    </a:lnTo>
                    <a:lnTo>
                      <a:pt x="264" y="84"/>
                    </a:lnTo>
                    <a:lnTo>
                      <a:pt x="268" y="97"/>
                    </a:lnTo>
                    <a:lnTo>
                      <a:pt x="272" y="109"/>
                    </a:lnTo>
                    <a:lnTo>
                      <a:pt x="274" y="123"/>
                    </a:lnTo>
                    <a:lnTo>
                      <a:pt x="275" y="138"/>
                    </a:lnTo>
                    <a:lnTo>
                      <a:pt x="275" y="138"/>
                    </a:lnTo>
                    <a:lnTo>
                      <a:pt x="274" y="151"/>
                    </a:lnTo>
                    <a:lnTo>
                      <a:pt x="272" y="165"/>
                    </a:lnTo>
                    <a:lnTo>
                      <a:pt x="268" y="178"/>
                    </a:lnTo>
                    <a:lnTo>
                      <a:pt x="264" y="191"/>
                    </a:lnTo>
                    <a:lnTo>
                      <a:pt x="259" y="203"/>
                    </a:lnTo>
                    <a:lnTo>
                      <a:pt x="252" y="215"/>
                    </a:lnTo>
                    <a:lnTo>
                      <a:pt x="244" y="224"/>
                    </a:lnTo>
                    <a:lnTo>
                      <a:pt x="234" y="235"/>
                    </a:lnTo>
                    <a:lnTo>
                      <a:pt x="225" y="243"/>
                    </a:lnTo>
                    <a:lnTo>
                      <a:pt x="214" y="251"/>
                    </a:lnTo>
                    <a:lnTo>
                      <a:pt x="203" y="258"/>
                    </a:lnTo>
                    <a:lnTo>
                      <a:pt x="191" y="264"/>
                    </a:lnTo>
                    <a:lnTo>
                      <a:pt x="179" y="269"/>
                    </a:lnTo>
                    <a:lnTo>
                      <a:pt x="165" y="272"/>
                    </a:lnTo>
                    <a:lnTo>
                      <a:pt x="152" y="274"/>
                    </a:lnTo>
                    <a:lnTo>
                      <a:pt x="137" y="274"/>
                    </a:lnTo>
                    <a:lnTo>
                      <a:pt x="137" y="274"/>
                    </a:lnTo>
                    <a:lnTo>
                      <a:pt x="137" y="269"/>
                    </a:lnTo>
                    <a:lnTo>
                      <a:pt x="137" y="269"/>
                    </a:lnTo>
                    <a:lnTo>
                      <a:pt x="137" y="269"/>
                    </a:lnTo>
                    <a:lnTo>
                      <a:pt x="137" y="269"/>
                    </a:lnTo>
                    <a:lnTo>
                      <a:pt x="151" y="268"/>
                    </a:lnTo>
                    <a:lnTo>
                      <a:pt x="164" y="266"/>
                    </a:lnTo>
                    <a:lnTo>
                      <a:pt x="176" y="262"/>
                    </a:lnTo>
                    <a:lnTo>
                      <a:pt x="188" y="258"/>
                    </a:lnTo>
                    <a:lnTo>
                      <a:pt x="201" y="253"/>
                    </a:lnTo>
                    <a:lnTo>
                      <a:pt x="211" y="246"/>
                    </a:lnTo>
                    <a:lnTo>
                      <a:pt x="221" y="238"/>
                    </a:lnTo>
                    <a:lnTo>
                      <a:pt x="230" y="230"/>
                    </a:lnTo>
                    <a:lnTo>
                      <a:pt x="239" y="220"/>
                    </a:lnTo>
                    <a:lnTo>
                      <a:pt x="247" y="211"/>
                    </a:lnTo>
                    <a:lnTo>
                      <a:pt x="253" y="200"/>
                    </a:lnTo>
                    <a:lnTo>
                      <a:pt x="259" y="188"/>
                    </a:lnTo>
                    <a:lnTo>
                      <a:pt x="263" y="177"/>
                    </a:lnTo>
                    <a:lnTo>
                      <a:pt x="266" y="163"/>
                    </a:lnTo>
                    <a:lnTo>
                      <a:pt x="268" y="151"/>
                    </a:lnTo>
                    <a:lnTo>
                      <a:pt x="268" y="138"/>
                    </a:lnTo>
                    <a:lnTo>
                      <a:pt x="268" y="138"/>
                    </a:lnTo>
                    <a:lnTo>
                      <a:pt x="268" y="124"/>
                    </a:lnTo>
                    <a:lnTo>
                      <a:pt x="266" y="111"/>
                    </a:lnTo>
                    <a:lnTo>
                      <a:pt x="263" y="98"/>
                    </a:lnTo>
                    <a:lnTo>
                      <a:pt x="259" y="86"/>
                    </a:lnTo>
                    <a:lnTo>
                      <a:pt x="253" y="75"/>
                    </a:lnTo>
                    <a:lnTo>
                      <a:pt x="247" y="65"/>
                    </a:lnTo>
                    <a:lnTo>
                      <a:pt x="239" y="54"/>
                    </a:lnTo>
                    <a:lnTo>
                      <a:pt x="230" y="44"/>
                    </a:lnTo>
                    <a:lnTo>
                      <a:pt x="221" y="36"/>
                    </a:lnTo>
                    <a:lnTo>
                      <a:pt x="211" y="29"/>
                    </a:lnTo>
                    <a:lnTo>
                      <a:pt x="201" y="23"/>
                    </a:lnTo>
                    <a:lnTo>
                      <a:pt x="188" y="17"/>
                    </a:lnTo>
                    <a:lnTo>
                      <a:pt x="176" y="12"/>
                    </a:lnTo>
                    <a:lnTo>
                      <a:pt x="164" y="9"/>
                    </a:lnTo>
                    <a:lnTo>
                      <a:pt x="151" y="8"/>
                    </a:lnTo>
                    <a:lnTo>
                      <a:pt x="137" y="6"/>
                    </a:lnTo>
                    <a:lnTo>
                      <a:pt x="137" y="6"/>
                    </a:lnTo>
                    <a:lnTo>
                      <a:pt x="137" y="0"/>
                    </a:lnTo>
                    <a:lnTo>
                      <a:pt x="137" y="0"/>
                    </a:lnTo>
                    <a:close/>
                    <a:moveTo>
                      <a:pt x="137" y="274"/>
                    </a:moveTo>
                    <a:lnTo>
                      <a:pt x="137" y="274"/>
                    </a:lnTo>
                    <a:lnTo>
                      <a:pt x="123" y="274"/>
                    </a:lnTo>
                    <a:lnTo>
                      <a:pt x="110" y="272"/>
                    </a:lnTo>
                    <a:lnTo>
                      <a:pt x="96" y="269"/>
                    </a:lnTo>
                    <a:lnTo>
                      <a:pt x="84" y="264"/>
                    </a:lnTo>
                    <a:lnTo>
                      <a:pt x="72" y="258"/>
                    </a:lnTo>
                    <a:lnTo>
                      <a:pt x="61" y="251"/>
                    </a:lnTo>
                    <a:lnTo>
                      <a:pt x="50" y="243"/>
                    </a:lnTo>
                    <a:lnTo>
                      <a:pt x="41" y="235"/>
                    </a:lnTo>
                    <a:lnTo>
                      <a:pt x="31" y="224"/>
                    </a:lnTo>
                    <a:lnTo>
                      <a:pt x="23" y="215"/>
                    </a:lnTo>
                    <a:lnTo>
                      <a:pt x="16" y="203"/>
                    </a:lnTo>
                    <a:lnTo>
                      <a:pt x="11" y="191"/>
                    </a:lnTo>
                    <a:lnTo>
                      <a:pt x="7" y="178"/>
                    </a:lnTo>
                    <a:lnTo>
                      <a:pt x="3" y="165"/>
                    </a:lnTo>
                    <a:lnTo>
                      <a:pt x="2" y="151"/>
                    </a:lnTo>
                    <a:lnTo>
                      <a:pt x="0" y="138"/>
                    </a:lnTo>
                    <a:lnTo>
                      <a:pt x="0" y="138"/>
                    </a:lnTo>
                    <a:lnTo>
                      <a:pt x="2" y="123"/>
                    </a:lnTo>
                    <a:lnTo>
                      <a:pt x="3" y="109"/>
                    </a:lnTo>
                    <a:lnTo>
                      <a:pt x="7" y="97"/>
                    </a:lnTo>
                    <a:lnTo>
                      <a:pt x="11" y="84"/>
                    </a:lnTo>
                    <a:lnTo>
                      <a:pt x="16" y="71"/>
                    </a:lnTo>
                    <a:lnTo>
                      <a:pt x="23" y="61"/>
                    </a:lnTo>
                    <a:lnTo>
                      <a:pt x="31" y="50"/>
                    </a:lnTo>
                    <a:lnTo>
                      <a:pt x="41" y="40"/>
                    </a:lnTo>
                    <a:lnTo>
                      <a:pt x="50" y="32"/>
                    </a:lnTo>
                    <a:lnTo>
                      <a:pt x="61" y="24"/>
                    </a:lnTo>
                    <a:lnTo>
                      <a:pt x="72" y="17"/>
                    </a:lnTo>
                    <a:lnTo>
                      <a:pt x="84" y="10"/>
                    </a:lnTo>
                    <a:lnTo>
                      <a:pt x="96" y="6"/>
                    </a:lnTo>
                    <a:lnTo>
                      <a:pt x="110" y="2"/>
                    </a:lnTo>
                    <a:lnTo>
                      <a:pt x="123" y="1"/>
                    </a:lnTo>
                    <a:lnTo>
                      <a:pt x="137" y="0"/>
                    </a:lnTo>
                    <a:lnTo>
                      <a:pt x="137" y="6"/>
                    </a:lnTo>
                    <a:lnTo>
                      <a:pt x="137" y="6"/>
                    </a:lnTo>
                    <a:lnTo>
                      <a:pt x="125" y="8"/>
                    </a:lnTo>
                    <a:lnTo>
                      <a:pt x="111" y="9"/>
                    </a:lnTo>
                    <a:lnTo>
                      <a:pt x="99" y="12"/>
                    </a:lnTo>
                    <a:lnTo>
                      <a:pt x="87" y="17"/>
                    </a:lnTo>
                    <a:lnTo>
                      <a:pt x="75" y="23"/>
                    </a:lnTo>
                    <a:lnTo>
                      <a:pt x="64" y="29"/>
                    </a:lnTo>
                    <a:lnTo>
                      <a:pt x="54" y="36"/>
                    </a:lnTo>
                    <a:lnTo>
                      <a:pt x="45" y="44"/>
                    </a:lnTo>
                    <a:lnTo>
                      <a:pt x="37" y="54"/>
                    </a:lnTo>
                    <a:lnTo>
                      <a:pt x="29" y="65"/>
                    </a:lnTo>
                    <a:lnTo>
                      <a:pt x="22" y="75"/>
                    </a:lnTo>
                    <a:lnTo>
                      <a:pt x="16" y="86"/>
                    </a:lnTo>
                    <a:lnTo>
                      <a:pt x="12" y="98"/>
                    </a:lnTo>
                    <a:lnTo>
                      <a:pt x="10" y="111"/>
                    </a:lnTo>
                    <a:lnTo>
                      <a:pt x="7" y="124"/>
                    </a:lnTo>
                    <a:lnTo>
                      <a:pt x="7" y="138"/>
                    </a:lnTo>
                    <a:lnTo>
                      <a:pt x="7" y="138"/>
                    </a:lnTo>
                    <a:lnTo>
                      <a:pt x="7" y="151"/>
                    </a:lnTo>
                    <a:lnTo>
                      <a:pt x="10" y="163"/>
                    </a:lnTo>
                    <a:lnTo>
                      <a:pt x="12" y="177"/>
                    </a:lnTo>
                    <a:lnTo>
                      <a:pt x="16" y="188"/>
                    </a:lnTo>
                    <a:lnTo>
                      <a:pt x="22" y="200"/>
                    </a:lnTo>
                    <a:lnTo>
                      <a:pt x="29" y="211"/>
                    </a:lnTo>
                    <a:lnTo>
                      <a:pt x="37" y="220"/>
                    </a:lnTo>
                    <a:lnTo>
                      <a:pt x="45" y="230"/>
                    </a:lnTo>
                    <a:lnTo>
                      <a:pt x="54" y="238"/>
                    </a:lnTo>
                    <a:lnTo>
                      <a:pt x="64" y="246"/>
                    </a:lnTo>
                    <a:lnTo>
                      <a:pt x="75" y="253"/>
                    </a:lnTo>
                    <a:lnTo>
                      <a:pt x="87" y="258"/>
                    </a:lnTo>
                    <a:lnTo>
                      <a:pt x="99" y="262"/>
                    </a:lnTo>
                    <a:lnTo>
                      <a:pt x="111" y="266"/>
                    </a:lnTo>
                    <a:lnTo>
                      <a:pt x="125" y="268"/>
                    </a:lnTo>
                    <a:lnTo>
                      <a:pt x="137" y="269"/>
                    </a:lnTo>
                    <a:lnTo>
                      <a:pt x="137" y="274"/>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97" name="Freeform 136"/>
              <p:cNvSpPr>
                <a:spLocks noChangeArrowheads="1"/>
              </p:cNvSpPr>
              <p:nvPr/>
            </p:nvSpPr>
            <p:spPr bwMode="auto">
              <a:xfrm>
                <a:off x="47625" y="17463"/>
                <a:ext cx="434975" cy="423863"/>
              </a:xfrm>
              <a:custGeom>
                <a:avLst/>
                <a:gdLst>
                  <a:gd name="T0" fmla="*/ 199 w 274"/>
                  <a:gd name="T1" fmla="*/ 18 h 267"/>
                  <a:gd name="T2" fmla="*/ 203 w 274"/>
                  <a:gd name="T3" fmla="*/ 37 h 267"/>
                  <a:gd name="T4" fmla="*/ 214 w 274"/>
                  <a:gd name="T5" fmla="*/ 35 h 267"/>
                  <a:gd name="T6" fmla="*/ 221 w 274"/>
                  <a:gd name="T7" fmla="*/ 43 h 267"/>
                  <a:gd name="T8" fmla="*/ 238 w 274"/>
                  <a:gd name="T9" fmla="*/ 56 h 267"/>
                  <a:gd name="T10" fmla="*/ 257 w 274"/>
                  <a:gd name="T11" fmla="*/ 80 h 267"/>
                  <a:gd name="T12" fmla="*/ 251 w 274"/>
                  <a:gd name="T13" fmla="*/ 91 h 267"/>
                  <a:gd name="T14" fmla="*/ 256 w 274"/>
                  <a:gd name="T15" fmla="*/ 93 h 267"/>
                  <a:gd name="T16" fmla="*/ 262 w 274"/>
                  <a:gd name="T17" fmla="*/ 85 h 267"/>
                  <a:gd name="T18" fmla="*/ 264 w 274"/>
                  <a:gd name="T19" fmla="*/ 93 h 267"/>
                  <a:gd name="T20" fmla="*/ 259 w 274"/>
                  <a:gd name="T21" fmla="*/ 110 h 267"/>
                  <a:gd name="T22" fmla="*/ 247 w 274"/>
                  <a:gd name="T23" fmla="*/ 112 h 267"/>
                  <a:gd name="T24" fmla="*/ 232 w 274"/>
                  <a:gd name="T25" fmla="*/ 127 h 267"/>
                  <a:gd name="T26" fmla="*/ 220 w 274"/>
                  <a:gd name="T27" fmla="*/ 141 h 267"/>
                  <a:gd name="T28" fmla="*/ 202 w 274"/>
                  <a:gd name="T29" fmla="*/ 154 h 267"/>
                  <a:gd name="T30" fmla="*/ 209 w 274"/>
                  <a:gd name="T31" fmla="*/ 183 h 267"/>
                  <a:gd name="T32" fmla="*/ 218 w 274"/>
                  <a:gd name="T33" fmla="*/ 214 h 267"/>
                  <a:gd name="T34" fmla="*/ 210 w 274"/>
                  <a:gd name="T35" fmla="*/ 237 h 267"/>
                  <a:gd name="T36" fmla="*/ 226 w 274"/>
                  <a:gd name="T37" fmla="*/ 228 h 267"/>
                  <a:gd name="T38" fmla="*/ 247 w 274"/>
                  <a:gd name="T39" fmla="*/ 192 h 267"/>
                  <a:gd name="T40" fmla="*/ 264 w 274"/>
                  <a:gd name="T41" fmla="*/ 141 h 267"/>
                  <a:gd name="T42" fmla="*/ 274 w 274"/>
                  <a:gd name="T43" fmla="*/ 115 h 267"/>
                  <a:gd name="T44" fmla="*/ 155 w 274"/>
                  <a:gd name="T45" fmla="*/ 267 h 267"/>
                  <a:gd name="T46" fmla="*/ 178 w 274"/>
                  <a:gd name="T47" fmla="*/ 246 h 267"/>
                  <a:gd name="T48" fmla="*/ 153 w 274"/>
                  <a:gd name="T49" fmla="*/ 245 h 267"/>
                  <a:gd name="T50" fmla="*/ 145 w 274"/>
                  <a:gd name="T51" fmla="*/ 252 h 267"/>
                  <a:gd name="T52" fmla="*/ 125 w 274"/>
                  <a:gd name="T53" fmla="*/ 248 h 267"/>
                  <a:gd name="T54" fmla="*/ 99 w 274"/>
                  <a:gd name="T55" fmla="*/ 249 h 267"/>
                  <a:gd name="T56" fmla="*/ 121 w 274"/>
                  <a:gd name="T57" fmla="*/ 267 h 267"/>
                  <a:gd name="T58" fmla="*/ 0 w 274"/>
                  <a:gd name="T59" fmla="*/ 129 h 267"/>
                  <a:gd name="T60" fmla="*/ 62 w 274"/>
                  <a:gd name="T61" fmla="*/ 26 h 267"/>
                  <a:gd name="T62" fmla="*/ 19 w 274"/>
                  <a:gd name="T63" fmla="*/ 87 h 267"/>
                  <a:gd name="T64" fmla="*/ 31 w 274"/>
                  <a:gd name="T65" fmla="*/ 84 h 267"/>
                  <a:gd name="T66" fmla="*/ 50 w 274"/>
                  <a:gd name="T67" fmla="*/ 91 h 267"/>
                  <a:gd name="T68" fmla="*/ 60 w 274"/>
                  <a:gd name="T69" fmla="*/ 88 h 267"/>
                  <a:gd name="T70" fmla="*/ 46 w 274"/>
                  <a:gd name="T71" fmla="*/ 106 h 267"/>
                  <a:gd name="T72" fmla="*/ 35 w 274"/>
                  <a:gd name="T73" fmla="*/ 122 h 267"/>
                  <a:gd name="T74" fmla="*/ 45 w 274"/>
                  <a:gd name="T75" fmla="*/ 157 h 267"/>
                  <a:gd name="T76" fmla="*/ 54 w 274"/>
                  <a:gd name="T77" fmla="*/ 180 h 267"/>
                  <a:gd name="T78" fmla="*/ 87 w 274"/>
                  <a:gd name="T79" fmla="*/ 210 h 267"/>
                  <a:gd name="T80" fmla="*/ 95 w 274"/>
                  <a:gd name="T81" fmla="*/ 188 h 267"/>
                  <a:gd name="T82" fmla="*/ 98 w 274"/>
                  <a:gd name="T83" fmla="*/ 169 h 267"/>
                  <a:gd name="T84" fmla="*/ 104 w 274"/>
                  <a:gd name="T85" fmla="*/ 137 h 267"/>
                  <a:gd name="T86" fmla="*/ 117 w 274"/>
                  <a:gd name="T87" fmla="*/ 122 h 267"/>
                  <a:gd name="T88" fmla="*/ 152 w 274"/>
                  <a:gd name="T89" fmla="*/ 125 h 267"/>
                  <a:gd name="T90" fmla="*/ 165 w 274"/>
                  <a:gd name="T91" fmla="*/ 106 h 267"/>
                  <a:gd name="T92" fmla="*/ 161 w 274"/>
                  <a:gd name="T93" fmla="*/ 81 h 267"/>
                  <a:gd name="T94" fmla="*/ 134 w 274"/>
                  <a:gd name="T95" fmla="*/ 58 h 267"/>
                  <a:gd name="T96" fmla="*/ 111 w 274"/>
                  <a:gd name="T97" fmla="*/ 57 h 267"/>
                  <a:gd name="T98" fmla="*/ 92 w 274"/>
                  <a:gd name="T99" fmla="*/ 68 h 267"/>
                  <a:gd name="T100" fmla="*/ 69 w 274"/>
                  <a:gd name="T101" fmla="*/ 64 h 267"/>
                  <a:gd name="T102" fmla="*/ 73 w 274"/>
                  <a:gd name="T103" fmla="*/ 56 h 267"/>
                  <a:gd name="T104" fmla="*/ 80 w 274"/>
                  <a:gd name="T105" fmla="*/ 45 h 267"/>
                  <a:gd name="T106" fmla="*/ 81 w 274"/>
                  <a:gd name="T107" fmla="*/ 38 h 267"/>
                  <a:gd name="T108" fmla="*/ 96 w 274"/>
                  <a:gd name="T109" fmla="*/ 49 h 267"/>
                  <a:gd name="T110" fmla="*/ 119 w 274"/>
                  <a:gd name="T111" fmla="*/ 47 h 267"/>
                  <a:gd name="T112" fmla="*/ 137 w 274"/>
                  <a:gd name="T113" fmla="*/ 45 h 267"/>
                  <a:gd name="T114" fmla="*/ 141 w 274"/>
                  <a:gd name="T115" fmla="*/ 28 h 267"/>
                  <a:gd name="T116" fmla="*/ 161 w 274"/>
                  <a:gd name="T117" fmla="*/ 22 h 267"/>
                  <a:gd name="T118" fmla="*/ 132 w 274"/>
                  <a:gd name="T119" fmla="*/ 8 h 2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4"/>
                  <a:gd name="T181" fmla="*/ 0 h 267"/>
                  <a:gd name="T182" fmla="*/ 274 w 274"/>
                  <a:gd name="T183" fmla="*/ 267 h 2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4" h="267">
                    <a:moveTo>
                      <a:pt x="161" y="1"/>
                    </a:moveTo>
                    <a:lnTo>
                      <a:pt x="161" y="1"/>
                    </a:lnTo>
                    <a:lnTo>
                      <a:pt x="169" y="3"/>
                    </a:lnTo>
                    <a:lnTo>
                      <a:pt x="178" y="5"/>
                    </a:lnTo>
                    <a:lnTo>
                      <a:pt x="188" y="8"/>
                    </a:lnTo>
                    <a:lnTo>
                      <a:pt x="201" y="14"/>
                    </a:lnTo>
                    <a:lnTo>
                      <a:pt x="214" y="22"/>
                    </a:lnTo>
                    <a:lnTo>
                      <a:pt x="226" y="31"/>
                    </a:lnTo>
                    <a:lnTo>
                      <a:pt x="238" y="43"/>
                    </a:lnTo>
                    <a:lnTo>
                      <a:pt x="238" y="43"/>
                    </a:lnTo>
                    <a:lnTo>
                      <a:pt x="234" y="39"/>
                    </a:lnTo>
                    <a:lnTo>
                      <a:pt x="225" y="31"/>
                    </a:lnTo>
                    <a:lnTo>
                      <a:pt x="213" y="22"/>
                    </a:lnTo>
                    <a:lnTo>
                      <a:pt x="206" y="19"/>
                    </a:lnTo>
                    <a:lnTo>
                      <a:pt x="199" y="18"/>
                    </a:lnTo>
                    <a:lnTo>
                      <a:pt x="197" y="19"/>
                    </a:lnTo>
                    <a:lnTo>
                      <a:pt x="197" y="19"/>
                    </a:lnTo>
                    <a:lnTo>
                      <a:pt x="198" y="22"/>
                    </a:lnTo>
                    <a:lnTo>
                      <a:pt x="198" y="22"/>
                    </a:lnTo>
                    <a:lnTo>
                      <a:pt x="199" y="24"/>
                    </a:lnTo>
                    <a:lnTo>
                      <a:pt x="199" y="24"/>
                    </a:lnTo>
                    <a:lnTo>
                      <a:pt x="199" y="27"/>
                    </a:lnTo>
                    <a:lnTo>
                      <a:pt x="201" y="30"/>
                    </a:lnTo>
                    <a:lnTo>
                      <a:pt x="201" y="30"/>
                    </a:lnTo>
                    <a:lnTo>
                      <a:pt x="202" y="30"/>
                    </a:lnTo>
                    <a:lnTo>
                      <a:pt x="202" y="30"/>
                    </a:lnTo>
                    <a:lnTo>
                      <a:pt x="203" y="33"/>
                    </a:lnTo>
                    <a:lnTo>
                      <a:pt x="203" y="33"/>
                    </a:lnTo>
                    <a:lnTo>
                      <a:pt x="203" y="34"/>
                    </a:lnTo>
                    <a:lnTo>
                      <a:pt x="203" y="37"/>
                    </a:lnTo>
                    <a:lnTo>
                      <a:pt x="203" y="39"/>
                    </a:lnTo>
                    <a:lnTo>
                      <a:pt x="206" y="39"/>
                    </a:lnTo>
                    <a:lnTo>
                      <a:pt x="206" y="39"/>
                    </a:lnTo>
                    <a:lnTo>
                      <a:pt x="209" y="39"/>
                    </a:lnTo>
                    <a:lnTo>
                      <a:pt x="209" y="39"/>
                    </a:lnTo>
                    <a:lnTo>
                      <a:pt x="210" y="38"/>
                    </a:lnTo>
                    <a:lnTo>
                      <a:pt x="210" y="38"/>
                    </a:lnTo>
                    <a:lnTo>
                      <a:pt x="207" y="35"/>
                    </a:lnTo>
                    <a:lnTo>
                      <a:pt x="207" y="35"/>
                    </a:lnTo>
                    <a:lnTo>
                      <a:pt x="207" y="35"/>
                    </a:lnTo>
                    <a:lnTo>
                      <a:pt x="207" y="35"/>
                    </a:lnTo>
                    <a:lnTo>
                      <a:pt x="209" y="34"/>
                    </a:lnTo>
                    <a:lnTo>
                      <a:pt x="210" y="33"/>
                    </a:lnTo>
                    <a:lnTo>
                      <a:pt x="210" y="33"/>
                    </a:lnTo>
                    <a:lnTo>
                      <a:pt x="214" y="35"/>
                    </a:lnTo>
                    <a:lnTo>
                      <a:pt x="215" y="37"/>
                    </a:lnTo>
                    <a:lnTo>
                      <a:pt x="215" y="37"/>
                    </a:lnTo>
                    <a:lnTo>
                      <a:pt x="217" y="39"/>
                    </a:lnTo>
                    <a:lnTo>
                      <a:pt x="217" y="39"/>
                    </a:lnTo>
                    <a:lnTo>
                      <a:pt x="215" y="41"/>
                    </a:lnTo>
                    <a:lnTo>
                      <a:pt x="215" y="41"/>
                    </a:lnTo>
                    <a:lnTo>
                      <a:pt x="214" y="42"/>
                    </a:lnTo>
                    <a:lnTo>
                      <a:pt x="214" y="42"/>
                    </a:lnTo>
                    <a:lnTo>
                      <a:pt x="215" y="45"/>
                    </a:lnTo>
                    <a:lnTo>
                      <a:pt x="215" y="45"/>
                    </a:lnTo>
                    <a:lnTo>
                      <a:pt x="215" y="45"/>
                    </a:lnTo>
                    <a:lnTo>
                      <a:pt x="217" y="45"/>
                    </a:lnTo>
                    <a:lnTo>
                      <a:pt x="217" y="45"/>
                    </a:lnTo>
                    <a:lnTo>
                      <a:pt x="221" y="43"/>
                    </a:lnTo>
                    <a:lnTo>
                      <a:pt x="221" y="43"/>
                    </a:lnTo>
                    <a:lnTo>
                      <a:pt x="224" y="43"/>
                    </a:lnTo>
                    <a:lnTo>
                      <a:pt x="224" y="43"/>
                    </a:lnTo>
                    <a:lnTo>
                      <a:pt x="225" y="45"/>
                    </a:lnTo>
                    <a:lnTo>
                      <a:pt x="225" y="45"/>
                    </a:lnTo>
                    <a:lnTo>
                      <a:pt x="229" y="47"/>
                    </a:lnTo>
                    <a:lnTo>
                      <a:pt x="229" y="47"/>
                    </a:lnTo>
                    <a:lnTo>
                      <a:pt x="230" y="47"/>
                    </a:lnTo>
                    <a:lnTo>
                      <a:pt x="230" y="47"/>
                    </a:lnTo>
                    <a:lnTo>
                      <a:pt x="232" y="51"/>
                    </a:lnTo>
                    <a:lnTo>
                      <a:pt x="232" y="51"/>
                    </a:lnTo>
                    <a:lnTo>
                      <a:pt x="234" y="53"/>
                    </a:lnTo>
                    <a:lnTo>
                      <a:pt x="234" y="53"/>
                    </a:lnTo>
                    <a:lnTo>
                      <a:pt x="237" y="54"/>
                    </a:lnTo>
                    <a:lnTo>
                      <a:pt x="238" y="56"/>
                    </a:lnTo>
                    <a:lnTo>
                      <a:pt x="238" y="56"/>
                    </a:lnTo>
                    <a:lnTo>
                      <a:pt x="240" y="58"/>
                    </a:lnTo>
                    <a:lnTo>
                      <a:pt x="240" y="58"/>
                    </a:lnTo>
                    <a:lnTo>
                      <a:pt x="245" y="62"/>
                    </a:lnTo>
                    <a:lnTo>
                      <a:pt x="245" y="62"/>
                    </a:lnTo>
                    <a:lnTo>
                      <a:pt x="248" y="65"/>
                    </a:lnTo>
                    <a:lnTo>
                      <a:pt x="248" y="65"/>
                    </a:lnTo>
                    <a:lnTo>
                      <a:pt x="248" y="69"/>
                    </a:lnTo>
                    <a:lnTo>
                      <a:pt x="248" y="69"/>
                    </a:lnTo>
                    <a:lnTo>
                      <a:pt x="249" y="73"/>
                    </a:lnTo>
                    <a:lnTo>
                      <a:pt x="249" y="73"/>
                    </a:lnTo>
                    <a:lnTo>
                      <a:pt x="251" y="76"/>
                    </a:lnTo>
                    <a:lnTo>
                      <a:pt x="251" y="76"/>
                    </a:lnTo>
                    <a:lnTo>
                      <a:pt x="253" y="77"/>
                    </a:lnTo>
                    <a:lnTo>
                      <a:pt x="253" y="77"/>
                    </a:lnTo>
                    <a:lnTo>
                      <a:pt x="257" y="80"/>
                    </a:lnTo>
                    <a:lnTo>
                      <a:pt x="257" y="80"/>
                    </a:lnTo>
                    <a:lnTo>
                      <a:pt x="259" y="81"/>
                    </a:lnTo>
                    <a:lnTo>
                      <a:pt x="259" y="83"/>
                    </a:lnTo>
                    <a:lnTo>
                      <a:pt x="259" y="83"/>
                    </a:lnTo>
                    <a:lnTo>
                      <a:pt x="257" y="84"/>
                    </a:lnTo>
                    <a:lnTo>
                      <a:pt x="257" y="84"/>
                    </a:lnTo>
                    <a:lnTo>
                      <a:pt x="255" y="84"/>
                    </a:lnTo>
                    <a:lnTo>
                      <a:pt x="255" y="84"/>
                    </a:lnTo>
                    <a:lnTo>
                      <a:pt x="255" y="87"/>
                    </a:lnTo>
                    <a:lnTo>
                      <a:pt x="255" y="87"/>
                    </a:lnTo>
                    <a:lnTo>
                      <a:pt x="255" y="88"/>
                    </a:lnTo>
                    <a:lnTo>
                      <a:pt x="255" y="89"/>
                    </a:lnTo>
                    <a:lnTo>
                      <a:pt x="255" y="89"/>
                    </a:lnTo>
                    <a:lnTo>
                      <a:pt x="252" y="91"/>
                    </a:lnTo>
                    <a:lnTo>
                      <a:pt x="251" y="91"/>
                    </a:lnTo>
                    <a:lnTo>
                      <a:pt x="248" y="92"/>
                    </a:lnTo>
                    <a:lnTo>
                      <a:pt x="247" y="93"/>
                    </a:lnTo>
                    <a:lnTo>
                      <a:pt x="247" y="93"/>
                    </a:lnTo>
                    <a:lnTo>
                      <a:pt x="247" y="95"/>
                    </a:lnTo>
                    <a:lnTo>
                      <a:pt x="247" y="95"/>
                    </a:lnTo>
                    <a:lnTo>
                      <a:pt x="249" y="96"/>
                    </a:lnTo>
                    <a:lnTo>
                      <a:pt x="249" y="96"/>
                    </a:lnTo>
                    <a:lnTo>
                      <a:pt x="249" y="95"/>
                    </a:lnTo>
                    <a:lnTo>
                      <a:pt x="249" y="95"/>
                    </a:lnTo>
                    <a:lnTo>
                      <a:pt x="249" y="93"/>
                    </a:lnTo>
                    <a:lnTo>
                      <a:pt x="251" y="93"/>
                    </a:lnTo>
                    <a:lnTo>
                      <a:pt x="251" y="93"/>
                    </a:lnTo>
                    <a:lnTo>
                      <a:pt x="253" y="93"/>
                    </a:lnTo>
                    <a:lnTo>
                      <a:pt x="253" y="93"/>
                    </a:lnTo>
                    <a:lnTo>
                      <a:pt x="256" y="93"/>
                    </a:lnTo>
                    <a:lnTo>
                      <a:pt x="256" y="93"/>
                    </a:lnTo>
                    <a:lnTo>
                      <a:pt x="256" y="92"/>
                    </a:lnTo>
                    <a:lnTo>
                      <a:pt x="256" y="92"/>
                    </a:lnTo>
                    <a:lnTo>
                      <a:pt x="256" y="92"/>
                    </a:lnTo>
                    <a:lnTo>
                      <a:pt x="256" y="89"/>
                    </a:lnTo>
                    <a:lnTo>
                      <a:pt x="256" y="89"/>
                    </a:lnTo>
                    <a:lnTo>
                      <a:pt x="257" y="87"/>
                    </a:lnTo>
                    <a:lnTo>
                      <a:pt x="257" y="87"/>
                    </a:lnTo>
                    <a:lnTo>
                      <a:pt x="257" y="88"/>
                    </a:lnTo>
                    <a:lnTo>
                      <a:pt x="259" y="87"/>
                    </a:lnTo>
                    <a:lnTo>
                      <a:pt x="259" y="87"/>
                    </a:lnTo>
                    <a:lnTo>
                      <a:pt x="260" y="85"/>
                    </a:lnTo>
                    <a:lnTo>
                      <a:pt x="260" y="85"/>
                    </a:lnTo>
                    <a:lnTo>
                      <a:pt x="262" y="85"/>
                    </a:lnTo>
                    <a:lnTo>
                      <a:pt x="262" y="85"/>
                    </a:lnTo>
                    <a:lnTo>
                      <a:pt x="262" y="85"/>
                    </a:lnTo>
                    <a:lnTo>
                      <a:pt x="262" y="83"/>
                    </a:lnTo>
                    <a:lnTo>
                      <a:pt x="262" y="83"/>
                    </a:lnTo>
                    <a:lnTo>
                      <a:pt x="260" y="80"/>
                    </a:lnTo>
                    <a:lnTo>
                      <a:pt x="260" y="80"/>
                    </a:lnTo>
                    <a:lnTo>
                      <a:pt x="260" y="75"/>
                    </a:lnTo>
                    <a:lnTo>
                      <a:pt x="260" y="75"/>
                    </a:lnTo>
                    <a:lnTo>
                      <a:pt x="263" y="80"/>
                    </a:lnTo>
                    <a:lnTo>
                      <a:pt x="266" y="89"/>
                    </a:lnTo>
                    <a:lnTo>
                      <a:pt x="266" y="89"/>
                    </a:lnTo>
                    <a:lnTo>
                      <a:pt x="264" y="89"/>
                    </a:lnTo>
                    <a:lnTo>
                      <a:pt x="264" y="91"/>
                    </a:lnTo>
                    <a:lnTo>
                      <a:pt x="264" y="91"/>
                    </a:lnTo>
                    <a:lnTo>
                      <a:pt x="264" y="93"/>
                    </a:lnTo>
                    <a:lnTo>
                      <a:pt x="264" y="93"/>
                    </a:lnTo>
                    <a:lnTo>
                      <a:pt x="264" y="98"/>
                    </a:lnTo>
                    <a:lnTo>
                      <a:pt x="264" y="98"/>
                    </a:lnTo>
                    <a:lnTo>
                      <a:pt x="264" y="103"/>
                    </a:lnTo>
                    <a:lnTo>
                      <a:pt x="264" y="103"/>
                    </a:lnTo>
                    <a:lnTo>
                      <a:pt x="264" y="107"/>
                    </a:lnTo>
                    <a:lnTo>
                      <a:pt x="264" y="107"/>
                    </a:lnTo>
                    <a:lnTo>
                      <a:pt x="264" y="112"/>
                    </a:lnTo>
                    <a:lnTo>
                      <a:pt x="264" y="112"/>
                    </a:lnTo>
                    <a:lnTo>
                      <a:pt x="263" y="114"/>
                    </a:lnTo>
                    <a:lnTo>
                      <a:pt x="263" y="114"/>
                    </a:lnTo>
                    <a:lnTo>
                      <a:pt x="263" y="115"/>
                    </a:lnTo>
                    <a:lnTo>
                      <a:pt x="262" y="114"/>
                    </a:lnTo>
                    <a:lnTo>
                      <a:pt x="262" y="114"/>
                    </a:lnTo>
                    <a:lnTo>
                      <a:pt x="260" y="110"/>
                    </a:lnTo>
                    <a:lnTo>
                      <a:pt x="259" y="110"/>
                    </a:lnTo>
                    <a:lnTo>
                      <a:pt x="259" y="110"/>
                    </a:lnTo>
                    <a:lnTo>
                      <a:pt x="259" y="108"/>
                    </a:lnTo>
                    <a:lnTo>
                      <a:pt x="256" y="108"/>
                    </a:lnTo>
                    <a:lnTo>
                      <a:pt x="256" y="108"/>
                    </a:lnTo>
                    <a:lnTo>
                      <a:pt x="255" y="108"/>
                    </a:lnTo>
                    <a:lnTo>
                      <a:pt x="253" y="108"/>
                    </a:lnTo>
                    <a:lnTo>
                      <a:pt x="253" y="108"/>
                    </a:lnTo>
                    <a:lnTo>
                      <a:pt x="253" y="111"/>
                    </a:lnTo>
                    <a:lnTo>
                      <a:pt x="253" y="112"/>
                    </a:lnTo>
                    <a:lnTo>
                      <a:pt x="253" y="112"/>
                    </a:lnTo>
                    <a:lnTo>
                      <a:pt x="248" y="111"/>
                    </a:lnTo>
                    <a:lnTo>
                      <a:pt x="248" y="111"/>
                    </a:lnTo>
                    <a:lnTo>
                      <a:pt x="247" y="111"/>
                    </a:lnTo>
                    <a:lnTo>
                      <a:pt x="247" y="112"/>
                    </a:lnTo>
                    <a:lnTo>
                      <a:pt x="247" y="112"/>
                    </a:lnTo>
                    <a:lnTo>
                      <a:pt x="245" y="115"/>
                    </a:lnTo>
                    <a:lnTo>
                      <a:pt x="244" y="116"/>
                    </a:lnTo>
                    <a:lnTo>
                      <a:pt x="244" y="116"/>
                    </a:lnTo>
                    <a:lnTo>
                      <a:pt x="244" y="118"/>
                    </a:lnTo>
                    <a:lnTo>
                      <a:pt x="243" y="121"/>
                    </a:lnTo>
                    <a:lnTo>
                      <a:pt x="243" y="121"/>
                    </a:lnTo>
                    <a:lnTo>
                      <a:pt x="241" y="122"/>
                    </a:lnTo>
                    <a:lnTo>
                      <a:pt x="238" y="122"/>
                    </a:lnTo>
                    <a:lnTo>
                      <a:pt x="238" y="122"/>
                    </a:lnTo>
                    <a:lnTo>
                      <a:pt x="234" y="123"/>
                    </a:lnTo>
                    <a:lnTo>
                      <a:pt x="234" y="123"/>
                    </a:lnTo>
                    <a:lnTo>
                      <a:pt x="234" y="125"/>
                    </a:lnTo>
                    <a:lnTo>
                      <a:pt x="233" y="126"/>
                    </a:lnTo>
                    <a:lnTo>
                      <a:pt x="233" y="126"/>
                    </a:lnTo>
                    <a:lnTo>
                      <a:pt x="232" y="127"/>
                    </a:lnTo>
                    <a:lnTo>
                      <a:pt x="230" y="129"/>
                    </a:lnTo>
                    <a:lnTo>
                      <a:pt x="230" y="129"/>
                    </a:lnTo>
                    <a:lnTo>
                      <a:pt x="230" y="133"/>
                    </a:lnTo>
                    <a:lnTo>
                      <a:pt x="230" y="133"/>
                    </a:lnTo>
                    <a:lnTo>
                      <a:pt x="230" y="134"/>
                    </a:lnTo>
                    <a:lnTo>
                      <a:pt x="230" y="135"/>
                    </a:lnTo>
                    <a:lnTo>
                      <a:pt x="230" y="135"/>
                    </a:lnTo>
                    <a:lnTo>
                      <a:pt x="226" y="137"/>
                    </a:lnTo>
                    <a:lnTo>
                      <a:pt x="226" y="137"/>
                    </a:lnTo>
                    <a:lnTo>
                      <a:pt x="226" y="137"/>
                    </a:lnTo>
                    <a:lnTo>
                      <a:pt x="226" y="138"/>
                    </a:lnTo>
                    <a:lnTo>
                      <a:pt x="225" y="139"/>
                    </a:lnTo>
                    <a:lnTo>
                      <a:pt x="225" y="139"/>
                    </a:lnTo>
                    <a:lnTo>
                      <a:pt x="220" y="141"/>
                    </a:lnTo>
                    <a:lnTo>
                      <a:pt x="220" y="141"/>
                    </a:lnTo>
                    <a:lnTo>
                      <a:pt x="220" y="142"/>
                    </a:lnTo>
                    <a:lnTo>
                      <a:pt x="220" y="144"/>
                    </a:lnTo>
                    <a:lnTo>
                      <a:pt x="218" y="144"/>
                    </a:lnTo>
                    <a:lnTo>
                      <a:pt x="218" y="144"/>
                    </a:lnTo>
                    <a:lnTo>
                      <a:pt x="215" y="144"/>
                    </a:lnTo>
                    <a:lnTo>
                      <a:pt x="213" y="144"/>
                    </a:lnTo>
                    <a:lnTo>
                      <a:pt x="213" y="144"/>
                    </a:lnTo>
                    <a:lnTo>
                      <a:pt x="211" y="145"/>
                    </a:lnTo>
                    <a:lnTo>
                      <a:pt x="209" y="148"/>
                    </a:lnTo>
                    <a:lnTo>
                      <a:pt x="209" y="148"/>
                    </a:lnTo>
                    <a:lnTo>
                      <a:pt x="203" y="152"/>
                    </a:lnTo>
                    <a:lnTo>
                      <a:pt x="203" y="152"/>
                    </a:lnTo>
                    <a:lnTo>
                      <a:pt x="202" y="152"/>
                    </a:lnTo>
                    <a:lnTo>
                      <a:pt x="202" y="154"/>
                    </a:lnTo>
                    <a:lnTo>
                      <a:pt x="202" y="154"/>
                    </a:lnTo>
                    <a:lnTo>
                      <a:pt x="202" y="157"/>
                    </a:lnTo>
                    <a:lnTo>
                      <a:pt x="203" y="158"/>
                    </a:lnTo>
                    <a:lnTo>
                      <a:pt x="203" y="158"/>
                    </a:lnTo>
                    <a:lnTo>
                      <a:pt x="207" y="164"/>
                    </a:lnTo>
                    <a:lnTo>
                      <a:pt x="207" y="164"/>
                    </a:lnTo>
                    <a:lnTo>
                      <a:pt x="209" y="167"/>
                    </a:lnTo>
                    <a:lnTo>
                      <a:pt x="207" y="169"/>
                    </a:lnTo>
                    <a:lnTo>
                      <a:pt x="207" y="169"/>
                    </a:lnTo>
                    <a:lnTo>
                      <a:pt x="206" y="173"/>
                    </a:lnTo>
                    <a:lnTo>
                      <a:pt x="206" y="173"/>
                    </a:lnTo>
                    <a:lnTo>
                      <a:pt x="206" y="176"/>
                    </a:lnTo>
                    <a:lnTo>
                      <a:pt x="206" y="179"/>
                    </a:lnTo>
                    <a:lnTo>
                      <a:pt x="206" y="179"/>
                    </a:lnTo>
                    <a:lnTo>
                      <a:pt x="209" y="183"/>
                    </a:lnTo>
                    <a:lnTo>
                      <a:pt x="209" y="183"/>
                    </a:lnTo>
                    <a:lnTo>
                      <a:pt x="207" y="184"/>
                    </a:lnTo>
                    <a:lnTo>
                      <a:pt x="207" y="186"/>
                    </a:lnTo>
                    <a:lnTo>
                      <a:pt x="207" y="187"/>
                    </a:lnTo>
                    <a:lnTo>
                      <a:pt x="207" y="187"/>
                    </a:lnTo>
                    <a:lnTo>
                      <a:pt x="213" y="191"/>
                    </a:lnTo>
                    <a:lnTo>
                      <a:pt x="213" y="191"/>
                    </a:lnTo>
                    <a:lnTo>
                      <a:pt x="217" y="194"/>
                    </a:lnTo>
                    <a:lnTo>
                      <a:pt x="217" y="194"/>
                    </a:lnTo>
                    <a:lnTo>
                      <a:pt x="217" y="199"/>
                    </a:lnTo>
                    <a:lnTo>
                      <a:pt x="217" y="199"/>
                    </a:lnTo>
                    <a:lnTo>
                      <a:pt x="220" y="204"/>
                    </a:lnTo>
                    <a:lnTo>
                      <a:pt x="221" y="209"/>
                    </a:lnTo>
                    <a:lnTo>
                      <a:pt x="220" y="211"/>
                    </a:lnTo>
                    <a:lnTo>
                      <a:pt x="220" y="211"/>
                    </a:lnTo>
                    <a:lnTo>
                      <a:pt x="218" y="214"/>
                    </a:lnTo>
                    <a:lnTo>
                      <a:pt x="218" y="215"/>
                    </a:lnTo>
                    <a:lnTo>
                      <a:pt x="218" y="215"/>
                    </a:lnTo>
                    <a:lnTo>
                      <a:pt x="220" y="218"/>
                    </a:lnTo>
                    <a:lnTo>
                      <a:pt x="220" y="218"/>
                    </a:lnTo>
                    <a:lnTo>
                      <a:pt x="222" y="219"/>
                    </a:lnTo>
                    <a:lnTo>
                      <a:pt x="222" y="219"/>
                    </a:lnTo>
                    <a:lnTo>
                      <a:pt x="222" y="221"/>
                    </a:lnTo>
                    <a:lnTo>
                      <a:pt x="222" y="221"/>
                    </a:lnTo>
                    <a:lnTo>
                      <a:pt x="218" y="226"/>
                    </a:lnTo>
                    <a:lnTo>
                      <a:pt x="218" y="226"/>
                    </a:lnTo>
                    <a:lnTo>
                      <a:pt x="217" y="230"/>
                    </a:lnTo>
                    <a:lnTo>
                      <a:pt x="217" y="230"/>
                    </a:lnTo>
                    <a:lnTo>
                      <a:pt x="213" y="236"/>
                    </a:lnTo>
                    <a:lnTo>
                      <a:pt x="213" y="236"/>
                    </a:lnTo>
                    <a:lnTo>
                      <a:pt x="210" y="237"/>
                    </a:lnTo>
                    <a:lnTo>
                      <a:pt x="210" y="238"/>
                    </a:lnTo>
                    <a:lnTo>
                      <a:pt x="210" y="238"/>
                    </a:lnTo>
                    <a:lnTo>
                      <a:pt x="209" y="241"/>
                    </a:lnTo>
                    <a:lnTo>
                      <a:pt x="209" y="242"/>
                    </a:lnTo>
                    <a:lnTo>
                      <a:pt x="210" y="241"/>
                    </a:lnTo>
                    <a:lnTo>
                      <a:pt x="210" y="241"/>
                    </a:lnTo>
                    <a:lnTo>
                      <a:pt x="215" y="237"/>
                    </a:lnTo>
                    <a:lnTo>
                      <a:pt x="215" y="237"/>
                    </a:lnTo>
                    <a:lnTo>
                      <a:pt x="221" y="234"/>
                    </a:lnTo>
                    <a:lnTo>
                      <a:pt x="224" y="232"/>
                    </a:lnTo>
                    <a:lnTo>
                      <a:pt x="224" y="232"/>
                    </a:lnTo>
                    <a:lnTo>
                      <a:pt x="225" y="232"/>
                    </a:lnTo>
                    <a:lnTo>
                      <a:pt x="225" y="233"/>
                    </a:lnTo>
                    <a:lnTo>
                      <a:pt x="226" y="228"/>
                    </a:lnTo>
                    <a:lnTo>
                      <a:pt x="226" y="228"/>
                    </a:lnTo>
                    <a:lnTo>
                      <a:pt x="230" y="219"/>
                    </a:lnTo>
                    <a:lnTo>
                      <a:pt x="233" y="217"/>
                    </a:lnTo>
                    <a:lnTo>
                      <a:pt x="233" y="217"/>
                    </a:lnTo>
                    <a:lnTo>
                      <a:pt x="236" y="211"/>
                    </a:lnTo>
                    <a:lnTo>
                      <a:pt x="236" y="211"/>
                    </a:lnTo>
                    <a:lnTo>
                      <a:pt x="238" y="206"/>
                    </a:lnTo>
                    <a:lnTo>
                      <a:pt x="238" y="206"/>
                    </a:lnTo>
                    <a:lnTo>
                      <a:pt x="240" y="204"/>
                    </a:lnTo>
                    <a:lnTo>
                      <a:pt x="241" y="204"/>
                    </a:lnTo>
                    <a:lnTo>
                      <a:pt x="243" y="204"/>
                    </a:lnTo>
                    <a:lnTo>
                      <a:pt x="243" y="200"/>
                    </a:lnTo>
                    <a:lnTo>
                      <a:pt x="243" y="200"/>
                    </a:lnTo>
                    <a:lnTo>
                      <a:pt x="244" y="196"/>
                    </a:lnTo>
                    <a:lnTo>
                      <a:pt x="247" y="192"/>
                    </a:lnTo>
                    <a:lnTo>
                      <a:pt x="247" y="192"/>
                    </a:lnTo>
                    <a:lnTo>
                      <a:pt x="247" y="188"/>
                    </a:lnTo>
                    <a:lnTo>
                      <a:pt x="247" y="186"/>
                    </a:lnTo>
                    <a:lnTo>
                      <a:pt x="247" y="184"/>
                    </a:lnTo>
                    <a:lnTo>
                      <a:pt x="248" y="181"/>
                    </a:lnTo>
                    <a:lnTo>
                      <a:pt x="248" y="181"/>
                    </a:lnTo>
                    <a:lnTo>
                      <a:pt x="252" y="179"/>
                    </a:lnTo>
                    <a:lnTo>
                      <a:pt x="253" y="177"/>
                    </a:lnTo>
                    <a:lnTo>
                      <a:pt x="253" y="177"/>
                    </a:lnTo>
                    <a:lnTo>
                      <a:pt x="256" y="172"/>
                    </a:lnTo>
                    <a:lnTo>
                      <a:pt x="256" y="172"/>
                    </a:lnTo>
                    <a:lnTo>
                      <a:pt x="262" y="164"/>
                    </a:lnTo>
                    <a:lnTo>
                      <a:pt x="263" y="160"/>
                    </a:lnTo>
                    <a:lnTo>
                      <a:pt x="264" y="153"/>
                    </a:lnTo>
                    <a:lnTo>
                      <a:pt x="264" y="153"/>
                    </a:lnTo>
                    <a:lnTo>
                      <a:pt x="264" y="141"/>
                    </a:lnTo>
                    <a:lnTo>
                      <a:pt x="264" y="141"/>
                    </a:lnTo>
                    <a:lnTo>
                      <a:pt x="266" y="138"/>
                    </a:lnTo>
                    <a:lnTo>
                      <a:pt x="267" y="135"/>
                    </a:lnTo>
                    <a:lnTo>
                      <a:pt x="267" y="131"/>
                    </a:lnTo>
                    <a:lnTo>
                      <a:pt x="267" y="131"/>
                    </a:lnTo>
                    <a:lnTo>
                      <a:pt x="266" y="127"/>
                    </a:lnTo>
                    <a:lnTo>
                      <a:pt x="266" y="126"/>
                    </a:lnTo>
                    <a:lnTo>
                      <a:pt x="266" y="126"/>
                    </a:lnTo>
                    <a:lnTo>
                      <a:pt x="267" y="123"/>
                    </a:lnTo>
                    <a:lnTo>
                      <a:pt x="268" y="122"/>
                    </a:lnTo>
                    <a:lnTo>
                      <a:pt x="268" y="122"/>
                    </a:lnTo>
                    <a:lnTo>
                      <a:pt x="271" y="118"/>
                    </a:lnTo>
                    <a:lnTo>
                      <a:pt x="271" y="118"/>
                    </a:lnTo>
                    <a:lnTo>
                      <a:pt x="272" y="114"/>
                    </a:lnTo>
                    <a:lnTo>
                      <a:pt x="274" y="115"/>
                    </a:lnTo>
                    <a:lnTo>
                      <a:pt x="274" y="115"/>
                    </a:lnTo>
                    <a:lnTo>
                      <a:pt x="274" y="121"/>
                    </a:lnTo>
                    <a:lnTo>
                      <a:pt x="274" y="135"/>
                    </a:lnTo>
                    <a:lnTo>
                      <a:pt x="270" y="157"/>
                    </a:lnTo>
                    <a:lnTo>
                      <a:pt x="267" y="171"/>
                    </a:lnTo>
                    <a:lnTo>
                      <a:pt x="263" y="183"/>
                    </a:lnTo>
                    <a:lnTo>
                      <a:pt x="257" y="196"/>
                    </a:lnTo>
                    <a:lnTo>
                      <a:pt x="249" y="210"/>
                    </a:lnTo>
                    <a:lnTo>
                      <a:pt x="240" y="223"/>
                    </a:lnTo>
                    <a:lnTo>
                      <a:pt x="229" y="234"/>
                    </a:lnTo>
                    <a:lnTo>
                      <a:pt x="214" y="245"/>
                    </a:lnTo>
                    <a:lnTo>
                      <a:pt x="198" y="255"/>
                    </a:lnTo>
                    <a:lnTo>
                      <a:pt x="178" y="261"/>
                    </a:lnTo>
                    <a:lnTo>
                      <a:pt x="155" y="267"/>
                    </a:lnTo>
                    <a:lnTo>
                      <a:pt x="155" y="267"/>
                    </a:lnTo>
                    <a:lnTo>
                      <a:pt x="169" y="263"/>
                    </a:lnTo>
                    <a:lnTo>
                      <a:pt x="182" y="259"/>
                    </a:lnTo>
                    <a:lnTo>
                      <a:pt x="186" y="256"/>
                    </a:lnTo>
                    <a:lnTo>
                      <a:pt x="187" y="255"/>
                    </a:lnTo>
                    <a:lnTo>
                      <a:pt x="187" y="255"/>
                    </a:lnTo>
                    <a:lnTo>
                      <a:pt x="187" y="252"/>
                    </a:lnTo>
                    <a:lnTo>
                      <a:pt x="187" y="249"/>
                    </a:lnTo>
                    <a:lnTo>
                      <a:pt x="187" y="249"/>
                    </a:lnTo>
                    <a:lnTo>
                      <a:pt x="187" y="249"/>
                    </a:lnTo>
                    <a:lnTo>
                      <a:pt x="184" y="249"/>
                    </a:lnTo>
                    <a:lnTo>
                      <a:pt x="182" y="248"/>
                    </a:lnTo>
                    <a:lnTo>
                      <a:pt x="182" y="248"/>
                    </a:lnTo>
                    <a:lnTo>
                      <a:pt x="178" y="245"/>
                    </a:lnTo>
                    <a:lnTo>
                      <a:pt x="178" y="246"/>
                    </a:lnTo>
                    <a:lnTo>
                      <a:pt x="178" y="246"/>
                    </a:lnTo>
                    <a:lnTo>
                      <a:pt x="173" y="246"/>
                    </a:lnTo>
                    <a:lnTo>
                      <a:pt x="173" y="246"/>
                    </a:lnTo>
                    <a:lnTo>
                      <a:pt x="168" y="246"/>
                    </a:lnTo>
                    <a:lnTo>
                      <a:pt x="165" y="245"/>
                    </a:lnTo>
                    <a:lnTo>
                      <a:pt x="165" y="245"/>
                    </a:lnTo>
                    <a:lnTo>
                      <a:pt x="161" y="242"/>
                    </a:lnTo>
                    <a:lnTo>
                      <a:pt x="160" y="241"/>
                    </a:lnTo>
                    <a:lnTo>
                      <a:pt x="159" y="242"/>
                    </a:lnTo>
                    <a:lnTo>
                      <a:pt x="159" y="242"/>
                    </a:lnTo>
                    <a:lnTo>
                      <a:pt x="159" y="244"/>
                    </a:lnTo>
                    <a:lnTo>
                      <a:pt x="159" y="244"/>
                    </a:lnTo>
                    <a:lnTo>
                      <a:pt x="157" y="245"/>
                    </a:lnTo>
                    <a:lnTo>
                      <a:pt x="157" y="245"/>
                    </a:lnTo>
                    <a:lnTo>
                      <a:pt x="156" y="245"/>
                    </a:lnTo>
                    <a:lnTo>
                      <a:pt x="153" y="245"/>
                    </a:lnTo>
                    <a:lnTo>
                      <a:pt x="149" y="245"/>
                    </a:lnTo>
                    <a:lnTo>
                      <a:pt x="149" y="245"/>
                    </a:lnTo>
                    <a:lnTo>
                      <a:pt x="145" y="245"/>
                    </a:lnTo>
                    <a:lnTo>
                      <a:pt x="140" y="244"/>
                    </a:lnTo>
                    <a:lnTo>
                      <a:pt x="140" y="244"/>
                    </a:lnTo>
                    <a:lnTo>
                      <a:pt x="138" y="242"/>
                    </a:lnTo>
                    <a:lnTo>
                      <a:pt x="137" y="242"/>
                    </a:lnTo>
                    <a:lnTo>
                      <a:pt x="137" y="242"/>
                    </a:lnTo>
                    <a:lnTo>
                      <a:pt x="136" y="244"/>
                    </a:lnTo>
                    <a:lnTo>
                      <a:pt x="134" y="245"/>
                    </a:lnTo>
                    <a:lnTo>
                      <a:pt x="140" y="248"/>
                    </a:lnTo>
                    <a:lnTo>
                      <a:pt x="144" y="251"/>
                    </a:lnTo>
                    <a:lnTo>
                      <a:pt x="144" y="251"/>
                    </a:lnTo>
                    <a:lnTo>
                      <a:pt x="145" y="252"/>
                    </a:lnTo>
                    <a:lnTo>
                      <a:pt x="145" y="252"/>
                    </a:lnTo>
                    <a:lnTo>
                      <a:pt x="145" y="253"/>
                    </a:lnTo>
                    <a:lnTo>
                      <a:pt x="145" y="253"/>
                    </a:lnTo>
                    <a:lnTo>
                      <a:pt x="142" y="253"/>
                    </a:lnTo>
                    <a:lnTo>
                      <a:pt x="140" y="253"/>
                    </a:lnTo>
                    <a:lnTo>
                      <a:pt x="140" y="253"/>
                    </a:lnTo>
                    <a:lnTo>
                      <a:pt x="134" y="256"/>
                    </a:lnTo>
                    <a:lnTo>
                      <a:pt x="133" y="256"/>
                    </a:lnTo>
                    <a:lnTo>
                      <a:pt x="130" y="256"/>
                    </a:lnTo>
                    <a:lnTo>
                      <a:pt x="130" y="256"/>
                    </a:lnTo>
                    <a:lnTo>
                      <a:pt x="127" y="251"/>
                    </a:lnTo>
                    <a:lnTo>
                      <a:pt x="127" y="251"/>
                    </a:lnTo>
                    <a:lnTo>
                      <a:pt x="127" y="249"/>
                    </a:lnTo>
                    <a:lnTo>
                      <a:pt x="126" y="248"/>
                    </a:lnTo>
                    <a:lnTo>
                      <a:pt x="125" y="248"/>
                    </a:lnTo>
                    <a:lnTo>
                      <a:pt x="125" y="248"/>
                    </a:lnTo>
                    <a:lnTo>
                      <a:pt x="121" y="248"/>
                    </a:lnTo>
                    <a:lnTo>
                      <a:pt x="123" y="252"/>
                    </a:lnTo>
                    <a:lnTo>
                      <a:pt x="123" y="252"/>
                    </a:lnTo>
                    <a:lnTo>
                      <a:pt x="118" y="252"/>
                    </a:lnTo>
                    <a:lnTo>
                      <a:pt x="118" y="252"/>
                    </a:lnTo>
                    <a:lnTo>
                      <a:pt x="115" y="253"/>
                    </a:lnTo>
                    <a:lnTo>
                      <a:pt x="115" y="253"/>
                    </a:lnTo>
                    <a:lnTo>
                      <a:pt x="114" y="252"/>
                    </a:lnTo>
                    <a:lnTo>
                      <a:pt x="114" y="252"/>
                    </a:lnTo>
                    <a:lnTo>
                      <a:pt x="111" y="251"/>
                    </a:lnTo>
                    <a:lnTo>
                      <a:pt x="108" y="251"/>
                    </a:lnTo>
                    <a:lnTo>
                      <a:pt x="108" y="251"/>
                    </a:lnTo>
                    <a:lnTo>
                      <a:pt x="102" y="249"/>
                    </a:lnTo>
                    <a:lnTo>
                      <a:pt x="102" y="249"/>
                    </a:lnTo>
                    <a:lnTo>
                      <a:pt x="99" y="249"/>
                    </a:lnTo>
                    <a:lnTo>
                      <a:pt x="99" y="249"/>
                    </a:lnTo>
                    <a:lnTo>
                      <a:pt x="95" y="252"/>
                    </a:lnTo>
                    <a:lnTo>
                      <a:pt x="92" y="252"/>
                    </a:lnTo>
                    <a:lnTo>
                      <a:pt x="92" y="252"/>
                    </a:lnTo>
                    <a:lnTo>
                      <a:pt x="88" y="252"/>
                    </a:lnTo>
                    <a:lnTo>
                      <a:pt x="85" y="252"/>
                    </a:lnTo>
                    <a:lnTo>
                      <a:pt x="85" y="252"/>
                    </a:lnTo>
                    <a:lnTo>
                      <a:pt x="88" y="255"/>
                    </a:lnTo>
                    <a:lnTo>
                      <a:pt x="98" y="259"/>
                    </a:lnTo>
                    <a:lnTo>
                      <a:pt x="104" y="261"/>
                    </a:lnTo>
                    <a:lnTo>
                      <a:pt x="113" y="264"/>
                    </a:lnTo>
                    <a:lnTo>
                      <a:pt x="122" y="265"/>
                    </a:lnTo>
                    <a:lnTo>
                      <a:pt x="133" y="267"/>
                    </a:lnTo>
                    <a:lnTo>
                      <a:pt x="133" y="267"/>
                    </a:lnTo>
                    <a:lnTo>
                      <a:pt x="121" y="267"/>
                    </a:lnTo>
                    <a:lnTo>
                      <a:pt x="108" y="264"/>
                    </a:lnTo>
                    <a:lnTo>
                      <a:pt x="92" y="260"/>
                    </a:lnTo>
                    <a:lnTo>
                      <a:pt x="73" y="252"/>
                    </a:lnTo>
                    <a:lnTo>
                      <a:pt x="64" y="246"/>
                    </a:lnTo>
                    <a:lnTo>
                      <a:pt x="54" y="240"/>
                    </a:lnTo>
                    <a:lnTo>
                      <a:pt x="45" y="232"/>
                    </a:lnTo>
                    <a:lnTo>
                      <a:pt x="35" y="222"/>
                    </a:lnTo>
                    <a:lnTo>
                      <a:pt x="27" y="211"/>
                    </a:lnTo>
                    <a:lnTo>
                      <a:pt x="19" y="199"/>
                    </a:lnTo>
                    <a:lnTo>
                      <a:pt x="19" y="199"/>
                    </a:lnTo>
                    <a:lnTo>
                      <a:pt x="12" y="186"/>
                    </a:lnTo>
                    <a:lnTo>
                      <a:pt x="7" y="172"/>
                    </a:lnTo>
                    <a:lnTo>
                      <a:pt x="3" y="157"/>
                    </a:lnTo>
                    <a:lnTo>
                      <a:pt x="2" y="142"/>
                    </a:lnTo>
                    <a:lnTo>
                      <a:pt x="0" y="129"/>
                    </a:lnTo>
                    <a:lnTo>
                      <a:pt x="2" y="114"/>
                    </a:lnTo>
                    <a:lnTo>
                      <a:pt x="4" y="100"/>
                    </a:lnTo>
                    <a:lnTo>
                      <a:pt x="10" y="87"/>
                    </a:lnTo>
                    <a:lnTo>
                      <a:pt x="15" y="73"/>
                    </a:lnTo>
                    <a:lnTo>
                      <a:pt x="23" y="61"/>
                    </a:lnTo>
                    <a:lnTo>
                      <a:pt x="31" y="49"/>
                    </a:lnTo>
                    <a:lnTo>
                      <a:pt x="42" y="38"/>
                    </a:lnTo>
                    <a:lnTo>
                      <a:pt x="54" y="28"/>
                    </a:lnTo>
                    <a:lnTo>
                      <a:pt x="68" y="19"/>
                    </a:lnTo>
                    <a:lnTo>
                      <a:pt x="84" y="11"/>
                    </a:lnTo>
                    <a:lnTo>
                      <a:pt x="100" y="4"/>
                    </a:lnTo>
                    <a:lnTo>
                      <a:pt x="100" y="4"/>
                    </a:lnTo>
                    <a:lnTo>
                      <a:pt x="90" y="10"/>
                    </a:lnTo>
                    <a:lnTo>
                      <a:pt x="77" y="16"/>
                    </a:lnTo>
                    <a:lnTo>
                      <a:pt x="62" y="26"/>
                    </a:lnTo>
                    <a:lnTo>
                      <a:pt x="48" y="38"/>
                    </a:lnTo>
                    <a:lnTo>
                      <a:pt x="41" y="46"/>
                    </a:lnTo>
                    <a:lnTo>
                      <a:pt x="33" y="54"/>
                    </a:lnTo>
                    <a:lnTo>
                      <a:pt x="27" y="64"/>
                    </a:lnTo>
                    <a:lnTo>
                      <a:pt x="20" y="75"/>
                    </a:lnTo>
                    <a:lnTo>
                      <a:pt x="15" y="85"/>
                    </a:lnTo>
                    <a:lnTo>
                      <a:pt x="11" y="98"/>
                    </a:lnTo>
                    <a:lnTo>
                      <a:pt x="12" y="99"/>
                    </a:lnTo>
                    <a:lnTo>
                      <a:pt x="12" y="99"/>
                    </a:lnTo>
                    <a:lnTo>
                      <a:pt x="14" y="98"/>
                    </a:lnTo>
                    <a:lnTo>
                      <a:pt x="15" y="95"/>
                    </a:lnTo>
                    <a:lnTo>
                      <a:pt x="15" y="95"/>
                    </a:lnTo>
                    <a:lnTo>
                      <a:pt x="18" y="89"/>
                    </a:lnTo>
                    <a:lnTo>
                      <a:pt x="18" y="89"/>
                    </a:lnTo>
                    <a:lnTo>
                      <a:pt x="19" y="87"/>
                    </a:lnTo>
                    <a:lnTo>
                      <a:pt x="19" y="87"/>
                    </a:lnTo>
                    <a:lnTo>
                      <a:pt x="23" y="84"/>
                    </a:lnTo>
                    <a:lnTo>
                      <a:pt x="23" y="84"/>
                    </a:lnTo>
                    <a:lnTo>
                      <a:pt x="26" y="77"/>
                    </a:lnTo>
                    <a:lnTo>
                      <a:pt x="26" y="77"/>
                    </a:lnTo>
                    <a:lnTo>
                      <a:pt x="29" y="76"/>
                    </a:lnTo>
                    <a:lnTo>
                      <a:pt x="31" y="76"/>
                    </a:lnTo>
                    <a:lnTo>
                      <a:pt x="31" y="76"/>
                    </a:lnTo>
                    <a:lnTo>
                      <a:pt x="33" y="75"/>
                    </a:lnTo>
                    <a:lnTo>
                      <a:pt x="33" y="75"/>
                    </a:lnTo>
                    <a:lnTo>
                      <a:pt x="33" y="75"/>
                    </a:lnTo>
                    <a:lnTo>
                      <a:pt x="31" y="77"/>
                    </a:lnTo>
                    <a:lnTo>
                      <a:pt x="31" y="80"/>
                    </a:lnTo>
                    <a:lnTo>
                      <a:pt x="31" y="84"/>
                    </a:lnTo>
                    <a:lnTo>
                      <a:pt x="31" y="84"/>
                    </a:lnTo>
                    <a:lnTo>
                      <a:pt x="29" y="91"/>
                    </a:lnTo>
                    <a:lnTo>
                      <a:pt x="29" y="91"/>
                    </a:lnTo>
                    <a:lnTo>
                      <a:pt x="30" y="95"/>
                    </a:lnTo>
                    <a:lnTo>
                      <a:pt x="30" y="95"/>
                    </a:lnTo>
                    <a:lnTo>
                      <a:pt x="31" y="98"/>
                    </a:lnTo>
                    <a:lnTo>
                      <a:pt x="33" y="99"/>
                    </a:lnTo>
                    <a:lnTo>
                      <a:pt x="33" y="99"/>
                    </a:lnTo>
                    <a:lnTo>
                      <a:pt x="41" y="102"/>
                    </a:lnTo>
                    <a:lnTo>
                      <a:pt x="41" y="102"/>
                    </a:lnTo>
                    <a:lnTo>
                      <a:pt x="45" y="96"/>
                    </a:lnTo>
                    <a:lnTo>
                      <a:pt x="45" y="96"/>
                    </a:lnTo>
                    <a:lnTo>
                      <a:pt x="48" y="95"/>
                    </a:lnTo>
                    <a:lnTo>
                      <a:pt x="50" y="93"/>
                    </a:lnTo>
                    <a:lnTo>
                      <a:pt x="50" y="93"/>
                    </a:lnTo>
                    <a:lnTo>
                      <a:pt x="50" y="91"/>
                    </a:lnTo>
                    <a:lnTo>
                      <a:pt x="50" y="89"/>
                    </a:lnTo>
                    <a:lnTo>
                      <a:pt x="52" y="88"/>
                    </a:lnTo>
                    <a:lnTo>
                      <a:pt x="52" y="88"/>
                    </a:lnTo>
                    <a:lnTo>
                      <a:pt x="53" y="85"/>
                    </a:lnTo>
                    <a:lnTo>
                      <a:pt x="54" y="84"/>
                    </a:lnTo>
                    <a:lnTo>
                      <a:pt x="54" y="84"/>
                    </a:lnTo>
                    <a:lnTo>
                      <a:pt x="56" y="81"/>
                    </a:lnTo>
                    <a:lnTo>
                      <a:pt x="56" y="81"/>
                    </a:lnTo>
                    <a:lnTo>
                      <a:pt x="58" y="81"/>
                    </a:lnTo>
                    <a:lnTo>
                      <a:pt x="60" y="81"/>
                    </a:lnTo>
                    <a:lnTo>
                      <a:pt x="60" y="83"/>
                    </a:lnTo>
                    <a:lnTo>
                      <a:pt x="60" y="83"/>
                    </a:lnTo>
                    <a:lnTo>
                      <a:pt x="60" y="85"/>
                    </a:lnTo>
                    <a:lnTo>
                      <a:pt x="60" y="87"/>
                    </a:lnTo>
                    <a:lnTo>
                      <a:pt x="60" y="88"/>
                    </a:lnTo>
                    <a:lnTo>
                      <a:pt x="58" y="89"/>
                    </a:lnTo>
                    <a:lnTo>
                      <a:pt x="58" y="89"/>
                    </a:lnTo>
                    <a:lnTo>
                      <a:pt x="57" y="89"/>
                    </a:lnTo>
                    <a:lnTo>
                      <a:pt x="56" y="91"/>
                    </a:lnTo>
                    <a:lnTo>
                      <a:pt x="56" y="91"/>
                    </a:lnTo>
                    <a:lnTo>
                      <a:pt x="53" y="96"/>
                    </a:lnTo>
                    <a:lnTo>
                      <a:pt x="53" y="96"/>
                    </a:lnTo>
                    <a:lnTo>
                      <a:pt x="52" y="99"/>
                    </a:lnTo>
                    <a:lnTo>
                      <a:pt x="50" y="102"/>
                    </a:lnTo>
                    <a:lnTo>
                      <a:pt x="50" y="102"/>
                    </a:lnTo>
                    <a:lnTo>
                      <a:pt x="48" y="102"/>
                    </a:lnTo>
                    <a:lnTo>
                      <a:pt x="46" y="103"/>
                    </a:lnTo>
                    <a:lnTo>
                      <a:pt x="46" y="103"/>
                    </a:lnTo>
                    <a:lnTo>
                      <a:pt x="46" y="103"/>
                    </a:lnTo>
                    <a:lnTo>
                      <a:pt x="46" y="106"/>
                    </a:lnTo>
                    <a:lnTo>
                      <a:pt x="46" y="107"/>
                    </a:lnTo>
                    <a:lnTo>
                      <a:pt x="46" y="107"/>
                    </a:lnTo>
                    <a:lnTo>
                      <a:pt x="46" y="107"/>
                    </a:lnTo>
                    <a:lnTo>
                      <a:pt x="43" y="108"/>
                    </a:lnTo>
                    <a:lnTo>
                      <a:pt x="42" y="108"/>
                    </a:lnTo>
                    <a:lnTo>
                      <a:pt x="42" y="108"/>
                    </a:lnTo>
                    <a:lnTo>
                      <a:pt x="39" y="108"/>
                    </a:lnTo>
                    <a:lnTo>
                      <a:pt x="39" y="108"/>
                    </a:lnTo>
                    <a:lnTo>
                      <a:pt x="34" y="107"/>
                    </a:lnTo>
                    <a:lnTo>
                      <a:pt x="34" y="107"/>
                    </a:lnTo>
                    <a:lnTo>
                      <a:pt x="33" y="108"/>
                    </a:lnTo>
                    <a:lnTo>
                      <a:pt x="31" y="111"/>
                    </a:lnTo>
                    <a:lnTo>
                      <a:pt x="31" y="111"/>
                    </a:lnTo>
                    <a:lnTo>
                      <a:pt x="33" y="116"/>
                    </a:lnTo>
                    <a:lnTo>
                      <a:pt x="35" y="122"/>
                    </a:lnTo>
                    <a:lnTo>
                      <a:pt x="35" y="122"/>
                    </a:lnTo>
                    <a:lnTo>
                      <a:pt x="35" y="127"/>
                    </a:lnTo>
                    <a:lnTo>
                      <a:pt x="35" y="130"/>
                    </a:lnTo>
                    <a:lnTo>
                      <a:pt x="37" y="131"/>
                    </a:lnTo>
                    <a:lnTo>
                      <a:pt x="37" y="131"/>
                    </a:lnTo>
                    <a:lnTo>
                      <a:pt x="39" y="134"/>
                    </a:lnTo>
                    <a:lnTo>
                      <a:pt x="41" y="137"/>
                    </a:lnTo>
                    <a:lnTo>
                      <a:pt x="41" y="137"/>
                    </a:lnTo>
                    <a:lnTo>
                      <a:pt x="42" y="139"/>
                    </a:lnTo>
                    <a:lnTo>
                      <a:pt x="42" y="144"/>
                    </a:lnTo>
                    <a:lnTo>
                      <a:pt x="45" y="146"/>
                    </a:lnTo>
                    <a:lnTo>
                      <a:pt x="45" y="146"/>
                    </a:lnTo>
                    <a:lnTo>
                      <a:pt x="45" y="153"/>
                    </a:lnTo>
                    <a:lnTo>
                      <a:pt x="45" y="153"/>
                    </a:lnTo>
                    <a:lnTo>
                      <a:pt x="45" y="157"/>
                    </a:lnTo>
                    <a:lnTo>
                      <a:pt x="45" y="161"/>
                    </a:lnTo>
                    <a:lnTo>
                      <a:pt x="45" y="161"/>
                    </a:lnTo>
                    <a:lnTo>
                      <a:pt x="48" y="165"/>
                    </a:lnTo>
                    <a:lnTo>
                      <a:pt x="49" y="167"/>
                    </a:lnTo>
                    <a:lnTo>
                      <a:pt x="49" y="167"/>
                    </a:lnTo>
                    <a:lnTo>
                      <a:pt x="46" y="169"/>
                    </a:lnTo>
                    <a:lnTo>
                      <a:pt x="46" y="171"/>
                    </a:lnTo>
                    <a:lnTo>
                      <a:pt x="46" y="172"/>
                    </a:lnTo>
                    <a:lnTo>
                      <a:pt x="46" y="172"/>
                    </a:lnTo>
                    <a:lnTo>
                      <a:pt x="50" y="175"/>
                    </a:lnTo>
                    <a:lnTo>
                      <a:pt x="52" y="177"/>
                    </a:lnTo>
                    <a:lnTo>
                      <a:pt x="52" y="177"/>
                    </a:lnTo>
                    <a:lnTo>
                      <a:pt x="53" y="179"/>
                    </a:lnTo>
                    <a:lnTo>
                      <a:pt x="54" y="180"/>
                    </a:lnTo>
                    <a:lnTo>
                      <a:pt x="54" y="180"/>
                    </a:lnTo>
                    <a:lnTo>
                      <a:pt x="57" y="180"/>
                    </a:lnTo>
                    <a:lnTo>
                      <a:pt x="58" y="181"/>
                    </a:lnTo>
                    <a:lnTo>
                      <a:pt x="58" y="181"/>
                    </a:lnTo>
                    <a:lnTo>
                      <a:pt x="58" y="187"/>
                    </a:lnTo>
                    <a:lnTo>
                      <a:pt x="64" y="194"/>
                    </a:lnTo>
                    <a:lnTo>
                      <a:pt x="69" y="199"/>
                    </a:lnTo>
                    <a:lnTo>
                      <a:pt x="69" y="199"/>
                    </a:lnTo>
                    <a:lnTo>
                      <a:pt x="69" y="200"/>
                    </a:lnTo>
                    <a:lnTo>
                      <a:pt x="69" y="202"/>
                    </a:lnTo>
                    <a:lnTo>
                      <a:pt x="71" y="202"/>
                    </a:lnTo>
                    <a:lnTo>
                      <a:pt x="71" y="202"/>
                    </a:lnTo>
                    <a:lnTo>
                      <a:pt x="80" y="206"/>
                    </a:lnTo>
                    <a:lnTo>
                      <a:pt x="80" y="206"/>
                    </a:lnTo>
                    <a:lnTo>
                      <a:pt x="83" y="209"/>
                    </a:lnTo>
                    <a:lnTo>
                      <a:pt x="87" y="210"/>
                    </a:lnTo>
                    <a:lnTo>
                      <a:pt x="87" y="210"/>
                    </a:lnTo>
                    <a:lnTo>
                      <a:pt x="88" y="210"/>
                    </a:lnTo>
                    <a:lnTo>
                      <a:pt x="88" y="211"/>
                    </a:lnTo>
                    <a:lnTo>
                      <a:pt x="88" y="210"/>
                    </a:lnTo>
                    <a:lnTo>
                      <a:pt x="88" y="210"/>
                    </a:lnTo>
                    <a:lnTo>
                      <a:pt x="91" y="206"/>
                    </a:lnTo>
                    <a:lnTo>
                      <a:pt x="92" y="203"/>
                    </a:lnTo>
                    <a:lnTo>
                      <a:pt x="92" y="203"/>
                    </a:lnTo>
                    <a:lnTo>
                      <a:pt x="94" y="199"/>
                    </a:lnTo>
                    <a:lnTo>
                      <a:pt x="94" y="198"/>
                    </a:lnTo>
                    <a:lnTo>
                      <a:pt x="94" y="198"/>
                    </a:lnTo>
                    <a:lnTo>
                      <a:pt x="94" y="194"/>
                    </a:lnTo>
                    <a:lnTo>
                      <a:pt x="94" y="194"/>
                    </a:lnTo>
                    <a:lnTo>
                      <a:pt x="94" y="191"/>
                    </a:lnTo>
                    <a:lnTo>
                      <a:pt x="95" y="188"/>
                    </a:lnTo>
                    <a:lnTo>
                      <a:pt x="95" y="188"/>
                    </a:lnTo>
                    <a:lnTo>
                      <a:pt x="96" y="186"/>
                    </a:lnTo>
                    <a:lnTo>
                      <a:pt x="99" y="183"/>
                    </a:lnTo>
                    <a:lnTo>
                      <a:pt x="99" y="183"/>
                    </a:lnTo>
                    <a:lnTo>
                      <a:pt x="100" y="183"/>
                    </a:lnTo>
                    <a:lnTo>
                      <a:pt x="102" y="181"/>
                    </a:lnTo>
                    <a:lnTo>
                      <a:pt x="102" y="181"/>
                    </a:lnTo>
                    <a:lnTo>
                      <a:pt x="102" y="179"/>
                    </a:lnTo>
                    <a:lnTo>
                      <a:pt x="102" y="179"/>
                    </a:lnTo>
                    <a:lnTo>
                      <a:pt x="100" y="177"/>
                    </a:lnTo>
                    <a:lnTo>
                      <a:pt x="100" y="175"/>
                    </a:lnTo>
                    <a:lnTo>
                      <a:pt x="100" y="175"/>
                    </a:lnTo>
                    <a:lnTo>
                      <a:pt x="99" y="171"/>
                    </a:lnTo>
                    <a:lnTo>
                      <a:pt x="98" y="169"/>
                    </a:lnTo>
                    <a:lnTo>
                      <a:pt x="98" y="169"/>
                    </a:lnTo>
                    <a:lnTo>
                      <a:pt x="95" y="167"/>
                    </a:lnTo>
                    <a:lnTo>
                      <a:pt x="94" y="165"/>
                    </a:lnTo>
                    <a:lnTo>
                      <a:pt x="94" y="164"/>
                    </a:lnTo>
                    <a:lnTo>
                      <a:pt x="94" y="164"/>
                    </a:lnTo>
                    <a:lnTo>
                      <a:pt x="95" y="158"/>
                    </a:lnTo>
                    <a:lnTo>
                      <a:pt x="95" y="158"/>
                    </a:lnTo>
                    <a:lnTo>
                      <a:pt x="98" y="154"/>
                    </a:lnTo>
                    <a:lnTo>
                      <a:pt x="98" y="154"/>
                    </a:lnTo>
                    <a:lnTo>
                      <a:pt x="100" y="150"/>
                    </a:lnTo>
                    <a:lnTo>
                      <a:pt x="100" y="150"/>
                    </a:lnTo>
                    <a:lnTo>
                      <a:pt x="103" y="146"/>
                    </a:lnTo>
                    <a:lnTo>
                      <a:pt x="103" y="146"/>
                    </a:lnTo>
                    <a:lnTo>
                      <a:pt x="104" y="137"/>
                    </a:lnTo>
                    <a:lnTo>
                      <a:pt x="104" y="137"/>
                    </a:lnTo>
                    <a:lnTo>
                      <a:pt x="104" y="137"/>
                    </a:lnTo>
                    <a:lnTo>
                      <a:pt x="104" y="137"/>
                    </a:lnTo>
                    <a:lnTo>
                      <a:pt x="104" y="134"/>
                    </a:lnTo>
                    <a:lnTo>
                      <a:pt x="104" y="134"/>
                    </a:lnTo>
                    <a:lnTo>
                      <a:pt x="103" y="129"/>
                    </a:lnTo>
                    <a:lnTo>
                      <a:pt x="103" y="129"/>
                    </a:lnTo>
                    <a:lnTo>
                      <a:pt x="106" y="126"/>
                    </a:lnTo>
                    <a:lnTo>
                      <a:pt x="110" y="125"/>
                    </a:lnTo>
                    <a:lnTo>
                      <a:pt x="110" y="125"/>
                    </a:lnTo>
                    <a:lnTo>
                      <a:pt x="111" y="126"/>
                    </a:lnTo>
                    <a:lnTo>
                      <a:pt x="113" y="127"/>
                    </a:lnTo>
                    <a:lnTo>
                      <a:pt x="114" y="126"/>
                    </a:lnTo>
                    <a:lnTo>
                      <a:pt x="114" y="126"/>
                    </a:lnTo>
                    <a:lnTo>
                      <a:pt x="115" y="123"/>
                    </a:lnTo>
                    <a:lnTo>
                      <a:pt x="117" y="122"/>
                    </a:lnTo>
                    <a:lnTo>
                      <a:pt x="117" y="122"/>
                    </a:lnTo>
                    <a:lnTo>
                      <a:pt x="119" y="121"/>
                    </a:lnTo>
                    <a:lnTo>
                      <a:pt x="121" y="122"/>
                    </a:lnTo>
                    <a:lnTo>
                      <a:pt x="121" y="122"/>
                    </a:lnTo>
                    <a:lnTo>
                      <a:pt x="125" y="123"/>
                    </a:lnTo>
                    <a:lnTo>
                      <a:pt x="129" y="125"/>
                    </a:lnTo>
                    <a:lnTo>
                      <a:pt x="129" y="125"/>
                    </a:lnTo>
                    <a:lnTo>
                      <a:pt x="133" y="126"/>
                    </a:lnTo>
                    <a:lnTo>
                      <a:pt x="137" y="126"/>
                    </a:lnTo>
                    <a:lnTo>
                      <a:pt x="137" y="126"/>
                    </a:lnTo>
                    <a:lnTo>
                      <a:pt x="142" y="126"/>
                    </a:lnTo>
                    <a:lnTo>
                      <a:pt x="145" y="126"/>
                    </a:lnTo>
                    <a:lnTo>
                      <a:pt x="148" y="125"/>
                    </a:lnTo>
                    <a:lnTo>
                      <a:pt x="148" y="125"/>
                    </a:lnTo>
                    <a:lnTo>
                      <a:pt x="150" y="125"/>
                    </a:lnTo>
                    <a:lnTo>
                      <a:pt x="152" y="125"/>
                    </a:lnTo>
                    <a:lnTo>
                      <a:pt x="152" y="123"/>
                    </a:lnTo>
                    <a:lnTo>
                      <a:pt x="152" y="123"/>
                    </a:lnTo>
                    <a:lnTo>
                      <a:pt x="153" y="121"/>
                    </a:lnTo>
                    <a:lnTo>
                      <a:pt x="155" y="118"/>
                    </a:lnTo>
                    <a:lnTo>
                      <a:pt x="155" y="118"/>
                    </a:lnTo>
                    <a:lnTo>
                      <a:pt x="157" y="118"/>
                    </a:lnTo>
                    <a:lnTo>
                      <a:pt x="159" y="115"/>
                    </a:lnTo>
                    <a:lnTo>
                      <a:pt x="159" y="115"/>
                    </a:lnTo>
                    <a:lnTo>
                      <a:pt x="159" y="112"/>
                    </a:lnTo>
                    <a:lnTo>
                      <a:pt x="160" y="111"/>
                    </a:lnTo>
                    <a:lnTo>
                      <a:pt x="160" y="111"/>
                    </a:lnTo>
                    <a:lnTo>
                      <a:pt x="161" y="108"/>
                    </a:lnTo>
                    <a:lnTo>
                      <a:pt x="161" y="108"/>
                    </a:lnTo>
                    <a:lnTo>
                      <a:pt x="164" y="106"/>
                    </a:lnTo>
                    <a:lnTo>
                      <a:pt x="165" y="106"/>
                    </a:lnTo>
                    <a:lnTo>
                      <a:pt x="165" y="106"/>
                    </a:lnTo>
                    <a:lnTo>
                      <a:pt x="165" y="104"/>
                    </a:lnTo>
                    <a:lnTo>
                      <a:pt x="165" y="104"/>
                    </a:lnTo>
                    <a:lnTo>
                      <a:pt x="164" y="102"/>
                    </a:lnTo>
                    <a:lnTo>
                      <a:pt x="163" y="99"/>
                    </a:lnTo>
                    <a:lnTo>
                      <a:pt x="163" y="99"/>
                    </a:lnTo>
                    <a:lnTo>
                      <a:pt x="163" y="98"/>
                    </a:lnTo>
                    <a:lnTo>
                      <a:pt x="161" y="98"/>
                    </a:lnTo>
                    <a:lnTo>
                      <a:pt x="160" y="96"/>
                    </a:lnTo>
                    <a:lnTo>
                      <a:pt x="161" y="93"/>
                    </a:lnTo>
                    <a:lnTo>
                      <a:pt x="161" y="93"/>
                    </a:lnTo>
                    <a:lnTo>
                      <a:pt x="164" y="87"/>
                    </a:lnTo>
                    <a:lnTo>
                      <a:pt x="164" y="84"/>
                    </a:lnTo>
                    <a:lnTo>
                      <a:pt x="161" y="81"/>
                    </a:lnTo>
                    <a:lnTo>
                      <a:pt x="161" y="81"/>
                    </a:lnTo>
                    <a:lnTo>
                      <a:pt x="160" y="77"/>
                    </a:lnTo>
                    <a:lnTo>
                      <a:pt x="157" y="76"/>
                    </a:lnTo>
                    <a:lnTo>
                      <a:pt x="155" y="73"/>
                    </a:lnTo>
                    <a:lnTo>
                      <a:pt x="155" y="73"/>
                    </a:lnTo>
                    <a:lnTo>
                      <a:pt x="153" y="70"/>
                    </a:lnTo>
                    <a:lnTo>
                      <a:pt x="150" y="68"/>
                    </a:lnTo>
                    <a:lnTo>
                      <a:pt x="150" y="68"/>
                    </a:lnTo>
                    <a:lnTo>
                      <a:pt x="149" y="66"/>
                    </a:lnTo>
                    <a:lnTo>
                      <a:pt x="148" y="66"/>
                    </a:lnTo>
                    <a:lnTo>
                      <a:pt x="148" y="66"/>
                    </a:lnTo>
                    <a:lnTo>
                      <a:pt x="144" y="65"/>
                    </a:lnTo>
                    <a:lnTo>
                      <a:pt x="140" y="62"/>
                    </a:lnTo>
                    <a:lnTo>
                      <a:pt x="140" y="62"/>
                    </a:lnTo>
                    <a:lnTo>
                      <a:pt x="137" y="60"/>
                    </a:lnTo>
                    <a:lnTo>
                      <a:pt x="134" y="58"/>
                    </a:lnTo>
                    <a:lnTo>
                      <a:pt x="134" y="58"/>
                    </a:lnTo>
                    <a:lnTo>
                      <a:pt x="130" y="57"/>
                    </a:lnTo>
                    <a:lnTo>
                      <a:pt x="130" y="57"/>
                    </a:lnTo>
                    <a:lnTo>
                      <a:pt x="125" y="57"/>
                    </a:lnTo>
                    <a:lnTo>
                      <a:pt x="125" y="57"/>
                    </a:lnTo>
                    <a:lnTo>
                      <a:pt x="122" y="57"/>
                    </a:lnTo>
                    <a:lnTo>
                      <a:pt x="122" y="57"/>
                    </a:lnTo>
                    <a:lnTo>
                      <a:pt x="117" y="56"/>
                    </a:lnTo>
                    <a:lnTo>
                      <a:pt x="117" y="56"/>
                    </a:lnTo>
                    <a:lnTo>
                      <a:pt x="114" y="56"/>
                    </a:lnTo>
                    <a:lnTo>
                      <a:pt x="114" y="56"/>
                    </a:lnTo>
                    <a:lnTo>
                      <a:pt x="113" y="56"/>
                    </a:lnTo>
                    <a:lnTo>
                      <a:pt x="111" y="54"/>
                    </a:lnTo>
                    <a:lnTo>
                      <a:pt x="111" y="57"/>
                    </a:lnTo>
                    <a:lnTo>
                      <a:pt x="111" y="57"/>
                    </a:lnTo>
                    <a:lnTo>
                      <a:pt x="111" y="61"/>
                    </a:lnTo>
                    <a:lnTo>
                      <a:pt x="111" y="62"/>
                    </a:lnTo>
                    <a:lnTo>
                      <a:pt x="110" y="64"/>
                    </a:lnTo>
                    <a:lnTo>
                      <a:pt x="110" y="64"/>
                    </a:lnTo>
                    <a:lnTo>
                      <a:pt x="106" y="64"/>
                    </a:lnTo>
                    <a:lnTo>
                      <a:pt x="106" y="64"/>
                    </a:lnTo>
                    <a:lnTo>
                      <a:pt x="103" y="64"/>
                    </a:lnTo>
                    <a:lnTo>
                      <a:pt x="100" y="65"/>
                    </a:lnTo>
                    <a:lnTo>
                      <a:pt x="100" y="65"/>
                    </a:lnTo>
                    <a:lnTo>
                      <a:pt x="99" y="66"/>
                    </a:lnTo>
                    <a:lnTo>
                      <a:pt x="95" y="68"/>
                    </a:lnTo>
                    <a:lnTo>
                      <a:pt x="95" y="68"/>
                    </a:lnTo>
                    <a:lnTo>
                      <a:pt x="95" y="68"/>
                    </a:lnTo>
                    <a:lnTo>
                      <a:pt x="95" y="69"/>
                    </a:lnTo>
                    <a:lnTo>
                      <a:pt x="92" y="68"/>
                    </a:lnTo>
                    <a:lnTo>
                      <a:pt x="92" y="68"/>
                    </a:lnTo>
                    <a:lnTo>
                      <a:pt x="91" y="65"/>
                    </a:lnTo>
                    <a:lnTo>
                      <a:pt x="92" y="64"/>
                    </a:lnTo>
                    <a:lnTo>
                      <a:pt x="91" y="64"/>
                    </a:lnTo>
                    <a:lnTo>
                      <a:pt x="88" y="64"/>
                    </a:lnTo>
                    <a:lnTo>
                      <a:pt x="88" y="64"/>
                    </a:lnTo>
                    <a:lnTo>
                      <a:pt x="81" y="65"/>
                    </a:lnTo>
                    <a:lnTo>
                      <a:pt x="79" y="65"/>
                    </a:lnTo>
                    <a:lnTo>
                      <a:pt x="79" y="65"/>
                    </a:lnTo>
                    <a:lnTo>
                      <a:pt x="77" y="65"/>
                    </a:lnTo>
                    <a:lnTo>
                      <a:pt x="75" y="64"/>
                    </a:lnTo>
                    <a:lnTo>
                      <a:pt x="75" y="64"/>
                    </a:lnTo>
                    <a:lnTo>
                      <a:pt x="71" y="62"/>
                    </a:lnTo>
                    <a:lnTo>
                      <a:pt x="69" y="64"/>
                    </a:lnTo>
                    <a:lnTo>
                      <a:pt x="69" y="64"/>
                    </a:lnTo>
                    <a:lnTo>
                      <a:pt x="68" y="65"/>
                    </a:lnTo>
                    <a:lnTo>
                      <a:pt x="68" y="65"/>
                    </a:lnTo>
                    <a:lnTo>
                      <a:pt x="67" y="64"/>
                    </a:lnTo>
                    <a:lnTo>
                      <a:pt x="67" y="64"/>
                    </a:lnTo>
                    <a:lnTo>
                      <a:pt x="65" y="61"/>
                    </a:lnTo>
                    <a:lnTo>
                      <a:pt x="67" y="60"/>
                    </a:lnTo>
                    <a:lnTo>
                      <a:pt x="67" y="60"/>
                    </a:lnTo>
                    <a:lnTo>
                      <a:pt x="71" y="60"/>
                    </a:lnTo>
                    <a:lnTo>
                      <a:pt x="72" y="60"/>
                    </a:lnTo>
                    <a:lnTo>
                      <a:pt x="73" y="58"/>
                    </a:lnTo>
                    <a:lnTo>
                      <a:pt x="73" y="58"/>
                    </a:lnTo>
                    <a:lnTo>
                      <a:pt x="72" y="57"/>
                    </a:lnTo>
                    <a:lnTo>
                      <a:pt x="72" y="56"/>
                    </a:lnTo>
                    <a:lnTo>
                      <a:pt x="73" y="56"/>
                    </a:lnTo>
                    <a:lnTo>
                      <a:pt x="73" y="56"/>
                    </a:lnTo>
                    <a:lnTo>
                      <a:pt x="79" y="54"/>
                    </a:lnTo>
                    <a:lnTo>
                      <a:pt x="79" y="54"/>
                    </a:lnTo>
                    <a:lnTo>
                      <a:pt x="81" y="54"/>
                    </a:lnTo>
                    <a:lnTo>
                      <a:pt x="83" y="54"/>
                    </a:lnTo>
                    <a:lnTo>
                      <a:pt x="85" y="54"/>
                    </a:lnTo>
                    <a:lnTo>
                      <a:pt x="85" y="54"/>
                    </a:lnTo>
                    <a:lnTo>
                      <a:pt x="85" y="54"/>
                    </a:lnTo>
                    <a:lnTo>
                      <a:pt x="87" y="53"/>
                    </a:lnTo>
                    <a:lnTo>
                      <a:pt x="88" y="53"/>
                    </a:lnTo>
                    <a:lnTo>
                      <a:pt x="87" y="51"/>
                    </a:lnTo>
                    <a:lnTo>
                      <a:pt x="87" y="51"/>
                    </a:lnTo>
                    <a:lnTo>
                      <a:pt x="84" y="47"/>
                    </a:lnTo>
                    <a:lnTo>
                      <a:pt x="83" y="46"/>
                    </a:lnTo>
                    <a:lnTo>
                      <a:pt x="81" y="45"/>
                    </a:lnTo>
                    <a:lnTo>
                      <a:pt x="80" y="45"/>
                    </a:lnTo>
                    <a:lnTo>
                      <a:pt x="80" y="45"/>
                    </a:lnTo>
                    <a:lnTo>
                      <a:pt x="79" y="46"/>
                    </a:lnTo>
                    <a:lnTo>
                      <a:pt x="77" y="47"/>
                    </a:lnTo>
                    <a:lnTo>
                      <a:pt x="77" y="47"/>
                    </a:lnTo>
                    <a:lnTo>
                      <a:pt x="76" y="47"/>
                    </a:lnTo>
                    <a:lnTo>
                      <a:pt x="76" y="47"/>
                    </a:lnTo>
                    <a:lnTo>
                      <a:pt x="72" y="45"/>
                    </a:lnTo>
                    <a:lnTo>
                      <a:pt x="72" y="43"/>
                    </a:lnTo>
                    <a:lnTo>
                      <a:pt x="73" y="42"/>
                    </a:lnTo>
                    <a:lnTo>
                      <a:pt x="73" y="42"/>
                    </a:lnTo>
                    <a:lnTo>
                      <a:pt x="76" y="39"/>
                    </a:lnTo>
                    <a:lnTo>
                      <a:pt x="79" y="38"/>
                    </a:lnTo>
                    <a:lnTo>
                      <a:pt x="79" y="38"/>
                    </a:lnTo>
                    <a:lnTo>
                      <a:pt x="80" y="38"/>
                    </a:lnTo>
                    <a:lnTo>
                      <a:pt x="81" y="38"/>
                    </a:lnTo>
                    <a:lnTo>
                      <a:pt x="84" y="41"/>
                    </a:lnTo>
                    <a:lnTo>
                      <a:pt x="87" y="43"/>
                    </a:lnTo>
                    <a:lnTo>
                      <a:pt x="88" y="43"/>
                    </a:lnTo>
                    <a:lnTo>
                      <a:pt x="88" y="43"/>
                    </a:lnTo>
                    <a:lnTo>
                      <a:pt x="91" y="42"/>
                    </a:lnTo>
                    <a:lnTo>
                      <a:pt x="92" y="42"/>
                    </a:lnTo>
                    <a:lnTo>
                      <a:pt x="92" y="42"/>
                    </a:lnTo>
                    <a:lnTo>
                      <a:pt x="94" y="45"/>
                    </a:lnTo>
                    <a:lnTo>
                      <a:pt x="94" y="49"/>
                    </a:lnTo>
                    <a:lnTo>
                      <a:pt x="94" y="49"/>
                    </a:lnTo>
                    <a:lnTo>
                      <a:pt x="94" y="51"/>
                    </a:lnTo>
                    <a:lnTo>
                      <a:pt x="96" y="50"/>
                    </a:lnTo>
                    <a:lnTo>
                      <a:pt x="96" y="50"/>
                    </a:lnTo>
                    <a:lnTo>
                      <a:pt x="98" y="49"/>
                    </a:lnTo>
                    <a:lnTo>
                      <a:pt x="96" y="49"/>
                    </a:lnTo>
                    <a:lnTo>
                      <a:pt x="96" y="47"/>
                    </a:lnTo>
                    <a:lnTo>
                      <a:pt x="100" y="46"/>
                    </a:lnTo>
                    <a:lnTo>
                      <a:pt x="100" y="46"/>
                    </a:lnTo>
                    <a:lnTo>
                      <a:pt x="107" y="45"/>
                    </a:lnTo>
                    <a:lnTo>
                      <a:pt x="110" y="43"/>
                    </a:lnTo>
                    <a:lnTo>
                      <a:pt x="113" y="43"/>
                    </a:lnTo>
                    <a:lnTo>
                      <a:pt x="114" y="45"/>
                    </a:lnTo>
                    <a:lnTo>
                      <a:pt x="114" y="45"/>
                    </a:lnTo>
                    <a:lnTo>
                      <a:pt x="117" y="46"/>
                    </a:lnTo>
                    <a:lnTo>
                      <a:pt x="118" y="46"/>
                    </a:lnTo>
                    <a:lnTo>
                      <a:pt x="118" y="46"/>
                    </a:lnTo>
                    <a:lnTo>
                      <a:pt x="118" y="47"/>
                    </a:lnTo>
                    <a:lnTo>
                      <a:pt x="118" y="49"/>
                    </a:lnTo>
                    <a:lnTo>
                      <a:pt x="119" y="47"/>
                    </a:lnTo>
                    <a:lnTo>
                      <a:pt x="119" y="47"/>
                    </a:lnTo>
                    <a:lnTo>
                      <a:pt x="122" y="46"/>
                    </a:lnTo>
                    <a:lnTo>
                      <a:pt x="125" y="47"/>
                    </a:lnTo>
                    <a:lnTo>
                      <a:pt x="127" y="49"/>
                    </a:lnTo>
                    <a:lnTo>
                      <a:pt x="127" y="49"/>
                    </a:lnTo>
                    <a:lnTo>
                      <a:pt x="127" y="49"/>
                    </a:lnTo>
                    <a:lnTo>
                      <a:pt x="130" y="49"/>
                    </a:lnTo>
                    <a:lnTo>
                      <a:pt x="130" y="49"/>
                    </a:lnTo>
                    <a:lnTo>
                      <a:pt x="133" y="51"/>
                    </a:lnTo>
                    <a:lnTo>
                      <a:pt x="137" y="51"/>
                    </a:lnTo>
                    <a:lnTo>
                      <a:pt x="137" y="51"/>
                    </a:lnTo>
                    <a:lnTo>
                      <a:pt x="140" y="50"/>
                    </a:lnTo>
                    <a:lnTo>
                      <a:pt x="140" y="50"/>
                    </a:lnTo>
                    <a:lnTo>
                      <a:pt x="138" y="47"/>
                    </a:lnTo>
                    <a:lnTo>
                      <a:pt x="138" y="47"/>
                    </a:lnTo>
                    <a:lnTo>
                      <a:pt x="137" y="45"/>
                    </a:lnTo>
                    <a:lnTo>
                      <a:pt x="133" y="43"/>
                    </a:lnTo>
                    <a:lnTo>
                      <a:pt x="133" y="43"/>
                    </a:lnTo>
                    <a:lnTo>
                      <a:pt x="125" y="41"/>
                    </a:lnTo>
                    <a:lnTo>
                      <a:pt x="123" y="39"/>
                    </a:lnTo>
                    <a:lnTo>
                      <a:pt x="126" y="39"/>
                    </a:lnTo>
                    <a:lnTo>
                      <a:pt x="126" y="39"/>
                    </a:lnTo>
                    <a:lnTo>
                      <a:pt x="129" y="38"/>
                    </a:lnTo>
                    <a:lnTo>
                      <a:pt x="127" y="37"/>
                    </a:lnTo>
                    <a:lnTo>
                      <a:pt x="127" y="35"/>
                    </a:lnTo>
                    <a:lnTo>
                      <a:pt x="132" y="33"/>
                    </a:lnTo>
                    <a:lnTo>
                      <a:pt x="132" y="33"/>
                    </a:lnTo>
                    <a:lnTo>
                      <a:pt x="137" y="31"/>
                    </a:lnTo>
                    <a:lnTo>
                      <a:pt x="140" y="31"/>
                    </a:lnTo>
                    <a:lnTo>
                      <a:pt x="141" y="31"/>
                    </a:lnTo>
                    <a:lnTo>
                      <a:pt x="141" y="28"/>
                    </a:lnTo>
                    <a:lnTo>
                      <a:pt x="141" y="28"/>
                    </a:lnTo>
                    <a:lnTo>
                      <a:pt x="141" y="23"/>
                    </a:lnTo>
                    <a:lnTo>
                      <a:pt x="142" y="23"/>
                    </a:lnTo>
                    <a:lnTo>
                      <a:pt x="144" y="23"/>
                    </a:lnTo>
                    <a:lnTo>
                      <a:pt x="144" y="23"/>
                    </a:lnTo>
                    <a:lnTo>
                      <a:pt x="153" y="24"/>
                    </a:lnTo>
                    <a:lnTo>
                      <a:pt x="153" y="24"/>
                    </a:lnTo>
                    <a:lnTo>
                      <a:pt x="155" y="24"/>
                    </a:lnTo>
                    <a:lnTo>
                      <a:pt x="155" y="26"/>
                    </a:lnTo>
                    <a:lnTo>
                      <a:pt x="157" y="24"/>
                    </a:lnTo>
                    <a:lnTo>
                      <a:pt x="157" y="24"/>
                    </a:lnTo>
                    <a:lnTo>
                      <a:pt x="160" y="23"/>
                    </a:lnTo>
                    <a:lnTo>
                      <a:pt x="161" y="23"/>
                    </a:lnTo>
                    <a:lnTo>
                      <a:pt x="161" y="23"/>
                    </a:lnTo>
                    <a:lnTo>
                      <a:pt x="161" y="22"/>
                    </a:lnTo>
                    <a:lnTo>
                      <a:pt x="161" y="22"/>
                    </a:lnTo>
                    <a:lnTo>
                      <a:pt x="159" y="18"/>
                    </a:lnTo>
                    <a:lnTo>
                      <a:pt x="156" y="15"/>
                    </a:lnTo>
                    <a:lnTo>
                      <a:pt x="156" y="15"/>
                    </a:lnTo>
                    <a:lnTo>
                      <a:pt x="155" y="12"/>
                    </a:lnTo>
                    <a:lnTo>
                      <a:pt x="153" y="10"/>
                    </a:lnTo>
                    <a:lnTo>
                      <a:pt x="152" y="7"/>
                    </a:lnTo>
                    <a:lnTo>
                      <a:pt x="150" y="7"/>
                    </a:lnTo>
                    <a:lnTo>
                      <a:pt x="148" y="8"/>
                    </a:lnTo>
                    <a:lnTo>
                      <a:pt x="148" y="8"/>
                    </a:lnTo>
                    <a:lnTo>
                      <a:pt x="144" y="10"/>
                    </a:lnTo>
                    <a:lnTo>
                      <a:pt x="140" y="11"/>
                    </a:lnTo>
                    <a:lnTo>
                      <a:pt x="140" y="11"/>
                    </a:lnTo>
                    <a:lnTo>
                      <a:pt x="134" y="10"/>
                    </a:lnTo>
                    <a:lnTo>
                      <a:pt x="132" y="8"/>
                    </a:lnTo>
                    <a:lnTo>
                      <a:pt x="132" y="8"/>
                    </a:lnTo>
                    <a:lnTo>
                      <a:pt x="136" y="7"/>
                    </a:lnTo>
                    <a:lnTo>
                      <a:pt x="138" y="5"/>
                    </a:lnTo>
                    <a:lnTo>
                      <a:pt x="138" y="5"/>
                    </a:lnTo>
                    <a:lnTo>
                      <a:pt x="138" y="5"/>
                    </a:lnTo>
                    <a:lnTo>
                      <a:pt x="140" y="4"/>
                    </a:lnTo>
                    <a:lnTo>
                      <a:pt x="140" y="4"/>
                    </a:lnTo>
                    <a:lnTo>
                      <a:pt x="137" y="1"/>
                    </a:lnTo>
                    <a:lnTo>
                      <a:pt x="140" y="0"/>
                    </a:lnTo>
                    <a:lnTo>
                      <a:pt x="140" y="0"/>
                    </a:lnTo>
                    <a:lnTo>
                      <a:pt x="149" y="0"/>
                    </a:lnTo>
                    <a:lnTo>
                      <a:pt x="161" y="1"/>
                    </a:lnTo>
                    <a:lnTo>
                      <a:pt x="161" y="1"/>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grpSp>
          <p:nvGrpSpPr>
            <p:cNvPr id="22" name="组合 198"/>
            <p:cNvGrpSpPr/>
            <p:nvPr/>
          </p:nvGrpSpPr>
          <p:grpSpPr bwMode="auto">
            <a:xfrm>
              <a:off x="5111892" y="1010471"/>
              <a:ext cx="212269" cy="385840"/>
              <a:chOff x="0" y="0"/>
              <a:chExt cx="323850" cy="576262"/>
            </a:xfrm>
            <a:grpFill/>
          </p:grpSpPr>
          <p:sp>
            <p:nvSpPr>
              <p:cNvPr id="87" name="Freeform 137"/>
              <p:cNvSpPr>
                <a:spLocks noEditPoints="1" noChangeArrowheads="1"/>
              </p:cNvSpPr>
              <p:nvPr/>
            </p:nvSpPr>
            <p:spPr bwMode="auto">
              <a:xfrm>
                <a:off x="0" y="0"/>
                <a:ext cx="323850" cy="323850"/>
              </a:xfrm>
              <a:custGeom>
                <a:avLst/>
                <a:gdLst>
                  <a:gd name="T0" fmla="*/ 112 w 204"/>
                  <a:gd name="T1" fmla="*/ 0 h 204"/>
                  <a:gd name="T2" fmla="*/ 141 w 204"/>
                  <a:gd name="T3" fmla="*/ 8 h 204"/>
                  <a:gd name="T4" fmla="*/ 165 w 204"/>
                  <a:gd name="T5" fmla="*/ 22 h 204"/>
                  <a:gd name="T6" fmla="*/ 185 w 204"/>
                  <a:gd name="T7" fmla="*/ 42 h 204"/>
                  <a:gd name="T8" fmla="*/ 199 w 204"/>
                  <a:gd name="T9" fmla="*/ 68 h 204"/>
                  <a:gd name="T10" fmla="*/ 204 w 204"/>
                  <a:gd name="T11" fmla="*/ 96 h 204"/>
                  <a:gd name="T12" fmla="*/ 203 w 204"/>
                  <a:gd name="T13" fmla="*/ 118 h 204"/>
                  <a:gd name="T14" fmla="*/ 195 w 204"/>
                  <a:gd name="T15" fmla="*/ 146 h 204"/>
                  <a:gd name="T16" fmla="*/ 179 w 204"/>
                  <a:gd name="T17" fmla="*/ 171 h 204"/>
                  <a:gd name="T18" fmla="*/ 156 w 204"/>
                  <a:gd name="T19" fmla="*/ 190 h 204"/>
                  <a:gd name="T20" fmla="*/ 129 w 204"/>
                  <a:gd name="T21" fmla="*/ 202 h 204"/>
                  <a:gd name="T22" fmla="*/ 108 w 204"/>
                  <a:gd name="T23" fmla="*/ 204 h 204"/>
                  <a:gd name="T24" fmla="*/ 102 w 204"/>
                  <a:gd name="T25" fmla="*/ 185 h 204"/>
                  <a:gd name="T26" fmla="*/ 107 w 204"/>
                  <a:gd name="T27" fmla="*/ 185 h 204"/>
                  <a:gd name="T28" fmla="*/ 131 w 204"/>
                  <a:gd name="T29" fmla="*/ 180 h 204"/>
                  <a:gd name="T30" fmla="*/ 164 w 204"/>
                  <a:gd name="T31" fmla="*/ 158 h 204"/>
                  <a:gd name="T32" fmla="*/ 183 w 204"/>
                  <a:gd name="T33" fmla="*/ 123 h 204"/>
                  <a:gd name="T34" fmla="*/ 185 w 204"/>
                  <a:gd name="T35" fmla="*/ 97 h 204"/>
                  <a:gd name="T36" fmla="*/ 177 w 204"/>
                  <a:gd name="T37" fmla="*/ 66 h 204"/>
                  <a:gd name="T38" fmla="*/ 148 w 204"/>
                  <a:gd name="T39" fmla="*/ 32 h 204"/>
                  <a:gd name="T40" fmla="*/ 102 w 204"/>
                  <a:gd name="T41" fmla="*/ 19 h 204"/>
                  <a:gd name="T42" fmla="*/ 96 w 204"/>
                  <a:gd name="T43" fmla="*/ 0 h 204"/>
                  <a:gd name="T44" fmla="*/ 102 w 204"/>
                  <a:gd name="T45" fmla="*/ 19 h 204"/>
                  <a:gd name="T46" fmla="*/ 89 w 204"/>
                  <a:gd name="T47" fmla="*/ 20 h 204"/>
                  <a:gd name="T48" fmla="*/ 66 w 204"/>
                  <a:gd name="T49" fmla="*/ 27 h 204"/>
                  <a:gd name="T50" fmla="*/ 31 w 204"/>
                  <a:gd name="T51" fmla="*/ 60 h 204"/>
                  <a:gd name="T52" fmla="*/ 20 w 204"/>
                  <a:gd name="T53" fmla="*/ 89 h 204"/>
                  <a:gd name="T54" fmla="*/ 19 w 204"/>
                  <a:gd name="T55" fmla="*/ 107 h 204"/>
                  <a:gd name="T56" fmla="*/ 35 w 204"/>
                  <a:gd name="T57" fmla="*/ 152 h 204"/>
                  <a:gd name="T58" fmla="*/ 70 w 204"/>
                  <a:gd name="T59" fmla="*/ 179 h 204"/>
                  <a:gd name="T60" fmla="*/ 102 w 204"/>
                  <a:gd name="T61" fmla="*/ 204 h 204"/>
                  <a:gd name="T62" fmla="*/ 83 w 204"/>
                  <a:gd name="T63" fmla="*/ 203 h 204"/>
                  <a:gd name="T64" fmla="*/ 55 w 204"/>
                  <a:gd name="T65" fmla="*/ 194 h 204"/>
                  <a:gd name="T66" fmla="*/ 32 w 204"/>
                  <a:gd name="T67" fmla="*/ 176 h 204"/>
                  <a:gd name="T68" fmla="*/ 13 w 204"/>
                  <a:gd name="T69" fmla="*/ 154 h 204"/>
                  <a:gd name="T70" fmla="*/ 3 w 204"/>
                  <a:gd name="T71" fmla="*/ 127 h 204"/>
                  <a:gd name="T72" fmla="*/ 0 w 204"/>
                  <a:gd name="T73" fmla="*/ 108 h 204"/>
                  <a:gd name="T74" fmla="*/ 3 w 204"/>
                  <a:gd name="T75" fmla="*/ 77 h 204"/>
                  <a:gd name="T76" fmla="*/ 15 w 204"/>
                  <a:gd name="T77" fmla="*/ 50 h 204"/>
                  <a:gd name="T78" fmla="*/ 32 w 204"/>
                  <a:gd name="T79" fmla="*/ 27 h 204"/>
                  <a:gd name="T80" fmla="*/ 57 w 204"/>
                  <a:gd name="T81" fmla="*/ 11 h 204"/>
                  <a:gd name="T82" fmla="*/ 87 w 204"/>
                  <a:gd name="T83" fmla="*/ 1 h 2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4"/>
                  <a:gd name="T127" fmla="*/ 0 h 204"/>
                  <a:gd name="T128" fmla="*/ 204 w 204"/>
                  <a:gd name="T129" fmla="*/ 204 h 2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4" h="204">
                    <a:moveTo>
                      <a:pt x="102" y="0"/>
                    </a:moveTo>
                    <a:lnTo>
                      <a:pt x="102" y="0"/>
                    </a:lnTo>
                    <a:lnTo>
                      <a:pt x="112" y="0"/>
                    </a:lnTo>
                    <a:lnTo>
                      <a:pt x="122" y="1"/>
                    </a:lnTo>
                    <a:lnTo>
                      <a:pt x="131" y="4"/>
                    </a:lnTo>
                    <a:lnTo>
                      <a:pt x="141" y="8"/>
                    </a:lnTo>
                    <a:lnTo>
                      <a:pt x="149" y="11"/>
                    </a:lnTo>
                    <a:lnTo>
                      <a:pt x="157" y="16"/>
                    </a:lnTo>
                    <a:lnTo>
                      <a:pt x="165" y="22"/>
                    </a:lnTo>
                    <a:lnTo>
                      <a:pt x="172" y="28"/>
                    </a:lnTo>
                    <a:lnTo>
                      <a:pt x="179" y="35"/>
                    </a:lnTo>
                    <a:lnTo>
                      <a:pt x="185" y="42"/>
                    </a:lnTo>
                    <a:lnTo>
                      <a:pt x="190" y="50"/>
                    </a:lnTo>
                    <a:lnTo>
                      <a:pt x="195" y="58"/>
                    </a:lnTo>
                    <a:lnTo>
                      <a:pt x="199" y="68"/>
                    </a:lnTo>
                    <a:lnTo>
                      <a:pt x="202" y="77"/>
                    </a:lnTo>
                    <a:lnTo>
                      <a:pt x="203" y="87"/>
                    </a:lnTo>
                    <a:lnTo>
                      <a:pt x="204" y="96"/>
                    </a:lnTo>
                    <a:lnTo>
                      <a:pt x="204" y="96"/>
                    </a:lnTo>
                    <a:lnTo>
                      <a:pt x="204" y="107"/>
                    </a:lnTo>
                    <a:lnTo>
                      <a:pt x="203" y="118"/>
                    </a:lnTo>
                    <a:lnTo>
                      <a:pt x="202" y="127"/>
                    </a:lnTo>
                    <a:lnTo>
                      <a:pt x="199" y="137"/>
                    </a:lnTo>
                    <a:lnTo>
                      <a:pt x="195" y="146"/>
                    </a:lnTo>
                    <a:lnTo>
                      <a:pt x="190" y="154"/>
                    </a:lnTo>
                    <a:lnTo>
                      <a:pt x="184" y="162"/>
                    </a:lnTo>
                    <a:lnTo>
                      <a:pt x="179" y="171"/>
                    </a:lnTo>
                    <a:lnTo>
                      <a:pt x="172" y="177"/>
                    </a:lnTo>
                    <a:lnTo>
                      <a:pt x="164" y="184"/>
                    </a:lnTo>
                    <a:lnTo>
                      <a:pt x="156" y="190"/>
                    </a:lnTo>
                    <a:lnTo>
                      <a:pt x="148" y="194"/>
                    </a:lnTo>
                    <a:lnTo>
                      <a:pt x="138" y="198"/>
                    </a:lnTo>
                    <a:lnTo>
                      <a:pt x="129" y="202"/>
                    </a:lnTo>
                    <a:lnTo>
                      <a:pt x="118" y="203"/>
                    </a:lnTo>
                    <a:lnTo>
                      <a:pt x="108" y="204"/>
                    </a:lnTo>
                    <a:lnTo>
                      <a:pt x="108" y="204"/>
                    </a:lnTo>
                    <a:lnTo>
                      <a:pt x="102" y="204"/>
                    </a:lnTo>
                    <a:lnTo>
                      <a:pt x="102" y="185"/>
                    </a:lnTo>
                    <a:lnTo>
                      <a:pt x="102" y="185"/>
                    </a:lnTo>
                    <a:lnTo>
                      <a:pt x="107" y="185"/>
                    </a:lnTo>
                    <a:lnTo>
                      <a:pt x="107" y="185"/>
                    </a:lnTo>
                    <a:lnTo>
                      <a:pt x="107" y="185"/>
                    </a:lnTo>
                    <a:lnTo>
                      <a:pt x="115" y="184"/>
                    </a:lnTo>
                    <a:lnTo>
                      <a:pt x="123" y="183"/>
                    </a:lnTo>
                    <a:lnTo>
                      <a:pt x="131" y="180"/>
                    </a:lnTo>
                    <a:lnTo>
                      <a:pt x="138" y="177"/>
                    </a:lnTo>
                    <a:lnTo>
                      <a:pt x="152" y="169"/>
                    </a:lnTo>
                    <a:lnTo>
                      <a:pt x="164" y="158"/>
                    </a:lnTo>
                    <a:lnTo>
                      <a:pt x="173" y="145"/>
                    </a:lnTo>
                    <a:lnTo>
                      <a:pt x="180" y="130"/>
                    </a:lnTo>
                    <a:lnTo>
                      <a:pt x="183" y="123"/>
                    </a:lnTo>
                    <a:lnTo>
                      <a:pt x="184" y="115"/>
                    </a:lnTo>
                    <a:lnTo>
                      <a:pt x="185" y="107"/>
                    </a:lnTo>
                    <a:lnTo>
                      <a:pt x="185" y="97"/>
                    </a:lnTo>
                    <a:lnTo>
                      <a:pt x="185" y="97"/>
                    </a:lnTo>
                    <a:lnTo>
                      <a:pt x="183" y="81"/>
                    </a:lnTo>
                    <a:lnTo>
                      <a:pt x="177" y="66"/>
                    </a:lnTo>
                    <a:lnTo>
                      <a:pt x="169" y="53"/>
                    </a:lnTo>
                    <a:lnTo>
                      <a:pt x="160" y="42"/>
                    </a:lnTo>
                    <a:lnTo>
                      <a:pt x="148" y="32"/>
                    </a:lnTo>
                    <a:lnTo>
                      <a:pt x="133" y="26"/>
                    </a:lnTo>
                    <a:lnTo>
                      <a:pt x="118" y="20"/>
                    </a:lnTo>
                    <a:lnTo>
                      <a:pt x="102" y="19"/>
                    </a:lnTo>
                    <a:lnTo>
                      <a:pt x="102" y="0"/>
                    </a:lnTo>
                    <a:close/>
                    <a:moveTo>
                      <a:pt x="96" y="0"/>
                    </a:moveTo>
                    <a:lnTo>
                      <a:pt x="96" y="0"/>
                    </a:lnTo>
                    <a:lnTo>
                      <a:pt x="102" y="0"/>
                    </a:lnTo>
                    <a:lnTo>
                      <a:pt x="102" y="19"/>
                    </a:lnTo>
                    <a:lnTo>
                      <a:pt x="102" y="19"/>
                    </a:lnTo>
                    <a:lnTo>
                      <a:pt x="97" y="19"/>
                    </a:lnTo>
                    <a:lnTo>
                      <a:pt x="97" y="19"/>
                    </a:lnTo>
                    <a:lnTo>
                      <a:pt x="89" y="20"/>
                    </a:lnTo>
                    <a:lnTo>
                      <a:pt x="81" y="22"/>
                    </a:lnTo>
                    <a:lnTo>
                      <a:pt x="73" y="24"/>
                    </a:lnTo>
                    <a:lnTo>
                      <a:pt x="66" y="27"/>
                    </a:lnTo>
                    <a:lnTo>
                      <a:pt x="51" y="37"/>
                    </a:lnTo>
                    <a:lnTo>
                      <a:pt x="41" y="46"/>
                    </a:lnTo>
                    <a:lnTo>
                      <a:pt x="31" y="60"/>
                    </a:lnTo>
                    <a:lnTo>
                      <a:pt x="24" y="74"/>
                    </a:lnTo>
                    <a:lnTo>
                      <a:pt x="22" y="81"/>
                    </a:lnTo>
                    <a:lnTo>
                      <a:pt x="20" y="89"/>
                    </a:lnTo>
                    <a:lnTo>
                      <a:pt x="19" y="99"/>
                    </a:lnTo>
                    <a:lnTo>
                      <a:pt x="19" y="107"/>
                    </a:lnTo>
                    <a:lnTo>
                      <a:pt x="19" y="107"/>
                    </a:lnTo>
                    <a:lnTo>
                      <a:pt x="22" y="123"/>
                    </a:lnTo>
                    <a:lnTo>
                      <a:pt x="27" y="138"/>
                    </a:lnTo>
                    <a:lnTo>
                      <a:pt x="35" y="152"/>
                    </a:lnTo>
                    <a:lnTo>
                      <a:pt x="45" y="162"/>
                    </a:lnTo>
                    <a:lnTo>
                      <a:pt x="57" y="172"/>
                    </a:lnTo>
                    <a:lnTo>
                      <a:pt x="70" y="179"/>
                    </a:lnTo>
                    <a:lnTo>
                      <a:pt x="87" y="184"/>
                    </a:lnTo>
                    <a:lnTo>
                      <a:pt x="102" y="185"/>
                    </a:lnTo>
                    <a:lnTo>
                      <a:pt x="102" y="204"/>
                    </a:lnTo>
                    <a:lnTo>
                      <a:pt x="102" y="204"/>
                    </a:lnTo>
                    <a:lnTo>
                      <a:pt x="92" y="204"/>
                    </a:lnTo>
                    <a:lnTo>
                      <a:pt x="83" y="203"/>
                    </a:lnTo>
                    <a:lnTo>
                      <a:pt x="73" y="200"/>
                    </a:lnTo>
                    <a:lnTo>
                      <a:pt x="64" y="198"/>
                    </a:lnTo>
                    <a:lnTo>
                      <a:pt x="55" y="194"/>
                    </a:lnTo>
                    <a:lnTo>
                      <a:pt x="47" y="188"/>
                    </a:lnTo>
                    <a:lnTo>
                      <a:pt x="39" y="183"/>
                    </a:lnTo>
                    <a:lnTo>
                      <a:pt x="32" y="176"/>
                    </a:lnTo>
                    <a:lnTo>
                      <a:pt x="26" y="169"/>
                    </a:lnTo>
                    <a:lnTo>
                      <a:pt x="19" y="162"/>
                    </a:lnTo>
                    <a:lnTo>
                      <a:pt x="13" y="154"/>
                    </a:lnTo>
                    <a:lnTo>
                      <a:pt x="9" y="146"/>
                    </a:lnTo>
                    <a:lnTo>
                      <a:pt x="5" y="137"/>
                    </a:lnTo>
                    <a:lnTo>
                      <a:pt x="3" y="127"/>
                    </a:lnTo>
                    <a:lnTo>
                      <a:pt x="1" y="118"/>
                    </a:lnTo>
                    <a:lnTo>
                      <a:pt x="0" y="108"/>
                    </a:lnTo>
                    <a:lnTo>
                      <a:pt x="0" y="108"/>
                    </a:lnTo>
                    <a:lnTo>
                      <a:pt x="0" y="97"/>
                    </a:lnTo>
                    <a:lnTo>
                      <a:pt x="1" y="87"/>
                    </a:lnTo>
                    <a:lnTo>
                      <a:pt x="3" y="77"/>
                    </a:lnTo>
                    <a:lnTo>
                      <a:pt x="5" y="68"/>
                    </a:lnTo>
                    <a:lnTo>
                      <a:pt x="9" y="58"/>
                    </a:lnTo>
                    <a:lnTo>
                      <a:pt x="15" y="50"/>
                    </a:lnTo>
                    <a:lnTo>
                      <a:pt x="20" y="42"/>
                    </a:lnTo>
                    <a:lnTo>
                      <a:pt x="26" y="34"/>
                    </a:lnTo>
                    <a:lnTo>
                      <a:pt x="32" y="27"/>
                    </a:lnTo>
                    <a:lnTo>
                      <a:pt x="41" y="20"/>
                    </a:lnTo>
                    <a:lnTo>
                      <a:pt x="49" y="15"/>
                    </a:lnTo>
                    <a:lnTo>
                      <a:pt x="57" y="11"/>
                    </a:lnTo>
                    <a:lnTo>
                      <a:pt x="66" y="7"/>
                    </a:lnTo>
                    <a:lnTo>
                      <a:pt x="76" y="3"/>
                    </a:lnTo>
                    <a:lnTo>
                      <a:pt x="87" y="1"/>
                    </a:lnTo>
                    <a:lnTo>
                      <a:pt x="96" y="0"/>
                    </a:lnTo>
                    <a:lnTo>
                      <a:pt x="96"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88" name="Freeform 138"/>
              <p:cNvSpPr>
                <a:spLocks noChangeArrowheads="1"/>
              </p:cNvSpPr>
              <p:nvPr/>
            </p:nvSpPr>
            <p:spPr bwMode="auto">
              <a:xfrm>
                <a:off x="147638" y="304800"/>
                <a:ext cx="52388" cy="161925"/>
              </a:xfrm>
              <a:custGeom>
                <a:avLst/>
                <a:gdLst>
                  <a:gd name="T0" fmla="*/ 6 w 33"/>
                  <a:gd name="T1" fmla="*/ 102 h 102"/>
                  <a:gd name="T2" fmla="*/ 33 w 33"/>
                  <a:gd name="T3" fmla="*/ 100 h 102"/>
                  <a:gd name="T4" fmla="*/ 27 w 33"/>
                  <a:gd name="T5" fmla="*/ 0 h 102"/>
                  <a:gd name="T6" fmla="*/ 0 w 33"/>
                  <a:gd name="T7" fmla="*/ 2 h 102"/>
                  <a:gd name="T8" fmla="*/ 6 w 33"/>
                  <a:gd name="T9" fmla="*/ 102 h 102"/>
                  <a:gd name="T10" fmla="*/ 0 60000 65536"/>
                  <a:gd name="T11" fmla="*/ 0 60000 65536"/>
                  <a:gd name="T12" fmla="*/ 0 60000 65536"/>
                  <a:gd name="T13" fmla="*/ 0 60000 65536"/>
                  <a:gd name="T14" fmla="*/ 0 60000 65536"/>
                  <a:gd name="T15" fmla="*/ 0 w 33"/>
                  <a:gd name="T16" fmla="*/ 0 h 102"/>
                  <a:gd name="T17" fmla="*/ 33 w 33"/>
                  <a:gd name="T18" fmla="*/ 102 h 102"/>
                </a:gdLst>
                <a:ahLst/>
                <a:cxnLst>
                  <a:cxn ang="T10">
                    <a:pos x="T0" y="T1"/>
                  </a:cxn>
                  <a:cxn ang="T11">
                    <a:pos x="T2" y="T3"/>
                  </a:cxn>
                  <a:cxn ang="T12">
                    <a:pos x="T4" y="T5"/>
                  </a:cxn>
                  <a:cxn ang="T13">
                    <a:pos x="T6" y="T7"/>
                  </a:cxn>
                  <a:cxn ang="T14">
                    <a:pos x="T8" y="T9"/>
                  </a:cxn>
                </a:cxnLst>
                <a:rect l="T15" t="T16" r="T17" b="T18"/>
                <a:pathLst>
                  <a:path w="33" h="102">
                    <a:moveTo>
                      <a:pt x="6" y="102"/>
                    </a:moveTo>
                    <a:lnTo>
                      <a:pt x="33" y="100"/>
                    </a:lnTo>
                    <a:lnTo>
                      <a:pt x="27" y="0"/>
                    </a:lnTo>
                    <a:lnTo>
                      <a:pt x="0" y="2"/>
                    </a:lnTo>
                    <a:lnTo>
                      <a:pt x="6" y="102"/>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89" name="Freeform 139"/>
              <p:cNvSpPr>
                <a:spLocks noChangeArrowheads="1"/>
              </p:cNvSpPr>
              <p:nvPr/>
            </p:nvSpPr>
            <p:spPr bwMode="auto">
              <a:xfrm>
                <a:off x="139700" y="357187"/>
                <a:ext cx="77788" cy="219075"/>
              </a:xfrm>
              <a:custGeom>
                <a:avLst/>
                <a:gdLst>
                  <a:gd name="T0" fmla="*/ 5 w 49"/>
                  <a:gd name="T1" fmla="*/ 116 h 138"/>
                  <a:gd name="T2" fmla="*/ 5 w 49"/>
                  <a:gd name="T3" fmla="*/ 116 h 138"/>
                  <a:gd name="T4" fmla="*/ 5 w 49"/>
                  <a:gd name="T5" fmla="*/ 122 h 138"/>
                  <a:gd name="T6" fmla="*/ 7 w 49"/>
                  <a:gd name="T7" fmla="*/ 126 h 138"/>
                  <a:gd name="T8" fmla="*/ 9 w 49"/>
                  <a:gd name="T9" fmla="*/ 128 h 138"/>
                  <a:gd name="T10" fmla="*/ 12 w 49"/>
                  <a:gd name="T11" fmla="*/ 132 h 138"/>
                  <a:gd name="T12" fmla="*/ 16 w 49"/>
                  <a:gd name="T13" fmla="*/ 134 h 138"/>
                  <a:gd name="T14" fmla="*/ 19 w 49"/>
                  <a:gd name="T15" fmla="*/ 136 h 138"/>
                  <a:gd name="T16" fmla="*/ 23 w 49"/>
                  <a:gd name="T17" fmla="*/ 138 h 138"/>
                  <a:gd name="T18" fmla="*/ 28 w 49"/>
                  <a:gd name="T19" fmla="*/ 138 h 138"/>
                  <a:gd name="T20" fmla="*/ 28 w 49"/>
                  <a:gd name="T21" fmla="*/ 138 h 138"/>
                  <a:gd name="T22" fmla="*/ 32 w 49"/>
                  <a:gd name="T23" fmla="*/ 136 h 138"/>
                  <a:gd name="T24" fmla="*/ 37 w 49"/>
                  <a:gd name="T25" fmla="*/ 135 h 138"/>
                  <a:gd name="T26" fmla="*/ 41 w 49"/>
                  <a:gd name="T27" fmla="*/ 132 h 138"/>
                  <a:gd name="T28" fmla="*/ 43 w 49"/>
                  <a:gd name="T29" fmla="*/ 130 h 138"/>
                  <a:gd name="T30" fmla="*/ 46 w 49"/>
                  <a:gd name="T31" fmla="*/ 127 h 138"/>
                  <a:gd name="T32" fmla="*/ 47 w 49"/>
                  <a:gd name="T33" fmla="*/ 123 h 138"/>
                  <a:gd name="T34" fmla="*/ 49 w 49"/>
                  <a:gd name="T35" fmla="*/ 119 h 138"/>
                  <a:gd name="T36" fmla="*/ 49 w 49"/>
                  <a:gd name="T37" fmla="*/ 115 h 138"/>
                  <a:gd name="T38" fmla="*/ 43 w 49"/>
                  <a:gd name="T39" fmla="*/ 20 h 138"/>
                  <a:gd name="T40" fmla="*/ 43 w 49"/>
                  <a:gd name="T41" fmla="*/ 20 h 138"/>
                  <a:gd name="T42" fmla="*/ 43 w 49"/>
                  <a:gd name="T43" fmla="*/ 16 h 138"/>
                  <a:gd name="T44" fmla="*/ 42 w 49"/>
                  <a:gd name="T45" fmla="*/ 12 h 138"/>
                  <a:gd name="T46" fmla="*/ 39 w 49"/>
                  <a:gd name="T47" fmla="*/ 8 h 138"/>
                  <a:gd name="T48" fmla="*/ 37 w 49"/>
                  <a:gd name="T49" fmla="*/ 5 h 138"/>
                  <a:gd name="T50" fmla="*/ 34 w 49"/>
                  <a:gd name="T51" fmla="*/ 2 h 138"/>
                  <a:gd name="T52" fmla="*/ 30 w 49"/>
                  <a:gd name="T53" fmla="*/ 1 h 138"/>
                  <a:gd name="T54" fmla="*/ 26 w 49"/>
                  <a:gd name="T55" fmla="*/ 0 h 138"/>
                  <a:gd name="T56" fmla="*/ 20 w 49"/>
                  <a:gd name="T57" fmla="*/ 0 h 138"/>
                  <a:gd name="T58" fmla="*/ 20 w 49"/>
                  <a:gd name="T59" fmla="*/ 0 h 138"/>
                  <a:gd name="T60" fmla="*/ 16 w 49"/>
                  <a:gd name="T61" fmla="*/ 0 h 138"/>
                  <a:gd name="T62" fmla="*/ 12 w 49"/>
                  <a:gd name="T63" fmla="*/ 1 h 138"/>
                  <a:gd name="T64" fmla="*/ 8 w 49"/>
                  <a:gd name="T65" fmla="*/ 4 h 138"/>
                  <a:gd name="T66" fmla="*/ 5 w 49"/>
                  <a:gd name="T67" fmla="*/ 6 h 138"/>
                  <a:gd name="T68" fmla="*/ 3 w 49"/>
                  <a:gd name="T69" fmla="*/ 11 h 138"/>
                  <a:gd name="T70" fmla="*/ 1 w 49"/>
                  <a:gd name="T71" fmla="*/ 15 h 138"/>
                  <a:gd name="T72" fmla="*/ 0 w 49"/>
                  <a:gd name="T73" fmla="*/ 19 h 138"/>
                  <a:gd name="T74" fmla="*/ 0 w 49"/>
                  <a:gd name="T75" fmla="*/ 23 h 138"/>
                  <a:gd name="T76" fmla="*/ 5 w 49"/>
                  <a:gd name="T77" fmla="*/ 116 h 1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9"/>
                  <a:gd name="T118" fmla="*/ 0 h 138"/>
                  <a:gd name="T119" fmla="*/ 49 w 49"/>
                  <a:gd name="T120" fmla="*/ 138 h 1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9" h="138">
                    <a:moveTo>
                      <a:pt x="5" y="116"/>
                    </a:moveTo>
                    <a:lnTo>
                      <a:pt x="5" y="116"/>
                    </a:lnTo>
                    <a:lnTo>
                      <a:pt x="5" y="122"/>
                    </a:lnTo>
                    <a:lnTo>
                      <a:pt x="7" y="126"/>
                    </a:lnTo>
                    <a:lnTo>
                      <a:pt x="9" y="128"/>
                    </a:lnTo>
                    <a:lnTo>
                      <a:pt x="12" y="132"/>
                    </a:lnTo>
                    <a:lnTo>
                      <a:pt x="16" y="134"/>
                    </a:lnTo>
                    <a:lnTo>
                      <a:pt x="19" y="136"/>
                    </a:lnTo>
                    <a:lnTo>
                      <a:pt x="23" y="138"/>
                    </a:lnTo>
                    <a:lnTo>
                      <a:pt x="28" y="138"/>
                    </a:lnTo>
                    <a:lnTo>
                      <a:pt x="28" y="138"/>
                    </a:lnTo>
                    <a:lnTo>
                      <a:pt x="32" y="136"/>
                    </a:lnTo>
                    <a:lnTo>
                      <a:pt x="37" y="135"/>
                    </a:lnTo>
                    <a:lnTo>
                      <a:pt x="41" y="132"/>
                    </a:lnTo>
                    <a:lnTo>
                      <a:pt x="43" y="130"/>
                    </a:lnTo>
                    <a:lnTo>
                      <a:pt x="46" y="127"/>
                    </a:lnTo>
                    <a:lnTo>
                      <a:pt x="47" y="123"/>
                    </a:lnTo>
                    <a:lnTo>
                      <a:pt x="49" y="119"/>
                    </a:lnTo>
                    <a:lnTo>
                      <a:pt x="49" y="115"/>
                    </a:lnTo>
                    <a:lnTo>
                      <a:pt x="43" y="20"/>
                    </a:lnTo>
                    <a:lnTo>
                      <a:pt x="43" y="20"/>
                    </a:lnTo>
                    <a:lnTo>
                      <a:pt x="43" y="16"/>
                    </a:lnTo>
                    <a:lnTo>
                      <a:pt x="42" y="12"/>
                    </a:lnTo>
                    <a:lnTo>
                      <a:pt x="39" y="8"/>
                    </a:lnTo>
                    <a:lnTo>
                      <a:pt x="37" y="5"/>
                    </a:lnTo>
                    <a:lnTo>
                      <a:pt x="34" y="2"/>
                    </a:lnTo>
                    <a:lnTo>
                      <a:pt x="30" y="1"/>
                    </a:lnTo>
                    <a:lnTo>
                      <a:pt x="26" y="0"/>
                    </a:lnTo>
                    <a:lnTo>
                      <a:pt x="20" y="0"/>
                    </a:lnTo>
                    <a:lnTo>
                      <a:pt x="20" y="0"/>
                    </a:lnTo>
                    <a:lnTo>
                      <a:pt x="16" y="0"/>
                    </a:lnTo>
                    <a:lnTo>
                      <a:pt x="12" y="1"/>
                    </a:lnTo>
                    <a:lnTo>
                      <a:pt x="8" y="4"/>
                    </a:lnTo>
                    <a:lnTo>
                      <a:pt x="5" y="6"/>
                    </a:lnTo>
                    <a:lnTo>
                      <a:pt x="3" y="11"/>
                    </a:lnTo>
                    <a:lnTo>
                      <a:pt x="1" y="15"/>
                    </a:lnTo>
                    <a:lnTo>
                      <a:pt x="0" y="19"/>
                    </a:lnTo>
                    <a:lnTo>
                      <a:pt x="0" y="23"/>
                    </a:lnTo>
                    <a:lnTo>
                      <a:pt x="5" y="11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sp>
          <p:nvSpPr>
            <p:cNvPr id="23" name="Freeform 140"/>
            <p:cNvSpPr>
              <a:spLocks noChangeArrowheads="1"/>
            </p:cNvSpPr>
            <p:nvPr/>
          </p:nvSpPr>
          <p:spPr bwMode="auto">
            <a:xfrm>
              <a:off x="4273223" y="571486"/>
              <a:ext cx="338173" cy="281673"/>
            </a:xfrm>
            <a:custGeom>
              <a:avLst/>
              <a:gdLst>
                <a:gd name="T0" fmla="*/ 2147483647 w 325"/>
                <a:gd name="T1" fmla="*/ 2147483647 h 265"/>
                <a:gd name="T2" fmla="*/ 2147483647 w 325"/>
                <a:gd name="T3" fmla="*/ 2147483647 h 265"/>
                <a:gd name="T4" fmla="*/ 2147483647 w 325"/>
                <a:gd name="T5" fmla="*/ 2147483647 h 265"/>
                <a:gd name="T6" fmla="*/ 2147483647 w 325"/>
                <a:gd name="T7" fmla="*/ 2147483647 h 265"/>
                <a:gd name="T8" fmla="*/ 2147483647 w 325"/>
                <a:gd name="T9" fmla="*/ 2147483647 h 265"/>
                <a:gd name="T10" fmla="*/ 2147483647 w 325"/>
                <a:gd name="T11" fmla="*/ 2147483647 h 265"/>
                <a:gd name="T12" fmla="*/ 2147483647 w 325"/>
                <a:gd name="T13" fmla="*/ 2147483647 h 265"/>
                <a:gd name="T14" fmla="*/ 2147483647 w 325"/>
                <a:gd name="T15" fmla="*/ 2147483647 h 265"/>
                <a:gd name="T16" fmla="*/ 2147483647 w 325"/>
                <a:gd name="T17" fmla="*/ 2147483647 h 265"/>
                <a:gd name="T18" fmla="*/ 2147483647 w 325"/>
                <a:gd name="T19" fmla="*/ 2147483647 h 265"/>
                <a:gd name="T20" fmla="*/ 2147483647 w 325"/>
                <a:gd name="T21" fmla="*/ 2147483647 h 265"/>
                <a:gd name="T22" fmla="*/ 2147483647 w 325"/>
                <a:gd name="T23" fmla="*/ 2147483647 h 265"/>
                <a:gd name="T24" fmla="*/ 2147483647 w 325"/>
                <a:gd name="T25" fmla="*/ 2147483647 h 265"/>
                <a:gd name="T26" fmla="*/ 2147483647 w 325"/>
                <a:gd name="T27" fmla="*/ 2147483647 h 265"/>
                <a:gd name="T28" fmla="*/ 2147483647 w 325"/>
                <a:gd name="T29" fmla="*/ 2147483647 h 265"/>
                <a:gd name="T30" fmla="*/ 2147483647 w 325"/>
                <a:gd name="T31" fmla="*/ 2147483647 h 265"/>
                <a:gd name="T32" fmla="*/ 2147483647 w 325"/>
                <a:gd name="T33" fmla="*/ 2147483647 h 265"/>
                <a:gd name="T34" fmla="*/ 2147483647 w 325"/>
                <a:gd name="T35" fmla="*/ 2147483647 h 265"/>
                <a:gd name="T36" fmla="*/ 2147483647 w 325"/>
                <a:gd name="T37" fmla="*/ 2147483647 h 265"/>
                <a:gd name="T38" fmla="*/ 2147483647 w 325"/>
                <a:gd name="T39" fmla="*/ 2147483647 h 265"/>
                <a:gd name="T40" fmla="*/ 2147483647 w 325"/>
                <a:gd name="T41" fmla="*/ 2147483647 h 265"/>
                <a:gd name="T42" fmla="*/ 2147483647 w 325"/>
                <a:gd name="T43" fmla="*/ 0 h 265"/>
                <a:gd name="T44" fmla="*/ 2147483647 w 325"/>
                <a:gd name="T45" fmla="*/ 0 h 265"/>
                <a:gd name="T46" fmla="*/ 2147483647 w 325"/>
                <a:gd name="T47" fmla="*/ 2147483647 h 265"/>
                <a:gd name="T48" fmla="*/ 2147483647 w 325"/>
                <a:gd name="T49" fmla="*/ 2147483647 h 265"/>
                <a:gd name="T50" fmla="*/ 2147483647 w 325"/>
                <a:gd name="T51" fmla="*/ 2147483647 h 265"/>
                <a:gd name="T52" fmla="*/ 2147483647 w 325"/>
                <a:gd name="T53" fmla="*/ 2147483647 h 265"/>
                <a:gd name="T54" fmla="*/ 2147483647 w 325"/>
                <a:gd name="T55" fmla="*/ 2147483647 h 265"/>
                <a:gd name="T56" fmla="*/ 0 w 325"/>
                <a:gd name="T57" fmla="*/ 2147483647 h 265"/>
                <a:gd name="T58" fmla="*/ 0 w 325"/>
                <a:gd name="T59" fmla="*/ 2147483647 h 265"/>
                <a:gd name="T60" fmla="*/ 2147483647 w 325"/>
                <a:gd name="T61" fmla="*/ 2147483647 h 2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5"/>
                <a:gd name="T94" fmla="*/ 0 h 265"/>
                <a:gd name="T95" fmla="*/ 325 w 325"/>
                <a:gd name="T96" fmla="*/ 265 h 26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5" h="265">
                  <a:moveTo>
                    <a:pt x="166" y="265"/>
                  </a:moveTo>
                  <a:lnTo>
                    <a:pt x="166" y="265"/>
                  </a:lnTo>
                  <a:lnTo>
                    <a:pt x="169" y="263"/>
                  </a:lnTo>
                  <a:lnTo>
                    <a:pt x="177" y="257"/>
                  </a:lnTo>
                  <a:lnTo>
                    <a:pt x="189" y="250"/>
                  </a:lnTo>
                  <a:lnTo>
                    <a:pt x="198" y="246"/>
                  </a:lnTo>
                  <a:lnTo>
                    <a:pt x="207" y="244"/>
                  </a:lnTo>
                  <a:lnTo>
                    <a:pt x="218" y="241"/>
                  </a:lnTo>
                  <a:lnTo>
                    <a:pt x="230" y="240"/>
                  </a:lnTo>
                  <a:lnTo>
                    <a:pt x="242" y="240"/>
                  </a:lnTo>
                  <a:lnTo>
                    <a:pt x="257" y="241"/>
                  </a:lnTo>
                  <a:lnTo>
                    <a:pt x="272" y="242"/>
                  </a:lnTo>
                  <a:lnTo>
                    <a:pt x="288" y="248"/>
                  </a:lnTo>
                  <a:lnTo>
                    <a:pt x="306" y="255"/>
                  </a:lnTo>
                  <a:lnTo>
                    <a:pt x="325" y="263"/>
                  </a:lnTo>
                  <a:lnTo>
                    <a:pt x="325" y="26"/>
                  </a:lnTo>
                  <a:lnTo>
                    <a:pt x="307" y="18"/>
                  </a:lnTo>
                  <a:lnTo>
                    <a:pt x="288" y="9"/>
                  </a:lnTo>
                  <a:lnTo>
                    <a:pt x="265" y="4"/>
                  </a:lnTo>
                  <a:lnTo>
                    <a:pt x="253" y="1"/>
                  </a:lnTo>
                  <a:lnTo>
                    <a:pt x="240" y="0"/>
                  </a:lnTo>
                  <a:lnTo>
                    <a:pt x="226" y="0"/>
                  </a:lnTo>
                  <a:lnTo>
                    <a:pt x="212" y="1"/>
                  </a:lnTo>
                  <a:lnTo>
                    <a:pt x="199" y="4"/>
                  </a:lnTo>
                  <a:lnTo>
                    <a:pt x="187" y="8"/>
                  </a:lnTo>
                  <a:lnTo>
                    <a:pt x="175" y="16"/>
                  </a:lnTo>
                  <a:lnTo>
                    <a:pt x="162" y="26"/>
                  </a:lnTo>
                  <a:lnTo>
                    <a:pt x="0" y="26"/>
                  </a:lnTo>
                  <a:lnTo>
                    <a:pt x="0" y="264"/>
                  </a:lnTo>
                  <a:lnTo>
                    <a:pt x="166" y="265"/>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24" name="Freeform 141"/>
            <p:cNvSpPr>
              <a:spLocks noEditPoints="1" noChangeArrowheads="1"/>
            </p:cNvSpPr>
            <p:nvPr/>
          </p:nvSpPr>
          <p:spPr bwMode="auto">
            <a:xfrm>
              <a:off x="4300277" y="2294476"/>
              <a:ext cx="412051" cy="347575"/>
            </a:xfrm>
            <a:custGeom>
              <a:avLst/>
              <a:gdLst>
                <a:gd name="T0" fmla="*/ 2147483647 w 396"/>
                <a:gd name="T1" fmla="*/ 0 h 327"/>
                <a:gd name="T2" fmla="*/ 2147483647 w 396"/>
                <a:gd name="T3" fmla="*/ 2147483647 h 327"/>
                <a:gd name="T4" fmla="*/ 2147483647 w 396"/>
                <a:gd name="T5" fmla="*/ 2147483647 h 327"/>
                <a:gd name="T6" fmla="*/ 2147483647 w 396"/>
                <a:gd name="T7" fmla="*/ 2147483647 h 327"/>
                <a:gd name="T8" fmla="*/ 2147483647 w 396"/>
                <a:gd name="T9" fmla="*/ 2147483647 h 327"/>
                <a:gd name="T10" fmla="*/ 2147483647 w 396"/>
                <a:gd name="T11" fmla="*/ 2147483647 h 327"/>
                <a:gd name="T12" fmla="*/ 2147483647 w 396"/>
                <a:gd name="T13" fmla="*/ 2147483647 h 327"/>
                <a:gd name="T14" fmla="*/ 2147483647 w 396"/>
                <a:gd name="T15" fmla="*/ 2147483647 h 327"/>
                <a:gd name="T16" fmla="*/ 2147483647 w 396"/>
                <a:gd name="T17" fmla="*/ 2147483647 h 327"/>
                <a:gd name="T18" fmla="*/ 2147483647 w 396"/>
                <a:gd name="T19" fmla="*/ 2147483647 h 327"/>
                <a:gd name="T20" fmla="*/ 2147483647 w 396"/>
                <a:gd name="T21" fmla="*/ 2147483647 h 327"/>
                <a:gd name="T22" fmla="*/ 2147483647 w 396"/>
                <a:gd name="T23" fmla="*/ 2147483647 h 327"/>
                <a:gd name="T24" fmla="*/ 2147483647 w 396"/>
                <a:gd name="T25" fmla="*/ 2147483647 h 327"/>
                <a:gd name="T26" fmla="*/ 2147483647 w 396"/>
                <a:gd name="T27" fmla="*/ 2147483647 h 327"/>
                <a:gd name="T28" fmla="*/ 2147483647 w 396"/>
                <a:gd name="T29" fmla="*/ 2147483647 h 327"/>
                <a:gd name="T30" fmla="*/ 2147483647 w 396"/>
                <a:gd name="T31" fmla="*/ 2147483647 h 327"/>
                <a:gd name="T32" fmla="*/ 2147483647 w 396"/>
                <a:gd name="T33" fmla="*/ 2147483647 h 327"/>
                <a:gd name="T34" fmla="*/ 2147483647 w 396"/>
                <a:gd name="T35" fmla="*/ 2147483647 h 327"/>
                <a:gd name="T36" fmla="*/ 2147483647 w 396"/>
                <a:gd name="T37" fmla="*/ 2147483647 h 327"/>
                <a:gd name="T38" fmla="*/ 2147483647 w 396"/>
                <a:gd name="T39" fmla="*/ 2147483647 h 327"/>
                <a:gd name="T40" fmla="*/ 2147483647 w 396"/>
                <a:gd name="T41" fmla="*/ 2147483647 h 327"/>
                <a:gd name="T42" fmla="*/ 2147483647 w 396"/>
                <a:gd name="T43" fmla="*/ 2147483647 h 327"/>
                <a:gd name="T44" fmla="*/ 2147483647 w 396"/>
                <a:gd name="T45" fmla="*/ 2147483647 h 327"/>
                <a:gd name="T46" fmla="*/ 2147483647 w 396"/>
                <a:gd name="T47" fmla="*/ 2147483647 h 327"/>
                <a:gd name="T48" fmla="*/ 2147483647 w 396"/>
                <a:gd name="T49" fmla="*/ 2147483647 h 327"/>
                <a:gd name="T50" fmla="*/ 2147483647 w 396"/>
                <a:gd name="T51" fmla="*/ 2147483647 h 327"/>
                <a:gd name="T52" fmla="*/ 2147483647 w 396"/>
                <a:gd name="T53" fmla="*/ 2147483647 h 327"/>
                <a:gd name="T54" fmla="*/ 2147483647 w 396"/>
                <a:gd name="T55" fmla="*/ 2147483647 h 327"/>
                <a:gd name="T56" fmla="*/ 2147483647 w 396"/>
                <a:gd name="T57" fmla="*/ 2147483647 h 327"/>
                <a:gd name="T58" fmla="*/ 2147483647 w 396"/>
                <a:gd name="T59" fmla="*/ 2147483647 h 327"/>
                <a:gd name="T60" fmla="*/ 2147483647 w 396"/>
                <a:gd name="T61" fmla="*/ 0 h 327"/>
                <a:gd name="T62" fmla="*/ 2147483647 w 396"/>
                <a:gd name="T63" fmla="*/ 0 h 327"/>
                <a:gd name="T64" fmla="*/ 2147483647 w 396"/>
                <a:gd name="T65" fmla="*/ 2147483647 h 327"/>
                <a:gd name="T66" fmla="*/ 2147483647 w 396"/>
                <a:gd name="T67" fmla="*/ 2147483647 h 327"/>
                <a:gd name="T68" fmla="*/ 2147483647 w 396"/>
                <a:gd name="T69" fmla="*/ 2147483647 h 327"/>
                <a:gd name="T70" fmla="*/ 2147483647 w 396"/>
                <a:gd name="T71" fmla="*/ 2147483647 h 327"/>
                <a:gd name="T72" fmla="*/ 2147483647 w 396"/>
                <a:gd name="T73" fmla="*/ 2147483647 h 327"/>
                <a:gd name="T74" fmla="*/ 2147483647 w 396"/>
                <a:gd name="T75" fmla="*/ 2147483647 h 327"/>
                <a:gd name="T76" fmla="*/ 2147483647 w 396"/>
                <a:gd name="T77" fmla="*/ 2147483647 h 327"/>
                <a:gd name="T78" fmla="*/ 2147483647 w 396"/>
                <a:gd name="T79" fmla="*/ 2147483647 h 327"/>
                <a:gd name="T80" fmla="*/ 2147483647 w 396"/>
                <a:gd name="T81" fmla="*/ 2147483647 h 327"/>
                <a:gd name="T82" fmla="*/ 2147483647 w 396"/>
                <a:gd name="T83" fmla="*/ 2147483647 h 327"/>
                <a:gd name="T84" fmla="*/ 2147483647 w 396"/>
                <a:gd name="T85" fmla="*/ 2147483647 h 327"/>
                <a:gd name="T86" fmla="*/ 2147483647 w 396"/>
                <a:gd name="T87" fmla="*/ 2147483647 h 327"/>
                <a:gd name="T88" fmla="*/ 2147483647 w 396"/>
                <a:gd name="T89" fmla="*/ 2147483647 h 327"/>
                <a:gd name="T90" fmla="*/ 2147483647 w 396"/>
                <a:gd name="T91" fmla="*/ 2147483647 h 327"/>
                <a:gd name="T92" fmla="*/ 2147483647 w 396"/>
                <a:gd name="T93" fmla="*/ 2147483647 h 327"/>
                <a:gd name="T94" fmla="*/ 2147483647 w 396"/>
                <a:gd name="T95" fmla="*/ 2147483647 h 327"/>
                <a:gd name="T96" fmla="*/ 0 w 396"/>
                <a:gd name="T97" fmla="*/ 2147483647 h 327"/>
                <a:gd name="T98" fmla="*/ 2147483647 w 396"/>
                <a:gd name="T99" fmla="*/ 2147483647 h 327"/>
                <a:gd name="T100" fmla="*/ 2147483647 w 396"/>
                <a:gd name="T101" fmla="*/ 2147483647 h 327"/>
                <a:gd name="T102" fmla="*/ 2147483647 w 396"/>
                <a:gd name="T103" fmla="*/ 0 h 327"/>
                <a:gd name="T104" fmla="*/ 2147483647 w 396"/>
                <a:gd name="T105" fmla="*/ 2147483647 h 327"/>
                <a:gd name="T106" fmla="*/ 2147483647 w 396"/>
                <a:gd name="T107" fmla="*/ 2147483647 h 327"/>
                <a:gd name="T108" fmla="*/ 2147483647 w 396"/>
                <a:gd name="T109" fmla="*/ 2147483647 h 327"/>
                <a:gd name="T110" fmla="*/ 2147483647 w 396"/>
                <a:gd name="T111" fmla="*/ 2147483647 h 327"/>
                <a:gd name="T112" fmla="*/ 2147483647 w 396"/>
                <a:gd name="T113" fmla="*/ 2147483647 h 327"/>
                <a:gd name="T114" fmla="*/ 2147483647 w 396"/>
                <a:gd name="T115" fmla="*/ 2147483647 h 327"/>
                <a:gd name="T116" fmla="*/ 2147483647 w 396"/>
                <a:gd name="T117" fmla="*/ 2147483647 h 3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6"/>
                <a:gd name="T178" fmla="*/ 0 h 327"/>
                <a:gd name="T179" fmla="*/ 396 w 396"/>
                <a:gd name="T180" fmla="*/ 327 h 32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6" h="327">
                  <a:moveTo>
                    <a:pt x="199" y="0"/>
                  </a:moveTo>
                  <a:lnTo>
                    <a:pt x="365" y="0"/>
                  </a:lnTo>
                  <a:lnTo>
                    <a:pt x="372" y="0"/>
                  </a:lnTo>
                  <a:lnTo>
                    <a:pt x="377" y="2"/>
                  </a:lnTo>
                  <a:lnTo>
                    <a:pt x="383" y="5"/>
                  </a:lnTo>
                  <a:lnTo>
                    <a:pt x="387" y="9"/>
                  </a:lnTo>
                  <a:lnTo>
                    <a:pt x="391" y="13"/>
                  </a:lnTo>
                  <a:lnTo>
                    <a:pt x="394" y="19"/>
                  </a:lnTo>
                  <a:lnTo>
                    <a:pt x="396" y="24"/>
                  </a:lnTo>
                  <a:lnTo>
                    <a:pt x="396" y="31"/>
                  </a:lnTo>
                  <a:lnTo>
                    <a:pt x="396" y="197"/>
                  </a:lnTo>
                  <a:lnTo>
                    <a:pt x="396" y="204"/>
                  </a:lnTo>
                  <a:lnTo>
                    <a:pt x="394" y="210"/>
                  </a:lnTo>
                  <a:lnTo>
                    <a:pt x="391" y="215"/>
                  </a:lnTo>
                  <a:lnTo>
                    <a:pt x="387" y="220"/>
                  </a:lnTo>
                  <a:lnTo>
                    <a:pt x="383" y="224"/>
                  </a:lnTo>
                  <a:lnTo>
                    <a:pt x="377" y="227"/>
                  </a:lnTo>
                  <a:lnTo>
                    <a:pt x="372" y="229"/>
                  </a:lnTo>
                  <a:lnTo>
                    <a:pt x="365" y="230"/>
                  </a:lnTo>
                  <a:lnTo>
                    <a:pt x="238" y="230"/>
                  </a:lnTo>
                  <a:lnTo>
                    <a:pt x="238" y="260"/>
                  </a:lnTo>
                  <a:lnTo>
                    <a:pt x="295" y="260"/>
                  </a:lnTo>
                  <a:lnTo>
                    <a:pt x="302" y="260"/>
                  </a:lnTo>
                  <a:lnTo>
                    <a:pt x="307" y="262"/>
                  </a:lnTo>
                  <a:lnTo>
                    <a:pt x="312" y="265"/>
                  </a:lnTo>
                  <a:lnTo>
                    <a:pt x="318" y="269"/>
                  </a:lnTo>
                  <a:lnTo>
                    <a:pt x="321" y="273"/>
                  </a:lnTo>
                  <a:lnTo>
                    <a:pt x="325" y="279"/>
                  </a:lnTo>
                  <a:lnTo>
                    <a:pt x="326" y="285"/>
                  </a:lnTo>
                  <a:lnTo>
                    <a:pt x="326" y="291"/>
                  </a:lnTo>
                  <a:lnTo>
                    <a:pt x="326" y="295"/>
                  </a:lnTo>
                  <a:lnTo>
                    <a:pt x="326" y="302"/>
                  </a:lnTo>
                  <a:lnTo>
                    <a:pt x="325" y="308"/>
                  </a:lnTo>
                  <a:lnTo>
                    <a:pt x="321" y="314"/>
                  </a:lnTo>
                  <a:lnTo>
                    <a:pt x="318" y="318"/>
                  </a:lnTo>
                  <a:lnTo>
                    <a:pt x="312" y="322"/>
                  </a:lnTo>
                  <a:lnTo>
                    <a:pt x="307" y="325"/>
                  </a:lnTo>
                  <a:lnTo>
                    <a:pt x="302" y="326"/>
                  </a:lnTo>
                  <a:lnTo>
                    <a:pt x="295" y="327"/>
                  </a:lnTo>
                  <a:lnTo>
                    <a:pt x="199" y="327"/>
                  </a:lnTo>
                  <a:lnTo>
                    <a:pt x="199" y="208"/>
                  </a:lnTo>
                  <a:lnTo>
                    <a:pt x="348" y="208"/>
                  </a:lnTo>
                  <a:lnTo>
                    <a:pt x="352" y="207"/>
                  </a:lnTo>
                  <a:lnTo>
                    <a:pt x="357" y="205"/>
                  </a:lnTo>
                  <a:lnTo>
                    <a:pt x="361" y="204"/>
                  </a:lnTo>
                  <a:lnTo>
                    <a:pt x="365" y="200"/>
                  </a:lnTo>
                  <a:lnTo>
                    <a:pt x="368" y="196"/>
                  </a:lnTo>
                  <a:lnTo>
                    <a:pt x="371" y="192"/>
                  </a:lnTo>
                  <a:lnTo>
                    <a:pt x="372" y="188"/>
                  </a:lnTo>
                  <a:lnTo>
                    <a:pt x="373" y="182"/>
                  </a:lnTo>
                  <a:lnTo>
                    <a:pt x="373" y="47"/>
                  </a:lnTo>
                  <a:lnTo>
                    <a:pt x="372" y="42"/>
                  </a:lnTo>
                  <a:lnTo>
                    <a:pt x="371" y="36"/>
                  </a:lnTo>
                  <a:lnTo>
                    <a:pt x="368" y="32"/>
                  </a:lnTo>
                  <a:lnTo>
                    <a:pt x="365" y="28"/>
                  </a:lnTo>
                  <a:lnTo>
                    <a:pt x="361" y="25"/>
                  </a:lnTo>
                  <a:lnTo>
                    <a:pt x="357" y="23"/>
                  </a:lnTo>
                  <a:lnTo>
                    <a:pt x="352" y="21"/>
                  </a:lnTo>
                  <a:lnTo>
                    <a:pt x="348" y="20"/>
                  </a:lnTo>
                  <a:lnTo>
                    <a:pt x="199" y="20"/>
                  </a:lnTo>
                  <a:lnTo>
                    <a:pt x="199" y="0"/>
                  </a:lnTo>
                  <a:close/>
                  <a:moveTo>
                    <a:pt x="127" y="260"/>
                  </a:moveTo>
                  <a:lnTo>
                    <a:pt x="159" y="260"/>
                  </a:lnTo>
                  <a:lnTo>
                    <a:pt x="159" y="230"/>
                  </a:lnTo>
                  <a:lnTo>
                    <a:pt x="127" y="230"/>
                  </a:lnTo>
                  <a:lnTo>
                    <a:pt x="127" y="208"/>
                  </a:lnTo>
                  <a:lnTo>
                    <a:pt x="199" y="208"/>
                  </a:lnTo>
                  <a:lnTo>
                    <a:pt x="199" y="327"/>
                  </a:lnTo>
                  <a:lnTo>
                    <a:pt x="127" y="327"/>
                  </a:lnTo>
                  <a:lnTo>
                    <a:pt x="127" y="288"/>
                  </a:lnTo>
                  <a:lnTo>
                    <a:pt x="154" y="288"/>
                  </a:lnTo>
                  <a:lnTo>
                    <a:pt x="155" y="288"/>
                  </a:lnTo>
                  <a:lnTo>
                    <a:pt x="158" y="287"/>
                  </a:lnTo>
                  <a:lnTo>
                    <a:pt x="159" y="284"/>
                  </a:lnTo>
                  <a:lnTo>
                    <a:pt x="159" y="283"/>
                  </a:lnTo>
                  <a:lnTo>
                    <a:pt x="159" y="280"/>
                  </a:lnTo>
                  <a:lnTo>
                    <a:pt x="158" y="279"/>
                  </a:lnTo>
                  <a:lnTo>
                    <a:pt x="155" y="277"/>
                  </a:lnTo>
                  <a:lnTo>
                    <a:pt x="154" y="276"/>
                  </a:lnTo>
                  <a:lnTo>
                    <a:pt x="127" y="276"/>
                  </a:lnTo>
                  <a:lnTo>
                    <a:pt x="127" y="260"/>
                  </a:lnTo>
                  <a:close/>
                  <a:moveTo>
                    <a:pt x="127" y="0"/>
                  </a:moveTo>
                  <a:lnTo>
                    <a:pt x="199" y="0"/>
                  </a:lnTo>
                  <a:lnTo>
                    <a:pt x="199" y="20"/>
                  </a:lnTo>
                  <a:lnTo>
                    <a:pt x="127" y="20"/>
                  </a:lnTo>
                  <a:lnTo>
                    <a:pt x="127" y="0"/>
                  </a:lnTo>
                  <a:close/>
                  <a:moveTo>
                    <a:pt x="101" y="260"/>
                  </a:moveTo>
                  <a:lnTo>
                    <a:pt x="127" y="260"/>
                  </a:lnTo>
                  <a:lnTo>
                    <a:pt x="127" y="276"/>
                  </a:lnTo>
                  <a:lnTo>
                    <a:pt x="100" y="276"/>
                  </a:lnTo>
                  <a:lnTo>
                    <a:pt x="97" y="277"/>
                  </a:lnTo>
                  <a:lnTo>
                    <a:pt x="96" y="279"/>
                  </a:lnTo>
                  <a:lnTo>
                    <a:pt x="94" y="280"/>
                  </a:lnTo>
                  <a:lnTo>
                    <a:pt x="94" y="283"/>
                  </a:lnTo>
                  <a:lnTo>
                    <a:pt x="94" y="284"/>
                  </a:lnTo>
                  <a:lnTo>
                    <a:pt x="96" y="287"/>
                  </a:lnTo>
                  <a:lnTo>
                    <a:pt x="97" y="288"/>
                  </a:lnTo>
                  <a:lnTo>
                    <a:pt x="100" y="288"/>
                  </a:lnTo>
                  <a:lnTo>
                    <a:pt x="127" y="288"/>
                  </a:lnTo>
                  <a:lnTo>
                    <a:pt x="127" y="327"/>
                  </a:lnTo>
                  <a:lnTo>
                    <a:pt x="101" y="327"/>
                  </a:lnTo>
                  <a:lnTo>
                    <a:pt x="94" y="326"/>
                  </a:lnTo>
                  <a:lnTo>
                    <a:pt x="88" y="325"/>
                  </a:lnTo>
                  <a:lnTo>
                    <a:pt x="82" y="322"/>
                  </a:lnTo>
                  <a:lnTo>
                    <a:pt x="78" y="318"/>
                  </a:lnTo>
                  <a:lnTo>
                    <a:pt x="74" y="314"/>
                  </a:lnTo>
                  <a:lnTo>
                    <a:pt x="71" y="308"/>
                  </a:lnTo>
                  <a:lnTo>
                    <a:pt x="70" y="302"/>
                  </a:lnTo>
                  <a:lnTo>
                    <a:pt x="69" y="295"/>
                  </a:lnTo>
                  <a:lnTo>
                    <a:pt x="69" y="291"/>
                  </a:lnTo>
                  <a:lnTo>
                    <a:pt x="70" y="285"/>
                  </a:lnTo>
                  <a:lnTo>
                    <a:pt x="71" y="279"/>
                  </a:lnTo>
                  <a:lnTo>
                    <a:pt x="74" y="273"/>
                  </a:lnTo>
                  <a:lnTo>
                    <a:pt x="78" y="269"/>
                  </a:lnTo>
                  <a:lnTo>
                    <a:pt x="82" y="265"/>
                  </a:lnTo>
                  <a:lnTo>
                    <a:pt x="88" y="262"/>
                  </a:lnTo>
                  <a:lnTo>
                    <a:pt x="94" y="260"/>
                  </a:lnTo>
                  <a:lnTo>
                    <a:pt x="101" y="260"/>
                  </a:lnTo>
                  <a:close/>
                  <a:moveTo>
                    <a:pt x="127" y="230"/>
                  </a:moveTo>
                  <a:lnTo>
                    <a:pt x="32" y="230"/>
                  </a:lnTo>
                  <a:lnTo>
                    <a:pt x="25" y="229"/>
                  </a:lnTo>
                  <a:lnTo>
                    <a:pt x="20" y="227"/>
                  </a:lnTo>
                  <a:lnTo>
                    <a:pt x="14" y="224"/>
                  </a:lnTo>
                  <a:lnTo>
                    <a:pt x="9" y="220"/>
                  </a:lnTo>
                  <a:lnTo>
                    <a:pt x="5" y="215"/>
                  </a:lnTo>
                  <a:lnTo>
                    <a:pt x="2" y="210"/>
                  </a:lnTo>
                  <a:lnTo>
                    <a:pt x="1" y="204"/>
                  </a:lnTo>
                  <a:lnTo>
                    <a:pt x="0" y="197"/>
                  </a:lnTo>
                  <a:lnTo>
                    <a:pt x="0" y="31"/>
                  </a:lnTo>
                  <a:lnTo>
                    <a:pt x="1" y="24"/>
                  </a:lnTo>
                  <a:lnTo>
                    <a:pt x="2" y="19"/>
                  </a:lnTo>
                  <a:lnTo>
                    <a:pt x="5" y="13"/>
                  </a:lnTo>
                  <a:lnTo>
                    <a:pt x="9" y="9"/>
                  </a:lnTo>
                  <a:lnTo>
                    <a:pt x="14" y="5"/>
                  </a:lnTo>
                  <a:lnTo>
                    <a:pt x="20" y="2"/>
                  </a:lnTo>
                  <a:lnTo>
                    <a:pt x="25" y="0"/>
                  </a:lnTo>
                  <a:lnTo>
                    <a:pt x="32" y="0"/>
                  </a:lnTo>
                  <a:lnTo>
                    <a:pt x="127" y="0"/>
                  </a:lnTo>
                  <a:lnTo>
                    <a:pt x="127" y="20"/>
                  </a:lnTo>
                  <a:lnTo>
                    <a:pt x="50" y="20"/>
                  </a:lnTo>
                  <a:lnTo>
                    <a:pt x="44" y="21"/>
                  </a:lnTo>
                  <a:lnTo>
                    <a:pt x="40" y="23"/>
                  </a:lnTo>
                  <a:lnTo>
                    <a:pt x="35" y="25"/>
                  </a:lnTo>
                  <a:lnTo>
                    <a:pt x="31" y="28"/>
                  </a:lnTo>
                  <a:lnTo>
                    <a:pt x="28" y="32"/>
                  </a:lnTo>
                  <a:lnTo>
                    <a:pt x="25" y="36"/>
                  </a:lnTo>
                  <a:lnTo>
                    <a:pt x="24" y="42"/>
                  </a:lnTo>
                  <a:lnTo>
                    <a:pt x="24" y="47"/>
                  </a:lnTo>
                  <a:lnTo>
                    <a:pt x="24" y="182"/>
                  </a:lnTo>
                  <a:lnTo>
                    <a:pt x="24" y="188"/>
                  </a:lnTo>
                  <a:lnTo>
                    <a:pt x="25" y="192"/>
                  </a:lnTo>
                  <a:lnTo>
                    <a:pt x="28" y="196"/>
                  </a:lnTo>
                  <a:lnTo>
                    <a:pt x="31" y="200"/>
                  </a:lnTo>
                  <a:lnTo>
                    <a:pt x="35" y="204"/>
                  </a:lnTo>
                  <a:lnTo>
                    <a:pt x="40" y="205"/>
                  </a:lnTo>
                  <a:lnTo>
                    <a:pt x="44" y="207"/>
                  </a:lnTo>
                  <a:lnTo>
                    <a:pt x="50" y="208"/>
                  </a:lnTo>
                  <a:lnTo>
                    <a:pt x="127" y="208"/>
                  </a:lnTo>
                  <a:lnTo>
                    <a:pt x="127" y="23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25" name="Freeform 142"/>
            <p:cNvSpPr>
              <a:spLocks noEditPoints="1" noChangeArrowheads="1"/>
            </p:cNvSpPr>
            <p:nvPr/>
          </p:nvSpPr>
          <p:spPr bwMode="auto">
            <a:xfrm>
              <a:off x="3453283" y="1597201"/>
              <a:ext cx="529632" cy="630311"/>
            </a:xfrm>
            <a:custGeom>
              <a:avLst/>
              <a:gdLst>
                <a:gd name="T0" fmla="*/ 2147483647 w 509"/>
                <a:gd name="T1" fmla="*/ 2147483647 h 593"/>
                <a:gd name="T2" fmla="*/ 2147483647 w 509"/>
                <a:gd name="T3" fmla="*/ 2147483647 h 593"/>
                <a:gd name="T4" fmla="*/ 2147483647 w 509"/>
                <a:gd name="T5" fmla="*/ 2147483647 h 593"/>
                <a:gd name="T6" fmla="*/ 2147483647 w 509"/>
                <a:gd name="T7" fmla="*/ 2147483647 h 593"/>
                <a:gd name="T8" fmla="*/ 2147483647 w 509"/>
                <a:gd name="T9" fmla="*/ 2147483647 h 593"/>
                <a:gd name="T10" fmla="*/ 2147483647 w 509"/>
                <a:gd name="T11" fmla="*/ 2147483647 h 593"/>
                <a:gd name="T12" fmla="*/ 2147483647 w 509"/>
                <a:gd name="T13" fmla="*/ 2147483647 h 593"/>
                <a:gd name="T14" fmla="*/ 2147483647 w 509"/>
                <a:gd name="T15" fmla="*/ 2147483647 h 593"/>
                <a:gd name="T16" fmla="*/ 2147483647 w 509"/>
                <a:gd name="T17" fmla="*/ 2147483647 h 593"/>
                <a:gd name="T18" fmla="*/ 2147483647 w 509"/>
                <a:gd name="T19" fmla="*/ 2147483647 h 593"/>
                <a:gd name="T20" fmla="*/ 2147483647 w 509"/>
                <a:gd name="T21" fmla="*/ 2147483647 h 593"/>
                <a:gd name="T22" fmla="*/ 2147483647 w 509"/>
                <a:gd name="T23" fmla="*/ 2147483647 h 593"/>
                <a:gd name="T24" fmla="*/ 2147483647 w 509"/>
                <a:gd name="T25" fmla="*/ 2147483647 h 593"/>
                <a:gd name="T26" fmla="*/ 2147483647 w 509"/>
                <a:gd name="T27" fmla="*/ 2147483647 h 593"/>
                <a:gd name="T28" fmla="*/ 2147483647 w 509"/>
                <a:gd name="T29" fmla="*/ 2147483647 h 593"/>
                <a:gd name="T30" fmla="*/ 2147483647 w 509"/>
                <a:gd name="T31" fmla="*/ 2147483647 h 593"/>
                <a:gd name="T32" fmla="*/ 2147483647 w 509"/>
                <a:gd name="T33" fmla="*/ 2147483647 h 593"/>
                <a:gd name="T34" fmla="*/ 2147483647 w 509"/>
                <a:gd name="T35" fmla="*/ 2147483647 h 593"/>
                <a:gd name="T36" fmla="*/ 2147483647 w 509"/>
                <a:gd name="T37" fmla="*/ 2147483647 h 593"/>
                <a:gd name="T38" fmla="*/ 2147483647 w 509"/>
                <a:gd name="T39" fmla="*/ 2147483647 h 593"/>
                <a:gd name="T40" fmla="*/ 2147483647 w 509"/>
                <a:gd name="T41" fmla="*/ 2147483647 h 593"/>
                <a:gd name="T42" fmla="*/ 2147483647 w 509"/>
                <a:gd name="T43" fmla="*/ 2147483647 h 593"/>
                <a:gd name="T44" fmla="*/ 2147483647 w 509"/>
                <a:gd name="T45" fmla="*/ 2147483647 h 593"/>
                <a:gd name="T46" fmla="*/ 2147483647 w 509"/>
                <a:gd name="T47" fmla="*/ 2147483647 h 593"/>
                <a:gd name="T48" fmla="*/ 2147483647 w 509"/>
                <a:gd name="T49" fmla="*/ 2147483647 h 593"/>
                <a:gd name="T50" fmla="*/ 2147483647 w 509"/>
                <a:gd name="T51" fmla="*/ 2147483647 h 593"/>
                <a:gd name="T52" fmla="*/ 2147483647 w 509"/>
                <a:gd name="T53" fmla="*/ 2147483647 h 593"/>
                <a:gd name="T54" fmla="*/ 2147483647 w 509"/>
                <a:gd name="T55" fmla="*/ 2147483647 h 593"/>
                <a:gd name="T56" fmla="*/ 2147483647 w 509"/>
                <a:gd name="T57" fmla="*/ 2147483647 h 593"/>
                <a:gd name="T58" fmla="*/ 2147483647 w 509"/>
                <a:gd name="T59" fmla="*/ 2147483647 h 593"/>
                <a:gd name="T60" fmla="*/ 2147483647 w 509"/>
                <a:gd name="T61" fmla="*/ 2147483647 h 593"/>
                <a:gd name="T62" fmla="*/ 2147483647 w 509"/>
                <a:gd name="T63" fmla="*/ 2147483647 h 593"/>
                <a:gd name="T64" fmla="*/ 2147483647 w 509"/>
                <a:gd name="T65" fmla="*/ 2147483647 h 593"/>
                <a:gd name="T66" fmla="*/ 2147483647 w 509"/>
                <a:gd name="T67" fmla="*/ 2147483647 h 593"/>
                <a:gd name="T68" fmla="*/ 2147483647 w 509"/>
                <a:gd name="T69" fmla="*/ 2147483647 h 593"/>
                <a:gd name="T70" fmla="*/ 2147483647 w 509"/>
                <a:gd name="T71" fmla="*/ 2147483647 h 593"/>
                <a:gd name="T72" fmla="*/ 2147483647 w 509"/>
                <a:gd name="T73" fmla="*/ 2147483647 h 593"/>
                <a:gd name="T74" fmla="*/ 2147483647 w 509"/>
                <a:gd name="T75" fmla="*/ 2147483647 h 593"/>
                <a:gd name="T76" fmla="*/ 2147483647 w 509"/>
                <a:gd name="T77" fmla="*/ 2147483647 h 593"/>
                <a:gd name="T78" fmla="*/ 2147483647 w 509"/>
                <a:gd name="T79" fmla="*/ 2147483647 h 593"/>
                <a:gd name="T80" fmla="*/ 2147483647 w 509"/>
                <a:gd name="T81" fmla="*/ 2147483647 h 593"/>
                <a:gd name="T82" fmla="*/ 2147483647 w 509"/>
                <a:gd name="T83" fmla="*/ 2147483647 h 593"/>
                <a:gd name="T84" fmla="*/ 2147483647 w 509"/>
                <a:gd name="T85" fmla="*/ 2147483647 h 593"/>
                <a:gd name="T86" fmla="*/ 2147483647 w 509"/>
                <a:gd name="T87" fmla="*/ 2147483647 h 593"/>
                <a:gd name="T88" fmla="*/ 0 w 509"/>
                <a:gd name="T89" fmla="*/ 2147483647 h 593"/>
                <a:gd name="T90" fmla="*/ 2147483647 w 509"/>
                <a:gd name="T91" fmla="*/ 2147483647 h 593"/>
                <a:gd name="T92" fmla="*/ 2147483647 w 509"/>
                <a:gd name="T93" fmla="*/ 2147483647 h 593"/>
                <a:gd name="T94" fmla="*/ 2147483647 w 509"/>
                <a:gd name="T95" fmla="*/ 2147483647 h 593"/>
                <a:gd name="T96" fmla="*/ 2147483647 w 509"/>
                <a:gd name="T97" fmla="*/ 2147483647 h 593"/>
                <a:gd name="T98" fmla="*/ 2147483647 w 509"/>
                <a:gd name="T99" fmla="*/ 2147483647 h 593"/>
                <a:gd name="T100" fmla="*/ 2147483647 w 509"/>
                <a:gd name="T101" fmla="*/ 2147483647 h 593"/>
                <a:gd name="T102" fmla="*/ 2147483647 w 509"/>
                <a:gd name="T103" fmla="*/ 2147483647 h 593"/>
                <a:gd name="T104" fmla="*/ 2147483647 w 509"/>
                <a:gd name="T105" fmla="*/ 2147483647 h 59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09"/>
                <a:gd name="T160" fmla="*/ 0 h 593"/>
                <a:gd name="T161" fmla="*/ 509 w 509"/>
                <a:gd name="T162" fmla="*/ 593 h 59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09" h="593">
                  <a:moveTo>
                    <a:pt x="141" y="86"/>
                  </a:moveTo>
                  <a:lnTo>
                    <a:pt x="92" y="126"/>
                  </a:lnTo>
                  <a:lnTo>
                    <a:pt x="99" y="134"/>
                  </a:lnTo>
                  <a:lnTo>
                    <a:pt x="147" y="94"/>
                  </a:lnTo>
                  <a:lnTo>
                    <a:pt x="162" y="111"/>
                  </a:lnTo>
                  <a:lnTo>
                    <a:pt x="137" y="133"/>
                  </a:lnTo>
                  <a:lnTo>
                    <a:pt x="142" y="140"/>
                  </a:lnTo>
                  <a:lnTo>
                    <a:pt x="168" y="120"/>
                  </a:lnTo>
                  <a:lnTo>
                    <a:pt x="183" y="137"/>
                  </a:lnTo>
                  <a:lnTo>
                    <a:pt x="157" y="157"/>
                  </a:lnTo>
                  <a:lnTo>
                    <a:pt x="164" y="166"/>
                  </a:lnTo>
                  <a:lnTo>
                    <a:pt x="189" y="144"/>
                  </a:lnTo>
                  <a:lnTo>
                    <a:pt x="203" y="161"/>
                  </a:lnTo>
                  <a:lnTo>
                    <a:pt x="177" y="183"/>
                  </a:lnTo>
                  <a:lnTo>
                    <a:pt x="184" y="191"/>
                  </a:lnTo>
                  <a:lnTo>
                    <a:pt x="210" y="170"/>
                  </a:lnTo>
                  <a:lnTo>
                    <a:pt x="225" y="187"/>
                  </a:lnTo>
                  <a:lnTo>
                    <a:pt x="174" y="228"/>
                  </a:lnTo>
                  <a:lnTo>
                    <a:pt x="181" y="236"/>
                  </a:lnTo>
                  <a:lnTo>
                    <a:pt x="230" y="195"/>
                  </a:lnTo>
                  <a:lnTo>
                    <a:pt x="245" y="213"/>
                  </a:lnTo>
                  <a:lnTo>
                    <a:pt x="219" y="235"/>
                  </a:lnTo>
                  <a:lnTo>
                    <a:pt x="226" y="241"/>
                  </a:lnTo>
                  <a:lnTo>
                    <a:pt x="252" y="221"/>
                  </a:lnTo>
                  <a:lnTo>
                    <a:pt x="267" y="239"/>
                  </a:lnTo>
                  <a:lnTo>
                    <a:pt x="239" y="259"/>
                  </a:lnTo>
                  <a:lnTo>
                    <a:pt x="246" y="267"/>
                  </a:lnTo>
                  <a:lnTo>
                    <a:pt x="272" y="245"/>
                  </a:lnTo>
                  <a:lnTo>
                    <a:pt x="287" y="263"/>
                  </a:lnTo>
                  <a:lnTo>
                    <a:pt x="261" y="285"/>
                  </a:lnTo>
                  <a:lnTo>
                    <a:pt x="267" y="293"/>
                  </a:lnTo>
                  <a:lnTo>
                    <a:pt x="294" y="271"/>
                  </a:lnTo>
                  <a:lnTo>
                    <a:pt x="307" y="289"/>
                  </a:lnTo>
                  <a:lnTo>
                    <a:pt x="258" y="329"/>
                  </a:lnTo>
                  <a:lnTo>
                    <a:pt x="264" y="338"/>
                  </a:lnTo>
                  <a:lnTo>
                    <a:pt x="314" y="297"/>
                  </a:lnTo>
                  <a:lnTo>
                    <a:pt x="329" y="314"/>
                  </a:lnTo>
                  <a:lnTo>
                    <a:pt x="302" y="336"/>
                  </a:lnTo>
                  <a:lnTo>
                    <a:pt x="308" y="343"/>
                  </a:lnTo>
                  <a:lnTo>
                    <a:pt x="334" y="323"/>
                  </a:lnTo>
                  <a:lnTo>
                    <a:pt x="349" y="340"/>
                  </a:lnTo>
                  <a:lnTo>
                    <a:pt x="323" y="362"/>
                  </a:lnTo>
                  <a:lnTo>
                    <a:pt x="329" y="369"/>
                  </a:lnTo>
                  <a:lnTo>
                    <a:pt x="356" y="347"/>
                  </a:lnTo>
                  <a:lnTo>
                    <a:pt x="369" y="366"/>
                  </a:lnTo>
                  <a:lnTo>
                    <a:pt x="344" y="386"/>
                  </a:lnTo>
                  <a:lnTo>
                    <a:pt x="350" y="394"/>
                  </a:lnTo>
                  <a:lnTo>
                    <a:pt x="376" y="373"/>
                  </a:lnTo>
                  <a:lnTo>
                    <a:pt x="391" y="390"/>
                  </a:lnTo>
                  <a:lnTo>
                    <a:pt x="341" y="431"/>
                  </a:lnTo>
                  <a:lnTo>
                    <a:pt x="348" y="439"/>
                  </a:lnTo>
                  <a:lnTo>
                    <a:pt x="397" y="398"/>
                  </a:lnTo>
                  <a:lnTo>
                    <a:pt x="411" y="416"/>
                  </a:lnTo>
                  <a:lnTo>
                    <a:pt x="386" y="438"/>
                  </a:lnTo>
                  <a:lnTo>
                    <a:pt x="391" y="446"/>
                  </a:lnTo>
                  <a:lnTo>
                    <a:pt x="418" y="424"/>
                  </a:lnTo>
                  <a:lnTo>
                    <a:pt x="432" y="442"/>
                  </a:lnTo>
                  <a:lnTo>
                    <a:pt x="406" y="463"/>
                  </a:lnTo>
                  <a:lnTo>
                    <a:pt x="413" y="470"/>
                  </a:lnTo>
                  <a:lnTo>
                    <a:pt x="438" y="450"/>
                  </a:lnTo>
                  <a:lnTo>
                    <a:pt x="453" y="467"/>
                  </a:lnTo>
                  <a:lnTo>
                    <a:pt x="426" y="488"/>
                  </a:lnTo>
                  <a:lnTo>
                    <a:pt x="433" y="496"/>
                  </a:lnTo>
                  <a:lnTo>
                    <a:pt x="459" y="474"/>
                  </a:lnTo>
                  <a:lnTo>
                    <a:pt x="474" y="492"/>
                  </a:lnTo>
                  <a:lnTo>
                    <a:pt x="424" y="532"/>
                  </a:lnTo>
                  <a:lnTo>
                    <a:pt x="430" y="541"/>
                  </a:lnTo>
                  <a:lnTo>
                    <a:pt x="480" y="500"/>
                  </a:lnTo>
                  <a:lnTo>
                    <a:pt x="509" y="535"/>
                  </a:lnTo>
                  <a:lnTo>
                    <a:pt x="437" y="593"/>
                  </a:lnTo>
                  <a:lnTo>
                    <a:pt x="70" y="145"/>
                  </a:lnTo>
                  <a:lnTo>
                    <a:pt x="70" y="82"/>
                  </a:lnTo>
                  <a:lnTo>
                    <a:pt x="77" y="80"/>
                  </a:lnTo>
                  <a:lnTo>
                    <a:pt x="82" y="78"/>
                  </a:lnTo>
                  <a:lnTo>
                    <a:pt x="86" y="72"/>
                  </a:lnTo>
                  <a:lnTo>
                    <a:pt x="88" y="65"/>
                  </a:lnTo>
                  <a:lnTo>
                    <a:pt x="88" y="59"/>
                  </a:lnTo>
                  <a:lnTo>
                    <a:pt x="84" y="52"/>
                  </a:lnTo>
                  <a:lnTo>
                    <a:pt x="81" y="49"/>
                  </a:lnTo>
                  <a:lnTo>
                    <a:pt x="78" y="46"/>
                  </a:lnTo>
                  <a:lnTo>
                    <a:pt x="74" y="45"/>
                  </a:lnTo>
                  <a:lnTo>
                    <a:pt x="70" y="45"/>
                  </a:lnTo>
                  <a:lnTo>
                    <a:pt x="70" y="2"/>
                  </a:lnTo>
                  <a:lnTo>
                    <a:pt x="72" y="0"/>
                  </a:lnTo>
                  <a:lnTo>
                    <a:pt x="141" y="86"/>
                  </a:lnTo>
                  <a:close/>
                  <a:moveTo>
                    <a:pt x="70" y="145"/>
                  </a:moveTo>
                  <a:lnTo>
                    <a:pt x="0" y="59"/>
                  </a:lnTo>
                  <a:lnTo>
                    <a:pt x="70" y="2"/>
                  </a:lnTo>
                  <a:lnTo>
                    <a:pt x="70" y="45"/>
                  </a:lnTo>
                  <a:lnTo>
                    <a:pt x="65" y="46"/>
                  </a:lnTo>
                  <a:lnTo>
                    <a:pt x="59" y="49"/>
                  </a:lnTo>
                  <a:lnTo>
                    <a:pt x="54" y="55"/>
                  </a:lnTo>
                  <a:lnTo>
                    <a:pt x="53" y="61"/>
                  </a:lnTo>
                  <a:lnTo>
                    <a:pt x="53" y="68"/>
                  </a:lnTo>
                  <a:lnTo>
                    <a:pt x="57" y="75"/>
                  </a:lnTo>
                  <a:lnTo>
                    <a:pt x="59" y="78"/>
                  </a:lnTo>
                  <a:lnTo>
                    <a:pt x="63" y="79"/>
                  </a:lnTo>
                  <a:lnTo>
                    <a:pt x="66" y="80"/>
                  </a:lnTo>
                  <a:lnTo>
                    <a:pt x="70" y="82"/>
                  </a:lnTo>
                  <a:lnTo>
                    <a:pt x="70" y="145"/>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26" name="Freeform 143"/>
            <p:cNvSpPr>
              <a:spLocks noEditPoints="1" noChangeArrowheads="1"/>
            </p:cNvSpPr>
            <p:nvPr/>
          </p:nvSpPr>
          <p:spPr bwMode="auto">
            <a:xfrm>
              <a:off x="3357554" y="1783212"/>
              <a:ext cx="222674" cy="458117"/>
            </a:xfrm>
            <a:custGeom>
              <a:avLst/>
              <a:gdLst>
                <a:gd name="T0" fmla="*/ 2147483647 w 214"/>
                <a:gd name="T1" fmla="*/ 2147483647 h 431"/>
                <a:gd name="T2" fmla="*/ 2147483647 w 214"/>
                <a:gd name="T3" fmla="*/ 2147483647 h 431"/>
                <a:gd name="T4" fmla="*/ 2147483647 w 214"/>
                <a:gd name="T5" fmla="*/ 2147483647 h 431"/>
                <a:gd name="T6" fmla="*/ 2147483647 w 214"/>
                <a:gd name="T7" fmla="*/ 2147483647 h 431"/>
                <a:gd name="T8" fmla="*/ 2147483647 w 214"/>
                <a:gd name="T9" fmla="*/ 2147483647 h 431"/>
                <a:gd name="T10" fmla="*/ 2147483647 w 214"/>
                <a:gd name="T11" fmla="*/ 2147483647 h 431"/>
                <a:gd name="T12" fmla="*/ 2147483647 w 214"/>
                <a:gd name="T13" fmla="*/ 2147483647 h 431"/>
                <a:gd name="T14" fmla="*/ 2147483647 w 214"/>
                <a:gd name="T15" fmla="*/ 2147483647 h 431"/>
                <a:gd name="T16" fmla="*/ 2147483647 w 214"/>
                <a:gd name="T17" fmla="*/ 2147483647 h 431"/>
                <a:gd name="T18" fmla="*/ 2147483647 w 214"/>
                <a:gd name="T19" fmla="*/ 2147483647 h 431"/>
                <a:gd name="T20" fmla="*/ 2147483647 w 214"/>
                <a:gd name="T21" fmla="*/ 2147483647 h 431"/>
                <a:gd name="T22" fmla="*/ 2147483647 w 214"/>
                <a:gd name="T23" fmla="*/ 2147483647 h 431"/>
                <a:gd name="T24" fmla="*/ 2147483647 w 214"/>
                <a:gd name="T25" fmla="*/ 2147483647 h 431"/>
                <a:gd name="T26" fmla="*/ 2147483647 w 214"/>
                <a:gd name="T27" fmla="*/ 2147483647 h 431"/>
                <a:gd name="T28" fmla="*/ 2147483647 w 214"/>
                <a:gd name="T29" fmla="*/ 2147483647 h 431"/>
                <a:gd name="T30" fmla="*/ 2147483647 w 214"/>
                <a:gd name="T31" fmla="*/ 2147483647 h 431"/>
                <a:gd name="T32" fmla="*/ 2147483647 w 214"/>
                <a:gd name="T33" fmla="*/ 2147483647 h 431"/>
                <a:gd name="T34" fmla="*/ 2147483647 w 214"/>
                <a:gd name="T35" fmla="*/ 2147483647 h 431"/>
                <a:gd name="T36" fmla="*/ 2147483647 w 214"/>
                <a:gd name="T37" fmla="*/ 2147483647 h 431"/>
                <a:gd name="T38" fmla="*/ 2147483647 w 214"/>
                <a:gd name="T39" fmla="*/ 2147483647 h 431"/>
                <a:gd name="T40" fmla="*/ 2147483647 w 214"/>
                <a:gd name="T41" fmla="*/ 2147483647 h 431"/>
                <a:gd name="T42" fmla="*/ 2147483647 w 214"/>
                <a:gd name="T43" fmla="*/ 2147483647 h 431"/>
                <a:gd name="T44" fmla="*/ 2147483647 w 214"/>
                <a:gd name="T45" fmla="*/ 2147483647 h 431"/>
                <a:gd name="T46" fmla="*/ 2147483647 w 214"/>
                <a:gd name="T47" fmla="*/ 2147483647 h 431"/>
                <a:gd name="T48" fmla="*/ 2147483647 w 214"/>
                <a:gd name="T49" fmla="*/ 2147483647 h 431"/>
                <a:gd name="T50" fmla="*/ 2147483647 w 214"/>
                <a:gd name="T51" fmla="*/ 2147483647 h 431"/>
                <a:gd name="T52" fmla="*/ 2147483647 w 214"/>
                <a:gd name="T53" fmla="*/ 2147483647 h 431"/>
                <a:gd name="T54" fmla="*/ 2147483647 w 214"/>
                <a:gd name="T55" fmla="*/ 2147483647 h 431"/>
                <a:gd name="T56" fmla="*/ 2147483647 w 214"/>
                <a:gd name="T57" fmla="*/ 2147483647 h 431"/>
                <a:gd name="T58" fmla="*/ 2147483647 w 214"/>
                <a:gd name="T59" fmla="*/ 2147483647 h 431"/>
                <a:gd name="T60" fmla="*/ 2147483647 w 214"/>
                <a:gd name="T61" fmla="*/ 0 h 431"/>
                <a:gd name="T62" fmla="*/ 2147483647 w 214"/>
                <a:gd name="T63" fmla="*/ 2147483647 h 431"/>
                <a:gd name="T64" fmla="*/ 2147483647 w 214"/>
                <a:gd name="T65" fmla="*/ 2147483647 h 431"/>
                <a:gd name="T66" fmla="*/ 2147483647 w 214"/>
                <a:gd name="T67" fmla="*/ 2147483647 h 431"/>
                <a:gd name="T68" fmla="*/ 2147483647 w 214"/>
                <a:gd name="T69" fmla="*/ 2147483647 h 431"/>
                <a:gd name="T70" fmla="*/ 2147483647 w 214"/>
                <a:gd name="T71" fmla="*/ 2147483647 h 431"/>
                <a:gd name="T72" fmla="*/ 2147483647 w 214"/>
                <a:gd name="T73" fmla="*/ 2147483647 h 431"/>
                <a:gd name="T74" fmla="*/ 2147483647 w 214"/>
                <a:gd name="T75" fmla="*/ 2147483647 h 431"/>
                <a:gd name="T76" fmla="*/ 2147483647 w 214"/>
                <a:gd name="T77" fmla="*/ 2147483647 h 431"/>
                <a:gd name="T78" fmla="*/ 2147483647 w 214"/>
                <a:gd name="T79" fmla="*/ 2147483647 h 431"/>
                <a:gd name="T80" fmla="*/ 2147483647 w 214"/>
                <a:gd name="T81" fmla="*/ 2147483647 h 431"/>
                <a:gd name="T82" fmla="*/ 2147483647 w 214"/>
                <a:gd name="T83" fmla="*/ 2147483647 h 431"/>
                <a:gd name="T84" fmla="*/ 2147483647 w 214"/>
                <a:gd name="T85" fmla="*/ 2147483647 h 431"/>
                <a:gd name="T86" fmla="*/ 2147483647 w 214"/>
                <a:gd name="T87" fmla="*/ 2147483647 h 431"/>
                <a:gd name="T88" fmla="*/ 2147483647 w 214"/>
                <a:gd name="T89" fmla="*/ 2147483647 h 43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4"/>
                <a:gd name="T136" fmla="*/ 0 h 431"/>
                <a:gd name="T137" fmla="*/ 214 w 214"/>
                <a:gd name="T138" fmla="*/ 431 h 43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4" h="431">
                  <a:moveTo>
                    <a:pt x="168" y="228"/>
                  </a:moveTo>
                  <a:lnTo>
                    <a:pt x="214" y="349"/>
                  </a:lnTo>
                  <a:lnTo>
                    <a:pt x="194" y="431"/>
                  </a:lnTo>
                  <a:lnTo>
                    <a:pt x="168" y="413"/>
                  </a:lnTo>
                  <a:lnTo>
                    <a:pt x="168" y="405"/>
                  </a:lnTo>
                  <a:lnTo>
                    <a:pt x="169" y="408"/>
                  </a:lnTo>
                  <a:lnTo>
                    <a:pt x="196" y="397"/>
                  </a:lnTo>
                  <a:lnTo>
                    <a:pt x="209" y="349"/>
                  </a:lnTo>
                  <a:lnTo>
                    <a:pt x="206" y="345"/>
                  </a:lnTo>
                  <a:lnTo>
                    <a:pt x="203" y="341"/>
                  </a:lnTo>
                  <a:lnTo>
                    <a:pt x="199" y="337"/>
                  </a:lnTo>
                  <a:lnTo>
                    <a:pt x="194" y="336"/>
                  </a:lnTo>
                  <a:lnTo>
                    <a:pt x="188" y="337"/>
                  </a:lnTo>
                  <a:lnTo>
                    <a:pt x="184" y="340"/>
                  </a:lnTo>
                  <a:lnTo>
                    <a:pt x="180" y="344"/>
                  </a:lnTo>
                  <a:lnTo>
                    <a:pt x="179" y="348"/>
                  </a:lnTo>
                  <a:lnTo>
                    <a:pt x="179" y="353"/>
                  </a:lnTo>
                  <a:lnTo>
                    <a:pt x="176" y="351"/>
                  </a:lnTo>
                  <a:lnTo>
                    <a:pt x="173" y="348"/>
                  </a:lnTo>
                  <a:lnTo>
                    <a:pt x="171" y="347"/>
                  </a:lnTo>
                  <a:lnTo>
                    <a:pt x="168" y="347"/>
                  </a:lnTo>
                  <a:lnTo>
                    <a:pt x="168" y="228"/>
                  </a:lnTo>
                  <a:close/>
                  <a:moveTo>
                    <a:pt x="125" y="385"/>
                  </a:moveTo>
                  <a:lnTo>
                    <a:pt x="51" y="194"/>
                  </a:lnTo>
                  <a:lnTo>
                    <a:pt x="50" y="194"/>
                  </a:lnTo>
                  <a:lnTo>
                    <a:pt x="50" y="183"/>
                  </a:lnTo>
                  <a:lnTo>
                    <a:pt x="54" y="186"/>
                  </a:lnTo>
                  <a:lnTo>
                    <a:pt x="60" y="184"/>
                  </a:lnTo>
                  <a:lnTo>
                    <a:pt x="81" y="176"/>
                  </a:lnTo>
                  <a:lnTo>
                    <a:pt x="79" y="175"/>
                  </a:lnTo>
                  <a:lnTo>
                    <a:pt x="74" y="173"/>
                  </a:lnTo>
                  <a:lnTo>
                    <a:pt x="73" y="172"/>
                  </a:lnTo>
                  <a:lnTo>
                    <a:pt x="70" y="168"/>
                  </a:lnTo>
                  <a:lnTo>
                    <a:pt x="50" y="115"/>
                  </a:lnTo>
                  <a:lnTo>
                    <a:pt x="50" y="80"/>
                  </a:lnTo>
                  <a:lnTo>
                    <a:pt x="99" y="61"/>
                  </a:lnTo>
                  <a:lnTo>
                    <a:pt x="104" y="61"/>
                  </a:lnTo>
                  <a:lnTo>
                    <a:pt x="107" y="62"/>
                  </a:lnTo>
                  <a:lnTo>
                    <a:pt x="111" y="65"/>
                  </a:lnTo>
                  <a:lnTo>
                    <a:pt x="114" y="69"/>
                  </a:lnTo>
                  <a:lnTo>
                    <a:pt x="144" y="146"/>
                  </a:lnTo>
                  <a:lnTo>
                    <a:pt x="144" y="149"/>
                  </a:lnTo>
                  <a:lnTo>
                    <a:pt x="144" y="153"/>
                  </a:lnTo>
                  <a:lnTo>
                    <a:pt x="144" y="156"/>
                  </a:lnTo>
                  <a:lnTo>
                    <a:pt x="141" y="158"/>
                  </a:lnTo>
                  <a:lnTo>
                    <a:pt x="168" y="228"/>
                  </a:lnTo>
                  <a:lnTo>
                    <a:pt x="168" y="347"/>
                  </a:lnTo>
                  <a:lnTo>
                    <a:pt x="163" y="348"/>
                  </a:lnTo>
                  <a:lnTo>
                    <a:pt x="157" y="349"/>
                  </a:lnTo>
                  <a:lnTo>
                    <a:pt x="154" y="353"/>
                  </a:lnTo>
                  <a:lnTo>
                    <a:pt x="153" y="357"/>
                  </a:lnTo>
                  <a:lnTo>
                    <a:pt x="153" y="363"/>
                  </a:lnTo>
                  <a:lnTo>
                    <a:pt x="150" y="359"/>
                  </a:lnTo>
                  <a:lnTo>
                    <a:pt x="145" y="357"/>
                  </a:lnTo>
                  <a:lnTo>
                    <a:pt x="141" y="356"/>
                  </a:lnTo>
                  <a:lnTo>
                    <a:pt x="135" y="357"/>
                  </a:lnTo>
                  <a:lnTo>
                    <a:pt x="131" y="360"/>
                  </a:lnTo>
                  <a:lnTo>
                    <a:pt x="129" y="366"/>
                  </a:lnTo>
                  <a:lnTo>
                    <a:pt x="127" y="370"/>
                  </a:lnTo>
                  <a:lnTo>
                    <a:pt x="127" y="376"/>
                  </a:lnTo>
                  <a:lnTo>
                    <a:pt x="130" y="381"/>
                  </a:lnTo>
                  <a:lnTo>
                    <a:pt x="168" y="405"/>
                  </a:lnTo>
                  <a:lnTo>
                    <a:pt x="168" y="413"/>
                  </a:lnTo>
                  <a:lnTo>
                    <a:pt x="125" y="385"/>
                  </a:lnTo>
                  <a:close/>
                  <a:moveTo>
                    <a:pt x="50" y="0"/>
                  </a:moveTo>
                  <a:lnTo>
                    <a:pt x="50" y="77"/>
                  </a:lnTo>
                  <a:lnTo>
                    <a:pt x="95" y="49"/>
                  </a:lnTo>
                  <a:lnTo>
                    <a:pt x="87" y="28"/>
                  </a:lnTo>
                  <a:lnTo>
                    <a:pt x="84" y="23"/>
                  </a:lnTo>
                  <a:lnTo>
                    <a:pt x="81" y="18"/>
                  </a:lnTo>
                  <a:lnTo>
                    <a:pt x="77" y="14"/>
                  </a:lnTo>
                  <a:lnTo>
                    <a:pt x="72" y="10"/>
                  </a:lnTo>
                  <a:lnTo>
                    <a:pt x="68" y="5"/>
                  </a:lnTo>
                  <a:lnTo>
                    <a:pt x="62" y="3"/>
                  </a:lnTo>
                  <a:lnTo>
                    <a:pt x="56" y="1"/>
                  </a:lnTo>
                  <a:lnTo>
                    <a:pt x="50" y="0"/>
                  </a:lnTo>
                  <a:close/>
                  <a:moveTo>
                    <a:pt x="50" y="194"/>
                  </a:moveTo>
                  <a:lnTo>
                    <a:pt x="50" y="194"/>
                  </a:lnTo>
                  <a:lnTo>
                    <a:pt x="45" y="191"/>
                  </a:lnTo>
                  <a:lnTo>
                    <a:pt x="41" y="186"/>
                  </a:lnTo>
                  <a:lnTo>
                    <a:pt x="11" y="108"/>
                  </a:lnTo>
                  <a:lnTo>
                    <a:pt x="9" y="104"/>
                  </a:lnTo>
                  <a:lnTo>
                    <a:pt x="11" y="99"/>
                  </a:lnTo>
                  <a:lnTo>
                    <a:pt x="12" y="96"/>
                  </a:lnTo>
                  <a:lnTo>
                    <a:pt x="16" y="92"/>
                  </a:lnTo>
                  <a:lnTo>
                    <a:pt x="4" y="61"/>
                  </a:lnTo>
                  <a:lnTo>
                    <a:pt x="1" y="53"/>
                  </a:lnTo>
                  <a:lnTo>
                    <a:pt x="0" y="43"/>
                  </a:lnTo>
                  <a:lnTo>
                    <a:pt x="1" y="35"/>
                  </a:lnTo>
                  <a:lnTo>
                    <a:pt x="4" y="27"/>
                  </a:lnTo>
                  <a:lnTo>
                    <a:pt x="8" y="19"/>
                  </a:lnTo>
                  <a:lnTo>
                    <a:pt x="15" y="12"/>
                  </a:lnTo>
                  <a:lnTo>
                    <a:pt x="22" y="7"/>
                  </a:lnTo>
                  <a:lnTo>
                    <a:pt x="30" y="3"/>
                  </a:lnTo>
                  <a:lnTo>
                    <a:pt x="39" y="0"/>
                  </a:lnTo>
                  <a:lnTo>
                    <a:pt x="50" y="0"/>
                  </a:lnTo>
                  <a:lnTo>
                    <a:pt x="50" y="77"/>
                  </a:lnTo>
                  <a:lnTo>
                    <a:pt x="43" y="81"/>
                  </a:lnTo>
                  <a:lnTo>
                    <a:pt x="50" y="80"/>
                  </a:lnTo>
                  <a:lnTo>
                    <a:pt x="50" y="115"/>
                  </a:lnTo>
                  <a:lnTo>
                    <a:pt x="45" y="100"/>
                  </a:lnTo>
                  <a:lnTo>
                    <a:pt x="43" y="98"/>
                  </a:lnTo>
                  <a:lnTo>
                    <a:pt x="45" y="93"/>
                  </a:lnTo>
                  <a:lnTo>
                    <a:pt x="46" y="91"/>
                  </a:lnTo>
                  <a:lnTo>
                    <a:pt x="47" y="88"/>
                  </a:lnTo>
                  <a:lnTo>
                    <a:pt x="26" y="96"/>
                  </a:lnTo>
                  <a:lnTo>
                    <a:pt x="22" y="99"/>
                  </a:lnTo>
                  <a:lnTo>
                    <a:pt x="19" y="103"/>
                  </a:lnTo>
                  <a:lnTo>
                    <a:pt x="19" y="107"/>
                  </a:lnTo>
                  <a:lnTo>
                    <a:pt x="19" y="111"/>
                  </a:lnTo>
                  <a:lnTo>
                    <a:pt x="45" y="177"/>
                  </a:lnTo>
                  <a:lnTo>
                    <a:pt x="47" y="181"/>
                  </a:lnTo>
                  <a:lnTo>
                    <a:pt x="50" y="183"/>
                  </a:lnTo>
                  <a:lnTo>
                    <a:pt x="50" y="194"/>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grpSp>
          <p:nvGrpSpPr>
            <p:cNvPr id="27" name="组合 213"/>
            <p:cNvGrpSpPr/>
            <p:nvPr/>
          </p:nvGrpSpPr>
          <p:grpSpPr bwMode="auto">
            <a:xfrm>
              <a:off x="4004765" y="1840610"/>
              <a:ext cx="374592" cy="384776"/>
              <a:chOff x="0" y="0"/>
              <a:chExt cx="571500" cy="574675"/>
            </a:xfrm>
            <a:grpFill/>
          </p:grpSpPr>
          <p:sp>
            <p:nvSpPr>
              <p:cNvPr id="85" name="Freeform 144"/>
              <p:cNvSpPr>
                <a:spLocks noEditPoints="1" noChangeArrowheads="1"/>
              </p:cNvSpPr>
              <p:nvPr/>
            </p:nvSpPr>
            <p:spPr bwMode="auto">
              <a:xfrm>
                <a:off x="0" y="0"/>
                <a:ext cx="571500" cy="574675"/>
              </a:xfrm>
              <a:custGeom>
                <a:avLst/>
                <a:gdLst>
                  <a:gd name="T0" fmla="*/ 180 w 360"/>
                  <a:gd name="T1" fmla="*/ 0 h 362"/>
                  <a:gd name="T2" fmla="*/ 232 w 360"/>
                  <a:gd name="T3" fmla="*/ 8 h 362"/>
                  <a:gd name="T4" fmla="*/ 280 w 360"/>
                  <a:gd name="T5" fmla="*/ 31 h 362"/>
                  <a:gd name="T6" fmla="*/ 319 w 360"/>
                  <a:gd name="T7" fmla="*/ 67 h 362"/>
                  <a:gd name="T8" fmla="*/ 346 w 360"/>
                  <a:gd name="T9" fmla="*/ 111 h 362"/>
                  <a:gd name="T10" fmla="*/ 358 w 360"/>
                  <a:gd name="T11" fmla="*/ 163 h 362"/>
                  <a:gd name="T12" fmla="*/ 358 w 360"/>
                  <a:gd name="T13" fmla="*/ 199 h 362"/>
                  <a:gd name="T14" fmla="*/ 346 w 360"/>
                  <a:gd name="T15" fmla="*/ 251 h 362"/>
                  <a:gd name="T16" fmla="*/ 319 w 360"/>
                  <a:gd name="T17" fmla="*/ 295 h 362"/>
                  <a:gd name="T18" fmla="*/ 280 w 360"/>
                  <a:gd name="T19" fmla="*/ 331 h 362"/>
                  <a:gd name="T20" fmla="*/ 232 w 360"/>
                  <a:gd name="T21" fmla="*/ 354 h 362"/>
                  <a:gd name="T22" fmla="*/ 180 w 360"/>
                  <a:gd name="T23" fmla="*/ 362 h 362"/>
                  <a:gd name="T24" fmla="*/ 180 w 360"/>
                  <a:gd name="T25" fmla="*/ 314 h 362"/>
                  <a:gd name="T26" fmla="*/ 193 w 360"/>
                  <a:gd name="T27" fmla="*/ 318 h 362"/>
                  <a:gd name="T28" fmla="*/ 201 w 360"/>
                  <a:gd name="T29" fmla="*/ 329 h 362"/>
                  <a:gd name="T30" fmla="*/ 237 w 360"/>
                  <a:gd name="T31" fmla="*/ 320 h 362"/>
                  <a:gd name="T32" fmla="*/ 268 w 360"/>
                  <a:gd name="T33" fmla="*/ 302 h 362"/>
                  <a:gd name="T34" fmla="*/ 293 w 360"/>
                  <a:gd name="T35" fmla="*/ 278 h 362"/>
                  <a:gd name="T36" fmla="*/ 312 w 360"/>
                  <a:gd name="T37" fmla="*/ 248 h 362"/>
                  <a:gd name="T38" fmla="*/ 325 w 360"/>
                  <a:gd name="T39" fmla="*/ 215 h 362"/>
                  <a:gd name="T40" fmla="*/ 322 w 360"/>
                  <a:gd name="T41" fmla="*/ 199 h 362"/>
                  <a:gd name="T42" fmla="*/ 312 w 360"/>
                  <a:gd name="T43" fmla="*/ 180 h 362"/>
                  <a:gd name="T44" fmla="*/ 316 w 360"/>
                  <a:gd name="T45" fmla="*/ 167 h 362"/>
                  <a:gd name="T46" fmla="*/ 327 w 360"/>
                  <a:gd name="T47" fmla="*/ 159 h 362"/>
                  <a:gd name="T48" fmla="*/ 318 w 360"/>
                  <a:gd name="T49" fmla="*/ 123 h 362"/>
                  <a:gd name="T50" fmla="*/ 300 w 360"/>
                  <a:gd name="T51" fmla="*/ 94 h 362"/>
                  <a:gd name="T52" fmla="*/ 277 w 360"/>
                  <a:gd name="T53" fmla="*/ 67 h 362"/>
                  <a:gd name="T54" fmla="*/ 247 w 360"/>
                  <a:gd name="T55" fmla="*/ 48 h 362"/>
                  <a:gd name="T56" fmla="*/ 214 w 360"/>
                  <a:gd name="T57" fmla="*/ 35 h 362"/>
                  <a:gd name="T58" fmla="*/ 199 w 360"/>
                  <a:gd name="T59" fmla="*/ 39 h 362"/>
                  <a:gd name="T60" fmla="*/ 180 w 360"/>
                  <a:gd name="T61" fmla="*/ 48 h 362"/>
                  <a:gd name="T62" fmla="*/ 180 w 360"/>
                  <a:gd name="T63" fmla="*/ 0 h 362"/>
                  <a:gd name="T64" fmla="*/ 180 w 360"/>
                  <a:gd name="T65" fmla="*/ 48 h 362"/>
                  <a:gd name="T66" fmla="*/ 161 w 360"/>
                  <a:gd name="T67" fmla="*/ 39 h 362"/>
                  <a:gd name="T68" fmla="*/ 146 w 360"/>
                  <a:gd name="T69" fmla="*/ 35 h 362"/>
                  <a:gd name="T70" fmla="*/ 112 w 360"/>
                  <a:gd name="T71" fmla="*/ 48 h 362"/>
                  <a:gd name="T72" fmla="*/ 82 w 360"/>
                  <a:gd name="T73" fmla="*/ 67 h 362"/>
                  <a:gd name="T74" fmla="*/ 59 w 360"/>
                  <a:gd name="T75" fmla="*/ 94 h 362"/>
                  <a:gd name="T76" fmla="*/ 42 w 360"/>
                  <a:gd name="T77" fmla="*/ 123 h 362"/>
                  <a:gd name="T78" fmla="*/ 32 w 360"/>
                  <a:gd name="T79" fmla="*/ 159 h 362"/>
                  <a:gd name="T80" fmla="*/ 43 w 360"/>
                  <a:gd name="T81" fmla="*/ 167 h 362"/>
                  <a:gd name="T82" fmla="*/ 47 w 360"/>
                  <a:gd name="T83" fmla="*/ 180 h 362"/>
                  <a:gd name="T84" fmla="*/ 37 w 360"/>
                  <a:gd name="T85" fmla="*/ 199 h 362"/>
                  <a:gd name="T86" fmla="*/ 33 w 360"/>
                  <a:gd name="T87" fmla="*/ 215 h 362"/>
                  <a:gd name="T88" fmla="*/ 46 w 360"/>
                  <a:gd name="T89" fmla="*/ 248 h 362"/>
                  <a:gd name="T90" fmla="*/ 66 w 360"/>
                  <a:gd name="T91" fmla="*/ 278 h 362"/>
                  <a:gd name="T92" fmla="*/ 92 w 360"/>
                  <a:gd name="T93" fmla="*/ 302 h 362"/>
                  <a:gd name="T94" fmla="*/ 123 w 360"/>
                  <a:gd name="T95" fmla="*/ 320 h 362"/>
                  <a:gd name="T96" fmla="*/ 158 w 360"/>
                  <a:gd name="T97" fmla="*/ 329 h 362"/>
                  <a:gd name="T98" fmla="*/ 161 w 360"/>
                  <a:gd name="T99" fmla="*/ 322 h 362"/>
                  <a:gd name="T100" fmla="*/ 180 w 360"/>
                  <a:gd name="T101" fmla="*/ 314 h 362"/>
                  <a:gd name="T102" fmla="*/ 180 w 360"/>
                  <a:gd name="T103" fmla="*/ 362 h 362"/>
                  <a:gd name="T104" fmla="*/ 126 w 360"/>
                  <a:gd name="T105" fmla="*/ 354 h 362"/>
                  <a:gd name="T106" fmla="*/ 78 w 360"/>
                  <a:gd name="T107" fmla="*/ 331 h 362"/>
                  <a:gd name="T108" fmla="*/ 40 w 360"/>
                  <a:gd name="T109" fmla="*/ 295 h 362"/>
                  <a:gd name="T110" fmla="*/ 13 w 360"/>
                  <a:gd name="T111" fmla="*/ 251 h 362"/>
                  <a:gd name="T112" fmla="*/ 0 w 360"/>
                  <a:gd name="T113" fmla="*/ 199 h 362"/>
                  <a:gd name="T114" fmla="*/ 0 w 360"/>
                  <a:gd name="T115" fmla="*/ 163 h 362"/>
                  <a:gd name="T116" fmla="*/ 13 w 360"/>
                  <a:gd name="T117" fmla="*/ 111 h 362"/>
                  <a:gd name="T118" fmla="*/ 40 w 360"/>
                  <a:gd name="T119" fmla="*/ 67 h 362"/>
                  <a:gd name="T120" fmla="*/ 78 w 360"/>
                  <a:gd name="T121" fmla="*/ 31 h 362"/>
                  <a:gd name="T122" fmla="*/ 126 w 360"/>
                  <a:gd name="T123" fmla="*/ 8 h 362"/>
                  <a:gd name="T124" fmla="*/ 180 w 360"/>
                  <a:gd name="T125" fmla="*/ 0 h 3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60"/>
                  <a:gd name="T190" fmla="*/ 0 h 362"/>
                  <a:gd name="T191" fmla="*/ 360 w 360"/>
                  <a:gd name="T192" fmla="*/ 362 h 3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60" h="362">
                    <a:moveTo>
                      <a:pt x="180" y="0"/>
                    </a:moveTo>
                    <a:lnTo>
                      <a:pt x="180" y="0"/>
                    </a:lnTo>
                    <a:lnTo>
                      <a:pt x="180" y="0"/>
                    </a:lnTo>
                    <a:lnTo>
                      <a:pt x="197" y="2"/>
                    </a:lnTo>
                    <a:lnTo>
                      <a:pt x="216" y="4"/>
                    </a:lnTo>
                    <a:lnTo>
                      <a:pt x="232" y="8"/>
                    </a:lnTo>
                    <a:lnTo>
                      <a:pt x="250" y="15"/>
                    </a:lnTo>
                    <a:lnTo>
                      <a:pt x="265" y="22"/>
                    </a:lnTo>
                    <a:lnTo>
                      <a:pt x="280" y="31"/>
                    </a:lnTo>
                    <a:lnTo>
                      <a:pt x="295" y="42"/>
                    </a:lnTo>
                    <a:lnTo>
                      <a:pt x="307" y="53"/>
                    </a:lnTo>
                    <a:lnTo>
                      <a:pt x="319" y="67"/>
                    </a:lnTo>
                    <a:lnTo>
                      <a:pt x="329" y="80"/>
                    </a:lnTo>
                    <a:lnTo>
                      <a:pt x="338" y="95"/>
                    </a:lnTo>
                    <a:lnTo>
                      <a:pt x="346" y="111"/>
                    </a:lnTo>
                    <a:lnTo>
                      <a:pt x="352" y="127"/>
                    </a:lnTo>
                    <a:lnTo>
                      <a:pt x="356" y="145"/>
                    </a:lnTo>
                    <a:lnTo>
                      <a:pt x="358" y="163"/>
                    </a:lnTo>
                    <a:lnTo>
                      <a:pt x="360" y="180"/>
                    </a:lnTo>
                    <a:lnTo>
                      <a:pt x="360" y="180"/>
                    </a:lnTo>
                    <a:lnTo>
                      <a:pt x="358" y="199"/>
                    </a:lnTo>
                    <a:lnTo>
                      <a:pt x="356" y="217"/>
                    </a:lnTo>
                    <a:lnTo>
                      <a:pt x="352" y="234"/>
                    </a:lnTo>
                    <a:lnTo>
                      <a:pt x="346" y="251"/>
                    </a:lnTo>
                    <a:lnTo>
                      <a:pt x="338" y="267"/>
                    </a:lnTo>
                    <a:lnTo>
                      <a:pt x="329" y="282"/>
                    </a:lnTo>
                    <a:lnTo>
                      <a:pt x="319" y="295"/>
                    </a:lnTo>
                    <a:lnTo>
                      <a:pt x="307" y="309"/>
                    </a:lnTo>
                    <a:lnTo>
                      <a:pt x="295" y="320"/>
                    </a:lnTo>
                    <a:lnTo>
                      <a:pt x="280" y="331"/>
                    </a:lnTo>
                    <a:lnTo>
                      <a:pt x="265" y="340"/>
                    </a:lnTo>
                    <a:lnTo>
                      <a:pt x="250" y="347"/>
                    </a:lnTo>
                    <a:lnTo>
                      <a:pt x="232" y="354"/>
                    </a:lnTo>
                    <a:lnTo>
                      <a:pt x="216" y="358"/>
                    </a:lnTo>
                    <a:lnTo>
                      <a:pt x="197" y="360"/>
                    </a:lnTo>
                    <a:lnTo>
                      <a:pt x="180" y="362"/>
                    </a:lnTo>
                    <a:lnTo>
                      <a:pt x="180" y="362"/>
                    </a:lnTo>
                    <a:lnTo>
                      <a:pt x="180" y="314"/>
                    </a:lnTo>
                    <a:lnTo>
                      <a:pt x="180" y="314"/>
                    </a:lnTo>
                    <a:lnTo>
                      <a:pt x="180" y="314"/>
                    </a:lnTo>
                    <a:lnTo>
                      <a:pt x="186" y="314"/>
                    </a:lnTo>
                    <a:lnTo>
                      <a:pt x="193" y="318"/>
                    </a:lnTo>
                    <a:lnTo>
                      <a:pt x="199" y="322"/>
                    </a:lnTo>
                    <a:lnTo>
                      <a:pt x="201" y="329"/>
                    </a:lnTo>
                    <a:lnTo>
                      <a:pt x="201" y="329"/>
                    </a:lnTo>
                    <a:lnTo>
                      <a:pt x="214" y="327"/>
                    </a:lnTo>
                    <a:lnTo>
                      <a:pt x="226" y="324"/>
                    </a:lnTo>
                    <a:lnTo>
                      <a:pt x="237" y="320"/>
                    </a:lnTo>
                    <a:lnTo>
                      <a:pt x="247" y="314"/>
                    </a:lnTo>
                    <a:lnTo>
                      <a:pt x="258" y="309"/>
                    </a:lnTo>
                    <a:lnTo>
                      <a:pt x="268" y="302"/>
                    </a:lnTo>
                    <a:lnTo>
                      <a:pt x="277" y="294"/>
                    </a:lnTo>
                    <a:lnTo>
                      <a:pt x="285" y="286"/>
                    </a:lnTo>
                    <a:lnTo>
                      <a:pt x="293" y="278"/>
                    </a:lnTo>
                    <a:lnTo>
                      <a:pt x="300" y="268"/>
                    </a:lnTo>
                    <a:lnTo>
                      <a:pt x="307" y="259"/>
                    </a:lnTo>
                    <a:lnTo>
                      <a:pt x="312" y="248"/>
                    </a:lnTo>
                    <a:lnTo>
                      <a:pt x="318" y="237"/>
                    </a:lnTo>
                    <a:lnTo>
                      <a:pt x="322" y="226"/>
                    </a:lnTo>
                    <a:lnTo>
                      <a:pt x="325" y="215"/>
                    </a:lnTo>
                    <a:lnTo>
                      <a:pt x="327" y="203"/>
                    </a:lnTo>
                    <a:lnTo>
                      <a:pt x="327" y="203"/>
                    </a:lnTo>
                    <a:lnTo>
                      <a:pt x="322" y="199"/>
                    </a:lnTo>
                    <a:lnTo>
                      <a:pt x="316" y="194"/>
                    </a:lnTo>
                    <a:lnTo>
                      <a:pt x="314" y="188"/>
                    </a:lnTo>
                    <a:lnTo>
                      <a:pt x="312" y="180"/>
                    </a:lnTo>
                    <a:lnTo>
                      <a:pt x="312" y="180"/>
                    </a:lnTo>
                    <a:lnTo>
                      <a:pt x="314" y="174"/>
                    </a:lnTo>
                    <a:lnTo>
                      <a:pt x="316" y="167"/>
                    </a:lnTo>
                    <a:lnTo>
                      <a:pt x="322" y="163"/>
                    </a:lnTo>
                    <a:lnTo>
                      <a:pt x="327" y="159"/>
                    </a:lnTo>
                    <a:lnTo>
                      <a:pt x="327" y="159"/>
                    </a:lnTo>
                    <a:lnTo>
                      <a:pt x="325" y="146"/>
                    </a:lnTo>
                    <a:lnTo>
                      <a:pt x="322" y="136"/>
                    </a:lnTo>
                    <a:lnTo>
                      <a:pt x="318" y="123"/>
                    </a:lnTo>
                    <a:lnTo>
                      <a:pt x="312" y="113"/>
                    </a:lnTo>
                    <a:lnTo>
                      <a:pt x="307" y="103"/>
                    </a:lnTo>
                    <a:lnTo>
                      <a:pt x="300" y="94"/>
                    </a:lnTo>
                    <a:lnTo>
                      <a:pt x="293" y="84"/>
                    </a:lnTo>
                    <a:lnTo>
                      <a:pt x="285" y="75"/>
                    </a:lnTo>
                    <a:lnTo>
                      <a:pt x="277" y="67"/>
                    </a:lnTo>
                    <a:lnTo>
                      <a:pt x="268" y="60"/>
                    </a:lnTo>
                    <a:lnTo>
                      <a:pt x="258" y="53"/>
                    </a:lnTo>
                    <a:lnTo>
                      <a:pt x="247" y="48"/>
                    </a:lnTo>
                    <a:lnTo>
                      <a:pt x="237" y="42"/>
                    </a:lnTo>
                    <a:lnTo>
                      <a:pt x="226" y="38"/>
                    </a:lnTo>
                    <a:lnTo>
                      <a:pt x="214" y="35"/>
                    </a:lnTo>
                    <a:lnTo>
                      <a:pt x="201" y="33"/>
                    </a:lnTo>
                    <a:lnTo>
                      <a:pt x="201" y="33"/>
                    </a:lnTo>
                    <a:lnTo>
                      <a:pt x="199" y="39"/>
                    </a:lnTo>
                    <a:lnTo>
                      <a:pt x="193" y="44"/>
                    </a:lnTo>
                    <a:lnTo>
                      <a:pt x="186" y="46"/>
                    </a:lnTo>
                    <a:lnTo>
                      <a:pt x="180" y="48"/>
                    </a:lnTo>
                    <a:lnTo>
                      <a:pt x="180" y="48"/>
                    </a:lnTo>
                    <a:lnTo>
                      <a:pt x="180" y="0"/>
                    </a:lnTo>
                    <a:close/>
                    <a:moveTo>
                      <a:pt x="180" y="0"/>
                    </a:moveTo>
                    <a:lnTo>
                      <a:pt x="180" y="0"/>
                    </a:lnTo>
                    <a:lnTo>
                      <a:pt x="180" y="48"/>
                    </a:lnTo>
                    <a:lnTo>
                      <a:pt x="180" y="48"/>
                    </a:lnTo>
                    <a:lnTo>
                      <a:pt x="173" y="46"/>
                    </a:lnTo>
                    <a:lnTo>
                      <a:pt x="166" y="44"/>
                    </a:lnTo>
                    <a:lnTo>
                      <a:pt x="161" y="39"/>
                    </a:lnTo>
                    <a:lnTo>
                      <a:pt x="158" y="33"/>
                    </a:lnTo>
                    <a:lnTo>
                      <a:pt x="158" y="33"/>
                    </a:lnTo>
                    <a:lnTo>
                      <a:pt x="146" y="35"/>
                    </a:lnTo>
                    <a:lnTo>
                      <a:pt x="134" y="38"/>
                    </a:lnTo>
                    <a:lnTo>
                      <a:pt x="123" y="42"/>
                    </a:lnTo>
                    <a:lnTo>
                      <a:pt x="112" y="48"/>
                    </a:lnTo>
                    <a:lnTo>
                      <a:pt x="101" y="53"/>
                    </a:lnTo>
                    <a:lnTo>
                      <a:pt x="92" y="60"/>
                    </a:lnTo>
                    <a:lnTo>
                      <a:pt x="82" y="67"/>
                    </a:lnTo>
                    <a:lnTo>
                      <a:pt x="74" y="75"/>
                    </a:lnTo>
                    <a:lnTo>
                      <a:pt x="66" y="84"/>
                    </a:lnTo>
                    <a:lnTo>
                      <a:pt x="59" y="94"/>
                    </a:lnTo>
                    <a:lnTo>
                      <a:pt x="52" y="103"/>
                    </a:lnTo>
                    <a:lnTo>
                      <a:pt x="46" y="113"/>
                    </a:lnTo>
                    <a:lnTo>
                      <a:pt x="42" y="123"/>
                    </a:lnTo>
                    <a:lnTo>
                      <a:pt x="37" y="136"/>
                    </a:lnTo>
                    <a:lnTo>
                      <a:pt x="33" y="146"/>
                    </a:lnTo>
                    <a:lnTo>
                      <a:pt x="32" y="159"/>
                    </a:lnTo>
                    <a:lnTo>
                      <a:pt x="32" y="159"/>
                    </a:lnTo>
                    <a:lnTo>
                      <a:pt x="37" y="163"/>
                    </a:lnTo>
                    <a:lnTo>
                      <a:pt x="43" y="167"/>
                    </a:lnTo>
                    <a:lnTo>
                      <a:pt x="46" y="174"/>
                    </a:lnTo>
                    <a:lnTo>
                      <a:pt x="47" y="180"/>
                    </a:lnTo>
                    <a:lnTo>
                      <a:pt x="47" y="180"/>
                    </a:lnTo>
                    <a:lnTo>
                      <a:pt x="46" y="188"/>
                    </a:lnTo>
                    <a:lnTo>
                      <a:pt x="43" y="194"/>
                    </a:lnTo>
                    <a:lnTo>
                      <a:pt x="37" y="199"/>
                    </a:lnTo>
                    <a:lnTo>
                      <a:pt x="32" y="203"/>
                    </a:lnTo>
                    <a:lnTo>
                      <a:pt x="32" y="203"/>
                    </a:lnTo>
                    <a:lnTo>
                      <a:pt x="33" y="215"/>
                    </a:lnTo>
                    <a:lnTo>
                      <a:pt x="37" y="226"/>
                    </a:lnTo>
                    <a:lnTo>
                      <a:pt x="42" y="237"/>
                    </a:lnTo>
                    <a:lnTo>
                      <a:pt x="46" y="248"/>
                    </a:lnTo>
                    <a:lnTo>
                      <a:pt x="52" y="259"/>
                    </a:lnTo>
                    <a:lnTo>
                      <a:pt x="59" y="268"/>
                    </a:lnTo>
                    <a:lnTo>
                      <a:pt x="66" y="278"/>
                    </a:lnTo>
                    <a:lnTo>
                      <a:pt x="74" y="286"/>
                    </a:lnTo>
                    <a:lnTo>
                      <a:pt x="82" y="294"/>
                    </a:lnTo>
                    <a:lnTo>
                      <a:pt x="92" y="302"/>
                    </a:lnTo>
                    <a:lnTo>
                      <a:pt x="101" y="309"/>
                    </a:lnTo>
                    <a:lnTo>
                      <a:pt x="112" y="314"/>
                    </a:lnTo>
                    <a:lnTo>
                      <a:pt x="123" y="320"/>
                    </a:lnTo>
                    <a:lnTo>
                      <a:pt x="134" y="324"/>
                    </a:lnTo>
                    <a:lnTo>
                      <a:pt x="146" y="327"/>
                    </a:lnTo>
                    <a:lnTo>
                      <a:pt x="158" y="329"/>
                    </a:lnTo>
                    <a:lnTo>
                      <a:pt x="158" y="329"/>
                    </a:lnTo>
                    <a:lnTo>
                      <a:pt x="158" y="329"/>
                    </a:lnTo>
                    <a:lnTo>
                      <a:pt x="161" y="322"/>
                    </a:lnTo>
                    <a:lnTo>
                      <a:pt x="166" y="318"/>
                    </a:lnTo>
                    <a:lnTo>
                      <a:pt x="173" y="314"/>
                    </a:lnTo>
                    <a:lnTo>
                      <a:pt x="180" y="314"/>
                    </a:lnTo>
                    <a:lnTo>
                      <a:pt x="180" y="362"/>
                    </a:lnTo>
                    <a:lnTo>
                      <a:pt x="180" y="362"/>
                    </a:lnTo>
                    <a:lnTo>
                      <a:pt x="180" y="362"/>
                    </a:lnTo>
                    <a:lnTo>
                      <a:pt x="161" y="360"/>
                    </a:lnTo>
                    <a:lnTo>
                      <a:pt x="143" y="358"/>
                    </a:lnTo>
                    <a:lnTo>
                      <a:pt x="126" y="354"/>
                    </a:lnTo>
                    <a:lnTo>
                      <a:pt x="109" y="347"/>
                    </a:lnTo>
                    <a:lnTo>
                      <a:pt x="93" y="340"/>
                    </a:lnTo>
                    <a:lnTo>
                      <a:pt x="78" y="331"/>
                    </a:lnTo>
                    <a:lnTo>
                      <a:pt x="65" y="320"/>
                    </a:lnTo>
                    <a:lnTo>
                      <a:pt x="52" y="309"/>
                    </a:lnTo>
                    <a:lnTo>
                      <a:pt x="40" y="295"/>
                    </a:lnTo>
                    <a:lnTo>
                      <a:pt x="29" y="282"/>
                    </a:lnTo>
                    <a:lnTo>
                      <a:pt x="21" y="267"/>
                    </a:lnTo>
                    <a:lnTo>
                      <a:pt x="13" y="251"/>
                    </a:lnTo>
                    <a:lnTo>
                      <a:pt x="8" y="234"/>
                    </a:lnTo>
                    <a:lnTo>
                      <a:pt x="2" y="217"/>
                    </a:lnTo>
                    <a:lnTo>
                      <a:pt x="0" y="199"/>
                    </a:lnTo>
                    <a:lnTo>
                      <a:pt x="0" y="180"/>
                    </a:lnTo>
                    <a:lnTo>
                      <a:pt x="0" y="180"/>
                    </a:lnTo>
                    <a:lnTo>
                      <a:pt x="0" y="163"/>
                    </a:lnTo>
                    <a:lnTo>
                      <a:pt x="2" y="145"/>
                    </a:lnTo>
                    <a:lnTo>
                      <a:pt x="8" y="127"/>
                    </a:lnTo>
                    <a:lnTo>
                      <a:pt x="13" y="111"/>
                    </a:lnTo>
                    <a:lnTo>
                      <a:pt x="21" y="95"/>
                    </a:lnTo>
                    <a:lnTo>
                      <a:pt x="29" y="80"/>
                    </a:lnTo>
                    <a:lnTo>
                      <a:pt x="40" y="67"/>
                    </a:lnTo>
                    <a:lnTo>
                      <a:pt x="52" y="53"/>
                    </a:lnTo>
                    <a:lnTo>
                      <a:pt x="65" y="42"/>
                    </a:lnTo>
                    <a:lnTo>
                      <a:pt x="78" y="31"/>
                    </a:lnTo>
                    <a:lnTo>
                      <a:pt x="93" y="22"/>
                    </a:lnTo>
                    <a:lnTo>
                      <a:pt x="109" y="15"/>
                    </a:lnTo>
                    <a:lnTo>
                      <a:pt x="126" y="8"/>
                    </a:lnTo>
                    <a:lnTo>
                      <a:pt x="143" y="4"/>
                    </a:lnTo>
                    <a:lnTo>
                      <a:pt x="161" y="2"/>
                    </a:lnTo>
                    <a:lnTo>
                      <a:pt x="180" y="0"/>
                    </a:lnTo>
                    <a:lnTo>
                      <a:pt x="18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86" name="Freeform 145"/>
              <p:cNvSpPr>
                <a:spLocks noChangeArrowheads="1"/>
              </p:cNvSpPr>
              <p:nvPr/>
            </p:nvSpPr>
            <p:spPr bwMode="auto">
              <a:xfrm>
                <a:off x="179388" y="180975"/>
                <a:ext cx="285750" cy="150813"/>
              </a:xfrm>
              <a:custGeom>
                <a:avLst/>
                <a:gdLst>
                  <a:gd name="T0" fmla="*/ 13 w 180"/>
                  <a:gd name="T1" fmla="*/ 0 h 95"/>
                  <a:gd name="T2" fmla="*/ 54 w 180"/>
                  <a:gd name="T3" fmla="*/ 42 h 95"/>
                  <a:gd name="T4" fmla="*/ 54 w 180"/>
                  <a:gd name="T5" fmla="*/ 42 h 95"/>
                  <a:gd name="T6" fmla="*/ 60 w 180"/>
                  <a:gd name="T7" fmla="*/ 39 h 95"/>
                  <a:gd name="T8" fmla="*/ 67 w 180"/>
                  <a:gd name="T9" fmla="*/ 39 h 95"/>
                  <a:gd name="T10" fmla="*/ 67 w 180"/>
                  <a:gd name="T11" fmla="*/ 39 h 95"/>
                  <a:gd name="T12" fmla="*/ 75 w 180"/>
                  <a:gd name="T13" fmla="*/ 41 h 95"/>
                  <a:gd name="T14" fmla="*/ 83 w 180"/>
                  <a:gd name="T15" fmla="*/ 45 h 95"/>
                  <a:gd name="T16" fmla="*/ 88 w 180"/>
                  <a:gd name="T17" fmla="*/ 50 h 95"/>
                  <a:gd name="T18" fmla="*/ 92 w 180"/>
                  <a:gd name="T19" fmla="*/ 58 h 95"/>
                  <a:gd name="T20" fmla="*/ 180 w 180"/>
                  <a:gd name="T21" fmla="*/ 58 h 95"/>
                  <a:gd name="T22" fmla="*/ 180 w 180"/>
                  <a:gd name="T23" fmla="*/ 76 h 95"/>
                  <a:gd name="T24" fmla="*/ 92 w 180"/>
                  <a:gd name="T25" fmla="*/ 76 h 95"/>
                  <a:gd name="T26" fmla="*/ 92 w 180"/>
                  <a:gd name="T27" fmla="*/ 76 h 95"/>
                  <a:gd name="T28" fmla="*/ 88 w 180"/>
                  <a:gd name="T29" fmla="*/ 84 h 95"/>
                  <a:gd name="T30" fmla="*/ 83 w 180"/>
                  <a:gd name="T31" fmla="*/ 89 h 95"/>
                  <a:gd name="T32" fmla="*/ 75 w 180"/>
                  <a:gd name="T33" fmla="*/ 93 h 95"/>
                  <a:gd name="T34" fmla="*/ 67 w 180"/>
                  <a:gd name="T35" fmla="*/ 95 h 95"/>
                  <a:gd name="T36" fmla="*/ 67 w 180"/>
                  <a:gd name="T37" fmla="*/ 95 h 95"/>
                  <a:gd name="T38" fmla="*/ 61 w 180"/>
                  <a:gd name="T39" fmla="*/ 95 h 95"/>
                  <a:gd name="T40" fmla="*/ 56 w 180"/>
                  <a:gd name="T41" fmla="*/ 92 h 95"/>
                  <a:gd name="T42" fmla="*/ 50 w 180"/>
                  <a:gd name="T43" fmla="*/ 91 h 95"/>
                  <a:gd name="T44" fmla="*/ 46 w 180"/>
                  <a:gd name="T45" fmla="*/ 87 h 95"/>
                  <a:gd name="T46" fmla="*/ 44 w 180"/>
                  <a:gd name="T47" fmla="*/ 83 h 95"/>
                  <a:gd name="T48" fmla="*/ 41 w 180"/>
                  <a:gd name="T49" fmla="*/ 77 h 95"/>
                  <a:gd name="T50" fmla="*/ 40 w 180"/>
                  <a:gd name="T51" fmla="*/ 73 h 95"/>
                  <a:gd name="T52" fmla="*/ 38 w 180"/>
                  <a:gd name="T53" fmla="*/ 66 h 95"/>
                  <a:gd name="T54" fmla="*/ 38 w 180"/>
                  <a:gd name="T55" fmla="*/ 66 h 95"/>
                  <a:gd name="T56" fmla="*/ 40 w 180"/>
                  <a:gd name="T57" fmla="*/ 61 h 95"/>
                  <a:gd name="T58" fmla="*/ 41 w 180"/>
                  <a:gd name="T59" fmla="*/ 54 h 95"/>
                  <a:gd name="T60" fmla="*/ 0 w 180"/>
                  <a:gd name="T61" fmla="*/ 13 h 95"/>
                  <a:gd name="T62" fmla="*/ 13 w 180"/>
                  <a:gd name="T63" fmla="*/ 0 h 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95"/>
                  <a:gd name="T98" fmla="*/ 180 w 180"/>
                  <a:gd name="T99" fmla="*/ 95 h 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95">
                    <a:moveTo>
                      <a:pt x="13" y="0"/>
                    </a:moveTo>
                    <a:lnTo>
                      <a:pt x="54" y="42"/>
                    </a:lnTo>
                    <a:lnTo>
                      <a:pt x="54" y="42"/>
                    </a:lnTo>
                    <a:lnTo>
                      <a:pt x="60" y="39"/>
                    </a:lnTo>
                    <a:lnTo>
                      <a:pt x="67" y="39"/>
                    </a:lnTo>
                    <a:lnTo>
                      <a:pt x="67" y="39"/>
                    </a:lnTo>
                    <a:lnTo>
                      <a:pt x="75" y="41"/>
                    </a:lnTo>
                    <a:lnTo>
                      <a:pt x="83" y="45"/>
                    </a:lnTo>
                    <a:lnTo>
                      <a:pt x="88" y="50"/>
                    </a:lnTo>
                    <a:lnTo>
                      <a:pt x="92" y="58"/>
                    </a:lnTo>
                    <a:lnTo>
                      <a:pt x="180" y="58"/>
                    </a:lnTo>
                    <a:lnTo>
                      <a:pt x="180" y="76"/>
                    </a:lnTo>
                    <a:lnTo>
                      <a:pt x="92" y="76"/>
                    </a:lnTo>
                    <a:lnTo>
                      <a:pt x="92" y="76"/>
                    </a:lnTo>
                    <a:lnTo>
                      <a:pt x="88" y="84"/>
                    </a:lnTo>
                    <a:lnTo>
                      <a:pt x="83" y="89"/>
                    </a:lnTo>
                    <a:lnTo>
                      <a:pt x="75" y="93"/>
                    </a:lnTo>
                    <a:lnTo>
                      <a:pt x="67" y="95"/>
                    </a:lnTo>
                    <a:lnTo>
                      <a:pt x="67" y="95"/>
                    </a:lnTo>
                    <a:lnTo>
                      <a:pt x="61" y="95"/>
                    </a:lnTo>
                    <a:lnTo>
                      <a:pt x="56" y="92"/>
                    </a:lnTo>
                    <a:lnTo>
                      <a:pt x="50" y="91"/>
                    </a:lnTo>
                    <a:lnTo>
                      <a:pt x="46" y="87"/>
                    </a:lnTo>
                    <a:lnTo>
                      <a:pt x="44" y="83"/>
                    </a:lnTo>
                    <a:lnTo>
                      <a:pt x="41" y="77"/>
                    </a:lnTo>
                    <a:lnTo>
                      <a:pt x="40" y="73"/>
                    </a:lnTo>
                    <a:lnTo>
                      <a:pt x="38" y="66"/>
                    </a:lnTo>
                    <a:lnTo>
                      <a:pt x="38" y="66"/>
                    </a:lnTo>
                    <a:lnTo>
                      <a:pt x="40" y="61"/>
                    </a:lnTo>
                    <a:lnTo>
                      <a:pt x="41" y="54"/>
                    </a:lnTo>
                    <a:lnTo>
                      <a:pt x="0" y="13"/>
                    </a:lnTo>
                    <a:lnTo>
                      <a:pt x="1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grpSp>
          <p:nvGrpSpPr>
            <p:cNvPr id="28" name="组合 211"/>
            <p:cNvGrpSpPr/>
            <p:nvPr/>
          </p:nvGrpSpPr>
          <p:grpSpPr bwMode="auto">
            <a:xfrm>
              <a:off x="3936090" y="2334867"/>
              <a:ext cx="293430" cy="282736"/>
              <a:chOff x="0" y="0"/>
              <a:chExt cx="447675" cy="422275"/>
            </a:xfrm>
            <a:grpFill/>
          </p:grpSpPr>
          <p:sp>
            <p:nvSpPr>
              <p:cNvPr id="83" name="Freeform 146"/>
              <p:cNvSpPr>
                <a:spLocks noChangeArrowheads="1"/>
              </p:cNvSpPr>
              <p:nvPr/>
            </p:nvSpPr>
            <p:spPr bwMode="auto">
              <a:xfrm>
                <a:off x="0" y="87312"/>
                <a:ext cx="447675" cy="334963"/>
              </a:xfrm>
              <a:custGeom>
                <a:avLst/>
                <a:gdLst>
                  <a:gd name="T0" fmla="*/ 86 w 282"/>
                  <a:gd name="T1" fmla="*/ 0 h 211"/>
                  <a:gd name="T2" fmla="*/ 115 w 282"/>
                  <a:gd name="T3" fmla="*/ 6 h 211"/>
                  <a:gd name="T4" fmla="*/ 141 w 282"/>
                  <a:gd name="T5" fmla="*/ 20 h 211"/>
                  <a:gd name="T6" fmla="*/ 153 w 282"/>
                  <a:gd name="T7" fmla="*/ 11 h 211"/>
                  <a:gd name="T8" fmla="*/ 182 w 282"/>
                  <a:gd name="T9" fmla="*/ 1 h 211"/>
                  <a:gd name="T10" fmla="*/ 198 w 282"/>
                  <a:gd name="T11" fmla="*/ 0 h 211"/>
                  <a:gd name="T12" fmla="*/ 214 w 282"/>
                  <a:gd name="T13" fmla="*/ 1 h 211"/>
                  <a:gd name="T14" fmla="*/ 245 w 282"/>
                  <a:gd name="T15" fmla="*/ 14 h 211"/>
                  <a:gd name="T16" fmla="*/ 268 w 282"/>
                  <a:gd name="T17" fmla="*/ 35 h 211"/>
                  <a:gd name="T18" fmla="*/ 278 w 282"/>
                  <a:gd name="T19" fmla="*/ 57 h 211"/>
                  <a:gd name="T20" fmla="*/ 282 w 282"/>
                  <a:gd name="T21" fmla="*/ 73 h 211"/>
                  <a:gd name="T22" fmla="*/ 282 w 282"/>
                  <a:gd name="T23" fmla="*/ 81 h 211"/>
                  <a:gd name="T24" fmla="*/ 281 w 282"/>
                  <a:gd name="T25" fmla="*/ 102 h 211"/>
                  <a:gd name="T26" fmla="*/ 274 w 282"/>
                  <a:gd name="T27" fmla="*/ 123 h 211"/>
                  <a:gd name="T28" fmla="*/ 263 w 282"/>
                  <a:gd name="T29" fmla="*/ 145 h 211"/>
                  <a:gd name="T30" fmla="*/ 248 w 282"/>
                  <a:gd name="T31" fmla="*/ 165 h 211"/>
                  <a:gd name="T32" fmla="*/ 228 w 282"/>
                  <a:gd name="T33" fmla="*/ 184 h 211"/>
                  <a:gd name="T34" fmla="*/ 203 w 282"/>
                  <a:gd name="T35" fmla="*/ 199 h 211"/>
                  <a:gd name="T36" fmla="*/ 172 w 282"/>
                  <a:gd name="T37" fmla="*/ 209 h 211"/>
                  <a:gd name="T38" fmla="*/ 137 w 282"/>
                  <a:gd name="T39" fmla="*/ 211 h 211"/>
                  <a:gd name="T40" fmla="*/ 118 w 282"/>
                  <a:gd name="T41" fmla="*/ 211 h 211"/>
                  <a:gd name="T42" fmla="*/ 86 w 282"/>
                  <a:gd name="T43" fmla="*/ 203 h 211"/>
                  <a:gd name="T44" fmla="*/ 58 w 282"/>
                  <a:gd name="T45" fmla="*/ 191 h 211"/>
                  <a:gd name="T46" fmla="*/ 38 w 282"/>
                  <a:gd name="T47" fmla="*/ 173 h 211"/>
                  <a:gd name="T48" fmla="*/ 22 w 282"/>
                  <a:gd name="T49" fmla="*/ 153 h 211"/>
                  <a:gd name="T50" fmla="*/ 11 w 282"/>
                  <a:gd name="T51" fmla="*/ 133 h 211"/>
                  <a:gd name="T52" fmla="*/ 4 w 282"/>
                  <a:gd name="T53" fmla="*/ 111 h 211"/>
                  <a:gd name="T54" fmla="*/ 0 w 282"/>
                  <a:gd name="T55" fmla="*/ 81 h 211"/>
                  <a:gd name="T56" fmla="*/ 0 w 282"/>
                  <a:gd name="T57" fmla="*/ 73 h 211"/>
                  <a:gd name="T58" fmla="*/ 4 w 282"/>
                  <a:gd name="T59" fmla="*/ 57 h 211"/>
                  <a:gd name="T60" fmla="*/ 15 w 282"/>
                  <a:gd name="T61" fmla="*/ 35 h 211"/>
                  <a:gd name="T62" fmla="*/ 38 w 282"/>
                  <a:gd name="T63" fmla="*/ 14 h 211"/>
                  <a:gd name="T64" fmla="*/ 68 w 282"/>
                  <a:gd name="T65" fmla="*/ 1 h 211"/>
                  <a:gd name="T66" fmla="*/ 86 w 282"/>
                  <a:gd name="T67" fmla="*/ 0 h 2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2"/>
                  <a:gd name="T103" fmla="*/ 0 h 211"/>
                  <a:gd name="T104" fmla="*/ 282 w 282"/>
                  <a:gd name="T105" fmla="*/ 211 h 2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2" h="211">
                    <a:moveTo>
                      <a:pt x="86" y="0"/>
                    </a:moveTo>
                    <a:lnTo>
                      <a:pt x="86" y="0"/>
                    </a:lnTo>
                    <a:lnTo>
                      <a:pt x="100" y="1"/>
                    </a:lnTo>
                    <a:lnTo>
                      <a:pt x="115" y="6"/>
                    </a:lnTo>
                    <a:lnTo>
                      <a:pt x="129" y="11"/>
                    </a:lnTo>
                    <a:lnTo>
                      <a:pt x="141" y="20"/>
                    </a:lnTo>
                    <a:lnTo>
                      <a:pt x="141" y="20"/>
                    </a:lnTo>
                    <a:lnTo>
                      <a:pt x="153" y="11"/>
                    </a:lnTo>
                    <a:lnTo>
                      <a:pt x="167" y="6"/>
                    </a:lnTo>
                    <a:lnTo>
                      <a:pt x="182" y="1"/>
                    </a:lnTo>
                    <a:lnTo>
                      <a:pt x="198" y="0"/>
                    </a:lnTo>
                    <a:lnTo>
                      <a:pt x="198" y="0"/>
                    </a:lnTo>
                    <a:lnTo>
                      <a:pt x="206" y="0"/>
                    </a:lnTo>
                    <a:lnTo>
                      <a:pt x="214" y="1"/>
                    </a:lnTo>
                    <a:lnTo>
                      <a:pt x="230" y="6"/>
                    </a:lnTo>
                    <a:lnTo>
                      <a:pt x="245" y="14"/>
                    </a:lnTo>
                    <a:lnTo>
                      <a:pt x="258" y="23"/>
                    </a:lnTo>
                    <a:lnTo>
                      <a:pt x="268" y="35"/>
                    </a:lnTo>
                    <a:lnTo>
                      <a:pt x="275" y="49"/>
                    </a:lnTo>
                    <a:lnTo>
                      <a:pt x="278" y="57"/>
                    </a:lnTo>
                    <a:lnTo>
                      <a:pt x="281" y="65"/>
                    </a:lnTo>
                    <a:lnTo>
                      <a:pt x="282" y="73"/>
                    </a:lnTo>
                    <a:lnTo>
                      <a:pt x="282" y="81"/>
                    </a:lnTo>
                    <a:lnTo>
                      <a:pt x="282" y="81"/>
                    </a:lnTo>
                    <a:lnTo>
                      <a:pt x="282" y="91"/>
                    </a:lnTo>
                    <a:lnTo>
                      <a:pt x="281" y="102"/>
                    </a:lnTo>
                    <a:lnTo>
                      <a:pt x="278" y="112"/>
                    </a:lnTo>
                    <a:lnTo>
                      <a:pt x="274" y="123"/>
                    </a:lnTo>
                    <a:lnTo>
                      <a:pt x="270" y="134"/>
                    </a:lnTo>
                    <a:lnTo>
                      <a:pt x="263" y="145"/>
                    </a:lnTo>
                    <a:lnTo>
                      <a:pt x="256" y="156"/>
                    </a:lnTo>
                    <a:lnTo>
                      <a:pt x="248" y="165"/>
                    </a:lnTo>
                    <a:lnTo>
                      <a:pt x="239" y="175"/>
                    </a:lnTo>
                    <a:lnTo>
                      <a:pt x="228" y="184"/>
                    </a:lnTo>
                    <a:lnTo>
                      <a:pt x="216" y="192"/>
                    </a:lnTo>
                    <a:lnTo>
                      <a:pt x="203" y="199"/>
                    </a:lnTo>
                    <a:lnTo>
                      <a:pt x="188" y="205"/>
                    </a:lnTo>
                    <a:lnTo>
                      <a:pt x="172" y="209"/>
                    </a:lnTo>
                    <a:lnTo>
                      <a:pt x="156" y="211"/>
                    </a:lnTo>
                    <a:lnTo>
                      <a:pt x="137" y="211"/>
                    </a:lnTo>
                    <a:lnTo>
                      <a:pt x="137" y="211"/>
                    </a:lnTo>
                    <a:lnTo>
                      <a:pt x="118" y="211"/>
                    </a:lnTo>
                    <a:lnTo>
                      <a:pt x="100" y="209"/>
                    </a:lnTo>
                    <a:lnTo>
                      <a:pt x="86" y="203"/>
                    </a:lnTo>
                    <a:lnTo>
                      <a:pt x="71" y="198"/>
                    </a:lnTo>
                    <a:lnTo>
                      <a:pt x="58" y="191"/>
                    </a:lnTo>
                    <a:lnTo>
                      <a:pt x="48" y="183"/>
                    </a:lnTo>
                    <a:lnTo>
                      <a:pt x="38" y="173"/>
                    </a:lnTo>
                    <a:lnTo>
                      <a:pt x="29" y="164"/>
                    </a:lnTo>
                    <a:lnTo>
                      <a:pt x="22" y="153"/>
                    </a:lnTo>
                    <a:lnTo>
                      <a:pt x="15" y="144"/>
                    </a:lnTo>
                    <a:lnTo>
                      <a:pt x="11" y="133"/>
                    </a:lnTo>
                    <a:lnTo>
                      <a:pt x="7" y="121"/>
                    </a:lnTo>
                    <a:lnTo>
                      <a:pt x="4" y="111"/>
                    </a:lnTo>
                    <a:lnTo>
                      <a:pt x="2" y="100"/>
                    </a:lnTo>
                    <a:lnTo>
                      <a:pt x="0" y="81"/>
                    </a:lnTo>
                    <a:lnTo>
                      <a:pt x="0" y="81"/>
                    </a:lnTo>
                    <a:lnTo>
                      <a:pt x="0" y="73"/>
                    </a:lnTo>
                    <a:lnTo>
                      <a:pt x="2" y="65"/>
                    </a:lnTo>
                    <a:lnTo>
                      <a:pt x="4" y="57"/>
                    </a:lnTo>
                    <a:lnTo>
                      <a:pt x="7" y="49"/>
                    </a:lnTo>
                    <a:lnTo>
                      <a:pt x="15" y="35"/>
                    </a:lnTo>
                    <a:lnTo>
                      <a:pt x="25" y="23"/>
                    </a:lnTo>
                    <a:lnTo>
                      <a:pt x="38" y="14"/>
                    </a:lnTo>
                    <a:lnTo>
                      <a:pt x="52" y="6"/>
                    </a:lnTo>
                    <a:lnTo>
                      <a:pt x="68" y="1"/>
                    </a:lnTo>
                    <a:lnTo>
                      <a:pt x="76" y="0"/>
                    </a:lnTo>
                    <a:lnTo>
                      <a:pt x="86" y="0"/>
                    </a:lnTo>
                    <a:lnTo>
                      <a:pt x="86"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84" name="Freeform 147"/>
              <p:cNvSpPr>
                <a:spLocks noChangeArrowheads="1"/>
              </p:cNvSpPr>
              <p:nvPr/>
            </p:nvSpPr>
            <p:spPr bwMode="auto">
              <a:xfrm>
                <a:off x="127000" y="0"/>
                <a:ext cx="107950" cy="153988"/>
              </a:xfrm>
              <a:custGeom>
                <a:avLst/>
                <a:gdLst>
                  <a:gd name="T0" fmla="*/ 60 w 68"/>
                  <a:gd name="T1" fmla="*/ 97 h 97"/>
                  <a:gd name="T2" fmla="*/ 60 w 68"/>
                  <a:gd name="T3" fmla="*/ 97 h 97"/>
                  <a:gd name="T4" fmla="*/ 65 w 68"/>
                  <a:gd name="T5" fmla="*/ 85 h 97"/>
                  <a:gd name="T6" fmla="*/ 68 w 68"/>
                  <a:gd name="T7" fmla="*/ 71 h 97"/>
                  <a:gd name="T8" fmla="*/ 68 w 68"/>
                  <a:gd name="T9" fmla="*/ 58 h 97"/>
                  <a:gd name="T10" fmla="*/ 66 w 68"/>
                  <a:gd name="T11" fmla="*/ 46 h 97"/>
                  <a:gd name="T12" fmla="*/ 62 w 68"/>
                  <a:gd name="T13" fmla="*/ 33 h 97"/>
                  <a:gd name="T14" fmla="*/ 56 w 68"/>
                  <a:gd name="T15" fmla="*/ 21 h 97"/>
                  <a:gd name="T16" fmla="*/ 49 w 68"/>
                  <a:gd name="T17" fmla="*/ 10 h 97"/>
                  <a:gd name="T18" fmla="*/ 39 w 68"/>
                  <a:gd name="T19" fmla="*/ 0 h 97"/>
                  <a:gd name="T20" fmla="*/ 0 w 68"/>
                  <a:gd name="T21" fmla="*/ 6 h 97"/>
                  <a:gd name="T22" fmla="*/ 0 w 68"/>
                  <a:gd name="T23" fmla="*/ 6 h 97"/>
                  <a:gd name="T24" fmla="*/ 14 w 68"/>
                  <a:gd name="T25" fmla="*/ 15 h 97"/>
                  <a:gd name="T26" fmla="*/ 24 w 68"/>
                  <a:gd name="T27" fmla="*/ 23 h 97"/>
                  <a:gd name="T28" fmla="*/ 35 w 68"/>
                  <a:gd name="T29" fmla="*/ 32 h 97"/>
                  <a:gd name="T30" fmla="*/ 43 w 68"/>
                  <a:gd name="T31" fmla="*/ 42 h 97"/>
                  <a:gd name="T32" fmla="*/ 50 w 68"/>
                  <a:gd name="T33" fmla="*/ 54 h 97"/>
                  <a:gd name="T34" fmla="*/ 56 w 68"/>
                  <a:gd name="T35" fmla="*/ 66 h 97"/>
                  <a:gd name="T36" fmla="*/ 58 w 68"/>
                  <a:gd name="T37" fmla="*/ 81 h 97"/>
                  <a:gd name="T38" fmla="*/ 60 w 68"/>
                  <a:gd name="T39" fmla="*/ 97 h 97"/>
                  <a:gd name="T40" fmla="*/ 60 w 68"/>
                  <a:gd name="T41" fmla="*/ 97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97"/>
                  <a:gd name="T65" fmla="*/ 68 w 68"/>
                  <a:gd name="T66" fmla="*/ 97 h 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97">
                    <a:moveTo>
                      <a:pt x="60" y="97"/>
                    </a:moveTo>
                    <a:lnTo>
                      <a:pt x="60" y="97"/>
                    </a:lnTo>
                    <a:lnTo>
                      <a:pt x="65" y="85"/>
                    </a:lnTo>
                    <a:lnTo>
                      <a:pt x="68" y="71"/>
                    </a:lnTo>
                    <a:lnTo>
                      <a:pt x="68" y="58"/>
                    </a:lnTo>
                    <a:lnTo>
                      <a:pt x="66" y="46"/>
                    </a:lnTo>
                    <a:lnTo>
                      <a:pt x="62" y="33"/>
                    </a:lnTo>
                    <a:lnTo>
                      <a:pt x="56" y="21"/>
                    </a:lnTo>
                    <a:lnTo>
                      <a:pt x="49" y="10"/>
                    </a:lnTo>
                    <a:lnTo>
                      <a:pt x="39" y="0"/>
                    </a:lnTo>
                    <a:lnTo>
                      <a:pt x="0" y="6"/>
                    </a:lnTo>
                    <a:lnTo>
                      <a:pt x="0" y="6"/>
                    </a:lnTo>
                    <a:lnTo>
                      <a:pt x="14" y="15"/>
                    </a:lnTo>
                    <a:lnTo>
                      <a:pt x="24" y="23"/>
                    </a:lnTo>
                    <a:lnTo>
                      <a:pt x="35" y="32"/>
                    </a:lnTo>
                    <a:lnTo>
                      <a:pt x="43" y="42"/>
                    </a:lnTo>
                    <a:lnTo>
                      <a:pt x="50" y="54"/>
                    </a:lnTo>
                    <a:lnTo>
                      <a:pt x="56" y="66"/>
                    </a:lnTo>
                    <a:lnTo>
                      <a:pt x="58" y="81"/>
                    </a:lnTo>
                    <a:lnTo>
                      <a:pt x="60" y="97"/>
                    </a:lnTo>
                    <a:lnTo>
                      <a:pt x="60" y="97"/>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grpSp>
          <p:nvGrpSpPr>
            <p:cNvPr id="29" name="组合 200"/>
            <p:cNvGrpSpPr/>
            <p:nvPr/>
          </p:nvGrpSpPr>
          <p:grpSpPr bwMode="auto">
            <a:xfrm>
              <a:off x="4683193" y="619317"/>
              <a:ext cx="443267" cy="372021"/>
              <a:chOff x="0" y="0"/>
              <a:chExt cx="676275" cy="555625"/>
            </a:xfrm>
            <a:grpFill/>
          </p:grpSpPr>
          <p:sp>
            <p:nvSpPr>
              <p:cNvPr id="80" name="Freeform 148"/>
              <p:cNvSpPr>
                <a:spLocks noChangeArrowheads="1"/>
              </p:cNvSpPr>
              <p:nvPr/>
            </p:nvSpPr>
            <p:spPr bwMode="auto">
              <a:xfrm>
                <a:off x="19050" y="26987"/>
                <a:ext cx="657225" cy="528638"/>
              </a:xfrm>
              <a:custGeom>
                <a:avLst/>
                <a:gdLst>
                  <a:gd name="T0" fmla="*/ 0 w 414"/>
                  <a:gd name="T1" fmla="*/ 117 h 333"/>
                  <a:gd name="T2" fmla="*/ 10 w 414"/>
                  <a:gd name="T3" fmla="*/ 102 h 333"/>
                  <a:gd name="T4" fmla="*/ 316 w 414"/>
                  <a:gd name="T5" fmla="*/ 306 h 333"/>
                  <a:gd name="T6" fmla="*/ 316 w 414"/>
                  <a:gd name="T7" fmla="*/ 306 h 333"/>
                  <a:gd name="T8" fmla="*/ 325 w 414"/>
                  <a:gd name="T9" fmla="*/ 310 h 333"/>
                  <a:gd name="T10" fmla="*/ 335 w 414"/>
                  <a:gd name="T11" fmla="*/ 313 h 333"/>
                  <a:gd name="T12" fmla="*/ 343 w 414"/>
                  <a:gd name="T13" fmla="*/ 313 h 333"/>
                  <a:gd name="T14" fmla="*/ 352 w 414"/>
                  <a:gd name="T15" fmla="*/ 312 h 333"/>
                  <a:gd name="T16" fmla="*/ 362 w 414"/>
                  <a:gd name="T17" fmla="*/ 309 h 333"/>
                  <a:gd name="T18" fmla="*/ 371 w 414"/>
                  <a:gd name="T19" fmla="*/ 304 h 333"/>
                  <a:gd name="T20" fmla="*/ 378 w 414"/>
                  <a:gd name="T21" fmla="*/ 297 h 333"/>
                  <a:gd name="T22" fmla="*/ 385 w 414"/>
                  <a:gd name="T23" fmla="*/ 289 h 333"/>
                  <a:gd name="T24" fmla="*/ 385 w 414"/>
                  <a:gd name="T25" fmla="*/ 289 h 333"/>
                  <a:gd name="T26" fmla="*/ 390 w 414"/>
                  <a:gd name="T27" fmla="*/ 279 h 333"/>
                  <a:gd name="T28" fmla="*/ 393 w 414"/>
                  <a:gd name="T29" fmla="*/ 270 h 333"/>
                  <a:gd name="T30" fmla="*/ 394 w 414"/>
                  <a:gd name="T31" fmla="*/ 260 h 333"/>
                  <a:gd name="T32" fmla="*/ 394 w 414"/>
                  <a:gd name="T33" fmla="*/ 251 h 333"/>
                  <a:gd name="T34" fmla="*/ 391 w 414"/>
                  <a:gd name="T35" fmla="*/ 241 h 333"/>
                  <a:gd name="T36" fmla="*/ 387 w 414"/>
                  <a:gd name="T37" fmla="*/ 232 h 333"/>
                  <a:gd name="T38" fmla="*/ 382 w 414"/>
                  <a:gd name="T39" fmla="*/ 225 h 333"/>
                  <a:gd name="T40" fmla="*/ 375 w 414"/>
                  <a:gd name="T41" fmla="*/ 218 h 333"/>
                  <a:gd name="T42" fmla="*/ 69 w 414"/>
                  <a:gd name="T43" fmla="*/ 14 h 333"/>
                  <a:gd name="T44" fmla="*/ 79 w 414"/>
                  <a:gd name="T45" fmla="*/ 0 h 333"/>
                  <a:gd name="T46" fmla="*/ 389 w 414"/>
                  <a:gd name="T47" fmla="*/ 207 h 333"/>
                  <a:gd name="T48" fmla="*/ 389 w 414"/>
                  <a:gd name="T49" fmla="*/ 207 h 333"/>
                  <a:gd name="T50" fmla="*/ 398 w 414"/>
                  <a:gd name="T51" fmla="*/ 216 h 333"/>
                  <a:gd name="T52" fmla="*/ 405 w 414"/>
                  <a:gd name="T53" fmla="*/ 225 h 333"/>
                  <a:gd name="T54" fmla="*/ 410 w 414"/>
                  <a:gd name="T55" fmla="*/ 236 h 333"/>
                  <a:gd name="T56" fmla="*/ 414 w 414"/>
                  <a:gd name="T57" fmla="*/ 248 h 333"/>
                  <a:gd name="T58" fmla="*/ 414 w 414"/>
                  <a:gd name="T59" fmla="*/ 262 h 333"/>
                  <a:gd name="T60" fmla="*/ 413 w 414"/>
                  <a:gd name="T61" fmla="*/ 275 h 333"/>
                  <a:gd name="T62" fmla="*/ 409 w 414"/>
                  <a:gd name="T63" fmla="*/ 287 h 333"/>
                  <a:gd name="T64" fmla="*/ 402 w 414"/>
                  <a:gd name="T65" fmla="*/ 300 h 333"/>
                  <a:gd name="T66" fmla="*/ 402 w 414"/>
                  <a:gd name="T67" fmla="*/ 300 h 333"/>
                  <a:gd name="T68" fmla="*/ 393 w 414"/>
                  <a:gd name="T69" fmla="*/ 312 h 333"/>
                  <a:gd name="T70" fmla="*/ 382 w 414"/>
                  <a:gd name="T71" fmla="*/ 320 h 333"/>
                  <a:gd name="T72" fmla="*/ 371 w 414"/>
                  <a:gd name="T73" fmla="*/ 327 h 333"/>
                  <a:gd name="T74" fmla="*/ 359 w 414"/>
                  <a:gd name="T75" fmla="*/ 331 h 333"/>
                  <a:gd name="T76" fmla="*/ 347 w 414"/>
                  <a:gd name="T77" fmla="*/ 333 h 333"/>
                  <a:gd name="T78" fmla="*/ 335 w 414"/>
                  <a:gd name="T79" fmla="*/ 332 h 333"/>
                  <a:gd name="T80" fmla="*/ 322 w 414"/>
                  <a:gd name="T81" fmla="*/ 329 h 333"/>
                  <a:gd name="T82" fmla="*/ 310 w 414"/>
                  <a:gd name="T83" fmla="*/ 323 h 333"/>
                  <a:gd name="T84" fmla="*/ 0 w 414"/>
                  <a:gd name="T85" fmla="*/ 117 h 3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4"/>
                  <a:gd name="T130" fmla="*/ 0 h 333"/>
                  <a:gd name="T131" fmla="*/ 414 w 414"/>
                  <a:gd name="T132" fmla="*/ 333 h 33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4" h="333">
                    <a:moveTo>
                      <a:pt x="0" y="117"/>
                    </a:moveTo>
                    <a:lnTo>
                      <a:pt x="10" y="102"/>
                    </a:lnTo>
                    <a:lnTo>
                      <a:pt x="316" y="306"/>
                    </a:lnTo>
                    <a:lnTo>
                      <a:pt x="316" y="306"/>
                    </a:lnTo>
                    <a:lnTo>
                      <a:pt x="325" y="310"/>
                    </a:lnTo>
                    <a:lnTo>
                      <a:pt x="335" y="313"/>
                    </a:lnTo>
                    <a:lnTo>
                      <a:pt x="343" y="313"/>
                    </a:lnTo>
                    <a:lnTo>
                      <a:pt x="352" y="312"/>
                    </a:lnTo>
                    <a:lnTo>
                      <a:pt x="362" y="309"/>
                    </a:lnTo>
                    <a:lnTo>
                      <a:pt x="371" y="304"/>
                    </a:lnTo>
                    <a:lnTo>
                      <a:pt x="378" y="297"/>
                    </a:lnTo>
                    <a:lnTo>
                      <a:pt x="385" y="289"/>
                    </a:lnTo>
                    <a:lnTo>
                      <a:pt x="385" y="289"/>
                    </a:lnTo>
                    <a:lnTo>
                      <a:pt x="390" y="279"/>
                    </a:lnTo>
                    <a:lnTo>
                      <a:pt x="393" y="270"/>
                    </a:lnTo>
                    <a:lnTo>
                      <a:pt x="394" y="260"/>
                    </a:lnTo>
                    <a:lnTo>
                      <a:pt x="394" y="251"/>
                    </a:lnTo>
                    <a:lnTo>
                      <a:pt x="391" y="241"/>
                    </a:lnTo>
                    <a:lnTo>
                      <a:pt x="387" y="232"/>
                    </a:lnTo>
                    <a:lnTo>
                      <a:pt x="382" y="225"/>
                    </a:lnTo>
                    <a:lnTo>
                      <a:pt x="375" y="218"/>
                    </a:lnTo>
                    <a:lnTo>
                      <a:pt x="69" y="14"/>
                    </a:lnTo>
                    <a:lnTo>
                      <a:pt x="79" y="0"/>
                    </a:lnTo>
                    <a:lnTo>
                      <a:pt x="389" y="207"/>
                    </a:lnTo>
                    <a:lnTo>
                      <a:pt x="389" y="207"/>
                    </a:lnTo>
                    <a:lnTo>
                      <a:pt x="398" y="216"/>
                    </a:lnTo>
                    <a:lnTo>
                      <a:pt x="405" y="225"/>
                    </a:lnTo>
                    <a:lnTo>
                      <a:pt x="410" y="236"/>
                    </a:lnTo>
                    <a:lnTo>
                      <a:pt x="414" y="248"/>
                    </a:lnTo>
                    <a:lnTo>
                      <a:pt x="414" y="262"/>
                    </a:lnTo>
                    <a:lnTo>
                      <a:pt x="413" y="275"/>
                    </a:lnTo>
                    <a:lnTo>
                      <a:pt x="409" y="287"/>
                    </a:lnTo>
                    <a:lnTo>
                      <a:pt x="402" y="300"/>
                    </a:lnTo>
                    <a:lnTo>
                      <a:pt x="402" y="300"/>
                    </a:lnTo>
                    <a:lnTo>
                      <a:pt x="393" y="312"/>
                    </a:lnTo>
                    <a:lnTo>
                      <a:pt x="382" y="320"/>
                    </a:lnTo>
                    <a:lnTo>
                      <a:pt x="371" y="327"/>
                    </a:lnTo>
                    <a:lnTo>
                      <a:pt x="359" y="331"/>
                    </a:lnTo>
                    <a:lnTo>
                      <a:pt x="347" y="333"/>
                    </a:lnTo>
                    <a:lnTo>
                      <a:pt x="335" y="332"/>
                    </a:lnTo>
                    <a:lnTo>
                      <a:pt x="322" y="329"/>
                    </a:lnTo>
                    <a:lnTo>
                      <a:pt x="310" y="323"/>
                    </a:lnTo>
                    <a:lnTo>
                      <a:pt x="0" y="117"/>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81" name="Freeform 149"/>
              <p:cNvSpPr>
                <a:spLocks noChangeArrowheads="1"/>
              </p:cNvSpPr>
              <p:nvPr/>
            </p:nvSpPr>
            <p:spPr bwMode="auto">
              <a:xfrm>
                <a:off x="0" y="0"/>
                <a:ext cx="176213" cy="246063"/>
              </a:xfrm>
              <a:custGeom>
                <a:avLst/>
                <a:gdLst>
                  <a:gd name="T0" fmla="*/ 5 w 111"/>
                  <a:gd name="T1" fmla="*/ 154 h 155"/>
                  <a:gd name="T2" fmla="*/ 5 w 111"/>
                  <a:gd name="T3" fmla="*/ 154 h 155"/>
                  <a:gd name="T4" fmla="*/ 9 w 111"/>
                  <a:gd name="T5" fmla="*/ 155 h 155"/>
                  <a:gd name="T6" fmla="*/ 15 w 111"/>
                  <a:gd name="T7" fmla="*/ 155 h 155"/>
                  <a:gd name="T8" fmla="*/ 19 w 111"/>
                  <a:gd name="T9" fmla="*/ 154 h 155"/>
                  <a:gd name="T10" fmla="*/ 23 w 111"/>
                  <a:gd name="T11" fmla="*/ 150 h 155"/>
                  <a:gd name="T12" fmla="*/ 110 w 111"/>
                  <a:gd name="T13" fmla="*/ 20 h 155"/>
                  <a:gd name="T14" fmla="*/ 110 w 111"/>
                  <a:gd name="T15" fmla="*/ 20 h 155"/>
                  <a:gd name="T16" fmla="*/ 111 w 111"/>
                  <a:gd name="T17" fmla="*/ 15 h 155"/>
                  <a:gd name="T18" fmla="*/ 111 w 111"/>
                  <a:gd name="T19" fmla="*/ 11 h 155"/>
                  <a:gd name="T20" fmla="*/ 110 w 111"/>
                  <a:gd name="T21" fmla="*/ 5 h 155"/>
                  <a:gd name="T22" fmla="*/ 106 w 111"/>
                  <a:gd name="T23" fmla="*/ 2 h 155"/>
                  <a:gd name="T24" fmla="*/ 106 w 111"/>
                  <a:gd name="T25" fmla="*/ 2 h 155"/>
                  <a:gd name="T26" fmla="*/ 101 w 111"/>
                  <a:gd name="T27" fmla="*/ 0 h 155"/>
                  <a:gd name="T28" fmla="*/ 96 w 111"/>
                  <a:gd name="T29" fmla="*/ 0 h 155"/>
                  <a:gd name="T30" fmla="*/ 92 w 111"/>
                  <a:gd name="T31" fmla="*/ 2 h 155"/>
                  <a:gd name="T32" fmla="*/ 89 w 111"/>
                  <a:gd name="T33" fmla="*/ 5 h 155"/>
                  <a:gd name="T34" fmla="*/ 1 w 111"/>
                  <a:gd name="T35" fmla="*/ 136 h 155"/>
                  <a:gd name="T36" fmla="*/ 1 w 111"/>
                  <a:gd name="T37" fmla="*/ 136 h 155"/>
                  <a:gd name="T38" fmla="*/ 0 w 111"/>
                  <a:gd name="T39" fmla="*/ 140 h 155"/>
                  <a:gd name="T40" fmla="*/ 0 w 111"/>
                  <a:gd name="T41" fmla="*/ 146 h 155"/>
                  <a:gd name="T42" fmla="*/ 1 w 111"/>
                  <a:gd name="T43" fmla="*/ 150 h 155"/>
                  <a:gd name="T44" fmla="*/ 5 w 111"/>
                  <a:gd name="T45" fmla="*/ 154 h 155"/>
                  <a:gd name="T46" fmla="*/ 5 w 111"/>
                  <a:gd name="T47" fmla="*/ 154 h 1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1"/>
                  <a:gd name="T73" fmla="*/ 0 h 155"/>
                  <a:gd name="T74" fmla="*/ 111 w 111"/>
                  <a:gd name="T75" fmla="*/ 155 h 1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1" h="155">
                    <a:moveTo>
                      <a:pt x="5" y="154"/>
                    </a:moveTo>
                    <a:lnTo>
                      <a:pt x="5" y="154"/>
                    </a:lnTo>
                    <a:lnTo>
                      <a:pt x="9" y="155"/>
                    </a:lnTo>
                    <a:lnTo>
                      <a:pt x="15" y="155"/>
                    </a:lnTo>
                    <a:lnTo>
                      <a:pt x="19" y="154"/>
                    </a:lnTo>
                    <a:lnTo>
                      <a:pt x="23" y="150"/>
                    </a:lnTo>
                    <a:lnTo>
                      <a:pt x="110" y="20"/>
                    </a:lnTo>
                    <a:lnTo>
                      <a:pt x="110" y="20"/>
                    </a:lnTo>
                    <a:lnTo>
                      <a:pt x="111" y="15"/>
                    </a:lnTo>
                    <a:lnTo>
                      <a:pt x="111" y="11"/>
                    </a:lnTo>
                    <a:lnTo>
                      <a:pt x="110" y="5"/>
                    </a:lnTo>
                    <a:lnTo>
                      <a:pt x="106" y="2"/>
                    </a:lnTo>
                    <a:lnTo>
                      <a:pt x="106" y="2"/>
                    </a:lnTo>
                    <a:lnTo>
                      <a:pt x="101" y="0"/>
                    </a:lnTo>
                    <a:lnTo>
                      <a:pt x="96" y="0"/>
                    </a:lnTo>
                    <a:lnTo>
                      <a:pt x="92" y="2"/>
                    </a:lnTo>
                    <a:lnTo>
                      <a:pt x="89" y="5"/>
                    </a:lnTo>
                    <a:lnTo>
                      <a:pt x="1" y="136"/>
                    </a:lnTo>
                    <a:lnTo>
                      <a:pt x="1" y="136"/>
                    </a:lnTo>
                    <a:lnTo>
                      <a:pt x="0" y="140"/>
                    </a:lnTo>
                    <a:lnTo>
                      <a:pt x="0" y="146"/>
                    </a:lnTo>
                    <a:lnTo>
                      <a:pt x="1" y="150"/>
                    </a:lnTo>
                    <a:lnTo>
                      <a:pt x="5" y="154"/>
                    </a:lnTo>
                    <a:lnTo>
                      <a:pt x="5" y="154"/>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82" name="Freeform 150"/>
              <p:cNvSpPr>
                <a:spLocks noChangeArrowheads="1"/>
              </p:cNvSpPr>
              <p:nvPr/>
            </p:nvSpPr>
            <p:spPr bwMode="auto">
              <a:xfrm>
                <a:off x="96837" y="169862"/>
                <a:ext cx="504825" cy="323850"/>
              </a:xfrm>
              <a:custGeom>
                <a:avLst/>
                <a:gdLst>
                  <a:gd name="T0" fmla="*/ 0 w 318"/>
                  <a:gd name="T1" fmla="*/ 19 h 204"/>
                  <a:gd name="T2" fmla="*/ 11 w 318"/>
                  <a:gd name="T3" fmla="*/ 0 h 204"/>
                  <a:gd name="T4" fmla="*/ 284 w 318"/>
                  <a:gd name="T5" fmla="*/ 182 h 204"/>
                  <a:gd name="T6" fmla="*/ 284 w 318"/>
                  <a:gd name="T7" fmla="*/ 182 h 204"/>
                  <a:gd name="T8" fmla="*/ 292 w 318"/>
                  <a:gd name="T9" fmla="*/ 186 h 204"/>
                  <a:gd name="T10" fmla="*/ 302 w 318"/>
                  <a:gd name="T11" fmla="*/ 188 h 204"/>
                  <a:gd name="T12" fmla="*/ 310 w 318"/>
                  <a:gd name="T13" fmla="*/ 188 h 204"/>
                  <a:gd name="T14" fmla="*/ 318 w 318"/>
                  <a:gd name="T15" fmla="*/ 185 h 204"/>
                  <a:gd name="T16" fmla="*/ 318 w 318"/>
                  <a:gd name="T17" fmla="*/ 185 h 204"/>
                  <a:gd name="T18" fmla="*/ 317 w 318"/>
                  <a:gd name="T19" fmla="*/ 186 h 204"/>
                  <a:gd name="T20" fmla="*/ 317 w 318"/>
                  <a:gd name="T21" fmla="*/ 186 h 204"/>
                  <a:gd name="T22" fmla="*/ 313 w 318"/>
                  <a:gd name="T23" fmla="*/ 192 h 204"/>
                  <a:gd name="T24" fmla="*/ 307 w 318"/>
                  <a:gd name="T25" fmla="*/ 197 h 204"/>
                  <a:gd name="T26" fmla="*/ 302 w 318"/>
                  <a:gd name="T27" fmla="*/ 200 h 204"/>
                  <a:gd name="T28" fmla="*/ 295 w 318"/>
                  <a:gd name="T29" fmla="*/ 203 h 204"/>
                  <a:gd name="T30" fmla="*/ 288 w 318"/>
                  <a:gd name="T31" fmla="*/ 204 h 204"/>
                  <a:gd name="T32" fmla="*/ 282 w 318"/>
                  <a:gd name="T33" fmla="*/ 203 h 204"/>
                  <a:gd name="T34" fmla="*/ 276 w 318"/>
                  <a:gd name="T35" fmla="*/ 201 h 204"/>
                  <a:gd name="T36" fmla="*/ 269 w 318"/>
                  <a:gd name="T37" fmla="*/ 199 h 204"/>
                  <a:gd name="T38" fmla="*/ 0 w 318"/>
                  <a:gd name="T39" fmla="*/ 19 h 2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8"/>
                  <a:gd name="T61" fmla="*/ 0 h 204"/>
                  <a:gd name="T62" fmla="*/ 318 w 318"/>
                  <a:gd name="T63" fmla="*/ 204 h 20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8" h="204">
                    <a:moveTo>
                      <a:pt x="0" y="19"/>
                    </a:moveTo>
                    <a:lnTo>
                      <a:pt x="11" y="0"/>
                    </a:lnTo>
                    <a:lnTo>
                      <a:pt x="284" y="182"/>
                    </a:lnTo>
                    <a:lnTo>
                      <a:pt x="284" y="182"/>
                    </a:lnTo>
                    <a:lnTo>
                      <a:pt x="292" y="186"/>
                    </a:lnTo>
                    <a:lnTo>
                      <a:pt x="302" y="188"/>
                    </a:lnTo>
                    <a:lnTo>
                      <a:pt x="310" y="188"/>
                    </a:lnTo>
                    <a:lnTo>
                      <a:pt x="318" y="185"/>
                    </a:lnTo>
                    <a:lnTo>
                      <a:pt x="318" y="185"/>
                    </a:lnTo>
                    <a:lnTo>
                      <a:pt x="317" y="186"/>
                    </a:lnTo>
                    <a:lnTo>
                      <a:pt x="317" y="186"/>
                    </a:lnTo>
                    <a:lnTo>
                      <a:pt x="313" y="192"/>
                    </a:lnTo>
                    <a:lnTo>
                      <a:pt x="307" y="197"/>
                    </a:lnTo>
                    <a:lnTo>
                      <a:pt x="302" y="200"/>
                    </a:lnTo>
                    <a:lnTo>
                      <a:pt x="295" y="203"/>
                    </a:lnTo>
                    <a:lnTo>
                      <a:pt x="288" y="204"/>
                    </a:lnTo>
                    <a:lnTo>
                      <a:pt x="282" y="203"/>
                    </a:lnTo>
                    <a:lnTo>
                      <a:pt x="276" y="201"/>
                    </a:lnTo>
                    <a:lnTo>
                      <a:pt x="269" y="199"/>
                    </a:lnTo>
                    <a:lnTo>
                      <a:pt x="0" y="19"/>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sp>
          <p:nvSpPr>
            <p:cNvPr id="30" name="Freeform 151"/>
            <p:cNvSpPr>
              <a:spLocks noEditPoints="1" noChangeArrowheads="1"/>
            </p:cNvSpPr>
            <p:nvPr/>
          </p:nvSpPr>
          <p:spPr bwMode="auto">
            <a:xfrm>
              <a:off x="3609363" y="2227512"/>
              <a:ext cx="249728" cy="442174"/>
            </a:xfrm>
            <a:custGeom>
              <a:avLst/>
              <a:gdLst>
                <a:gd name="T0" fmla="*/ 2147483647 w 240"/>
                <a:gd name="T1" fmla="*/ 2147483647 h 416"/>
                <a:gd name="T2" fmla="*/ 2147483647 w 240"/>
                <a:gd name="T3" fmla="*/ 2147483647 h 416"/>
                <a:gd name="T4" fmla="*/ 2147483647 w 240"/>
                <a:gd name="T5" fmla="*/ 2147483647 h 416"/>
                <a:gd name="T6" fmla="*/ 2147483647 w 240"/>
                <a:gd name="T7" fmla="*/ 2147483647 h 416"/>
                <a:gd name="T8" fmla="*/ 2147483647 w 240"/>
                <a:gd name="T9" fmla="*/ 2147483647 h 416"/>
                <a:gd name="T10" fmla="*/ 2147483647 w 240"/>
                <a:gd name="T11" fmla="*/ 2147483647 h 416"/>
                <a:gd name="T12" fmla="*/ 2147483647 w 240"/>
                <a:gd name="T13" fmla="*/ 2147483647 h 416"/>
                <a:gd name="T14" fmla="*/ 2147483647 w 240"/>
                <a:gd name="T15" fmla="*/ 2147483647 h 416"/>
                <a:gd name="T16" fmla="*/ 2147483647 w 240"/>
                <a:gd name="T17" fmla="*/ 2147483647 h 416"/>
                <a:gd name="T18" fmla="*/ 2147483647 w 240"/>
                <a:gd name="T19" fmla="*/ 2147483647 h 416"/>
                <a:gd name="T20" fmla="*/ 2147483647 w 240"/>
                <a:gd name="T21" fmla="*/ 2147483647 h 416"/>
                <a:gd name="T22" fmla="*/ 2147483647 w 240"/>
                <a:gd name="T23" fmla="*/ 2147483647 h 416"/>
                <a:gd name="T24" fmla="*/ 2147483647 w 240"/>
                <a:gd name="T25" fmla="*/ 2147483647 h 416"/>
                <a:gd name="T26" fmla="*/ 2147483647 w 240"/>
                <a:gd name="T27" fmla="*/ 2147483647 h 416"/>
                <a:gd name="T28" fmla="*/ 2147483647 w 240"/>
                <a:gd name="T29" fmla="*/ 2147483647 h 416"/>
                <a:gd name="T30" fmla="*/ 2147483647 w 240"/>
                <a:gd name="T31" fmla="*/ 2147483647 h 416"/>
                <a:gd name="T32" fmla="*/ 2147483647 w 240"/>
                <a:gd name="T33" fmla="*/ 2147483647 h 416"/>
                <a:gd name="T34" fmla="*/ 2147483647 w 240"/>
                <a:gd name="T35" fmla="*/ 2147483647 h 416"/>
                <a:gd name="T36" fmla="*/ 2147483647 w 240"/>
                <a:gd name="T37" fmla="*/ 2147483647 h 416"/>
                <a:gd name="T38" fmla="*/ 2147483647 w 240"/>
                <a:gd name="T39" fmla="*/ 2147483647 h 416"/>
                <a:gd name="T40" fmla="*/ 2147483647 w 240"/>
                <a:gd name="T41" fmla="*/ 2147483647 h 416"/>
                <a:gd name="T42" fmla="*/ 2147483647 w 240"/>
                <a:gd name="T43" fmla="*/ 2147483647 h 416"/>
                <a:gd name="T44" fmla="*/ 2147483647 w 240"/>
                <a:gd name="T45" fmla="*/ 2147483647 h 416"/>
                <a:gd name="T46" fmla="*/ 2147483647 w 240"/>
                <a:gd name="T47" fmla="*/ 2147483647 h 416"/>
                <a:gd name="T48" fmla="*/ 2147483647 w 240"/>
                <a:gd name="T49" fmla="*/ 2147483647 h 416"/>
                <a:gd name="T50" fmla="*/ 2147483647 w 240"/>
                <a:gd name="T51" fmla="*/ 2147483647 h 416"/>
                <a:gd name="T52" fmla="*/ 2147483647 w 240"/>
                <a:gd name="T53" fmla="*/ 2147483647 h 416"/>
                <a:gd name="T54" fmla="*/ 2147483647 w 240"/>
                <a:gd name="T55" fmla="*/ 2147483647 h 416"/>
                <a:gd name="T56" fmla="*/ 2147483647 w 240"/>
                <a:gd name="T57" fmla="*/ 2147483647 h 416"/>
                <a:gd name="T58" fmla="*/ 2147483647 w 240"/>
                <a:gd name="T59" fmla="*/ 2147483647 h 416"/>
                <a:gd name="T60" fmla="*/ 2147483647 w 240"/>
                <a:gd name="T61" fmla="*/ 2147483647 h 416"/>
                <a:gd name="T62" fmla="*/ 2147483647 w 240"/>
                <a:gd name="T63" fmla="*/ 2147483647 h 416"/>
                <a:gd name="T64" fmla="*/ 2147483647 w 240"/>
                <a:gd name="T65" fmla="*/ 2147483647 h 416"/>
                <a:gd name="T66" fmla="*/ 2147483647 w 240"/>
                <a:gd name="T67" fmla="*/ 2147483647 h 416"/>
                <a:gd name="T68" fmla="*/ 2147483647 w 240"/>
                <a:gd name="T69" fmla="*/ 2147483647 h 416"/>
                <a:gd name="T70" fmla="*/ 2147483647 w 240"/>
                <a:gd name="T71" fmla="*/ 2147483647 h 416"/>
                <a:gd name="T72" fmla="*/ 2147483647 w 240"/>
                <a:gd name="T73" fmla="*/ 2147483647 h 416"/>
                <a:gd name="T74" fmla="*/ 2147483647 w 240"/>
                <a:gd name="T75" fmla="*/ 2147483647 h 416"/>
                <a:gd name="T76" fmla="*/ 2147483647 w 240"/>
                <a:gd name="T77" fmla="*/ 0 h 416"/>
                <a:gd name="T78" fmla="*/ 2147483647 w 240"/>
                <a:gd name="T79" fmla="*/ 2147483647 h 416"/>
                <a:gd name="T80" fmla="*/ 2147483647 w 240"/>
                <a:gd name="T81" fmla="*/ 2147483647 h 416"/>
                <a:gd name="T82" fmla="*/ 2147483647 w 240"/>
                <a:gd name="T83" fmla="*/ 2147483647 h 416"/>
                <a:gd name="T84" fmla="*/ 2147483647 w 240"/>
                <a:gd name="T85" fmla="*/ 2147483647 h 416"/>
                <a:gd name="T86" fmla="*/ 2147483647 w 240"/>
                <a:gd name="T87" fmla="*/ 2147483647 h 416"/>
                <a:gd name="T88" fmla="*/ 2147483647 w 240"/>
                <a:gd name="T89" fmla="*/ 2147483647 h 416"/>
                <a:gd name="T90" fmla="*/ 2147483647 w 240"/>
                <a:gd name="T91" fmla="*/ 2147483647 h 416"/>
                <a:gd name="T92" fmla="*/ 2147483647 w 240"/>
                <a:gd name="T93" fmla="*/ 2147483647 h 416"/>
                <a:gd name="T94" fmla="*/ 2147483647 w 240"/>
                <a:gd name="T95" fmla="*/ 2147483647 h 416"/>
                <a:gd name="T96" fmla="*/ 2147483647 w 240"/>
                <a:gd name="T97" fmla="*/ 2147483647 h 416"/>
                <a:gd name="T98" fmla="*/ 2147483647 w 240"/>
                <a:gd name="T99" fmla="*/ 2147483647 h 416"/>
                <a:gd name="T100" fmla="*/ 2147483647 w 240"/>
                <a:gd name="T101" fmla="*/ 2147483647 h 416"/>
                <a:gd name="T102" fmla="*/ 2147483647 w 240"/>
                <a:gd name="T103" fmla="*/ 2147483647 h 416"/>
                <a:gd name="T104" fmla="*/ 2147483647 w 240"/>
                <a:gd name="T105" fmla="*/ 2147483647 h 416"/>
                <a:gd name="T106" fmla="*/ 2147483647 w 240"/>
                <a:gd name="T107" fmla="*/ 2147483647 h 416"/>
                <a:gd name="T108" fmla="*/ 2147483647 w 240"/>
                <a:gd name="T109" fmla="*/ 2147483647 h 416"/>
                <a:gd name="T110" fmla="*/ 2147483647 w 240"/>
                <a:gd name="T111" fmla="*/ 2147483647 h 4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0"/>
                <a:gd name="T169" fmla="*/ 0 h 416"/>
                <a:gd name="T170" fmla="*/ 240 w 240"/>
                <a:gd name="T171" fmla="*/ 416 h 4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0" h="416">
                  <a:moveTo>
                    <a:pt x="144" y="352"/>
                  </a:moveTo>
                  <a:lnTo>
                    <a:pt x="144" y="352"/>
                  </a:lnTo>
                  <a:lnTo>
                    <a:pt x="149" y="352"/>
                  </a:lnTo>
                  <a:lnTo>
                    <a:pt x="154" y="354"/>
                  </a:lnTo>
                  <a:lnTo>
                    <a:pt x="160" y="355"/>
                  </a:lnTo>
                  <a:lnTo>
                    <a:pt x="164" y="359"/>
                  </a:lnTo>
                  <a:lnTo>
                    <a:pt x="168" y="362"/>
                  </a:lnTo>
                  <a:lnTo>
                    <a:pt x="171" y="366"/>
                  </a:lnTo>
                  <a:lnTo>
                    <a:pt x="173" y="371"/>
                  </a:lnTo>
                  <a:lnTo>
                    <a:pt x="175" y="375"/>
                  </a:lnTo>
                  <a:lnTo>
                    <a:pt x="176" y="382"/>
                  </a:lnTo>
                  <a:lnTo>
                    <a:pt x="176" y="389"/>
                  </a:lnTo>
                  <a:lnTo>
                    <a:pt x="175" y="394"/>
                  </a:lnTo>
                  <a:lnTo>
                    <a:pt x="172" y="400"/>
                  </a:lnTo>
                  <a:lnTo>
                    <a:pt x="168" y="405"/>
                  </a:lnTo>
                  <a:lnTo>
                    <a:pt x="164" y="409"/>
                  </a:lnTo>
                  <a:lnTo>
                    <a:pt x="158" y="413"/>
                  </a:lnTo>
                  <a:lnTo>
                    <a:pt x="152" y="415"/>
                  </a:lnTo>
                  <a:lnTo>
                    <a:pt x="144" y="416"/>
                  </a:lnTo>
                  <a:lnTo>
                    <a:pt x="144" y="352"/>
                  </a:lnTo>
                  <a:close/>
                  <a:moveTo>
                    <a:pt x="144" y="325"/>
                  </a:moveTo>
                  <a:lnTo>
                    <a:pt x="144" y="141"/>
                  </a:lnTo>
                  <a:lnTo>
                    <a:pt x="154" y="149"/>
                  </a:lnTo>
                  <a:lnTo>
                    <a:pt x="163" y="160"/>
                  </a:lnTo>
                  <a:lnTo>
                    <a:pt x="169" y="174"/>
                  </a:lnTo>
                  <a:lnTo>
                    <a:pt x="175" y="189"/>
                  </a:lnTo>
                  <a:lnTo>
                    <a:pt x="188" y="243"/>
                  </a:lnTo>
                  <a:lnTo>
                    <a:pt x="192" y="251"/>
                  </a:lnTo>
                  <a:lnTo>
                    <a:pt x="198" y="256"/>
                  </a:lnTo>
                  <a:lnTo>
                    <a:pt x="205" y="260"/>
                  </a:lnTo>
                  <a:lnTo>
                    <a:pt x="211" y="263"/>
                  </a:lnTo>
                  <a:lnTo>
                    <a:pt x="225" y="264"/>
                  </a:lnTo>
                  <a:lnTo>
                    <a:pt x="230" y="264"/>
                  </a:lnTo>
                  <a:lnTo>
                    <a:pt x="240" y="300"/>
                  </a:lnTo>
                  <a:lnTo>
                    <a:pt x="144" y="325"/>
                  </a:lnTo>
                  <a:close/>
                  <a:moveTo>
                    <a:pt x="135" y="352"/>
                  </a:moveTo>
                  <a:lnTo>
                    <a:pt x="135" y="352"/>
                  </a:lnTo>
                  <a:lnTo>
                    <a:pt x="144" y="352"/>
                  </a:lnTo>
                  <a:lnTo>
                    <a:pt x="144" y="416"/>
                  </a:lnTo>
                  <a:lnTo>
                    <a:pt x="138" y="416"/>
                  </a:lnTo>
                  <a:lnTo>
                    <a:pt x="134" y="415"/>
                  </a:lnTo>
                  <a:lnTo>
                    <a:pt x="129" y="412"/>
                  </a:lnTo>
                  <a:lnTo>
                    <a:pt x="125" y="409"/>
                  </a:lnTo>
                  <a:lnTo>
                    <a:pt x="121" y="407"/>
                  </a:lnTo>
                  <a:lnTo>
                    <a:pt x="118" y="403"/>
                  </a:lnTo>
                  <a:lnTo>
                    <a:pt x="115" y="397"/>
                  </a:lnTo>
                  <a:lnTo>
                    <a:pt x="112" y="392"/>
                  </a:lnTo>
                  <a:lnTo>
                    <a:pt x="112" y="386"/>
                  </a:lnTo>
                  <a:lnTo>
                    <a:pt x="112" y="380"/>
                  </a:lnTo>
                  <a:lnTo>
                    <a:pt x="114" y="374"/>
                  </a:lnTo>
                  <a:lnTo>
                    <a:pt x="117" y="367"/>
                  </a:lnTo>
                  <a:lnTo>
                    <a:pt x="121" y="363"/>
                  </a:lnTo>
                  <a:lnTo>
                    <a:pt x="125" y="359"/>
                  </a:lnTo>
                  <a:lnTo>
                    <a:pt x="130" y="355"/>
                  </a:lnTo>
                  <a:lnTo>
                    <a:pt x="135" y="352"/>
                  </a:lnTo>
                  <a:close/>
                  <a:moveTo>
                    <a:pt x="144" y="141"/>
                  </a:moveTo>
                  <a:lnTo>
                    <a:pt x="144" y="141"/>
                  </a:lnTo>
                  <a:lnTo>
                    <a:pt x="133" y="134"/>
                  </a:lnTo>
                  <a:lnTo>
                    <a:pt x="122" y="130"/>
                  </a:lnTo>
                  <a:lnTo>
                    <a:pt x="110" y="128"/>
                  </a:lnTo>
                  <a:lnTo>
                    <a:pt x="98" y="126"/>
                  </a:lnTo>
                  <a:lnTo>
                    <a:pt x="69" y="19"/>
                  </a:lnTo>
                  <a:lnTo>
                    <a:pt x="68" y="15"/>
                  </a:lnTo>
                  <a:lnTo>
                    <a:pt x="65" y="10"/>
                  </a:lnTo>
                  <a:lnTo>
                    <a:pt x="61" y="7"/>
                  </a:lnTo>
                  <a:lnTo>
                    <a:pt x="58" y="4"/>
                  </a:lnTo>
                  <a:lnTo>
                    <a:pt x="53" y="2"/>
                  </a:lnTo>
                  <a:lnTo>
                    <a:pt x="49" y="0"/>
                  </a:lnTo>
                  <a:lnTo>
                    <a:pt x="43" y="0"/>
                  </a:lnTo>
                  <a:lnTo>
                    <a:pt x="39" y="2"/>
                  </a:lnTo>
                  <a:lnTo>
                    <a:pt x="34" y="3"/>
                  </a:lnTo>
                  <a:lnTo>
                    <a:pt x="30" y="6"/>
                  </a:lnTo>
                  <a:lnTo>
                    <a:pt x="26" y="10"/>
                  </a:lnTo>
                  <a:lnTo>
                    <a:pt x="23" y="13"/>
                  </a:lnTo>
                  <a:lnTo>
                    <a:pt x="22" y="18"/>
                  </a:lnTo>
                  <a:lnTo>
                    <a:pt x="20" y="22"/>
                  </a:lnTo>
                  <a:lnTo>
                    <a:pt x="20" y="27"/>
                  </a:lnTo>
                  <a:lnTo>
                    <a:pt x="20" y="32"/>
                  </a:lnTo>
                  <a:lnTo>
                    <a:pt x="49" y="139"/>
                  </a:lnTo>
                  <a:lnTo>
                    <a:pt x="38" y="145"/>
                  </a:lnTo>
                  <a:lnTo>
                    <a:pt x="28" y="155"/>
                  </a:lnTo>
                  <a:lnTo>
                    <a:pt x="20" y="164"/>
                  </a:lnTo>
                  <a:lnTo>
                    <a:pt x="15" y="175"/>
                  </a:lnTo>
                  <a:lnTo>
                    <a:pt x="11" y="187"/>
                  </a:lnTo>
                  <a:lnTo>
                    <a:pt x="8" y="201"/>
                  </a:lnTo>
                  <a:lnTo>
                    <a:pt x="8" y="216"/>
                  </a:lnTo>
                  <a:lnTo>
                    <a:pt x="11" y="232"/>
                  </a:lnTo>
                  <a:lnTo>
                    <a:pt x="26" y="285"/>
                  </a:lnTo>
                  <a:lnTo>
                    <a:pt x="26" y="294"/>
                  </a:lnTo>
                  <a:lnTo>
                    <a:pt x="24" y="301"/>
                  </a:lnTo>
                  <a:lnTo>
                    <a:pt x="20" y="308"/>
                  </a:lnTo>
                  <a:lnTo>
                    <a:pt x="15" y="313"/>
                  </a:lnTo>
                  <a:lnTo>
                    <a:pt x="5" y="321"/>
                  </a:lnTo>
                  <a:lnTo>
                    <a:pt x="0" y="324"/>
                  </a:lnTo>
                  <a:lnTo>
                    <a:pt x="10" y="361"/>
                  </a:lnTo>
                  <a:lnTo>
                    <a:pt x="144" y="325"/>
                  </a:lnTo>
                  <a:lnTo>
                    <a:pt x="144" y="141"/>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31" name="Freeform 152"/>
            <p:cNvSpPr>
              <a:spLocks noEditPoints="1" noChangeArrowheads="1"/>
            </p:cNvSpPr>
            <p:nvPr/>
          </p:nvSpPr>
          <p:spPr bwMode="auto">
            <a:xfrm>
              <a:off x="5163919" y="1649285"/>
              <a:ext cx="358984" cy="398594"/>
            </a:xfrm>
            <a:custGeom>
              <a:avLst/>
              <a:gdLst>
                <a:gd name="T0" fmla="*/ 2147483647 w 345"/>
                <a:gd name="T1" fmla="*/ 2147483647 h 375"/>
                <a:gd name="T2" fmla="*/ 2147483647 w 345"/>
                <a:gd name="T3" fmla="*/ 2147483647 h 375"/>
                <a:gd name="T4" fmla="*/ 2147483647 w 345"/>
                <a:gd name="T5" fmla="*/ 2147483647 h 375"/>
                <a:gd name="T6" fmla="*/ 2147483647 w 345"/>
                <a:gd name="T7" fmla="*/ 2147483647 h 375"/>
                <a:gd name="T8" fmla="*/ 2147483647 w 345"/>
                <a:gd name="T9" fmla="*/ 2147483647 h 375"/>
                <a:gd name="T10" fmla="*/ 2147483647 w 345"/>
                <a:gd name="T11" fmla="*/ 2147483647 h 375"/>
                <a:gd name="T12" fmla="*/ 2147483647 w 345"/>
                <a:gd name="T13" fmla="*/ 2147483647 h 375"/>
                <a:gd name="T14" fmla="*/ 2147483647 w 345"/>
                <a:gd name="T15" fmla="*/ 2147483647 h 375"/>
                <a:gd name="T16" fmla="*/ 2147483647 w 345"/>
                <a:gd name="T17" fmla="*/ 2147483647 h 375"/>
                <a:gd name="T18" fmla="*/ 2147483647 w 345"/>
                <a:gd name="T19" fmla="*/ 2147483647 h 375"/>
                <a:gd name="T20" fmla="*/ 2147483647 w 345"/>
                <a:gd name="T21" fmla="*/ 2147483647 h 375"/>
                <a:gd name="T22" fmla="*/ 2147483647 w 345"/>
                <a:gd name="T23" fmla="*/ 2147483647 h 375"/>
                <a:gd name="T24" fmla="*/ 2147483647 w 345"/>
                <a:gd name="T25" fmla="*/ 2147483647 h 375"/>
                <a:gd name="T26" fmla="*/ 2147483647 w 345"/>
                <a:gd name="T27" fmla="*/ 2147483647 h 375"/>
                <a:gd name="T28" fmla="*/ 2147483647 w 345"/>
                <a:gd name="T29" fmla="*/ 2147483647 h 375"/>
                <a:gd name="T30" fmla="*/ 2147483647 w 345"/>
                <a:gd name="T31" fmla="*/ 2147483647 h 375"/>
                <a:gd name="T32" fmla="*/ 2147483647 w 345"/>
                <a:gd name="T33" fmla="*/ 2147483647 h 375"/>
                <a:gd name="T34" fmla="*/ 2147483647 w 345"/>
                <a:gd name="T35" fmla="*/ 2147483647 h 375"/>
                <a:gd name="T36" fmla="*/ 2147483647 w 345"/>
                <a:gd name="T37" fmla="*/ 2147483647 h 375"/>
                <a:gd name="T38" fmla="*/ 2147483647 w 345"/>
                <a:gd name="T39" fmla="*/ 2147483647 h 375"/>
                <a:gd name="T40" fmla="*/ 2147483647 w 345"/>
                <a:gd name="T41" fmla="*/ 2147483647 h 375"/>
                <a:gd name="T42" fmla="*/ 2147483647 w 345"/>
                <a:gd name="T43" fmla="*/ 2147483647 h 375"/>
                <a:gd name="T44" fmla="*/ 2147483647 w 345"/>
                <a:gd name="T45" fmla="*/ 2147483647 h 375"/>
                <a:gd name="T46" fmla="*/ 2147483647 w 345"/>
                <a:gd name="T47" fmla="*/ 2147483647 h 375"/>
                <a:gd name="T48" fmla="*/ 2147483647 w 345"/>
                <a:gd name="T49" fmla="*/ 2147483647 h 375"/>
                <a:gd name="T50" fmla="*/ 2147483647 w 345"/>
                <a:gd name="T51" fmla="*/ 2147483647 h 375"/>
                <a:gd name="T52" fmla="*/ 2147483647 w 345"/>
                <a:gd name="T53" fmla="*/ 2147483647 h 375"/>
                <a:gd name="T54" fmla="*/ 2147483647 w 345"/>
                <a:gd name="T55" fmla="*/ 2147483647 h 375"/>
                <a:gd name="T56" fmla="*/ 2147483647 w 345"/>
                <a:gd name="T57" fmla="*/ 2147483647 h 375"/>
                <a:gd name="T58" fmla="*/ 2147483647 w 345"/>
                <a:gd name="T59" fmla="*/ 2147483647 h 375"/>
                <a:gd name="T60" fmla="*/ 2147483647 w 345"/>
                <a:gd name="T61" fmla="*/ 2147483647 h 375"/>
                <a:gd name="T62" fmla="*/ 2147483647 w 345"/>
                <a:gd name="T63" fmla="*/ 2147483647 h 375"/>
                <a:gd name="T64" fmla="*/ 2147483647 w 345"/>
                <a:gd name="T65" fmla="*/ 2147483647 h 375"/>
                <a:gd name="T66" fmla="*/ 2147483647 w 345"/>
                <a:gd name="T67" fmla="*/ 2147483647 h 375"/>
                <a:gd name="T68" fmla="*/ 2147483647 w 345"/>
                <a:gd name="T69" fmla="*/ 2147483647 h 375"/>
                <a:gd name="T70" fmla="*/ 2147483647 w 345"/>
                <a:gd name="T71" fmla="*/ 2147483647 h 375"/>
                <a:gd name="T72" fmla="*/ 2147483647 w 345"/>
                <a:gd name="T73" fmla="*/ 2147483647 h 375"/>
                <a:gd name="T74" fmla="*/ 2147483647 w 345"/>
                <a:gd name="T75" fmla="*/ 2147483647 h 375"/>
                <a:gd name="T76" fmla="*/ 2147483647 w 345"/>
                <a:gd name="T77" fmla="*/ 2147483647 h 375"/>
                <a:gd name="T78" fmla="*/ 2147483647 w 345"/>
                <a:gd name="T79" fmla="*/ 0 h 375"/>
                <a:gd name="T80" fmla="*/ 2147483647 w 345"/>
                <a:gd name="T81" fmla="*/ 2147483647 h 375"/>
                <a:gd name="T82" fmla="*/ 2147483647 w 345"/>
                <a:gd name="T83" fmla="*/ 2147483647 h 375"/>
                <a:gd name="T84" fmla="*/ 2147483647 w 345"/>
                <a:gd name="T85" fmla="*/ 2147483647 h 375"/>
                <a:gd name="T86" fmla="*/ 2147483647 w 345"/>
                <a:gd name="T87" fmla="*/ 2147483647 h 375"/>
                <a:gd name="T88" fmla="*/ 2147483647 w 345"/>
                <a:gd name="T89" fmla="*/ 2147483647 h 375"/>
                <a:gd name="T90" fmla="*/ 2147483647 w 345"/>
                <a:gd name="T91" fmla="*/ 2147483647 h 375"/>
                <a:gd name="T92" fmla="*/ 2147483647 w 345"/>
                <a:gd name="T93" fmla="*/ 2147483647 h 375"/>
                <a:gd name="T94" fmla="*/ 2147483647 w 345"/>
                <a:gd name="T95" fmla="*/ 2147483647 h 375"/>
                <a:gd name="T96" fmla="*/ 2147483647 w 345"/>
                <a:gd name="T97" fmla="*/ 2147483647 h 375"/>
                <a:gd name="T98" fmla="*/ 2147483647 w 345"/>
                <a:gd name="T99" fmla="*/ 2147483647 h 375"/>
                <a:gd name="T100" fmla="*/ 2147483647 w 345"/>
                <a:gd name="T101" fmla="*/ 2147483647 h 375"/>
                <a:gd name="T102" fmla="*/ 2147483647 w 345"/>
                <a:gd name="T103" fmla="*/ 2147483647 h 375"/>
                <a:gd name="T104" fmla="*/ 2147483647 w 345"/>
                <a:gd name="T105" fmla="*/ 2147483647 h 375"/>
                <a:gd name="T106" fmla="*/ 2147483647 w 345"/>
                <a:gd name="T107" fmla="*/ 2147483647 h 375"/>
                <a:gd name="T108" fmla="*/ 2147483647 w 345"/>
                <a:gd name="T109" fmla="*/ 2147483647 h 375"/>
                <a:gd name="T110" fmla="*/ 0 w 345"/>
                <a:gd name="T111" fmla="*/ 2147483647 h 375"/>
                <a:gd name="T112" fmla="*/ 2147483647 w 345"/>
                <a:gd name="T113" fmla="*/ 2147483647 h 3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5"/>
                <a:gd name="T172" fmla="*/ 0 h 375"/>
                <a:gd name="T173" fmla="*/ 345 w 345"/>
                <a:gd name="T174" fmla="*/ 375 h 37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5" h="375">
                  <a:moveTo>
                    <a:pt x="258" y="130"/>
                  </a:moveTo>
                  <a:lnTo>
                    <a:pt x="258" y="130"/>
                  </a:lnTo>
                  <a:lnTo>
                    <a:pt x="262" y="141"/>
                  </a:lnTo>
                  <a:lnTo>
                    <a:pt x="266" y="150"/>
                  </a:lnTo>
                  <a:lnTo>
                    <a:pt x="268" y="161"/>
                  </a:lnTo>
                  <a:lnTo>
                    <a:pt x="268" y="172"/>
                  </a:lnTo>
                  <a:lnTo>
                    <a:pt x="268" y="184"/>
                  </a:lnTo>
                  <a:lnTo>
                    <a:pt x="266" y="194"/>
                  </a:lnTo>
                  <a:lnTo>
                    <a:pt x="262" y="205"/>
                  </a:lnTo>
                  <a:lnTo>
                    <a:pt x="258" y="214"/>
                  </a:lnTo>
                  <a:lnTo>
                    <a:pt x="258" y="130"/>
                  </a:lnTo>
                  <a:close/>
                  <a:moveTo>
                    <a:pt x="258" y="272"/>
                  </a:moveTo>
                  <a:lnTo>
                    <a:pt x="258" y="249"/>
                  </a:lnTo>
                  <a:lnTo>
                    <a:pt x="261" y="251"/>
                  </a:lnTo>
                  <a:lnTo>
                    <a:pt x="264" y="252"/>
                  </a:lnTo>
                  <a:lnTo>
                    <a:pt x="295" y="282"/>
                  </a:lnTo>
                  <a:lnTo>
                    <a:pt x="296" y="286"/>
                  </a:lnTo>
                  <a:lnTo>
                    <a:pt x="296" y="289"/>
                  </a:lnTo>
                  <a:lnTo>
                    <a:pt x="296" y="291"/>
                  </a:lnTo>
                  <a:lnTo>
                    <a:pt x="295" y="295"/>
                  </a:lnTo>
                  <a:lnTo>
                    <a:pt x="291" y="297"/>
                  </a:lnTo>
                  <a:lnTo>
                    <a:pt x="288" y="298"/>
                  </a:lnTo>
                  <a:lnTo>
                    <a:pt x="284" y="297"/>
                  </a:lnTo>
                  <a:lnTo>
                    <a:pt x="281" y="295"/>
                  </a:lnTo>
                  <a:lnTo>
                    <a:pt x="258" y="272"/>
                  </a:lnTo>
                  <a:close/>
                  <a:moveTo>
                    <a:pt x="258" y="96"/>
                  </a:moveTo>
                  <a:lnTo>
                    <a:pt x="258" y="73"/>
                  </a:lnTo>
                  <a:lnTo>
                    <a:pt x="281" y="50"/>
                  </a:lnTo>
                  <a:lnTo>
                    <a:pt x="284" y="49"/>
                  </a:lnTo>
                  <a:lnTo>
                    <a:pt x="288" y="48"/>
                  </a:lnTo>
                  <a:lnTo>
                    <a:pt x="291" y="49"/>
                  </a:lnTo>
                  <a:lnTo>
                    <a:pt x="295" y="50"/>
                  </a:lnTo>
                  <a:lnTo>
                    <a:pt x="296" y="53"/>
                  </a:lnTo>
                  <a:lnTo>
                    <a:pt x="296" y="57"/>
                  </a:lnTo>
                  <a:lnTo>
                    <a:pt x="296" y="60"/>
                  </a:lnTo>
                  <a:lnTo>
                    <a:pt x="295" y="64"/>
                  </a:lnTo>
                  <a:lnTo>
                    <a:pt x="264" y="94"/>
                  </a:lnTo>
                  <a:lnTo>
                    <a:pt x="261" y="95"/>
                  </a:lnTo>
                  <a:lnTo>
                    <a:pt x="258" y="96"/>
                  </a:lnTo>
                  <a:close/>
                  <a:moveTo>
                    <a:pt x="284" y="172"/>
                  </a:moveTo>
                  <a:lnTo>
                    <a:pt x="284" y="172"/>
                  </a:lnTo>
                  <a:lnTo>
                    <a:pt x="285" y="169"/>
                  </a:lnTo>
                  <a:lnTo>
                    <a:pt x="287" y="167"/>
                  </a:lnTo>
                  <a:lnTo>
                    <a:pt x="289" y="164"/>
                  </a:lnTo>
                  <a:lnTo>
                    <a:pt x="294" y="164"/>
                  </a:lnTo>
                  <a:lnTo>
                    <a:pt x="336" y="164"/>
                  </a:lnTo>
                  <a:lnTo>
                    <a:pt x="340" y="164"/>
                  </a:lnTo>
                  <a:lnTo>
                    <a:pt x="342" y="167"/>
                  </a:lnTo>
                  <a:lnTo>
                    <a:pt x="344" y="169"/>
                  </a:lnTo>
                  <a:lnTo>
                    <a:pt x="345" y="172"/>
                  </a:lnTo>
                  <a:lnTo>
                    <a:pt x="344" y="176"/>
                  </a:lnTo>
                  <a:lnTo>
                    <a:pt x="342" y="179"/>
                  </a:lnTo>
                  <a:lnTo>
                    <a:pt x="340" y="180"/>
                  </a:lnTo>
                  <a:lnTo>
                    <a:pt x="336" y="182"/>
                  </a:lnTo>
                  <a:lnTo>
                    <a:pt x="294" y="182"/>
                  </a:lnTo>
                  <a:lnTo>
                    <a:pt x="289" y="180"/>
                  </a:lnTo>
                  <a:lnTo>
                    <a:pt x="287" y="179"/>
                  </a:lnTo>
                  <a:lnTo>
                    <a:pt x="285" y="176"/>
                  </a:lnTo>
                  <a:lnTo>
                    <a:pt x="284" y="172"/>
                  </a:lnTo>
                  <a:close/>
                  <a:moveTo>
                    <a:pt x="173" y="77"/>
                  </a:moveTo>
                  <a:lnTo>
                    <a:pt x="173" y="77"/>
                  </a:lnTo>
                  <a:lnTo>
                    <a:pt x="187" y="79"/>
                  </a:lnTo>
                  <a:lnTo>
                    <a:pt x="200" y="81"/>
                  </a:lnTo>
                  <a:lnTo>
                    <a:pt x="212" y="85"/>
                  </a:lnTo>
                  <a:lnTo>
                    <a:pt x="224" y="92"/>
                  </a:lnTo>
                  <a:lnTo>
                    <a:pt x="235" y="100"/>
                  </a:lnTo>
                  <a:lnTo>
                    <a:pt x="243" y="108"/>
                  </a:lnTo>
                  <a:lnTo>
                    <a:pt x="252" y="119"/>
                  </a:lnTo>
                  <a:lnTo>
                    <a:pt x="258" y="130"/>
                  </a:lnTo>
                  <a:lnTo>
                    <a:pt x="258" y="214"/>
                  </a:lnTo>
                  <a:lnTo>
                    <a:pt x="252" y="225"/>
                  </a:lnTo>
                  <a:lnTo>
                    <a:pt x="245" y="236"/>
                  </a:lnTo>
                  <a:lnTo>
                    <a:pt x="235" y="245"/>
                  </a:lnTo>
                  <a:lnTo>
                    <a:pt x="224" y="252"/>
                  </a:lnTo>
                  <a:lnTo>
                    <a:pt x="224" y="328"/>
                  </a:lnTo>
                  <a:lnTo>
                    <a:pt x="224" y="337"/>
                  </a:lnTo>
                  <a:lnTo>
                    <a:pt x="222" y="345"/>
                  </a:lnTo>
                  <a:lnTo>
                    <a:pt x="216" y="354"/>
                  </a:lnTo>
                  <a:lnTo>
                    <a:pt x="211" y="360"/>
                  </a:lnTo>
                  <a:lnTo>
                    <a:pt x="204" y="367"/>
                  </a:lnTo>
                  <a:lnTo>
                    <a:pt x="196" y="371"/>
                  </a:lnTo>
                  <a:lnTo>
                    <a:pt x="188" y="374"/>
                  </a:lnTo>
                  <a:lnTo>
                    <a:pt x="178" y="375"/>
                  </a:lnTo>
                  <a:lnTo>
                    <a:pt x="173" y="375"/>
                  </a:lnTo>
                  <a:lnTo>
                    <a:pt x="173" y="290"/>
                  </a:lnTo>
                  <a:lnTo>
                    <a:pt x="206" y="290"/>
                  </a:lnTo>
                  <a:lnTo>
                    <a:pt x="206" y="247"/>
                  </a:lnTo>
                  <a:lnTo>
                    <a:pt x="207" y="242"/>
                  </a:lnTo>
                  <a:lnTo>
                    <a:pt x="211" y="238"/>
                  </a:lnTo>
                  <a:lnTo>
                    <a:pt x="219" y="233"/>
                  </a:lnTo>
                  <a:lnTo>
                    <a:pt x="226" y="226"/>
                  </a:lnTo>
                  <a:lnTo>
                    <a:pt x="233" y="219"/>
                  </a:lnTo>
                  <a:lnTo>
                    <a:pt x="238" y="211"/>
                  </a:lnTo>
                  <a:lnTo>
                    <a:pt x="242" y="202"/>
                  </a:lnTo>
                  <a:lnTo>
                    <a:pt x="246" y="192"/>
                  </a:lnTo>
                  <a:lnTo>
                    <a:pt x="248" y="183"/>
                  </a:lnTo>
                  <a:lnTo>
                    <a:pt x="249" y="172"/>
                  </a:lnTo>
                  <a:lnTo>
                    <a:pt x="248" y="157"/>
                  </a:lnTo>
                  <a:lnTo>
                    <a:pt x="242" y="144"/>
                  </a:lnTo>
                  <a:lnTo>
                    <a:pt x="235" y="130"/>
                  </a:lnTo>
                  <a:lnTo>
                    <a:pt x="226" y="119"/>
                  </a:lnTo>
                  <a:lnTo>
                    <a:pt x="215" y="110"/>
                  </a:lnTo>
                  <a:lnTo>
                    <a:pt x="203" y="103"/>
                  </a:lnTo>
                  <a:lnTo>
                    <a:pt x="188" y="99"/>
                  </a:lnTo>
                  <a:lnTo>
                    <a:pt x="173" y="96"/>
                  </a:lnTo>
                  <a:lnTo>
                    <a:pt x="173" y="77"/>
                  </a:lnTo>
                  <a:close/>
                  <a:moveTo>
                    <a:pt x="258" y="73"/>
                  </a:moveTo>
                  <a:lnTo>
                    <a:pt x="252" y="81"/>
                  </a:lnTo>
                  <a:lnTo>
                    <a:pt x="250" y="84"/>
                  </a:lnTo>
                  <a:lnTo>
                    <a:pt x="249" y="87"/>
                  </a:lnTo>
                  <a:lnTo>
                    <a:pt x="250" y="91"/>
                  </a:lnTo>
                  <a:lnTo>
                    <a:pt x="252" y="94"/>
                  </a:lnTo>
                  <a:lnTo>
                    <a:pt x="254" y="95"/>
                  </a:lnTo>
                  <a:lnTo>
                    <a:pt x="258" y="96"/>
                  </a:lnTo>
                  <a:lnTo>
                    <a:pt x="258" y="73"/>
                  </a:lnTo>
                  <a:close/>
                  <a:moveTo>
                    <a:pt x="258" y="249"/>
                  </a:moveTo>
                  <a:lnTo>
                    <a:pt x="258" y="249"/>
                  </a:lnTo>
                  <a:lnTo>
                    <a:pt x="254" y="251"/>
                  </a:lnTo>
                  <a:lnTo>
                    <a:pt x="252" y="252"/>
                  </a:lnTo>
                  <a:lnTo>
                    <a:pt x="250" y="255"/>
                  </a:lnTo>
                  <a:lnTo>
                    <a:pt x="249" y="259"/>
                  </a:lnTo>
                  <a:lnTo>
                    <a:pt x="250" y="261"/>
                  </a:lnTo>
                  <a:lnTo>
                    <a:pt x="252" y="264"/>
                  </a:lnTo>
                  <a:lnTo>
                    <a:pt x="258" y="272"/>
                  </a:lnTo>
                  <a:lnTo>
                    <a:pt x="258" y="249"/>
                  </a:lnTo>
                  <a:close/>
                  <a:moveTo>
                    <a:pt x="173" y="60"/>
                  </a:moveTo>
                  <a:lnTo>
                    <a:pt x="173" y="0"/>
                  </a:lnTo>
                  <a:lnTo>
                    <a:pt x="176" y="1"/>
                  </a:lnTo>
                  <a:lnTo>
                    <a:pt x="178" y="3"/>
                  </a:lnTo>
                  <a:lnTo>
                    <a:pt x="180" y="6"/>
                  </a:lnTo>
                  <a:lnTo>
                    <a:pt x="181" y="8"/>
                  </a:lnTo>
                  <a:lnTo>
                    <a:pt x="181" y="52"/>
                  </a:lnTo>
                  <a:lnTo>
                    <a:pt x="180" y="54"/>
                  </a:lnTo>
                  <a:lnTo>
                    <a:pt x="178" y="57"/>
                  </a:lnTo>
                  <a:lnTo>
                    <a:pt x="176" y="60"/>
                  </a:lnTo>
                  <a:lnTo>
                    <a:pt x="173" y="60"/>
                  </a:lnTo>
                  <a:close/>
                  <a:moveTo>
                    <a:pt x="173" y="375"/>
                  </a:moveTo>
                  <a:lnTo>
                    <a:pt x="166" y="375"/>
                  </a:lnTo>
                  <a:lnTo>
                    <a:pt x="157" y="374"/>
                  </a:lnTo>
                  <a:lnTo>
                    <a:pt x="147" y="371"/>
                  </a:lnTo>
                  <a:lnTo>
                    <a:pt x="139" y="367"/>
                  </a:lnTo>
                  <a:lnTo>
                    <a:pt x="132" y="360"/>
                  </a:lnTo>
                  <a:lnTo>
                    <a:pt x="127" y="354"/>
                  </a:lnTo>
                  <a:lnTo>
                    <a:pt x="123" y="345"/>
                  </a:lnTo>
                  <a:lnTo>
                    <a:pt x="120" y="337"/>
                  </a:lnTo>
                  <a:lnTo>
                    <a:pt x="119" y="328"/>
                  </a:lnTo>
                  <a:lnTo>
                    <a:pt x="119" y="252"/>
                  </a:lnTo>
                  <a:lnTo>
                    <a:pt x="109" y="244"/>
                  </a:lnTo>
                  <a:lnTo>
                    <a:pt x="100" y="234"/>
                  </a:lnTo>
                  <a:lnTo>
                    <a:pt x="93" y="224"/>
                  </a:lnTo>
                  <a:lnTo>
                    <a:pt x="86" y="213"/>
                  </a:lnTo>
                  <a:lnTo>
                    <a:pt x="86" y="131"/>
                  </a:lnTo>
                  <a:lnTo>
                    <a:pt x="93" y="121"/>
                  </a:lnTo>
                  <a:lnTo>
                    <a:pt x="101" y="110"/>
                  </a:lnTo>
                  <a:lnTo>
                    <a:pt x="111" y="100"/>
                  </a:lnTo>
                  <a:lnTo>
                    <a:pt x="122" y="92"/>
                  </a:lnTo>
                  <a:lnTo>
                    <a:pt x="132" y="85"/>
                  </a:lnTo>
                  <a:lnTo>
                    <a:pt x="146" y="81"/>
                  </a:lnTo>
                  <a:lnTo>
                    <a:pt x="158" y="79"/>
                  </a:lnTo>
                  <a:lnTo>
                    <a:pt x="173" y="77"/>
                  </a:lnTo>
                  <a:lnTo>
                    <a:pt x="173" y="96"/>
                  </a:lnTo>
                  <a:lnTo>
                    <a:pt x="158" y="99"/>
                  </a:lnTo>
                  <a:lnTo>
                    <a:pt x="143" y="103"/>
                  </a:lnTo>
                  <a:lnTo>
                    <a:pt x="131" y="110"/>
                  </a:lnTo>
                  <a:lnTo>
                    <a:pt x="119" y="119"/>
                  </a:lnTo>
                  <a:lnTo>
                    <a:pt x="109" y="130"/>
                  </a:lnTo>
                  <a:lnTo>
                    <a:pt x="103" y="144"/>
                  </a:lnTo>
                  <a:lnTo>
                    <a:pt x="99" y="157"/>
                  </a:lnTo>
                  <a:lnTo>
                    <a:pt x="97" y="172"/>
                  </a:lnTo>
                  <a:lnTo>
                    <a:pt x="97" y="183"/>
                  </a:lnTo>
                  <a:lnTo>
                    <a:pt x="100" y="192"/>
                  </a:lnTo>
                  <a:lnTo>
                    <a:pt x="103" y="202"/>
                  </a:lnTo>
                  <a:lnTo>
                    <a:pt x="107" y="210"/>
                  </a:lnTo>
                  <a:lnTo>
                    <a:pt x="112" y="218"/>
                  </a:lnTo>
                  <a:lnTo>
                    <a:pt x="119" y="226"/>
                  </a:lnTo>
                  <a:lnTo>
                    <a:pt x="126" y="232"/>
                  </a:lnTo>
                  <a:lnTo>
                    <a:pt x="134" y="237"/>
                  </a:lnTo>
                  <a:lnTo>
                    <a:pt x="138" y="241"/>
                  </a:lnTo>
                  <a:lnTo>
                    <a:pt x="139" y="247"/>
                  </a:lnTo>
                  <a:lnTo>
                    <a:pt x="139" y="290"/>
                  </a:lnTo>
                  <a:lnTo>
                    <a:pt x="173" y="290"/>
                  </a:lnTo>
                  <a:lnTo>
                    <a:pt x="173" y="375"/>
                  </a:lnTo>
                  <a:close/>
                  <a:moveTo>
                    <a:pt x="173" y="0"/>
                  </a:moveTo>
                  <a:lnTo>
                    <a:pt x="173" y="60"/>
                  </a:lnTo>
                  <a:lnTo>
                    <a:pt x="172" y="60"/>
                  </a:lnTo>
                  <a:lnTo>
                    <a:pt x="169" y="60"/>
                  </a:lnTo>
                  <a:lnTo>
                    <a:pt x="166" y="58"/>
                  </a:lnTo>
                  <a:lnTo>
                    <a:pt x="164" y="54"/>
                  </a:lnTo>
                  <a:lnTo>
                    <a:pt x="164" y="52"/>
                  </a:lnTo>
                  <a:lnTo>
                    <a:pt x="164" y="8"/>
                  </a:lnTo>
                  <a:lnTo>
                    <a:pt x="164" y="6"/>
                  </a:lnTo>
                  <a:lnTo>
                    <a:pt x="166" y="3"/>
                  </a:lnTo>
                  <a:lnTo>
                    <a:pt x="169" y="0"/>
                  </a:lnTo>
                  <a:lnTo>
                    <a:pt x="172" y="0"/>
                  </a:lnTo>
                  <a:lnTo>
                    <a:pt x="173" y="0"/>
                  </a:lnTo>
                  <a:close/>
                  <a:moveTo>
                    <a:pt x="86" y="271"/>
                  </a:moveTo>
                  <a:lnTo>
                    <a:pt x="93" y="264"/>
                  </a:lnTo>
                  <a:lnTo>
                    <a:pt x="94" y="261"/>
                  </a:lnTo>
                  <a:lnTo>
                    <a:pt x="96" y="259"/>
                  </a:lnTo>
                  <a:lnTo>
                    <a:pt x="94" y="255"/>
                  </a:lnTo>
                  <a:lnTo>
                    <a:pt x="93" y="252"/>
                  </a:lnTo>
                  <a:lnTo>
                    <a:pt x="90" y="251"/>
                  </a:lnTo>
                  <a:lnTo>
                    <a:pt x="86" y="249"/>
                  </a:lnTo>
                  <a:lnTo>
                    <a:pt x="86" y="271"/>
                  </a:lnTo>
                  <a:close/>
                  <a:moveTo>
                    <a:pt x="86" y="96"/>
                  </a:moveTo>
                  <a:lnTo>
                    <a:pt x="86" y="96"/>
                  </a:lnTo>
                  <a:lnTo>
                    <a:pt x="90" y="95"/>
                  </a:lnTo>
                  <a:lnTo>
                    <a:pt x="93" y="94"/>
                  </a:lnTo>
                  <a:lnTo>
                    <a:pt x="94" y="91"/>
                  </a:lnTo>
                  <a:lnTo>
                    <a:pt x="96" y="87"/>
                  </a:lnTo>
                  <a:lnTo>
                    <a:pt x="94" y="84"/>
                  </a:lnTo>
                  <a:lnTo>
                    <a:pt x="93" y="81"/>
                  </a:lnTo>
                  <a:lnTo>
                    <a:pt x="86" y="75"/>
                  </a:lnTo>
                  <a:lnTo>
                    <a:pt x="86" y="96"/>
                  </a:lnTo>
                  <a:close/>
                  <a:moveTo>
                    <a:pt x="86" y="213"/>
                  </a:moveTo>
                  <a:lnTo>
                    <a:pt x="86" y="213"/>
                  </a:lnTo>
                  <a:lnTo>
                    <a:pt x="82" y="203"/>
                  </a:lnTo>
                  <a:lnTo>
                    <a:pt x="80" y="194"/>
                  </a:lnTo>
                  <a:lnTo>
                    <a:pt x="78" y="183"/>
                  </a:lnTo>
                  <a:lnTo>
                    <a:pt x="77" y="172"/>
                  </a:lnTo>
                  <a:lnTo>
                    <a:pt x="78" y="161"/>
                  </a:lnTo>
                  <a:lnTo>
                    <a:pt x="80" y="152"/>
                  </a:lnTo>
                  <a:lnTo>
                    <a:pt x="82" y="141"/>
                  </a:lnTo>
                  <a:lnTo>
                    <a:pt x="86" y="131"/>
                  </a:lnTo>
                  <a:lnTo>
                    <a:pt x="86" y="213"/>
                  </a:lnTo>
                  <a:close/>
                  <a:moveTo>
                    <a:pt x="86" y="75"/>
                  </a:moveTo>
                  <a:lnTo>
                    <a:pt x="86" y="96"/>
                  </a:lnTo>
                  <a:lnTo>
                    <a:pt x="84" y="95"/>
                  </a:lnTo>
                  <a:lnTo>
                    <a:pt x="80" y="94"/>
                  </a:lnTo>
                  <a:lnTo>
                    <a:pt x="50" y="64"/>
                  </a:lnTo>
                  <a:lnTo>
                    <a:pt x="48" y="60"/>
                  </a:lnTo>
                  <a:lnTo>
                    <a:pt x="47" y="57"/>
                  </a:lnTo>
                  <a:lnTo>
                    <a:pt x="48" y="53"/>
                  </a:lnTo>
                  <a:lnTo>
                    <a:pt x="50" y="50"/>
                  </a:lnTo>
                  <a:lnTo>
                    <a:pt x="53" y="49"/>
                  </a:lnTo>
                  <a:lnTo>
                    <a:pt x="57" y="48"/>
                  </a:lnTo>
                  <a:lnTo>
                    <a:pt x="59" y="49"/>
                  </a:lnTo>
                  <a:lnTo>
                    <a:pt x="62" y="50"/>
                  </a:lnTo>
                  <a:lnTo>
                    <a:pt x="86" y="75"/>
                  </a:lnTo>
                  <a:close/>
                  <a:moveTo>
                    <a:pt x="86" y="249"/>
                  </a:moveTo>
                  <a:lnTo>
                    <a:pt x="86" y="271"/>
                  </a:lnTo>
                  <a:lnTo>
                    <a:pt x="62" y="295"/>
                  </a:lnTo>
                  <a:lnTo>
                    <a:pt x="59" y="297"/>
                  </a:lnTo>
                  <a:lnTo>
                    <a:pt x="57" y="298"/>
                  </a:lnTo>
                  <a:lnTo>
                    <a:pt x="53" y="297"/>
                  </a:lnTo>
                  <a:lnTo>
                    <a:pt x="50" y="295"/>
                  </a:lnTo>
                  <a:lnTo>
                    <a:pt x="48" y="291"/>
                  </a:lnTo>
                  <a:lnTo>
                    <a:pt x="47" y="289"/>
                  </a:lnTo>
                  <a:lnTo>
                    <a:pt x="48" y="286"/>
                  </a:lnTo>
                  <a:lnTo>
                    <a:pt x="50" y="282"/>
                  </a:lnTo>
                  <a:lnTo>
                    <a:pt x="80" y="252"/>
                  </a:lnTo>
                  <a:lnTo>
                    <a:pt x="84" y="251"/>
                  </a:lnTo>
                  <a:lnTo>
                    <a:pt x="86" y="249"/>
                  </a:lnTo>
                  <a:close/>
                  <a:moveTo>
                    <a:pt x="8" y="164"/>
                  </a:moveTo>
                  <a:lnTo>
                    <a:pt x="8" y="164"/>
                  </a:lnTo>
                  <a:lnTo>
                    <a:pt x="51" y="164"/>
                  </a:lnTo>
                  <a:lnTo>
                    <a:pt x="54" y="164"/>
                  </a:lnTo>
                  <a:lnTo>
                    <a:pt x="57" y="167"/>
                  </a:lnTo>
                  <a:lnTo>
                    <a:pt x="59" y="169"/>
                  </a:lnTo>
                  <a:lnTo>
                    <a:pt x="59" y="172"/>
                  </a:lnTo>
                  <a:lnTo>
                    <a:pt x="59" y="176"/>
                  </a:lnTo>
                  <a:lnTo>
                    <a:pt x="57" y="179"/>
                  </a:lnTo>
                  <a:lnTo>
                    <a:pt x="54" y="180"/>
                  </a:lnTo>
                  <a:lnTo>
                    <a:pt x="51" y="182"/>
                  </a:lnTo>
                  <a:lnTo>
                    <a:pt x="8" y="182"/>
                  </a:lnTo>
                  <a:lnTo>
                    <a:pt x="5" y="180"/>
                  </a:lnTo>
                  <a:lnTo>
                    <a:pt x="2" y="179"/>
                  </a:lnTo>
                  <a:lnTo>
                    <a:pt x="0" y="176"/>
                  </a:lnTo>
                  <a:lnTo>
                    <a:pt x="0" y="172"/>
                  </a:lnTo>
                  <a:lnTo>
                    <a:pt x="0" y="169"/>
                  </a:lnTo>
                  <a:lnTo>
                    <a:pt x="2" y="167"/>
                  </a:lnTo>
                  <a:lnTo>
                    <a:pt x="5" y="164"/>
                  </a:lnTo>
                  <a:lnTo>
                    <a:pt x="8" y="164"/>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32" name="Freeform 153"/>
            <p:cNvSpPr>
              <a:spLocks noEditPoints="1" noChangeArrowheads="1"/>
            </p:cNvSpPr>
            <p:nvPr/>
          </p:nvSpPr>
          <p:spPr bwMode="auto">
            <a:xfrm>
              <a:off x="3854929" y="615065"/>
              <a:ext cx="339214" cy="338008"/>
            </a:xfrm>
            <a:custGeom>
              <a:avLst/>
              <a:gdLst>
                <a:gd name="T0" fmla="*/ 2147483647 w 325"/>
                <a:gd name="T1" fmla="*/ 2147483647 h 318"/>
                <a:gd name="T2" fmla="*/ 2147483647 w 325"/>
                <a:gd name="T3" fmla="*/ 2147483647 h 318"/>
                <a:gd name="T4" fmla="*/ 2147483647 w 325"/>
                <a:gd name="T5" fmla="*/ 2147483647 h 318"/>
                <a:gd name="T6" fmla="*/ 2147483647 w 325"/>
                <a:gd name="T7" fmla="*/ 2147483647 h 318"/>
                <a:gd name="T8" fmla="*/ 2147483647 w 325"/>
                <a:gd name="T9" fmla="*/ 2147483647 h 318"/>
                <a:gd name="T10" fmla="*/ 2147483647 w 325"/>
                <a:gd name="T11" fmla="*/ 2147483647 h 318"/>
                <a:gd name="T12" fmla="*/ 2147483647 w 325"/>
                <a:gd name="T13" fmla="*/ 2147483647 h 318"/>
                <a:gd name="T14" fmla="*/ 2147483647 w 325"/>
                <a:gd name="T15" fmla="*/ 2147483647 h 318"/>
                <a:gd name="T16" fmla="*/ 2147483647 w 325"/>
                <a:gd name="T17" fmla="*/ 2147483647 h 318"/>
                <a:gd name="T18" fmla="*/ 2147483647 w 325"/>
                <a:gd name="T19" fmla="*/ 2147483647 h 318"/>
                <a:gd name="T20" fmla="*/ 2147483647 w 325"/>
                <a:gd name="T21" fmla="*/ 2147483647 h 318"/>
                <a:gd name="T22" fmla="*/ 2147483647 w 325"/>
                <a:gd name="T23" fmla="*/ 2147483647 h 318"/>
                <a:gd name="T24" fmla="*/ 2147483647 w 325"/>
                <a:gd name="T25" fmla="*/ 2147483647 h 318"/>
                <a:gd name="T26" fmla="*/ 2147483647 w 325"/>
                <a:gd name="T27" fmla="*/ 2147483647 h 318"/>
                <a:gd name="T28" fmla="*/ 2147483647 w 325"/>
                <a:gd name="T29" fmla="*/ 2147483647 h 318"/>
                <a:gd name="T30" fmla="*/ 2147483647 w 325"/>
                <a:gd name="T31" fmla="*/ 2147483647 h 318"/>
                <a:gd name="T32" fmla="*/ 2147483647 w 325"/>
                <a:gd name="T33" fmla="*/ 2147483647 h 318"/>
                <a:gd name="T34" fmla="*/ 2147483647 w 325"/>
                <a:gd name="T35" fmla="*/ 2147483647 h 318"/>
                <a:gd name="T36" fmla="*/ 2147483647 w 325"/>
                <a:gd name="T37" fmla="*/ 2147483647 h 318"/>
                <a:gd name="T38" fmla="*/ 2147483647 w 325"/>
                <a:gd name="T39" fmla="*/ 2147483647 h 318"/>
                <a:gd name="T40" fmla="*/ 2147483647 w 325"/>
                <a:gd name="T41" fmla="*/ 2147483647 h 318"/>
                <a:gd name="T42" fmla="*/ 2147483647 w 325"/>
                <a:gd name="T43" fmla="*/ 2147483647 h 318"/>
                <a:gd name="T44" fmla="*/ 2147483647 w 325"/>
                <a:gd name="T45" fmla="*/ 2147483647 h 318"/>
                <a:gd name="T46" fmla="*/ 2147483647 w 325"/>
                <a:gd name="T47" fmla="*/ 2147483647 h 318"/>
                <a:gd name="T48" fmla="*/ 2147483647 w 325"/>
                <a:gd name="T49" fmla="*/ 2147483647 h 318"/>
                <a:gd name="T50" fmla="*/ 2147483647 w 325"/>
                <a:gd name="T51" fmla="*/ 2147483647 h 318"/>
                <a:gd name="T52" fmla="*/ 2147483647 w 325"/>
                <a:gd name="T53" fmla="*/ 2147483647 h 318"/>
                <a:gd name="T54" fmla="*/ 2147483647 w 325"/>
                <a:gd name="T55" fmla="*/ 2147483647 h 318"/>
                <a:gd name="T56" fmla="*/ 2147483647 w 325"/>
                <a:gd name="T57" fmla="*/ 2147483647 h 318"/>
                <a:gd name="T58" fmla="*/ 2147483647 w 325"/>
                <a:gd name="T59" fmla="*/ 2147483647 h 318"/>
                <a:gd name="T60" fmla="*/ 2147483647 w 325"/>
                <a:gd name="T61" fmla="*/ 2147483647 h 318"/>
                <a:gd name="T62" fmla="*/ 2147483647 w 325"/>
                <a:gd name="T63" fmla="*/ 2147483647 h 318"/>
                <a:gd name="T64" fmla="*/ 2147483647 w 325"/>
                <a:gd name="T65" fmla="*/ 2147483647 h 318"/>
                <a:gd name="T66" fmla="*/ 2147483647 w 325"/>
                <a:gd name="T67" fmla="*/ 2147483647 h 318"/>
                <a:gd name="T68" fmla="*/ 2147483647 w 325"/>
                <a:gd name="T69" fmla="*/ 2147483647 h 318"/>
                <a:gd name="T70" fmla="*/ 2147483647 w 325"/>
                <a:gd name="T71" fmla="*/ 2147483647 h 318"/>
                <a:gd name="T72" fmla="*/ 2147483647 w 325"/>
                <a:gd name="T73" fmla="*/ 2147483647 h 318"/>
                <a:gd name="T74" fmla="*/ 2147483647 w 325"/>
                <a:gd name="T75" fmla="*/ 2147483647 h 318"/>
                <a:gd name="T76" fmla="*/ 2147483647 w 325"/>
                <a:gd name="T77" fmla="*/ 2147483647 h 318"/>
                <a:gd name="T78" fmla="*/ 2147483647 w 325"/>
                <a:gd name="T79" fmla="*/ 2147483647 h 318"/>
                <a:gd name="T80" fmla="*/ 2147483647 w 325"/>
                <a:gd name="T81" fmla="*/ 2147483647 h 318"/>
                <a:gd name="T82" fmla="*/ 2147483647 w 325"/>
                <a:gd name="T83" fmla="*/ 2147483647 h 318"/>
                <a:gd name="T84" fmla="*/ 2147483647 w 325"/>
                <a:gd name="T85" fmla="*/ 2147483647 h 318"/>
                <a:gd name="T86" fmla="*/ 2147483647 w 325"/>
                <a:gd name="T87" fmla="*/ 2147483647 h 318"/>
                <a:gd name="T88" fmla="*/ 2147483647 w 325"/>
                <a:gd name="T89" fmla="*/ 2147483647 h 318"/>
                <a:gd name="T90" fmla="*/ 2147483647 w 325"/>
                <a:gd name="T91" fmla="*/ 2147483647 h 318"/>
                <a:gd name="T92" fmla="*/ 2147483647 w 325"/>
                <a:gd name="T93" fmla="*/ 2147483647 h 318"/>
                <a:gd name="T94" fmla="*/ 2147483647 w 325"/>
                <a:gd name="T95" fmla="*/ 2147483647 h 318"/>
                <a:gd name="T96" fmla="*/ 2147483647 w 325"/>
                <a:gd name="T97" fmla="*/ 2147483647 h 318"/>
                <a:gd name="T98" fmla="*/ 2147483647 w 325"/>
                <a:gd name="T99" fmla="*/ 2147483647 h 318"/>
                <a:gd name="T100" fmla="*/ 2147483647 w 325"/>
                <a:gd name="T101" fmla="*/ 2147483647 h 31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25"/>
                <a:gd name="T154" fmla="*/ 0 h 318"/>
                <a:gd name="T155" fmla="*/ 325 w 325"/>
                <a:gd name="T156" fmla="*/ 318 h 31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25" h="318">
                  <a:moveTo>
                    <a:pt x="194" y="31"/>
                  </a:moveTo>
                  <a:lnTo>
                    <a:pt x="194" y="31"/>
                  </a:lnTo>
                  <a:lnTo>
                    <a:pt x="196" y="33"/>
                  </a:lnTo>
                  <a:lnTo>
                    <a:pt x="200" y="35"/>
                  </a:lnTo>
                  <a:lnTo>
                    <a:pt x="206" y="35"/>
                  </a:lnTo>
                  <a:lnTo>
                    <a:pt x="210" y="33"/>
                  </a:lnTo>
                  <a:lnTo>
                    <a:pt x="214" y="29"/>
                  </a:lnTo>
                  <a:lnTo>
                    <a:pt x="215" y="25"/>
                  </a:lnTo>
                  <a:lnTo>
                    <a:pt x="217" y="20"/>
                  </a:lnTo>
                  <a:lnTo>
                    <a:pt x="215" y="16"/>
                  </a:lnTo>
                  <a:lnTo>
                    <a:pt x="211" y="12"/>
                  </a:lnTo>
                  <a:lnTo>
                    <a:pt x="207" y="9"/>
                  </a:lnTo>
                  <a:lnTo>
                    <a:pt x="223" y="0"/>
                  </a:lnTo>
                  <a:lnTo>
                    <a:pt x="321" y="177"/>
                  </a:lnTo>
                  <a:lnTo>
                    <a:pt x="324" y="182"/>
                  </a:lnTo>
                  <a:lnTo>
                    <a:pt x="325" y="189"/>
                  </a:lnTo>
                  <a:lnTo>
                    <a:pt x="325" y="196"/>
                  </a:lnTo>
                  <a:lnTo>
                    <a:pt x="324" y="201"/>
                  </a:lnTo>
                  <a:lnTo>
                    <a:pt x="322" y="208"/>
                  </a:lnTo>
                  <a:lnTo>
                    <a:pt x="318" y="212"/>
                  </a:lnTo>
                  <a:lnTo>
                    <a:pt x="314" y="218"/>
                  </a:lnTo>
                  <a:lnTo>
                    <a:pt x="309" y="222"/>
                  </a:lnTo>
                  <a:lnTo>
                    <a:pt x="194" y="285"/>
                  </a:lnTo>
                  <a:lnTo>
                    <a:pt x="194" y="212"/>
                  </a:lnTo>
                  <a:lnTo>
                    <a:pt x="291" y="158"/>
                  </a:lnTo>
                  <a:lnTo>
                    <a:pt x="293" y="155"/>
                  </a:lnTo>
                  <a:lnTo>
                    <a:pt x="293" y="154"/>
                  </a:lnTo>
                  <a:lnTo>
                    <a:pt x="291" y="153"/>
                  </a:lnTo>
                  <a:lnTo>
                    <a:pt x="288" y="153"/>
                  </a:lnTo>
                  <a:lnTo>
                    <a:pt x="194" y="205"/>
                  </a:lnTo>
                  <a:lnTo>
                    <a:pt x="194" y="174"/>
                  </a:lnTo>
                  <a:lnTo>
                    <a:pt x="275" y="130"/>
                  </a:lnTo>
                  <a:lnTo>
                    <a:pt x="276" y="127"/>
                  </a:lnTo>
                  <a:lnTo>
                    <a:pt x="276" y="126"/>
                  </a:lnTo>
                  <a:lnTo>
                    <a:pt x="275" y="124"/>
                  </a:lnTo>
                  <a:lnTo>
                    <a:pt x="272" y="124"/>
                  </a:lnTo>
                  <a:lnTo>
                    <a:pt x="194" y="168"/>
                  </a:lnTo>
                  <a:lnTo>
                    <a:pt x="194" y="138"/>
                  </a:lnTo>
                  <a:lnTo>
                    <a:pt x="260" y="101"/>
                  </a:lnTo>
                  <a:lnTo>
                    <a:pt x="261" y="98"/>
                  </a:lnTo>
                  <a:lnTo>
                    <a:pt x="261" y="97"/>
                  </a:lnTo>
                  <a:lnTo>
                    <a:pt x="259" y="96"/>
                  </a:lnTo>
                  <a:lnTo>
                    <a:pt x="257" y="96"/>
                  </a:lnTo>
                  <a:lnTo>
                    <a:pt x="194" y="131"/>
                  </a:lnTo>
                  <a:lnTo>
                    <a:pt x="194" y="100"/>
                  </a:lnTo>
                  <a:lnTo>
                    <a:pt x="244" y="73"/>
                  </a:lnTo>
                  <a:lnTo>
                    <a:pt x="245" y="70"/>
                  </a:lnTo>
                  <a:lnTo>
                    <a:pt x="245" y="69"/>
                  </a:lnTo>
                  <a:lnTo>
                    <a:pt x="244" y="67"/>
                  </a:lnTo>
                  <a:lnTo>
                    <a:pt x="241" y="67"/>
                  </a:lnTo>
                  <a:lnTo>
                    <a:pt x="194" y="93"/>
                  </a:lnTo>
                  <a:lnTo>
                    <a:pt x="194" y="31"/>
                  </a:lnTo>
                  <a:close/>
                  <a:moveTo>
                    <a:pt x="15" y="116"/>
                  </a:moveTo>
                  <a:lnTo>
                    <a:pt x="15" y="116"/>
                  </a:lnTo>
                  <a:lnTo>
                    <a:pt x="15" y="120"/>
                  </a:lnTo>
                  <a:lnTo>
                    <a:pt x="16" y="126"/>
                  </a:lnTo>
                  <a:lnTo>
                    <a:pt x="19" y="130"/>
                  </a:lnTo>
                  <a:lnTo>
                    <a:pt x="24" y="132"/>
                  </a:lnTo>
                  <a:lnTo>
                    <a:pt x="28" y="132"/>
                  </a:lnTo>
                  <a:lnTo>
                    <a:pt x="34" y="131"/>
                  </a:lnTo>
                  <a:lnTo>
                    <a:pt x="38" y="127"/>
                  </a:lnTo>
                  <a:lnTo>
                    <a:pt x="41" y="123"/>
                  </a:lnTo>
                  <a:lnTo>
                    <a:pt x="41" y="117"/>
                  </a:lnTo>
                  <a:lnTo>
                    <a:pt x="39" y="113"/>
                  </a:lnTo>
                  <a:lnTo>
                    <a:pt x="35" y="109"/>
                  </a:lnTo>
                  <a:lnTo>
                    <a:pt x="31" y="107"/>
                  </a:lnTo>
                  <a:lnTo>
                    <a:pt x="50" y="96"/>
                  </a:lnTo>
                  <a:lnTo>
                    <a:pt x="50" y="101"/>
                  </a:lnTo>
                  <a:lnTo>
                    <a:pt x="51" y="107"/>
                  </a:lnTo>
                  <a:lnTo>
                    <a:pt x="54" y="111"/>
                  </a:lnTo>
                  <a:lnTo>
                    <a:pt x="60" y="112"/>
                  </a:lnTo>
                  <a:lnTo>
                    <a:pt x="64" y="113"/>
                  </a:lnTo>
                  <a:lnTo>
                    <a:pt x="69" y="111"/>
                  </a:lnTo>
                  <a:lnTo>
                    <a:pt x="73" y="108"/>
                  </a:lnTo>
                  <a:lnTo>
                    <a:pt x="76" y="104"/>
                  </a:lnTo>
                  <a:lnTo>
                    <a:pt x="76" y="98"/>
                  </a:lnTo>
                  <a:lnTo>
                    <a:pt x="75" y="93"/>
                  </a:lnTo>
                  <a:lnTo>
                    <a:pt x="70" y="89"/>
                  </a:lnTo>
                  <a:lnTo>
                    <a:pt x="66" y="88"/>
                  </a:lnTo>
                  <a:lnTo>
                    <a:pt x="85" y="77"/>
                  </a:lnTo>
                  <a:lnTo>
                    <a:pt x="85" y="81"/>
                  </a:lnTo>
                  <a:lnTo>
                    <a:pt x="87" y="86"/>
                  </a:lnTo>
                  <a:lnTo>
                    <a:pt x="89" y="90"/>
                  </a:lnTo>
                  <a:lnTo>
                    <a:pt x="95" y="93"/>
                  </a:lnTo>
                  <a:lnTo>
                    <a:pt x="99" y="93"/>
                  </a:lnTo>
                  <a:lnTo>
                    <a:pt x="104" y="92"/>
                  </a:lnTo>
                  <a:lnTo>
                    <a:pt x="108" y="88"/>
                  </a:lnTo>
                  <a:lnTo>
                    <a:pt x="111" y="84"/>
                  </a:lnTo>
                  <a:lnTo>
                    <a:pt x="111" y="78"/>
                  </a:lnTo>
                  <a:lnTo>
                    <a:pt x="110" y="74"/>
                  </a:lnTo>
                  <a:lnTo>
                    <a:pt x="106" y="70"/>
                  </a:lnTo>
                  <a:lnTo>
                    <a:pt x="102" y="67"/>
                  </a:lnTo>
                  <a:lnTo>
                    <a:pt x="121" y="56"/>
                  </a:lnTo>
                  <a:lnTo>
                    <a:pt x="121" y="62"/>
                  </a:lnTo>
                  <a:lnTo>
                    <a:pt x="122" y="67"/>
                  </a:lnTo>
                  <a:lnTo>
                    <a:pt x="125" y="71"/>
                  </a:lnTo>
                  <a:lnTo>
                    <a:pt x="130" y="73"/>
                  </a:lnTo>
                  <a:lnTo>
                    <a:pt x="134" y="74"/>
                  </a:lnTo>
                  <a:lnTo>
                    <a:pt x="140" y="73"/>
                  </a:lnTo>
                  <a:lnTo>
                    <a:pt x="144" y="69"/>
                  </a:lnTo>
                  <a:lnTo>
                    <a:pt x="146" y="65"/>
                  </a:lnTo>
                  <a:lnTo>
                    <a:pt x="146" y="59"/>
                  </a:lnTo>
                  <a:lnTo>
                    <a:pt x="145" y="54"/>
                  </a:lnTo>
                  <a:lnTo>
                    <a:pt x="141" y="50"/>
                  </a:lnTo>
                  <a:lnTo>
                    <a:pt x="137" y="48"/>
                  </a:lnTo>
                  <a:lnTo>
                    <a:pt x="156" y="38"/>
                  </a:lnTo>
                  <a:lnTo>
                    <a:pt x="154" y="43"/>
                  </a:lnTo>
                  <a:lnTo>
                    <a:pt x="157" y="47"/>
                  </a:lnTo>
                  <a:lnTo>
                    <a:pt x="160" y="51"/>
                  </a:lnTo>
                  <a:lnTo>
                    <a:pt x="164" y="54"/>
                  </a:lnTo>
                  <a:lnTo>
                    <a:pt x="169" y="54"/>
                  </a:lnTo>
                  <a:lnTo>
                    <a:pt x="175" y="52"/>
                  </a:lnTo>
                  <a:lnTo>
                    <a:pt x="179" y="50"/>
                  </a:lnTo>
                  <a:lnTo>
                    <a:pt x="180" y="44"/>
                  </a:lnTo>
                  <a:lnTo>
                    <a:pt x="181" y="40"/>
                  </a:lnTo>
                  <a:lnTo>
                    <a:pt x="180" y="35"/>
                  </a:lnTo>
                  <a:lnTo>
                    <a:pt x="176" y="31"/>
                  </a:lnTo>
                  <a:lnTo>
                    <a:pt x="172" y="28"/>
                  </a:lnTo>
                  <a:lnTo>
                    <a:pt x="191" y="19"/>
                  </a:lnTo>
                  <a:lnTo>
                    <a:pt x="190" y="23"/>
                  </a:lnTo>
                  <a:lnTo>
                    <a:pt x="192" y="28"/>
                  </a:lnTo>
                  <a:lnTo>
                    <a:pt x="194" y="31"/>
                  </a:lnTo>
                  <a:lnTo>
                    <a:pt x="194" y="93"/>
                  </a:lnTo>
                  <a:lnTo>
                    <a:pt x="47" y="174"/>
                  </a:lnTo>
                  <a:lnTo>
                    <a:pt x="46" y="176"/>
                  </a:lnTo>
                  <a:lnTo>
                    <a:pt x="46" y="178"/>
                  </a:lnTo>
                  <a:lnTo>
                    <a:pt x="49" y="180"/>
                  </a:lnTo>
                  <a:lnTo>
                    <a:pt x="50" y="180"/>
                  </a:lnTo>
                  <a:lnTo>
                    <a:pt x="194" y="100"/>
                  </a:lnTo>
                  <a:lnTo>
                    <a:pt x="194" y="131"/>
                  </a:lnTo>
                  <a:lnTo>
                    <a:pt x="64" y="203"/>
                  </a:lnTo>
                  <a:lnTo>
                    <a:pt x="62" y="204"/>
                  </a:lnTo>
                  <a:lnTo>
                    <a:pt x="62" y="207"/>
                  </a:lnTo>
                  <a:lnTo>
                    <a:pt x="64" y="208"/>
                  </a:lnTo>
                  <a:lnTo>
                    <a:pt x="66" y="208"/>
                  </a:lnTo>
                  <a:lnTo>
                    <a:pt x="194" y="138"/>
                  </a:lnTo>
                  <a:lnTo>
                    <a:pt x="194" y="168"/>
                  </a:lnTo>
                  <a:lnTo>
                    <a:pt x="80" y="231"/>
                  </a:lnTo>
                  <a:lnTo>
                    <a:pt x="77" y="233"/>
                  </a:lnTo>
                  <a:lnTo>
                    <a:pt x="79" y="235"/>
                  </a:lnTo>
                  <a:lnTo>
                    <a:pt x="80" y="237"/>
                  </a:lnTo>
                  <a:lnTo>
                    <a:pt x="83" y="237"/>
                  </a:lnTo>
                  <a:lnTo>
                    <a:pt x="194" y="174"/>
                  </a:lnTo>
                  <a:lnTo>
                    <a:pt x="194" y="205"/>
                  </a:lnTo>
                  <a:lnTo>
                    <a:pt x="95" y="260"/>
                  </a:lnTo>
                  <a:lnTo>
                    <a:pt x="93" y="261"/>
                  </a:lnTo>
                  <a:lnTo>
                    <a:pt x="93" y="264"/>
                  </a:lnTo>
                  <a:lnTo>
                    <a:pt x="96" y="265"/>
                  </a:lnTo>
                  <a:lnTo>
                    <a:pt x="98" y="265"/>
                  </a:lnTo>
                  <a:lnTo>
                    <a:pt x="194" y="212"/>
                  </a:lnTo>
                  <a:lnTo>
                    <a:pt x="194" y="285"/>
                  </a:lnTo>
                  <a:lnTo>
                    <a:pt x="142" y="314"/>
                  </a:lnTo>
                  <a:lnTo>
                    <a:pt x="137" y="316"/>
                  </a:lnTo>
                  <a:lnTo>
                    <a:pt x="130" y="318"/>
                  </a:lnTo>
                  <a:lnTo>
                    <a:pt x="123" y="318"/>
                  </a:lnTo>
                  <a:lnTo>
                    <a:pt x="118" y="316"/>
                  </a:lnTo>
                  <a:lnTo>
                    <a:pt x="111" y="314"/>
                  </a:lnTo>
                  <a:lnTo>
                    <a:pt x="107" y="311"/>
                  </a:lnTo>
                  <a:lnTo>
                    <a:pt x="102" y="306"/>
                  </a:lnTo>
                  <a:lnTo>
                    <a:pt x="98" y="300"/>
                  </a:lnTo>
                  <a:lnTo>
                    <a:pt x="0" y="124"/>
                  </a:lnTo>
                  <a:lnTo>
                    <a:pt x="15" y="116"/>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33" name="Freeform 154"/>
            <p:cNvSpPr>
              <a:spLocks noEditPoints="1" noChangeArrowheads="1"/>
            </p:cNvSpPr>
            <p:nvPr/>
          </p:nvSpPr>
          <p:spPr bwMode="auto">
            <a:xfrm>
              <a:off x="5043217" y="2056382"/>
              <a:ext cx="320484" cy="343323"/>
            </a:xfrm>
            <a:custGeom>
              <a:avLst/>
              <a:gdLst>
                <a:gd name="T0" fmla="*/ 2147483647 w 308"/>
                <a:gd name="T1" fmla="*/ 2147483647 h 323"/>
                <a:gd name="T2" fmla="*/ 2147483647 w 308"/>
                <a:gd name="T3" fmla="*/ 2147483647 h 323"/>
                <a:gd name="T4" fmla="*/ 2147483647 w 308"/>
                <a:gd name="T5" fmla="*/ 2147483647 h 323"/>
                <a:gd name="T6" fmla="*/ 2147483647 w 308"/>
                <a:gd name="T7" fmla="*/ 2147483647 h 323"/>
                <a:gd name="T8" fmla="*/ 2147483647 w 308"/>
                <a:gd name="T9" fmla="*/ 2147483647 h 323"/>
                <a:gd name="T10" fmla="*/ 2147483647 w 308"/>
                <a:gd name="T11" fmla="*/ 2147483647 h 323"/>
                <a:gd name="T12" fmla="*/ 2147483647 w 308"/>
                <a:gd name="T13" fmla="*/ 2147483647 h 323"/>
                <a:gd name="T14" fmla="*/ 2147483647 w 308"/>
                <a:gd name="T15" fmla="*/ 2147483647 h 323"/>
                <a:gd name="T16" fmla="*/ 2147483647 w 308"/>
                <a:gd name="T17" fmla="*/ 2147483647 h 323"/>
                <a:gd name="T18" fmla="*/ 2147483647 w 308"/>
                <a:gd name="T19" fmla="*/ 2147483647 h 323"/>
                <a:gd name="T20" fmla="*/ 2147483647 w 308"/>
                <a:gd name="T21" fmla="*/ 2147483647 h 323"/>
                <a:gd name="T22" fmla="*/ 2147483647 w 308"/>
                <a:gd name="T23" fmla="*/ 2147483647 h 323"/>
                <a:gd name="T24" fmla="*/ 2147483647 w 308"/>
                <a:gd name="T25" fmla="*/ 2147483647 h 323"/>
                <a:gd name="T26" fmla="*/ 2147483647 w 308"/>
                <a:gd name="T27" fmla="*/ 2147483647 h 323"/>
                <a:gd name="T28" fmla="*/ 2147483647 w 308"/>
                <a:gd name="T29" fmla="*/ 2147483647 h 323"/>
                <a:gd name="T30" fmla="*/ 2147483647 w 308"/>
                <a:gd name="T31" fmla="*/ 2147483647 h 323"/>
                <a:gd name="T32" fmla="*/ 2147483647 w 308"/>
                <a:gd name="T33" fmla="*/ 2147483647 h 323"/>
                <a:gd name="T34" fmla="*/ 2147483647 w 308"/>
                <a:gd name="T35" fmla="*/ 2147483647 h 323"/>
                <a:gd name="T36" fmla="*/ 2147483647 w 308"/>
                <a:gd name="T37" fmla="*/ 2147483647 h 323"/>
                <a:gd name="T38" fmla="*/ 2147483647 w 308"/>
                <a:gd name="T39" fmla="*/ 2147483647 h 323"/>
                <a:gd name="T40" fmla="*/ 2147483647 w 308"/>
                <a:gd name="T41" fmla="*/ 2147483647 h 323"/>
                <a:gd name="T42" fmla="*/ 2147483647 w 308"/>
                <a:gd name="T43" fmla="*/ 2147483647 h 323"/>
                <a:gd name="T44" fmla="*/ 2147483647 w 308"/>
                <a:gd name="T45" fmla="*/ 2147483647 h 323"/>
                <a:gd name="T46" fmla="*/ 2147483647 w 308"/>
                <a:gd name="T47" fmla="*/ 2147483647 h 323"/>
                <a:gd name="T48" fmla="*/ 2147483647 w 308"/>
                <a:gd name="T49" fmla="*/ 2147483647 h 323"/>
                <a:gd name="T50" fmla="*/ 2147483647 w 308"/>
                <a:gd name="T51" fmla="*/ 2147483647 h 323"/>
                <a:gd name="T52" fmla="*/ 2147483647 w 308"/>
                <a:gd name="T53" fmla="*/ 2147483647 h 323"/>
                <a:gd name="T54" fmla="*/ 2147483647 w 308"/>
                <a:gd name="T55" fmla="*/ 0 h 323"/>
                <a:gd name="T56" fmla="*/ 2147483647 w 308"/>
                <a:gd name="T57" fmla="*/ 2147483647 h 323"/>
                <a:gd name="T58" fmla="*/ 2147483647 w 308"/>
                <a:gd name="T59" fmla="*/ 2147483647 h 323"/>
                <a:gd name="T60" fmla="*/ 2147483647 w 308"/>
                <a:gd name="T61" fmla="*/ 2147483647 h 323"/>
                <a:gd name="T62" fmla="*/ 2147483647 w 308"/>
                <a:gd name="T63" fmla="*/ 2147483647 h 323"/>
                <a:gd name="T64" fmla="*/ 2147483647 w 308"/>
                <a:gd name="T65" fmla="*/ 2147483647 h 323"/>
                <a:gd name="T66" fmla="*/ 2147483647 w 308"/>
                <a:gd name="T67" fmla="*/ 2147483647 h 323"/>
                <a:gd name="T68" fmla="*/ 2147483647 w 308"/>
                <a:gd name="T69" fmla="*/ 2147483647 h 323"/>
                <a:gd name="T70" fmla="*/ 2147483647 w 308"/>
                <a:gd name="T71" fmla="*/ 2147483647 h 323"/>
                <a:gd name="T72" fmla="*/ 2147483647 w 308"/>
                <a:gd name="T73" fmla="*/ 2147483647 h 323"/>
                <a:gd name="T74" fmla="*/ 2147483647 w 308"/>
                <a:gd name="T75" fmla="*/ 2147483647 h 323"/>
                <a:gd name="T76" fmla="*/ 2147483647 w 308"/>
                <a:gd name="T77" fmla="*/ 2147483647 h 323"/>
                <a:gd name="T78" fmla="*/ 2147483647 w 308"/>
                <a:gd name="T79" fmla="*/ 2147483647 h 323"/>
                <a:gd name="T80" fmla="*/ 2147483647 w 308"/>
                <a:gd name="T81" fmla="*/ 2147483647 h 323"/>
                <a:gd name="T82" fmla="*/ 2147483647 w 308"/>
                <a:gd name="T83" fmla="*/ 2147483647 h 323"/>
                <a:gd name="T84" fmla="*/ 2147483647 w 308"/>
                <a:gd name="T85" fmla="*/ 2147483647 h 323"/>
                <a:gd name="T86" fmla="*/ 2147483647 w 308"/>
                <a:gd name="T87" fmla="*/ 2147483647 h 323"/>
                <a:gd name="T88" fmla="*/ 2147483647 w 308"/>
                <a:gd name="T89" fmla="*/ 2147483647 h 323"/>
                <a:gd name="T90" fmla="*/ 2147483647 w 308"/>
                <a:gd name="T91" fmla="*/ 2147483647 h 323"/>
                <a:gd name="T92" fmla="*/ 2147483647 w 308"/>
                <a:gd name="T93" fmla="*/ 2147483647 h 323"/>
                <a:gd name="T94" fmla="*/ 2147483647 w 308"/>
                <a:gd name="T95" fmla="*/ 2147483647 h 323"/>
                <a:gd name="T96" fmla="*/ 2147483647 w 308"/>
                <a:gd name="T97" fmla="*/ 2147483647 h 323"/>
                <a:gd name="T98" fmla="*/ 2147483647 w 308"/>
                <a:gd name="T99" fmla="*/ 2147483647 h 323"/>
                <a:gd name="T100" fmla="*/ 2147483647 w 308"/>
                <a:gd name="T101" fmla="*/ 2147483647 h 323"/>
                <a:gd name="T102" fmla="*/ 2147483647 w 308"/>
                <a:gd name="T103" fmla="*/ 2147483647 h 323"/>
                <a:gd name="T104" fmla="*/ 2147483647 w 308"/>
                <a:gd name="T105" fmla="*/ 2147483647 h 323"/>
                <a:gd name="T106" fmla="*/ 2147483647 w 308"/>
                <a:gd name="T107" fmla="*/ 2147483647 h 323"/>
                <a:gd name="T108" fmla="*/ 2147483647 w 308"/>
                <a:gd name="T109" fmla="*/ 2147483647 h 323"/>
                <a:gd name="T110" fmla="*/ 2147483647 w 308"/>
                <a:gd name="T111" fmla="*/ 2147483647 h 323"/>
                <a:gd name="T112" fmla="*/ 2147483647 w 308"/>
                <a:gd name="T113" fmla="*/ 2147483647 h 323"/>
                <a:gd name="T114" fmla="*/ 2147483647 w 308"/>
                <a:gd name="T115" fmla="*/ 2147483647 h 323"/>
                <a:gd name="T116" fmla="*/ 2147483647 w 308"/>
                <a:gd name="T117" fmla="*/ 2147483647 h 323"/>
                <a:gd name="T118" fmla="*/ 2147483647 w 308"/>
                <a:gd name="T119" fmla="*/ 2147483647 h 323"/>
                <a:gd name="T120" fmla="*/ 2147483647 w 308"/>
                <a:gd name="T121" fmla="*/ 2147483647 h 323"/>
                <a:gd name="T122" fmla="*/ 2147483647 w 308"/>
                <a:gd name="T123" fmla="*/ 2147483647 h 323"/>
                <a:gd name="T124" fmla="*/ 2147483647 w 308"/>
                <a:gd name="T125" fmla="*/ 2147483647 h 3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8"/>
                <a:gd name="T190" fmla="*/ 0 h 323"/>
                <a:gd name="T191" fmla="*/ 308 w 308"/>
                <a:gd name="T192" fmla="*/ 323 h 32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8" h="323">
                  <a:moveTo>
                    <a:pt x="218" y="44"/>
                  </a:moveTo>
                  <a:lnTo>
                    <a:pt x="288" y="76"/>
                  </a:lnTo>
                  <a:lnTo>
                    <a:pt x="293" y="80"/>
                  </a:lnTo>
                  <a:lnTo>
                    <a:pt x="299" y="84"/>
                  </a:lnTo>
                  <a:lnTo>
                    <a:pt x="303" y="90"/>
                  </a:lnTo>
                  <a:lnTo>
                    <a:pt x="306" y="96"/>
                  </a:lnTo>
                  <a:lnTo>
                    <a:pt x="308" y="103"/>
                  </a:lnTo>
                  <a:lnTo>
                    <a:pt x="308" y="110"/>
                  </a:lnTo>
                  <a:lnTo>
                    <a:pt x="307" y="117"/>
                  </a:lnTo>
                  <a:lnTo>
                    <a:pt x="304" y="124"/>
                  </a:lnTo>
                  <a:lnTo>
                    <a:pt x="222" y="301"/>
                  </a:lnTo>
                  <a:lnTo>
                    <a:pt x="218" y="308"/>
                  </a:lnTo>
                  <a:lnTo>
                    <a:pt x="218" y="248"/>
                  </a:lnTo>
                  <a:lnTo>
                    <a:pt x="219" y="245"/>
                  </a:lnTo>
                  <a:lnTo>
                    <a:pt x="227" y="228"/>
                  </a:lnTo>
                  <a:lnTo>
                    <a:pt x="228" y="226"/>
                  </a:lnTo>
                  <a:lnTo>
                    <a:pt x="227" y="224"/>
                  </a:lnTo>
                  <a:lnTo>
                    <a:pt x="227" y="222"/>
                  </a:lnTo>
                  <a:lnTo>
                    <a:pt x="224" y="221"/>
                  </a:lnTo>
                  <a:lnTo>
                    <a:pt x="218" y="217"/>
                  </a:lnTo>
                  <a:lnTo>
                    <a:pt x="218" y="202"/>
                  </a:lnTo>
                  <a:lnTo>
                    <a:pt x="230" y="209"/>
                  </a:lnTo>
                  <a:lnTo>
                    <a:pt x="233" y="209"/>
                  </a:lnTo>
                  <a:lnTo>
                    <a:pt x="235" y="209"/>
                  </a:lnTo>
                  <a:lnTo>
                    <a:pt x="237" y="207"/>
                  </a:lnTo>
                  <a:lnTo>
                    <a:pt x="238" y="206"/>
                  </a:lnTo>
                  <a:lnTo>
                    <a:pt x="246" y="188"/>
                  </a:lnTo>
                  <a:lnTo>
                    <a:pt x="247" y="186"/>
                  </a:lnTo>
                  <a:lnTo>
                    <a:pt x="246" y="184"/>
                  </a:lnTo>
                  <a:lnTo>
                    <a:pt x="246" y="182"/>
                  </a:lnTo>
                  <a:lnTo>
                    <a:pt x="243" y="180"/>
                  </a:lnTo>
                  <a:lnTo>
                    <a:pt x="218" y="168"/>
                  </a:lnTo>
                  <a:lnTo>
                    <a:pt x="218" y="145"/>
                  </a:lnTo>
                  <a:lnTo>
                    <a:pt x="243" y="157"/>
                  </a:lnTo>
                  <a:lnTo>
                    <a:pt x="250" y="159"/>
                  </a:lnTo>
                  <a:lnTo>
                    <a:pt x="257" y="157"/>
                  </a:lnTo>
                  <a:lnTo>
                    <a:pt x="262" y="155"/>
                  </a:lnTo>
                  <a:lnTo>
                    <a:pt x="266" y="149"/>
                  </a:lnTo>
                  <a:lnTo>
                    <a:pt x="279" y="122"/>
                  </a:lnTo>
                  <a:lnTo>
                    <a:pt x="280" y="115"/>
                  </a:lnTo>
                  <a:lnTo>
                    <a:pt x="280" y="109"/>
                  </a:lnTo>
                  <a:lnTo>
                    <a:pt x="276" y="103"/>
                  </a:lnTo>
                  <a:lnTo>
                    <a:pt x="270" y="99"/>
                  </a:lnTo>
                  <a:lnTo>
                    <a:pt x="218" y="75"/>
                  </a:lnTo>
                  <a:lnTo>
                    <a:pt x="218" y="44"/>
                  </a:lnTo>
                  <a:close/>
                  <a:moveTo>
                    <a:pt x="180" y="26"/>
                  </a:moveTo>
                  <a:lnTo>
                    <a:pt x="218" y="44"/>
                  </a:lnTo>
                  <a:lnTo>
                    <a:pt x="218" y="75"/>
                  </a:lnTo>
                  <a:lnTo>
                    <a:pt x="180" y="57"/>
                  </a:lnTo>
                  <a:lnTo>
                    <a:pt x="180" y="26"/>
                  </a:lnTo>
                  <a:close/>
                  <a:moveTo>
                    <a:pt x="218" y="308"/>
                  </a:moveTo>
                  <a:lnTo>
                    <a:pt x="218" y="308"/>
                  </a:lnTo>
                  <a:lnTo>
                    <a:pt x="211" y="316"/>
                  </a:lnTo>
                  <a:lnTo>
                    <a:pt x="201" y="320"/>
                  </a:lnTo>
                  <a:lnTo>
                    <a:pt x="191" y="323"/>
                  </a:lnTo>
                  <a:lnTo>
                    <a:pt x="180" y="321"/>
                  </a:lnTo>
                  <a:lnTo>
                    <a:pt x="180" y="283"/>
                  </a:lnTo>
                  <a:lnTo>
                    <a:pt x="193" y="289"/>
                  </a:lnTo>
                  <a:lnTo>
                    <a:pt x="195" y="289"/>
                  </a:lnTo>
                  <a:lnTo>
                    <a:pt x="197" y="289"/>
                  </a:lnTo>
                  <a:lnTo>
                    <a:pt x="199" y="287"/>
                  </a:lnTo>
                  <a:lnTo>
                    <a:pt x="200" y="286"/>
                  </a:lnTo>
                  <a:lnTo>
                    <a:pt x="208" y="268"/>
                  </a:lnTo>
                  <a:lnTo>
                    <a:pt x="209" y="266"/>
                  </a:lnTo>
                  <a:lnTo>
                    <a:pt x="209" y="264"/>
                  </a:lnTo>
                  <a:lnTo>
                    <a:pt x="208" y="262"/>
                  </a:lnTo>
                  <a:lnTo>
                    <a:pt x="205" y="260"/>
                  </a:lnTo>
                  <a:lnTo>
                    <a:pt x="180" y="249"/>
                  </a:lnTo>
                  <a:lnTo>
                    <a:pt x="180" y="235"/>
                  </a:lnTo>
                  <a:lnTo>
                    <a:pt x="212" y="248"/>
                  </a:lnTo>
                  <a:lnTo>
                    <a:pt x="215" y="249"/>
                  </a:lnTo>
                  <a:lnTo>
                    <a:pt x="218" y="248"/>
                  </a:lnTo>
                  <a:lnTo>
                    <a:pt x="218" y="308"/>
                  </a:lnTo>
                  <a:close/>
                  <a:moveTo>
                    <a:pt x="218" y="145"/>
                  </a:moveTo>
                  <a:lnTo>
                    <a:pt x="218" y="168"/>
                  </a:lnTo>
                  <a:lnTo>
                    <a:pt x="205" y="163"/>
                  </a:lnTo>
                  <a:lnTo>
                    <a:pt x="203" y="161"/>
                  </a:lnTo>
                  <a:lnTo>
                    <a:pt x="201" y="163"/>
                  </a:lnTo>
                  <a:lnTo>
                    <a:pt x="199" y="164"/>
                  </a:lnTo>
                  <a:lnTo>
                    <a:pt x="197" y="165"/>
                  </a:lnTo>
                  <a:lnTo>
                    <a:pt x="189" y="183"/>
                  </a:lnTo>
                  <a:lnTo>
                    <a:pt x="189" y="184"/>
                  </a:lnTo>
                  <a:lnTo>
                    <a:pt x="189" y="187"/>
                  </a:lnTo>
                  <a:lnTo>
                    <a:pt x="191" y="190"/>
                  </a:lnTo>
                  <a:lnTo>
                    <a:pt x="192" y="191"/>
                  </a:lnTo>
                  <a:lnTo>
                    <a:pt x="218" y="202"/>
                  </a:lnTo>
                  <a:lnTo>
                    <a:pt x="218" y="217"/>
                  </a:lnTo>
                  <a:lnTo>
                    <a:pt x="186" y="202"/>
                  </a:lnTo>
                  <a:lnTo>
                    <a:pt x="184" y="202"/>
                  </a:lnTo>
                  <a:lnTo>
                    <a:pt x="180" y="203"/>
                  </a:lnTo>
                  <a:lnTo>
                    <a:pt x="180" y="170"/>
                  </a:lnTo>
                  <a:lnTo>
                    <a:pt x="185" y="160"/>
                  </a:lnTo>
                  <a:lnTo>
                    <a:pt x="185" y="157"/>
                  </a:lnTo>
                  <a:lnTo>
                    <a:pt x="185" y="155"/>
                  </a:lnTo>
                  <a:lnTo>
                    <a:pt x="184" y="153"/>
                  </a:lnTo>
                  <a:lnTo>
                    <a:pt x="182" y="152"/>
                  </a:lnTo>
                  <a:lnTo>
                    <a:pt x="180" y="151"/>
                  </a:lnTo>
                  <a:lnTo>
                    <a:pt x="180" y="128"/>
                  </a:lnTo>
                  <a:lnTo>
                    <a:pt x="218" y="145"/>
                  </a:lnTo>
                  <a:close/>
                  <a:moveTo>
                    <a:pt x="147" y="10"/>
                  </a:moveTo>
                  <a:lnTo>
                    <a:pt x="180" y="26"/>
                  </a:lnTo>
                  <a:lnTo>
                    <a:pt x="180" y="57"/>
                  </a:lnTo>
                  <a:lnTo>
                    <a:pt x="147" y="41"/>
                  </a:lnTo>
                  <a:lnTo>
                    <a:pt x="147" y="10"/>
                  </a:lnTo>
                  <a:close/>
                  <a:moveTo>
                    <a:pt x="180" y="321"/>
                  </a:moveTo>
                  <a:lnTo>
                    <a:pt x="180" y="321"/>
                  </a:lnTo>
                  <a:lnTo>
                    <a:pt x="174" y="318"/>
                  </a:lnTo>
                  <a:lnTo>
                    <a:pt x="147" y="306"/>
                  </a:lnTo>
                  <a:lnTo>
                    <a:pt x="147" y="240"/>
                  </a:lnTo>
                  <a:lnTo>
                    <a:pt x="149" y="237"/>
                  </a:lnTo>
                  <a:lnTo>
                    <a:pt x="147" y="235"/>
                  </a:lnTo>
                  <a:lnTo>
                    <a:pt x="147" y="218"/>
                  </a:lnTo>
                  <a:lnTo>
                    <a:pt x="150" y="220"/>
                  </a:lnTo>
                  <a:lnTo>
                    <a:pt x="153" y="221"/>
                  </a:lnTo>
                  <a:lnTo>
                    <a:pt x="155" y="220"/>
                  </a:lnTo>
                  <a:lnTo>
                    <a:pt x="157" y="218"/>
                  </a:lnTo>
                  <a:lnTo>
                    <a:pt x="158" y="217"/>
                  </a:lnTo>
                  <a:lnTo>
                    <a:pt x="166" y="199"/>
                  </a:lnTo>
                  <a:lnTo>
                    <a:pt x="166" y="198"/>
                  </a:lnTo>
                  <a:lnTo>
                    <a:pt x="166" y="195"/>
                  </a:lnTo>
                  <a:lnTo>
                    <a:pt x="165" y="193"/>
                  </a:lnTo>
                  <a:lnTo>
                    <a:pt x="163" y="191"/>
                  </a:lnTo>
                  <a:lnTo>
                    <a:pt x="147" y="184"/>
                  </a:lnTo>
                  <a:lnTo>
                    <a:pt x="147" y="170"/>
                  </a:lnTo>
                  <a:lnTo>
                    <a:pt x="169" y="180"/>
                  </a:lnTo>
                  <a:lnTo>
                    <a:pt x="172" y="180"/>
                  </a:lnTo>
                  <a:lnTo>
                    <a:pt x="173" y="180"/>
                  </a:lnTo>
                  <a:lnTo>
                    <a:pt x="176" y="179"/>
                  </a:lnTo>
                  <a:lnTo>
                    <a:pt x="177" y="176"/>
                  </a:lnTo>
                  <a:lnTo>
                    <a:pt x="180" y="170"/>
                  </a:lnTo>
                  <a:lnTo>
                    <a:pt x="180" y="203"/>
                  </a:lnTo>
                  <a:lnTo>
                    <a:pt x="178" y="206"/>
                  </a:lnTo>
                  <a:lnTo>
                    <a:pt x="170" y="222"/>
                  </a:lnTo>
                  <a:lnTo>
                    <a:pt x="170" y="225"/>
                  </a:lnTo>
                  <a:lnTo>
                    <a:pt x="170" y="228"/>
                  </a:lnTo>
                  <a:lnTo>
                    <a:pt x="172" y="229"/>
                  </a:lnTo>
                  <a:lnTo>
                    <a:pt x="173" y="230"/>
                  </a:lnTo>
                  <a:lnTo>
                    <a:pt x="180" y="235"/>
                  </a:lnTo>
                  <a:lnTo>
                    <a:pt x="180" y="249"/>
                  </a:lnTo>
                  <a:lnTo>
                    <a:pt x="168" y="243"/>
                  </a:lnTo>
                  <a:lnTo>
                    <a:pt x="166" y="243"/>
                  </a:lnTo>
                  <a:lnTo>
                    <a:pt x="163" y="243"/>
                  </a:lnTo>
                  <a:lnTo>
                    <a:pt x="162" y="244"/>
                  </a:lnTo>
                  <a:lnTo>
                    <a:pt x="161" y="245"/>
                  </a:lnTo>
                  <a:lnTo>
                    <a:pt x="151" y="263"/>
                  </a:lnTo>
                  <a:lnTo>
                    <a:pt x="151" y="266"/>
                  </a:lnTo>
                  <a:lnTo>
                    <a:pt x="151" y="267"/>
                  </a:lnTo>
                  <a:lnTo>
                    <a:pt x="153" y="270"/>
                  </a:lnTo>
                  <a:lnTo>
                    <a:pt x="155" y="271"/>
                  </a:lnTo>
                  <a:lnTo>
                    <a:pt x="180" y="283"/>
                  </a:lnTo>
                  <a:lnTo>
                    <a:pt x="180" y="321"/>
                  </a:lnTo>
                  <a:close/>
                  <a:moveTo>
                    <a:pt x="180" y="128"/>
                  </a:moveTo>
                  <a:lnTo>
                    <a:pt x="180" y="151"/>
                  </a:lnTo>
                  <a:lnTo>
                    <a:pt x="147" y="136"/>
                  </a:lnTo>
                  <a:lnTo>
                    <a:pt x="147" y="113"/>
                  </a:lnTo>
                  <a:lnTo>
                    <a:pt x="180" y="128"/>
                  </a:lnTo>
                  <a:close/>
                  <a:moveTo>
                    <a:pt x="135" y="4"/>
                  </a:moveTo>
                  <a:lnTo>
                    <a:pt x="147" y="10"/>
                  </a:lnTo>
                  <a:lnTo>
                    <a:pt x="147" y="41"/>
                  </a:lnTo>
                  <a:lnTo>
                    <a:pt x="128" y="33"/>
                  </a:lnTo>
                  <a:lnTo>
                    <a:pt x="124" y="31"/>
                  </a:lnTo>
                  <a:lnTo>
                    <a:pt x="119" y="31"/>
                  </a:lnTo>
                  <a:lnTo>
                    <a:pt x="119" y="0"/>
                  </a:lnTo>
                  <a:lnTo>
                    <a:pt x="127" y="2"/>
                  </a:lnTo>
                  <a:lnTo>
                    <a:pt x="135" y="4"/>
                  </a:lnTo>
                  <a:close/>
                  <a:moveTo>
                    <a:pt x="147" y="306"/>
                  </a:moveTo>
                  <a:lnTo>
                    <a:pt x="119" y="293"/>
                  </a:lnTo>
                  <a:lnTo>
                    <a:pt x="119" y="253"/>
                  </a:lnTo>
                  <a:lnTo>
                    <a:pt x="132" y="260"/>
                  </a:lnTo>
                  <a:lnTo>
                    <a:pt x="134" y="260"/>
                  </a:lnTo>
                  <a:lnTo>
                    <a:pt x="136" y="260"/>
                  </a:lnTo>
                  <a:lnTo>
                    <a:pt x="138" y="259"/>
                  </a:lnTo>
                  <a:lnTo>
                    <a:pt x="139" y="258"/>
                  </a:lnTo>
                  <a:lnTo>
                    <a:pt x="147" y="240"/>
                  </a:lnTo>
                  <a:lnTo>
                    <a:pt x="147" y="306"/>
                  </a:lnTo>
                  <a:close/>
                  <a:moveTo>
                    <a:pt x="147" y="113"/>
                  </a:moveTo>
                  <a:lnTo>
                    <a:pt x="147" y="136"/>
                  </a:lnTo>
                  <a:lnTo>
                    <a:pt x="144" y="134"/>
                  </a:lnTo>
                  <a:lnTo>
                    <a:pt x="142" y="133"/>
                  </a:lnTo>
                  <a:lnTo>
                    <a:pt x="139" y="134"/>
                  </a:lnTo>
                  <a:lnTo>
                    <a:pt x="138" y="134"/>
                  </a:lnTo>
                  <a:lnTo>
                    <a:pt x="136" y="137"/>
                  </a:lnTo>
                  <a:lnTo>
                    <a:pt x="128" y="155"/>
                  </a:lnTo>
                  <a:lnTo>
                    <a:pt x="128" y="156"/>
                  </a:lnTo>
                  <a:lnTo>
                    <a:pt x="128" y="159"/>
                  </a:lnTo>
                  <a:lnTo>
                    <a:pt x="130" y="160"/>
                  </a:lnTo>
                  <a:lnTo>
                    <a:pt x="131" y="161"/>
                  </a:lnTo>
                  <a:lnTo>
                    <a:pt x="147" y="170"/>
                  </a:lnTo>
                  <a:lnTo>
                    <a:pt x="147" y="184"/>
                  </a:lnTo>
                  <a:lnTo>
                    <a:pt x="126" y="174"/>
                  </a:lnTo>
                  <a:lnTo>
                    <a:pt x="121" y="174"/>
                  </a:lnTo>
                  <a:lnTo>
                    <a:pt x="119" y="175"/>
                  </a:lnTo>
                  <a:lnTo>
                    <a:pt x="119" y="141"/>
                  </a:lnTo>
                  <a:lnTo>
                    <a:pt x="124" y="130"/>
                  </a:lnTo>
                  <a:lnTo>
                    <a:pt x="124" y="129"/>
                  </a:lnTo>
                  <a:lnTo>
                    <a:pt x="124" y="126"/>
                  </a:lnTo>
                  <a:lnTo>
                    <a:pt x="123" y="125"/>
                  </a:lnTo>
                  <a:lnTo>
                    <a:pt x="121" y="124"/>
                  </a:lnTo>
                  <a:lnTo>
                    <a:pt x="119" y="122"/>
                  </a:lnTo>
                  <a:lnTo>
                    <a:pt x="119" y="99"/>
                  </a:lnTo>
                  <a:lnTo>
                    <a:pt x="147" y="113"/>
                  </a:lnTo>
                  <a:close/>
                  <a:moveTo>
                    <a:pt x="147" y="218"/>
                  </a:moveTo>
                  <a:lnTo>
                    <a:pt x="147" y="235"/>
                  </a:lnTo>
                  <a:lnTo>
                    <a:pt x="144" y="232"/>
                  </a:lnTo>
                  <a:lnTo>
                    <a:pt x="119" y="220"/>
                  </a:lnTo>
                  <a:lnTo>
                    <a:pt x="119" y="205"/>
                  </a:lnTo>
                  <a:lnTo>
                    <a:pt x="147" y="218"/>
                  </a:lnTo>
                  <a:close/>
                  <a:moveTo>
                    <a:pt x="119" y="293"/>
                  </a:moveTo>
                  <a:lnTo>
                    <a:pt x="98" y="283"/>
                  </a:lnTo>
                  <a:lnTo>
                    <a:pt x="98" y="244"/>
                  </a:lnTo>
                  <a:lnTo>
                    <a:pt x="119" y="253"/>
                  </a:lnTo>
                  <a:lnTo>
                    <a:pt x="119" y="293"/>
                  </a:lnTo>
                  <a:close/>
                  <a:moveTo>
                    <a:pt x="98" y="7"/>
                  </a:moveTo>
                  <a:lnTo>
                    <a:pt x="98" y="7"/>
                  </a:lnTo>
                  <a:lnTo>
                    <a:pt x="103" y="4"/>
                  </a:lnTo>
                  <a:lnTo>
                    <a:pt x="108" y="3"/>
                  </a:lnTo>
                  <a:lnTo>
                    <a:pt x="113" y="2"/>
                  </a:lnTo>
                  <a:lnTo>
                    <a:pt x="119" y="0"/>
                  </a:lnTo>
                  <a:lnTo>
                    <a:pt x="119" y="31"/>
                  </a:lnTo>
                  <a:lnTo>
                    <a:pt x="115" y="33"/>
                  </a:lnTo>
                  <a:lnTo>
                    <a:pt x="111" y="34"/>
                  </a:lnTo>
                  <a:lnTo>
                    <a:pt x="108" y="37"/>
                  </a:lnTo>
                  <a:lnTo>
                    <a:pt x="105" y="41"/>
                  </a:lnTo>
                  <a:lnTo>
                    <a:pt x="98" y="56"/>
                  </a:lnTo>
                  <a:lnTo>
                    <a:pt x="98" y="7"/>
                  </a:lnTo>
                  <a:close/>
                  <a:moveTo>
                    <a:pt x="119" y="99"/>
                  </a:moveTo>
                  <a:lnTo>
                    <a:pt x="119" y="122"/>
                  </a:lnTo>
                  <a:lnTo>
                    <a:pt x="98" y="113"/>
                  </a:lnTo>
                  <a:lnTo>
                    <a:pt x="98" y="90"/>
                  </a:lnTo>
                  <a:lnTo>
                    <a:pt x="101" y="91"/>
                  </a:lnTo>
                  <a:lnTo>
                    <a:pt x="119" y="99"/>
                  </a:lnTo>
                  <a:close/>
                  <a:moveTo>
                    <a:pt x="119" y="141"/>
                  </a:moveTo>
                  <a:lnTo>
                    <a:pt x="119" y="175"/>
                  </a:lnTo>
                  <a:lnTo>
                    <a:pt x="117" y="176"/>
                  </a:lnTo>
                  <a:lnTo>
                    <a:pt x="109" y="194"/>
                  </a:lnTo>
                  <a:lnTo>
                    <a:pt x="109" y="197"/>
                  </a:lnTo>
                  <a:lnTo>
                    <a:pt x="109" y="199"/>
                  </a:lnTo>
                  <a:lnTo>
                    <a:pt x="111" y="201"/>
                  </a:lnTo>
                  <a:lnTo>
                    <a:pt x="112" y="202"/>
                  </a:lnTo>
                  <a:lnTo>
                    <a:pt x="119" y="205"/>
                  </a:lnTo>
                  <a:lnTo>
                    <a:pt x="119" y="220"/>
                  </a:lnTo>
                  <a:lnTo>
                    <a:pt x="107" y="214"/>
                  </a:lnTo>
                  <a:lnTo>
                    <a:pt x="104" y="214"/>
                  </a:lnTo>
                  <a:lnTo>
                    <a:pt x="103" y="214"/>
                  </a:lnTo>
                  <a:lnTo>
                    <a:pt x="100" y="216"/>
                  </a:lnTo>
                  <a:lnTo>
                    <a:pt x="98" y="217"/>
                  </a:lnTo>
                  <a:lnTo>
                    <a:pt x="98" y="218"/>
                  </a:lnTo>
                  <a:lnTo>
                    <a:pt x="98" y="186"/>
                  </a:lnTo>
                  <a:lnTo>
                    <a:pt x="105" y="171"/>
                  </a:lnTo>
                  <a:lnTo>
                    <a:pt x="105" y="168"/>
                  </a:lnTo>
                  <a:lnTo>
                    <a:pt x="105" y="167"/>
                  </a:lnTo>
                  <a:lnTo>
                    <a:pt x="104" y="164"/>
                  </a:lnTo>
                  <a:lnTo>
                    <a:pt x="103" y="163"/>
                  </a:lnTo>
                  <a:lnTo>
                    <a:pt x="98" y="161"/>
                  </a:lnTo>
                  <a:lnTo>
                    <a:pt x="98" y="147"/>
                  </a:lnTo>
                  <a:lnTo>
                    <a:pt x="108" y="152"/>
                  </a:lnTo>
                  <a:lnTo>
                    <a:pt x="111" y="152"/>
                  </a:lnTo>
                  <a:lnTo>
                    <a:pt x="112" y="152"/>
                  </a:lnTo>
                  <a:lnTo>
                    <a:pt x="115" y="151"/>
                  </a:lnTo>
                  <a:lnTo>
                    <a:pt x="116" y="148"/>
                  </a:lnTo>
                  <a:lnTo>
                    <a:pt x="119" y="141"/>
                  </a:lnTo>
                  <a:close/>
                  <a:moveTo>
                    <a:pt x="98" y="283"/>
                  </a:moveTo>
                  <a:lnTo>
                    <a:pt x="86" y="278"/>
                  </a:lnTo>
                  <a:lnTo>
                    <a:pt x="86" y="212"/>
                  </a:lnTo>
                  <a:lnTo>
                    <a:pt x="86" y="209"/>
                  </a:lnTo>
                  <a:lnTo>
                    <a:pt x="86" y="206"/>
                  </a:lnTo>
                  <a:lnTo>
                    <a:pt x="86" y="190"/>
                  </a:lnTo>
                  <a:lnTo>
                    <a:pt x="89" y="191"/>
                  </a:lnTo>
                  <a:lnTo>
                    <a:pt x="92" y="191"/>
                  </a:lnTo>
                  <a:lnTo>
                    <a:pt x="93" y="191"/>
                  </a:lnTo>
                  <a:lnTo>
                    <a:pt x="96" y="190"/>
                  </a:lnTo>
                  <a:lnTo>
                    <a:pt x="97" y="188"/>
                  </a:lnTo>
                  <a:lnTo>
                    <a:pt x="98" y="186"/>
                  </a:lnTo>
                  <a:lnTo>
                    <a:pt x="98" y="218"/>
                  </a:lnTo>
                  <a:lnTo>
                    <a:pt x="90" y="235"/>
                  </a:lnTo>
                  <a:lnTo>
                    <a:pt x="90" y="237"/>
                  </a:lnTo>
                  <a:lnTo>
                    <a:pt x="90" y="239"/>
                  </a:lnTo>
                  <a:lnTo>
                    <a:pt x="92" y="241"/>
                  </a:lnTo>
                  <a:lnTo>
                    <a:pt x="93" y="243"/>
                  </a:lnTo>
                  <a:lnTo>
                    <a:pt x="98" y="244"/>
                  </a:lnTo>
                  <a:lnTo>
                    <a:pt x="98" y="283"/>
                  </a:lnTo>
                  <a:close/>
                  <a:moveTo>
                    <a:pt x="86" y="22"/>
                  </a:moveTo>
                  <a:lnTo>
                    <a:pt x="86" y="22"/>
                  </a:lnTo>
                  <a:lnTo>
                    <a:pt x="92" y="14"/>
                  </a:lnTo>
                  <a:lnTo>
                    <a:pt x="98" y="7"/>
                  </a:lnTo>
                  <a:lnTo>
                    <a:pt x="98" y="56"/>
                  </a:lnTo>
                  <a:lnTo>
                    <a:pt x="93" y="68"/>
                  </a:lnTo>
                  <a:lnTo>
                    <a:pt x="92" y="73"/>
                  </a:lnTo>
                  <a:lnTo>
                    <a:pt x="92" y="79"/>
                  </a:lnTo>
                  <a:lnTo>
                    <a:pt x="94" y="84"/>
                  </a:lnTo>
                  <a:lnTo>
                    <a:pt x="98" y="90"/>
                  </a:lnTo>
                  <a:lnTo>
                    <a:pt x="98" y="113"/>
                  </a:lnTo>
                  <a:lnTo>
                    <a:pt x="86" y="107"/>
                  </a:lnTo>
                  <a:lnTo>
                    <a:pt x="86" y="22"/>
                  </a:lnTo>
                  <a:close/>
                  <a:moveTo>
                    <a:pt x="98" y="147"/>
                  </a:moveTo>
                  <a:lnTo>
                    <a:pt x="98" y="161"/>
                  </a:lnTo>
                  <a:lnTo>
                    <a:pt x="86" y="156"/>
                  </a:lnTo>
                  <a:lnTo>
                    <a:pt x="86" y="141"/>
                  </a:lnTo>
                  <a:lnTo>
                    <a:pt x="98" y="147"/>
                  </a:lnTo>
                  <a:close/>
                  <a:moveTo>
                    <a:pt x="86" y="278"/>
                  </a:moveTo>
                  <a:lnTo>
                    <a:pt x="58" y="264"/>
                  </a:lnTo>
                  <a:lnTo>
                    <a:pt x="58" y="225"/>
                  </a:lnTo>
                  <a:lnTo>
                    <a:pt x="70" y="232"/>
                  </a:lnTo>
                  <a:lnTo>
                    <a:pt x="73" y="232"/>
                  </a:lnTo>
                  <a:lnTo>
                    <a:pt x="75" y="232"/>
                  </a:lnTo>
                  <a:lnTo>
                    <a:pt x="77" y="230"/>
                  </a:lnTo>
                  <a:lnTo>
                    <a:pt x="78" y="229"/>
                  </a:lnTo>
                  <a:lnTo>
                    <a:pt x="86" y="212"/>
                  </a:lnTo>
                  <a:lnTo>
                    <a:pt x="86" y="278"/>
                  </a:lnTo>
                  <a:close/>
                  <a:moveTo>
                    <a:pt x="58" y="83"/>
                  </a:moveTo>
                  <a:lnTo>
                    <a:pt x="86" y="22"/>
                  </a:lnTo>
                  <a:lnTo>
                    <a:pt x="86" y="107"/>
                  </a:lnTo>
                  <a:lnTo>
                    <a:pt x="82" y="106"/>
                  </a:lnTo>
                  <a:lnTo>
                    <a:pt x="81" y="105"/>
                  </a:lnTo>
                  <a:lnTo>
                    <a:pt x="78" y="105"/>
                  </a:lnTo>
                  <a:lnTo>
                    <a:pt x="77" y="106"/>
                  </a:lnTo>
                  <a:lnTo>
                    <a:pt x="75" y="109"/>
                  </a:lnTo>
                  <a:lnTo>
                    <a:pt x="67" y="126"/>
                  </a:lnTo>
                  <a:lnTo>
                    <a:pt x="66" y="128"/>
                  </a:lnTo>
                  <a:lnTo>
                    <a:pt x="67" y="130"/>
                  </a:lnTo>
                  <a:lnTo>
                    <a:pt x="67" y="132"/>
                  </a:lnTo>
                  <a:lnTo>
                    <a:pt x="70" y="133"/>
                  </a:lnTo>
                  <a:lnTo>
                    <a:pt x="86" y="141"/>
                  </a:lnTo>
                  <a:lnTo>
                    <a:pt x="86" y="156"/>
                  </a:lnTo>
                  <a:lnTo>
                    <a:pt x="65" y="145"/>
                  </a:lnTo>
                  <a:lnTo>
                    <a:pt x="61" y="145"/>
                  </a:lnTo>
                  <a:lnTo>
                    <a:pt x="58" y="147"/>
                  </a:lnTo>
                  <a:lnTo>
                    <a:pt x="58" y="83"/>
                  </a:lnTo>
                  <a:close/>
                  <a:moveTo>
                    <a:pt x="86" y="190"/>
                  </a:moveTo>
                  <a:lnTo>
                    <a:pt x="86" y="206"/>
                  </a:lnTo>
                  <a:lnTo>
                    <a:pt x="84" y="203"/>
                  </a:lnTo>
                  <a:lnTo>
                    <a:pt x="58" y="191"/>
                  </a:lnTo>
                  <a:lnTo>
                    <a:pt x="58" y="176"/>
                  </a:lnTo>
                  <a:lnTo>
                    <a:pt x="86" y="190"/>
                  </a:lnTo>
                  <a:close/>
                  <a:moveTo>
                    <a:pt x="58" y="264"/>
                  </a:moveTo>
                  <a:lnTo>
                    <a:pt x="21" y="247"/>
                  </a:lnTo>
                  <a:lnTo>
                    <a:pt x="14" y="243"/>
                  </a:lnTo>
                  <a:lnTo>
                    <a:pt x="9" y="239"/>
                  </a:lnTo>
                  <a:lnTo>
                    <a:pt x="5" y="233"/>
                  </a:lnTo>
                  <a:lnTo>
                    <a:pt x="2" y="226"/>
                  </a:lnTo>
                  <a:lnTo>
                    <a:pt x="1" y="220"/>
                  </a:lnTo>
                  <a:lnTo>
                    <a:pt x="0" y="213"/>
                  </a:lnTo>
                  <a:lnTo>
                    <a:pt x="1" y="206"/>
                  </a:lnTo>
                  <a:lnTo>
                    <a:pt x="4" y="199"/>
                  </a:lnTo>
                  <a:lnTo>
                    <a:pt x="58" y="83"/>
                  </a:lnTo>
                  <a:lnTo>
                    <a:pt x="58" y="147"/>
                  </a:lnTo>
                  <a:lnTo>
                    <a:pt x="56" y="148"/>
                  </a:lnTo>
                  <a:lnTo>
                    <a:pt x="48" y="165"/>
                  </a:lnTo>
                  <a:lnTo>
                    <a:pt x="48" y="168"/>
                  </a:lnTo>
                  <a:lnTo>
                    <a:pt x="48" y="170"/>
                  </a:lnTo>
                  <a:lnTo>
                    <a:pt x="50" y="172"/>
                  </a:lnTo>
                  <a:lnTo>
                    <a:pt x="51" y="174"/>
                  </a:lnTo>
                  <a:lnTo>
                    <a:pt x="58" y="176"/>
                  </a:lnTo>
                  <a:lnTo>
                    <a:pt x="58" y="191"/>
                  </a:lnTo>
                  <a:lnTo>
                    <a:pt x="46" y="186"/>
                  </a:lnTo>
                  <a:lnTo>
                    <a:pt x="43" y="184"/>
                  </a:lnTo>
                  <a:lnTo>
                    <a:pt x="42" y="186"/>
                  </a:lnTo>
                  <a:lnTo>
                    <a:pt x="39" y="187"/>
                  </a:lnTo>
                  <a:lnTo>
                    <a:pt x="38" y="188"/>
                  </a:lnTo>
                  <a:lnTo>
                    <a:pt x="29" y="206"/>
                  </a:lnTo>
                  <a:lnTo>
                    <a:pt x="29" y="207"/>
                  </a:lnTo>
                  <a:lnTo>
                    <a:pt x="29" y="210"/>
                  </a:lnTo>
                  <a:lnTo>
                    <a:pt x="31" y="212"/>
                  </a:lnTo>
                  <a:lnTo>
                    <a:pt x="32" y="213"/>
                  </a:lnTo>
                  <a:lnTo>
                    <a:pt x="58" y="225"/>
                  </a:lnTo>
                  <a:lnTo>
                    <a:pt x="58" y="264"/>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grpSp>
          <p:nvGrpSpPr>
            <p:cNvPr id="34" name="组合 212"/>
            <p:cNvGrpSpPr/>
            <p:nvPr/>
          </p:nvGrpSpPr>
          <p:grpSpPr bwMode="auto">
            <a:xfrm>
              <a:off x="3709254" y="1305962"/>
              <a:ext cx="405808" cy="435801"/>
              <a:chOff x="0" y="0"/>
              <a:chExt cx="619125" cy="650875"/>
            </a:xfrm>
            <a:grpFill/>
          </p:grpSpPr>
          <p:sp>
            <p:nvSpPr>
              <p:cNvPr id="67" name="Rectangle 155"/>
              <p:cNvSpPr>
                <a:spLocks noChangeArrowheads="1"/>
              </p:cNvSpPr>
              <p:nvPr/>
            </p:nvSpPr>
            <p:spPr bwMode="auto">
              <a:xfrm>
                <a:off x="0" y="617537"/>
                <a:ext cx="619125" cy="33338"/>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68" name="Rectangle 156"/>
              <p:cNvSpPr>
                <a:spLocks noChangeArrowheads="1"/>
              </p:cNvSpPr>
              <p:nvPr/>
            </p:nvSpPr>
            <p:spPr bwMode="auto">
              <a:xfrm>
                <a:off x="25400" y="555625"/>
                <a:ext cx="568325" cy="33338"/>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69" name="Rectangle 157"/>
              <p:cNvSpPr>
                <a:spLocks noChangeArrowheads="1"/>
              </p:cNvSpPr>
              <p:nvPr/>
            </p:nvSpPr>
            <p:spPr bwMode="auto">
              <a:xfrm>
                <a:off x="249237" y="492125"/>
                <a:ext cx="120650" cy="31750"/>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70" name="Rectangle 158"/>
              <p:cNvSpPr>
                <a:spLocks noChangeArrowheads="1"/>
              </p:cNvSpPr>
              <p:nvPr/>
            </p:nvSpPr>
            <p:spPr bwMode="auto">
              <a:xfrm>
                <a:off x="271462" y="261937"/>
                <a:ext cx="77788" cy="250825"/>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71" name="Rectangle 159"/>
              <p:cNvSpPr>
                <a:spLocks noChangeArrowheads="1"/>
              </p:cNvSpPr>
              <p:nvPr/>
            </p:nvSpPr>
            <p:spPr bwMode="auto">
              <a:xfrm>
                <a:off x="249237" y="249237"/>
                <a:ext cx="120650" cy="31750"/>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72" name="Rectangle 160"/>
              <p:cNvSpPr>
                <a:spLocks noChangeArrowheads="1"/>
              </p:cNvSpPr>
              <p:nvPr/>
            </p:nvSpPr>
            <p:spPr bwMode="auto">
              <a:xfrm>
                <a:off x="69850" y="492125"/>
                <a:ext cx="119063" cy="31750"/>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73" name="Rectangle 161"/>
              <p:cNvSpPr>
                <a:spLocks noChangeArrowheads="1"/>
              </p:cNvSpPr>
              <p:nvPr/>
            </p:nvSpPr>
            <p:spPr bwMode="auto">
              <a:xfrm>
                <a:off x="90487" y="261937"/>
                <a:ext cx="77788" cy="250825"/>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74" name="Rectangle 162"/>
              <p:cNvSpPr>
                <a:spLocks noChangeArrowheads="1"/>
              </p:cNvSpPr>
              <p:nvPr/>
            </p:nvSpPr>
            <p:spPr bwMode="auto">
              <a:xfrm>
                <a:off x="69850" y="249237"/>
                <a:ext cx="119063" cy="31750"/>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75" name="Rectangle 163"/>
              <p:cNvSpPr>
                <a:spLocks noChangeArrowheads="1"/>
              </p:cNvSpPr>
              <p:nvPr/>
            </p:nvSpPr>
            <p:spPr bwMode="auto">
              <a:xfrm>
                <a:off x="430212" y="492125"/>
                <a:ext cx="120650" cy="31750"/>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76" name="Rectangle 164"/>
              <p:cNvSpPr>
                <a:spLocks noChangeArrowheads="1"/>
              </p:cNvSpPr>
              <p:nvPr/>
            </p:nvSpPr>
            <p:spPr bwMode="auto">
              <a:xfrm>
                <a:off x="452437" y="261937"/>
                <a:ext cx="76200" cy="250825"/>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77" name="Rectangle 165"/>
              <p:cNvSpPr>
                <a:spLocks noChangeArrowheads="1"/>
              </p:cNvSpPr>
              <p:nvPr/>
            </p:nvSpPr>
            <p:spPr bwMode="auto">
              <a:xfrm>
                <a:off x="430212" y="249237"/>
                <a:ext cx="120650" cy="31750"/>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78" name="Rectangle 166"/>
              <p:cNvSpPr>
                <a:spLocks noChangeArrowheads="1"/>
              </p:cNvSpPr>
              <p:nvPr/>
            </p:nvSpPr>
            <p:spPr bwMode="auto">
              <a:xfrm>
                <a:off x="25400" y="179387"/>
                <a:ext cx="568325" cy="33338"/>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79" name="Freeform 167"/>
              <p:cNvSpPr>
                <a:spLocks noChangeArrowheads="1"/>
              </p:cNvSpPr>
              <p:nvPr/>
            </p:nvSpPr>
            <p:spPr bwMode="auto">
              <a:xfrm>
                <a:off x="25400" y="0"/>
                <a:ext cx="568325" cy="179388"/>
              </a:xfrm>
              <a:custGeom>
                <a:avLst/>
                <a:gdLst>
                  <a:gd name="T0" fmla="*/ 179 w 358"/>
                  <a:gd name="T1" fmla="*/ 0 h 113"/>
                  <a:gd name="T2" fmla="*/ 0 w 358"/>
                  <a:gd name="T3" fmla="*/ 113 h 113"/>
                  <a:gd name="T4" fmla="*/ 358 w 358"/>
                  <a:gd name="T5" fmla="*/ 113 h 113"/>
                  <a:gd name="T6" fmla="*/ 179 w 358"/>
                  <a:gd name="T7" fmla="*/ 0 h 113"/>
                  <a:gd name="T8" fmla="*/ 0 60000 65536"/>
                  <a:gd name="T9" fmla="*/ 0 60000 65536"/>
                  <a:gd name="T10" fmla="*/ 0 60000 65536"/>
                  <a:gd name="T11" fmla="*/ 0 60000 65536"/>
                  <a:gd name="T12" fmla="*/ 0 w 358"/>
                  <a:gd name="T13" fmla="*/ 0 h 113"/>
                  <a:gd name="T14" fmla="*/ 358 w 358"/>
                  <a:gd name="T15" fmla="*/ 113 h 113"/>
                </a:gdLst>
                <a:ahLst/>
                <a:cxnLst>
                  <a:cxn ang="T8">
                    <a:pos x="T0" y="T1"/>
                  </a:cxn>
                  <a:cxn ang="T9">
                    <a:pos x="T2" y="T3"/>
                  </a:cxn>
                  <a:cxn ang="T10">
                    <a:pos x="T4" y="T5"/>
                  </a:cxn>
                  <a:cxn ang="T11">
                    <a:pos x="T6" y="T7"/>
                  </a:cxn>
                </a:cxnLst>
                <a:rect l="T12" t="T13" r="T14" b="T15"/>
                <a:pathLst>
                  <a:path w="358" h="113">
                    <a:moveTo>
                      <a:pt x="179" y="0"/>
                    </a:moveTo>
                    <a:lnTo>
                      <a:pt x="0" y="113"/>
                    </a:lnTo>
                    <a:lnTo>
                      <a:pt x="358" y="113"/>
                    </a:lnTo>
                    <a:lnTo>
                      <a:pt x="179"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sp>
          <p:nvSpPr>
            <p:cNvPr id="35" name="Freeform 168"/>
            <p:cNvSpPr>
              <a:spLocks noEditPoints="1" noChangeArrowheads="1"/>
            </p:cNvSpPr>
            <p:nvPr/>
          </p:nvSpPr>
          <p:spPr bwMode="auto">
            <a:xfrm>
              <a:off x="4604112" y="1414380"/>
              <a:ext cx="518185" cy="345449"/>
            </a:xfrm>
            <a:custGeom>
              <a:avLst/>
              <a:gdLst>
                <a:gd name="T0" fmla="*/ 2147483647 w 497"/>
                <a:gd name="T1" fmla="*/ 0 h 325"/>
                <a:gd name="T2" fmla="*/ 2147483647 w 497"/>
                <a:gd name="T3" fmla="*/ 2147483647 h 325"/>
                <a:gd name="T4" fmla="*/ 2147483647 w 497"/>
                <a:gd name="T5" fmla="*/ 2147483647 h 325"/>
                <a:gd name="T6" fmla="*/ 2147483647 w 497"/>
                <a:gd name="T7" fmla="*/ 2147483647 h 325"/>
                <a:gd name="T8" fmla="*/ 2147483647 w 497"/>
                <a:gd name="T9" fmla="*/ 2147483647 h 325"/>
                <a:gd name="T10" fmla="*/ 2147483647 w 497"/>
                <a:gd name="T11" fmla="*/ 2147483647 h 325"/>
                <a:gd name="T12" fmla="*/ 2147483647 w 497"/>
                <a:gd name="T13" fmla="*/ 2147483647 h 325"/>
                <a:gd name="T14" fmla="*/ 2147483647 w 497"/>
                <a:gd name="T15" fmla="*/ 2147483647 h 325"/>
                <a:gd name="T16" fmla="*/ 2147483647 w 497"/>
                <a:gd name="T17" fmla="*/ 2147483647 h 325"/>
                <a:gd name="T18" fmla="*/ 2147483647 w 497"/>
                <a:gd name="T19" fmla="*/ 2147483647 h 325"/>
                <a:gd name="T20" fmla="*/ 2147483647 w 497"/>
                <a:gd name="T21" fmla="*/ 2147483647 h 325"/>
                <a:gd name="T22" fmla="*/ 2147483647 w 497"/>
                <a:gd name="T23" fmla="*/ 2147483647 h 325"/>
                <a:gd name="T24" fmla="*/ 2147483647 w 497"/>
                <a:gd name="T25" fmla="*/ 2147483647 h 325"/>
                <a:gd name="T26" fmla="*/ 2147483647 w 497"/>
                <a:gd name="T27" fmla="*/ 2147483647 h 325"/>
                <a:gd name="T28" fmla="*/ 2147483647 w 497"/>
                <a:gd name="T29" fmla="*/ 2147483647 h 325"/>
                <a:gd name="T30" fmla="*/ 2147483647 w 497"/>
                <a:gd name="T31" fmla="*/ 2147483647 h 325"/>
                <a:gd name="T32" fmla="*/ 2147483647 w 497"/>
                <a:gd name="T33" fmla="*/ 2147483647 h 325"/>
                <a:gd name="T34" fmla="*/ 2147483647 w 497"/>
                <a:gd name="T35" fmla="*/ 2147483647 h 325"/>
                <a:gd name="T36" fmla="*/ 2147483647 w 497"/>
                <a:gd name="T37" fmla="*/ 2147483647 h 325"/>
                <a:gd name="T38" fmla="*/ 2147483647 w 497"/>
                <a:gd name="T39" fmla="*/ 2147483647 h 325"/>
                <a:gd name="T40" fmla="*/ 2147483647 w 497"/>
                <a:gd name="T41" fmla="*/ 2147483647 h 325"/>
                <a:gd name="T42" fmla="*/ 2147483647 w 497"/>
                <a:gd name="T43" fmla="*/ 2147483647 h 325"/>
                <a:gd name="T44" fmla="*/ 2147483647 w 497"/>
                <a:gd name="T45" fmla="*/ 2147483647 h 325"/>
                <a:gd name="T46" fmla="*/ 2147483647 w 497"/>
                <a:gd name="T47" fmla="*/ 2147483647 h 325"/>
                <a:gd name="T48" fmla="*/ 2147483647 w 497"/>
                <a:gd name="T49" fmla="*/ 2147483647 h 325"/>
                <a:gd name="T50" fmla="*/ 2147483647 w 497"/>
                <a:gd name="T51" fmla="*/ 2147483647 h 325"/>
                <a:gd name="T52" fmla="*/ 2147483647 w 497"/>
                <a:gd name="T53" fmla="*/ 2147483647 h 325"/>
                <a:gd name="T54" fmla="*/ 2147483647 w 497"/>
                <a:gd name="T55" fmla="*/ 2147483647 h 325"/>
                <a:gd name="T56" fmla="*/ 2147483647 w 497"/>
                <a:gd name="T57" fmla="*/ 2147483647 h 325"/>
                <a:gd name="T58" fmla="*/ 2147483647 w 497"/>
                <a:gd name="T59" fmla="*/ 2147483647 h 325"/>
                <a:gd name="T60" fmla="*/ 2147483647 w 497"/>
                <a:gd name="T61" fmla="*/ 0 h 325"/>
                <a:gd name="T62" fmla="*/ 2147483647 w 497"/>
                <a:gd name="T63" fmla="*/ 2147483647 h 325"/>
                <a:gd name="T64" fmla="*/ 0 w 497"/>
                <a:gd name="T65" fmla="*/ 2147483647 h 325"/>
                <a:gd name="T66" fmla="*/ 2147483647 w 497"/>
                <a:gd name="T67" fmla="*/ 2147483647 h 325"/>
                <a:gd name="T68" fmla="*/ 2147483647 w 497"/>
                <a:gd name="T69" fmla="*/ 2147483647 h 325"/>
                <a:gd name="T70" fmla="*/ 2147483647 w 497"/>
                <a:gd name="T71" fmla="*/ 2147483647 h 325"/>
                <a:gd name="T72" fmla="*/ 2147483647 w 497"/>
                <a:gd name="T73" fmla="*/ 2147483647 h 325"/>
                <a:gd name="T74" fmla="*/ 2147483647 w 497"/>
                <a:gd name="T75" fmla="*/ 2147483647 h 325"/>
                <a:gd name="T76" fmla="*/ 2147483647 w 497"/>
                <a:gd name="T77" fmla="*/ 2147483647 h 325"/>
                <a:gd name="T78" fmla="*/ 2147483647 w 497"/>
                <a:gd name="T79" fmla="*/ 2147483647 h 325"/>
                <a:gd name="T80" fmla="*/ 2147483647 w 497"/>
                <a:gd name="T81" fmla="*/ 2147483647 h 325"/>
                <a:gd name="T82" fmla="*/ 2147483647 w 497"/>
                <a:gd name="T83" fmla="*/ 2147483647 h 325"/>
                <a:gd name="T84" fmla="*/ 2147483647 w 497"/>
                <a:gd name="T85" fmla="*/ 2147483647 h 325"/>
                <a:gd name="T86" fmla="*/ 2147483647 w 497"/>
                <a:gd name="T87" fmla="*/ 2147483647 h 325"/>
                <a:gd name="T88" fmla="*/ 2147483647 w 497"/>
                <a:gd name="T89" fmla="*/ 2147483647 h 325"/>
                <a:gd name="T90" fmla="*/ 2147483647 w 497"/>
                <a:gd name="T91" fmla="*/ 2147483647 h 325"/>
                <a:gd name="T92" fmla="*/ 2147483647 w 497"/>
                <a:gd name="T93" fmla="*/ 2147483647 h 325"/>
                <a:gd name="T94" fmla="*/ 2147483647 w 497"/>
                <a:gd name="T95" fmla="*/ 2147483647 h 325"/>
                <a:gd name="T96" fmla="*/ 2147483647 w 497"/>
                <a:gd name="T97" fmla="*/ 2147483647 h 325"/>
                <a:gd name="T98" fmla="*/ 2147483647 w 497"/>
                <a:gd name="T99" fmla="*/ 2147483647 h 325"/>
                <a:gd name="T100" fmla="*/ 2147483647 w 497"/>
                <a:gd name="T101" fmla="*/ 2147483647 h 325"/>
                <a:gd name="T102" fmla="*/ 2147483647 w 497"/>
                <a:gd name="T103" fmla="*/ 2147483647 h 325"/>
                <a:gd name="T104" fmla="*/ 2147483647 w 497"/>
                <a:gd name="T105" fmla="*/ 2147483647 h 325"/>
                <a:gd name="T106" fmla="*/ 2147483647 w 497"/>
                <a:gd name="T107" fmla="*/ 2147483647 h 325"/>
                <a:gd name="T108" fmla="*/ 2147483647 w 497"/>
                <a:gd name="T109" fmla="*/ 2147483647 h 325"/>
                <a:gd name="T110" fmla="*/ 2147483647 w 497"/>
                <a:gd name="T111" fmla="*/ 2147483647 h 325"/>
                <a:gd name="T112" fmla="*/ 2147483647 w 497"/>
                <a:gd name="T113" fmla="*/ 2147483647 h 325"/>
                <a:gd name="T114" fmla="*/ 2147483647 w 497"/>
                <a:gd name="T115" fmla="*/ 2147483647 h 325"/>
                <a:gd name="T116" fmla="*/ 2147483647 w 497"/>
                <a:gd name="T117" fmla="*/ 2147483647 h 325"/>
                <a:gd name="T118" fmla="*/ 2147483647 w 497"/>
                <a:gd name="T119" fmla="*/ 2147483647 h 325"/>
                <a:gd name="T120" fmla="*/ 2147483647 w 497"/>
                <a:gd name="T121" fmla="*/ 2147483647 h 3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97"/>
                <a:gd name="T184" fmla="*/ 0 h 325"/>
                <a:gd name="T185" fmla="*/ 497 w 497"/>
                <a:gd name="T186" fmla="*/ 325 h 3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97" h="325">
                  <a:moveTo>
                    <a:pt x="497" y="0"/>
                  </a:moveTo>
                  <a:lnTo>
                    <a:pt x="386" y="37"/>
                  </a:lnTo>
                  <a:lnTo>
                    <a:pt x="386" y="210"/>
                  </a:lnTo>
                  <a:lnTo>
                    <a:pt x="397" y="209"/>
                  </a:lnTo>
                  <a:lnTo>
                    <a:pt x="405" y="206"/>
                  </a:lnTo>
                  <a:lnTo>
                    <a:pt x="409" y="204"/>
                  </a:lnTo>
                  <a:lnTo>
                    <a:pt x="411" y="201"/>
                  </a:lnTo>
                  <a:lnTo>
                    <a:pt x="413" y="197"/>
                  </a:lnTo>
                  <a:lnTo>
                    <a:pt x="413" y="194"/>
                  </a:lnTo>
                  <a:lnTo>
                    <a:pt x="413" y="118"/>
                  </a:lnTo>
                  <a:lnTo>
                    <a:pt x="399" y="118"/>
                  </a:lnTo>
                  <a:lnTo>
                    <a:pt x="399" y="86"/>
                  </a:lnTo>
                  <a:lnTo>
                    <a:pt x="413" y="86"/>
                  </a:lnTo>
                  <a:lnTo>
                    <a:pt x="447" y="86"/>
                  </a:lnTo>
                  <a:lnTo>
                    <a:pt x="462" y="86"/>
                  </a:lnTo>
                  <a:lnTo>
                    <a:pt x="462" y="118"/>
                  </a:lnTo>
                  <a:lnTo>
                    <a:pt x="447" y="118"/>
                  </a:lnTo>
                  <a:lnTo>
                    <a:pt x="447" y="194"/>
                  </a:lnTo>
                  <a:lnTo>
                    <a:pt x="446" y="204"/>
                  </a:lnTo>
                  <a:lnTo>
                    <a:pt x="442" y="212"/>
                  </a:lnTo>
                  <a:lnTo>
                    <a:pt x="436" y="220"/>
                  </a:lnTo>
                  <a:lnTo>
                    <a:pt x="430" y="227"/>
                  </a:lnTo>
                  <a:lnTo>
                    <a:pt x="420" y="232"/>
                  </a:lnTo>
                  <a:lnTo>
                    <a:pt x="411" y="236"/>
                  </a:lnTo>
                  <a:lnTo>
                    <a:pt x="399" y="239"/>
                  </a:lnTo>
                  <a:lnTo>
                    <a:pt x="386" y="239"/>
                  </a:lnTo>
                  <a:lnTo>
                    <a:pt x="386" y="289"/>
                  </a:lnTo>
                  <a:lnTo>
                    <a:pt x="497" y="325"/>
                  </a:lnTo>
                  <a:lnTo>
                    <a:pt x="497" y="0"/>
                  </a:lnTo>
                  <a:close/>
                  <a:moveTo>
                    <a:pt x="386" y="37"/>
                  </a:moveTo>
                  <a:lnTo>
                    <a:pt x="0" y="163"/>
                  </a:lnTo>
                  <a:lnTo>
                    <a:pt x="386" y="289"/>
                  </a:lnTo>
                  <a:lnTo>
                    <a:pt x="386" y="239"/>
                  </a:lnTo>
                  <a:lnTo>
                    <a:pt x="374" y="239"/>
                  </a:lnTo>
                  <a:lnTo>
                    <a:pt x="363" y="236"/>
                  </a:lnTo>
                  <a:lnTo>
                    <a:pt x="353" y="232"/>
                  </a:lnTo>
                  <a:lnTo>
                    <a:pt x="343" y="227"/>
                  </a:lnTo>
                  <a:lnTo>
                    <a:pt x="336" y="220"/>
                  </a:lnTo>
                  <a:lnTo>
                    <a:pt x="331" y="212"/>
                  </a:lnTo>
                  <a:lnTo>
                    <a:pt x="327" y="204"/>
                  </a:lnTo>
                  <a:lnTo>
                    <a:pt x="325" y="194"/>
                  </a:lnTo>
                  <a:lnTo>
                    <a:pt x="325" y="118"/>
                  </a:lnTo>
                  <a:lnTo>
                    <a:pt x="311" y="118"/>
                  </a:lnTo>
                  <a:lnTo>
                    <a:pt x="311" y="86"/>
                  </a:lnTo>
                  <a:lnTo>
                    <a:pt x="325" y="86"/>
                  </a:lnTo>
                  <a:lnTo>
                    <a:pt x="359" y="86"/>
                  </a:lnTo>
                  <a:lnTo>
                    <a:pt x="376" y="86"/>
                  </a:lnTo>
                  <a:lnTo>
                    <a:pt x="376" y="118"/>
                  </a:lnTo>
                  <a:lnTo>
                    <a:pt x="359" y="118"/>
                  </a:lnTo>
                  <a:lnTo>
                    <a:pt x="359" y="194"/>
                  </a:lnTo>
                  <a:lnTo>
                    <a:pt x="361" y="197"/>
                  </a:lnTo>
                  <a:lnTo>
                    <a:pt x="362" y="201"/>
                  </a:lnTo>
                  <a:lnTo>
                    <a:pt x="365" y="204"/>
                  </a:lnTo>
                  <a:lnTo>
                    <a:pt x="367" y="206"/>
                  </a:lnTo>
                  <a:lnTo>
                    <a:pt x="376" y="209"/>
                  </a:lnTo>
                  <a:lnTo>
                    <a:pt x="386" y="210"/>
                  </a:lnTo>
                  <a:lnTo>
                    <a:pt x="386" y="37"/>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36" name="Freeform 169"/>
            <p:cNvSpPr>
              <a:spLocks noEditPoints="1" noChangeArrowheads="1"/>
            </p:cNvSpPr>
            <p:nvPr/>
          </p:nvSpPr>
          <p:spPr bwMode="auto">
            <a:xfrm>
              <a:off x="3859091" y="1794904"/>
              <a:ext cx="122783" cy="214709"/>
            </a:xfrm>
            <a:custGeom>
              <a:avLst/>
              <a:gdLst>
                <a:gd name="T0" fmla="*/ 2147483647 w 117"/>
                <a:gd name="T1" fmla="*/ 2147483647 h 202"/>
                <a:gd name="T2" fmla="*/ 2147483647 w 117"/>
                <a:gd name="T3" fmla="*/ 2147483647 h 202"/>
                <a:gd name="T4" fmla="*/ 2147483647 w 117"/>
                <a:gd name="T5" fmla="*/ 2147483647 h 202"/>
                <a:gd name="T6" fmla="*/ 2147483647 w 117"/>
                <a:gd name="T7" fmla="*/ 2147483647 h 202"/>
                <a:gd name="T8" fmla="*/ 2147483647 w 117"/>
                <a:gd name="T9" fmla="*/ 2147483647 h 202"/>
                <a:gd name="T10" fmla="*/ 2147483647 w 117"/>
                <a:gd name="T11" fmla="*/ 2147483647 h 202"/>
                <a:gd name="T12" fmla="*/ 2147483647 w 117"/>
                <a:gd name="T13" fmla="*/ 2147483647 h 202"/>
                <a:gd name="T14" fmla="*/ 2147483647 w 117"/>
                <a:gd name="T15" fmla="*/ 2147483647 h 202"/>
                <a:gd name="T16" fmla="*/ 2147483647 w 117"/>
                <a:gd name="T17" fmla="*/ 2147483647 h 202"/>
                <a:gd name="T18" fmla="*/ 2147483647 w 117"/>
                <a:gd name="T19" fmla="*/ 2147483647 h 202"/>
                <a:gd name="T20" fmla="*/ 2147483647 w 117"/>
                <a:gd name="T21" fmla="*/ 2147483647 h 202"/>
                <a:gd name="T22" fmla="*/ 2147483647 w 117"/>
                <a:gd name="T23" fmla="*/ 2147483647 h 202"/>
                <a:gd name="T24" fmla="*/ 2147483647 w 117"/>
                <a:gd name="T25" fmla="*/ 2147483647 h 202"/>
                <a:gd name="T26" fmla="*/ 2147483647 w 117"/>
                <a:gd name="T27" fmla="*/ 2147483647 h 202"/>
                <a:gd name="T28" fmla="*/ 2147483647 w 117"/>
                <a:gd name="T29" fmla="*/ 2147483647 h 202"/>
                <a:gd name="T30" fmla="*/ 2147483647 w 117"/>
                <a:gd name="T31" fmla="*/ 2147483647 h 202"/>
                <a:gd name="T32" fmla="*/ 2147483647 w 117"/>
                <a:gd name="T33" fmla="*/ 2147483647 h 202"/>
                <a:gd name="T34" fmla="*/ 2147483647 w 117"/>
                <a:gd name="T35" fmla="*/ 2147483647 h 202"/>
                <a:gd name="T36" fmla="*/ 2147483647 w 117"/>
                <a:gd name="T37" fmla="*/ 2147483647 h 202"/>
                <a:gd name="T38" fmla="*/ 2147483647 w 117"/>
                <a:gd name="T39" fmla="*/ 2147483647 h 202"/>
                <a:gd name="T40" fmla="*/ 2147483647 w 117"/>
                <a:gd name="T41" fmla="*/ 2147483647 h 202"/>
                <a:gd name="T42" fmla="*/ 2147483647 w 117"/>
                <a:gd name="T43" fmla="*/ 2147483647 h 202"/>
                <a:gd name="T44" fmla="*/ 2147483647 w 117"/>
                <a:gd name="T45" fmla="*/ 2147483647 h 202"/>
                <a:gd name="T46" fmla="*/ 2147483647 w 117"/>
                <a:gd name="T47" fmla="*/ 2147483647 h 202"/>
                <a:gd name="T48" fmla="*/ 2147483647 w 117"/>
                <a:gd name="T49" fmla="*/ 2147483647 h 202"/>
                <a:gd name="T50" fmla="*/ 2147483647 w 117"/>
                <a:gd name="T51" fmla="*/ 2147483647 h 202"/>
                <a:gd name="T52" fmla="*/ 2147483647 w 117"/>
                <a:gd name="T53" fmla="*/ 2147483647 h 202"/>
                <a:gd name="T54" fmla="*/ 2147483647 w 117"/>
                <a:gd name="T55" fmla="*/ 2147483647 h 202"/>
                <a:gd name="T56" fmla="*/ 2147483647 w 117"/>
                <a:gd name="T57" fmla="*/ 2147483647 h 202"/>
                <a:gd name="T58" fmla="*/ 2147483647 w 117"/>
                <a:gd name="T59" fmla="*/ 0 h 202"/>
                <a:gd name="T60" fmla="*/ 2147483647 w 117"/>
                <a:gd name="T61" fmla="*/ 2147483647 h 202"/>
                <a:gd name="T62" fmla="*/ 2147483647 w 117"/>
                <a:gd name="T63" fmla="*/ 2147483647 h 202"/>
                <a:gd name="T64" fmla="*/ 2147483647 w 117"/>
                <a:gd name="T65" fmla="*/ 2147483647 h 202"/>
                <a:gd name="T66" fmla="*/ 2147483647 w 117"/>
                <a:gd name="T67" fmla="*/ 2147483647 h 202"/>
                <a:gd name="T68" fmla="*/ 2147483647 w 117"/>
                <a:gd name="T69" fmla="*/ 2147483647 h 202"/>
                <a:gd name="T70" fmla="*/ 2147483647 w 117"/>
                <a:gd name="T71" fmla="*/ 2147483647 h 202"/>
                <a:gd name="T72" fmla="*/ 2147483647 w 117"/>
                <a:gd name="T73" fmla="*/ 2147483647 h 202"/>
                <a:gd name="T74" fmla="*/ 2147483647 w 117"/>
                <a:gd name="T75" fmla="*/ 2147483647 h 202"/>
                <a:gd name="T76" fmla="*/ 2147483647 w 117"/>
                <a:gd name="T77" fmla="*/ 2147483647 h 202"/>
                <a:gd name="T78" fmla="*/ 2147483647 w 117"/>
                <a:gd name="T79" fmla="*/ 2147483647 h 202"/>
                <a:gd name="T80" fmla="*/ 2147483647 w 117"/>
                <a:gd name="T81" fmla="*/ 2147483647 h 202"/>
                <a:gd name="T82" fmla="*/ 2147483647 w 117"/>
                <a:gd name="T83" fmla="*/ 2147483647 h 202"/>
                <a:gd name="T84" fmla="*/ 2147483647 w 117"/>
                <a:gd name="T85" fmla="*/ 2147483647 h 202"/>
                <a:gd name="T86" fmla="*/ 2147483647 w 117"/>
                <a:gd name="T87" fmla="*/ 2147483647 h 2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
                <a:gd name="T133" fmla="*/ 0 h 202"/>
                <a:gd name="T134" fmla="*/ 117 w 117"/>
                <a:gd name="T135" fmla="*/ 202 h 2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 h="202">
                  <a:moveTo>
                    <a:pt x="71" y="170"/>
                  </a:moveTo>
                  <a:lnTo>
                    <a:pt x="71" y="170"/>
                  </a:lnTo>
                  <a:lnTo>
                    <a:pt x="76" y="170"/>
                  </a:lnTo>
                  <a:lnTo>
                    <a:pt x="80" y="173"/>
                  </a:lnTo>
                  <a:lnTo>
                    <a:pt x="84" y="177"/>
                  </a:lnTo>
                  <a:lnTo>
                    <a:pt x="85" y="181"/>
                  </a:lnTo>
                  <a:lnTo>
                    <a:pt x="85" y="188"/>
                  </a:lnTo>
                  <a:lnTo>
                    <a:pt x="84" y="193"/>
                  </a:lnTo>
                  <a:lnTo>
                    <a:pt x="80" y="199"/>
                  </a:lnTo>
                  <a:lnTo>
                    <a:pt x="75" y="202"/>
                  </a:lnTo>
                  <a:lnTo>
                    <a:pt x="71" y="202"/>
                  </a:lnTo>
                  <a:lnTo>
                    <a:pt x="71" y="170"/>
                  </a:lnTo>
                  <a:close/>
                  <a:moveTo>
                    <a:pt x="71" y="157"/>
                  </a:moveTo>
                  <a:lnTo>
                    <a:pt x="71" y="68"/>
                  </a:lnTo>
                  <a:lnTo>
                    <a:pt x="76" y="72"/>
                  </a:lnTo>
                  <a:lnTo>
                    <a:pt x="80" y="77"/>
                  </a:lnTo>
                  <a:lnTo>
                    <a:pt x="83" y="84"/>
                  </a:lnTo>
                  <a:lnTo>
                    <a:pt x="85" y="91"/>
                  </a:lnTo>
                  <a:lnTo>
                    <a:pt x="92" y="116"/>
                  </a:lnTo>
                  <a:lnTo>
                    <a:pt x="94" y="120"/>
                  </a:lnTo>
                  <a:lnTo>
                    <a:pt x="96" y="123"/>
                  </a:lnTo>
                  <a:lnTo>
                    <a:pt x="100" y="126"/>
                  </a:lnTo>
                  <a:lnTo>
                    <a:pt x="103" y="127"/>
                  </a:lnTo>
                  <a:lnTo>
                    <a:pt x="110" y="127"/>
                  </a:lnTo>
                  <a:lnTo>
                    <a:pt x="112" y="127"/>
                  </a:lnTo>
                  <a:lnTo>
                    <a:pt x="117" y="145"/>
                  </a:lnTo>
                  <a:lnTo>
                    <a:pt x="71" y="157"/>
                  </a:lnTo>
                  <a:close/>
                  <a:moveTo>
                    <a:pt x="66" y="170"/>
                  </a:moveTo>
                  <a:lnTo>
                    <a:pt x="66" y="170"/>
                  </a:lnTo>
                  <a:lnTo>
                    <a:pt x="71" y="170"/>
                  </a:lnTo>
                  <a:lnTo>
                    <a:pt x="71" y="202"/>
                  </a:lnTo>
                  <a:lnTo>
                    <a:pt x="65" y="200"/>
                  </a:lnTo>
                  <a:lnTo>
                    <a:pt x="61" y="199"/>
                  </a:lnTo>
                  <a:lnTo>
                    <a:pt x="57" y="195"/>
                  </a:lnTo>
                  <a:lnTo>
                    <a:pt x="56" y="189"/>
                  </a:lnTo>
                  <a:lnTo>
                    <a:pt x="56" y="184"/>
                  </a:lnTo>
                  <a:lnTo>
                    <a:pt x="57" y="179"/>
                  </a:lnTo>
                  <a:lnTo>
                    <a:pt x="61" y="173"/>
                  </a:lnTo>
                  <a:lnTo>
                    <a:pt x="66" y="170"/>
                  </a:lnTo>
                  <a:close/>
                  <a:moveTo>
                    <a:pt x="71" y="68"/>
                  </a:moveTo>
                  <a:lnTo>
                    <a:pt x="71" y="68"/>
                  </a:lnTo>
                  <a:lnTo>
                    <a:pt x="65" y="65"/>
                  </a:lnTo>
                  <a:lnTo>
                    <a:pt x="60" y="62"/>
                  </a:lnTo>
                  <a:lnTo>
                    <a:pt x="54" y="61"/>
                  </a:lnTo>
                  <a:lnTo>
                    <a:pt x="47" y="61"/>
                  </a:lnTo>
                  <a:lnTo>
                    <a:pt x="34" y="8"/>
                  </a:lnTo>
                  <a:lnTo>
                    <a:pt x="31" y="4"/>
                  </a:lnTo>
                  <a:lnTo>
                    <a:pt x="29" y="1"/>
                  </a:lnTo>
                  <a:lnTo>
                    <a:pt x="24" y="0"/>
                  </a:lnTo>
                  <a:lnTo>
                    <a:pt x="19" y="0"/>
                  </a:lnTo>
                  <a:lnTo>
                    <a:pt x="15" y="1"/>
                  </a:lnTo>
                  <a:lnTo>
                    <a:pt x="12" y="5"/>
                  </a:lnTo>
                  <a:lnTo>
                    <a:pt x="10" y="9"/>
                  </a:lnTo>
                  <a:lnTo>
                    <a:pt x="11" y="15"/>
                  </a:lnTo>
                  <a:lnTo>
                    <a:pt x="24" y="66"/>
                  </a:lnTo>
                  <a:lnTo>
                    <a:pt x="19" y="70"/>
                  </a:lnTo>
                  <a:lnTo>
                    <a:pt x="15" y="74"/>
                  </a:lnTo>
                  <a:lnTo>
                    <a:pt x="11" y="78"/>
                  </a:lnTo>
                  <a:lnTo>
                    <a:pt x="7" y="84"/>
                  </a:lnTo>
                  <a:lnTo>
                    <a:pt x="6" y="91"/>
                  </a:lnTo>
                  <a:lnTo>
                    <a:pt x="4" y="96"/>
                  </a:lnTo>
                  <a:lnTo>
                    <a:pt x="4" y="104"/>
                  </a:lnTo>
                  <a:lnTo>
                    <a:pt x="6" y="111"/>
                  </a:lnTo>
                  <a:lnTo>
                    <a:pt x="12" y="138"/>
                  </a:lnTo>
                  <a:lnTo>
                    <a:pt x="12" y="142"/>
                  </a:lnTo>
                  <a:lnTo>
                    <a:pt x="12" y="146"/>
                  </a:lnTo>
                  <a:lnTo>
                    <a:pt x="10" y="149"/>
                  </a:lnTo>
                  <a:lnTo>
                    <a:pt x="8" y="152"/>
                  </a:lnTo>
                  <a:lnTo>
                    <a:pt x="3" y="156"/>
                  </a:lnTo>
                  <a:lnTo>
                    <a:pt x="0" y="157"/>
                  </a:lnTo>
                  <a:lnTo>
                    <a:pt x="6" y="175"/>
                  </a:lnTo>
                  <a:lnTo>
                    <a:pt x="71" y="157"/>
                  </a:lnTo>
                  <a:lnTo>
                    <a:pt x="71" y="68"/>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37" name="Freeform 170"/>
            <p:cNvSpPr>
              <a:spLocks noEditPoints="1" noChangeArrowheads="1"/>
            </p:cNvSpPr>
            <p:nvPr/>
          </p:nvSpPr>
          <p:spPr bwMode="auto">
            <a:xfrm>
              <a:off x="4799732" y="1051925"/>
              <a:ext cx="242444" cy="305057"/>
            </a:xfrm>
            <a:custGeom>
              <a:avLst/>
              <a:gdLst>
                <a:gd name="T0" fmla="*/ 2147483647 w 233"/>
                <a:gd name="T1" fmla="*/ 0 h 287"/>
                <a:gd name="T2" fmla="*/ 2147483647 w 233"/>
                <a:gd name="T3" fmla="*/ 2147483647 h 287"/>
                <a:gd name="T4" fmla="*/ 2147483647 w 233"/>
                <a:gd name="T5" fmla="*/ 2147483647 h 287"/>
                <a:gd name="T6" fmla="*/ 2147483647 w 233"/>
                <a:gd name="T7" fmla="*/ 2147483647 h 287"/>
                <a:gd name="T8" fmla="*/ 2147483647 w 233"/>
                <a:gd name="T9" fmla="*/ 2147483647 h 287"/>
                <a:gd name="T10" fmla="*/ 2147483647 w 233"/>
                <a:gd name="T11" fmla="*/ 2147483647 h 287"/>
                <a:gd name="T12" fmla="*/ 2147483647 w 233"/>
                <a:gd name="T13" fmla="*/ 2147483647 h 287"/>
                <a:gd name="T14" fmla="*/ 2147483647 w 233"/>
                <a:gd name="T15" fmla="*/ 2147483647 h 287"/>
                <a:gd name="T16" fmla="*/ 2147483647 w 233"/>
                <a:gd name="T17" fmla="*/ 2147483647 h 287"/>
                <a:gd name="T18" fmla="*/ 2147483647 w 233"/>
                <a:gd name="T19" fmla="*/ 2147483647 h 287"/>
                <a:gd name="T20" fmla="*/ 2147483647 w 233"/>
                <a:gd name="T21" fmla="*/ 2147483647 h 287"/>
                <a:gd name="T22" fmla="*/ 2147483647 w 233"/>
                <a:gd name="T23" fmla="*/ 2147483647 h 287"/>
                <a:gd name="T24" fmla="*/ 2147483647 w 233"/>
                <a:gd name="T25" fmla="*/ 2147483647 h 287"/>
                <a:gd name="T26" fmla="*/ 2147483647 w 233"/>
                <a:gd name="T27" fmla="*/ 2147483647 h 287"/>
                <a:gd name="T28" fmla="*/ 2147483647 w 233"/>
                <a:gd name="T29" fmla="*/ 2147483647 h 287"/>
                <a:gd name="T30" fmla="*/ 2147483647 w 233"/>
                <a:gd name="T31" fmla="*/ 2147483647 h 287"/>
                <a:gd name="T32" fmla="*/ 2147483647 w 233"/>
                <a:gd name="T33" fmla="*/ 2147483647 h 287"/>
                <a:gd name="T34" fmla="*/ 2147483647 w 233"/>
                <a:gd name="T35" fmla="*/ 2147483647 h 287"/>
                <a:gd name="T36" fmla="*/ 2147483647 w 233"/>
                <a:gd name="T37" fmla="*/ 2147483647 h 287"/>
                <a:gd name="T38" fmla="*/ 2147483647 w 233"/>
                <a:gd name="T39" fmla="*/ 2147483647 h 287"/>
                <a:gd name="T40" fmla="*/ 2147483647 w 233"/>
                <a:gd name="T41" fmla="*/ 2147483647 h 287"/>
                <a:gd name="T42" fmla="*/ 2147483647 w 233"/>
                <a:gd name="T43" fmla="*/ 2147483647 h 287"/>
                <a:gd name="T44" fmla="*/ 2147483647 w 233"/>
                <a:gd name="T45" fmla="*/ 0 h 287"/>
                <a:gd name="T46" fmla="*/ 2147483647 w 233"/>
                <a:gd name="T47" fmla="*/ 2147483647 h 287"/>
                <a:gd name="T48" fmla="*/ 2147483647 w 233"/>
                <a:gd name="T49" fmla="*/ 2147483647 h 287"/>
                <a:gd name="T50" fmla="*/ 2147483647 w 233"/>
                <a:gd name="T51" fmla="*/ 2147483647 h 287"/>
                <a:gd name="T52" fmla="*/ 2147483647 w 233"/>
                <a:gd name="T53" fmla="*/ 2147483647 h 287"/>
                <a:gd name="T54" fmla="*/ 2147483647 w 233"/>
                <a:gd name="T55" fmla="*/ 2147483647 h 287"/>
                <a:gd name="T56" fmla="*/ 2147483647 w 233"/>
                <a:gd name="T57" fmla="*/ 2147483647 h 287"/>
                <a:gd name="T58" fmla="*/ 2147483647 w 233"/>
                <a:gd name="T59" fmla="*/ 2147483647 h 287"/>
                <a:gd name="T60" fmla="*/ 2147483647 w 233"/>
                <a:gd name="T61" fmla="*/ 2147483647 h 287"/>
                <a:gd name="T62" fmla="*/ 2147483647 w 233"/>
                <a:gd name="T63" fmla="*/ 2147483647 h 287"/>
                <a:gd name="T64" fmla="*/ 2147483647 w 233"/>
                <a:gd name="T65" fmla="*/ 2147483647 h 287"/>
                <a:gd name="T66" fmla="*/ 2147483647 w 233"/>
                <a:gd name="T67" fmla="*/ 2147483647 h 287"/>
                <a:gd name="T68" fmla="*/ 2147483647 w 233"/>
                <a:gd name="T69" fmla="*/ 2147483647 h 287"/>
                <a:gd name="T70" fmla="*/ 2147483647 w 233"/>
                <a:gd name="T71" fmla="*/ 2147483647 h 287"/>
                <a:gd name="T72" fmla="*/ 2147483647 w 233"/>
                <a:gd name="T73" fmla="*/ 2147483647 h 287"/>
                <a:gd name="T74" fmla="*/ 2147483647 w 233"/>
                <a:gd name="T75" fmla="*/ 0 h 287"/>
                <a:gd name="T76" fmla="*/ 2147483647 w 233"/>
                <a:gd name="T77" fmla="*/ 2147483647 h 287"/>
                <a:gd name="T78" fmla="*/ 2147483647 w 233"/>
                <a:gd name="T79" fmla="*/ 2147483647 h 287"/>
                <a:gd name="T80" fmla="*/ 2147483647 w 233"/>
                <a:gd name="T81" fmla="*/ 2147483647 h 287"/>
                <a:gd name="T82" fmla="*/ 2147483647 w 233"/>
                <a:gd name="T83" fmla="*/ 2147483647 h 287"/>
                <a:gd name="T84" fmla="*/ 2147483647 w 233"/>
                <a:gd name="T85" fmla="*/ 2147483647 h 287"/>
                <a:gd name="T86" fmla="*/ 2147483647 w 233"/>
                <a:gd name="T87" fmla="*/ 2147483647 h 287"/>
                <a:gd name="T88" fmla="*/ 2147483647 w 233"/>
                <a:gd name="T89" fmla="*/ 2147483647 h 287"/>
                <a:gd name="T90" fmla="*/ 2147483647 w 233"/>
                <a:gd name="T91" fmla="*/ 2147483647 h 287"/>
                <a:gd name="T92" fmla="*/ 2147483647 w 233"/>
                <a:gd name="T93" fmla="*/ 2147483647 h 287"/>
                <a:gd name="T94" fmla="*/ 2147483647 w 233"/>
                <a:gd name="T95" fmla="*/ 2147483647 h 287"/>
                <a:gd name="T96" fmla="*/ 2147483647 w 233"/>
                <a:gd name="T97" fmla="*/ 2147483647 h 287"/>
                <a:gd name="T98" fmla="*/ 2147483647 w 233"/>
                <a:gd name="T99" fmla="*/ 2147483647 h 287"/>
                <a:gd name="T100" fmla="*/ 2147483647 w 233"/>
                <a:gd name="T101" fmla="*/ 2147483647 h 287"/>
                <a:gd name="T102" fmla="*/ 2147483647 w 233"/>
                <a:gd name="T103" fmla="*/ 2147483647 h 287"/>
                <a:gd name="T104" fmla="*/ 2147483647 w 233"/>
                <a:gd name="T105" fmla="*/ 2147483647 h 287"/>
                <a:gd name="T106" fmla="*/ 2147483647 w 233"/>
                <a:gd name="T107" fmla="*/ 2147483647 h 287"/>
                <a:gd name="T108" fmla="*/ 2147483647 w 233"/>
                <a:gd name="T109" fmla="*/ 2147483647 h 287"/>
                <a:gd name="T110" fmla="*/ 0 w 233"/>
                <a:gd name="T111" fmla="*/ 2147483647 h 287"/>
                <a:gd name="T112" fmla="*/ 2147483647 w 233"/>
                <a:gd name="T113" fmla="*/ 2147483647 h 287"/>
                <a:gd name="T114" fmla="*/ 2147483647 w 233"/>
                <a:gd name="T115" fmla="*/ 0 h 2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3"/>
                <a:gd name="T175" fmla="*/ 0 h 287"/>
                <a:gd name="T176" fmla="*/ 233 w 233"/>
                <a:gd name="T177" fmla="*/ 287 h 2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3" h="287">
                  <a:moveTo>
                    <a:pt x="164" y="0"/>
                  </a:moveTo>
                  <a:lnTo>
                    <a:pt x="233" y="0"/>
                  </a:lnTo>
                  <a:lnTo>
                    <a:pt x="233" y="14"/>
                  </a:lnTo>
                  <a:lnTo>
                    <a:pt x="164" y="14"/>
                  </a:lnTo>
                  <a:lnTo>
                    <a:pt x="164" y="0"/>
                  </a:lnTo>
                  <a:close/>
                  <a:moveTo>
                    <a:pt x="164" y="50"/>
                  </a:moveTo>
                  <a:lnTo>
                    <a:pt x="233" y="50"/>
                  </a:lnTo>
                  <a:lnTo>
                    <a:pt x="233" y="248"/>
                  </a:lnTo>
                  <a:lnTo>
                    <a:pt x="232" y="256"/>
                  </a:lnTo>
                  <a:lnTo>
                    <a:pt x="229" y="263"/>
                  </a:lnTo>
                  <a:lnTo>
                    <a:pt x="226" y="270"/>
                  </a:lnTo>
                  <a:lnTo>
                    <a:pt x="221" y="275"/>
                  </a:lnTo>
                  <a:lnTo>
                    <a:pt x="216" y="280"/>
                  </a:lnTo>
                  <a:lnTo>
                    <a:pt x="209" y="285"/>
                  </a:lnTo>
                  <a:lnTo>
                    <a:pt x="202" y="286"/>
                  </a:lnTo>
                  <a:lnTo>
                    <a:pt x="194" y="287"/>
                  </a:lnTo>
                  <a:lnTo>
                    <a:pt x="164" y="287"/>
                  </a:lnTo>
                  <a:lnTo>
                    <a:pt x="164" y="226"/>
                  </a:lnTo>
                  <a:lnTo>
                    <a:pt x="168" y="225"/>
                  </a:lnTo>
                  <a:lnTo>
                    <a:pt x="174" y="222"/>
                  </a:lnTo>
                  <a:lnTo>
                    <a:pt x="179" y="218"/>
                  </a:lnTo>
                  <a:lnTo>
                    <a:pt x="183" y="213"/>
                  </a:lnTo>
                  <a:lnTo>
                    <a:pt x="187" y="207"/>
                  </a:lnTo>
                  <a:lnTo>
                    <a:pt x="191" y="199"/>
                  </a:lnTo>
                  <a:lnTo>
                    <a:pt x="194" y="191"/>
                  </a:lnTo>
                  <a:lnTo>
                    <a:pt x="195" y="183"/>
                  </a:lnTo>
                  <a:lnTo>
                    <a:pt x="195" y="175"/>
                  </a:lnTo>
                  <a:lnTo>
                    <a:pt x="195" y="163"/>
                  </a:lnTo>
                  <a:lnTo>
                    <a:pt x="194" y="157"/>
                  </a:lnTo>
                  <a:lnTo>
                    <a:pt x="191" y="155"/>
                  </a:lnTo>
                  <a:lnTo>
                    <a:pt x="189" y="151"/>
                  </a:lnTo>
                  <a:lnTo>
                    <a:pt x="186" y="149"/>
                  </a:lnTo>
                  <a:lnTo>
                    <a:pt x="182" y="148"/>
                  </a:lnTo>
                  <a:lnTo>
                    <a:pt x="178" y="148"/>
                  </a:lnTo>
                  <a:lnTo>
                    <a:pt x="171" y="149"/>
                  </a:lnTo>
                  <a:lnTo>
                    <a:pt x="164" y="152"/>
                  </a:lnTo>
                  <a:lnTo>
                    <a:pt x="172" y="117"/>
                  </a:lnTo>
                  <a:lnTo>
                    <a:pt x="164" y="118"/>
                  </a:lnTo>
                  <a:lnTo>
                    <a:pt x="164" y="50"/>
                  </a:lnTo>
                  <a:close/>
                  <a:moveTo>
                    <a:pt x="164" y="211"/>
                  </a:moveTo>
                  <a:lnTo>
                    <a:pt x="164" y="211"/>
                  </a:lnTo>
                  <a:lnTo>
                    <a:pt x="167" y="210"/>
                  </a:lnTo>
                  <a:lnTo>
                    <a:pt x="170" y="207"/>
                  </a:lnTo>
                  <a:lnTo>
                    <a:pt x="175" y="199"/>
                  </a:lnTo>
                  <a:lnTo>
                    <a:pt x="179" y="187"/>
                  </a:lnTo>
                  <a:lnTo>
                    <a:pt x="180" y="175"/>
                  </a:lnTo>
                  <a:lnTo>
                    <a:pt x="179" y="165"/>
                  </a:lnTo>
                  <a:lnTo>
                    <a:pt x="178" y="163"/>
                  </a:lnTo>
                  <a:lnTo>
                    <a:pt x="175" y="160"/>
                  </a:lnTo>
                  <a:lnTo>
                    <a:pt x="172" y="159"/>
                  </a:lnTo>
                  <a:lnTo>
                    <a:pt x="167" y="159"/>
                  </a:lnTo>
                  <a:lnTo>
                    <a:pt x="164" y="160"/>
                  </a:lnTo>
                  <a:lnTo>
                    <a:pt x="164" y="211"/>
                  </a:lnTo>
                  <a:close/>
                  <a:moveTo>
                    <a:pt x="133" y="0"/>
                  </a:moveTo>
                  <a:lnTo>
                    <a:pt x="164" y="0"/>
                  </a:lnTo>
                  <a:lnTo>
                    <a:pt x="164" y="14"/>
                  </a:lnTo>
                  <a:lnTo>
                    <a:pt x="133" y="14"/>
                  </a:lnTo>
                  <a:lnTo>
                    <a:pt x="133" y="0"/>
                  </a:lnTo>
                  <a:close/>
                  <a:moveTo>
                    <a:pt x="133" y="50"/>
                  </a:moveTo>
                  <a:lnTo>
                    <a:pt x="164" y="50"/>
                  </a:lnTo>
                  <a:lnTo>
                    <a:pt x="164" y="118"/>
                  </a:lnTo>
                  <a:lnTo>
                    <a:pt x="149" y="119"/>
                  </a:lnTo>
                  <a:lnTo>
                    <a:pt x="133" y="192"/>
                  </a:lnTo>
                  <a:lnTo>
                    <a:pt x="133" y="122"/>
                  </a:lnTo>
                  <a:lnTo>
                    <a:pt x="136" y="111"/>
                  </a:lnTo>
                  <a:lnTo>
                    <a:pt x="133" y="110"/>
                  </a:lnTo>
                  <a:lnTo>
                    <a:pt x="133" y="50"/>
                  </a:lnTo>
                  <a:close/>
                  <a:moveTo>
                    <a:pt x="164" y="287"/>
                  </a:moveTo>
                  <a:lnTo>
                    <a:pt x="133" y="287"/>
                  </a:lnTo>
                  <a:lnTo>
                    <a:pt x="133" y="218"/>
                  </a:lnTo>
                  <a:lnTo>
                    <a:pt x="137" y="222"/>
                  </a:lnTo>
                  <a:lnTo>
                    <a:pt x="140" y="224"/>
                  </a:lnTo>
                  <a:lnTo>
                    <a:pt x="143" y="226"/>
                  </a:lnTo>
                  <a:lnTo>
                    <a:pt x="152" y="228"/>
                  </a:lnTo>
                  <a:lnTo>
                    <a:pt x="164" y="226"/>
                  </a:lnTo>
                  <a:lnTo>
                    <a:pt x="164" y="287"/>
                  </a:lnTo>
                  <a:close/>
                  <a:moveTo>
                    <a:pt x="164" y="160"/>
                  </a:moveTo>
                  <a:lnTo>
                    <a:pt x="164" y="160"/>
                  </a:lnTo>
                  <a:lnTo>
                    <a:pt x="163" y="161"/>
                  </a:lnTo>
                  <a:lnTo>
                    <a:pt x="153" y="201"/>
                  </a:lnTo>
                  <a:lnTo>
                    <a:pt x="153" y="205"/>
                  </a:lnTo>
                  <a:lnTo>
                    <a:pt x="153" y="207"/>
                  </a:lnTo>
                  <a:lnTo>
                    <a:pt x="156" y="210"/>
                  </a:lnTo>
                  <a:lnTo>
                    <a:pt x="159" y="211"/>
                  </a:lnTo>
                  <a:lnTo>
                    <a:pt x="161" y="211"/>
                  </a:lnTo>
                  <a:lnTo>
                    <a:pt x="164" y="211"/>
                  </a:lnTo>
                  <a:lnTo>
                    <a:pt x="164" y="160"/>
                  </a:lnTo>
                  <a:close/>
                  <a:moveTo>
                    <a:pt x="96" y="0"/>
                  </a:moveTo>
                  <a:lnTo>
                    <a:pt x="133" y="0"/>
                  </a:lnTo>
                  <a:lnTo>
                    <a:pt x="133" y="14"/>
                  </a:lnTo>
                  <a:lnTo>
                    <a:pt x="96" y="14"/>
                  </a:lnTo>
                  <a:lnTo>
                    <a:pt x="96" y="0"/>
                  </a:lnTo>
                  <a:close/>
                  <a:moveTo>
                    <a:pt x="96" y="50"/>
                  </a:moveTo>
                  <a:lnTo>
                    <a:pt x="133" y="50"/>
                  </a:lnTo>
                  <a:lnTo>
                    <a:pt x="133" y="110"/>
                  </a:lnTo>
                  <a:lnTo>
                    <a:pt x="124" y="109"/>
                  </a:lnTo>
                  <a:lnTo>
                    <a:pt x="117" y="110"/>
                  </a:lnTo>
                  <a:lnTo>
                    <a:pt x="110" y="111"/>
                  </a:lnTo>
                  <a:lnTo>
                    <a:pt x="103" y="115"/>
                  </a:lnTo>
                  <a:lnTo>
                    <a:pt x="96" y="121"/>
                  </a:lnTo>
                  <a:lnTo>
                    <a:pt x="96" y="50"/>
                  </a:lnTo>
                  <a:close/>
                  <a:moveTo>
                    <a:pt x="133" y="287"/>
                  </a:moveTo>
                  <a:lnTo>
                    <a:pt x="96" y="287"/>
                  </a:lnTo>
                  <a:lnTo>
                    <a:pt x="96" y="226"/>
                  </a:lnTo>
                  <a:lnTo>
                    <a:pt x="111" y="226"/>
                  </a:lnTo>
                  <a:lnTo>
                    <a:pt x="133" y="122"/>
                  </a:lnTo>
                  <a:lnTo>
                    <a:pt x="133" y="192"/>
                  </a:lnTo>
                  <a:lnTo>
                    <a:pt x="132" y="198"/>
                  </a:lnTo>
                  <a:lnTo>
                    <a:pt x="132" y="207"/>
                  </a:lnTo>
                  <a:lnTo>
                    <a:pt x="132" y="213"/>
                  </a:lnTo>
                  <a:lnTo>
                    <a:pt x="133" y="218"/>
                  </a:lnTo>
                  <a:lnTo>
                    <a:pt x="133" y="287"/>
                  </a:lnTo>
                  <a:close/>
                  <a:moveTo>
                    <a:pt x="96" y="186"/>
                  </a:moveTo>
                  <a:lnTo>
                    <a:pt x="101" y="169"/>
                  </a:lnTo>
                  <a:lnTo>
                    <a:pt x="96" y="168"/>
                  </a:lnTo>
                  <a:lnTo>
                    <a:pt x="96" y="186"/>
                  </a:lnTo>
                  <a:close/>
                  <a:moveTo>
                    <a:pt x="96" y="160"/>
                  </a:moveTo>
                  <a:lnTo>
                    <a:pt x="96" y="160"/>
                  </a:lnTo>
                  <a:lnTo>
                    <a:pt x="102" y="163"/>
                  </a:lnTo>
                  <a:lnTo>
                    <a:pt x="111" y="119"/>
                  </a:lnTo>
                  <a:lnTo>
                    <a:pt x="105" y="125"/>
                  </a:lnTo>
                  <a:lnTo>
                    <a:pt x="96" y="133"/>
                  </a:lnTo>
                  <a:lnTo>
                    <a:pt x="96" y="160"/>
                  </a:lnTo>
                  <a:close/>
                  <a:moveTo>
                    <a:pt x="82" y="0"/>
                  </a:moveTo>
                  <a:lnTo>
                    <a:pt x="96" y="0"/>
                  </a:lnTo>
                  <a:lnTo>
                    <a:pt x="96" y="14"/>
                  </a:lnTo>
                  <a:lnTo>
                    <a:pt x="82" y="14"/>
                  </a:lnTo>
                  <a:lnTo>
                    <a:pt x="82" y="0"/>
                  </a:lnTo>
                  <a:close/>
                  <a:moveTo>
                    <a:pt x="82" y="50"/>
                  </a:moveTo>
                  <a:lnTo>
                    <a:pt x="96" y="50"/>
                  </a:lnTo>
                  <a:lnTo>
                    <a:pt x="96" y="121"/>
                  </a:lnTo>
                  <a:lnTo>
                    <a:pt x="96" y="122"/>
                  </a:lnTo>
                  <a:lnTo>
                    <a:pt x="82" y="137"/>
                  </a:lnTo>
                  <a:lnTo>
                    <a:pt x="82" y="50"/>
                  </a:lnTo>
                  <a:close/>
                  <a:moveTo>
                    <a:pt x="96" y="287"/>
                  </a:moveTo>
                  <a:lnTo>
                    <a:pt x="82" y="287"/>
                  </a:lnTo>
                  <a:lnTo>
                    <a:pt x="82" y="164"/>
                  </a:lnTo>
                  <a:lnTo>
                    <a:pt x="90" y="165"/>
                  </a:lnTo>
                  <a:lnTo>
                    <a:pt x="96" y="168"/>
                  </a:lnTo>
                  <a:lnTo>
                    <a:pt x="96" y="186"/>
                  </a:lnTo>
                  <a:lnTo>
                    <a:pt x="88" y="226"/>
                  </a:lnTo>
                  <a:lnTo>
                    <a:pt x="96" y="226"/>
                  </a:lnTo>
                  <a:lnTo>
                    <a:pt x="96" y="287"/>
                  </a:lnTo>
                  <a:close/>
                  <a:moveTo>
                    <a:pt x="96" y="133"/>
                  </a:moveTo>
                  <a:lnTo>
                    <a:pt x="96" y="133"/>
                  </a:lnTo>
                  <a:lnTo>
                    <a:pt x="90" y="144"/>
                  </a:lnTo>
                  <a:lnTo>
                    <a:pt x="83" y="157"/>
                  </a:lnTo>
                  <a:lnTo>
                    <a:pt x="96" y="160"/>
                  </a:lnTo>
                  <a:lnTo>
                    <a:pt x="96" y="133"/>
                  </a:lnTo>
                  <a:close/>
                  <a:moveTo>
                    <a:pt x="40" y="0"/>
                  </a:moveTo>
                  <a:lnTo>
                    <a:pt x="82" y="0"/>
                  </a:lnTo>
                  <a:lnTo>
                    <a:pt x="82" y="14"/>
                  </a:lnTo>
                  <a:lnTo>
                    <a:pt x="36" y="14"/>
                  </a:lnTo>
                  <a:lnTo>
                    <a:pt x="27" y="15"/>
                  </a:lnTo>
                  <a:lnTo>
                    <a:pt x="22" y="19"/>
                  </a:lnTo>
                  <a:lnTo>
                    <a:pt x="18" y="25"/>
                  </a:lnTo>
                  <a:lnTo>
                    <a:pt x="17" y="31"/>
                  </a:lnTo>
                  <a:lnTo>
                    <a:pt x="18" y="39"/>
                  </a:lnTo>
                  <a:lnTo>
                    <a:pt x="22" y="45"/>
                  </a:lnTo>
                  <a:lnTo>
                    <a:pt x="27" y="49"/>
                  </a:lnTo>
                  <a:lnTo>
                    <a:pt x="36" y="50"/>
                  </a:lnTo>
                  <a:lnTo>
                    <a:pt x="82" y="50"/>
                  </a:lnTo>
                  <a:lnTo>
                    <a:pt x="82" y="137"/>
                  </a:lnTo>
                  <a:lnTo>
                    <a:pt x="69" y="155"/>
                  </a:lnTo>
                  <a:lnTo>
                    <a:pt x="61" y="155"/>
                  </a:lnTo>
                  <a:lnTo>
                    <a:pt x="48" y="156"/>
                  </a:lnTo>
                  <a:lnTo>
                    <a:pt x="42" y="157"/>
                  </a:lnTo>
                  <a:lnTo>
                    <a:pt x="38" y="160"/>
                  </a:lnTo>
                  <a:lnTo>
                    <a:pt x="34" y="163"/>
                  </a:lnTo>
                  <a:lnTo>
                    <a:pt x="31" y="167"/>
                  </a:lnTo>
                  <a:lnTo>
                    <a:pt x="29" y="169"/>
                  </a:lnTo>
                  <a:lnTo>
                    <a:pt x="29" y="174"/>
                  </a:lnTo>
                  <a:lnTo>
                    <a:pt x="29" y="178"/>
                  </a:lnTo>
                  <a:lnTo>
                    <a:pt x="31" y="180"/>
                  </a:lnTo>
                  <a:lnTo>
                    <a:pt x="34" y="182"/>
                  </a:lnTo>
                  <a:lnTo>
                    <a:pt x="40" y="183"/>
                  </a:lnTo>
                  <a:lnTo>
                    <a:pt x="42" y="183"/>
                  </a:lnTo>
                  <a:lnTo>
                    <a:pt x="45" y="182"/>
                  </a:lnTo>
                  <a:lnTo>
                    <a:pt x="46" y="179"/>
                  </a:lnTo>
                  <a:lnTo>
                    <a:pt x="48" y="178"/>
                  </a:lnTo>
                  <a:lnTo>
                    <a:pt x="46" y="174"/>
                  </a:lnTo>
                  <a:lnTo>
                    <a:pt x="45" y="172"/>
                  </a:lnTo>
                  <a:lnTo>
                    <a:pt x="48" y="168"/>
                  </a:lnTo>
                  <a:lnTo>
                    <a:pt x="52" y="165"/>
                  </a:lnTo>
                  <a:lnTo>
                    <a:pt x="57" y="164"/>
                  </a:lnTo>
                  <a:lnTo>
                    <a:pt x="64" y="164"/>
                  </a:lnTo>
                  <a:lnTo>
                    <a:pt x="54" y="182"/>
                  </a:lnTo>
                  <a:lnTo>
                    <a:pt x="48" y="195"/>
                  </a:lnTo>
                  <a:lnTo>
                    <a:pt x="44" y="207"/>
                  </a:lnTo>
                  <a:lnTo>
                    <a:pt x="41" y="218"/>
                  </a:lnTo>
                  <a:lnTo>
                    <a:pt x="41" y="228"/>
                  </a:lnTo>
                  <a:lnTo>
                    <a:pt x="41" y="233"/>
                  </a:lnTo>
                  <a:lnTo>
                    <a:pt x="42" y="237"/>
                  </a:lnTo>
                  <a:lnTo>
                    <a:pt x="45" y="240"/>
                  </a:lnTo>
                  <a:lnTo>
                    <a:pt x="49" y="243"/>
                  </a:lnTo>
                  <a:lnTo>
                    <a:pt x="53" y="244"/>
                  </a:lnTo>
                  <a:lnTo>
                    <a:pt x="61" y="244"/>
                  </a:lnTo>
                  <a:lnTo>
                    <a:pt x="60" y="240"/>
                  </a:lnTo>
                  <a:lnTo>
                    <a:pt x="60" y="236"/>
                  </a:lnTo>
                  <a:lnTo>
                    <a:pt x="61" y="221"/>
                  </a:lnTo>
                  <a:lnTo>
                    <a:pt x="64" y="207"/>
                  </a:lnTo>
                  <a:lnTo>
                    <a:pt x="68" y="194"/>
                  </a:lnTo>
                  <a:lnTo>
                    <a:pt x="73" y="179"/>
                  </a:lnTo>
                  <a:lnTo>
                    <a:pt x="80" y="164"/>
                  </a:lnTo>
                  <a:lnTo>
                    <a:pt x="82" y="164"/>
                  </a:lnTo>
                  <a:lnTo>
                    <a:pt x="82" y="287"/>
                  </a:lnTo>
                  <a:lnTo>
                    <a:pt x="40" y="287"/>
                  </a:lnTo>
                  <a:lnTo>
                    <a:pt x="31" y="286"/>
                  </a:lnTo>
                  <a:lnTo>
                    <a:pt x="25" y="285"/>
                  </a:lnTo>
                  <a:lnTo>
                    <a:pt x="18" y="280"/>
                  </a:lnTo>
                  <a:lnTo>
                    <a:pt x="13" y="275"/>
                  </a:lnTo>
                  <a:lnTo>
                    <a:pt x="7" y="270"/>
                  </a:lnTo>
                  <a:lnTo>
                    <a:pt x="4" y="263"/>
                  </a:lnTo>
                  <a:lnTo>
                    <a:pt x="2" y="256"/>
                  </a:lnTo>
                  <a:lnTo>
                    <a:pt x="0" y="248"/>
                  </a:lnTo>
                  <a:lnTo>
                    <a:pt x="0" y="39"/>
                  </a:lnTo>
                  <a:lnTo>
                    <a:pt x="2" y="31"/>
                  </a:lnTo>
                  <a:lnTo>
                    <a:pt x="4" y="25"/>
                  </a:lnTo>
                  <a:lnTo>
                    <a:pt x="7" y="18"/>
                  </a:lnTo>
                  <a:lnTo>
                    <a:pt x="13" y="12"/>
                  </a:lnTo>
                  <a:lnTo>
                    <a:pt x="18" y="7"/>
                  </a:lnTo>
                  <a:lnTo>
                    <a:pt x="25" y="4"/>
                  </a:lnTo>
                  <a:lnTo>
                    <a:pt x="31" y="2"/>
                  </a:lnTo>
                  <a:lnTo>
                    <a:pt x="40" y="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38" name="Freeform 171"/>
            <p:cNvSpPr>
              <a:spLocks noEditPoints="1" noChangeArrowheads="1"/>
            </p:cNvSpPr>
            <p:nvPr/>
          </p:nvSpPr>
          <p:spPr bwMode="auto">
            <a:xfrm>
              <a:off x="4202467" y="1371863"/>
              <a:ext cx="368349" cy="378399"/>
            </a:xfrm>
            <a:custGeom>
              <a:avLst/>
              <a:gdLst>
                <a:gd name="T0" fmla="*/ 2147483647 w 354"/>
                <a:gd name="T1" fmla="*/ 2147483647 h 356"/>
                <a:gd name="T2" fmla="*/ 2147483647 w 354"/>
                <a:gd name="T3" fmla="*/ 2147483647 h 356"/>
                <a:gd name="T4" fmla="*/ 2147483647 w 354"/>
                <a:gd name="T5" fmla="*/ 2147483647 h 356"/>
                <a:gd name="T6" fmla="*/ 2147483647 w 354"/>
                <a:gd name="T7" fmla="*/ 2147483647 h 356"/>
                <a:gd name="T8" fmla="*/ 2147483647 w 354"/>
                <a:gd name="T9" fmla="*/ 2147483647 h 356"/>
                <a:gd name="T10" fmla="*/ 2147483647 w 354"/>
                <a:gd name="T11" fmla="*/ 2147483647 h 356"/>
                <a:gd name="T12" fmla="*/ 2147483647 w 354"/>
                <a:gd name="T13" fmla="*/ 2147483647 h 356"/>
                <a:gd name="T14" fmla="*/ 2147483647 w 354"/>
                <a:gd name="T15" fmla="*/ 2147483647 h 356"/>
                <a:gd name="T16" fmla="*/ 2147483647 w 354"/>
                <a:gd name="T17" fmla="*/ 2147483647 h 356"/>
                <a:gd name="T18" fmla="*/ 2147483647 w 354"/>
                <a:gd name="T19" fmla="*/ 2147483647 h 356"/>
                <a:gd name="T20" fmla="*/ 2147483647 w 354"/>
                <a:gd name="T21" fmla="*/ 2147483647 h 356"/>
                <a:gd name="T22" fmla="*/ 2147483647 w 354"/>
                <a:gd name="T23" fmla="*/ 2147483647 h 356"/>
                <a:gd name="T24" fmla="*/ 2147483647 w 354"/>
                <a:gd name="T25" fmla="*/ 2147483647 h 356"/>
                <a:gd name="T26" fmla="*/ 2147483647 w 354"/>
                <a:gd name="T27" fmla="*/ 2147483647 h 356"/>
                <a:gd name="T28" fmla="*/ 2147483647 w 354"/>
                <a:gd name="T29" fmla="*/ 2147483647 h 356"/>
                <a:gd name="T30" fmla="*/ 2147483647 w 354"/>
                <a:gd name="T31" fmla="*/ 2147483647 h 356"/>
                <a:gd name="T32" fmla="*/ 2147483647 w 354"/>
                <a:gd name="T33" fmla="*/ 2147483647 h 356"/>
                <a:gd name="T34" fmla="*/ 2147483647 w 354"/>
                <a:gd name="T35" fmla="*/ 2147483647 h 356"/>
                <a:gd name="T36" fmla="*/ 2147483647 w 354"/>
                <a:gd name="T37" fmla="*/ 2147483647 h 356"/>
                <a:gd name="T38" fmla="*/ 2147483647 w 354"/>
                <a:gd name="T39" fmla="*/ 2147483647 h 356"/>
                <a:gd name="T40" fmla="*/ 2147483647 w 354"/>
                <a:gd name="T41" fmla="*/ 2147483647 h 356"/>
                <a:gd name="T42" fmla="*/ 2147483647 w 354"/>
                <a:gd name="T43" fmla="*/ 2147483647 h 356"/>
                <a:gd name="T44" fmla="*/ 2147483647 w 354"/>
                <a:gd name="T45" fmla="*/ 2147483647 h 356"/>
                <a:gd name="T46" fmla="*/ 2147483647 w 354"/>
                <a:gd name="T47" fmla="*/ 2147483647 h 356"/>
                <a:gd name="T48" fmla="*/ 2147483647 w 354"/>
                <a:gd name="T49" fmla="*/ 2147483647 h 356"/>
                <a:gd name="T50" fmla="*/ 2147483647 w 354"/>
                <a:gd name="T51" fmla="*/ 2147483647 h 356"/>
                <a:gd name="T52" fmla="*/ 2147483647 w 354"/>
                <a:gd name="T53" fmla="*/ 2147483647 h 356"/>
                <a:gd name="T54" fmla="*/ 2147483647 w 354"/>
                <a:gd name="T55" fmla="*/ 2147483647 h 356"/>
                <a:gd name="T56" fmla="*/ 2147483647 w 354"/>
                <a:gd name="T57" fmla="*/ 2147483647 h 356"/>
                <a:gd name="T58" fmla="*/ 2147483647 w 354"/>
                <a:gd name="T59" fmla="*/ 2147483647 h 356"/>
                <a:gd name="T60" fmla="*/ 2147483647 w 354"/>
                <a:gd name="T61" fmla="*/ 2147483647 h 356"/>
                <a:gd name="T62" fmla="*/ 2147483647 w 354"/>
                <a:gd name="T63" fmla="*/ 2147483647 h 356"/>
                <a:gd name="T64" fmla="*/ 2147483647 w 354"/>
                <a:gd name="T65" fmla="*/ 2147483647 h 356"/>
                <a:gd name="T66" fmla="*/ 2147483647 w 354"/>
                <a:gd name="T67" fmla="*/ 2147483647 h 356"/>
                <a:gd name="T68" fmla="*/ 2147483647 w 354"/>
                <a:gd name="T69" fmla="*/ 2147483647 h 356"/>
                <a:gd name="T70" fmla="*/ 2147483647 w 354"/>
                <a:gd name="T71" fmla="*/ 2147483647 h 356"/>
                <a:gd name="T72" fmla="*/ 2147483647 w 354"/>
                <a:gd name="T73" fmla="*/ 2147483647 h 356"/>
                <a:gd name="T74" fmla="*/ 2147483647 w 354"/>
                <a:gd name="T75" fmla="*/ 2147483647 h 356"/>
                <a:gd name="T76" fmla="*/ 2147483647 w 354"/>
                <a:gd name="T77" fmla="*/ 2147483647 h 356"/>
                <a:gd name="T78" fmla="*/ 2147483647 w 354"/>
                <a:gd name="T79" fmla="*/ 2147483647 h 356"/>
                <a:gd name="T80" fmla="*/ 2147483647 w 354"/>
                <a:gd name="T81" fmla="*/ 2147483647 h 356"/>
                <a:gd name="T82" fmla="*/ 2147483647 w 354"/>
                <a:gd name="T83" fmla="*/ 2147483647 h 356"/>
                <a:gd name="T84" fmla="*/ 2147483647 w 354"/>
                <a:gd name="T85" fmla="*/ 2147483647 h 356"/>
                <a:gd name="T86" fmla="*/ 2147483647 w 354"/>
                <a:gd name="T87" fmla="*/ 2147483647 h 356"/>
                <a:gd name="T88" fmla="*/ 2147483647 w 354"/>
                <a:gd name="T89" fmla="*/ 2147483647 h 356"/>
                <a:gd name="T90" fmla="*/ 2147483647 w 354"/>
                <a:gd name="T91" fmla="*/ 2147483647 h 356"/>
                <a:gd name="T92" fmla="*/ 2147483647 w 354"/>
                <a:gd name="T93" fmla="*/ 2147483647 h 356"/>
                <a:gd name="T94" fmla="*/ 2147483647 w 354"/>
                <a:gd name="T95" fmla="*/ 2147483647 h 356"/>
                <a:gd name="T96" fmla="*/ 2147483647 w 354"/>
                <a:gd name="T97" fmla="*/ 2147483647 h 356"/>
                <a:gd name="T98" fmla="*/ 2147483647 w 354"/>
                <a:gd name="T99" fmla="*/ 2147483647 h 356"/>
                <a:gd name="T100" fmla="*/ 2147483647 w 354"/>
                <a:gd name="T101" fmla="*/ 2147483647 h 356"/>
                <a:gd name="T102" fmla="*/ 2147483647 w 354"/>
                <a:gd name="T103" fmla="*/ 2147483647 h 356"/>
                <a:gd name="T104" fmla="*/ 2147483647 w 354"/>
                <a:gd name="T105" fmla="*/ 2147483647 h 356"/>
                <a:gd name="T106" fmla="*/ 2147483647 w 354"/>
                <a:gd name="T107" fmla="*/ 2147483647 h 356"/>
                <a:gd name="T108" fmla="*/ 2147483647 w 354"/>
                <a:gd name="T109" fmla="*/ 2147483647 h 356"/>
                <a:gd name="T110" fmla="*/ 2147483647 w 354"/>
                <a:gd name="T111" fmla="*/ 2147483647 h 356"/>
                <a:gd name="T112" fmla="*/ 2147483647 w 354"/>
                <a:gd name="T113" fmla="*/ 2147483647 h 356"/>
                <a:gd name="T114" fmla="*/ 2147483647 w 354"/>
                <a:gd name="T115" fmla="*/ 2147483647 h 356"/>
                <a:gd name="T116" fmla="*/ 2147483647 w 354"/>
                <a:gd name="T117" fmla="*/ 2147483647 h 356"/>
                <a:gd name="T118" fmla="*/ 2147483647 w 354"/>
                <a:gd name="T119" fmla="*/ 2147483647 h 356"/>
                <a:gd name="T120" fmla="*/ 0 w 354"/>
                <a:gd name="T121" fmla="*/ 2147483647 h 356"/>
                <a:gd name="T122" fmla="*/ 2147483647 w 354"/>
                <a:gd name="T123" fmla="*/ 2147483647 h 356"/>
                <a:gd name="T124" fmla="*/ 2147483647 w 354"/>
                <a:gd name="T125" fmla="*/ 2147483647 h 35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4"/>
                <a:gd name="T190" fmla="*/ 0 h 356"/>
                <a:gd name="T191" fmla="*/ 354 w 354"/>
                <a:gd name="T192" fmla="*/ 356 h 35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4" h="356">
                  <a:moveTo>
                    <a:pt x="337" y="299"/>
                  </a:moveTo>
                  <a:lnTo>
                    <a:pt x="337" y="210"/>
                  </a:lnTo>
                  <a:lnTo>
                    <a:pt x="340" y="215"/>
                  </a:lnTo>
                  <a:lnTo>
                    <a:pt x="341" y="222"/>
                  </a:lnTo>
                  <a:lnTo>
                    <a:pt x="341" y="299"/>
                  </a:lnTo>
                  <a:lnTo>
                    <a:pt x="337" y="299"/>
                  </a:lnTo>
                  <a:close/>
                  <a:moveTo>
                    <a:pt x="337" y="154"/>
                  </a:moveTo>
                  <a:lnTo>
                    <a:pt x="337" y="96"/>
                  </a:lnTo>
                  <a:lnTo>
                    <a:pt x="339" y="95"/>
                  </a:lnTo>
                  <a:lnTo>
                    <a:pt x="348" y="91"/>
                  </a:lnTo>
                  <a:lnTo>
                    <a:pt x="350" y="91"/>
                  </a:lnTo>
                  <a:lnTo>
                    <a:pt x="352" y="91"/>
                  </a:lnTo>
                  <a:lnTo>
                    <a:pt x="354" y="93"/>
                  </a:lnTo>
                  <a:lnTo>
                    <a:pt x="354" y="95"/>
                  </a:lnTo>
                  <a:lnTo>
                    <a:pt x="354" y="142"/>
                  </a:lnTo>
                  <a:lnTo>
                    <a:pt x="352" y="147"/>
                  </a:lnTo>
                  <a:lnTo>
                    <a:pt x="350" y="149"/>
                  </a:lnTo>
                  <a:lnTo>
                    <a:pt x="348" y="150"/>
                  </a:lnTo>
                  <a:lnTo>
                    <a:pt x="339" y="154"/>
                  </a:lnTo>
                  <a:lnTo>
                    <a:pt x="337" y="154"/>
                  </a:lnTo>
                  <a:close/>
                  <a:moveTo>
                    <a:pt x="337" y="96"/>
                  </a:moveTo>
                  <a:lnTo>
                    <a:pt x="337" y="154"/>
                  </a:lnTo>
                  <a:lnTo>
                    <a:pt x="335" y="153"/>
                  </a:lnTo>
                  <a:lnTo>
                    <a:pt x="333" y="150"/>
                  </a:lnTo>
                  <a:lnTo>
                    <a:pt x="333" y="103"/>
                  </a:lnTo>
                  <a:lnTo>
                    <a:pt x="335" y="99"/>
                  </a:lnTo>
                  <a:lnTo>
                    <a:pt x="337" y="96"/>
                  </a:lnTo>
                  <a:close/>
                  <a:moveTo>
                    <a:pt x="337" y="210"/>
                  </a:moveTo>
                  <a:lnTo>
                    <a:pt x="337" y="210"/>
                  </a:lnTo>
                  <a:lnTo>
                    <a:pt x="333" y="206"/>
                  </a:lnTo>
                  <a:lnTo>
                    <a:pt x="329" y="202"/>
                  </a:lnTo>
                  <a:lnTo>
                    <a:pt x="324" y="199"/>
                  </a:lnTo>
                  <a:lnTo>
                    <a:pt x="317" y="199"/>
                  </a:lnTo>
                  <a:lnTo>
                    <a:pt x="317" y="68"/>
                  </a:lnTo>
                  <a:lnTo>
                    <a:pt x="283" y="68"/>
                  </a:lnTo>
                  <a:lnTo>
                    <a:pt x="283" y="221"/>
                  </a:lnTo>
                  <a:lnTo>
                    <a:pt x="289" y="221"/>
                  </a:lnTo>
                  <a:lnTo>
                    <a:pt x="293" y="222"/>
                  </a:lnTo>
                  <a:lnTo>
                    <a:pt x="297" y="225"/>
                  </a:lnTo>
                  <a:lnTo>
                    <a:pt x="299" y="227"/>
                  </a:lnTo>
                  <a:lnTo>
                    <a:pt x="302" y="230"/>
                  </a:lnTo>
                  <a:lnTo>
                    <a:pt x="305" y="234"/>
                  </a:lnTo>
                  <a:lnTo>
                    <a:pt x="306" y="239"/>
                  </a:lnTo>
                  <a:lnTo>
                    <a:pt x="306" y="244"/>
                  </a:lnTo>
                  <a:lnTo>
                    <a:pt x="306" y="248"/>
                  </a:lnTo>
                  <a:lnTo>
                    <a:pt x="305" y="253"/>
                  </a:lnTo>
                  <a:lnTo>
                    <a:pt x="302" y="257"/>
                  </a:lnTo>
                  <a:lnTo>
                    <a:pt x="299" y="260"/>
                  </a:lnTo>
                  <a:lnTo>
                    <a:pt x="297" y="262"/>
                  </a:lnTo>
                  <a:lnTo>
                    <a:pt x="293" y="265"/>
                  </a:lnTo>
                  <a:lnTo>
                    <a:pt x="289" y="267"/>
                  </a:lnTo>
                  <a:lnTo>
                    <a:pt x="283" y="267"/>
                  </a:lnTo>
                  <a:lnTo>
                    <a:pt x="283" y="299"/>
                  </a:lnTo>
                  <a:lnTo>
                    <a:pt x="337" y="299"/>
                  </a:lnTo>
                  <a:lnTo>
                    <a:pt x="337" y="210"/>
                  </a:lnTo>
                  <a:close/>
                  <a:moveTo>
                    <a:pt x="283" y="356"/>
                  </a:moveTo>
                  <a:lnTo>
                    <a:pt x="283" y="314"/>
                  </a:lnTo>
                  <a:lnTo>
                    <a:pt x="306" y="314"/>
                  </a:lnTo>
                  <a:lnTo>
                    <a:pt x="306" y="338"/>
                  </a:lnTo>
                  <a:lnTo>
                    <a:pt x="305" y="345"/>
                  </a:lnTo>
                  <a:lnTo>
                    <a:pt x="301" y="350"/>
                  </a:lnTo>
                  <a:lnTo>
                    <a:pt x="295" y="355"/>
                  </a:lnTo>
                  <a:lnTo>
                    <a:pt x="289" y="356"/>
                  </a:lnTo>
                  <a:lnTo>
                    <a:pt x="283" y="356"/>
                  </a:lnTo>
                  <a:close/>
                  <a:moveTo>
                    <a:pt x="283" y="59"/>
                  </a:moveTo>
                  <a:lnTo>
                    <a:pt x="283" y="20"/>
                  </a:lnTo>
                  <a:lnTo>
                    <a:pt x="298" y="30"/>
                  </a:lnTo>
                  <a:lnTo>
                    <a:pt x="309" y="38"/>
                  </a:lnTo>
                  <a:lnTo>
                    <a:pt x="313" y="43"/>
                  </a:lnTo>
                  <a:lnTo>
                    <a:pt x="316" y="49"/>
                  </a:lnTo>
                  <a:lnTo>
                    <a:pt x="317" y="54"/>
                  </a:lnTo>
                  <a:lnTo>
                    <a:pt x="317" y="59"/>
                  </a:lnTo>
                  <a:lnTo>
                    <a:pt x="283" y="59"/>
                  </a:lnTo>
                  <a:close/>
                  <a:moveTo>
                    <a:pt x="283" y="20"/>
                  </a:moveTo>
                  <a:lnTo>
                    <a:pt x="283" y="59"/>
                  </a:lnTo>
                  <a:lnTo>
                    <a:pt x="263" y="59"/>
                  </a:lnTo>
                  <a:lnTo>
                    <a:pt x="263" y="50"/>
                  </a:lnTo>
                  <a:lnTo>
                    <a:pt x="268" y="50"/>
                  </a:lnTo>
                  <a:lnTo>
                    <a:pt x="271" y="47"/>
                  </a:lnTo>
                  <a:lnTo>
                    <a:pt x="274" y="43"/>
                  </a:lnTo>
                  <a:lnTo>
                    <a:pt x="275" y="39"/>
                  </a:lnTo>
                  <a:lnTo>
                    <a:pt x="274" y="35"/>
                  </a:lnTo>
                  <a:lnTo>
                    <a:pt x="271" y="31"/>
                  </a:lnTo>
                  <a:lnTo>
                    <a:pt x="268" y="28"/>
                  </a:lnTo>
                  <a:lnTo>
                    <a:pt x="263" y="28"/>
                  </a:lnTo>
                  <a:lnTo>
                    <a:pt x="263" y="12"/>
                  </a:lnTo>
                  <a:lnTo>
                    <a:pt x="283" y="20"/>
                  </a:lnTo>
                  <a:close/>
                  <a:moveTo>
                    <a:pt x="283" y="68"/>
                  </a:moveTo>
                  <a:lnTo>
                    <a:pt x="283" y="221"/>
                  </a:lnTo>
                  <a:lnTo>
                    <a:pt x="278" y="221"/>
                  </a:lnTo>
                  <a:lnTo>
                    <a:pt x="272" y="223"/>
                  </a:lnTo>
                  <a:lnTo>
                    <a:pt x="267" y="227"/>
                  </a:lnTo>
                  <a:lnTo>
                    <a:pt x="263" y="231"/>
                  </a:lnTo>
                  <a:lnTo>
                    <a:pt x="263" y="162"/>
                  </a:lnTo>
                  <a:lnTo>
                    <a:pt x="272" y="162"/>
                  </a:lnTo>
                  <a:lnTo>
                    <a:pt x="272" y="96"/>
                  </a:lnTo>
                  <a:lnTo>
                    <a:pt x="263" y="96"/>
                  </a:lnTo>
                  <a:lnTo>
                    <a:pt x="263" y="68"/>
                  </a:lnTo>
                  <a:lnTo>
                    <a:pt x="283" y="68"/>
                  </a:lnTo>
                  <a:close/>
                  <a:moveTo>
                    <a:pt x="283" y="267"/>
                  </a:moveTo>
                  <a:lnTo>
                    <a:pt x="283" y="299"/>
                  </a:lnTo>
                  <a:lnTo>
                    <a:pt x="263" y="299"/>
                  </a:lnTo>
                  <a:lnTo>
                    <a:pt x="263" y="256"/>
                  </a:lnTo>
                  <a:lnTo>
                    <a:pt x="267" y="260"/>
                  </a:lnTo>
                  <a:lnTo>
                    <a:pt x="272" y="264"/>
                  </a:lnTo>
                  <a:lnTo>
                    <a:pt x="278" y="267"/>
                  </a:lnTo>
                  <a:lnTo>
                    <a:pt x="283" y="267"/>
                  </a:lnTo>
                  <a:close/>
                  <a:moveTo>
                    <a:pt x="283" y="314"/>
                  </a:moveTo>
                  <a:lnTo>
                    <a:pt x="283" y="356"/>
                  </a:lnTo>
                  <a:lnTo>
                    <a:pt x="278" y="356"/>
                  </a:lnTo>
                  <a:lnTo>
                    <a:pt x="274" y="356"/>
                  </a:lnTo>
                  <a:lnTo>
                    <a:pt x="270" y="353"/>
                  </a:lnTo>
                  <a:lnTo>
                    <a:pt x="267" y="352"/>
                  </a:lnTo>
                  <a:lnTo>
                    <a:pt x="263" y="348"/>
                  </a:lnTo>
                  <a:lnTo>
                    <a:pt x="263" y="314"/>
                  </a:lnTo>
                  <a:lnTo>
                    <a:pt x="283" y="314"/>
                  </a:lnTo>
                  <a:close/>
                  <a:moveTo>
                    <a:pt x="263" y="12"/>
                  </a:moveTo>
                  <a:lnTo>
                    <a:pt x="263" y="28"/>
                  </a:lnTo>
                  <a:lnTo>
                    <a:pt x="259" y="28"/>
                  </a:lnTo>
                  <a:lnTo>
                    <a:pt x="256" y="31"/>
                  </a:lnTo>
                  <a:lnTo>
                    <a:pt x="253" y="35"/>
                  </a:lnTo>
                  <a:lnTo>
                    <a:pt x="252" y="39"/>
                  </a:lnTo>
                  <a:lnTo>
                    <a:pt x="253" y="43"/>
                  </a:lnTo>
                  <a:lnTo>
                    <a:pt x="256" y="47"/>
                  </a:lnTo>
                  <a:lnTo>
                    <a:pt x="259" y="50"/>
                  </a:lnTo>
                  <a:lnTo>
                    <a:pt x="263" y="50"/>
                  </a:lnTo>
                  <a:lnTo>
                    <a:pt x="263" y="59"/>
                  </a:lnTo>
                  <a:lnTo>
                    <a:pt x="228" y="59"/>
                  </a:lnTo>
                  <a:lnTo>
                    <a:pt x="228" y="50"/>
                  </a:lnTo>
                  <a:lnTo>
                    <a:pt x="230" y="50"/>
                  </a:lnTo>
                  <a:lnTo>
                    <a:pt x="236" y="50"/>
                  </a:lnTo>
                  <a:lnTo>
                    <a:pt x="238" y="47"/>
                  </a:lnTo>
                  <a:lnTo>
                    <a:pt x="241" y="43"/>
                  </a:lnTo>
                  <a:lnTo>
                    <a:pt x="243" y="39"/>
                  </a:lnTo>
                  <a:lnTo>
                    <a:pt x="241" y="35"/>
                  </a:lnTo>
                  <a:lnTo>
                    <a:pt x="238" y="31"/>
                  </a:lnTo>
                  <a:lnTo>
                    <a:pt x="236" y="28"/>
                  </a:lnTo>
                  <a:lnTo>
                    <a:pt x="230" y="28"/>
                  </a:lnTo>
                  <a:lnTo>
                    <a:pt x="228" y="28"/>
                  </a:lnTo>
                  <a:lnTo>
                    <a:pt x="228" y="4"/>
                  </a:lnTo>
                  <a:lnTo>
                    <a:pt x="247" y="8"/>
                  </a:lnTo>
                  <a:lnTo>
                    <a:pt x="263" y="12"/>
                  </a:lnTo>
                  <a:close/>
                  <a:moveTo>
                    <a:pt x="263" y="68"/>
                  </a:moveTo>
                  <a:lnTo>
                    <a:pt x="263" y="96"/>
                  </a:lnTo>
                  <a:lnTo>
                    <a:pt x="228" y="96"/>
                  </a:lnTo>
                  <a:lnTo>
                    <a:pt x="228" y="68"/>
                  </a:lnTo>
                  <a:lnTo>
                    <a:pt x="263" y="68"/>
                  </a:lnTo>
                  <a:close/>
                  <a:moveTo>
                    <a:pt x="263" y="162"/>
                  </a:moveTo>
                  <a:lnTo>
                    <a:pt x="263" y="231"/>
                  </a:lnTo>
                  <a:lnTo>
                    <a:pt x="262" y="237"/>
                  </a:lnTo>
                  <a:lnTo>
                    <a:pt x="260" y="244"/>
                  </a:lnTo>
                  <a:lnTo>
                    <a:pt x="262" y="250"/>
                  </a:lnTo>
                  <a:lnTo>
                    <a:pt x="263" y="256"/>
                  </a:lnTo>
                  <a:lnTo>
                    <a:pt x="263" y="299"/>
                  </a:lnTo>
                  <a:lnTo>
                    <a:pt x="228" y="299"/>
                  </a:lnTo>
                  <a:lnTo>
                    <a:pt x="228" y="269"/>
                  </a:lnTo>
                  <a:lnTo>
                    <a:pt x="229" y="269"/>
                  </a:lnTo>
                  <a:lnTo>
                    <a:pt x="229" y="253"/>
                  </a:lnTo>
                  <a:lnTo>
                    <a:pt x="228" y="253"/>
                  </a:lnTo>
                  <a:lnTo>
                    <a:pt x="228" y="242"/>
                  </a:lnTo>
                  <a:lnTo>
                    <a:pt x="229" y="242"/>
                  </a:lnTo>
                  <a:lnTo>
                    <a:pt x="229" y="227"/>
                  </a:lnTo>
                  <a:lnTo>
                    <a:pt x="228" y="227"/>
                  </a:lnTo>
                  <a:lnTo>
                    <a:pt x="228" y="216"/>
                  </a:lnTo>
                  <a:lnTo>
                    <a:pt x="229" y="216"/>
                  </a:lnTo>
                  <a:lnTo>
                    <a:pt x="229" y="200"/>
                  </a:lnTo>
                  <a:lnTo>
                    <a:pt x="228" y="200"/>
                  </a:lnTo>
                  <a:lnTo>
                    <a:pt x="228" y="162"/>
                  </a:lnTo>
                  <a:lnTo>
                    <a:pt x="263" y="162"/>
                  </a:lnTo>
                  <a:close/>
                  <a:moveTo>
                    <a:pt x="263" y="314"/>
                  </a:moveTo>
                  <a:lnTo>
                    <a:pt x="263" y="348"/>
                  </a:lnTo>
                  <a:lnTo>
                    <a:pt x="262" y="344"/>
                  </a:lnTo>
                  <a:lnTo>
                    <a:pt x="260" y="338"/>
                  </a:lnTo>
                  <a:lnTo>
                    <a:pt x="260" y="314"/>
                  </a:lnTo>
                  <a:lnTo>
                    <a:pt x="263" y="314"/>
                  </a:lnTo>
                  <a:close/>
                  <a:moveTo>
                    <a:pt x="228" y="4"/>
                  </a:moveTo>
                  <a:lnTo>
                    <a:pt x="228" y="28"/>
                  </a:lnTo>
                  <a:lnTo>
                    <a:pt x="225" y="30"/>
                  </a:lnTo>
                  <a:lnTo>
                    <a:pt x="222" y="32"/>
                  </a:lnTo>
                  <a:lnTo>
                    <a:pt x="221" y="35"/>
                  </a:lnTo>
                  <a:lnTo>
                    <a:pt x="220" y="39"/>
                  </a:lnTo>
                  <a:lnTo>
                    <a:pt x="221" y="43"/>
                  </a:lnTo>
                  <a:lnTo>
                    <a:pt x="222" y="46"/>
                  </a:lnTo>
                  <a:lnTo>
                    <a:pt x="225" y="49"/>
                  </a:lnTo>
                  <a:lnTo>
                    <a:pt x="228" y="50"/>
                  </a:lnTo>
                  <a:lnTo>
                    <a:pt x="228" y="59"/>
                  </a:lnTo>
                  <a:lnTo>
                    <a:pt x="179" y="59"/>
                  </a:lnTo>
                  <a:lnTo>
                    <a:pt x="179" y="0"/>
                  </a:lnTo>
                  <a:lnTo>
                    <a:pt x="203" y="1"/>
                  </a:lnTo>
                  <a:lnTo>
                    <a:pt x="228" y="4"/>
                  </a:lnTo>
                  <a:close/>
                  <a:moveTo>
                    <a:pt x="228" y="68"/>
                  </a:moveTo>
                  <a:lnTo>
                    <a:pt x="228" y="96"/>
                  </a:lnTo>
                  <a:lnTo>
                    <a:pt x="183" y="96"/>
                  </a:lnTo>
                  <a:lnTo>
                    <a:pt x="183" y="162"/>
                  </a:lnTo>
                  <a:lnTo>
                    <a:pt x="228" y="162"/>
                  </a:lnTo>
                  <a:lnTo>
                    <a:pt x="228" y="200"/>
                  </a:lnTo>
                  <a:lnTo>
                    <a:pt x="179" y="200"/>
                  </a:lnTo>
                  <a:lnTo>
                    <a:pt x="179" y="68"/>
                  </a:lnTo>
                  <a:lnTo>
                    <a:pt x="228" y="68"/>
                  </a:lnTo>
                  <a:close/>
                  <a:moveTo>
                    <a:pt x="228" y="216"/>
                  </a:moveTo>
                  <a:lnTo>
                    <a:pt x="228" y="227"/>
                  </a:lnTo>
                  <a:lnTo>
                    <a:pt x="179" y="227"/>
                  </a:lnTo>
                  <a:lnTo>
                    <a:pt x="179" y="216"/>
                  </a:lnTo>
                  <a:lnTo>
                    <a:pt x="228" y="216"/>
                  </a:lnTo>
                  <a:close/>
                  <a:moveTo>
                    <a:pt x="228" y="242"/>
                  </a:moveTo>
                  <a:lnTo>
                    <a:pt x="228" y="253"/>
                  </a:lnTo>
                  <a:lnTo>
                    <a:pt x="179" y="253"/>
                  </a:lnTo>
                  <a:lnTo>
                    <a:pt x="179" y="242"/>
                  </a:lnTo>
                  <a:lnTo>
                    <a:pt x="228" y="242"/>
                  </a:lnTo>
                  <a:close/>
                  <a:moveTo>
                    <a:pt x="228" y="269"/>
                  </a:moveTo>
                  <a:lnTo>
                    <a:pt x="228" y="299"/>
                  </a:lnTo>
                  <a:lnTo>
                    <a:pt x="179" y="299"/>
                  </a:lnTo>
                  <a:lnTo>
                    <a:pt x="179" y="269"/>
                  </a:lnTo>
                  <a:lnTo>
                    <a:pt x="228" y="269"/>
                  </a:lnTo>
                  <a:close/>
                  <a:moveTo>
                    <a:pt x="126" y="50"/>
                  </a:moveTo>
                  <a:lnTo>
                    <a:pt x="126" y="50"/>
                  </a:lnTo>
                  <a:lnTo>
                    <a:pt x="129" y="49"/>
                  </a:lnTo>
                  <a:lnTo>
                    <a:pt x="132" y="46"/>
                  </a:lnTo>
                  <a:lnTo>
                    <a:pt x="133" y="43"/>
                  </a:lnTo>
                  <a:lnTo>
                    <a:pt x="134" y="39"/>
                  </a:lnTo>
                  <a:lnTo>
                    <a:pt x="133" y="35"/>
                  </a:lnTo>
                  <a:lnTo>
                    <a:pt x="132" y="32"/>
                  </a:lnTo>
                  <a:lnTo>
                    <a:pt x="129" y="30"/>
                  </a:lnTo>
                  <a:lnTo>
                    <a:pt x="126" y="28"/>
                  </a:lnTo>
                  <a:lnTo>
                    <a:pt x="126" y="4"/>
                  </a:lnTo>
                  <a:lnTo>
                    <a:pt x="150" y="1"/>
                  </a:lnTo>
                  <a:lnTo>
                    <a:pt x="176" y="0"/>
                  </a:lnTo>
                  <a:lnTo>
                    <a:pt x="179" y="0"/>
                  </a:lnTo>
                  <a:lnTo>
                    <a:pt x="179" y="59"/>
                  </a:lnTo>
                  <a:lnTo>
                    <a:pt x="126" y="59"/>
                  </a:lnTo>
                  <a:lnTo>
                    <a:pt x="126" y="50"/>
                  </a:lnTo>
                  <a:close/>
                  <a:moveTo>
                    <a:pt x="179" y="68"/>
                  </a:moveTo>
                  <a:lnTo>
                    <a:pt x="179" y="200"/>
                  </a:lnTo>
                  <a:lnTo>
                    <a:pt x="127" y="200"/>
                  </a:lnTo>
                  <a:lnTo>
                    <a:pt x="127" y="216"/>
                  </a:lnTo>
                  <a:lnTo>
                    <a:pt x="179" y="216"/>
                  </a:lnTo>
                  <a:lnTo>
                    <a:pt x="179" y="227"/>
                  </a:lnTo>
                  <a:lnTo>
                    <a:pt x="127" y="227"/>
                  </a:lnTo>
                  <a:lnTo>
                    <a:pt x="127" y="242"/>
                  </a:lnTo>
                  <a:lnTo>
                    <a:pt x="179" y="242"/>
                  </a:lnTo>
                  <a:lnTo>
                    <a:pt x="179" y="253"/>
                  </a:lnTo>
                  <a:lnTo>
                    <a:pt x="127" y="253"/>
                  </a:lnTo>
                  <a:lnTo>
                    <a:pt x="127" y="269"/>
                  </a:lnTo>
                  <a:lnTo>
                    <a:pt x="179" y="269"/>
                  </a:lnTo>
                  <a:lnTo>
                    <a:pt x="179" y="299"/>
                  </a:lnTo>
                  <a:lnTo>
                    <a:pt x="126" y="299"/>
                  </a:lnTo>
                  <a:lnTo>
                    <a:pt x="126" y="162"/>
                  </a:lnTo>
                  <a:lnTo>
                    <a:pt x="171" y="162"/>
                  </a:lnTo>
                  <a:lnTo>
                    <a:pt x="171" y="96"/>
                  </a:lnTo>
                  <a:lnTo>
                    <a:pt x="126" y="96"/>
                  </a:lnTo>
                  <a:lnTo>
                    <a:pt x="126" y="68"/>
                  </a:lnTo>
                  <a:lnTo>
                    <a:pt x="179" y="68"/>
                  </a:lnTo>
                  <a:close/>
                  <a:moveTo>
                    <a:pt x="123" y="28"/>
                  </a:moveTo>
                  <a:lnTo>
                    <a:pt x="123" y="28"/>
                  </a:lnTo>
                  <a:lnTo>
                    <a:pt x="118" y="28"/>
                  </a:lnTo>
                  <a:lnTo>
                    <a:pt x="115" y="31"/>
                  </a:lnTo>
                  <a:lnTo>
                    <a:pt x="113" y="35"/>
                  </a:lnTo>
                  <a:lnTo>
                    <a:pt x="111" y="39"/>
                  </a:lnTo>
                  <a:lnTo>
                    <a:pt x="113" y="43"/>
                  </a:lnTo>
                  <a:lnTo>
                    <a:pt x="115" y="47"/>
                  </a:lnTo>
                  <a:lnTo>
                    <a:pt x="118" y="50"/>
                  </a:lnTo>
                  <a:lnTo>
                    <a:pt x="123" y="50"/>
                  </a:lnTo>
                  <a:lnTo>
                    <a:pt x="126" y="50"/>
                  </a:lnTo>
                  <a:lnTo>
                    <a:pt x="126" y="59"/>
                  </a:lnTo>
                  <a:lnTo>
                    <a:pt x="90" y="59"/>
                  </a:lnTo>
                  <a:lnTo>
                    <a:pt x="90" y="50"/>
                  </a:lnTo>
                  <a:lnTo>
                    <a:pt x="95" y="50"/>
                  </a:lnTo>
                  <a:lnTo>
                    <a:pt x="98" y="47"/>
                  </a:lnTo>
                  <a:lnTo>
                    <a:pt x="100" y="43"/>
                  </a:lnTo>
                  <a:lnTo>
                    <a:pt x="102" y="39"/>
                  </a:lnTo>
                  <a:lnTo>
                    <a:pt x="100" y="35"/>
                  </a:lnTo>
                  <a:lnTo>
                    <a:pt x="98" y="31"/>
                  </a:lnTo>
                  <a:lnTo>
                    <a:pt x="95" y="28"/>
                  </a:lnTo>
                  <a:lnTo>
                    <a:pt x="90" y="28"/>
                  </a:lnTo>
                  <a:lnTo>
                    <a:pt x="90" y="12"/>
                  </a:lnTo>
                  <a:lnTo>
                    <a:pt x="107" y="8"/>
                  </a:lnTo>
                  <a:lnTo>
                    <a:pt x="126" y="4"/>
                  </a:lnTo>
                  <a:lnTo>
                    <a:pt x="126" y="28"/>
                  </a:lnTo>
                  <a:lnTo>
                    <a:pt x="123" y="28"/>
                  </a:lnTo>
                  <a:close/>
                  <a:moveTo>
                    <a:pt x="126" y="68"/>
                  </a:moveTo>
                  <a:lnTo>
                    <a:pt x="126" y="96"/>
                  </a:lnTo>
                  <a:lnTo>
                    <a:pt x="90" y="96"/>
                  </a:lnTo>
                  <a:lnTo>
                    <a:pt x="90" y="68"/>
                  </a:lnTo>
                  <a:lnTo>
                    <a:pt x="126" y="68"/>
                  </a:lnTo>
                  <a:close/>
                  <a:moveTo>
                    <a:pt x="126" y="162"/>
                  </a:moveTo>
                  <a:lnTo>
                    <a:pt x="126" y="299"/>
                  </a:lnTo>
                  <a:lnTo>
                    <a:pt x="90" y="299"/>
                  </a:lnTo>
                  <a:lnTo>
                    <a:pt x="90" y="256"/>
                  </a:lnTo>
                  <a:lnTo>
                    <a:pt x="92" y="250"/>
                  </a:lnTo>
                  <a:lnTo>
                    <a:pt x="94" y="244"/>
                  </a:lnTo>
                  <a:lnTo>
                    <a:pt x="92" y="237"/>
                  </a:lnTo>
                  <a:lnTo>
                    <a:pt x="90" y="231"/>
                  </a:lnTo>
                  <a:lnTo>
                    <a:pt x="90" y="162"/>
                  </a:lnTo>
                  <a:lnTo>
                    <a:pt x="126" y="162"/>
                  </a:lnTo>
                  <a:close/>
                  <a:moveTo>
                    <a:pt x="90" y="348"/>
                  </a:moveTo>
                  <a:lnTo>
                    <a:pt x="90" y="314"/>
                  </a:lnTo>
                  <a:lnTo>
                    <a:pt x="94" y="314"/>
                  </a:lnTo>
                  <a:lnTo>
                    <a:pt x="94" y="338"/>
                  </a:lnTo>
                  <a:lnTo>
                    <a:pt x="92" y="344"/>
                  </a:lnTo>
                  <a:lnTo>
                    <a:pt x="90" y="348"/>
                  </a:lnTo>
                  <a:close/>
                  <a:moveTo>
                    <a:pt x="90" y="12"/>
                  </a:moveTo>
                  <a:lnTo>
                    <a:pt x="90" y="28"/>
                  </a:lnTo>
                  <a:lnTo>
                    <a:pt x="85" y="28"/>
                  </a:lnTo>
                  <a:lnTo>
                    <a:pt x="83" y="31"/>
                  </a:lnTo>
                  <a:lnTo>
                    <a:pt x="80" y="35"/>
                  </a:lnTo>
                  <a:lnTo>
                    <a:pt x="79" y="39"/>
                  </a:lnTo>
                  <a:lnTo>
                    <a:pt x="80" y="43"/>
                  </a:lnTo>
                  <a:lnTo>
                    <a:pt x="83" y="47"/>
                  </a:lnTo>
                  <a:lnTo>
                    <a:pt x="85" y="50"/>
                  </a:lnTo>
                  <a:lnTo>
                    <a:pt x="90" y="50"/>
                  </a:lnTo>
                  <a:lnTo>
                    <a:pt x="90" y="59"/>
                  </a:lnTo>
                  <a:lnTo>
                    <a:pt x="71" y="59"/>
                  </a:lnTo>
                  <a:lnTo>
                    <a:pt x="71" y="20"/>
                  </a:lnTo>
                  <a:lnTo>
                    <a:pt x="90" y="12"/>
                  </a:lnTo>
                  <a:close/>
                  <a:moveTo>
                    <a:pt x="90" y="68"/>
                  </a:moveTo>
                  <a:lnTo>
                    <a:pt x="90" y="96"/>
                  </a:lnTo>
                  <a:lnTo>
                    <a:pt x="81" y="96"/>
                  </a:lnTo>
                  <a:lnTo>
                    <a:pt x="81" y="162"/>
                  </a:lnTo>
                  <a:lnTo>
                    <a:pt x="90" y="162"/>
                  </a:lnTo>
                  <a:lnTo>
                    <a:pt x="90" y="231"/>
                  </a:lnTo>
                  <a:lnTo>
                    <a:pt x="87" y="227"/>
                  </a:lnTo>
                  <a:lnTo>
                    <a:pt x="81" y="223"/>
                  </a:lnTo>
                  <a:lnTo>
                    <a:pt x="76" y="221"/>
                  </a:lnTo>
                  <a:lnTo>
                    <a:pt x="71" y="221"/>
                  </a:lnTo>
                  <a:lnTo>
                    <a:pt x="71" y="68"/>
                  </a:lnTo>
                  <a:lnTo>
                    <a:pt x="90" y="68"/>
                  </a:lnTo>
                  <a:close/>
                  <a:moveTo>
                    <a:pt x="90" y="256"/>
                  </a:moveTo>
                  <a:lnTo>
                    <a:pt x="90" y="299"/>
                  </a:lnTo>
                  <a:lnTo>
                    <a:pt x="71" y="299"/>
                  </a:lnTo>
                  <a:lnTo>
                    <a:pt x="71" y="267"/>
                  </a:lnTo>
                  <a:lnTo>
                    <a:pt x="76" y="267"/>
                  </a:lnTo>
                  <a:lnTo>
                    <a:pt x="81" y="264"/>
                  </a:lnTo>
                  <a:lnTo>
                    <a:pt x="87" y="260"/>
                  </a:lnTo>
                  <a:lnTo>
                    <a:pt x="90" y="256"/>
                  </a:lnTo>
                  <a:close/>
                  <a:moveTo>
                    <a:pt x="90" y="314"/>
                  </a:moveTo>
                  <a:lnTo>
                    <a:pt x="90" y="348"/>
                  </a:lnTo>
                  <a:lnTo>
                    <a:pt x="87" y="352"/>
                  </a:lnTo>
                  <a:lnTo>
                    <a:pt x="84" y="353"/>
                  </a:lnTo>
                  <a:lnTo>
                    <a:pt x="80" y="356"/>
                  </a:lnTo>
                  <a:lnTo>
                    <a:pt x="75" y="356"/>
                  </a:lnTo>
                  <a:lnTo>
                    <a:pt x="71" y="356"/>
                  </a:lnTo>
                  <a:lnTo>
                    <a:pt x="71" y="314"/>
                  </a:lnTo>
                  <a:lnTo>
                    <a:pt x="90" y="314"/>
                  </a:lnTo>
                  <a:close/>
                  <a:moveTo>
                    <a:pt x="71" y="20"/>
                  </a:moveTo>
                  <a:lnTo>
                    <a:pt x="71" y="59"/>
                  </a:lnTo>
                  <a:lnTo>
                    <a:pt x="37" y="59"/>
                  </a:lnTo>
                  <a:lnTo>
                    <a:pt x="37" y="54"/>
                  </a:lnTo>
                  <a:lnTo>
                    <a:pt x="38" y="49"/>
                  </a:lnTo>
                  <a:lnTo>
                    <a:pt x="41" y="43"/>
                  </a:lnTo>
                  <a:lnTo>
                    <a:pt x="45" y="38"/>
                  </a:lnTo>
                  <a:lnTo>
                    <a:pt x="56" y="30"/>
                  </a:lnTo>
                  <a:lnTo>
                    <a:pt x="71" y="20"/>
                  </a:lnTo>
                  <a:close/>
                  <a:moveTo>
                    <a:pt x="71" y="68"/>
                  </a:moveTo>
                  <a:lnTo>
                    <a:pt x="71" y="221"/>
                  </a:lnTo>
                  <a:lnTo>
                    <a:pt x="65" y="221"/>
                  </a:lnTo>
                  <a:lnTo>
                    <a:pt x="61" y="222"/>
                  </a:lnTo>
                  <a:lnTo>
                    <a:pt x="57" y="225"/>
                  </a:lnTo>
                  <a:lnTo>
                    <a:pt x="54" y="227"/>
                  </a:lnTo>
                  <a:lnTo>
                    <a:pt x="50" y="230"/>
                  </a:lnTo>
                  <a:lnTo>
                    <a:pt x="49" y="234"/>
                  </a:lnTo>
                  <a:lnTo>
                    <a:pt x="48" y="239"/>
                  </a:lnTo>
                  <a:lnTo>
                    <a:pt x="48" y="244"/>
                  </a:lnTo>
                  <a:lnTo>
                    <a:pt x="48" y="248"/>
                  </a:lnTo>
                  <a:lnTo>
                    <a:pt x="49" y="253"/>
                  </a:lnTo>
                  <a:lnTo>
                    <a:pt x="50" y="257"/>
                  </a:lnTo>
                  <a:lnTo>
                    <a:pt x="54" y="260"/>
                  </a:lnTo>
                  <a:lnTo>
                    <a:pt x="57" y="262"/>
                  </a:lnTo>
                  <a:lnTo>
                    <a:pt x="61" y="265"/>
                  </a:lnTo>
                  <a:lnTo>
                    <a:pt x="65" y="267"/>
                  </a:lnTo>
                  <a:lnTo>
                    <a:pt x="71" y="267"/>
                  </a:lnTo>
                  <a:lnTo>
                    <a:pt x="71" y="299"/>
                  </a:lnTo>
                  <a:lnTo>
                    <a:pt x="16" y="299"/>
                  </a:lnTo>
                  <a:lnTo>
                    <a:pt x="16" y="210"/>
                  </a:lnTo>
                  <a:lnTo>
                    <a:pt x="20" y="206"/>
                  </a:lnTo>
                  <a:lnTo>
                    <a:pt x="25" y="202"/>
                  </a:lnTo>
                  <a:lnTo>
                    <a:pt x="30" y="199"/>
                  </a:lnTo>
                  <a:lnTo>
                    <a:pt x="37" y="199"/>
                  </a:lnTo>
                  <a:lnTo>
                    <a:pt x="37" y="68"/>
                  </a:lnTo>
                  <a:lnTo>
                    <a:pt x="71" y="68"/>
                  </a:lnTo>
                  <a:close/>
                  <a:moveTo>
                    <a:pt x="71" y="314"/>
                  </a:moveTo>
                  <a:lnTo>
                    <a:pt x="71" y="356"/>
                  </a:lnTo>
                  <a:lnTo>
                    <a:pt x="65" y="356"/>
                  </a:lnTo>
                  <a:lnTo>
                    <a:pt x="58" y="355"/>
                  </a:lnTo>
                  <a:lnTo>
                    <a:pt x="53" y="350"/>
                  </a:lnTo>
                  <a:lnTo>
                    <a:pt x="49" y="345"/>
                  </a:lnTo>
                  <a:lnTo>
                    <a:pt x="48" y="338"/>
                  </a:lnTo>
                  <a:lnTo>
                    <a:pt x="48" y="314"/>
                  </a:lnTo>
                  <a:lnTo>
                    <a:pt x="71" y="314"/>
                  </a:lnTo>
                  <a:close/>
                  <a:moveTo>
                    <a:pt x="16" y="154"/>
                  </a:moveTo>
                  <a:lnTo>
                    <a:pt x="16" y="154"/>
                  </a:lnTo>
                  <a:lnTo>
                    <a:pt x="19" y="153"/>
                  </a:lnTo>
                  <a:lnTo>
                    <a:pt x="20" y="150"/>
                  </a:lnTo>
                  <a:lnTo>
                    <a:pt x="20" y="103"/>
                  </a:lnTo>
                  <a:lnTo>
                    <a:pt x="19" y="99"/>
                  </a:lnTo>
                  <a:lnTo>
                    <a:pt x="16" y="96"/>
                  </a:lnTo>
                  <a:lnTo>
                    <a:pt x="16" y="154"/>
                  </a:lnTo>
                  <a:close/>
                  <a:moveTo>
                    <a:pt x="16" y="96"/>
                  </a:moveTo>
                  <a:lnTo>
                    <a:pt x="16" y="154"/>
                  </a:lnTo>
                  <a:lnTo>
                    <a:pt x="15" y="154"/>
                  </a:lnTo>
                  <a:lnTo>
                    <a:pt x="6" y="150"/>
                  </a:lnTo>
                  <a:lnTo>
                    <a:pt x="4" y="149"/>
                  </a:lnTo>
                  <a:lnTo>
                    <a:pt x="2" y="147"/>
                  </a:lnTo>
                  <a:lnTo>
                    <a:pt x="0" y="142"/>
                  </a:lnTo>
                  <a:lnTo>
                    <a:pt x="0" y="95"/>
                  </a:lnTo>
                  <a:lnTo>
                    <a:pt x="0" y="93"/>
                  </a:lnTo>
                  <a:lnTo>
                    <a:pt x="2" y="91"/>
                  </a:lnTo>
                  <a:lnTo>
                    <a:pt x="4" y="91"/>
                  </a:lnTo>
                  <a:lnTo>
                    <a:pt x="6" y="91"/>
                  </a:lnTo>
                  <a:lnTo>
                    <a:pt x="15" y="95"/>
                  </a:lnTo>
                  <a:lnTo>
                    <a:pt x="16" y="96"/>
                  </a:lnTo>
                  <a:close/>
                  <a:moveTo>
                    <a:pt x="16" y="210"/>
                  </a:moveTo>
                  <a:lnTo>
                    <a:pt x="16" y="299"/>
                  </a:lnTo>
                  <a:lnTo>
                    <a:pt x="12" y="299"/>
                  </a:lnTo>
                  <a:lnTo>
                    <a:pt x="12" y="222"/>
                  </a:lnTo>
                  <a:lnTo>
                    <a:pt x="14" y="215"/>
                  </a:lnTo>
                  <a:lnTo>
                    <a:pt x="16" y="21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39" name="Freeform 172"/>
            <p:cNvSpPr>
              <a:spLocks noEditPoints="1" noChangeArrowheads="1"/>
            </p:cNvSpPr>
            <p:nvPr/>
          </p:nvSpPr>
          <p:spPr bwMode="auto">
            <a:xfrm>
              <a:off x="4475086" y="1857617"/>
              <a:ext cx="415173" cy="323127"/>
            </a:xfrm>
            <a:custGeom>
              <a:avLst/>
              <a:gdLst>
                <a:gd name="T0" fmla="*/ 2147483647 w 399"/>
                <a:gd name="T1" fmla="*/ 2147483647 h 304"/>
                <a:gd name="T2" fmla="*/ 2147483647 w 399"/>
                <a:gd name="T3" fmla="*/ 2147483647 h 304"/>
                <a:gd name="T4" fmla="*/ 2147483647 w 399"/>
                <a:gd name="T5" fmla="*/ 2147483647 h 304"/>
                <a:gd name="T6" fmla="*/ 2147483647 w 399"/>
                <a:gd name="T7" fmla="*/ 2147483647 h 304"/>
                <a:gd name="T8" fmla="*/ 2147483647 w 399"/>
                <a:gd name="T9" fmla="*/ 2147483647 h 304"/>
                <a:gd name="T10" fmla="*/ 2147483647 w 399"/>
                <a:gd name="T11" fmla="*/ 2147483647 h 304"/>
                <a:gd name="T12" fmla="*/ 2147483647 w 399"/>
                <a:gd name="T13" fmla="*/ 2147483647 h 304"/>
                <a:gd name="T14" fmla="*/ 2147483647 w 399"/>
                <a:gd name="T15" fmla="*/ 2147483647 h 304"/>
                <a:gd name="T16" fmla="*/ 2147483647 w 399"/>
                <a:gd name="T17" fmla="*/ 2147483647 h 304"/>
                <a:gd name="T18" fmla="*/ 2147483647 w 399"/>
                <a:gd name="T19" fmla="*/ 2147483647 h 304"/>
                <a:gd name="T20" fmla="*/ 2147483647 w 399"/>
                <a:gd name="T21" fmla="*/ 2147483647 h 304"/>
                <a:gd name="T22" fmla="*/ 2147483647 w 399"/>
                <a:gd name="T23" fmla="*/ 2147483647 h 304"/>
                <a:gd name="T24" fmla="*/ 2147483647 w 399"/>
                <a:gd name="T25" fmla="*/ 2147483647 h 304"/>
                <a:gd name="T26" fmla="*/ 2147483647 w 399"/>
                <a:gd name="T27" fmla="*/ 2147483647 h 304"/>
                <a:gd name="T28" fmla="*/ 2147483647 w 399"/>
                <a:gd name="T29" fmla="*/ 2147483647 h 304"/>
                <a:gd name="T30" fmla="*/ 2147483647 w 399"/>
                <a:gd name="T31" fmla="*/ 2147483647 h 304"/>
                <a:gd name="T32" fmla="*/ 2147483647 w 399"/>
                <a:gd name="T33" fmla="*/ 2147483647 h 304"/>
                <a:gd name="T34" fmla="*/ 2147483647 w 399"/>
                <a:gd name="T35" fmla="*/ 2147483647 h 304"/>
                <a:gd name="T36" fmla="*/ 2147483647 w 399"/>
                <a:gd name="T37" fmla="*/ 0 h 304"/>
                <a:gd name="T38" fmla="*/ 2147483647 w 399"/>
                <a:gd name="T39" fmla="*/ 2147483647 h 304"/>
                <a:gd name="T40" fmla="*/ 2147483647 w 399"/>
                <a:gd name="T41" fmla="*/ 2147483647 h 304"/>
                <a:gd name="T42" fmla="*/ 2147483647 w 399"/>
                <a:gd name="T43" fmla="*/ 2147483647 h 304"/>
                <a:gd name="T44" fmla="*/ 2147483647 w 399"/>
                <a:gd name="T45" fmla="*/ 2147483647 h 304"/>
                <a:gd name="T46" fmla="*/ 2147483647 w 399"/>
                <a:gd name="T47" fmla="*/ 2147483647 h 304"/>
                <a:gd name="T48" fmla="*/ 2147483647 w 399"/>
                <a:gd name="T49" fmla="*/ 2147483647 h 304"/>
                <a:gd name="T50" fmla="*/ 2147483647 w 399"/>
                <a:gd name="T51" fmla="*/ 2147483647 h 304"/>
                <a:gd name="T52" fmla="*/ 2147483647 w 399"/>
                <a:gd name="T53" fmla="*/ 2147483647 h 304"/>
                <a:gd name="T54" fmla="*/ 2147483647 w 399"/>
                <a:gd name="T55" fmla="*/ 2147483647 h 304"/>
                <a:gd name="T56" fmla="*/ 2147483647 w 399"/>
                <a:gd name="T57" fmla="*/ 2147483647 h 304"/>
                <a:gd name="T58" fmla="*/ 2147483647 w 399"/>
                <a:gd name="T59" fmla="*/ 2147483647 h 304"/>
                <a:gd name="T60" fmla="*/ 2147483647 w 399"/>
                <a:gd name="T61" fmla="*/ 2147483647 h 304"/>
                <a:gd name="T62" fmla="*/ 2147483647 w 399"/>
                <a:gd name="T63" fmla="*/ 2147483647 h 304"/>
                <a:gd name="T64" fmla="*/ 2147483647 w 399"/>
                <a:gd name="T65" fmla="*/ 2147483647 h 304"/>
                <a:gd name="T66" fmla="*/ 2147483647 w 399"/>
                <a:gd name="T67" fmla="*/ 2147483647 h 304"/>
                <a:gd name="T68" fmla="*/ 2147483647 w 399"/>
                <a:gd name="T69" fmla="*/ 2147483647 h 304"/>
                <a:gd name="T70" fmla="*/ 2147483647 w 399"/>
                <a:gd name="T71" fmla="*/ 2147483647 h 304"/>
                <a:gd name="T72" fmla="*/ 2147483647 w 399"/>
                <a:gd name="T73" fmla="*/ 2147483647 h 304"/>
                <a:gd name="T74" fmla="*/ 2147483647 w 399"/>
                <a:gd name="T75" fmla="*/ 2147483647 h 304"/>
                <a:gd name="T76" fmla="*/ 2147483647 w 399"/>
                <a:gd name="T77" fmla="*/ 2147483647 h 304"/>
                <a:gd name="T78" fmla="*/ 2147483647 w 399"/>
                <a:gd name="T79" fmla="*/ 2147483647 h 304"/>
                <a:gd name="T80" fmla="*/ 2147483647 w 399"/>
                <a:gd name="T81" fmla="*/ 2147483647 h 304"/>
                <a:gd name="T82" fmla="*/ 2147483647 w 399"/>
                <a:gd name="T83" fmla="*/ 2147483647 h 304"/>
                <a:gd name="T84" fmla="*/ 2147483647 w 399"/>
                <a:gd name="T85" fmla="*/ 2147483647 h 304"/>
                <a:gd name="T86" fmla="*/ 0 w 399"/>
                <a:gd name="T87" fmla="*/ 2147483647 h 304"/>
                <a:gd name="T88" fmla="*/ 2147483647 w 399"/>
                <a:gd name="T89" fmla="*/ 2147483647 h 304"/>
                <a:gd name="T90" fmla="*/ 2147483647 w 399"/>
                <a:gd name="T91" fmla="*/ 2147483647 h 304"/>
                <a:gd name="T92" fmla="*/ 2147483647 w 399"/>
                <a:gd name="T93" fmla="*/ 2147483647 h 304"/>
                <a:gd name="T94" fmla="*/ 2147483647 w 399"/>
                <a:gd name="T95" fmla="*/ 2147483647 h 304"/>
                <a:gd name="T96" fmla="*/ 2147483647 w 399"/>
                <a:gd name="T97" fmla="*/ 2147483647 h 304"/>
                <a:gd name="T98" fmla="*/ 2147483647 w 399"/>
                <a:gd name="T99" fmla="*/ 2147483647 h 304"/>
                <a:gd name="T100" fmla="*/ 2147483647 w 399"/>
                <a:gd name="T101" fmla="*/ 2147483647 h 304"/>
                <a:gd name="T102" fmla="*/ 2147483647 w 399"/>
                <a:gd name="T103" fmla="*/ 2147483647 h 304"/>
                <a:gd name="T104" fmla="*/ 2147483647 w 399"/>
                <a:gd name="T105" fmla="*/ 2147483647 h 304"/>
                <a:gd name="T106" fmla="*/ 2147483647 w 399"/>
                <a:gd name="T107" fmla="*/ 2147483647 h 304"/>
                <a:gd name="T108" fmla="*/ 2147483647 w 399"/>
                <a:gd name="T109" fmla="*/ 2147483647 h 304"/>
                <a:gd name="T110" fmla="*/ 2147483647 w 399"/>
                <a:gd name="T111" fmla="*/ 2147483647 h 304"/>
                <a:gd name="T112" fmla="*/ 2147483647 w 399"/>
                <a:gd name="T113" fmla="*/ 2147483647 h 3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99"/>
                <a:gd name="T172" fmla="*/ 0 h 304"/>
                <a:gd name="T173" fmla="*/ 399 w 399"/>
                <a:gd name="T174" fmla="*/ 304 h 3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99" h="304">
                  <a:moveTo>
                    <a:pt x="368" y="304"/>
                  </a:moveTo>
                  <a:lnTo>
                    <a:pt x="368" y="304"/>
                  </a:lnTo>
                  <a:lnTo>
                    <a:pt x="373" y="304"/>
                  </a:lnTo>
                  <a:lnTo>
                    <a:pt x="380" y="302"/>
                  </a:lnTo>
                  <a:lnTo>
                    <a:pt x="385" y="298"/>
                  </a:lnTo>
                  <a:lnTo>
                    <a:pt x="390" y="294"/>
                  </a:lnTo>
                  <a:lnTo>
                    <a:pt x="394" y="290"/>
                  </a:lnTo>
                  <a:lnTo>
                    <a:pt x="396" y="285"/>
                  </a:lnTo>
                  <a:lnTo>
                    <a:pt x="399" y="279"/>
                  </a:lnTo>
                  <a:lnTo>
                    <a:pt x="399" y="273"/>
                  </a:lnTo>
                  <a:lnTo>
                    <a:pt x="399" y="33"/>
                  </a:lnTo>
                  <a:lnTo>
                    <a:pt x="399" y="26"/>
                  </a:lnTo>
                  <a:lnTo>
                    <a:pt x="396" y="21"/>
                  </a:lnTo>
                  <a:lnTo>
                    <a:pt x="394" y="15"/>
                  </a:lnTo>
                  <a:lnTo>
                    <a:pt x="390" y="10"/>
                  </a:lnTo>
                  <a:lnTo>
                    <a:pt x="385" y="6"/>
                  </a:lnTo>
                  <a:lnTo>
                    <a:pt x="380" y="3"/>
                  </a:lnTo>
                  <a:lnTo>
                    <a:pt x="373" y="2"/>
                  </a:lnTo>
                  <a:lnTo>
                    <a:pt x="368" y="0"/>
                  </a:lnTo>
                  <a:lnTo>
                    <a:pt x="304" y="0"/>
                  </a:lnTo>
                  <a:lnTo>
                    <a:pt x="304" y="22"/>
                  </a:lnTo>
                  <a:lnTo>
                    <a:pt x="349" y="22"/>
                  </a:lnTo>
                  <a:lnTo>
                    <a:pt x="354" y="22"/>
                  </a:lnTo>
                  <a:lnTo>
                    <a:pt x="360" y="25"/>
                  </a:lnTo>
                  <a:lnTo>
                    <a:pt x="364" y="26"/>
                  </a:lnTo>
                  <a:lnTo>
                    <a:pt x="368" y="30"/>
                  </a:lnTo>
                  <a:lnTo>
                    <a:pt x="371" y="34"/>
                  </a:lnTo>
                  <a:lnTo>
                    <a:pt x="373" y="38"/>
                  </a:lnTo>
                  <a:lnTo>
                    <a:pt x="375" y="42"/>
                  </a:lnTo>
                  <a:lnTo>
                    <a:pt x="376" y="48"/>
                  </a:lnTo>
                  <a:lnTo>
                    <a:pt x="376" y="256"/>
                  </a:lnTo>
                  <a:lnTo>
                    <a:pt x="375" y="262"/>
                  </a:lnTo>
                  <a:lnTo>
                    <a:pt x="373" y="267"/>
                  </a:lnTo>
                  <a:lnTo>
                    <a:pt x="371" y="271"/>
                  </a:lnTo>
                  <a:lnTo>
                    <a:pt x="368" y="275"/>
                  </a:lnTo>
                  <a:lnTo>
                    <a:pt x="364" y="278"/>
                  </a:lnTo>
                  <a:lnTo>
                    <a:pt x="360" y="281"/>
                  </a:lnTo>
                  <a:lnTo>
                    <a:pt x="354" y="282"/>
                  </a:lnTo>
                  <a:lnTo>
                    <a:pt x="349" y="282"/>
                  </a:lnTo>
                  <a:lnTo>
                    <a:pt x="304" y="282"/>
                  </a:lnTo>
                  <a:lnTo>
                    <a:pt x="304" y="304"/>
                  </a:lnTo>
                  <a:lnTo>
                    <a:pt x="368" y="304"/>
                  </a:lnTo>
                  <a:close/>
                  <a:moveTo>
                    <a:pt x="304" y="264"/>
                  </a:moveTo>
                  <a:lnTo>
                    <a:pt x="304" y="256"/>
                  </a:lnTo>
                  <a:lnTo>
                    <a:pt x="337" y="256"/>
                  </a:lnTo>
                  <a:lnTo>
                    <a:pt x="337" y="243"/>
                  </a:lnTo>
                  <a:lnTo>
                    <a:pt x="304" y="243"/>
                  </a:lnTo>
                  <a:lnTo>
                    <a:pt x="304" y="41"/>
                  </a:lnTo>
                  <a:lnTo>
                    <a:pt x="337" y="41"/>
                  </a:lnTo>
                  <a:lnTo>
                    <a:pt x="341" y="41"/>
                  </a:lnTo>
                  <a:lnTo>
                    <a:pt x="345" y="42"/>
                  </a:lnTo>
                  <a:lnTo>
                    <a:pt x="352" y="46"/>
                  </a:lnTo>
                  <a:lnTo>
                    <a:pt x="357" y="53"/>
                  </a:lnTo>
                  <a:lnTo>
                    <a:pt x="357" y="57"/>
                  </a:lnTo>
                  <a:lnTo>
                    <a:pt x="358" y="61"/>
                  </a:lnTo>
                  <a:lnTo>
                    <a:pt x="358" y="243"/>
                  </a:lnTo>
                  <a:lnTo>
                    <a:pt x="357" y="247"/>
                  </a:lnTo>
                  <a:lnTo>
                    <a:pt x="357" y="251"/>
                  </a:lnTo>
                  <a:lnTo>
                    <a:pt x="352" y="258"/>
                  </a:lnTo>
                  <a:lnTo>
                    <a:pt x="345" y="262"/>
                  </a:lnTo>
                  <a:lnTo>
                    <a:pt x="341" y="263"/>
                  </a:lnTo>
                  <a:lnTo>
                    <a:pt x="337" y="264"/>
                  </a:lnTo>
                  <a:lnTo>
                    <a:pt x="304" y="264"/>
                  </a:lnTo>
                  <a:close/>
                  <a:moveTo>
                    <a:pt x="304" y="0"/>
                  </a:moveTo>
                  <a:lnTo>
                    <a:pt x="254" y="0"/>
                  </a:lnTo>
                  <a:lnTo>
                    <a:pt x="254" y="22"/>
                  </a:lnTo>
                  <a:lnTo>
                    <a:pt x="304" y="22"/>
                  </a:lnTo>
                  <a:lnTo>
                    <a:pt x="304" y="0"/>
                  </a:lnTo>
                  <a:close/>
                  <a:moveTo>
                    <a:pt x="254" y="304"/>
                  </a:moveTo>
                  <a:lnTo>
                    <a:pt x="304" y="304"/>
                  </a:lnTo>
                  <a:lnTo>
                    <a:pt x="304" y="282"/>
                  </a:lnTo>
                  <a:lnTo>
                    <a:pt x="254" y="282"/>
                  </a:lnTo>
                  <a:lnTo>
                    <a:pt x="254" y="304"/>
                  </a:lnTo>
                  <a:close/>
                  <a:moveTo>
                    <a:pt x="304" y="41"/>
                  </a:moveTo>
                  <a:lnTo>
                    <a:pt x="304" y="243"/>
                  </a:lnTo>
                  <a:lnTo>
                    <a:pt x="270" y="243"/>
                  </a:lnTo>
                  <a:lnTo>
                    <a:pt x="270" y="256"/>
                  </a:lnTo>
                  <a:lnTo>
                    <a:pt x="304" y="256"/>
                  </a:lnTo>
                  <a:lnTo>
                    <a:pt x="304" y="264"/>
                  </a:lnTo>
                  <a:lnTo>
                    <a:pt x="254" y="264"/>
                  </a:lnTo>
                  <a:lnTo>
                    <a:pt x="254" y="183"/>
                  </a:lnTo>
                  <a:lnTo>
                    <a:pt x="257" y="183"/>
                  </a:lnTo>
                  <a:lnTo>
                    <a:pt x="265" y="179"/>
                  </a:lnTo>
                  <a:lnTo>
                    <a:pt x="272" y="174"/>
                  </a:lnTo>
                  <a:lnTo>
                    <a:pt x="277" y="167"/>
                  </a:lnTo>
                  <a:lnTo>
                    <a:pt x="281" y="159"/>
                  </a:lnTo>
                  <a:lnTo>
                    <a:pt x="281" y="151"/>
                  </a:lnTo>
                  <a:lnTo>
                    <a:pt x="281" y="143"/>
                  </a:lnTo>
                  <a:lnTo>
                    <a:pt x="278" y="137"/>
                  </a:lnTo>
                  <a:lnTo>
                    <a:pt x="274" y="133"/>
                  </a:lnTo>
                  <a:lnTo>
                    <a:pt x="269" y="130"/>
                  </a:lnTo>
                  <a:lnTo>
                    <a:pt x="262" y="129"/>
                  </a:lnTo>
                  <a:lnTo>
                    <a:pt x="268" y="122"/>
                  </a:lnTo>
                  <a:lnTo>
                    <a:pt x="272" y="116"/>
                  </a:lnTo>
                  <a:lnTo>
                    <a:pt x="273" y="109"/>
                  </a:lnTo>
                  <a:lnTo>
                    <a:pt x="273" y="102"/>
                  </a:lnTo>
                  <a:lnTo>
                    <a:pt x="270" y="97"/>
                  </a:lnTo>
                  <a:lnTo>
                    <a:pt x="264" y="93"/>
                  </a:lnTo>
                  <a:lnTo>
                    <a:pt x="260" y="90"/>
                  </a:lnTo>
                  <a:lnTo>
                    <a:pt x="254" y="90"/>
                  </a:lnTo>
                  <a:lnTo>
                    <a:pt x="254" y="41"/>
                  </a:lnTo>
                  <a:lnTo>
                    <a:pt x="304" y="41"/>
                  </a:lnTo>
                  <a:close/>
                  <a:moveTo>
                    <a:pt x="254" y="175"/>
                  </a:moveTo>
                  <a:lnTo>
                    <a:pt x="254" y="175"/>
                  </a:lnTo>
                  <a:lnTo>
                    <a:pt x="257" y="174"/>
                  </a:lnTo>
                  <a:lnTo>
                    <a:pt x="260" y="171"/>
                  </a:lnTo>
                  <a:lnTo>
                    <a:pt x="264" y="166"/>
                  </a:lnTo>
                  <a:lnTo>
                    <a:pt x="265" y="159"/>
                  </a:lnTo>
                  <a:lnTo>
                    <a:pt x="264" y="151"/>
                  </a:lnTo>
                  <a:lnTo>
                    <a:pt x="260" y="143"/>
                  </a:lnTo>
                  <a:lnTo>
                    <a:pt x="257" y="140"/>
                  </a:lnTo>
                  <a:lnTo>
                    <a:pt x="254" y="137"/>
                  </a:lnTo>
                  <a:lnTo>
                    <a:pt x="254" y="175"/>
                  </a:lnTo>
                  <a:close/>
                  <a:moveTo>
                    <a:pt x="254" y="124"/>
                  </a:moveTo>
                  <a:lnTo>
                    <a:pt x="254" y="124"/>
                  </a:lnTo>
                  <a:lnTo>
                    <a:pt x="257" y="117"/>
                  </a:lnTo>
                  <a:lnTo>
                    <a:pt x="258" y="109"/>
                  </a:lnTo>
                  <a:lnTo>
                    <a:pt x="257" y="103"/>
                  </a:lnTo>
                  <a:lnTo>
                    <a:pt x="255" y="99"/>
                  </a:lnTo>
                  <a:lnTo>
                    <a:pt x="254" y="98"/>
                  </a:lnTo>
                  <a:lnTo>
                    <a:pt x="254" y="97"/>
                  </a:lnTo>
                  <a:lnTo>
                    <a:pt x="254" y="124"/>
                  </a:lnTo>
                  <a:close/>
                  <a:moveTo>
                    <a:pt x="254" y="0"/>
                  </a:moveTo>
                  <a:lnTo>
                    <a:pt x="200" y="0"/>
                  </a:lnTo>
                  <a:lnTo>
                    <a:pt x="200" y="22"/>
                  </a:lnTo>
                  <a:lnTo>
                    <a:pt x="254" y="22"/>
                  </a:lnTo>
                  <a:lnTo>
                    <a:pt x="254" y="0"/>
                  </a:lnTo>
                  <a:close/>
                  <a:moveTo>
                    <a:pt x="200" y="304"/>
                  </a:moveTo>
                  <a:lnTo>
                    <a:pt x="254" y="304"/>
                  </a:lnTo>
                  <a:lnTo>
                    <a:pt x="254" y="282"/>
                  </a:lnTo>
                  <a:lnTo>
                    <a:pt x="200" y="282"/>
                  </a:lnTo>
                  <a:lnTo>
                    <a:pt x="200" y="304"/>
                  </a:lnTo>
                  <a:close/>
                  <a:moveTo>
                    <a:pt x="254" y="41"/>
                  </a:moveTo>
                  <a:lnTo>
                    <a:pt x="254" y="90"/>
                  </a:lnTo>
                  <a:lnTo>
                    <a:pt x="246" y="91"/>
                  </a:lnTo>
                  <a:lnTo>
                    <a:pt x="241" y="93"/>
                  </a:lnTo>
                  <a:lnTo>
                    <a:pt x="236" y="95"/>
                  </a:lnTo>
                  <a:lnTo>
                    <a:pt x="232" y="99"/>
                  </a:lnTo>
                  <a:lnTo>
                    <a:pt x="230" y="103"/>
                  </a:lnTo>
                  <a:lnTo>
                    <a:pt x="227" y="107"/>
                  </a:lnTo>
                  <a:lnTo>
                    <a:pt x="226" y="111"/>
                  </a:lnTo>
                  <a:lnTo>
                    <a:pt x="226" y="117"/>
                  </a:lnTo>
                  <a:lnTo>
                    <a:pt x="226" y="121"/>
                  </a:lnTo>
                  <a:lnTo>
                    <a:pt x="228" y="125"/>
                  </a:lnTo>
                  <a:lnTo>
                    <a:pt x="231" y="129"/>
                  </a:lnTo>
                  <a:lnTo>
                    <a:pt x="235" y="132"/>
                  </a:lnTo>
                  <a:lnTo>
                    <a:pt x="241" y="134"/>
                  </a:lnTo>
                  <a:lnTo>
                    <a:pt x="232" y="141"/>
                  </a:lnTo>
                  <a:lnTo>
                    <a:pt x="230" y="144"/>
                  </a:lnTo>
                  <a:lnTo>
                    <a:pt x="227" y="148"/>
                  </a:lnTo>
                  <a:lnTo>
                    <a:pt x="226" y="158"/>
                  </a:lnTo>
                  <a:lnTo>
                    <a:pt x="226" y="166"/>
                  </a:lnTo>
                  <a:lnTo>
                    <a:pt x="227" y="171"/>
                  </a:lnTo>
                  <a:lnTo>
                    <a:pt x="230" y="174"/>
                  </a:lnTo>
                  <a:lnTo>
                    <a:pt x="232" y="178"/>
                  </a:lnTo>
                  <a:lnTo>
                    <a:pt x="236" y="181"/>
                  </a:lnTo>
                  <a:lnTo>
                    <a:pt x="241" y="182"/>
                  </a:lnTo>
                  <a:lnTo>
                    <a:pt x="245" y="183"/>
                  </a:lnTo>
                  <a:lnTo>
                    <a:pt x="254" y="183"/>
                  </a:lnTo>
                  <a:lnTo>
                    <a:pt x="254" y="264"/>
                  </a:lnTo>
                  <a:lnTo>
                    <a:pt x="200" y="264"/>
                  </a:lnTo>
                  <a:lnTo>
                    <a:pt x="200" y="186"/>
                  </a:lnTo>
                  <a:lnTo>
                    <a:pt x="201" y="186"/>
                  </a:lnTo>
                  <a:lnTo>
                    <a:pt x="200" y="171"/>
                  </a:lnTo>
                  <a:lnTo>
                    <a:pt x="216" y="167"/>
                  </a:lnTo>
                  <a:lnTo>
                    <a:pt x="215" y="153"/>
                  </a:lnTo>
                  <a:lnTo>
                    <a:pt x="200" y="158"/>
                  </a:lnTo>
                  <a:lnTo>
                    <a:pt x="200" y="145"/>
                  </a:lnTo>
                  <a:lnTo>
                    <a:pt x="200" y="41"/>
                  </a:lnTo>
                  <a:lnTo>
                    <a:pt x="254" y="41"/>
                  </a:lnTo>
                  <a:close/>
                  <a:moveTo>
                    <a:pt x="254" y="97"/>
                  </a:moveTo>
                  <a:lnTo>
                    <a:pt x="254" y="97"/>
                  </a:lnTo>
                  <a:lnTo>
                    <a:pt x="251" y="97"/>
                  </a:lnTo>
                  <a:lnTo>
                    <a:pt x="249" y="97"/>
                  </a:lnTo>
                  <a:lnTo>
                    <a:pt x="245" y="99"/>
                  </a:lnTo>
                  <a:lnTo>
                    <a:pt x="242" y="103"/>
                  </a:lnTo>
                  <a:lnTo>
                    <a:pt x="241" y="109"/>
                  </a:lnTo>
                  <a:lnTo>
                    <a:pt x="241" y="114"/>
                  </a:lnTo>
                  <a:lnTo>
                    <a:pt x="242" y="118"/>
                  </a:lnTo>
                  <a:lnTo>
                    <a:pt x="245" y="122"/>
                  </a:lnTo>
                  <a:lnTo>
                    <a:pt x="247" y="125"/>
                  </a:lnTo>
                  <a:lnTo>
                    <a:pt x="251" y="128"/>
                  </a:lnTo>
                  <a:lnTo>
                    <a:pt x="254" y="124"/>
                  </a:lnTo>
                  <a:lnTo>
                    <a:pt x="254" y="97"/>
                  </a:lnTo>
                  <a:close/>
                  <a:moveTo>
                    <a:pt x="254" y="137"/>
                  </a:moveTo>
                  <a:lnTo>
                    <a:pt x="254" y="137"/>
                  </a:lnTo>
                  <a:lnTo>
                    <a:pt x="251" y="136"/>
                  </a:lnTo>
                  <a:lnTo>
                    <a:pt x="247" y="141"/>
                  </a:lnTo>
                  <a:lnTo>
                    <a:pt x="245" y="147"/>
                  </a:lnTo>
                  <a:lnTo>
                    <a:pt x="243" y="152"/>
                  </a:lnTo>
                  <a:lnTo>
                    <a:pt x="243" y="159"/>
                  </a:lnTo>
                  <a:lnTo>
                    <a:pt x="243" y="164"/>
                  </a:lnTo>
                  <a:lnTo>
                    <a:pt x="246" y="170"/>
                  </a:lnTo>
                  <a:lnTo>
                    <a:pt x="249" y="172"/>
                  </a:lnTo>
                  <a:lnTo>
                    <a:pt x="251" y="174"/>
                  </a:lnTo>
                  <a:lnTo>
                    <a:pt x="254" y="175"/>
                  </a:lnTo>
                  <a:lnTo>
                    <a:pt x="254" y="137"/>
                  </a:lnTo>
                  <a:close/>
                  <a:moveTo>
                    <a:pt x="200" y="0"/>
                  </a:moveTo>
                  <a:lnTo>
                    <a:pt x="135" y="0"/>
                  </a:lnTo>
                  <a:lnTo>
                    <a:pt x="135" y="22"/>
                  </a:lnTo>
                  <a:lnTo>
                    <a:pt x="200" y="22"/>
                  </a:lnTo>
                  <a:lnTo>
                    <a:pt x="200" y="0"/>
                  </a:lnTo>
                  <a:close/>
                  <a:moveTo>
                    <a:pt x="135" y="304"/>
                  </a:moveTo>
                  <a:lnTo>
                    <a:pt x="200" y="304"/>
                  </a:lnTo>
                  <a:lnTo>
                    <a:pt x="200" y="282"/>
                  </a:lnTo>
                  <a:lnTo>
                    <a:pt x="135" y="282"/>
                  </a:lnTo>
                  <a:lnTo>
                    <a:pt x="135" y="304"/>
                  </a:lnTo>
                  <a:close/>
                  <a:moveTo>
                    <a:pt x="200" y="41"/>
                  </a:moveTo>
                  <a:lnTo>
                    <a:pt x="200" y="145"/>
                  </a:lnTo>
                  <a:lnTo>
                    <a:pt x="200" y="143"/>
                  </a:lnTo>
                  <a:lnTo>
                    <a:pt x="186" y="145"/>
                  </a:lnTo>
                  <a:lnTo>
                    <a:pt x="186" y="160"/>
                  </a:lnTo>
                  <a:lnTo>
                    <a:pt x="171" y="164"/>
                  </a:lnTo>
                  <a:lnTo>
                    <a:pt x="173" y="178"/>
                  </a:lnTo>
                  <a:lnTo>
                    <a:pt x="188" y="174"/>
                  </a:lnTo>
                  <a:lnTo>
                    <a:pt x="188" y="190"/>
                  </a:lnTo>
                  <a:lnTo>
                    <a:pt x="200" y="186"/>
                  </a:lnTo>
                  <a:lnTo>
                    <a:pt x="200" y="264"/>
                  </a:lnTo>
                  <a:lnTo>
                    <a:pt x="135" y="264"/>
                  </a:lnTo>
                  <a:lnTo>
                    <a:pt x="135" y="214"/>
                  </a:lnTo>
                  <a:lnTo>
                    <a:pt x="139" y="213"/>
                  </a:lnTo>
                  <a:lnTo>
                    <a:pt x="144" y="210"/>
                  </a:lnTo>
                  <a:lnTo>
                    <a:pt x="150" y="208"/>
                  </a:lnTo>
                  <a:lnTo>
                    <a:pt x="155" y="202"/>
                  </a:lnTo>
                  <a:lnTo>
                    <a:pt x="158" y="197"/>
                  </a:lnTo>
                  <a:lnTo>
                    <a:pt x="161" y="190"/>
                  </a:lnTo>
                  <a:lnTo>
                    <a:pt x="162" y="183"/>
                  </a:lnTo>
                  <a:lnTo>
                    <a:pt x="162" y="176"/>
                  </a:lnTo>
                  <a:lnTo>
                    <a:pt x="162" y="170"/>
                  </a:lnTo>
                  <a:lnTo>
                    <a:pt x="158" y="163"/>
                  </a:lnTo>
                  <a:lnTo>
                    <a:pt x="154" y="158"/>
                  </a:lnTo>
                  <a:lnTo>
                    <a:pt x="148" y="153"/>
                  </a:lnTo>
                  <a:lnTo>
                    <a:pt x="144" y="153"/>
                  </a:lnTo>
                  <a:lnTo>
                    <a:pt x="139" y="155"/>
                  </a:lnTo>
                  <a:lnTo>
                    <a:pt x="135" y="156"/>
                  </a:lnTo>
                  <a:lnTo>
                    <a:pt x="135" y="128"/>
                  </a:lnTo>
                  <a:lnTo>
                    <a:pt x="136" y="126"/>
                  </a:lnTo>
                  <a:lnTo>
                    <a:pt x="139" y="126"/>
                  </a:lnTo>
                  <a:lnTo>
                    <a:pt x="140" y="128"/>
                  </a:lnTo>
                  <a:lnTo>
                    <a:pt x="143" y="129"/>
                  </a:lnTo>
                  <a:lnTo>
                    <a:pt x="143" y="132"/>
                  </a:lnTo>
                  <a:lnTo>
                    <a:pt x="143" y="134"/>
                  </a:lnTo>
                  <a:lnTo>
                    <a:pt x="143" y="136"/>
                  </a:lnTo>
                  <a:lnTo>
                    <a:pt x="147" y="134"/>
                  </a:lnTo>
                  <a:lnTo>
                    <a:pt x="150" y="132"/>
                  </a:lnTo>
                  <a:lnTo>
                    <a:pt x="151" y="129"/>
                  </a:lnTo>
                  <a:lnTo>
                    <a:pt x="151" y="125"/>
                  </a:lnTo>
                  <a:lnTo>
                    <a:pt x="150" y="122"/>
                  </a:lnTo>
                  <a:lnTo>
                    <a:pt x="146" y="120"/>
                  </a:lnTo>
                  <a:lnTo>
                    <a:pt x="140" y="120"/>
                  </a:lnTo>
                  <a:lnTo>
                    <a:pt x="135" y="120"/>
                  </a:lnTo>
                  <a:lnTo>
                    <a:pt x="135" y="41"/>
                  </a:lnTo>
                  <a:lnTo>
                    <a:pt x="200" y="41"/>
                  </a:lnTo>
                  <a:close/>
                  <a:moveTo>
                    <a:pt x="135" y="204"/>
                  </a:moveTo>
                  <a:lnTo>
                    <a:pt x="135" y="204"/>
                  </a:lnTo>
                  <a:lnTo>
                    <a:pt x="138" y="204"/>
                  </a:lnTo>
                  <a:lnTo>
                    <a:pt x="140" y="202"/>
                  </a:lnTo>
                  <a:lnTo>
                    <a:pt x="143" y="199"/>
                  </a:lnTo>
                  <a:lnTo>
                    <a:pt x="146" y="197"/>
                  </a:lnTo>
                  <a:lnTo>
                    <a:pt x="147" y="193"/>
                  </a:lnTo>
                  <a:lnTo>
                    <a:pt x="150" y="185"/>
                  </a:lnTo>
                  <a:lnTo>
                    <a:pt x="148" y="175"/>
                  </a:lnTo>
                  <a:lnTo>
                    <a:pt x="147" y="170"/>
                  </a:lnTo>
                  <a:lnTo>
                    <a:pt x="144" y="167"/>
                  </a:lnTo>
                  <a:lnTo>
                    <a:pt x="142" y="164"/>
                  </a:lnTo>
                  <a:lnTo>
                    <a:pt x="139" y="164"/>
                  </a:lnTo>
                  <a:lnTo>
                    <a:pt x="136" y="166"/>
                  </a:lnTo>
                  <a:lnTo>
                    <a:pt x="135" y="168"/>
                  </a:lnTo>
                  <a:lnTo>
                    <a:pt x="135" y="204"/>
                  </a:lnTo>
                  <a:close/>
                  <a:moveTo>
                    <a:pt x="135" y="0"/>
                  </a:moveTo>
                  <a:lnTo>
                    <a:pt x="32" y="0"/>
                  </a:lnTo>
                  <a:lnTo>
                    <a:pt x="25" y="2"/>
                  </a:lnTo>
                  <a:lnTo>
                    <a:pt x="20" y="3"/>
                  </a:lnTo>
                  <a:lnTo>
                    <a:pt x="14" y="6"/>
                  </a:lnTo>
                  <a:lnTo>
                    <a:pt x="9" y="10"/>
                  </a:lnTo>
                  <a:lnTo>
                    <a:pt x="5" y="15"/>
                  </a:lnTo>
                  <a:lnTo>
                    <a:pt x="2" y="21"/>
                  </a:lnTo>
                  <a:lnTo>
                    <a:pt x="1" y="26"/>
                  </a:lnTo>
                  <a:lnTo>
                    <a:pt x="0" y="33"/>
                  </a:lnTo>
                  <a:lnTo>
                    <a:pt x="0" y="273"/>
                  </a:lnTo>
                  <a:lnTo>
                    <a:pt x="1" y="279"/>
                  </a:lnTo>
                  <a:lnTo>
                    <a:pt x="2" y="285"/>
                  </a:lnTo>
                  <a:lnTo>
                    <a:pt x="5" y="290"/>
                  </a:lnTo>
                  <a:lnTo>
                    <a:pt x="9" y="294"/>
                  </a:lnTo>
                  <a:lnTo>
                    <a:pt x="14" y="298"/>
                  </a:lnTo>
                  <a:lnTo>
                    <a:pt x="20" y="302"/>
                  </a:lnTo>
                  <a:lnTo>
                    <a:pt x="25" y="304"/>
                  </a:lnTo>
                  <a:lnTo>
                    <a:pt x="32" y="304"/>
                  </a:lnTo>
                  <a:lnTo>
                    <a:pt x="135" y="304"/>
                  </a:lnTo>
                  <a:lnTo>
                    <a:pt x="135" y="282"/>
                  </a:lnTo>
                  <a:lnTo>
                    <a:pt x="50" y="282"/>
                  </a:lnTo>
                  <a:lnTo>
                    <a:pt x="44" y="282"/>
                  </a:lnTo>
                  <a:lnTo>
                    <a:pt x="40" y="281"/>
                  </a:lnTo>
                  <a:lnTo>
                    <a:pt x="35" y="278"/>
                  </a:lnTo>
                  <a:lnTo>
                    <a:pt x="32" y="275"/>
                  </a:lnTo>
                  <a:lnTo>
                    <a:pt x="28" y="271"/>
                  </a:lnTo>
                  <a:lnTo>
                    <a:pt x="25" y="267"/>
                  </a:lnTo>
                  <a:lnTo>
                    <a:pt x="24" y="262"/>
                  </a:lnTo>
                  <a:lnTo>
                    <a:pt x="24" y="256"/>
                  </a:lnTo>
                  <a:lnTo>
                    <a:pt x="24" y="48"/>
                  </a:lnTo>
                  <a:lnTo>
                    <a:pt x="24" y="42"/>
                  </a:lnTo>
                  <a:lnTo>
                    <a:pt x="25" y="38"/>
                  </a:lnTo>
                  <a:lnTo>
                    <a:pt x="28" y="34"/>
                  </a:lnTo>
                  <a:lnTo>
                    <a:pt x="32" y="30"/>
                  </a:lnTo>
                  <a:lnTo>
                    <a:pt x="35" y="26"/>
                  </a:lnTo>
                  <a:lnTo>
                    <a:pt x="40" y="25"/>
                  </a:lnTo>
                  <a:lnTo>
                    <a:pt x="44" y="22"/>
                  </a:lnTo>
                  <a:lnTo>
                    <a:pt x="50" y="22"/>
                  </a:lnTo>
                  <a:lnTo>
                    <a:pt x="135" y="22"/>
                  </a:lnTo>
                  <a:lnTo>
                    <a:pt x="135" y="0"/>
                  </a:lnTo>
                  <a:close/>
                  <a:moveTo>
                    <a:pt x="135" y="41"/>
                  </a:moveTo>
                  <a:lnTo>
                    <a:pt x="135" y="120"/>
                  </a:lnTo>
                  <a:lnTo>
                    <a:pt x="130" y="122"/>
                  </a:lnTo>
                  <a:lnTo>
                    <a:pt x="124" y="125"/>
                  </a:lnTo>
                  <a:lnTo>
                    <a:pt x="120" y="129"/>
                  </a:lnTo>
                  <a:lnTo>
                    <a:pt x="116" y="133"/>
                  </a:lnTo>
                  <a:lnTo>
                    <a:pt x="112" y="139"/>
                  </a:lnTo>
                  <a:lnTo>
                    <a:pt x="111" y="144"/>
                  </a:lnTo>
                  <a:lnTo>
                    <a:pt x="106" y="159"/>
                  </a:lnTo>
                  <a:lnTo>
                    <a:pt x="106" y="175"/>
                  </a:lnTo>
                  <a:lnTo>
                    <a:pt x="108" y="185"/>
                  </a:lnTo>
                  <a:lnTo>
                    <a:pt x="109" y="194"/>
                  </a:lnTo>
                  <a:lnTo>
                    <a:pt x="111" y="195"/>
                  </a:lnTo>
                  <a:lnTo>
                    <a:pt x="113" y="205"/>
                  </a:lnTo>
                  <a:lnTo>
                    <a:pt x="117" y="209"/>
                  </a:lnTo>
                  <a:lnTo>
                    <a:pt x="121" y="213"/>
                  </a:lnTo>
                  <a:lnTo>
                    <a:pt x="128" y="214"/>
                  </a:lnTo>
                  <a:lnTo>
                    <a:pt x="135" y="214"/>
                  </a:lnTo>
                  <a:lnTo>
                    <a:pt x="135" y="264"/>
                  </a:lnTo>
                  <a:lnTo>
                    <a:pt x="62" y="264"/>
                  </a:lnTo>
                  <a:lnTo>
                    <a:pt x="58" y="263"/>
                  </a:lnTo>
                  <a:lnTo>
                    <a:pt x="54" y="262"/>
                  </a:lnTo>
                  <a:lnTo>
                    <a:pt x="47" y="258"/>
                  </a:lnTo>
                  <a:lnTo>
                    <a:pt x="43" y="251"/>
                  </a:lnTo>
                  <a:lnTo>
                    <a:pt x="41" y="247"/>
                  </a:lnTo>
                  <a:lnTo>
                    <a:pt x="41" y="243"/>
                  </a:lnTo>
                  <a:lnTo>
                    <a:pt x="41" y="61"/>
                  </a:lnTo>
                  <a:lnTo>
                    <a:pt x="41" y="57"/>
                  </a:lnTo>
                  <a:lnTo>
                    <a:pt x="43" y="53"/>
                  </a:lnTo>
                  <a:lnTo>
                    <a:pt x="47" y="46"/>
                  </a:lnTo>
                  <a:lnTo>
                    <a:pt x="54" y="42"/>
                  </a:lnTo>
                  <a:lnTo>
                    <a:pt x="58" y="41"/>
                  </a:lnTo>
                  <a:lnTo>
                    <a:pt x="62" y="41"/>
                  </a:lnTo>
                  <a:lnTo>
                    <a:pt x="135" y="41"/>
                  </a:lnTo>
                  <a:close/>
                  <a:moveTo>
                    <a:pt x="135" y="128"/>
                  </a:moveTo>
                  <a:lnTo>
                    <a:pt x="135" y="156"/>
                  </a:lnTo>
                  <a:lnTo>
                    <a:pt x="130" y="160"/>
                  </a:lnTo>
                  <a:lnTo>
                    <a:pt x="127" y="166"/>
                  </a:lnTo>
                  <a:lnTo>
                    <a:pt x="127" y="171"/>
                  </a:lnTo>
                  <a:lnTo>
                    <a:pt x="128" y="174"/>
                  </a:lnTo>
                  <a:lnTo>
                    <a:pt x="131" y="176"/>
                  </a:lnTo>
                  <a:lnTo>
                    <a:pt x="132" y="171"/>
                  </a:lnTo>
                  <a:lnTo>
                    <a:pt x="135" y="168"/>
                  </a:lnTo>
                  <a:lnTo>
                    <a:pt x="135" y="204"/>
                  </a:lnTo>
                  <a:lnTo>
                    <a:pt x="131" y="202"/>
                  </a:lnTo>
                  <a:lnTo>
                    <a:pt x="128" y="199"/>
                  </a:lnTo>
                  <a:lnTo>
                    <a:pt x="127" y="194"/>
                  </a:lnTo>
                  <a:lnTo>
                    <a:pt x="124" y="181"/>
                  </a:lnTo>
                  <a:lnTo>
                    <a:pt x="123" y="163"/>
                  </a:lnTo>
                  <a:lnTo>
                    <a:pt x="123" y="148"/>
                  </a:lnTo>
                  <a:lnTo>
                    <a:pt x="127" y="137"/>
                  </a:lnTo>
                  <a:lnTo>
                    <a:pt x="131" y="130"/>
                  </a:lnTo>
                  <a:lnTo>
                    <a:pt x="135" y="128"/>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grpSp>
          <p:nvGrpSpPr>
            <p:cNvPr id="40" name="组合 210"/>
            <p:cNvGrpSpPr/>
            <p:nvPr/>
          </p:nvGrpSpPr>
          <p:grpSpPr bwMode="auto">
            <a:xfrm>
              <a:off x="4618680" y="1360171"/>
              <a:ext cx="137350" cy="133928"/>
              <a:chOff x="0" y="0"/>
              <a:chExt cx="209550" cy="200025"/>
            </a:xfrm>
            <a:grpFill/>
          </p:grpSpPr>
          <p:sp>
            <p:nvSpPr>
              <p:cNvPr id="65" name="Freeform 173"/>
              <p:cNvSpPr>
                <a:spLocks noChangeArrowheads="1"/>
              </p:cNvSpPr>
              <p:nvPr/>
            </p:nvSpPr>
            <p:spPr bwMode="auto">
              <a:xfrm>
                <a:off x="0" y="41275"/>
                <a:ext cx="209550" cy="158750"/>
              </a:xfrm>
              <a:custGeom>
                <a:avLst/>
                <a:gdLst>
                  <a:gd name="T0" fmla="*/ 39 w 132"/>
                  <a:gd name="T1" fmla="*/ 0 h 100"/>
                  <a:gd name="T2" fmla="*/ 39 w 132"/>
                  <a:gd name="T3" fmla="*/ 0 h 100"/>
                  <a:gd name="T4" fmla="*/ 47 w 132"/>
                  <a:gd name="T5" fmla="*/ 0 h 100"/>
                  <a:gd name="T6" fmla="*/ 54 w 132"/>
                  <a:gd name="T7" fmla="*/ 2 h 100"/>
                  <a:gd name="T8" fmla="*/ 61 w 132"/>
                  <a:gd name="T9" fmla="*/ 5 h 100"/>
                  <a:gd name="T10" fmla="*/ 66 w 132"/>
                  <a:gd name="T11" fmla="*/ 9 h 100"/>
                  <a:gd name="T12" fmla="*/ 66 w 132"/>
                  <a:gd name="T13" fmla="*/ 9 h 100"/>
                  <a:gd name="T14" fmla="*/ 71 w 132"/>
                  <a:gd name="T15" fmla="*/ 5 h 100"/>
                  <a:gd name="T16" fmla="*/ 78 w 132"/>
                  <a:gd name="T17" fmla="*/ 2 h 100"/>
                  <a:gd name="T18" fmla="*/ 85 w 132"/>
                  <a:gd name="T19" fmla="*/ 0 h 100"/>
                  <a:gd name="T20" fmla="*/ 93 w 132"/>
                  <a:gd name="T21" fmla="*/ 0 h 100"/>
                  <a:gd name="T22" fmla="*/ 93 w 132"/>
                  <a:gd name="T23" fmla="*/ 0 h 100"/>
                  <a:gd name="T24" fmla="*/ 101 w 132"/>
                  <a:gd name="T25" fmla="*/ 0 h 100"/>
                  <a:gd name="T26" fmla="*/ 108 w 132"/>
                  <a:gd name="T27" fmla="*/ 2 h 100"/>
                  <a:gd name="T28" fmla="*/ 115 w 132"/>
                  <a:gd name="T29" fmla="*/ 6 h 100"/>
                  <a:gd name="T30" fmla="*/ 120 w 132"/>
                  <a:gd name="T31" fmla="*/ 11 h 100"/>
                  <a:gd name="T32" fmla="*/ 126 w 132"/>
                  <a:gd name="T33" fmla="*/ 16 h 100"/>
                  <a:gd name="T34" fmla="*/ 130 w 132"/>
                  <a:gd name="T35" fmla="*/ 23 h 100"/>
                  <a:gd name="T36" fmla="*/ 131 w 132"/>
                  <a:gd name="T37" fmla="*/ 31 h 100"/>
                  <a:gd name="T38" fmla="*/ 132 w 132"/>
                  <a:gd name="T39" fmla="*/ 38 h 100"/>
                  <a:gd name="T40" fmla="*/ 132 w 132"/>
                  <a:gd name="T41" fmla="*/ 38 h 100"/>
                  <a:gd name="T42" fmla="*/ 131 w 132"/>
                  <a:gd name="T43" fmla="*/ 47 h 100"/>
                  <a:gd name="T44" fmla="*/ 128 w 132"/>
                  <a:gd name="T45" fmla="*/ 58 h 100"/>
                  <a:gd name="T46" fmla="*/ 123 w 132"/>
                  <a:gd name="T47" fmla="*/ 69 h 100"/>
                  <a:gd name="T48" fmla="*/ 116 w 132"/>
                  <a:gd name="T49" fmla="*/ 78 h 100"/>
                  <a:gd name="T50" fmla="*/ 107 w 132"/>
                  <a:gd name="T51" fmla="*/ 86 h 100"/>
                  <a:gd name="T52" fmla="*/ 94 w 132"/>
                  <a:gd name="T53" fmla="*/ 93 h 100"/>
                  <a:gd name="T54" fmla="*/ 88 w 132"/>
                  <a:gd name="T55" fmla="*/ 96 h 100"/>
                  <a:gd name="T56" fmla="*/ 81 w 132"/>
                  <a:gd name="T57" fmla="*/ 99 h 100"/>
                  <a:gd name="T58" fmla="*/ 73 w 132"/>
                  <a:gd name="T59" fmla="*/ 99 h 100"/>
                  <a:gd name="T60" fmla="*/ 63 w 132"/>
                  <a:gd name="T61" fmla="*/ 100 h 100"/>
                  <a:gd name="T62" fmla="*/ 63 w 132"/>
                  <a:gd name="T63" fmla="*/ 100 h 100"/>
                  <a:gd name="T64" fmla="*/ 55 w 132"/>
                  <a:gd name="T65" fmla="*/ 99 h 100"/>
                  <a:gd name="T66" fmla="*/ 47 w 132"/>
                  <a:gd name="T67" fmla="*/ 97 h 100"/>
                  <a:gd name="T68" fmla="*/ 39 w 132"/>
                  <a:gd name="T69" fmla="*/ 96 h 100"/>
                  <a:gd name="T70" fmla="*/ 32 w 132"/>
                  <a:gd name="T71" fmla="*/ 93 h 100"/>
                  <a:gd name="T72" fmla="*/ 27 w 132"/>
                  <a:gd name="T73" fmla="*/ 90 h 100"/>
                  <a:gd name="T74" fmla="*/ 21 w 132"/>
                  <a:gd name="T75" fmla="*/ 86 h 100"/>
                  <a:gd name="T76" fmla="*/ 13 w 132"/>
                  <a:gd name="T77" fmla="*/ 77 h 100"/>
                  <a:gd name="T78" fmla="*/ 6 w 132"/>
                  <a:gd name="T79" fmla="*/ 67 h 100"/>
                  <a:gd name="T80" fmla="*/ 2 w 132"/>
                  <a:gd name="T81" fmla="*/ 57 h 100"/>
                  <a:gd name="T82" fmla="*/ 0 w 132"/>
                  <a:gd name="T83" fmla="*/ 47 h 100"/>
                  <a:gd name="T84" fmla="*/ 0 w 132"/>
                  <a:gd name="T85" fmla="*/ 38 h 100"/>
                  <a:gd name="T86" fmla="*/ 0 w 132"/>
                  <a:gd name="T87" fmla="*/ 38 h 100"/>
                  <a:gd name="T88" fmla="*/ 0 w 132"/>
                  <a:gd name="T89" fmla="*/ 31 h 100"/>
                  <a:gd name="T90" fmla="*/ 2 w 132"/>
                  <a:gd name="T91" fmla="*/ 23 h 100"/>
                  <a:gd name="T92" fmla="*/ 6 w 132"/>
                  <a:gd name="T93" fmla="*/ 16 h 100"/>
                  <a:gd name="T94" fmla="*/ 12 w 132"/>
                  <a:gd name="T95" fmla="*/ 11 h 100"/>
                  <a:gd name="T96" fmla="*/ 17 w 132"/>
                  <a:gd name="T97" fmla="*/ 6 h 100"/>
                  <a:gd name="T98" fmla="*/ 24 w 132"/>
                  <a:gd name="T99" fmla="*/ 2 h 100"/>
                  <a:gd name="T100" fmla="*/ 31 w 132"/>
                  <a:gd name="T101" fmla="*/ 0 h 100"/>
                  <a:gd name="T102" fmla="*/ 39 w 132"/>
                  <a:gd name="T103" fmla="*/ 0 h 100"/>
                  <a:gd name="T104" fmla="*/ 39 w 132"/>
                  <a:gd name="T105" fmla="*/ 0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
                  <a:gd name="T160" fmla="*/ 0 h 100"/>
                  <a:gd name="T161" fmla="*/ 132 w 132"/>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 h="100">
                    <a:moveTo>
                      <a:pt x="39" y="0"/>
                    </a:moveTo>
                    <a:lnTo>
                      <a:pt x="39" y="0"/>
                    </a:lnTo>
                    <a:lnTo>
                      <a:pt x="47" y="0"/>
                    </a:lnTo>
                    <a:lnTo>
                      <a:pt x="54" y="2"/>
                    </a:lnTo>
                    <a:lnTo>
                      <a:pt x="61" y="5"/>
                    </a:lnTo>
                    <a:lnTo>
                      <a:pt x="66" y="9"/>
                    </a:lnTo>
                    <a:lnTo>
                      <a:pt x="66" y="9"/>
                    </a:lnTo>
                    <a:lnTo>
                      <a:pt x="71" y="5"/>
                    </a:lnTo>
                    <a:lnTo>
                      <a:pt x="78" y="2"/>
                    </a:lnTo>
                    <a:lnTo>
                      <a:pt x="85" y="0"/>
                    </a:lnTo>
                    <a:lnTo>
                      <a:pt x="93" y="0"/>
                    </a:lnTo>
                    <a:lnTo>
                      <a:pt x="93" y="0"/>
                    </a:lnTo>
                    <a:lnTo>
                      <a:pt x="101" y="0"/>
                    </a:lnTo>
                    <a:lnTo>
                      <a:pt x="108" y="2"/>
                    </a:lnTo>
                    <a:lnTo>
                      <a:pt x="115" y="6"/>
                    </a:lnTo>
                    <a:lnTo>
                      <a:pt x="120" y="11"/>
                    </a:lnTo>
                    <a:lnTo>
                      <a:pt x="126" y="16"/>
                    </a:lnTo>
                    <a:lnTo>
                      <a:pt x="130" y="23"/>
                    </a:lnTo>
                    <a:lnTo>
                      <a:pt x="131" y="31"/>
                    </a:lnTo>
                    <a:lnTo>
                      <a:pt x="132" y="38"/>
                    </a:lnTo>
                    <a:lnTo>
                      <a:pt x="132" y="38"/>
                    </a:lnTo>
                    <a:lnTo>
                      <a:pt x="131" y="47"/>
                    </a:lnTo>
                    <a:lnTo>
                      <a:pt x="128" y="58"/>
                    </a:lnTo>
                    <a:lnTo>
                      <a:pt x="123" y="69"/>
                    </a:lnTo>
                    <a:lnTo>
                      <a:pt x="116" y="78"/>
                    </a:lnTo>
                    <a:lnTo>
                      <a:pt x="107" y="86"/>
                    </a:lnTo>
                    <a:lnTo>
                      <a:pt x="94" y="93"/>
                    </a:lnTo>
                    <a:lnTo>
                      <a:pt x="88" y="96"/>
                    </a:lnTo>
                    <a:lnTo>
                      <a:pt x="81" y="99"/>
                    </a:lnTo>
                    <a:lnTo>
                      <a:pt x="73" y="99"/>
                    </a:lnTo>
                    <a:lnTo>
                      <a:pt x="63" y="100"/>
                    </a:lnTo>
                    <a:lnTo>
                      <a:pt x="63" y="100"/>
                    </a:lnTo>
                    <a:lnTo>
                      <a:pt x="55" y="99"/>
                    </a:lnTo>
                    <a:lnTo>
                      <a:pt x="47" y="97"/>
                    </a:lnTo>
                    <a:lnTo>
                      <a:pt x="39" y="96"/>
                    </a:lnTo>
                    <a:lnTo>
                      <a:pt x="32" y="93"/>
                    </a:lnTo>
                    <a:lnTo>
                      <a:pt x="27" y="90"/>
                    </a:lnTo>
                    <a:lnTo>
                      <a:pt x="21" y="86"/>
                    </a:lnTo>
                    <a:lnTo>
                      <a:pt x="13" y="77"/>
                    </a:lnTo>
                    <a:lnTo>
                      <a:pt x="6" y="67"/>
                    </a:lnTo>
                    <a:lnTo>
                      <a:pt x="2" y="57"/>
                    </a:lnTo>
                    <a:lnTo>
                      <a:pt x="0" y="47"/>
                    </a:lnTo>
                    <a:lnTo>
                      <a:pt x="0" y="38"/>
                    </a:lnTo>
                    <a:lnTo>
                      <a:pt x="0" y="38"/>
                    </a:lnTo>
                    <a:lnTo>
                      <a:pt x="0" y="31"/>
                    </a:lnTo>
                    <a:lnTo>
                      <a:pt x="2" y="23"/>
                    </a:lnTo>
                    <a:lnTo>
                      <a:pt x="6" y="16"/>
                    </a:lnTo>
                    <a:lnTo>
                      <a:pt x="12" y="11"/>
                    </a:lnTo>
                    <a:lnTo>
                      <a:pt x="17" y="6"/>
                    </a:lnTo>
                    <a:lnTo>
                      <a:pt x="24" y="2"/>
                    </a:lnTo>
                    <a:lnTo>
                      <a:pt x="31" y="0"/>
                    </a:lnTo>
                    <a:lnTo>
                      <a:pt x="39" y="0"/>
                    </a:lnTo>
                    <a:lnTo>
                      <a:pt x="39"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66" name="Freeform 174"/>
              <p:cNvSpPr>
                <a:spLocks noChangeArrowheads="1"/>
              </p:cNvSpPr>
              <p:nvPr/>
            </p:nvSpPr>
            <p:spPr bwMode="auto">
              <a:xfrm>
                <a:off x="57150" y="0"/>
                <a:ext cx="52388" cy="73025"/>
              </a:xfrm>
              <a:custGeom>
                <a:avLst/>
                <a:gdLst>
                  <a:gd name="T0" fmla="*/ 29 w 33"/>
                  <a:gd name="T1" fmla="*/ 46 h 46"/>
                  <a:gd name="T2" fmla="*/ 29 w 33"/>
                  <a:gd name="T3" fmla="*/ 46 h 46"/>
                  <a:gd name="T4" fmla="*/ 31 w 33"/>
                  <a:gd name="T5" fmla="*/ 39 h 46"/>
                  <a:gd name="T6" fmla="*/ 33 w 33"/>
                  <a:gd name="T7" fmla="*/ 34 h 46"/>
                  <a:gd name="T8" fmla="*/ 33 w 33"/>
                  <a:gd name="T9" fmla="*/ 27 h 46"/>
                  <a:gd name="T10" fmla="*/ 33 w 33"/>
                  <a:gd name="T11" fmla="*/ 22 h 46"/>
                  <a:gd name="T12" fmla="*/ 30 w 33"/>
                  <a:gd name="T13" fmla="*/ 15 h 46"/>
                  <a:gd name="T14" fmla="*/ 27 w 33"/>
                  <a:gd name="T15" fmla="*/ 9 h 46"/>
                  <a:gd name="T16" fmla="*/ 25 w 33"/>
                  <a:gd name="T17" fmla="*/ 4 h 46"/>
                  <a:gd name="T18" fmla="*/ 19 w 33"/>
                  <a:gd name="T19" fmla="*/ 0 h 46"/>
                  <a:gd name="T20" fmla="*/ 0 w 33"/>
                  <a:gd name="T21" fmla="*/ 3 h 46"/>
                  <a:gd name="T22" fmla="*/ 0 w 33"/>
                  <a:gd name="T23" fmla="*/ 3 h 46"/>
                  <a:gd name="T24" fmla="*/ 12 w 33"/>
                  <a:gd name="T25" fmla="*/ 11 h 46"/>
                  <a:gd name="T26" fmla="*/ 18 w 33"/>
                  <a:gd name="T27" fmla="*/ 15 h 46"/>
                  <a:gd name="T28" fmla="*/ 22 w 33"/>
                  <a:gd name="T29" fmla="*/ 19 h 46"/>
                  <a:gd name="T30" fmla="*/ 25 w 33"/>
                  <a:gd name="T31" fmla="*/ 24 h 46"/>
                  <a:gd name="T32" fmla="*/ 27 w 33"/>
                  <a:gd name="T33" fmla="*/ 31 h 46"/>
                  <a:gd name="T34" fmla="*/ 29 w 33"/>
                  <a:gd name="T35" fmla="*/ 38 h 46"/>
                  <a:gd name="T36" fmla="*/ 29 w 33"/>
                  <a:gd name="T37" fmla="*/ 46 h 46"/>
                  <a:gd name="T38" fmla="*/ 29 w 33"/>
                  <a:gd name="T39" fmla="*/ 46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
                  <a:gd name="T61" fmla="*/ 0 h 46"/>
                  <a:gd name="T62" fmla="*/ 33 w 33"/>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 h="46">
                    <a:moveTo>
                      <a:pt x="29" y="46"/>
                    </a:moveTo>
                    <a:lnTo>
                      <a:pt x="29" y="46"/>
                    </a:lnTo>
                    <a:lnTo>
                      <a:pt x="31" y="39"/>
                    </a:lnTo>
                    <a:lnTo>
                      <a:pt x="33" y="34"/>
                    </a:lnTo>
                    <a:lnTo>
                      <a:pt x="33" y="27"/>
                    </a:lnTo>
                    <a:lnTo>
                      <a:pt x="33" y="22"/>
                    </a:lnTo>
                    <a:lnTo>
                      <a:pt x="30" y="15"/>
                    </a:lnTo>
                    <a:lnTo>
                      <a:pt x="27" y="9"/>
                    </a:lnTo>
                    <a:lnTo>
                      <a:pt x="25" y="4"/>
                    </a:lnTo>
                    <a:lnTo>
                      <a:pt x="19" y="0"/>
                    </a:lnTo>
                    <a:lnTo>
                      <a:pt x="0" y="3"/>
                    </a:lnTo>
                    <a:lnTo>
                      <a:pt x="0" y="3"/>
                    </a:lnTo>
                    <a:lnTo>
                      <a:pt x="12" y="11"/>
                    </a:lnTo>
                    <a:lnTo>
                      <a:pt x="18" y="15"/>
                    </a:lnTo>
                    <a:lnTo>
                      <a:pt x="22" y="19"/>
                    </a:lnTo>
                    <a:lnTo>
                      <a:pt x="25" y="24"/>
                    </a:lnTo>
                    <a:lnTo>
                      <a:pt x="27" y="31"/>
                    </a:lnTo>
                    <a:lnTo>
                      <a:pt x="29" y="38"/>
                    </a:lnTo>
                    <a:lnTo>
                      <a:pt x="29" y="46"/>
                    </a:lnTo>
                    <a:lnTo>
                      <a:pt x="29" y="4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sp>
          <p:nvSpPr>
            <p:cNvPr id="41" name="Freeform 175"/>
            <p:cNvSpPr>
              <a:spLocks noEditPoints="1" noChangeArrowheads="1"/>
            </p:cNvSpPr>
            <p:nvPr/>
          </p:nvSpPr>
          <p:spPr bwMode="auto">
            <a:xfrm>
              <a:off x="4764354" y="2245581"/>
              <a:ext cx="142553" cy="203018"/>
            </a:xfrm>
            <a:custGeom>
              <a:avLst/>
              <a:gdLst>
                <a:gd name="T0" fmla="*/ 2147483647 w 137"/>
                <a:gd name="T1" fmla="*/ 2147483647 h 191"/>
                <a:gd name="T2" fmla="*/ 2147483647 w 137"/>
                <a:gd name="T3" fmla="*/ 2147483647 h 191"/>
                <a:gd name="T4" fmla="*/ 2147483647 w 137"/>
                <a:gd name="T5" fmla="*/ 2147483647 h 191"/>
                <a:gd name="T6" fmla="*/ 2147483647 w 137"/>
                <a:gd name="T7" fmla="*/ 2147483647 h 191"/>
                <a:gd name="T8" fmla="*/ 2147483647 w 137"/>
                <a:gd name="T9" fmla="*/ 2147483647 h 191"/>
                <a:gd name="T10" fmla="*/ 2147483647 w 137"/>
                <a:gd name="T11" fmla="*/ 2147483647 h 191"/>
                <a:gd name="T12" fmla="*/ 2147483647 w 137"/>
                <a:gd name="T13" fmla="*/ 2147483647 h 191"/>
                <a:gd name="T14" fmla="*/ 2147483647 w 137"/>
                <a:gd name="T15" fmla="*/ 2147483647 h 191"/>
                <a:gd name="T16" fmla="*/ 2147483647 w 137"/>
                <a:gd name="T17" fmla="*/ 0 h 191"/>
                <a:gd name="T18" fmla="*/ 2147483647 w 137"/>
                <a:gd name="T19" fmla="*/ 2147483647 h 191"/>
                <a:gd name="T20" fmla="*/ 2147483647 w 137"/>
                <a:gd name="T21" fmla="*/ 2147483647 h 191"/>
                <a:gd name="T22" fmla="*/ 2147483647 w 137"/>
                <a:gd name="T23" fmla="*/ 2147483647 h 191"/>
                <a:gd name="T24" fmla="*/ 2147483647 w 137"/>
                <a:gd name="T25" fmla="*/ 2147483647 h 191"/>
                <a:gd name="T26" fmla="*/ 2147483647 w 137"/>
                <a:gd name="T27" fmla="*/ 2147483647 h 191"/>
                <a:gd name="T28" fmla="*/ 2147483647 w 137"/>
                <a:gd name="T29" fmla="*/ 2147483647 h 191"/>
                <a:gd name="T30" fmla="*/ 2147483647 w 137"/>
                <a:gd name="T31" fmla="*/ 2147483647 h 191"/>
                <a:gd name="T32" fmla="*/ 2147483647 w 137"/>
                <a:gd name="T33" fmla="*/ 2147483647 h 191"/>
                <a:gd name="T34" fmla="*/ 2147483647 w 137"/>
                <a:gd name="T35" fmla="*/ 2147483647 h 191"/>
                <a:gd name="T36" fmla="*/ 2147483647 w 137"/>
                <a:gd name="T37" fmla="*/ 2147483647 h 191"/>
                <a:gd name="T38" fmla="*/ 2147483647 w 137"/>
                <a:gd name="T39" fmla="*/ 2147483647 h 191"/>
                <a:gd name="T40" fmla="*/ 2147483647 w 137"/>
                <a:gd name="T41" fmla="*/ 2147483647 h 191"/>
                <a:gd name="T42" fmla="*/ 2147483647 w 137"/>
                <a:gd name="T43" fmla="*/ 2147483647 h 191"/>
                <a:gd name="T44" fmla="*/ 2147483647 w 137"/>
                <a:gd name="T45" fmla="*/ 2147483647 h 191"/>
                <a:gd name="T46" fmla="*/ 2147483647 w 137"/>
                <a:gd name="T47" fmla="*/ 2147483647 h 191"/>
                <a:gd name="T48" fmla="*/ 2147483647 w 137"/>
                <a:gd name="T49" fmla="*/ 2147483647 h 191"/>
                <a:gd name="T50" fmla="*/ 2147483647 w 137"/>
                <a:gd name="T51" fmla="*/ 2147483647 h 191"/>
                <a:gd name="T52" fmla="*/ 2147483647 w 137"/>
                <a:gd name="T53" fmla="*/ 2147483647 h 191"/>
                <a:gd name="T54" fmla="*/ 2147483647 w 137"/>
                <a:gd name="T55" fmla="*/ 2147483647 h 191"/>
                <a:gd name="T56" fmla="*/ 2147483647 w 137"/>
                <a:gd name="T57" fmla="*/ 2147483647 h 191"/>
                <a:gd name="T58" fmla="*/ 2147483647 w 137"/>
                <a:gd name="T59" fmla="*/ 2147483647 h 191"/>
                <a:gd name="T60" fmla="*/ 2147483647 w 137"/>
                <a:gd name="T61" fmla="*/ 2147483647 h 191"/>
                <a:gd name="T62" fmla="*/ 2147483647 w 137"/>
                <a:gd name="T63" fmla="*/ 2147483647 h 191"/>
                <a:gd name="T64" fmla="*/ 2147483647 w 137"/>
                <a:gd name="T65" fmla="*/ 2147483647 h 191"/>
                <a:gd name="T66" fmla="*/ 2147483647 w 137"/>
                <a:gd name="T67" fmla="*/ 2147483647 h 191"/>
                <a:gd name="T68" fmla="*/ 2147483647 w 137"/>
                <a:gd name="T69" fmla="*/ 2147483647 h 191"/>
                <a:gd name="T70" fmla="*/ 2147483647 w 137"/>
                <a:gd name="T71" fmla="*/ 2147483647 h 191"/>
                <a:gd name="T72" fmla="*/ 2147483647 w 137"/>
                <a:gd name="T73" fmla="*/ 2147483647 h 191"/>
                <a:gd name="T74" fmla="*/ 2147483647 w 137"/>
                <a:gd name="T75" fmla="*/ 2147483647 h 191"/>
                <a:gd name="T76" fmla="*/ 2147483647 w 137"/>
                <a:gd name="T77" fmla="*/ 2147483647 h 191"/>
                <a:gd name="T78" fmla="*/ 2147483647 w 137"/>
                <a:gd name="T79" fmla="*/ 2147483647 h 191"/>
                <a:gd name="T80" fmla="*/ 2147483647 w 137"/>
                <a:gd name="T81" fmla="*/ 2147483647 h 191"/>
                <a:gd name="T82" fmla="*/ 2147483647 w 137"/>
                <a:gd name="T83" fmla="*/ 2147483647 h 191"/>
                <a:gd name="T84" fmla="*/ 2147483647 w 137"/>
                <a:gd name="T85" fmla="*/ 2147483647 h 191"/>
                <a:gd name="T86" fmla="*/ 2147483647 w 137"/>
                <a:gd name="T87" fmla="*/ 2147483647 h 191"/>
                <a:gd name="T88" fmla="*/ 2147483647 w 137"/>
                <a:gd name="T89" fmla="*/ 2147483647 h 191"/>
                <a:gd name="T90" fmla="*/ 2147483647 w 137"/>
                <a:gd name="T91" fmla="*/ 2147483647 h 191"/>
                <a:gd name="T92" fmla="*/ 2147483647 w 137"/>
                <a:gd name="T93" fmla="*/ 2147483647 h 191"/>
                <a:gd name="T94" fmla="*/ 2147483647 w 137"/>
                <a:gd name="T95" fmla="*/ 2147483647 h 191"/>
                <a:gd name="T96" fmla="*/ 2147483647 w 137"/>
                <a:gd name="T97" fmla="*/ 2147483647 h 191"/>
                <a:gd name="T98" fmla="*/ 2147483647 w 137"/>
                <a:gd name="T99" fmla="*/ 2147483647 h 191"/>
                <a:gd name="T100" fmla="*/ 2147483647 w 137"/>
                <a:gd name="T101" fmla="*/ 2147483647 h 191"/>
                <a:gd name="T102" fmla="*/ 2147483647 w 137"/>
                <a:gd name="T103" fmla="*/ 2147483647 h 191"/>
                <a:gd name="T104" fmla="*/ 2147483647 w 137"/>
                <a:gd name="T105" fmla="*/ 2147483647 h 191"/>
                <a:gd name="T106" fmla="*/ 2147483647 w 137"/>
                <a:gd name="T107" fmla="*/ 2147483647 h 191"/>
                <a:gd name="T108" fmla="*/ 2147483647 w 137"/>
                <a:gd name="T109" fmla="*/ 2147483647 h 191"/>
                <a:gd name="T110" fmla="*/ 2147483647 w 137"/>
                <a:gd name="T111" fmla="*/ 2147483647 h 191"/>
                <a:gd name="T112" fmla="*/ 2147483647 w 137"/>
                <a:gd name="T113" fmla="*/ 2147483647 h 191"/>
                <a:gd name="T114" fmla="*/ 2147483647 w 137"/>
                <a:gd name="T115" fmla="*/ 2147483647 h 1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7"/>
                <a:gd name="T175" fmla="*/ 0 h 191"/>
                <a:gd name="T176" fmla="*/ 137 w 137"/>
                <a:gd name="T177" fmla="*/ 191 h 19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7" h="191">
                  <a:moveTo>
                    <a:pt x="103" y="89"/>
                  </a:moveTo>
                  <a:lnTo>
                    <a:pt x="125" y="55"/>
                  </a:lnTo>
                  <a:lnTo>
                    <a:pt x="126" y="51"/>
                  </a:lnTo>
                  <a:lnTo>
                    <a:pt x="125" y="47"/>
                  </a:lnTo>
                  <a:lnTo>
                    <a:pt x="133" y="34"/>
                  </a:lnTo>
                  <a:lnTo>
                    <a:pt x="136" y="29"/>
                  </a:lnTo>
                  <a:lnTo>
                    <a:pt x="137" y="25"/>
                  </a:lnTo>
                  <a:lnTo>
                    <a:pt x="137" y="21"/>
                  </a:lnTo>
                  <a:lnTo>
                    <a:pt x="137" y="17"/>
                  </a:lnTo>
                  <a:lnTo>
                    <a:pt x="136" y="13"/>
                  </a:lnTo>
                  <a:lnTo>
                    <a:pt x="135" y="9"/>
                  </a:lnTo>
                  <a:lnTo>
                    <a:pt x="132" y="6"/>
                  </a:lnTo>
                  <a:lnTo>
                    <a:pt x="128" y="4"/>
                  </a:lnTo>
                  <a:lnTo>
                    <a:pt x="121" y="0"/>
                  </a:lnTo>
                  <a:lnTo>
                    <a:pt x="116" y="0"/>
                  </a:lnTo>
                  <a:lnTo>
                    <a:pt x="109" y="1"/>
                  </a:lnTo>
                  <a:lnTo>
                    <a:pt x="103" y="4"/>
                  </a:lnTo>
                  <a:lnTo>
                    <a:pt x="103" y="29"/>
                  </a:lnTo>
                  <a:lnTo>
                    <a:pt x="113" y="39"/>
                  </a:lnTo>
                  <a:lnTo>
                    <a:pt x="103" y="34"/>
                  </a:lnTo>
                  <a:lnTo>
                    <a:pt x="103" y="59"/>
                  </a:lnTo>
                  <a:lnTo>
                    <a:pt x="110" y="48"/>
                  </a:lnTo>
                  <a:lnTo>
                    <a:pt x="110" y="46"/>
                  </a:lnTo>
                  <a:lnTo>
                    <a:pt x="110" y="42"/>
                  </a:lnTo>
                  <a:lnTo>
                    <a:pt x="120" y="48"/>
                  </a:lnTo>
                  <a:lnTo>
                    <a:pt x="121" y="50"/>
                  </a:lnTo>
                  <a:lnTo>
                    <a:pt x="121" y="52"/>
                  </a:lnTo>
                  <a:lnTo>
                    <a:pt x="121" y="54"/>
                  </a:lnTo>
                  <a:lnTo>
                    <a:pt x="121" y="57"/>
                  </a:lnTo>
                  <a:lnTo>
                    <a:pt x="103" y="82"/>
                  </a:lnTo>
                  <a:lnTo>
                    <a:pt x="103" y="89"/>
                  </a:lnTo>
                  <a:close/>
                  <a:moveTo>
                    <a:pt x="41" y="176"/>
                  </a:moveTo>
                  <a:lnTo>
                    <a:pt x="97" y="93"/>
                  </a:lnTo>
                  <a:lnTo>
                    <a:pt x="99" y="92"/>
                  </a:lnTo>
                  <a:lnTo>
                    <a:pt x="102" y="89"/>
                  </a:lnTo>
                  <a:lnTo>
                    <a:pt x="103" y="89"/>
                  </a:lnTo>
                  <a:lnTo>
                    <a:pt x="103" y="82"/>
                  </a:lnTo>
                  <a:lnTo>
                    <a:pt x="101" y="85"/>
                  </a:lnTo>
                  <a:lnTo>
                    <a:pt x="99" y="86"/>
                  </a:lnTo>
                  <a:lnTo>
                    <a:pt x="98" y="88"/>
                  </a:lnTo>
                  <a:lnTo>
                    <a:pt x="95" y="88"/>
                  </a:lnTo>
                  <a:lnTo>
                    <a:pt x="94" y="86"/>
                  </a:lnTo>
                  <a:lnTo>
                    <a:pt x="84" y="81"/>
                  </a:lnTo>
                  <a:lnTo>
                    <a:pt x="87" y="80"/>
                  </a:lnTo>
                  <a:lnTo>
                    <a:pt x="90" y="78"/>
                  </a:lnTo>
                  <a:lnTo>
                    <a:pt x="103" y="59"/>
                  </a:lnTo>
                  <a:lnTo>
                    <a:pt x="103" y="34"/>
                  </a:lnTo>
                  <a:lnTo>
                    <a:pt x="88" y="23"/>
                  </a:lnTo>
                  <a:lnTo>
                    <a:pt x="83" y="23"/>
                  </a:lnTo>
                  <a:lnTo>
                    <a:pt x="80" y="25"/>
                  </a:lnTo>
                  <a:lnTo>
                    <a:pt x="57" y="59"/>
                  </a:lnTo>
                  <a:lnTo>
                    <a:pt x="56" y="63"/>
                  </a:lnTo>
                  <a:lnTo>
                    <a:pt x="57" y="66"/>
                  </a:lnTo>
                  <a:lnTo>
                    <a:pt x="22" y="117"/>
                  </a:lnTo>
                  <a:lnTo>
                    <a:pt x="22" y="153"/>
                  </a:lnTo>
                  <a:lnTo>
                    <a:pt x="26" y="154"/>
                  </a:lnTo>
                  <a:lnTo>
                    <a:pt x="29" y="155"/>
                  </a:lnTo>
                  <a:lnTo>
                    <a:pt x="29" y="158"/>
                  </a:lnTo>
                  <a:lnTo>
                    <a:pt x="29" y="162"/>
                  </a:lnTo>
                  <a:lnTo>
                    <a:pt x="33" y="161"/>
                  </a:lnTo>
                  <a:lnTo>
                    <a:pt x="36" y="161"/>
                  </a:lnTo>
                  <a:lnTo>
                    <a:pt x="38" y="162"/>
                  </a:lnTo>
                  <a:lnTo>
                    <a:pt x="40" y="163"/>
                  </a:lnTo>
                  <a:lnTo>
                    <a:pt x="41" y="166"/>
                  </a:lnTo>
                  <a:lnTo>
                    <a:pt x="41" y="169"/>
                  </a:lnTo>
                  <a:lnTo>
                    <a:pt x="40" y="172"/>
                  </a:lnTo>
                  <a:lnTo>
                    <a:pt x="38" y="173"/>
                  </a:lnTo>
                  <a:lnTo>
                    <a:pt x="22" y="180"/>
                  </a:lnTo>
                  <a:lnTo>
                    <a:pt x="22" y="182"/>
                  </a:lnTo>
                  <a:lnTo>
                    <a:pt x="41" y="176"/>
                  </a:lnTo>
                  <a:close/>
                  <a:moveTo>
                    <a:pt x="103" y="4"/>
                  </a:moveTo>
                  <a:lnTo>
                    <a:pt x="103" y="29"/>
                  </a:lnTo>
                  <a:lnTo>
                    <a:pt x="91" y="17"/>
                  </a:lnTo>
                  <a:lnTo>
                    <a:pt x="97" y="9"/>
                  </a:lnTo>
                  <a:lnTo>
                    <a:pt x="103" y="4"/>
                  </a:lnTo>
                  <a:close/>
                  <a:moveTo>
                    <a:pt x="22" y="117"/>
                  </a:moveTo>
                  <a:lnTo>
                    <a:pt x="0" y="150"/>
                  </a:lnTo>
                  <a:lnTo>
                    <a:pt x="2" y="191"/>
                  </a:lnTo>
                  <a:lnTo>
                    <a:pt x="22" y="182"/>
                  </a:lnTo>
                  <a:lnTo>
                    <a:pt x="22" y="180"/>
                  </a:lnTo>
                  <a:lnTo>
                    <a:pt x="17" y="182"/>
                  </a:lnTo>
                  <a:lnTo>
                    <a:pt x="5" y="174"/>
                  </a:lnTo>
                  <a:lnTo>
                    <a:pt x="5" y="150"/>
                  </a:lnTo>
                  <a:lnTo>
                    <a:pt x="6" y="149"/>
                  </a:lnTo>
                  <a:lnTo>
                    <a:pt x="7" y="146"/>
                  </a:lnTo>
                  <a:lnTo>
                    <a:pt x="10" y="146"/>
                  </a:lnTo>
                  <a:lnTo>
                    <a:pt x="13" y="146"/>
                  </a:lnTo>
                  <a:lnTo>
                    <a:pt x="15" y="146"/>
                  </a:lnTo>
                  <a:lnTo>
                    <a:pt x="17" y="149"/>
                  </a:lnTo>
                  <a:lnTo>
                    <a:pt x="18" y="150"/>
                  </a:lnTo>
                  <a:lnTo>
                    <a:pt x="18" y="155"/>
                  </a:lnTo>
                  <a:lnTo>
                    <a:pt x="19" y="154"/>
                  </a:lnTo>
                  <a:lnTo>
                    <a:pt x="22" y="153"/>
                  </a:lnTo>
                  <a:lnTo>
                    <a:pt x="22" y="117"/>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42" name="Freeform 176"/>
            <p:cNvSpPr>
              <a:spLocks noEditPoints="1" noChangeArrowheads="1"/>
            </p:cNvSpPr>
            <p:nvPr/>
          </p:nvSpPr>
          <p:spPr bwMode="auto">
            <a:xfrm>
              <a:off x="3607282" y="1184789"/>
              <a:ext cx="183134" cy="203018"/>
            </a:xfrm>
            <a:custGeom>
              <a:avLst/>
              <a:gdLst>
                <a:gd name="T0" fmla="*/ 2147483647 w 176"/>
                <a:gd name="T1" fmla="*/ 2147483647 h 191"/>
                <a:gd name="T2" fmla="*/ 2147483647 w 176"/>
                <a:gd name="T3" fmla="*/ 2147483647 h 191"/>
                <a:gd name="T4" fmla="*/ 2147483647 w 176"/>
                <a:gd name="T5" fmla="*/ 2147483647 h 191"/>
                <a:gd name="T6" fmla="*/ 2147483647 w 176"/>
                <a:gd name="T7" fmla="*/ 2147483647 h 191"/>
                <a:gd name="T8" fmla="*/ 2147483647 w 176"/>
                <a:gd name="T9" fmla="*/ 2147483647 h 191"/>
                <a:gd name="T10" fmla="*/ 2147483647 w 176"/>
                <a:gd name="T11" fmla="*/ 2147483647 h 191"/>
                <a:gd name="T12" fmla="*/ 2147483647 w 176"/>
                <a:gd name="T13" fmla="*/ 2147483647 h 191"/>
                <a:gd name="T14" fmla="*/ 2147483647 w 176"/>
                <a:gd name="T15" fmla="*/ 2147483647 h 191"/>
                <a:gd name="T16" fmla="*/ 2147483647 w 176"/>
                <a:gd name="T17" fmla="*/ 2147483647 h 191"/>
                <a:gd name="T18" fmla="*/ 2147483647 w 176"/>
                <a:gd name="T19" fmla="*/ 2147483647 h 191"/>
                <a:gd name="T20" fmla="*/ 2147483647 w 176"/>
                <a:gd name="T21" fmla="*/ 2147483647 h 191"/>
                <a:gd name="T22" fmla="*/ 2147483647 w 176"/>
                <a:gd name="T23" fmla="*/ 2147483647 h 191"/>
                <a:gd name="T24" fmla="*/ 2147483647 w 176"/>
                <a:gd name="T25" fmla="*/ 2147483647 h 191"/>
                <a:gd name="T26" fmla="*/ 2147483647 w 176"/>
                <a:gd name="T27" fmla="*/ 2147483647 h 191"/>
                <a:gd name="T28" fmla="*/ 2147483647 w 176"/>
                <a:gd name="T29" fmla="*/ 2147483647 h 191"/>
                <a:gd name="T30" fmla="*/ 2147483647 w 176"/>
                <a:gd name="T31" fmla="*/ 2147483647 h 191"/>
                <a:gd name="T32" fmla="*/ 2147483647 w 176"/>
                <a:gd name="T33" fmla="*/ 2147483647 h 191"/>
                <a:gd name="T34" fmla="*/ 2147483647 w 176"/>
                <a:gd name="T35" fmla="*/ 2147483647 h 191"/>
                <a:gd name="T36" fmla="*/ 2147483647 w 176"/>
                <a:gd name="T37" fmla="*/ 2147483647 h 191"/>
                <a:gd name="T38" fmla="*/ 2147483647 w 176"/>
                <a:gd name="T39" fmla="*/ 2147483647 h 191"/>
                <a:gd name="T40" fmla="*/ 2147483647 w 176"/>
                <a:gd name="T41" fmla="*/ 2147483647 h 191"/>
                <a:gd name="T42" fmla="*/ 2147483647 w 176"/>
                <a:gd name="T43" fmla="*/ 2147483647 h 191"/>
                <a:gd name="T44" fmla="*/ 2147483647 w 176"/>
                <a:gd name="T45" fmla="*/ 2147483647 h 191"/>
                <a:gd name="T46" fmla="*/ 2147483647 w 176"/>
                <a:gd name="T47" fmla="*/ 2147483647 h 191"/>
                <a:gd name="T48" fmla="*/ 2147483647 w 176"/>
                <a:gd name="T49" fmla="*/ 2147483647 h 191"/>
                <a:gd name="T50" fmla="*/ 2147483647 w 176"/>
                <a:gd name="T51" fmla="*/ 2147483647 h 191"/>
                <a:gd name="T52" fmla="*/ 2147483647 w 176"/>
                <a:gd name="T53" fmla="*/ 2147483647 h 191"/>
                <a:gd name="T54" fmla="*/ 2147483647 w 176"/>
                <a:gd name="T55" fmla="*/ 2147483647 h 191"/>
                <a:gd name="T56" fmla="*/ 2147483647 w 176"/>
                <a:gd name="T57" fmla="*/ 2147483647 h 191"/>
                <a:gd name="T58" fmla="*/ 2147483647 w 176"/>
                <a:gd name="T59" fmla="*/ 2147483647 h 191"/>
                <a:gd name="T60" fmla="*/ 2147483647 w 176"/>
                <a:gd name="T61" fmla="*/ 2147483647 h 191"/>
                <a:gd name="T62" fmla="*/ 2147483647 w 176"/>
                <a:gd name="T63" fmla="*/ 2147483647 h 191"/>
                <a:gd name="T64" fmla="*/ 2147483647 w 176"/>
                <a:gd name="T65" fmla="*/ 2147483647 h 191"/>
                <a:gd name="T66" fmla="*/ 2147483647 w 176"/>
                <a:gd name="T67" fmla="*/ 2147483647 h 191"/>
                <a:gd name="T68" fmla="*/ 2147483647 w 176"/>
                <a:gd name="T69" fmla="*/ 2147483647 h 191"/>
                <a:gd name="T70" fmla="*/ 2147483647 w 176"/>
                <a:gd name="T71" fmla="*/ 2147483647 h 191"/>
                <a:gd name="T72" fmla="*/ 2147483647 w 176"/>
                <a:gd name="T73" fmla="*/ 2147483647 h 191"/>
                <a:gd name="T74" fmla="*/ 2147483647 w 176"/>
                <a:gd name="T75" fmla="*/ 2147483647 h 191"/>
                <a:gd name="T76" fmla="*/ 2147483647 w 176"/>
                <a:gd name="T77" fmla="*/ 2147483647 h 191"/>
                <a:gd name="T78" fmla="*/ 2147483647 w 176"/>
                <a:gd name="T79" fmla="*/ 0 h 191"/>
                <a:gd name="T80" fmla="*/ 2147483647 w 176"/>
                <a:gd name="T81" fmla="*/ 2147483647 h 191"/>
                <a:gd name="T82" fmla="*/ 2147483647 w 176"/>
                <a:gd name="T83" fmla="*/ 2147483647 h 191"/>
                <a:gd name="T84" fmla="*/ 2147483647 w 176"/>
                <a:gd name="T85" fmla="*/ 2147483647 h 191"/>
                <a:gd name="T86" fmla="*/ 2147483647 w 176"/>
                <a:gd name="T87" fmla="*/ 2147483647 h 191"/>
                <a:gd name="T88" fmla="*/ 2147483647 w 176"/>
                <a:gd name="T89" fmla="*/ 2147483647 h 191"/>
                <a:gd name="T90" fmla="*/ 2147483647 w 176"/>
                <a:gd name="T91" fmla="*/ 2147483647 h 191"/>
                <a:gd name="T92" fmla="*/ 2147483647 w 176"/>
                <a:gd name="T93" fmla="*/ 2147483647 h 191"/>
                <a:gd name="T94" fmla="*/ 2147483647 w 176"/>
                <a:gd name="T95" fmla="*/ 2147483647 h 191"/>
                <a:gd name="T96" fmla="*/ 2147483647 w 176"/>
                <a:gd name="T97" fmla="*/ 2147483647 h 191"/>
                <a:gd name="T98" fmla="*/ 2147483647 w 176"/>
                <a:gd name="T99" fmla="*/ 2147483647 h 191"/>
                <a:gd name="T100" fmla="*/ 2147483647 w 176"/>
                <a:gd name="T101" fmla="*/ 2147483647 h 191"/>
                <a:gd name="T102" fmla="*/ 2147483647 w 176"/>
                <a:gd name="T103" fmla="*/ 2147483647 h 191"/>
                <a:gd name="T104" fmla="*/ 2147483647 w 176"/>
                <a:gd name="T105" fmla="*/ 2147483647 h 191"/>
                <a:gd name="T106" fmla="*/ 0 w 176"/>
                <a:gd name="T107" fmla="*/ 2147483647 h 1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6"/>
                <a:gd name="T163" fmla="*/ 0 h 191"/>
                <a:gd name="T164" fmla="*/ 176 w 176"/>
                <a:gd name="T165" fmla="*/ 191 h 19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6" h="191">
                  <a:moveTo>
                    <a:pt x="132" y="66"/>
                  </a:moveTo>
                  <a:lnTo>
                    <a:pt x="132" y="66"/>
                  </a:lnTo>
                  <a:lnTo>
                    <a:pt x="136" y="77"/>
                  </a:lnTo>
                  <a:lnTo>
                    <a:pt x="138" y="88"/>
                  </a:lnTo>
                  <a:lnTo>
                    <a:pt x="136" y="99"/>
                  </a:lnTo>
                  <a:lnTo>
                    <a:pt x="132" y="109"/>
                  </a:lnTo>
                  <a:lnTo>
                    <a:pt x="132" y="66"/>
                  </a:lnTo>
                  <a:close/>
                  <a:moveTo>
                    <a:pt x="132" y="138"/>
                  </a:moveTo>
                  <a:lnTo>
                    <a:pt x="132" y="127"/>
                  </a:lnTo>
                  <a:lnTo>
                    <a:pt x="135" y="128"/>
                  </a:lnTo>
                  <a:lnTo>
                    <a:pt x="150" y="143"/>
                  </a:lnTo>
                  <a:lnTo>
                    <a:pt x="151" y="147"/>
                  </a:lnTo>
                  <a:lnTo>
                    <a:pt x="150" y="150"/>
                  </a:lnTo>
                  <a:lnTo>
                    <a:pt x="147" y="151"/>
                  </a:lnTo>
                  <a:lnTo>
                    <a:pt x="145" y="150"/>
                  </a:lnTo>
                  <a:lnTo>
                    <a:pt x="132" y="138"/>
                  </a:lnTo>
                  <a:close/>
                  <a:moveTo>
                    <a:pt x="132" y="49"/>
                  </a:moveTo>
                  <a:lnTo>
                    <a:pt x="132" y="36"/>
                  </a:lnTo>
                  <a:lnTo>
                    <a:pt x="145" y="26"/>
                  </a:lnTo>
                  <a:lnTo>
                    <a:pt x="147" y="24"/>
                  </a:lnTo>
                  <a:lnTo>
                    <a:pt x="150" y="26"/>
                  </a:lnTo>
                  <a:lnTo>
                    <a:pt x="151" y="28"/>
                  </a:lnTo>
                  <a:lnTo>
                    <a:pt x="150" y="31"/>
                  </a:lnTo>
                  <a:lnTo>
                    <a:pt x="135" y="47"/>
                  </a:lnTo>
                  <a:lnTo>
                    <a:pt x="132" y="49"/>
                  </a:lnTo>
                  <a:close/>
                  <a:moveTo>
                    <a:pt x="146" y="88"/>
                  </a:moveTo>
                  <a:lnTo>
                    <a:pt x="146" y="88"/>
                  </a:lnTo>
                  <a:lnTo>
                    <a:pt x="147" y="85"/>
                  </a:lnTo>
                  <a:lnTo>
                    <a:pt x="150" y="84"/>
                  </a:lnTo>
                  <a:lnTo>
                    <a:pt x="172" y="84"/>
                  </a:lnTo>
                  <a:lnTo>
                    <a:pt x="174" y="85"/>
                  </a:lnTo>
                  <a:lnTo>
                    <a:pt x="176" y="88"/>
                  </a:lnTo>
                  <a:lnTo>
                    <a:pt x="174" y="91"/>
                  </a:lnTo>
                  <a:lnTo>
                    <a:pt x="172" y="92"/>
                  </a:lnTo>
                  <a:lnTo>
                    <a:pt x="150" y="92"/>
                  </a:lnTo>
                  <a:lnTo>
                    <a:pt x="147" y="91"/>
                  </a:lnTo>
                  <a:lnTo>
                    <a:pt x="146" y="88"/>
                  </a:lnTo>
                  <a:close/>
                  <a:moveTo>
                    <a:pt x="88" y="39"/>
                  </a:moveTo>
                  <a:lnTo>
                    <a:pt x="88" y="39"/>
                  </a:lnTo>
                  <a:lnTo>
                    <a:pt x="96" y="39"/>
                  </a:lnTo>
                  <a:lnTo>
                    <a:pt x="103" y="40"/>
                  </a:lnTo>
                  <a:lnTo>
                    <a:pt x="108" y="43"/>
                  </a:lnTo>
                  <a:lnTo>
                    <a:pt x="115" y="46"/>
                  </a:lnTo>
                  <a:lnTo>
                    <a:pt x="120" y="50"/>
                  </a:lnTo>
                  <a:lnTo>
                    <a:pt x="124" y="55"/>
                  </a:lnTo>
                  <a:lnTo>
                    <a:pt x="128" y="61"/>
                  </a:lnTo>
                  <a:lnTo>
                    <a:pt x="132" y="66"/>
                  </a:lnTo>
                  <a:lnTo>
                    <a:pt x="132" y="109"/>
                  </a:lnTo>
                  <a:lnTo>
                    <a:pt x="128" y="115"/>
                  </a:lnTo>
                  <a:lnTo>
                    <a:pt x="124" y="120"/>
                  </a:lnTo>
                  <a:lnTo>
                    <a:pt x="120" y="124"/>
                  </a:lnTo>
                  <a:lnTo>
                    <a:pt x="115" y="128"/>
                  </a:lnTo>
                  <a:lnTo>
                    <a:pt x="115" y="166"/>
                  </a:lnTo>
                  <a:lnTo>
                    <a:pt x="115" y="172"/>
                  </a:lnTo>
                  <a:lnTo>
                    <a:pt x="113" y="176"/>
                  </a:lnTo>
                  <a:lnTo>
                    <a:pt x="111" y="180"/>
                  </a:lnTo>
                  <a:lnTo>
                    <a:pt x="108" y="184"/>
                  </a:lnTo>
                  <a:lnTo>
                    <a:pt x="104" y="187"/>
                  </a:lnTo>
                  <a:lnTo>
                    <a:pt x="100" y="189"/>
                  </a:lnTo>
                  <a:lnTo>
                    <a:pt x="96" y="191"/>
                  </a:lnTo>
                  <a:lnTo>
                    <a:pt x="90" y="191"/>
                  </a:lnTo>
                  <a:lnTo>
                    <a:pt x="88" y="191"/>
                  </a:lnTo>
                  <a:lnTo>
                    <a:pt x="88" y="147"/>
                  </a:lnTo>
                  <a:lnTo>
                    <a:pt x="105" y="147"/>
                  </a:lnTo>
                  <a:lnTo>
                    <a:pt x="105" y="126"/>
                  </a:lnTo>
                  <a:lnTo>
                    <a:pt x="105" y="123"/>
                  </a:lnTo>
                  <a:lnTo>
                    <a:pt x="108" y="122"/>
                  </a:lnTo>
                  <a:lnTo>
                    <a:pt x="115" y="115"/>
                  </a:lnTo>
                  <a:lnTo>
                    <a:pt x="122" y="107"/>
                  </a:lnTo>
                  <a:lnTo>
                    <a:pt x="126" y="99"/>
                  </a:lnTo>
                  <a:lnTo>
                    <a:pt x="127" y="88"/>
                  </a:lnTo>
                  <a:lnTo>
                    <a:pt x="126" y="80"/>
                  </a:lnTo>
                  <a:lnTo>
                    <a:pt x="124" y="73"/>
                  </a:lnTo>
                  <a:lnTo>
                    <a:pt x="120" y="66"/>
                  </a:lnTo>
                  <a:lnTo>
                    <a:pt x="116" y="61"/>
                  </a:lnTo>
                  <a:lnTo>
                    <a:pt x="109" y="55"/>
                  </a:lnTo>
                  <a:lnTo>
                    <a:pt x="104" y="51"/>
                  </a:lnTo>
                  <a:lnTo>
                    <a:pt x="96" y="50"/>
                  </a:lnTo>
                  <a:lnTo>
                    <a:pt x="88" y="49"/>
                  </a:lnTo>
                  <a:lnTo>
                    <a:pt x="88" y="39"/>
                  </a:lnTo>
                  <a:close/>
                  <a:moveTo>
                    <a:pt x="132" y="36"/>
                  </a:moveTo>
                  <a:lnTo>
                    <a:pt x="128" y="40"/>
                  </a:lnTo>
                  <a:lnTo>
                    <a:pt x="127" y="43"/>
                  </a:lnTo>
                  <a:lnTo>
                    <a:pt x="128" y="47"/>
                  </a:lnTo>
                  <a:lnTo>
                    <a:pt x="130" y="49"/>
                  </a:lnTo>
                  <a:lnTo>
                    <a:pt x="132" y="49"/>
                  </a:lnTo>
                  <a:lnTo>
                    <a:pt x="132" y="36"/>
                  </a:lnTo>
                  <a:close/>
                  <a:moveTo>
                    <a:pt x="132" y="127"/>
                  </a:moveTo>
                  <a:lnTo>
                    <a:pt x="132" y="127"/>
                  </a:lnTo>
                  <a:lnTo>
                    <a:pt x="130" y="127"/>
                  </a:lnTo>
                  <a:lnTo>
                    <a:pt x="128" y="128"/>
                  </a:lnTo>
                  <a:lnTo>
                    <a:pt x="127" y="131"/>
                  </a:lnTo>
                  <a:lnTo>
                    <a:pt x="128" y="135"/>
                  </a:lnTo>
                  <a:lnTo>
                    <a:pt x="132" y="138"/>
                  </a:lnTo>
                  <a:lnTo>
                    <a:pt x="132" y="127"/>
                  </a:lnTo>
                  <a:close/>
                  <a:moveTo>
                    <a:pt x="88" y="30"/>
                  </a:moveTo>
                  <a:lnTo>
                    <a:pt x="88" y="0"/>
                  </a:lnTo>
                  <a:lnTo>
                    <a:pt x="92" y="1"/>
                  </a:lnTo>
                  <a:lnTo>
                    <a:pt x="92" y="4"/>
                  </a:lnTo>
                  <a:lnTo>
                    <a:pt x="92" y="26"/>
                  </a:lnTo>
                  <a:lnTo>
                    <a:pt x="92" y="28"/>
                  </a:lnTo>
                  <a:lnTo>
                    <a:pt x="88" y="30"/>
                  </a:lnTo>
                  <a:close/>
                  <a:moveTo>
                    <a:pt x="88" y="191"/>
                  </a:moveTo>
                  <a:lnTo>
                    <a:pt x="85" y="191"/>
                  </a:lnTo>
                  <a:lnTo>
                    <a:pt x="80" y="191"/>
                  </a:lnTo>
                  <a:lnTo>
                    <a:pt x="76" y="189"/>
                  </a:lnTo>
                  <a:lnTo>
                    <a:pt x="71" y="187"/>
                  </a:lnTo>
                  <a:lnTo>
                    <a:pt x="67" y="184"/>
                  </a:lnTo>
                  <a:lnTo>
                    <a:pt x="65" y="180"/>
                  </a:lnTo>
                  <a:lnTo>
                    <a:pt x="62" y="176"/>
                  </a:lnTo>
                  <a:lnTo>
                    <a:pt x="61" y="172"/>
                  </a:lnTo>
                  <a:lnTo>
                    <a:pt x="61" y="166"/>
                  </a:lnTo>
                  <a:lnTo>
                    <a:pt x="61" y="128"/>
                  </a:lnTo>
                  <a:lnTo>
                    <a:pt x="55" y="124"/>
                  </a:lnTo>
                  <a:lnTo>
                    <a:pt x="51" y="119"/>
                  </a:lnTo>
                  <a:lnTo>
                    <a:pt x="47" y="114"/>
                  </a:lnTo>
                  <a:lnTo>
                    <a:pt x="44" y="108"/>
                  </a:lnTo>
                  <a:lnTo>
                    <a:pt x="44" y="67"/>
                  </a:lnTo>
                  <a:lnTo>
                    <a:pt x="47" y="61"/>
                  </a:lnTo>
                  <a:lnTo>
                    <a:pt x="51" y="55"/>
                  </a:lnTo>
                  <a:lnTo>
                    <a:pt x="57" y="51"/>
                  </a:lnTo>
                  <a:lnTo>
                    <a:pt x="62" y="47"/>
                  </a:lnTo>
                  <a:lnTo>
                    <a:pt x="67" y="43"/>
                  </a:lnTo>
                  <a:lnTo>
                    <a:pt x="74" y="40"/>
                  </a:lnTo>
                  <a:lnTo>
                    <a:pt x="81" y="39"/>
                  </a:lnTo>
                  <a:lnTo>
                    <a:pt x="88" y="39"/>
                  </a:lnTo>
                  <a:lnTo>
                    <a:pt x="88" y="49"/>
                  </a:lnTo>
                  <a:lnTo>
                    <a:pt x="81" y="50"/>
                  </a:lnTo>
                  <a:lnTo>
                    <a:pt x="73" y="51"/>
                  </a:lnTo>
                  <a:lnTo>
                    <a:pt x="66" y="55"/>
                  </a:lnTo>
                  <a:lnTo>
                    <a:pt x="61" y="61"/>
                  </a:lnTo>
                  <a:lnTo>
                    <a:pt x="57" y="66"/>
                  </a:lnTo>
                  <a:lnTo>
                    <a:pt x="53" y="73"/>
                  </a:lnTo>
                  <a:lnTo>
                    <a:pt x="50" y="80"/>
                  </a:lnTo>
                  <a:lnTo>
                    <a:pt x="50" y="88"/>
                  </a:lnTo>
                  <a:lnTo>
                    <a:pt x="51" y="97"/>
                  </a:lnTo>
                  <a:lnTo>
                    <a:pt x="55" y="107"/>
                  </a:lnTo>
                  <a:lnTo>
                    <a:pt x="61" y="115"/>
                  </a:lnTo>
                  <a:lnTo>
                    <a:pt x="69" y="120"/>
                  </a:lnTo>
                  <a:lnTo>
                    <a:pt x="70" y="123"/>
                  </a:lnTo>
                  <a:lnTo>
                    <a:pt x="70" y="126"/>
                  </a:lnTo>
                  <a:lnTo>
                    <a:pt x="70" y="147"/>
                  </a:lnTo>
                  <a:lnTo>
                    <a:pt x="88" y="147"/>
                  </a:lnTo>
                  <a:lnTo>
                    <a:pt x="88" y="191"/>
                  </a:lnTo>
                  <a:close/>
                  <a:moveTo>
                    <a:pt x="88" y="0"/>
                  </a:moveTo>
                  <a:lnTo>
                    <a:pt x="88" y="30"/>
                  </a:lnTo>
                  <a:lnTo>
                    <a:pt x="85" y="28"/>
                  </a:lnTo>
                  <a:lnTo>
                    <a:pt x="84" y="26"/>
                  </a:lnTo>
                  <a:lnTo>
                    <a:pt x="84" y="4"/>
                  </a:lnTo>
                  <a:lnTo>
                    <a:pt x="85" y="1"/>
                  </a:lnTo>
                  <a:lnTo>
                    <a:pt x="88" y="0"/>
                  </a:lnTo>
                  <a:close/>
                  <a:moveTo>
                    <a:pt x="44" y="138"/>
                  </a:moveTo>
                  <a:lnTo>
                    <a:pt x="47" y="135"/>
                  </a:lnTo>
                  <a:lnTo>
                    <a:pt x="48" y="131"/>
                  </a:lnTo>
                  <a:lnTo>
                    <a:pt x="47" y="128"/>
                  </a:lnTo>
                  <a:lnTo>
                    <a:pt x="44" y="127"/>
                  </a:lnTo>
                  <a:lnTo>
                    <a:pt x="44" y="138"/>
                  </a:lnTo>
                  <a:close/>
                  <a:moveTo>
                    <a:pt x="44" y="49"/>
                  </a:moveTo>
                  <a:lnTo>
                    <a:pt x="44" y="49"/>
                  </a:lnTo>
                  <a:lnTo>
                    <a:pt x="47" y="47"/>
                  </a:lnTo>
                  <a:lnTo>
                    <a:pt x="48" y="43"/>
                  </a:lnTo>
                  <a:lnTo>
                    <a:pt x="47" y="40"/>
                  </a:lnTo>
                  <a:lnTo>
                    <a:pt x="44" y="38"/>
                  </a:lnTo>
                  <a:lnTo>
                    <a:pt x="44" y="49"/>
                  </a:lnTo>
                  <a:close/>
                  <a:moveTo>
                    <a:pt x="44" y="108"/>
                  </a:moveTo>
                  <a:lnTo>
                    <a:pt x="44" y="108"/>
                  </a:lnTo>
                  <a:lnTo>
                    <a:pt x="40" y="99"/>
                  </a:lnTo>
                  <a:lnTo>
                    <a:pt x="39" y="88"/>
                  </a:lnTo>
                  <a:lnTo>
                    <a:pt x="40" y="77"/>
                  </a:lnTo>
                  <a:lnTo>
                    <a:pt x="44" y="67"/>
                  </a:lnTo>
                  <a:lnTo>
                    <a:pt x="44" y="108"/>
                  </a:lnTo>
                  <a:close/>
                  <a:moveTo>
                    <a:pt x="44" y="38"/>
                  </a:moveTo>
                  <a:lnTo>
                    <a:pt x="44" y="49"/>
                  </a:lnTo>
                  <a:lnTo>
                    <a:pt x="40" y="47"/>
                  </a:lnTo>
                  <a:lnTo>
                    <a:pt x="25" y="31"/>
                  </a:lnTo>
                  <a:lnTo>
                    <a:pt x="24" y="28"/>
                  </a:lnTo>
                  <a:lnTo>
                    <a:pt x="25" y="26"/>
                  </a:lnTo>
                  <a:lnTo>
                    <a:pt x="28" y="24"/>
                  </a:lnTo>
                  <a:lnTo>
                    <a:pt x="32" y="26"/>
                  </a:lnTo>
                  <a:lnTo>
                    <a:pt x="44" y="38"/>
                  </a:lnTo>
                  <a:close/>
                  <a:moveTo>
                    <a:pt x="44" y="127"/>
                  </a:moveTo>
                  <a:lnTo>
                    <a:pt x="44" y="138"/>
                  </a:lnTo>
                  <a:lnTo>
                    <a:pt x="32" y="150"/>
                  </a:lnTo>
                  <a:lnTo>
                    <a:pt x="28" y="151"/>
                  </a:lnTo>
                  <a:lnTo>
                    <a:pt x="25" y="150"/>
                  </a:lnTo>
                  <a:lnTo>
                    <a:pt x="24" y="147"/>
                  </a:lnTo>
                  <a:lnTo>
                    <a:pt x="25" y="143"/>
                  </a:lnTo>
                  <a:lnTo>
                    <a:pt x="40" y="128"/>
                  </a:lnTo>
                  <a:lnTo>
                    <a:pt x="44" y="127"/>
                  </a:lnTo>
                  <a:close/>
                  <a:moveTo>
                    <a:pt x="4" y="84"/>
                  </a:moveTo>
                  <a:lnTo>
                    <a:pt x="4" y="84"/>
                  </a:lnTo>
                  <a:lnTo>
                    <a:pt x="25" y="84"/>
                  </a:lnTo>
                  <a:lnTo>
                    <a:pt x="29" y="85"/>
                  </a:lnTo>
                  <a:lnTo>
                    <a:pt x="31" y="88"/>
                  </a:lnTo>
                  <a:lnTo>
                    <a:pt x="29" y="91"/>
                  </a:lnTo>
                  <a:lnTo>
                    <a:pt x="25" y="92"/>
                  </a:lnTo>
                  <a:lnTo>
                    <a:pt x="4" y="92"/>
                  </a:lnTo>
                  <a:lnTo>
                    <a:pt x="1" y="91"/>
                  </a:lnTo>
                  <a:lnTo>
                    <a:pt x="0" y="88"/>
                  </a:lnTo>
                  <a:lnTo>
                    <a:pt x="1" y="85"/>
                  </a:lnTo>
                  <a:lnTo>
                    <a:pt x="4" y="84"/>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43" name="Freeform 177"/>
            <p:cNvSpPr>
              <a:spLocks noEditPoints="1" noChangeArrowheads="1"/>
            </p:cNvSpPr>
            <p:nvPr/>
          </p:nvSpPr>
          <p:spPr bwMode="auto">
            <a:xfrm>
              <a:off x="4429303" y="908431"/>
              <a:ext cx="274701" cy="406035"/>
            </a:xfrm>
            <a:custGeom>
              <a:avLst/>
              <a:gdLst>
                <a:gd name="T0" fmla="*/ 2147483647 w 264"/>
                <a:gd name="T1" fmla="*/ 2147483647 h 382"/>
                <a:gd name="T2" fmla="*/ 2147483647 w 264"/>
                <a:gd name="T3" fmla="*/ 2147483647 h 382"/>
                <a:gd name="T4" fmla="*/ 2147483647 w 264"/>
                <a:gd name="T5" fmla="*/ 2147483647 h 382"/>
                <a:gd name="T6" fmla="*/ 2147483647 w 264"/>
                <a:gd name="T7" fmla="*/ 2147483647 h 382"/>
                <a:gd name="T8" fmla="*/ 2147483647 w 264"/>
                <a:gd name="T9" fmla="*/ 2147483647 h 382"/>
                <a:gd name="T10" fmla="*/ 2147483647 w 264"/>
                <a:gd name="T11" fmla="*/ 2147483647 h 382"/>
                <a:gd name="T12" fmla="*/ 2147483647 w 264"/>
                <a:gd name="T13" fmla="*/ 2147483647 h 382"/>
                <a:gd name="T14" fmla="*/ 2147483647 w 264"/>
                <a:gd name="T15" fmla="*/ 2147483647 h 382"/>
                <a:gd name="T16" fmla="*/ 2147483647 w 264"/>
                <a:gd name="T17" fmla="*/ 2147483647 h 382"/>
                <a:gd name="T18" fmla="*/ 2147483647 w 264"/>
                <a:gd name="T19" fmla="*/ 2147483647 h 382"/>
                <a:gd name="T20" fmla="*/ 2147483647 w 264"/>
                <a:gd name="T21" fmla="*/ 2147483647 h 382"/>
                <a:gd name="T22" fmla="*/ 2147483647 w 264"/>
                <a:gd name="T23" fmla="*/ 2147483647 h 382"/>
                <a:gd name="T24" fmla="*/ 2147483647 w 264"/>
                <a:gd name="T25" fmla="*/ 2147483647 h 382"/>
                <a:gd name="T26" fmla="*/ 2147483647 w 264"/>
                <a:gd name="T27" fmla="*/ 2147483647 h 382"/>
                <a:gd name="T28" fmla="*/ 2147483647 w 264"/>
                <a:gd name="T29" fmla="*/ 2147483647 h 382"/>
                <a:gd name="T30" fmla="*/ 2147483647 w 264"/>
                <a:gd name="T31" fmla="*/ 2147483647 h 382"/>
                <a:gd name="T32" fmla="*/ 2147483647 w 264"/>
                <a:gd name="T33" fmla="*/ 2147483647 h 382"/>
                <a:gd name="T34" fmla="*/ 2147483647 w 264"/>
                <a:gd name="T35" fmla="*/ 2147483647 h 382"/>
                <a:gd name="T36" fmla="*/ 2147483647 w 264"/>
                <a:gd name="T37" fmla="*/ 2147483647 h 382"/>
                <a:gd name="T38" fmla="*/ 2147483647 w 264"/>
                <a:gd name="T39" fmla="*/ 2147483647 h 382"/>
                <a:gd name="T40" fmla="*/ 2147483647 w 264"/>
                <a:gd name="T41" fmla="*/ 2147483647 h 382"/>
                <a:gd name="T42" fmla="*/ 2147483647 w 264"/>
                <a:gd name="T43" fmla="*/ 2147483647 h 382"/>
                <a:gd name="T44" fmla="*/ 2147483647 w 264"/>
                <a:gd name="T45" fmla="*/ 2147483647 h 382"/>
                <a:gd name="T46" fmla="*/ 2147483647 w 264"/>
                <a:gd name="T47" fmla="*/ 2147483647 h 382"/>
                <a:gd name="T48" fmla="*/ 2147483647 w 264"/>
                <a:gd name="T49" fmla="*/ 2147483647 h 382"/>
                <a:gd name="T50" fmla="*/ 2147483647 w 264"/>
                <a:gd name="T51" fmla="*/ 2147483647 h 382"/>
                <a:gd name="T52" fmla="*/ 2147483647 w 264"/>
                <a:gd name="T53" fmla="*/ 2147483647 h 382"/>
                <a:gd name="T54" fmla="*/ 2147483647 w 264"/>
                <a:gd name="T55" fmla="*/ 2147483647 h 382"/>
                <a:gd name="T56" fmla="*/ 2147483647 w 264"/>
                <a:gd name="T57" fmla="*/ 2147483647 h 382"/>
                <a:gd name="T58" fmla="*/ 2147483647 w 264"/>
                <a:gd name="T59" fmla="*/ 2147483647 h 382"/>
                <a:gd name="T60" fmla="*/ 2147483647 w 264"/>
                <a:gd name="T61" fmla="*/ 2147483647 h 382"/>
                <a:gd name="T62" fmla="*/ 2147483647 w 264"/>
                <a:gd name="T63" fmla="*/ 2147483647 h 382"/>
                <a:gd name="T64" fmla="*/ 2147483647 w 264"/>
                <a:gd name="T65" fmla="*/ 2147483647 h 382"/>
                <a:gd name="T66" fmla="*/ 2147483647 w 264"/>
                <a:gd name="T67" fmla="*/ 2147483647 h 382"/>
                <a:gd name="T68" fmla="*/ 2147483647 w 264"/>
                <a:gd name="T69" fmla="*/ 2147483647 h 382"/>
                <a:gd name="T70" fmla="*/ 2147483647 w 264"/>
                <a:gd name="T71" fmla="*/ 2147483647 h 382"/>
                <a:gd name="T72" fmla="*/ 2147483647 w 264"/>
                <a:gd name="T73" fmla="*/ 2147483647 h 382"/>
                <a:gd name="T74" fmla="*/ 2147483647 w 264"/>
                <a:gd name="T75" fmla="*/ 2147483647 h 382"/>
                <a:gd name="T76" fmla="*/ 2147483647 w 264"/>
                <a:gd name="T77" fmla="*/ 2147483647 h 382"/>
                <a:gd name="T78" fmla="*/ 2147483647 w 264"/>
                <a:gd name="T79" fmla="*/ 0 h 382"/>
                <a:gd name="T80" fmla="*/ 2147483647 w 264"/>
                <a:gd name="T81" fmla="*/ 2147483647 h 382"/>
                <a:gd name="T82" fmla="*/ 2147483647 w 264"/>
                <a:gd name="T83" fmla="*/ 2147483647 h 382"/>
                <a:gd name="T84" fmla="*/ 2147483647 w 264"/>
                <a:gd name="T85" fmla="*/ 2147483647 h 382"/>
                <a:gd name="T86" fmla="*/ 2147483647 w 264"/>
                <a:gd name="T87" fmla="*/ 2147483647 h 382"/>
                <a:gd name="T88" fmla="*/ 2147483647 w 264"/>
                <a:gd name="T89" fmla="*/ 2147483647 h 382"/>
                <a:gd name="T90" fmla="*/ 2147483647 w 264"/>
                <a:gd name="T91" fmla="*/ 2147483647 h 382"/>
                <a:gd name="T92" fmla="*/ 2147483647 w 264"/>
                <a:gd name="T93" fmla="*/ 2147483647 h 382"/>
                <a:gd name="T94" fmla="*/ 0 w 264"/>
                <a:gd name="T95" fmla="*/ 2147483647 h 382"/>
                <a:gd name="T96" fmla="*/ 2147483647 w 264"/>
                <a:gd name="T97" fmla="*/ 2147483647 h 382"/>
                <a:gd name="T98" fmla="*/ 2147483647 w 264"/>
                <a:gd name="T99" fmla="*/ 2147483647 h 382"/>
                <a:gd name="T100" fmla="*/ 2147483647 w 264"/>
                <a:gd name="T101" fmla="*/ 2147483647 h 382"/>
                <a:gd name="T102" fmla="*/ 2147483647 w 264"/>
                <a:gd name="T103" fmla="*/ 2147483647 h 382"/>
                <a:gd name="T104" fmla="*/ 2147483647 w 264"/>
                <a:gd name="T105" fmla="*/ 2147483647 h 382"/>
                <a:gd name="T106" fmla="*/ 2147483647 w 264"/>
                <a:gd name="T107" fmla="*/ 2147483647 h 382"/>
                <a:gd name="T108" fmla="*/ 2147483647 w 264"/>
                <a:gd name="T109" fmla="*/ 2147483647 h 382"/>
                <a:gd name="T110" fmla="*/ 2147483647 w 264"/>
                <a:gd name="T111" fmla="*/ 2147483647 h 382"/>
                <a:gd name="T112" fmla="*/ 2147483647 w 264"/>
                <a:gd name="T113" fmla="*/ 2147483647 h 382"/>
                <a:gd name="T114" fmla="*/ 2147483647 w 264"/>
                <a:gd name="T115" fmla="*/ 2147483647 h 382"/>
                <a:gd name="T116" fmla="*/ 2147483647 w 264"/>
                <a:gd name="T117" fmla="*/ 2147483647 h 382"/>
                <a:gd name="T118" fmla="*/ 2147483647 w 264"/>
                <a:gd name="T119" fmla="*/ 2147483647 h 382"/>
                <a:gd name="T120" fmla="*/ 2147483647 w 264"/>
                <a:gd name="T121" fmla="*/ 2147483647 h 382"/>
                <a:gd name="T122" fmla="*/ 2147483647 w 264"/>
                <a:gd name="T123" fmla="*/ 2147483647 h 3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64"/>
                <a:gd name="T187" fmla="*/ 0 h 382"/>
                <a:gd name="T188" fmla="*/ 264 w 264"/>
                <a:gd name="T189" fmla="*/ 382 h 3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64" h="382">
                  <a:moveTo>
                    <a:pt x="174" y="20"/>
                  </a:moveTo>
                  <a:lnTo>
                    <a:pt x="132" y="7"/>
                  </a:lnTo>
                  <a:lnTo>
                    <a:pt x="132" y="151"/>
                  </a:lnTo>
                  <a:lnTo>
                    <a:pt x="140" y="126"/>
                  </a:lnTo>
                  <a:lnTo>
                    <a:pt x="156" y="128"/>
                  </a:lnTo>
                  <a:lnTo>
                    <a:pt x="172" y="134"/>
                  </a:lnTo>
                  <a:lnTo>
                    <a:pt x="186" y="142"/>
                  </a:lnTo>
                  <a:lnTo>
                    <a:pt x="197" y="153"/>
                  </a:lnTo>
                  <a:lnTo>
                    <a:pt x="206" y="166"/>
                  </a:lnTo>
                  <a:lnTo>
                    <a:pt x="214" y="180"/>
                  </a:lnTo>
                  <a:lnTo>
                    <a:pt x="218" y="196"/>
                  </a:lnTo>
                  <a:lnTo>
                    <a:pt x="220" y="204"/>
                  </a:lnTo>
                  <a:lnTo>
                    <a:pt x="220" y="212"/>
                  </a:lnTo>
                  <a:lnTo>
                    <a:pt x="220" y="222"/>
                  </a:lnTo>
                  <a:lnTo>
                    <a:pt x="218" y="230"/>
                  </a:lnTo>
                  <a:lnTo>
                    <a:pt x="215" y="239"/>
                  </a:lnTo>
                  <a:lnTo>
                    <a:pt x="213" y="246"/>
                  </a:lnTo>
                  <a:lnTo>
                    <a:pt x="210" y="254"/>
                  </a:lnTo>
                  <a:lnTo>
                    <a:pt x="205" y="262"/>
                  </a:lnTo>
                  <a:lnTo>
                    <a:pt x="194" y="275"/>
                  </a:lnTo>
                  <a:lnTo>
                    <a:pt x="182" y="286"/>
                  </a:lnTo>
                  <a:lnTo>
                    <a:pt x="174" y="290"/>
                  </a:lnTo>
                  <a:lnTo>
                    <a:pt x="167" y="294"/>
                  </a:lnTo>
                  <a:lnTo>
                    <a:pt x="159" y="296"/>
                  </a:lnTo>
                  <a:lnTo>
                    <a:pt x="150" y="299"/>
                  </a:lnTo>
                  <a:lnTo>
                    <a:pt x="141" y="300"/>
                  </a:lnTo>
                  <a:lnTo>
                    <a:pt x="132" y="300"/>
                  </a:lnTo>
                  <a:lnTo>
                    <a:pt x="132" y="327"/>
                  </a:lnTo>
                  <a:lnTo>
                    <a:pt x="138" y="329"/>
                  </a:lnTo>
                  <a:lnTo>
                    <a:pt x="144" y="333"/>
                  </a:lnTo>
                  <a:lnTo>
                    <a:pt x="148" y="338"/>
                  </a:lnTo>
                  <a:lnTo>
                    <a:pt x="149" y="345"/>
                  </a:lnTo>
                  <a:lnTo>
                    <a:pt x="148" y="353"/>
                  </a:lnTo>
                  <a:lnTo>
                    <a:pt x="144" y="359"/>
                  </a:lnTo>
                  <a:lnTo>
                    <a:pt x="138" y="363"/>
                  </a:lnTo>
                  <a:lnTo>
                    <a:pt x="132" y="364"/>
                  </a:lnTo>
                  <a:lnTo>
                    <a:pt x="132" y="382"/>
                  </a:lnTo>
                  <a:lnTo>
                    <a:pt x="228" y="382"/>
                  </a:lnTo>
                  <a:lnTo>
                    <a:pt x="228" y="361"/>
                  </a:lnTo>
                  <a:lnTo>
                    <a:pt x="228" y="357"/>
                  </a:lnTo>
                  <a:lnTo>
                    <a:pt x="225" y="353"/>
                  </a:lnTo>
                  <a:lnTo>
                    <a:pt x="221" y="349"/>
                  </a:lnTo>
                  <a:lnTo>
                    <a:pt x="215" y="345"/>
                  </a:lnTo>
                  <a:lnTo>
                    <a:pt x="201" y="340"/>
                  </a:lnTo>
                  <a:lnTo>
                    <a:pt x="182" y="336"/>
                  </a:lnTo>
                  <a:lnTo>
                    <a:pt x="199" y="326"/>
                  </a:lnTo>
                  <a:lnTo>
                    <a:pt x="214" y="315"/>
                  </a:lnTo>
                  <a:lnTo>
                    <a:pt x="229" y="302"/>
                  </a:lnTo>
                  <a:lnTo>
                    <a:pt x="241" y="287"/>
                  </a:lnTo>
                  <a:lnTo>
                    <a:pt x="251" y="271"/>
                  </a:lnTo>
                  <a:lnTo>
                    <a:pt x="257" y="253"/>
                  </a:lnTo>
                  <a:lnTo>
                    <a:pt x="263" y="233"/>
                  </a:lnTo>
                  <a:lnTo>
                    <a:pt x="264" y="212"/>
                  </a:lnTo>
                  <a:lnTo>
                    <a:pt x="263" y="200"/>
                  </a:lnTo>
                  <a:lnTo>
                    <a:pt x="262" y="189"/>
                  </a:lnTo>
                  <a:lnTo>
                    <a:pt x="259" y="177"/>
                  </a:lnTo>
                  <a:lnTo>
                    <a:pt x="256" y="166"/>
                  </a:lnTo>
                  <a:lnTo>
                    <a:pt x="251" y="156"/>
                  </a:lnTo>
                  <a:lnTo>
                    <a:pt x="245" y="146"/>
                  </a:lnTo>
                  <a:lnTo>
                    <a:pt x="240" y="137"/>
                  </a:lnTo>
                  <a:lnTo>
                    <a:pt x="232" y="127"/>
                  </a:lnTo>
                  <a:lnTo>
                    <a:pt x="225" y="119"/>
                  </a:lnTo>
                  <a:lnTo>
                    <a:pt x="215" y="111"/>
                  </a:lnTo>
                  <a:lnTo>
                    <a:pt x="207" y="104"/>
                  </a:lnTo>
                  <a:lnTo>
                    <a:pt x="198" y="99"/>
                  </a:lnTo>
                  <a:lnTo>
                    <a:pt x="187" y="93"/>
                  </a:lnTo>
                  <a:lnTo>
                    <a:pt x="176" y="88"/>
                  </a:lnTo>
                  <a:lnTo>
                    <a:pt x="165" y="85"/>
                  </a:lnTo>
                  <a:lnTo>
                    <a:pt x="153" y="82"/>
                  </a:lnTo>
                  <a:lnTo>
                    <a:pt x="174" y="20"/>
                  </a:lnTo>
                  <a:close/>
                  <a:moveTo>
                    <a:pt x="132" y="7"/>
                  </a:moveTo>
                  <a:lnTo>
                    <a:pt x="111" y="0"/>
                  </a:lnTo>
                  <a:lnTo>
                    <a:pt x="56" y="174"/>
                  </a:lnTo>
                  <a:lnTo>
                    <a:pt x="118" y="195"/>
                  </a:lnTo>
                  <a:lnTo>
                    <a:pt x="132" y="151"/>
                  </a:lnTo>
                  <a:lnTo>
                    <a:pt x="132" y="7"/>
                  </a:lnTo>
                  <a:close/>
                  <a:moveTo>
                    <a:pt x="132" y="300"/>
                  </a:moveTo>
                  <a:lnTo>
                    <a:pt x="132" y="300"/>
                  </a:lnTo>
                  <a:lnTo>
                    <a:pt x="118" y="299"/>
                  </a:lnTo>
                  <a:lnTo>
                    <a:pt x="104" y="296"/>
                  </a:lnTo>
                  <a:lnTo>
                    <a:pt x="92" y="291"/>
                  </a:lnTo>
                  <a:lnTo>
                    <a:pt x="80" y="284"/>
                  </a:lnTo>
                  <a:lnTo>
                    <a:pt x="119" y="284"/>
                  </a:lnTo>
                  <a:lnTo>
                    <a:pt x="119" y="260"/>
                  </a:lnTo>
                  <a:lnTo>
                    <a:pt x="58" y="260"/>
                  </a:lnTo>
                  <a:lnTo>
                    <a:pt x="10" y="260"/>
                  </a:lnTo>
                  <a:lnTo>
                    <a:pt x="0" y="260"/>
                  </a:lnTo>
                  <a:lnTo>
                    <a:pt x="0" y="284"/>
                  </a:lnTo>
                  <a:lnTo>
                    <a:pt x="22" y="284"/>
                  </a:lnTo>
                  <a:lnTo>
                    <a:pt x="34" y="300"/>
                  </a:lnTo>
                  <a:lnTo>
                    <a:pt x="48" y="314"/>
                  </a:lnTo>
                  <a:lnTo>
                    <a:pt x="65" y="326"/>
                  </a:lnTo>
                  <a:lnTo>
                    <a:pt x="83" y="336"/>
                  </a:lnTo>
                  <a:lnTo>
                    <a:pt x="64" y="340"/>
                  </a:lnTo>
                  <a:lnTo>
                    <a:pt x="49" y="345"/>
                  </a:lnTo>
                  <a:lnTo>
                    <a:pt x="44" y="349"/>
                  </a:lnTo>
                  <a:lnTo>
                    <a:pt x="39" y="353"/>
                  </a:lnTo>
                  <a:lnTo>
                    <a:pt x="37" y="357"/>
                  </a:lnTo>
                  <a:lnTo>
                    <a:pt x="35" y="361"/>
                  </a:lnTo>
                  <a:lnTo>
                    <a:pt x="35" y="382"/>
                  </a:lnTo>
                  <a:lnTo>
                    <a:pt x="132" y="382"/>
                  </a:lnTo>
                  <a:lnTo>
                    <a:pt x="132" y="364"/>
                  </a:lnTo>
                  <a:lnTo>
                    <a:pt x="125" y="363"/>
                  </a:lnTo>
                  <a:lnTo>
                    <a:pt x="119" y="359"/>
                  </a:lnTo>
                  <a:lnTo>
                    <a:pt x="115" y="353"/>
                  </a:lnTo>
                  <a:lnTo>
                    <a:pt x="114" y="345"/>
                  </a:lnTo>
                  <a:lnTo>
                    <a:pt x="115" y="338"/>
                  </a:lnTo>
                  <a:lnTo>
                    <a:pt x="119" y="333"/>
                  </a:lnTo>
                  <a:lnTo>
                    <a:pt x="125" y="329"/>
                  </a:lnTo>
                  <a:lnTo>
                    <a:pt x="132" y="327"/>
                  </a:lnTo>
                  <a:lnTo>
                    <a:pt x="132" y="30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grpSp>
          <p:nvGrpSpPr>
            <p:cNvPr id="44" name="组合 197"/>
            <p:cNvGrpSpPr/>
            <p:nvPr/>
          </p:nvGrpSpPr>
          <p:grpSpPr bwMode="auto">
            <a:xfrm>
              <a:off x="4651977" y="852096"/>
              <a:ext cx="238282" cy="147745"/>
              <a:chOff x="0" y="0"/>
              <a:chExt cx="363538" cy="220663"/>
            </a:xfrm>
            <a:grpFill/>
          </p:grpSpPr>
          <p:sp>
            <p:nvSpPr>
              <p:cNvPr id="62" name="Freeform 178"/>
              <p:cNvSpPr>
                <a:spLocks noEditPoints="1" noChangeArrowheads="1"/>
              </p:cNvSpPr>
              <p:nvPr/>
            </p:nvSpPr>
            <p:spPr bwMode="auto">
              <a:xfrm>
                <a:off x="0" y="0"/>
                <a:ext cx="215900" cy="212725"/>
              </a:xfrm>
              <a:custGeom>
                <a:avLst/>
                <a:gdLst>
                  <a:gd name="T0" fmla="*/ 68 w 136"/>
                  <a:gd name="T1" fmla="*/ 0 h 134"/>
                  <a:gd name="T2" fmla="*/ 94 w 136"/>
                  <a:gd name="T3" fmla="*/ 4 h 134"/>
                  <a:gd name="T4" fmla="*/ 106 w 136"/>
                  <a:gd name="T5" fmla="*/ 11 h 134"/>
                  <a:gd name="T6" fmla="*/ 125 w 136"/>
                  <a:gd name="T7" fmla="*/ 28 h 134"/>
                  <a:gd name="T8" fmla="*/ 134 w 136"/>
                  <a:gd name="T9" fmla="*/ 53 h 134"/>
                  <a:gd name="T10" fmla="*/ 134 w 136"/>
                  <a:gd name="T11" fmla="*/ 79 h 134"/>
                  <a:gd name="T12" fmla="*/ 131 w 136"/>
                  <a:gd name="T13" fmla="*/ 92 h 134"/>
                  <a:gd name="T14" fmla="*/ 121 w 136"/>
                  <a:gd name="T15" fmla="*/ 110 h 134"/>
                  <a:gd name="T16" fmla="*/ 106 w 136"/>
                  <a:gd name="T17" fmla="*/ 123 h 134"/>
                  <a:gd name="T18" fmla="*/ 88 w 136"/>
                  <a:gd name="T19" fmla="*/ 131 h 134"/>
                  <a:gd name="T20" fmla="*/ 68 w 136"/>
                  <a:gd name="T21" fmla="*/ 134 h 134"/>
                  <a:gd name="T22" fmla="*/ 68 w 136"/>
                  <a:gd name="T23" fmla="*/ 122 h 134"/>
                  <a:gd name="T24" fmla="*/ 84 w 136"/>
                  <a:gd name="T25" fmla="*/ 119 h 134"/>
                  <a:gd name="T26" fmla="*/ 99 w 136"/>
                  <a:gd name="T27" fmla="*/ 112 h 134"/>
                  <a:gd name="T28" fmla="*/ 111 w 136"/>
                  <a:gd name="T29" fmla="*/ 102 h 134"/>
                  <a:gd name="T30" fmla="*/ 119 w 136"/>
                  <a:gd name="T31" fmla="*/ 87 h 134"/>
                  <a:gd name="T32" fmla="*/ 119 w 136"/>
                  <a:gd name="T33" fmla="*/ 87 h 134"/>
                  <a:gd name="T34" fmla="*/ 123 w 136"/>
                  <a:gd name="T35" fmla="*/ 66 h 134"/>
                  <a:gd name="T36" fmla="*/ 119 w 136"/>
                  <a:gd name="T37" fmla="*/ 45 h 134"/>
                  <a:gd name="T38" fmla="*/ 107 w 136"/>
                  <a:gd name="T39" fmla="*/ 28 h 134"/>
                  <a:gd name="T40" fmla="*/ 88 w 136"/>
                  <a:gd name="T41" fmla="*/ 16 h 134"/>
                  <a:gd name="T42" fmla="*/ 79 w 136"/>
                  <a:gd name="T43" fmla="*/ 14 h 134"/>
                  <a:gd name="T44" fmla="*/ 68 w 136"/>
                  <a:gd name="T45" fmla="*/ 0 h 134"/>
                  <a:gd name="T46" fmla="*/ 6 w 136"/>
                  <a:gd name="T47" fmla="*/ 42 h 134"/>
                  <a:gd name="T48" fmla="*/ 16 w 136"/>
                  <a:gd name="T49" fmla="*/ 24 h 134"/>
                  <a:gd name="T50" fmla="*/ 31 w 136"/>
                  <a:gd name="T51" fmla="*/ 11 h 134"/>
                  <a:gd name="T52" fmla="*/ 49 w 136"/>
                  <a:gd name="T53" fmla="*/ 3 h 134"/>
                  <a:gd name="T54" fmla="*/ 68 w 136"/>
                  <a:gd name="T55" fmla="*/ 0 h 134"/>
                  <a:gd name="T56" fmla="*/ 68 w 136"/>
                  <a:gd name="T57" fmla="*/ 12 h 134"/>
                  <a:gd name="T58" fmla="*/ 52 w 136"/>
                  <a:gd name="T59" fmla="*/ 15 h 134"/>
                  <a:gd name="T60" fmla="*/ 38 w 136"/>
                  <a:gd name="T61" fmla="*/ 22 h 134"/>
                  <a:gd name="T62" fmla="*/ 26 w 136"/>
                  <a:gd name="T63" fmla="*/ 33 h 134"/>
                  <a:gd name="T64" fmla="*/ 18 w 136"/>
                  <a:gd name="T65" fmla="*/ 46 h 134"/>
                  <a:gd name="T66" fmla="*/ 14 w 136"/>
                  <a:gd name="T67" fmla="*/ 57 h 134"/>
                  <a:gd name="T68" fmla="*/ 15 w 136"/>
                  <a:gd name="T69" fmla="*/ 79 h 134"/>
                  <a:gd name="T70" fmla="*/ 23 w 136"/>
                  <a:gd name="T71" fmla="*/ 98 h 134"/>
                  <a:gd name="T72" fmla="*/ 38 w 136"/>
                  <a:gd name="T73" fmla="*/ 112 h 134"/>
                  <a:gd name="T74" fmla="*/ 48 w 136"/>
                  <a:gd name="T75" fmla="*/ 118 h 134"/>
                  <a:gd name="T76" fmla="*/ 68 w 136"/>
                  <a:gd name="T77" fmla="*/ 122 h 134"/>
                  <a:gd name="T78" fmla="*/ 68 w 136"/>
                  <a:gd name="T79" fmla="*/ 134 h 134"/>
                  <a:gd name="T80" fmla="*/ 43 w 136"/>
                  <a:gd name="T81" fmla="*/ 130 h 134"/>
                  <a:gd name="T82" fmla="*/ 31 w 136"/>
                  <a:gd name="T83" fmla="*/ 123 h 134"/>
                  <a:gd name="T84" fmla="*/ 12 w 136"/>
                  <a:gd name="T85" fmla="*/ 104 h 134"/>
                  <a:gd name="T86" fmla="*/ 3 w 136"/>
                  <a:gd name="T87" fmla="*/ 81 h 134"/>
                  <a:gd name="T88" fmla="*/ 1 w 136"/>
                  <a:gd name="T89" fmla="*/ 56 h 134"/>
                  <a:gd name="T90" fmla="*/ 6 w 136"/>
                  <a:gd name="T91" fmla="*/ 42 h 1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6"/>
                  <a:gd name="T139" fmla="*/ 0 h 134"/>
                  <a:gd name="T140" fmla="*/ 136 w 136"/>
                  <a:gd name="T141" fmla="*/ 134 h 1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6" h="134">
                    <a:moveTo>
                      <a:pt x="68" y="0"/>
                    </a:moveTo>
                    <a:lnTo>
                      <a:pt x="68" y="0"/>
                    </a:lnTo>
                    <a:lnTo>
                      <a:pt x="81" y="0"/>
                    </a:lnTo>
                    <a:lnTo>
                      <a:pt x="94" y="4"/>
                    </a:lnTo>
                    <a:lnTo>
                      <a:pt x="94" y="4"/>
                    </a:lnTo>
                    <a:lnTo>
                      <a:pt x="106" y="11"/>
                    </a:lnTo>
                    <a:lnTo>
                      <a:pt x="115" y="19"/>
                    </a:lnTo>
                    <a:lnTo>
                      <a:pt x="125" y="28"/>
                    </a:lnTo>
                    <a:lnTo>
                      <a:pt x="130" y="41"/>
                    </a:lnTo>
                    <a:lnTo>
                      <a:pt x="134" y="53"/>
                    </a:lnTo>
                    <a:lnTo>
                      <a:pt x="136" y="65"/>
                    </a:lnTo>
                    <a:lnTo>
                      <a:pt x="134" y="79"/>
                    </a:lnTo>
                    <a:lnTo>
                      <a:pt x="131" y="92"/>
                    </a:lnTo>
                    <a:lnTo>
                      <a:pt x="131" y="92"/>
                    </a:lnTo>
                    <a:lnTo>
                      <a:pt x="126" y="102"/>
                    </a:lnTo>
                    <a:lnTo>
                      <a:pt x="121" y="110"/>
                    </a:lnTo>
                    <a:lnTo>
                      <a:pt x="114" y="116"/>
                    </a:lnTo>
                    <a:lnTo>
                      <a:pt x="106" y="123"/>
                    </a:lnTo>
                    <a:lnTo>
                      <a:pt x="98" y="129"/>
                    </a:lnTo>
                    <a:lnTo>
                      <a:pt x="88" y="131"/>
                    </a:lnTo>
                    <a:lnTo>
                      <a:pt x="79" y="134"/>
                    </a:lnTo>
                    <a:lnTo>
                      <a:pt x="68" y="134"/>
                    </a:lnTo>
                    <a:lnTo>
                      <a:pt x="68" y="122"/>
                    </a:lnTo>
                    <a:lnTo>
                      <a:pt x="68" y="122"/>
                    </a:lnTo>
                    <a:lnTo>
                      <a:pt x="76" y="122"/>
                    </a:lnTo>
                    <a:lnTo>
                      <a:pt x="84" y="119"/>
                    </a:lnTo>
                    <a:lnTo>
                      <a:pt x="92" y="116"/>
                    </a:lnTo>
                    <a:lnTo>
                      <a:pt x="99" y="112"/>
                    </a:lnTo>
                    <a:lnTo>
                      <a:pt x="104" y="108"/>
                    </a:lnTo>
                    <a:lnTo>
                      <a:pt x="111" y="102"/>
                    </a:lnTo>
                    <a:lnTo>
                      <a:pt x="115" y="95"/>
                    </a:lnTo>
                    <a:lnTo>
                      <a:pt x="119" y="87"/>
                    </a:lnTo>
                    <a:lnTo>
                      <a:pt x="119" y="87"/>
                    </a:lnTo>
                    <a:lnTo>
                      <a:pt x="119" y="87"/>
                    </a:lnTo>
                    <a:lnTo>
                      <a:pt x="122" y="77"/>
                    </a:lnTo>
                    <a:lnTo>
                      <a:pt x="123" y="66"/>
                    </a:lnTo>
                    <a:lnTo>
                      <a:pt x="122" y="56"/>
                    </a:lnTo>
                    <a:lnTo>
                      <a:pt x="119" y="45"/>
                    </a:lnTo>
                    <a:lnTo>
                      <a:pt x="114" y="37"/>
                    </a:lnTo>
                    <a:lnTo>
                      <a:pt x="107" y="28"/>
                    </a:lnTo>
                    <a:lnTo>
                      <a:pt x="99" y="22"/>
                    </a:lnTo>
                    <a:lnTo>
                      <a:pt x="88" y="16"/>
                    </a:lnTo>
                    <a:lnTo>
                      <a:pt x="88" y="16"/>
                    </a:lnTo>
                    <a:lnTo>
                      <a:pt x="79" y="14"/>
                    </a:lnTo>
                    <a:lnTo>
                      <a:pt x="68" y="12"/>
                    </a:lnTo>
                    <a:lnTo>
                      <a:pt x="68" y="0"/>
                    </a:lnTo>
                    <a:close/>
                    <a:moveTo>
                      <a:pt x="6" y="42"/>
                    </a:moveTo>
                    <a:lnTo>
                      <a:pt x="6" y="42"/>
                    </a:lnTo>
                    <a:lnTo>
                      <a:pt x="10" y="33"/>
                    </a:lnTo>
                    <a:lnTo>
                      <a:pt x="16" y="24"/>
                    </a:lnTo>
                    <a:lnTo>
                      <a:pt x="23" y="16"/>
                    </a:lnTo>
                    <a:lnTo>
                      <a:pt x="31" y="11"/>
                    </a:lnTo>
                    <a:lnTo>
                      <a:pt x="39" y="5"/>
                    </a:lnTo>
                    <a:lnTo>
                      <a:pt x="49" y="3"/>
                    </a:lnTo>
                    <a:lnTo>
                      <a:pt x="58" y="0"/>
                    </a:lnTo>
                    <a:lnTo>
                      <a:pt x="68" y="0"/>
                    </a:lnTo>
                    <a:lnTo>
                      <a:pt x="68" y="12"/>
                    </a:lnTo>
                    <a:lnTo>
                      <a:pt x="68" y="12"/>
                    </a:lnTo>
                    <a:lnTo>
                      <a:pt x="60" y="12"/>
                    </a:lnTo>
                    <a:lnTo>
                      <a:pt x="52" y="15"/>
                    </a:lnTo>
                    <a:lnTo>
                      <a:pt x="45" y="18"/>
                    </a:lnTo>
                    <a:lnTo>
                      <a:pt x="38" y="22"/>
                    </a:lnTo>
                    <a:lnTo>
                      <a:pt x="31" y="26"/>
                    </a:lnTo>
                    <a:lnTo>
                      <a:pt x="26" y="33"/>
                    </a:lnTo>
                    <a:lnTo>
                      <a:pt x="20" y="39"/>
                    </a:lnTo>
                    <a:lnTo>
                      <a:pt x="18" y="46"/>
                    </a:lnTo>
                    <a:lnTo>
                      <a:pt x="18" y="46"/>
                    </a:lnTo>
                    <a:lnTo>
                      <a:pt x="14" y="57"/>
                    </a:lnTo>
                    <a:lnTo>
                      <a:pt x="14" y="68"/>
                    </a:lnTo>
                    <a:lnTo>
                      <a:pt x="15" y="79"/>
                    </a:lnTo>
                    <a:lnTo>
                      <a:pt x="18" y="88"/>
                    </a:lnTo>
                    <a:lnTo>
                      <a:pt x="23" y="98"/>
                    </a:lnTo>
                    <a:lnTo>
                      <a:pt x="30" y="106"/>
                    </a:lnTo>
                    <a:lnTo>
                      <a:pt x="38" y="112"/>
                    </a:lnTo>
                    <a:lnTo>
                      <a:pt x="48" y="118"/>
                    </a:lnTo>
                    <a:lnTo>
                      <a:pt x="48" y="118"/>
                    </a:lnTo>
                    <a:lnTo>
                      <a:pt x="58" y="121"/>
                    </a:lnTo>
                    <a:lnTo>
                      <a:pt x="68" y="122"/>
                    </a:lnTo>
                    <a:lnTo>
                      <a:pt x="68" y="134"/>
                    </a:lnTo>
                    <a:lnTo>
                      <a:pt x="68" y="134"/>
                    </a:lnTo>
                    <a:lnTo>
                      <a:pt x="56" y="133"/>
                    </a:lnTo>
                    <a:lnTo>
                      <a:pt x="43" y="130"/>
                    </a:lnTo>
                    <a:lnTo>
                      <a:pt x="43" y="130"/>
                    </a:lnTo>
                    <a:lnTo>
                      <a:pt x="31" y="123"/>
                    </a:lnTo>
                    <a:lnTo>
                      <a:pt x="20" y="115"/>
                    </a:lnTo>
                    <a:lnTo>
                      <a:pt x="12" y="104"/>
                    </a:lnTo>
                    <a:lnTo>
                      <a:pt x="6" y="93"/>
                    </a:lnTo>
                    <a:lnTo>
                      <a:pt x="3" y="81"/>
                    </a:lnTo>
                    <a:lnTo>
                      <a:pt x="0" y="68"/>
                    </a:lnTo>
                    <a:lnTo>
                      <a:pt x="1" y="56"/>
                    </a:lnTo>
                    <a:lnTo>
                      <a:pt x="6" y="42"/>
                    </a:lnTo>
                    <a:lnTo>
                      <a:pt x="6" y="42"/>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63" name="Freeform 179"/>
              <p:cNvSpPr>
                <a:spLocks noChangeArrowheads="1"/>
              </p:cNvSpPr>
              <p:nvPr/>
            </p:nvSpPr>
            <p:spPr bwMode="auto">
              <a:xfrm>
                <a:off x="192087" y="128588"/>
                <a:ext cx="106363" cy="65088"/>
              </a:xfrm>
              <a:custGeom>
                <a:avLst/>
                <a:gdLst>
                  <a:gd name="T0" fmla="*/ 61 w 67"/>
                  <a:gd name="T1" fmla="*/ 41 h 41"/>
                  <a:gd name="T2" fmla="*/ 67 w 67"/>
                  <a:gd name="T3" fmla="*/ 25 h 41"/>
                  <a:gd name="T4" fmla="*/ 6 w 67"/>
                  <a:gd name="T5" fmla="*/ 0 h 41"/>
                  <a:gd name="T6" fmla="*/ 0 w 67"/>
                  <a:gd name="T7" fmla="*/ 17 h 41"/>
                  <a:gd name="T8" fmla="*/ 61 w 67"/>
                  <a:gd name="T9" fmla="*/ 41 h 41"/>
                  <a:gd name="T10" fmla="*/ 0 60000 65536"/>
                  <a:gd name="T11" fmla="*/ 0 60000 65536"/>
                  <a:gd name="T12" fmla="*/ 0 60000 65536"/>
                  <a:gd name="T13" fmla="*/ 0 60000 65536"/>
                  <a:gd name="T14" fmla="*/ 0 60000 65536"/>
                  <a:gd name="T15" fmla="*/ 0 w 67"/>
                  <a:gd name="T16" fmla="*/ 0 h 41"/>
                  <a:gd name="T17" fmla="*/ 67 w 67"/>
                  <a:gd name="T18" fmla="*/ 41 h 41"/>
                </a:gdLst>
                <a:ahLst/>
                <a:cxnLst>
                  <a:cxn ang="T10">
                    <a:pos x="T0" y="T1"/>
                  </a:cxn>
                  <a:cxn ang="T11">
                    <a:pos x="T2" y="T3"/>
                  </a:cxn>
                  <a:cxn ang="T12">
                    <a:pos x="T4" y="T5"/>
                  </a:cxn>
                  <a:cxn ang="T13">
                    <a:pos x="T6" y="T7"/>
                  </a:cxn>
                  <a:cxn ang="T14">
                    <a:pos x="T8" y="T9"/>
                  </a:cxn>
                </a:cxnLst>
                <a:rect l="T15" t="T16" r="T17" b="T18"/>
                <a:pathLst>
                  <a:path w="67" h="41">
                    <a:moveTo>
                      <a:pt x="61" y="41"/>
                    </a:moveTo>
                    <a:lnTo>
                      <a:pt x="67" y="25"/>
                    </a:lnTo>
                    <a:lnTo>
                      <a:pt x="6" y="0"/>
                    </a:lnTo>
                    <a:lnTo>
                      <a:pt x="0" y="17"/>
                    </a:lnTo>
                    <a:lnTo>
                      <a:pt x="61" y="41"/>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64" name="Freeform 180"/>
              <p:cNvSpPr>
                <a:spLocks noChangeArrowheads="1"/>
              </p:cNvSpPr>
              <p:nvPr/>
            </p:nvSpPr>
            <p:spPr bwMode="auto">
              <a:xfrm>
                <a:off x="225425" y="139700"/>
                <a:ext cx="138113" cy="80963"/>
              </a:xfrm>
              <a:custGeom>
                <a:avLst/>
                <a:gdLst>
                  <a:gd name="T0" fmla="*/ 67 w 87"/>
                  <a:gd name="T1" fmla="*/ 51 h 51"/>
                  <a:gd name="T2" fmla="*/ 67 w 87"/>
                  <a:gd name="T3" fmla="*/ 51 h 51"/>
                  <a:gd name="T4" fmla="*/ 73 w 87"/>
                  <a:gd name="T5" fmla="*/ 51 h 51"/>
                  <a:gd name="T6" fmla="*/ 79 w 87"/>
                  <a:gd name="T7" fmla="*/ 51 h 51"/>
                  <a:gd name="T8" fmla="*/ 83 w 87"/>
                  <a:gd name="T9" fmla="*/ 47 h 51"/>
                  <a:gd name="T10" fmla="*/ 86 w 87"/>
                  <a:gd name="T11" fmla="*/ 43 h 51"/>
                  <a:gd name="T12" fmla="*/ 86 w 87"/>
                  <a:gd name="T13" fmla="*/ 43 h 51"/>
                  <a:gd name="T14" fmla="*/ 87 w 87"/>
                  <a:gd name="T15" fmla="*/ 37 h 51"/>
                  <a:gd name="T16" fmla="*/ 86 w 87"/>
                  <a:gd name="T17" fmla="*/ 31 h 51"/>
                  <a:gd name="T18" fmla="*/ 83 w 87"/>
                  <a:gd name="T19" fmla="*/ 27 h 51"/>
                  <a:gd name="T20" fmla="*/ 78 w 87"/>
                  <a:gd name="T21" fmla="*/ 24 h 51"/>
                  <a:gd name="T22" fmla="*/ 21 w 87"/>
                  <a:gd name="T23" fmla="*/ 1 h 51"/>
                  <a:gd name="T24" fmla="*/ 21 w 87"/>
                  <a:gd name="T25" fmla="*/ 1 h 51"/>
                  <a:gd name="T26" fmla="*/ 15 w 87"/>
                  <a:gd name="T27" fmla="*/ 0 h 51"/>
                  <a:gd name="T28" fmla="*/ 10 w 87"/>
                  <a:gd name="T29" fmla="*/ 1 h 51"/>
                  <a:gd name="T30" fmla="*/ 4 w 87"/>
                  <a:gd name="T31" fmla="*/ 4 h 51"/>
                  <a:gd name="T32" fmla="*/ 2 w 87"/>
                  <a:gd name="T33" fmla="*/ 10 h 51"/>
                  <a:gd name="T34" fmla="*/ 2 w 87"/>
                  <a:gd name="T35" fmla="*/ 10 h 51"/>
                  <a:gd name="T36" fmla="*/ 0 w 87"/>
                  <a:gd name="T37" fmla="*/ 15 h 51"/>
                  <a:gd name="T38" fmla="*/ 2 w 87"/>
                  <a:gd name="T39" fmla="*/ 20 h 51"/>
                  <a:gd name="T40" fmla="*/ 4 w 87"/>
                  <a:gd name="T41" fmla="*/ 24 h 51"/>
                  <a:gd name="T42" fmla="*/ 10 w 87"/>
                  <a:gd name="T43" fmla="*/ 28 h 51"/>
                  <a:gd name="T44" fmla="*/ 67 w 87"/>
                  <a:gd name="T45" fmla="*/ 51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7"/>
                  <a:gd name="T70" fmla="*/ 0 h 51"/>
                  <a:gd name="T71" fmla="*/ 87 w 87"/>
                  <a:gd name="T72" fmla="*/ 51 h 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7" h="51">
                    <a:moveTo>
                      <a:pt x="67" y="51"/>
                    </a:moveTo>
                    <a:lnTo>
                      <a:pt x="67" y="51"/>
                    </a:lnTo>
                    <a:lnTo>
                      <a:pt x="73" y="51"/>
                    </a:lnTo>
                    <a:lnTo>
                      <a:pt x="79" y="51"/>
                    </a:lnTo>
                    <a:lnTo>
                      <a:pt x="83" y="47"/>
                    </a:lnTo>
                    <a:lnTo>
                      <a:pt x="86" y="43"/>
                    </a:lnTo>
                    <a:lnTo>
                      <a:pt x="86" y="43"/>
                    </a:lnTo>
                    <a:lnTo>
                      <a:pt x="87" y="37"/>
                    </a:lnTo>
                    <a:lnTo>
                      <a:pt x="86" y="31"/>
                    </a:lnTo>
                    <a:lnTo>
                      <a:pt x="83" y="27"/>
                    </a:lnTo>
                    <a:lnTo>
                      <a:pt x="78" y="24"/>
                    </a:lnTo>
                    <a:lnTo>
                      <a:pt x="21" y="1"/>
                    </a:lnTo>
                    <a:lnTo>
                      <a:pt x="21" y="1"/>
                    </a:lnTo>
                    <a:lnTo>
                      <a:pt x="15" y="0"/>
                    </a:lnTo>
                    <a:lnTo>
                      <a:pt x="10" y="1"/>
                    </a:lnTo>
                    <a:lnTo>
                      <a:pt x="4" y="4"/>
                    </a:lnTo>
                    <a:lnTo>
                      <a:pt x="2" y="10"/>
                    </a:lnTo>
                    <a:lnTo>
                      <a:pt x="2" y="10"/>
                    </a:lnTo>
                    <a:lnTo>
                      <a:pt x="0" y="15"/>
                    </a:lnTo>
                    <a:lnTo>
                      <a:pt x="2" y="20"/>
                    </a:lnTo>
                    <a:lnTo>
                      <a:pt x="4" y="24"/>
                    </a:lnTo>
                    <a:lnTo>
                      <a:pt x="10" y="28"/>
                    </a:lnTo>
                    <a:lnTo>
                      <a:pt x="67" y="51"/>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sp>
          <p:nvSpPr>
            <p:cNvPr id="45" name="Freeform 181"/>
            <p:cNvSpPr>
              <a:spLocks noEditPoints="1" noChangeArrowheads="1"/>
            </p:cNvSpPr>
            <p:nvPr/>
          </p:nvSpPr>
          <p:spPr bwMode="auto">
            <a:xfrm>
              <a:off x="4660301" y="1710934"/>
              <a:ext cx="286147" cy="104166"/>
            </a:xfrm>
            <a:custGeom>
              <a:avLst/>
              <a:gdLst>
                <a:gd name="T0" fmla="*/ 2147483647 w 275"/>
                <a:gd name="T1" fmla="*/ 2147483647 h 98"/>
                <a:gd name="T2" fmla="*/ 2147483647 w 275"/>
                <a:gd name="T3" fmla="*/ 2147483647 h 98"/>
                <a:gd name="T4" fmla="*/ 2147483647 w 275"/>
                <a:gd name="T5" fmla="*/ 2147483647 h 98"/>
                <a:gd name="T6" fmla="*/ 2147483647 w 275"/>
                <a:gd name="T7" fmla="*/ 2147483647 h 98"/>
                <a:gd name="T8" fmla="*/ 2147483647 w 275"/>
                <a:gd name="T9" fmla="*/ 2147483647 h 98"/>
                <a:gd name="T10" fmla="*/ 2147483647 w 275"/>
                <a:gd name="T11" fmla="*/ 2147483647 h 98"/>
                <a:gd name="T12" fmla="*/ 2147483647 w 275"/>
                <a:gd name="T13" fmla="*/ 2147483647 h 98"/>
                <a:gd name="T14" fmla="*/ 2147483647 w 275"/>
                <a:gd name="T15" fmla="*/ 2147483647 h 98"/>
                <a:gd name="T16" fmla="*/ 2147483647 w 275"/>
                <a:gd name="T17" fmla="*/ 2147483647 h 98"/>
                <a:gd name="T18" fmla="*/ 2147483647 w 275"/>
                <a:gd name="T19" fmla="*/ 2147483647 h 98"/>
                <a:gd name="T20" fmla="*/ 2147483647 w 275"/>
                <a:gd name="T21" fmla="*/ 2147483647 h 98"/>
                <a:gd name="T22" fmla="*/ 2147483647 w 275"/>
                <a:gd name="T23" fmla="*/ 2147483647 h 98"/>
                <a:gd name="T24" fmla="*/ 2147483647 w 275"/>
                <a:gd name="T25" fmla="*/ 2147483647 h 98"/>
                <a:gd name="T26" fmla="*/ 2147483647 w 275"/>
                <a:gd name="T27" fmla="*/ 2147483647 h 98"/>
                <a:gd name="T28" fmla="*/ 2147483647 w 275"/>
                <a:gd name="T29" fmla="*/ 2147483647 h 98"/>
                <a:gd name="T30" fmla="*/ 2147483647 w 275"/>
                <a:gd name="T31" fmla="*/ 2147483647 h 98"/>
                <a:gd name="T32" fmla="*/ 2147483647 w 275"/>
                <a:gd name="T33" fmla="*/ 2147483647 h 98"/>
                <a:gd name="T34" fmla="*/ 2147483647 w 275"/>
                <a:gd name="T35" fmla="*/ 2147483647 h 98"/>
                <a:gd name="T36" fmla="*/ 2147483647 w 275"/>
                <a:gd name="T37" fmla="*/ 2147483647 h 98"/>
                <a:gd name="T38" fmla="*/ 2147483647 w 275"/>
                <a:gd name="T39" fmla="*/ 2147483647 h 98"/>
                <a:gd name="T40" fmla="*/ 2147483647 w 275"/>
                <a:gd name="T41" fmla="*/ 2147483647 h 98"/>
                <a:gd name="T42" fmla="*/ 2147483647 w 275"/>
                <a:gd name="T43" fmla="*/ 2147483647 h 98"/>
                <a:gd name="T44" fmla="*/ 2147483647 w 275"/>
                <a:gd name="T45" fmla="*/ 2147483647 h 98"/>
                <a:gd name="T46" fmla="*/ 2147483647 w 275"/>
                <a:gd name="T47" fmla="*/ 2147483647 h 98"/>
                <a:gd name="T48" fmla="*/ 2147483647 w 275"/>
                <a:gd name="T49" fmla="*/ 2147483647 h 98"/>
                <a:gd name="T50" fmla="*/ 2147483647 w 275"/>
                <a:gd name="T51" fmla="*/ 2147483647 h 98"/>
                <a:gd name="T52" fmla="*/ 2147483647 w 275"/>
                <a:gd name="T53" fmla="*/ 2147483647 h 98"/>
                <a:gd name="T54" fmla="*/ 2147483647 w 275"/>
                <a:gd name="T55" fmla="*/ 2147483647 h 98"/>
                <a:gd name="T56" fmla="*/ 2147483647 w 275"/>
                <a:gd name="T57" fmla="*/ 2147483647 h 98"/>
                <a:gd name="T58" fmla="*/ 2147483647 w 275"/>
                <a:gd name="T59" fmla="*/ 2147483647 h 98"/>
                <a:gd name="T60" fmla="*/ 2147483647 w 275"/>
                <a:gd name="T61" fmla="*/ 2147483647 h 98"/>
                <a:gd name="T62" fmla="*/ 2147483647 w 275"/>
                <a:gd name="T63" fmla="*/ 2147483647 h 98"/>
                <a:gd name="T64" fmla="*/ 2147483647 w 275"/>
                <a:gd name="T65" fmla="*/ 2147483647 h 98"/>
                <a:gd name="T66" fmla="*/ 2147483647 w 275"/>
                <a:gd name="T67" fmla="*/ 2147483647 h 98"/>
                <a:gd name="T68" fmla="*/ 2147483647 w 275"/>
                <a:gd name="T69" fmla="*/ 2147483647 h 98"/>
                <a:gd name="T70" fmla="*/ 2147483647 w 275"/>
                <a:gd name="T71" fmla="*/ 2147483647 h 98"/>
                <a:gd name="T72" fmla="*/ 2147483647 w 275"/>
                <a:gd name="T73" fmla="*/ 0 h 98"/>
                <a:gd name="T74" fmla="*/ 2147483647 w 275"/>
                <a:gd name="T75" fmla="*/ 0 h 98"/>
                <a:gd name="T76" fmla="*/ 2147483647 w 275"/>
                <a:gd name="T77" fmla="*/ 2147483647 h 98"/>
                <a:gd name="T78" fmla="*/ 2147483647 w 275"/>
                <a:gd name="T79" fmla="*/ 2147483647 h 98"/>
                <a:gd name="T80" fmla="*/ 2147483647 w 275"/>
                <a:gd name="T81" fmla="*/ 0 h 98"/>
                <a:gd name="T82" fmla="*/ 2147483647 w 275"/>
                <a:gd name="T83" fmla="*/ 2147483647 h 98"/>
                <a:gd name="T84" fmla="*/ 2147483647 w 275"/>
                <a:gd name="T85" fmla="*/ 2147483647 h 98"/>
                <a:gd name="T86" fmla="*/ 2147483647 w 275"/>
                <a:gd name="T87" fmla="*/ 2147483647 h 98"/>
                <a:gd name="T88" fmla="*/ 2147483647 w 275"/>
                <a:gd name="T89" fmla="*/ 2147483647 h 98"/>
                <a:gd name="T90" fmla="*/ 2147483647 w 275"/>
                <a:gd name="T91" fmla="*/ 2147483647 h 98"/>
                <a:gd name="T92" fmla="*/ 2147483647 w 275"/>
                <a:gd name="T93" fmla="*/ 2147483647 h 98"/>
                <a:gd name="T94" fmla="*/ 2147483647 w 275"/>
                <a:gd name="T95" fmla="*/ 2147483647 h 98"/>
                <a:gd name="T96" fmla="*/ 2147483647 w 275"/>
                <a:gd name="T97" fmla="*/ 2147483647 h 98"/>
                <a:gd name="T98" fmla="*/ 2147483647 w 275"/>
                <a:gd name="T99" fmla="*/ 2147483647 h 98"/>
                <a:gd name="T100" fmla="*/ 2147483647 w 275"/>
                <a:gd name="T101" fmla="*/ 2147483647 h 98"/>
                <a:gd name="T102" fmla="*/ 2147483647 w 275"/>
                <a:gd name="T103" fmla="*/ 2147483647 h 98"/>
                <a:gd name="T104" fmla="*/ 2147483647 w 275"/>
                <a:gd name="T105" fmla="*/ 2147483647 h 98"/>
                <a:gd name="T106" fmla="*/ 2147483647 w 275"/>
                <a:gd name="T107" fmla="*/ 2147483647 h 98"/>
                <a:gd name="T108" fmla="*/ 2147483647 w 275"/>
                <a:gd name="T109" fmla="*/ 2147483647 h 98"/>
                <a:gd name="T110" fmla="*/ 2147483647 w 275"/>
                <a:gd name="T111" fmla="*/ 2147483647 h 98"/>
                <a:gd name="T112" fmla="*/ 2147483647 w 275"/>
                <a:gd name="T113" fmla="*/ 2147483647 h 98"/>
                <a:gd name="T114" fmla="*/ 2147483647 w 275"/>
                <a:gd name="T115" fmla="*/ 2147483647 h 98"/>
                <a:gd name="T116" fmla="*/ 2147483647 w 275"/>
                <a:gd name="T117" fmla="*/ 2147483647 h 98"/>
                <a:gd name="T118" fmla="*/ 2147483647 w 275"/>
                <a:gd name="T119" fmla="*/ 2147483647 h 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5"/>
                <a:gd name="T181" fmla="*/ 0 h 98"/>
                <a:gd name="T182" fmla="*/ 275 w 275"/>
                <a:gd name="T183" fmla="*/ 98 h 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5" h="98">
                  <a:moveTo>
                    <a:pt x="240" y="40"/>
                  </a:moveTo>
                  <a:lnTo>
                    <a:pt x="239" y="40"/>
                  </a:lnTo>
                  <a:lnTo>
                    <a:pt x="239" y="44"/>
                  </a:lnTo>
                  <a:lnTo>
                    <a:pt x="258" y="65"/>
                  </a:lnTo>
                  <a:lnTo>
                    <a:pt x="255" y="82"/>
                  </a:lnTo>
                  <a:lnTo>
                    <a:pt x="239" y="88"/>
                  </a:lnTo>
                  <a:lnTo>
                    <a:pt x="239" y="94"/>
                  </a:lnTo>
                  <a:lnTo>
                    <a:pt x="275" y="78"/>
                  </a:lnTo>
                  <a:lnTo>
                    <a:pt x="240" y="40"/>
                  </a:lnTo>
                  <a:close/>
                  <a:moveTo>
                    <a:pt x="239" y="40"/>
                  </a:moveTo>
                  <a:lnTo>
                    <a:pt x="118" y="15"/>
                  </a:lnTo>
                  <a:lnTo>
                    <a:pt x="115" y="13"/>
                  </a:lnTo>
                  <a:lnTo>
                    <a:pt x="111" y="11"/>
                  </a:lnTo>
                  <a:lnTo>
                    <a:pt x="84" y="4"/>
                  </a:lnTo>
                  <a:lnTo>
                    <a:pt x="84" y="8"/>
                  </a:lnTo>
                  <a:lnTo>
                    <a:pt x="107" y="14"/>
                  </a:lnTo>
                  <a:lnTo>
                    <a:pt x="110" y="15"/>
                  </a:lnTo>
                  <a:lnTo>
                    <a:pt x="113" y="17"/>
                  </a:lnTo>
                  <a:lnTo>
                    <a:pt x="113" y="19"/>
                  </a:lnTo>
                  <a:lnTo>
                    <a:pt x="113" y="22"/>
                  </a:lnTo>
                  <a:lnTo>
                    <a:pt x="110" y="36"/>
                  </a:lnTo>
                  <a:lnTo>
                    <a:pt x="109" y="33"/>
                  </a:lnTo>
                  <a:lnTo>
                    <a:pt x="105" y="30"/>
                  </a:lnTo>
                  <a:lnTo>
                    <a:pt x="84" y="26"/>
                  </a:lnTo>
                  <a:lnTo>
                    <a:pt x="84" y="73"/>
                  </a:lnTo>
                  <a:lnTo>
                    <a:pt x="99" y="76"/>
                  </a:lnTo>
                  <a:lnTo>
                    <a:pt x="103" y="76"/>
                  </a:lnTo>
                  <a:lnTo>
                    <a:pt x="106" y="73"/>
                  </a:lnTo>
                  <a:lnTo>
                    <a:pt x="228" y="98"/>
                  </a:lnTo>
                  <a:lnTo>
                    <a:pt x="239" y="94"/>
                  </a:lnTo>
                  <a:lnTo>
                    <a:pt x="239" y="88"/>
                  </a:lnTo>
                  <a:lnTo>
                    <a:pt x="228" y="94"/>
                  </a:lnTo>
                  <a:lnTo>
                    <a:pt x="225" y="92"/>
                  </a:lnTo>
                  <a:lnTo>
                    <a:pt x="222" y="91"/>
                  </a:lnTo>
                  <a:lnTo>
                    <a:pt x="220" y="90"/>
                  </a:lnTo>
                  <a:lnTo>
                    <a:pt x="218" y="86"/>
                  </a:lnTo>
                  <a:lnTo>
                    <a:pt x="218" y="83"/>
                  </a:lnTo>
                  <a:lnTo>
                    <a:pt x="220" y="80"/>
                  </a:lnTo>
                  <a:lnTo>
                    <a:pt x="221" y="78"/>
                  </a:lnTo>
                  <a:lnTo>
                    <a:pt x="224" y="76"/>
                  </a:lnTo>
                  <a:lnTo>
                    <a:pt x="226" y="76"/>
                  </a:lnTo>
                  <a:lnTo>
                    <a:pt x="224" y="75"/>
                  </a:lnTo>
                  <a:lnTo>
                    <a:pt x="222" y="72"/>
                  </a:lnTo>
                  <a:lnTo>
                    <a:pt x="221" y="69"/>
                  </a:lnTo>
                  <a:lnTo>
                    <a:pt x="221" y="67"/>
                  </a:lnTo>
                  <a:lnTo>
                    <a:pt x="222" y="64"/>
                  </a:lnTo>
                  <a:lnTo>
                    <a:pt x="225" y="61"/>
                  </a:lnTo>
                  <a:lnTo>
                    <a:pt x="226" y="60"/>
                  </a:lnTo>
                  <a:lnTo>
                    <a:pt x="230" y="60"/>
                  </a:lnTo>
                  <a:lnTo>
                    <a:pt x="228" y="57"/>
                  </a:lnTo>
                  <a:lnTo>
                    <a:pt x="225" y="56"/>
                  </a:lnTo>
                  <a:lnTo>
                    <a:pt x="225" y="53"/>
                  </a:lnTo>
                  <a:lnTo>
                    <a:pt x="225" y="49"/>
                  </a:lnTo>
                  <a:lnTo>
                    <a:pt x="226" y="46"/>
                  </a:lnTo>
                  <a:lnTo>
                    <a:pt x="229" y="44"/>
                  </a:lnTo>
                  <a:lnTo>
                    <a:pt x="232" y="42"/>
                  </a:lnTo>
                  <a:lnTo>
                    <a:pt x="235" y="42"/>
                  </a:lnTo>
                  <a:lnTo>
                    <a:pt x="237" y="44"/>
                  </a:lnTo>
                  <a:lnTo>
                    <a:pt x="239" y="44"/>
                  </a:lnTo>
                  <a:lnTo>
                    <a:pt x="239" y="40"/>
                  </a:lnTo>
                  <a:close/>
                  <a:moveTo>
                    <a:pt x="84" y="4"/>
                  </a:moveTo>
                  <a:lnTo>
                    <a:pt x="63" y="0"/>
                  </a:lnTo>
                  <a:lnTo>
                    <a:pt x="60" y="0"/>
                  </a:lnTo>
                  <a:lnTo>
                    <a:pt x="57" y="2"/>
                  </a:lnTo>
                  <a:lnTo>
                    <a:pt x="54" y="3"/>
                  </a:lnTo>
                  <a:lnTo>
                    <a:pt x="53" y="6"/>
                  </a:lnTo>
                  <a:lnTo>
                    <a:pt x="33" y="2"/>
                  </a:lnTo>
                  <a:lnTo>
                    <a:pt x="27" y="0"/>
                  </a:lnTo>
                  <a:lnTo>
                    <a:pt x="22" y="2"/>
                  </a:lnTo>
                  <a:lnTo>
                    <a:pt x="18" y="3"/>
                  </a:lnTo>
                  <a:lnTo>
                    <a:pt x="12" y="6"/>
                  </a:lnTo>
                  <a:lnTo>
                    <a:pt x="8" y="8"/>
                  </a:lnTo>
                  <a:lnTo>
                    <a:pt x="6" y="13"/>
                  </a:lnTo>
                  <a:lnTo>
                    <a:pt x="3" y="18"/>
                  </a:lnTo>
                  <a:lnTo>
                    <a:pt x="2" y="22"/>
                  </a:lnTo>
                  <a:lnTo>
                    <a:pt x="0" y="29"/>
                  </a:lnTo>
                  <a:lnTo>
                    <a:pt x="2" y="33"/>
                  </a:lnTo>
                  <a:lnTo>
                    <a:pt x="3" y="38"/>
                  </a:lnTo>
                  <a:lnTo>
                    <a:pt x="6" y="44"/>
                  </a:lnTo>
                  <a:lnTo>
                    <a:pt x="8" y="48"/>
                  </a:lnTo>
                  <a:lnTo>
                    <a:pt x="12" y="50"/>
                  </a:lnTo>
                  <a:lnTo>
                    <a:pt x="18" y="53"/>
                  </a:lnTo>
                  <a:lnTo>
                    <a:pt x="23" y="54"/>
                  </a:lnTo>
                  <a:lnTo>
                    <a:pt x="35" y="57"/>
                  </a:lnTo>
                  <a:lnTo>
                    <a:pt x="50" y="23"/>
                  </a:lnTo>
                  <a:lnTo>
                    <a:pt x="42" y="59"/>
                  </a:lnTo>
                  <a:lnTo>
                    <a:pt x="44" y="61"/>
                  </a:lnTo>
                  <a:lnTo>
                    <a:pt x="45" y="64"/>
                  </a:lnTo>
                  <a:lnTo>
                    <a:pt x="46" y="65"/>
                  </a:lnTo>
                  <a:lnTo>
                    <a:pt x="49" y="67"/>
                  </a:lnTo>
                  <a:lnTo>
                    <a:pt x="84" y="73"/>
                  </a:lnTo>
                  <a:lnTo>
                    <a:pt x="84" y="26"/>
                  </a:lnTo>
                  <a:lnTo>
                    <a:pt x="61" y="22"/>
                  </a:lnTo>
                  <a:lnTo>
                    <a:pt x="57" y="22"/>
                  </a:lnTo>
                  <a:lnTo>
                    <a:pt x="54" y="25"/>
                  </a:lnTo>
                  <a:lnTo>
                    <a:pt x="57" y="11"/>
                  </a:lnTo>
                  <a:lnTo>
                    <a:pt x="58" y="8"/>
                  </a:lnTo>
                  <a:lnTo>
                    <a:pt x="60" y="7"/>
                  </a:lnTo>
                  <a:lnTo>
                    <a:pt x="63" y="6"/>
                  </a:lnTo>
                  <a:lnTo>
                    <a:pt x="65" y="6"/>
                  </a:lnTo>
                  <a:lnTo>
                    <a:pt x="84" y="8"/>
                  </a:lnTo>
                  <a:lnTo>
                    <a:pt x="84" y="4"/>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grpSp>
          <p:nvGrpSpPr>
            <p:cNvPr id="46" name="组合 205"/>
            <p:cNvGrpSpPr/>
            <p:nvPr/>
          </p:nvGrpSpPr>
          <p:grpSpPr bwMode="auto">
            <a:xfrm>
              <a:off x="3584390" y="1973474"/>
              <a:ext cx="162323" cy="209395"/>
              <a:chOff x="0" y="0"/>
              <a:chExt cx="247651" cy="312737"/>
            </a:xfrm>
            <a:grpFill/>
          </p:grpSpPr>
          <p:sp>
            <p:nvSpPr>
              <p:cNvPr id="59" name="Freeform 182"/>
              <p:cNvSpPr>
                <a:spLocks noChangeArrowheads="1"/>
              </p:cNvSpPr>
              <p:nvPr/>
            </p:nvSpPr>
            <p:spPr bwMode="auto">
              <a:xfrm>
                <a:off x="11113" y="11112"/>
                <a:ext cx="236538" cy="301625"/>
              </a:xfrm>
              <a:custGeom>
                <a:avLst/>
                <a:gdLst>
                  <a:gd name="T0" fmla="*/ 0 w 149"/>
                  <a:gd name="T1" fmla="*/ 33 h 190"/>
                  <a:gd name="T2" fmla="*/ 7 w 149"/>
                  <a:gd name="T3" fmla="*/ 28 h 190"/>
                  <a:gd name="T4" fmla="*/ 96 w 149"/>
                  <a:gd name="T5" fmla="*/ 171 h 190"/>
                  <a:gd name="T6" fmla="*/ 96 w 149"/>
                  <a:gd name="T7" fmla="*/ 171 h 190"/>
                  <a:gd name="T8" fmla="*/ 99 w 149"/>
                  <a:gd name="T9" fmla="*/ 176 h 190"/>
                  <a:gd name="T10" fmla="*/ 101 w 149"/>
                  <a:gd name="T11" fmla="*/ 178 h 190"/>
                  <a:gd name="T12" fmla="*/ 105 w 149"/>
                  <a:gd name="T13" fmla="*/ 180 h 190"/>
                  <a:gd name="T14" fmla="*/ 109 w 149"/>
                  <a:gd name="T15" fmla="*/ 181 h 190"/>
                  <a:gd name="T16" fmla="*/ 114 w 149"/>
                  <a:gd name="T17" fmla="*/ 181 h 190"/>
                  <a:gd name="T18" fmla="*/ 119 w 149"/>
                  <a:gd name="T19" fmla="*/ 181 h 190"/>
                  <a:gd name="T20" fmla="*/ 123 w 149"/>
                  <a:gd name="T21" fmla="*/ 180 h 190"/>
                  <a:gd name="T22" fmla="*/ 127 w 149"/>
                  <a:gd name="T23" fmla="*/ 177 h 190"/>
                  <a:gd name="T24" fmla="*/ 127 w 149"/>
                  <a:gd name="T25" fmla="*/ 177 h 190"/>
                  <a:gd name="T26" fmla="*/ 131 w 149"/>
                  <a:gd name="T27" fmla="*/ 174 h 190"/>
                  <a:gd name="T28" fmla="*/ 135 w 149"/>
                  <a:gd name="T29" fmla="*/ 171 h 190"/>
                  <a:gd name="T30" fmla="*/ 137 w 149"/>
                  <a:gd name="T31" fmla="*/ 167 h 190"/>
                  <a:gd name="T32" fmla="*/ 138 w 149"/>
                  <a:gd name="T33" fmla="*/ 163 h 190"/>
                  <a:gd name="T34" fmla="*/ 139 w 149"/>
                  <a:gd name="T35" fmla="*/ 159 h 190"/>
                  <a:gd name="T36" fmla="*/ 139 w 149"/>
                  <a:gd name="T37" fmla="*/ 155 h 190"/>
                  <a:gd name="T38" fmla="*/ 138 w 149"/>
                  <a:gd name="T39" fmla="*/ 150 h 190"/>
                  <a:gd name="T40" fmla="*/ 137 w 149"/>
                  <a:gd name="T41" fmla="*/ 146 h 190"/>
                  <a:gd name="T42" fmla="*/ 49 w 149"/>
                  <a:gd name="T43" fmla="*/ 4 h 190"/>
                  <a:gd name="T44" fmla="*/ 54 w 149"/>
                  <a:gd name="T45" fmla="*/ 0 h 190"/>
                  <a:gd name="T46" fmla="*/ 145 w 149"/>
                  <a:gd name="T47" fmla="*/ 144 h 190"/>
                  <a:gd name="T48" fmla="*/ 145 w 149"/>
                  <a:gd name="T49" fmla="*/ 144 h 190"/>
                  <a:gd name="T50" fmla="*/ 147 w 149"/>
                  <a:gd name="T51" fmla="*/ 150 h 190"/>
                  <a:gd name="T52" fmla="*/ 149 w 149"/>
                  <a:gd name="T53" fmla="*/ 155 h 190"/>
                  <a:gd name="T54" fmla="*/ 149 w 149"/>
                  <a:gd name="T55" fmla="*/ 161 h 190"/>
                  <a:gd name="T56" fmla="*/ 147 w 149"/>
                  <a:gd name="T57" fmla="*/ 166 h 190"/>
                  <a:gd name="T58" fmla="*/ 145 w 149"/>
                  <a:gd name="T59" fmla="*/ 171 h 190"/>
                  <a:gd name="T60" fmla="*/ 142 w 149"/>
                  <a:gd name="T61" fmla="*/ 177 h 190"/>
                  <a:gd name="T62" fmla="*/ 138 w 149"/>
                  <a:gd name="T63" fmla="*/ 181 h 190"/>
                  <a:gd name="T64" fmla="*/ 133 w 149"/>
                  <a:gd name="T65" fmla="*/ 185 h 190"/>
                  <a:gd name="T66" fmla="*/ 133 w 149"/>
                  <a:gd name="T67" fmla="*/ 185 h 190"/>
                  <a:gd name="T68" fmla="*/ 127 w 149"/>
                  <a:gd name="T69" fmla="*/ 188 h 190"/>
                  <a:gd name="T70" fmla="*/ 120 w 149"/>
                  <a:gd name="T71" fmla="*/ 190 h 190"/>
                  <a:gd name="T72" fmla="*/ 115 w 149"/>
                  <a:gd name="T73" fmla="*/ 190 h 190"/>
                  <a:gd name="T74" fmla="*/ 108 w 149"/>
                  <a:gd name="T75" fmla="*/ 190 h 190"/>
                  <a:gd name="T76" fmla="*/ 103 w 149"/>
                  <a:gd name="T77" fmla="*/ 189 h 190"/>
                  <a:gd name="T78" fmla="*/ 97 w 149"/>
                  <a:gd name="T79" fmla="*/ 186 h 190"/>
                  <a:gd name="T80" fmla="*/ 93 w 149"/>
                  <a:gd name="T81" fmla="*/ 182 h 190"/>
                  <a:gd name="T82" fmla="*/ 91 w 149"/>
                  <a:gd name="T83" fmla="*/ 178 h 190"/>
                  <a:gd name="T84" fmla="*/ 0 w 149"/>
                  <a:gd name="T85" fmla="*/ 33 h 1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190"/>
                  <a:gd name="T131" fmla="*/ 149 w 149"/>
                  <a:gd name="T132" fmla="*/ 190 h 1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190">
                    <a:moveTo>
                      <a:pt x="0" y="33"/>
                    </a:moveTo>
                    <a:lnTo>
                      <a:pt x="7" y="28"/>
                    </a:lnTo>
                    <a:lnTo>
                      <a:pt x="96" y="171"/>
                    </a:lnTo>
                    <a:lnTo>
                      <a:pt x="96" y="171"/>
                    </a:lnTo>
                    <a:lnTo>
                      <a:pt x="99" y="176"/>
                    </a:lnTo>
                    <a:lnTo>
                      <a:pt x="101" y="178"/>
                    </a:lnTo>
                    <a:lnTo>
                      <a:pt x="105" y="180"/>
                    </a:lnTo>
                    <a:lnTo>
                      <a:pt x="109" y="181"/>
                    </a:lnTo>
                    <a:lnTo>
                      <a:pt x="114" y="181"/>
                    </a:lnTo>
                    <a:lnTo>
                      <a:pt x="119" y="181"/>
                    </a:lnTo>
                    <a:lnTo>
                      <a:pt x="123" y="180"/>
                    </a:lnTo>
                    <a:lnTo>
                      <a:pt x="127" y="177"/>
                    </a:lnTo>
                    <a:lnTo>
                      <a:pt x="127" y="177"/>
                    </a:lnTo>
                    <a:lnTo>
                      <a:pt x="131" y="174"/>
                    </a:lnTo>
                    <a:lnTo>
                      <a:pt x="135" y="171"/>
                    </a:lnTo>
                    <a:lnTo>
                      <a:pt x="137" y="167"/>
                    </a:lnTo>
                    <a:lnTo>
                      <a:pt x="138" y="163"/>
                    </a:lnTo>
                    <a:lnTo>
                      <a:pt x="139" y="159"/>
                    </a:lnTo>
                    <a:lnTo>
                      <a:pt x="139" y="155"/>
                    </a:lnTo>
                    <a:lnTo>
                      <a:pt x="138" y="150"/>
                    </a:lnTo>
                    <a:lnTo>
                      <a:pt x="137" y="146"/>
                    </a:lnTo>
                    <a:lnTo>
                      <a:pt x="49" y="4"/>
                    </a:lnTo>
                    <a:lnTo>
                      <a:pt x="54" y="0"/>
                    </a:lnTo>
                    <a:lnTo>
                      <a:pt x="145" y="144"/>
                    </a:lnTo>
                    <a:lnTo>
                      <a:pt x="145" y="144"/>
                    </a:lnTo>
                    <a:lnTo>
                      <a:pt x="147" y="150"/>
                    </a:lnTo>
                    <a:lnTo>
                      <a:pt x="149" y="155"/>
                    </a:lnTo>
                    <a:lnTo>
                      <a:pt x="149" y="161"/>
                    </a:lnTo>
                    <a:lnTo>
                      <a:pt x="147" y="166"/>
                    </a:lnTo>
                    <a:lnTo>
                      <a:pt x="145" y="171"/>
                    </a:lnTo>
                    <a:lnTo>
                      <a:pt x="142" y="177"/>
                    </a:lnTo>
                    <a:lnTo>
                      <a:pt x="138" y="181"/>
                    </a:lnTo>
                    <a:lnTo>
                      <a:pt x="133" y="185"/>
                    </a:lnTo>
                    <a:lnTo>
                      <a:pt x="133" y="185"/>
                    </a:lnTo>
                    <a:lnTo>
                      <a:pt x="127" y="188"/>
                    </a:lnTo>
                    <a:lnTo>
                      <a:pt x="120" y="190"/>
                    </a:lnTo>
                    <a:lnTo>
                      <a:pt x="115" y="190"/>
                    </a:lnTo>
                    <a:lnTo>
                      <a:pt x="108" y="190"/>
                    </a:lnTo>
                    <a:lnTo>
                      <a:pt x="103" y="189"/>
                    </a:lnTo>
                    <a:lnTo>
                      <a:pt x="97" y="186"/>
                    </a:lnTo>
                    <a:lnTo>
                      <a:pt x="93" y="182"/>
                    </a:lnTo>
                    <a:lnTo>
                      <a:pt x="91" y="178"/>
                    </a:lnTo>
                    <a:lnTo>
                      <a:pt x="0" y="33"/>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60" name="Freeform 183"/>
              <p:cNvSpPr>
                <a:spLocks noChangeArrowheads="1"/>
              </p:cNvSpPr>
              <p:nvPr/>
            </p:nvSpPr>
            <p:spPr bwMode="auto">
              <a:xfrm>
                <a:off x="0" y="0"/>
                <a:ext cx="114300" cy="79375"/>
              </a:xfrm>
              <a:custGeom>
                <a:avLst/>
                <a:gdLst>
                  <a:gd name="T0" fmla="*/ 0 w 72"/>
                  <a:gd name="T1" fmla="*/ 47 h 50"/>
                  <a:gd name="T2" fmla="*/ 0 w 72"/>
                  <a:gd name="T3" fmla="*/ 47 h 50"/>
                  <a:gd name="T4" fmla="*/ 1 w 72"/>
                  <a:gd name="T5" fmla="*/ 49 h 50"/>
                  <a:gd name="T6" fmla="*/ 4 w 72"/>
                  <a:gd name="T7" fmla="*/ 50 h 50"/>
                  <a:gd name="T8" fmla="*/ 5 w 72"/>
                  <a:gd name="T9" fmla="*/ 50 h 50"/>
                  <a:gd name="T10" fmla="*/ 8 w 72"/>
                  <a:gd name="T11" fmla="*/ 49 h 50"/>
                  <a:gd name="T12" fmla="*/ 69 w 72"/>
                  <a:gd name="T13" fmla="*/ 11 h 50"/>
                  <a:gd name="T14" fmla="*/ 69 w 72"/>
                  <a:gd name="T15" fmla="*/ 11 h 50"/>
                  <a:gd name="T16" fmla="*/ 70 w 72"/>
                  <a:gd name="T17" fmla="*/ 9 h 50"/>
                  <a:gd name="T18" fmla="*/ 72 w 72"/>
                  <a:gd name="T19" fmla="*/ 8 h 50"/>
                  <a:gd name="T20" fmla="*/ 72 w 72"/>
                  <a:gd name="T21" fmla="*/ 5 h 50"/>
                  <a:gd name="T22" fmla="*/ 70 w 72"/>
                  <a:gd name="T23" fmla="*/ 2 h 50"/>
                  <a:gd name="T24" fmla="*/ 70 w 72"/>
                  <a:gd name="T25" fmla="*/ 2 h 50"/>
                  <a:gd name="T26" fmla="*/ 69 w 72"/>
                  <a:gd name="T27" fmla="*/ 1 h 50"/>
                  <a:gd name="T28" fmla="*/ 68 w 72"/>
                  <a:gd name="T29" fmla="*/ 0 h 50"/>
                  <a:gd name="T30" fmla="*/ 65 w 72"/>
                  <a:gd name="T31" fmla="*/ 0 h 50"/>
                  <a:gd name="T32" fmla="*/ 64 w 72"/>
                  <a:gd name="T33" fmla="*/ 1 h 50"/>
                  <a:gd name="T34" fmla="*/ 1 w 72"/>
                  <a:gd name="T35" fmla="*/ 39 h 50"/>
                  <a:gd name="T36" fmla="*/ 1 w 72"/>
                  <a:gd name="T37" fmla="*/ 39 h 50"/>
                  <a:gd name="T38" fmla="*/ 0 w 72"/>
                  <a:gd name="T39" fmla="*/ 40 h 50"/>
                  <a:gd name="T40" fmla="*/ 0 w 72"/>
                  <a:gd name="T41" fmla="*/ 43 h 50"/>
                  <a:gd name="T42" fmla="*/ 0 w 72"/>
                  <a:gd name="T43" fmla="*/ 44 h 50"/>
                  <a:gd name="T44" fmla="*/ 0 w 72"/>
                  <a:gd name="T45" fmla="*/ 47 h 50"/>
                  <a:gd name="T46" fmla="*/ 0 w 72"/>
                  <a:gd name="T47" fmla="*/ 47 h 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
                  <a:gd name="T73" fmla="*/ 0 h 50"/>
                  <a:gd name="T74" fmla="*/ 72 w 72"/>
                  <a:gd name="T75" fmla="*/ 50 h 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 h="50">
                    <a:moveTo>
                      <a:pt x="0" y="47"/>
                    </a:moveTo>
                    <a:lnTo>
                      <a:pt x="0" y="47"/>
                    </a:lnTo>
                    <a:lnTo>
                      <a:pt x="1" y="49"/>
                    </a:lnTo>
                    <a:lnTo>
                      <a:pt x="4" y="50"/>
                    </a:lnTo>
                    <a:lnTo>
                      <a:pt x="5" y="50"/>
                    </a:lnTo>
                    <a:lnTo>
                      <a:pt x="8" y="49"/>
                    </a:lnTo>
                    <a:lnTo>
                      <a:pt x="69" y="11"/>
                    </a:lnTo>
                    <a:lnTo>
                      <a:pt x="69" y="11"/>
                    </a:lnTo>
                    <a:lnTo>
                      <a:pt x="70" y="9"/>
                    </a:lnTo>
                    <a:lnTo>
                      <a:pt x="72" y="8"/>
                    </a:lnTo>
                    <a:lnTo>
                      <a:pt x="72" y="5"/>
                    </a:lnTo>
                    <a:lnTo>
                      <a:pt x="70" y="2"/>
                    </a:lnTo>
                    <a:lnTo>
                      <a:pt x="70" y="2"/>
                    </a:lnTo>
                    <a:lnTo>
                      <a:pt x="69" y="1"/>
                    </a:lnTo>
                    <a:lnTo>
                      <a:pt x="68" y="0"/>
                    </a:lnTo>
                    <a:lnTo>
                      <a:pt x="65" y="0"/>
                    </a:lnTo>
                    <a:lnTo>
                      <a:pt x="64" y="1"/>
                    </a:lnTo>
                    <a:lnTo>
                      <a:pt x="1" y="39"/>
                    </a:lnTo>
                    <a:lnTo>
                      <a:pt x="1" y="39"/>
                    </a:lnTo>
                    <a:lnTo>
                      <a:pt x="0" y="40"/>
                    </a:lnTo>
                    <a:lnTo>
                      <a:pt x="0" y="43"/>
                    </a:lnTo>
                    <a:lnTo>
                      <a:pt x="0" y="44"/>
                    </a:lnTo>
                    <a:lnTo>
                      <a:pt x="0" y="47"/>
                    </a:lnTo>
                    <a:lnTo>
                      <a:pt x="0" y="47"/>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61" name="Freeform 184"/>
              <p:cNvSpPr>
                <a:spLocks noChangeArrowheads="1"/>
              </p:cNvSpPr>
              <p:nvPr/>
            </p:nvSpPr>
            <p:spPr bwMode="auto">
              <a:xfrm>
                <a:off x="44450" y="63500"/>
                <a:ext cx="161925" cy="219075"/>
              </a:xfrm>
              <a:custGeom>
                <a:avLst/>
                <a:gdLst>
                  <a:gd name="T0" fmla="*/ 0 w 102"/>
                  <a:gd name="T1" fmla="*/ 6 h 138"/>
                  <a:gd name="T2" fmla="*/ 9 w 102"/>
                  <a:gd name="T3" fmla="*/ 0 h 138"/>
                  <a:gd name="T4" fmla="*/ 88 w 102"/>
                  <a:gd name="T5" fmla="*/ 128 h 138"/>
                  <a:gd name="T6" fmla="*/ 88 w 102"/>
                  <a:gd name="T7" fmla="*/ 128 h 138"/>
                  <a:gd name="T8" fmla="*/ 91 w 102"/>
                  <a:gd name="T9" fmla="*/ 132 h 138"/>
                  <a:gd name="T10" fmla="*/ 94 w 102"/>
                  <a:gd name="T11" fmla="*/ 133 h 138"/>
                  <a:gd name="T12" fmla="*/ 98 w 102"/>
                  <a:gd name="T13" fmla="*/ 134 h 138"/>
                  <a:gd name="T14" fmla="*/ 102 w 102"/>
                  <a:gd name="T15" fmla="*/ 136 h 138"/>
                  <a:gd name="T16" fmla="*/ 102 w 102"/>
                  <a:gd name="T17" fmla="*/ 136 h 138"/>
                  <a:gd name="T18" fmla="*/ 101 w 102"/>
                  <a:gd name="T19" fmla="*/ 136 h 138"/>
                  <a:gd name="T20" fmla="*/ 101 w 102"/>
                  <a:gd name="T21" fmla="*/ 136 h 138"/>
                  <a:gd name="T22" fmla="*/ 95 w 102"/>
                  <a:gd name="T23" fmla="*/ 138 h 138"/>
                  <a:gd name="T24" fmla="*/ 88 w 102"/>
                  <a:gd name="T25" fmla="*/ 138 h 138"/>
                  <a:gd name="T26" fmla="*/ 83 w 102"/>
                  <a:gd name="T27" fmla="*/ 136 h 138"/>
                  <a:gd name="T28" fmla="*/ 79 w 102"/>
                  <a:gd name="T29" fmla="*/ 132 h 138"/>
                  <a:gd name="T30" fmla="*/ 0 w 102"/>
                  <a:gd name="T31" fmla="*/ 6 h 1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38"/>
                  <a:gd name="T50" fmla="*/ 102 w 102"/>
                  <a:gd name="T51" fmla="*/ 138 h 1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38">
                    <a:moveTo>
                      <a:pt x="0" y="6"/>
                    </a:moveTo>
                    <a:lnTo>
                      <a:pt x="9" y="0"/>
                    </a:lnTo>
                    <a:lnTo>
                      <a:pt x="88" y="128"/>
                    </a:lnTo>
                    <a:lnTo>
                      <a:pt x="88" y="128"/>
                    </a:lnTo>
                    <a:lnTo>
                      <a:pt x="91" y="132"/>
                    </a:lnTo>
                    <a:lnTo>
                      <a:pt x="94" y="133"/>
                    </a:lnTo>
                    <a:lnTo>
                      <a:pt x="98" y="134"/>
                    </a:lnTo>
                    <a:lnTo>
                      <a:pt x="102" y="136"/>
                    </a:lnTo>
                    <a:lnTo>
                      <a:pt x="102" y="136"/>
                    </a:lnTo>
                    <a:lnTo>
                      <a:pt x="101" y="136"/>
                    </a:lnTo>
                    <a:lnTo>
                      <a:pt x="101" y="136"/>
                    </a:lnTo>
                    <a:lnTo>
                      <a:pt x="95" y="138"/>
                    </a:lnTo>
                    <a:lnTo>
                      <a:pt x="88" y="138"/>
                    </a:lnTo>
                    <a:lnTo>
                      <a:pt x="83" y="136"/>
                    </a:lnTo>
                    <a:lnTo>
                      <a:pt x="79" y="132"/>
                    </a:lnTo>
                    <a:lnTo>
                      <a:pt x="0" y="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sp>
          <p:nvSpPr>
            <p:cNvPr id="47" name="Freeform 185"/>
            <p:cNvSpPr>
              <a:spLocks noEditPoints="1" noChangeArrowheads="1"/>
            </p:cNvSpPr>
            <p:nvPr/>
          </p:nvSpPr>
          <p:spPr bwMode="auto">
            <a:xfrm>
              <a:off x="3832037" y="1164594"/>
              <a:ext cx="131107" cy="103103"/>
            </a:xfrm>
            <a:custGeom>
              <a:avLst/>
              <a:gdLst>
                <a:gd name="T0" fmla="*/ 2147483647 w 126"/>
                <a:gd name="T1" fmla="*/ 2147483647 h 97"/>
                <a:gd name="T2" fmla="*/ 2147483647 w 126"/>
                <a:gd name="T3" fmla="*/ 2147483647 h 97"/>
                <a:gd name="T4" fmla="*/ 2147483647 w 126"/>
                <a:gd name="T5" fmla="*/ 2147483647 h 97"/>
                <a:gd name="T6" fmla="*/ 2147483647 w 126"/>
                <a:gd name="T7" fmla="*/ 2147483647 h 97"/>
                <a:gd name="T8" fmla="*/ 2147483647 w 126"/>
                <a:gd name="T9" fmla="*/ 2147483647 h 97"/>
                <a:gd name="T10" fmla="*/ 2147483647 w 126"/>
                <a:gd name="T11" fmla="*/ 2147483647 h 97"/>
                <a:gd name="T12" fmla="*/ 2147483647 w 126"/>
                <a:gd name="T13" fmla="*/ 2147483647 h 97"/>
                <a:gd name="T14" fmla="*/ 2147483647 w 126"/>
                <a:gd name="T15" fmla="*/ 2147483647 h 97"/>
                <a:gd name="T16" fmla="*/ 2147483647 w 126"/>
                <a:gd name="T17" fmla="*/ 2147483647 h 97"/>
                <a:gd name="T18" fmla="*/ 2147483647 w 126"/>
                <a:gd name="T19" fmla="*/ 2147483647 h 97"/>
                <a:gd name="T20" fmla="*/ 2147483647 w 126"/>
                <a:gd name="T21" fmla="*/ 2147483647 h 97"/>
                <a:gd name="T22" fmla="*/ 2147483647 w 126"/>
                <a:gd name="T23" fmla="*/ 2147483647 h 97"/>
                <a:gd name="T24" fmla="*/ 2147483647 w 126"/>
                <a:gd name="T25" fmla="*/ 2147483647 h 97"/>
                <a:gd name="T26" fmla="*/ 2147483647 w 126"/>
                <a:gd name="T27" fmla="*/ 2147483647 h 97"/>
                <a:gd name="T28" fmla="*/ 2147483647 w 126"/>
                <a:gd name="T29" fmla="*/ 2147483647 h 97"/>
                <a:gd name="T30" fmla="*/ 2147483647 w 126"/>
                <a:gd name="T31" fmla="*/ 2147483647 h 97"/>
                <a:gd name="T32" fmla="*/ 2147483647 w 126"/>
                <a:gd name="T33" fmla="*/ 2147483647 h 97"/>
                <a:gd name="T34" fmla="*/ 2147483647 w 126"/>
                <a:gd name="T35" fmla="*/ 2147483647 h 97"/>
                <a:gd name="T36" fmla="*/ 2147483647 w 126"/>
                <a:gd name="T37" fmla="*/ 2147483647 h 97"/>
                <a:gd name="T38" fmla="*/ 2147483647 w 126"/>
                <a:gd name="T39" fmla="*/ 2147483647 h 97"/>
                <a:gd name="T40" fmla="*/ 2147483647 w 126"/>
                <a:gd name="T41" fmla="*/ 2147483647 h 97"/>
                <a:gd name="T42" fmla="*/ 2147483647 w 126"/>
                <a:gd name="T43" fmla="*/ 2147483647 h 97"/>
                <a:gd name="T44" fmla="*/ 2147483647 w 126"/>
                <a:gd name="T45" fmla="*/ 2147483647 h 97"/>
                <a:gd name="T46" fmla="*/ 2147483647 w 126"/>
                <a:gd name="T47" fmla="*/ 2147483647 h 97"/>
                <a:gd name="T48" fmla="*/ 2147483647 w 126"/>
                <a:gd name="T49" fmla="*/ 2147483647 h 97"/>
                <a:gd name="T50" fmla="*/ 2147483647 w 126"/>
                <a:gd name="T51" fmla="*/ 2147483647 h 97"/>
                <a:gd name="T52" fmla="*/ 2147483647 w 126"/>
                <a:gd name="T53" fmla="*/ 2147483647 h 97"/>
                <a:gd name="T54" fmla="*/ 2147483647 w 126"/>
                <a:gd name="T55" fmla="*/ 2147483647 h 97"/>
                <a:gd name="T56" fmla="*/ 2147483647 w 126"/>
                <a:gd name="T57" fmla="*/ 2147483647 h 97"/>
                <a:gd name="T58" fmla="*/ 2147483647 w 126"/>
                <a:gd name="T59" fmla="*/ 2147483647 h 97"/>
                <a:gd name="T60" fmla="*/ 2147483647 w 126"/>
                <a:gd name="T61" fmla="*/ 2147483647 h 97"/>
                <a:gd name="T62" fmla="*/ 2147483647 w 126"/>
                <a:gd name="T63" fmla="*/ 2147483647 h 97"/>
                <a:gd name="T64" fmla="*/ 2147483647 w 126"/>
                <a:gd name="T65" fmla="*/ 2147483647 h 97"/>
                <a:gd name="T66" fmla="*/ 2147483647 w 126"/>
                <a:gd name="T67" fmla="*/ 2147483647 h 97"/>
                <a:gd name="T68" fmla="*/ 2147483647 w 126"/>
                <a:gd name="T69" fmla="*/ 2147483647 h 97"/>
                <a:gd name="T70" fmla="*/ 2147483647 w 126"/>
                <a:gd name="T71" fmla="*/ 2147483647 h 97"/>
                <a:gd name="T72" fmla="*/ 2147483647 w 126"/>
                <a:gd name="T73" fmla="*/ 2147483647 h 97"/>
                <a:gd name="T74" fmla="*/ 2147483647 w 126"/>
                <a:gd name="T75" fmla="*/ 2147483647 h 97"/>
                <a:gd name="T76" fmla="*/ 2147483647 w 126"/>
                <a:gd name="T77" fmla="*/ 2147483647 h 97"/>
                <a:gd name="T78" fmla="*/ 2147483647 w 126"/>
                <a:gd name="T79" fmla="*/ 2147483647 h 97"/>
                <a:gd name="T80" fmla="*/ 2147483647 w 126"/>
                <a:gd name="T81" fmla="*/ 2147483647 h 97"/>
                <a:gd name="T82" fmla="*/ 2147483647 w 126"/>
                <a:gd name="T83" fmla="*/ 2147483647 h 97"/>
                <a:gd name="T84" fmla="*/ 2147483647 w 126"/>
                <a:gd name="T85" fmla="*/ 2147483647 h 97"/>
                <a:gd name="T86" fmla="*/ 2147483647 w 126"/>
                <a:gd name="T87" fmla="*/ 2147483647 h 97"/>
                <a:gd name="T88" fmla="*/ 2147483647 w 126"/>
                <a:gd name="T89" fmla="*/ 2147483647 h 97"/>
                <a:gd name="T90" fmla="*/ 2147483647 w 126"/>
                <a:gd name="T91" fmla="*/ 2147483647 h 97"/>
                <a:gd name="T92" fmla="*/ 2147483647 w 126"/>
                <a:gd name="T93" fmla="*/ 2147483647 h 97"/>
                <a:gd name="T94" fmla="*/ 2147483647 w 126"/>
                <a:gd name="T95" fmla="*/ 2147483647 h 97"/>
                <a:gd name="T96" fmla="*/ 2147483647 w 126"/>
                <a:gd name="T97" fmla="*/ 2147483647 h 97"/>
                <a:gd name="T98" fmla="*/ 2147483647 w 126"/>
                <a:gd name="T99" fmla="*/ 2147483647 h 97"/>
                <a:gd name="T100" fmla="*/ 2147483647 w 126"/>
                <a:gd name="T101" fmla="*/ 2147483647 h 97"/>
                <a:gd name="T102" fmla="*/ 2147483647 w 126"/>
                <a:gd name="T103" fmla="*/ 2147483647 h 97"/>
                <a:gd name="T104" fmla="*/ 2147483647 w 126"/>
                <a:gd name="T105" fmla="*/ 2147483647 h 97"/>
                <a:gd name="T106" fmla="*/ 2147483647 w 126"/>
                <a:gd name="T107" fmla="*/ 2147483647 h 97"/>
                <a:gd name="T108" fmla="*/ 2147483647 w 126"/>
                <a:gd name="T109" fmla="*/ 2147483647 h 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6"/>
                <a:gd name="T166" fmla="*/ 0 h 97"/>
                <a:gd name="T167" fmla="*/ 126 w 126"/>
                <a:gd name="T168" fmla="*/ 97 h 9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6" h="97">
                  <a:moveTo>
                    <a:pt x="126" y="53"/>
                  </a:moveTo>
                  <a:lnTo>
                    <a:pt x="126" y="53"/>
                  </a:lnTo>
                  <a:lnTo>
                    <a:pt x="126" y="45"/>
                  </a:lnTo>
                  <a:lnTo>
                    <a:pt x="124" y="38"/>
                  </a:lnTo>
                  <a:lnTo>
                    <a:pt x="121" y="31"/>
                  </a:lnTo>
                  <a:lnTo>
                    <a:pt x="117" y="24"/>
                  </a:lnTo>
                  <a:lnTo>
                    <a:pt x="109" y="17"/>
                  </a:lnTo>
                  <a:lnTo>
                    <a:pt x="105" y="15"/>
                  </a:lnTo>
                  <a:lnTo>
                    <a:pt x="99" y="12"/>
                  </a:lnTo>
                  <a:lnTo>
                    <a:pt x="99" y="34"/>
                  </a:lnTo>
                  <a:lnTo>
                    <a:pt x="103" y="35"/>
                  </a:lnTo>
                  <a:lnTo>
                    <a:pt x="106" y="36"/>
                  </a:lnTo>
                  <a:lnTo>
                    <a:pt x="111" y="39"/>
                  </a:lnTo>
                  <a:lnTo>
                    <a:pt x="114" y="45"/>
                  </a:lnTo>
                  <a:lnTo>
                    <a:pt x="114" y="50"/>
                  </a:lnTo>
                  <a:lnTo>
                    <a:pt x="113" y="55"/>
                  </a:lnTo>
                  <a:lnTo>
                    <a:pt x="110" y="59"/>
                  </a:lnTo>
                  <a:lnTo>
                    <a:pt x="107" y="62"/>
                  </a:lnTo>
                  <a:lnTo>
                    <a:pt x="103" y="63"/>
                  </a:lnTo>
                  <a:lnTo>
                    <a:pt x="99" y="63"/>
                  </a:lnTo>
                  <a:lnTo>
                    <a:pt x="99" y="76"/>
                  </a:lnTo>
                  <a:lnTo>
                    <a:pt x="109" y="74"/>
                  </a:lnTo>
                  <a:lnTo>
                    <a:pt x="113" y="72"/>
                  </a:lnTo>
                  <a:lnTo>
                    <a:pt x="117" y="70"/>
                  </a:lnTo>
                  <a:lnTo>
                    <a:pt x="121" y="68"/>
                  </a:lnTo>
                  <a:lnTo>
                    <a:pt x="122" y="63"/>
                  </a:lnTo>
                  <a:lnTo>
                    <a:pt x="125" y="58"/>
                  </a:lnTo>
                  <a:lnTo>
                    <a:pt x="126" y="53"/>
                  </a:lnTo>
                  <a:close/>
                  <a:moveTo>
                    <a:pt x="99" y="12"/>
                  </a:moveTo>
                  <a:lnTo>
                    <a:pt x="99" y="12"/>
                  </a:lnTo>
                  <a:lnTo>
                    <a:pt x="82" y="5"/>
                  </a:lnTo>
                  <a:lnTo>
                    <a:pt x="65" y="1"/>
                  </a:lnTo>
                  <a:lnTo>
                    <a:pt x="52" y="0"/>
                  </a:lnTo>
                  <a:lnTo>
                    <a:pt x="40" y="1"/>
                  </a:lnTo>
                  <a:lnTo>
                    <a:pt x="40" y="5"/>
                  </a:lnTo>
                  <a:lnTo>
                    <a:pt x="42" y="5"/>
                  </a:lnTo>
                  <a:lnTo>
                    <a:pt x="45" y="8"/>
                  </a:lnTo>
                  <a:lnTo>
                    <a:pt x="46" y="11"/>
                  </a:lnTo>
                  <a:lnTo>
                    <a:pt x="46" y="13"/>
                  </a:lnTo>
                  <a:lnTo>
                    <a:pt x="46" y="16"/>
                  </a:lnTo>
                  <a:lnTo>
                    <a:pt x="44" y="19"/>
                  </a:lnTo>
                  <a:lnTo>
                    <a:pt x="40" y="20"/>
                  </a:lnTo>
                  <a:lnTo>
                    <a:pt x="40" y="76"/>
                  </a:lnTo>
                  <a:lnTo>
                    <a:pt x="40" y="80"/>
                  </a:lnTo>
                  <a:lnTo>
                    <a:pt x="40" y="84"/>
                  </a:lnTo>
                  <a:lnTo>
                    <a:pt x="40" y="96"/>
                  </a:lnTo>
                  <a:lnTo>
                    <a:pt x="49" y="91"/>
                  </a:lnTo>
                  <a:lnTo>
                    <a:pt x="59" y="82"/>
                  </a:lnTo>
                  <a:lnTo>
                    <a:pt x="69" y="77"/>
                  </a:lnTo>
                  <a:lnTo>
                    <a:pt x="73" y="76"/>
                  </a:lnTo>
                  <a:lnTo>
                    <a:pt x="79" y="76"/>
                  </a:lnTo>
                  <a:lnTo>
                    <a:pt x="90" y="76"/>
                  </a:lnTo>
                  <a:lnTo>
                    <a:pt x="99" y="76"/>
                  </a:lnTo>
                  <a:lnTo>
                    <a:pt x="99" y="63"/>
                  </a:lnTo>
                  <a:lnTo>
                    <a:pt x="97" y="63"/>
                  </a:lnTo>
                  <a:lnTo>
                    <a:pt x="92" y="62"/>
                  </a:lnTo>
                  <a:lnTo>
                    <a:pt x="88" y="59"/>
                  </a:lnTo>
                  <a:lnTo>
                    <a:pt x="86" y="54"/>
                  </a:lnTo>
                  <a:lnTo>
                    <a:pt x="84" y="49"/>
                  </a:lnTo>
                  <a:lnTo>
                    <a:pt x="86" y="42"/>
                  </a:lnTo>
                  <a:lnTo>
                    <a:pt x="88" y="39"/>
                  </a:lnTo>
                  <a:lnTo>
                    <a:pt x="91" y="36"/>
                  </a:lnTo>
                  <a:lnTo>
                    <a:pt x="95" y="35"/>
                  </a:lnTo>
                  <a:lnTo>
                    <a:pt x="99" y="34"/>
                  </a:lnTo>
                  <a:lnTo>
                    <a:pt x="99" y="12"/>
                  </a:lnTo>
                  <a:close/>
                  <a:moveTo>
                    <a:pt x="40" y="1"/>
                  </a:moveTo>
                  <a:lnTo>
                    <a:pt x="40" y="1"/>
                  </a:lnTo>
                  <a:lnTo>
                    <a:pt x="33" y="3"/>
                  </a:lnTo>
                  <a:lnTo>
                    <a:pt x="33" y="11"/>
                  </a:lnTo>
                  <a:lnTo>
                    <a:pt x="33" y="9"/>
                  </a:lnTo>
                  <a:lnTo>
                    <a:pt x="36" y="7"/>
                  </a:lnTo>
                  <a:lnTo>
                    <a:pt x="40" y="5"/>
                  </a:lnTo>
                  <a:lnTo>
                    <a:pt x="40" y="1"/>
                  </a:lnTo>
                  <a:close/>
                  <a:moveTo>
                    <a:pt x="33" y="97"/>
                  </a:moveTo>
                  <a:lnTo>
                    <a:pt x="33" y="97"/>
                  </a:lnTo>
                  <a:lnTo>
                    <a:pt x="40" y="96"/>
                  </a:lnTo>
                  <a:lnTo>
                    <a:pt x="40" y="84"/>
                  </a:lnTo>
                  <a:lnTo>
                    <a:pt x="38" y="85"/>
                  </a:lnTo>
                  <a:lnTo>
                    <a:pt x="36" y="89"/>
                  </a:lnTo>
                  <a:lnTo>
                    <a:pt x="33" y="92"/>
                  </a:lnTo>
                  <a:lnTo>
                    <a:pt x="33" y="97"/>
                  </a:lnTo>
                  <a:close/>
                  <a:moveTo>
                    <a:pt x="40" y="20"/>
                  </a:moveTo>
                  <a:lnTo>
                    <a:pt x="40" y="76"/>
                  </a:lnTo>
                  <a:lnTo>
                    <a:pt x="37" y="72"/>
                  </a:lnTo>
                  <a:lnTo>
                    <a:pt x="33" y="69"/>
                  </a:lnTo>
                  <a:lnTo>
                    <a:pt x="33" y="32"/>
                  </a:lnTo>
                  <a:lnTo>
                    <a:pt x="33" y="30"/>
                  </a:lnTo>
                  <a:lnTo>
                    <a:pt x="33" y="26"/>
                  </a:lnTo>
                  <a:lnTo>
                    <a:pt x="33" y="15"/>
                  </a:lnTo>
                  <a:lnTo>
                    <a:pt x="34" y="17"/>
                  </a:lnTo>
                  <a:lnTo>
                    <a:pt x="36" y="19"/>
                  </a:lnTo>
                  <a:lnTo>
                    <a:pt x="40" y="20"/>
                  </a:lnTo>
                  <a:close/>
                  <a:moveTo>
                    <a:pt x="33" y="3"/>
                  </a:moveTo>
                  <a:lnTo>
                    <a:pt x="33" y="3"/>
                  </a:lnTo>
                  <a:lnTo>
                    <a:pt x="23" y="7"/>
                  </a:lnTo>
                  <a:lnTo>
                    <a:pt x="23" y="19"/>
                  </a:lnTo>
                  <a:lnTo>
                    <a:pt x="27" y="20"/>
                  </a:lnTo>
                  <a:lnTo>
                    <a:pt x="30" y="23"/>
                  </a:lnTo>
                  <a:lnTo>
                    <a:pt x="33" y="26"/>
                  </a:lnTo>
                  <a:lnTo>
                    <a:pt x="33" y="15"/>
                  </a:lnTo>
                  <a:lnTo>
                    <a:pt x="32" y="13"/>
                  </a:lnTo>
                  <a:lnTo>
                    <a:pt x="33" y="11"/>
                  </a:lnTo>
                  <a:lnTo>
                    <a:pt x="33" y="3"/>
                  </a:lnTo>
                  <a:close/>
                  <a:moveTo>
                    <a:pt x="23" y="97"/>
                  </a:moveTo>
                  <a:lnTo>
                    <a:pt x="23" y="97"/>
                  </a:lnTo>
                  <a:lnTo>
                    <a:pt x="27" y="97"/>
                  </a:lnTo>
                  <a:lnTo>
                    <a:pt x="33" y="97"/>
                  </a:lnTo>
                  <a:lnTo>
                    <a:pt x="33" y="92"/>
                  </a:lnTo>
                  <a:lnTo>
                    <a:pt x="27" y="92"/>
                  </a:lnTo>
                  <a:lnTo>
                    <a:pt x="23" y="91"/>
                  </a:lnTo>
                  <a:lnTo>
                    <a:pt x="23" y="97"/>
                  </a:lnTo>
                  <a:close/>
                  <a:moveTo>
                    <a:pt x="33" y="32"/>
                  </a:moveTo>
                  <a:lnTo>
                    <a:pt x="33" y="69"/>
                  </a:lnTo>
                  <a:lnTo>
                    <a:pt x="27" y="68"/>
                  </a:lnTo>
                  <a:lnTo>
                    <a:pt x="23" y="69"/>
                  </a:lnTo>
                  <a:lnTo>
                    <a:pt x="23" y="65"/>
                  </a:lnTo>
                  <a:lnTo>
                    <a:pt x="26" y="62"/>
                  </a:lnTo>
                  <a:lnTo>
                    <a:pt x="27" y="59"/>
                  </a:lnTo>
                  <a:lnTo>
                    <a:pt x="29" y="55"/>
                  </a:lnTo>
                  <a:lnTo>
                    <a:pt x="29" y="50"/>
                  </a:lnTo>
                  <a:lnTo>
                    <a:pt x="26" y="47"/>
                  </a:lnTo>
                  <a:lnTo>
                    <a:pt x="23" y="45"/>
                  </a:lnTo>
                  <a:lnTo>
                    <a:pt x="23" y="43"/>
                  </a:lnTo>
                  <a:lnTo>
                    <a:pt x="23" y="39"/>
                  </a:lnTo>
                  <a:lnTo>
                    <a:pt x="27" y="38"/>
                  </a:lnTo>
                  <a:lnTo>
                    <a:pt x="32" y="34"/>
                  </a:lnTo>
                  <a:lnTo>
                    <a:pt x="33" y="32"/>
                  </a:lnTo>
                  <a:close/>
                  <a:moveTo>
                    <a:pt x="23" y="7"/>
                  </a:moveTo>
                  <a:lnTo>
                    <a:pt x="23" y="7"/>
                  </a:lnTo>
                  <a:lnTo>
                    <a:pt x="17" y="11"/>
                  </a:lnTo>
                  <a:lnTo>
                    <a:pt x="13" y="16"/>
                  </a:lnTo>
                  <a:lnTo>
                    <a:pt x="8" y="21"/>
                  </a:lnTo>
                  <a:lnTo>
                    <a:pt x="6" y="27"/>
                  </a:lnTo>
                  <a:lnTo>
                    <a:pt x="2" y="40"/>
                  </a:lnTo>
                  <a:lnTo>
                    <a:pt x="0" y="54"/>
                  </a:lnTo>
                  <a:lnTo>
                    <a:pt x="2" y="66"/>
                  </a:lnTo>
                  <a:lnTo>
                    <a:pt x="4" y="78"/>
                  </a:lnTo>
                  <a:lnTo>
                    <a:pt x="8" y="88"/>
                  </a:lnTo>
                  <a:lnTo>
                    <a:pt x="13" y="91"/>
                  </a:lnTo>
                  <a:lnTo>
                    <a:pt x="15" y="93"/>
                  </a:lnTo>
                  <a:lnTo>
                    <a:pt x="23" y="97"/>
                  </a:lnTo>
                  <a:lnTo>
                    <a:pt x="23" y="91"/>
                  </a:lnTo>
                  <a:lnTo>
                    <a:pt x="22" y="91"/>
                  </a:lnTo>
                  <a:lnTo>
                    <a:pt x="18" y="88"/>
                  </a:lnTo>
                  <a:lnTo>
                    <a:pt x="17" y="84"/>
                  </a:lnTo>
                  <a:lnTo>
                    <a:pt x="15" y="80"/>
                  </a:lnTo>
                  <a:lnTo>
                    <a:pt x="17" y="74"/>
                  </a:lnTo>
                  <a:lnTo>
                    <a:pt x="19" y="72"/>
                  </a:lnTo>
                  <a:lnTo>
                    <a:pt x="23" y="69"/>
                  </a:lnTo>
                  <a:lnTo>
                    <a:pt x="23" y="65"/>
                  </a:lnTo>
                  <a:lnTo>
                    <a:pt x="18" y="66"/>
                  </a:lnTo>
                  <a:lnTo>
                    <a:pt x="13" y="65"/>
                  </a:lnTo>
                  <a:lnTo>
                    <a:pt x="10" y="62"/>
                  </a:lnTo>
                  <a:lnTo>
                    <a:pt x="7" y="58"/>
                  </a:lnTo>
                  <a:lnTo>
                    <a:pt x="7" y="54"/>
                  </a:lnTo>
                  <a:lnTo>
                    <a:pt x="8" y="49"/>
                  </a:lnTo>
                  <a:lnTo>
                    <a:pt x="11" y="46"/>
                  </a:lnTo>
                  <a:lnTo>
                    <a:pt x="14" y="43"/>
                  </a:lnTo>
                  <a:lnTo>
                    <a:pt x="18" y="43"/>
                  </a:lnTo>
                  <a:lnTo>
                    <a:pt x="23" y="43"/>
                  </a:lnTo>
                  <a:lnTo>
                    <a:pt x="23" y="39"/>
                  </a:lnTo>
                  <a:lnTo>
                    <a:pt x="18" y="38"/>
                  </a:lnTo>
                  <a:lnTo>
                    <a:pt x="15" y="35"/>
                  </a:lnTo>
                  <a:lnTo>
                    <a:pt x="14" y="32"/>
                  </a:lnTo>
                  <a:lnTo>
                    <a:pt x="13" y="28"/>
                  </a:lnTo>
                  <a:lnTo>
                    <a:pt x="14" y="24"/>
                  </a:lnTo>
                  <a:lnTo>
                    <a:pt x="18" y="20"/>
                  </a:lnTo>
                  <a:lnTo>
                    <a:pt x="23" y="19"/>
                  </a:lnTo>
                  <a:lnTo>
                    <a:pt x="23" y="7"/>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grpSp>
          <p:nvGrpSpPr>
            <p:cNvPr id="48" name="组合 199"/>
            <p:cNvGrpSpPr/>
            <p:nvPr/>
          </p:nvGrpSpPr>
          <p:grpSpPr bwMode="auto">
            <a:xfrm>
              <a:off x="4993271" y="1871434"/>
              <a:ext cx="174810" cy="224275"/>
              <a:chOff x="0" y="0"/>
              <a:chExt cx="265113" cy="334963"/>
            </a:xfrm>
            <a:grpFill/>
          </p:grpSpPr>
          <p:sp>
            <p:nvSpPr>
              <p:cNvPr id="56" name="Freeform 186"/>
              <p:cNvSpPr>
                <a:spLocks noChangeArrowheads="1"/>
              </p:cNvSpPr>
              <p:nvPr/>
            </p:nvSpPr>
            <p:spPr bwMode="auto">
              <a:xfrm>
                <a:off x="0" y="9525"/>
                <a:ext cx="252413" cy="325438"/>
              </a:xfrm>
              <a:custGeom>
                <a:avLst/>
                <a:gdLst>
                  <a:gd name="T0" fmla="*/ 159 w 159"/>
                  <a:gd name="T1" fmla="*/ 36 h 205"/>
                  <a:gd name="T2" fmla="*/ 151 w 159"/>
                  <a:gd name="T3" fmla="*/ 32 h 205"/>
                  <a:gd name="T4" fmla="*/ 56 w 159"/>
                  <a:gd name="T5" fmla="*/ 185 h 205"/>
                  <a:gd name="T6" fmla="*/ 56 w 159"/>
                  <a:gd name="T7" fmla="*/ 185 h 205"/>
                  <a:gd name="T8" fmla="*/ 53 w 159"/>
                  <a:gd name="T9" fmla="*/ 189 h 205"/>
                  <a:gd name="T10" fmla="*/ 50 w 159"/>
                  <a:gd name="T11" fmla="*/ 191 h 205"/>
                  <a:gd name="T12" fmla="*/ 46 w 159"/>
                  <a:gd name="T13" fmla="*/ 193 h 205"/>
                  <a:gd name="T14" fmla="*/ 41 w 159"/>
                  <a:gd name="T15" fmla="*/ 194 h 205"/>
                  <a:gd name="T16" fmla="*/ 37 w 159"/>
                  <a:gd name="T17" fmla="*/ 195 h 205"/>
                  <a:gd name="T18" fmla="*/ 31 w 159"/>
                  <a:gd name="T19" fmla="*/ 194 h 205"/>
                  <a:gd name="T20" fmla="*/ 27 w 159"/>
                  <a:gd name="T21" fmla="*/ 193 h 205"/>
                  <a:gd name="T22" fmla="*/ 22 w 159"/>
                  <a:gd name="T23" fmla="*/ 191 h 205"/>
                  <a:gd name="T24" fmla="*/ 22 w 159"/>
                  <a:gd name="T25" fmla="*/ 191 h 205"/>
                  <a:gd name="T26" fmla="*/ 18 w 159"/>
                  <a:gd name="T27" fmla="*/ 187 h 205"/>
                  <a:gd name="T28" fmla="*/ 15 w 159"/>
                  <a:gd name="T29" fmla="*/ 185 h 205"/>
                  <a:gd name="T30" fmla="*/ 12 w 159"/>
                  <a:gd name="T31" fmla="*/ 180 h 205"/>
                  <a:gd name="T32" fmla="*/ 10 w 159"/>
                  <a:gd name="T33" fmla="*/ 175 h 205"/>
                  <a:gd name="T34" fmla="*/ 10 w 159"/>
                  <a:gd name="T35" fmla="*/ 171 h 205"/>
                  <a:gd name="T36" fmla="*/ 10 w 159"/>
                  <a:gd name="T37" fmla="*/ 166 h 205"/>
                  <a:gd name="T38" fmla="*/ 11 w 159"/>
                  <a:gd name="T39" fmla="*/ 162 h 205"/>
                  <a:gd name="T40" fmla="*/ 12 w 159"/>
                  <a:gd name="T41" fmla="*/ 157 h 205"/>
                  <a:gd name="T42" fmla="*/ 107 w 159"/>
                  <a:gd name="T43" fmla="*/ 4 h 205"/>
                  <a:gd name="T44" fmla="*/ 100 w 159"/>
                  <a:gd name="T45" fmla="*/ 0 h 205"/>
                  <a:gd name="T46" fmla="*/ 4 w 159"/>
                  <a:gd name="T47" fmla="*/ 155 h 205"/>
                  <a:gd name="T48" fmla="*/ 4 w 159"/>
                  <a:gd name="T49" fmla="*/ 155 h 205"/>
                  <a:gd name="T50" fmla="*/ 2 w 159"/>
                  <a:gd name="T51" fmla="*/ 160 h 205"/>
                  <a:gd name="T52" fmla="*/ 0 w 159"/>
                  <a:gd name="T53" fmla="*/ 167 h 205"/>
                  <a:gd name="T54" fmla="*/ 0 w 159"/>
                  <a:gd name="T55" fmla="*/ 172 h 205"/>
                  <a:gd name="T56" fmla="*/ 2 w 159"/>
                  <a:gd name="T57" fmla="*/ 179 h 205"/>
                  <a:gd name="T58" fmla="*/ 3 w 159"/>
                  <a:gd name="T59" fmla="*/ 185 h 205"/>
                  <a:gd name="T60" fmla="*/ 7 w 159"/>
                  <a:gd name="T61" fmla="*/ 190 h 205"/>
                  <a:gd name="T62" fmla="*/ 11 w 159"/>
                  <a:gd name="T63" fmla="*/ 195 h 205"/>
                  <a:gd name="T64" fmla="*/ 16 w 159"/>
                  <a:gd name="T65" fmla="*/ 199 h 205"/>
                  <a:gd name="T66" fmla="*/ 16 w 159"/>
                  <a:gd name="T67" fmla="*/ 199 h 205"/>
                  <a:gd name="T68" fmla="*/ 23 w 159"/>
                  <a:gd name="T69" fmla="*/ 202 h 205"/>
                  <a:gd name="T70" fmla="*/ 30 w 159"/>
                  <a:gd name="T71" fmla="*/ 203 h 205"/>
                  <a:gd name="T72" fmla="*/ 35 w 159"/>
                  <a:gd name="T73" fmla="*/ 205 h 205"/>
                  <a:gd name="T74" fmla="*/ 42 w 159"/>
                  <a:gd name="T75" fmla="*/ 205 h 205"/>
                  <a:gd name="T76" fmla="*/ 48 w 159"/>
                  <a:gd name="T77" fmla="*/ 202 h 205"/>
                  <a:gd name="T78" fmla="*/ 53 w 159"/>
                  <a:gd name="T79" fmla="*/ 199 h 205"/>
                  <a:gd name="T80" fmla="*/ 58 w 159"/>
                  <a:gd name="T81" fmla="*/ 195 h 205"/>
                  <a:gd name="T82" fmla="*/ 62 w 159"/>
                  <a:gd name="T83" fmla="*/ 191 h 205"/>
                  <a:gd name="T84" fmla="*/ 159 w 159"/>
                  <a:gd name="T85" fmla="*/ 36 h 2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9"/>
                  <a:gd name="T130" fmla="*/ 0 h 205"/>
                  <a:gd name="T131" fmla="*/ 159 w 159"/>
                  <a:gd name="T132" fmla="*/ 205 h 2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9" h="205">
                    <a:moveTo>
                      <a:pt x="159" y="36"/>
                    </a:moveTo>
                    <a:lnTo>
                      <a:pt x="151" y="32"/>
                    </a:lnTo>
                    <a:lnTo>
                      <a:pt x="56" y="185"/>
                    </a:lnTo>
                    <a:lnTo>
                      <a:pt x="56" y="185"/>
                    </a:lnTo>
                    <a:lnTo>
                      <a:pt x="53" y="189"/>
                    </a:lnTo>
                    <a:lnTo>
                      <a:pt x="50" y="191"/>
                    </a:lnTo>
                    <a:lnTo>
                      <a:pt x="46" y="193"/>
                    </a:lnTo>
                    <a:lnTo>
                      <a:pt x="41" y="194"/>
                    </a:lnTo>
                    <a:lnTo>
                      <a:pt x="37" y="195"/>
                    </a:lnTo>
                    <a:lnTo>
                      <a:pt x="31" y="194"/>
                    </a:lnTo>
                    <a:lnTo>
                      <a:pt x="27" y="193"/>
                    </a:lnTo>
                    <a:lnTo>
                      <a:pt x="22" y="191"/>
                    </a:lnTo>
                    <a:lnTo>
                      <a:pt x="22" y="191"/>
                    </a:lnTo>
                    <a:lnTo>
                      <a:pt x="18" y="187"/>
                    </a:lnTo>
                    <a:lnTo>
                      <a:pt x="15" y="185"/>
                    </a:lnTo>
                    <a:lnTo>
                      <a:pt x="12" y="180"/>
                    </a:lnTo>
                    <a:lnTo>
                      <a:pt x="10" y="175"/>
                    </a:lnTo>
                    <a:lnTo>
                      <a:pt x="10" y="171"/>
                    </a:lnTo>
                    <a:lnTo>
                      <a:pt x="10" y="166"/>
                    </a:lnTo>
                    <a:lnTo>
                      <a:pt x="11" y="162"/>
                    </a:lnTo>
                    <a:lnTo>
                      <a:pt x="12" y="157"/>
                    </a:lnTo>
                    <a:lnTo>
                      <a:pt x="107" y="4"/>
                    </a:lnTo>
                    <a:lnTo>
                      <a:pt x="100" y="0"/>
                    </a:lnTo>
                    <a:lnTo>
                      <a:pt x="4" y="155"/>
                    </a:lnTo>
                    <a:lnTo>
                      <a:pt x="4" y="155"/>
                    </a:lnTo>
                    <a:lnTo>
                      <a:pt x="2" y="160"/>
                    </a:lnTo>
                    <a:lnTo>
                      <a:pt x="0" y="167"/>
                    </a:lnTo>
                    <a:lnTo>
                      <a:pt x="0" y="172"/>
                    </a:lnTo>
                    <a:lnTo>
                      <a:pt x="2" y="179"/>
                    </a:lnTo>
                    <a:lnTo>
                      <a:pt x="3" y="185"/>
                    </a:lnTo>
                    <a:lnTo>
                      <a:pt x="7" y="190"/>
                    </a:lnTo>
                    <a:lnTo>
                      <a:pt x="11" y="195"/>
                    </a:lnTo>
                    <a:lnTo>
                      <a:pt x="16" y="199"/>
                    </a:lnTo>
                    <a:lnTo>
                      <a:pt x="16" y="199"/>
                    </a:lnTo>
                    <a:lnTo>
                      <a:pt x="23" y="202"/>
                    </a:lnTo>
                    <a:lnTo>
                      <a:pt x="30" y="203"/>
                    </a:lnTo>
                    <a:lnTo>
                      <a:pt x="35" y="205"/>
                    </a:lnTo>
                    <a:lnTo>
                      <a:pt x="42" y="205"/>
                    </a:lnTo>
                    <a:lnTo>
                      <a:pt x="48" y="202"/>
                    </a:lnTo>
                    <a:lnTo>
                      <a:pt x="53" y="199"/>
                    </a:lnTo>
                    <a:lnTo>
                      <a:pt x="58" y="195"/>
                    </a:lnTo>
                    <a:lnTo>
                      <a:pt x="62" y="191"/>
                    </a:lnTo>
                    <a:lnTo>
                      <a:pt x="159" y="3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57" name="Freeform 187"/>
              <p:cNvSpPr>
                <a:spLocks noChangeArrowheads="1"/>
              </p:cNvSpPr>
              <p:nvPr/>
            </p:nvSpPr>
            <p:spPr bwMode="auto">
              <a:xfrm>
                <a:off x="142875" y="0"/>
                <a:ext cx="122238" cy="82550"/>
              </a:xfrm>
              <a:custGeom>
                <a:avLst/>
                <a:gdLst>
                  <a:gd name="T0" fmla="*/ 75 w 77"/>
                  <a:gd name="T1" fmla="*/ 50 h 52"/>
                  <a:gd name="T2" fmla="*/ 75 w 77"/>
                  <a:gd name="T3" fmla="*/ 50 h 52"/>
                  <a:gd name="T4" fmla="*/ 74 w 77"/>
                  <a:gd name="T5" fmla="*/ 51 h 52"/>
                  <a:gd name="T6" fmla="*/ 71 w 77"/>
                  <a:gd name="T7" fmla="*/ 52 h 52"/>
                  <a:gd name="T8" fmla="*/ 69 w 77"/>
                  <a:gd name="T9" fmla="*/ 52 h 52"/>
                  <a:gd name="T10" fmla="*/ 67 w 77"/>
                  <a:gd name="T11" fmla="*/ 51 h 52"/>
                  <a:gd name="T12" fmla="*/ 2 w 77"/>
                  <a:gd name="T13" fmla="*/ 12 h 52"/>
                  <a:gd name="T14" fmla="*/ 2 w 77"/>
                  <a:gd name="T15" fmla="*/ 12 h 52"/>
                  <a:gd name="T16" fmla="*/ 0 w 77"/>
                  <a:gd name="T17" fmla="*/ 9 h 52"/>
                  <a:gd name="T18" fmla="*/ 0 w 77"/>
                  <a:gd name="T19" fmla="*/ 8 h 52"/>
                  <a:gd name="T20" fmla="*/ 0 w 77"/>
                  <a:gd name="T21" fmla="*/ 5 h 52"/>
                  <a:gd name="T22" fmla="*/ 0 w 77"/>
                  <a:gd name="T23" fmla="*/ 2 h 52"/>
                  <a:gd name="T24" fmla="*/ 0 w 77"/>
                  <a:gd name="T25" fmla="*/ 2 h 52"/>
                  <a:gd name="T26" fmla="*/ 1 w 77"/>
                  <a:gd name="T27" fmla="*/ 1 h 52"/>
                  <a:gd name="T28" fmla="*/ 4 w 77"/>
                  <a:gd name="T29" fmla="*/ 0 h 52"/>
                  <a:gd name="T30" fmla="*/ 6 w 77"/>
                  <a:gd name="T31" fmla="*/ 0 h 52"/>
                  <a:gd name="T32" fmla="*/ 8 w 77"/>
                  <a:gd name="T33" fmla="*/ 1 h 52"/>
                  <a:gd name="T34" fmla="*/ 74 w 77"/>
                  <a:gd name="T35" fmla="*/ 42 h 52"/>
                  <a:gd name="T36" fmla="*/ 74 w 77"/>
                  <a:gd name="T37" fmla="*/ 42 h 52"/>
                  <a:gd name="T38" fmla="*/ 75 w 77"/>
                  <a:gd name="T39" fmla="*/ 43 h 52"/>
                  <a:gd name="T40" fmla="*/ 77 w 77"/>
                  <a:gd name="T41" fmla="*/ 46 h 52"/>
                  <a:gd name="T42" fmla="*/ 77 w 77"/>
                  <a:gd name="T43" fmla="*/ 47 h 52"/>
                  <a:gd name="T44" fmla="*/ 75 w 77"/>
                  <a:gd name="T45" fmla="*/ 50 h 52"/>
                  <a:gd name="T46" fmla="*/ 75 w 77"/>
                  <a:gd name="T47" fmla="*/ 50 h 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
                  <a:gd name="T73" fmla="*/ 0 h 52"/>
                  <a:gd name="T74" fmla="*/ 77 w 77"/>
                  <a:gd name="T75" fmla="*/ 52 h 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 h="52">
                    <a:moveTo>
                      <a:pt x="75" y="50"/>
                    </a:moveTo>
                    <a:lnTo>
                      <a:pt x="75" y="50"/>
                    </a:lnTo>
                    <a:lnTo>
                      <a:pt x="74" y="51"/>
                    </a:lnTo>
                    <a:lnTo>
                      <a:pt x="71" y="52"/>
                    </a:lnTo>
                    <a:lnTo>
                      <a:pt x="69" y="52"/>
                    </a:lnTo>
                    <a:lnTo>
                      <a:pt x="67" y="51"/>
                    </a:lnTo>
                    <a:lnTo>
                      <a:pt x="2" y="12"/>
                    </a:lnTo>
                    <a:lnTo>
                      <a:pt x="2" y="12"/>
                    </a:lnTo>
                    <a:lnTo>
                      <a:pt x="0" y="9"/>
                    </a:lnTo>
                    <a:lnTo>
                      <a:pt x="0" y="8"/>
                    </a:lnTo>
                    <a:lnTo>
                      <a:pt x="0" y="5"/>
                    </a:lnTo>
                    <a:lnTo>
                      <a:pt x="0" y="2"/>
                    </a:lnTo>
                    <a:lnTo>
                      <a:pt x="0" y="2"/>
                    </a:lnTo>
                    <a:lnTo>
                      <a:pt x="1" y="1"/>
                    </a:lnTo>
                    <a:lnTo>
                      <a:pt x="4" y="0"/>
                    </a:lnTo>
                    <a:lnTo>
                      <a:pt x="6" y="0"/>
                    </a:lnTo>
                    <a:lnTo>
                      <a:pt x="8" y="1"/>
                    </a:lnTo>
                    <a:lnTo>
                      <a:pt x="74" y="42"/>
                    </a:lnTo>
                    <a:lnTo>
                      <a:pt x="74" y="42"/>
                    </a:lnTo>
                    <a:lnTo>
                      <a:pt x="75" y="43"/>
                    </a:lnTo>
                    <a:lnTo>
                      <a:pt x="77" y="46"/>
                    </a:lnTo>
                    <a:lnTo>
                      <a:pt x="77" y="47"/>
                    </a:lnTo>
                    <a:lnTo>
                      <a:pt x="75" y="50"/>
                    </a:lnTo>
                    <a:lnTo>
                      <a:pt x="75" y="5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58" name="Freeform 188"/>
              <p:cNvSpPr>
                <a:spLocks noChangeArrowheads="1"/>
              </p:cNvSpPr>
              <p:nvPr/>
            </p:nvSpPr>
            <p:spPr bwMode="auto">
              <a:xfrm>
                <a:off x="42863" y="68262"/>
                <a:ext cx="173038" cy="234950"/>
              </a:xfrm>
              <a:custGeom>
                <a:avLst/>
                <a:gdLst>
                  <a:gd name="T0" fmla="*/ 109 w 109"/>
                  <a:gd name="T1" fmla="*/ 5 h 148"/>
                  <a:gd name="T2" fmla="*/ 99 w 109"/>
                  <a:gd name="T3" fmla="*/ 0 h 148"/>
                  <a:gd name="T4" fmla="*/ 15 w 109"/>
                  <a:gd name="T5" fmla="*/ 137 h 148"/>
                  <a:gd name="T6" fmla="*/ 15 w 109"/>
                  <a:gd name="T7" fmla="*/ 137 h 148"/>
                  <a:gd name="T8" fmla="*/ 12 w 109"/>
                  <a:gd name="T9" fmla="*/ 139 h 148"/>
                  <a:gd name="T10" fmla="*/ 8 w 109"/>
                  <a:gd name="T11" fmla="*/ 142 h 148"/>
                  <a:gd name="T12" fmla="*/ 4 w 109"/>
                  <a:gd name="T13" fmla="*/ 143 h 148"/>
                  <a:gd name="T14" fmla="*/ 0 w 109"/>
                  <a:gd name="T15" fmla="*/ 143 h 148"/>
                  <a:gd name="T16" fmla="*/ 0 w 109"/>
                  <a:gd name="T17" fmla="*/ 143 h 148"/>
                  <a:gd name="T18" fmla="*/ 0 w 109"/>
                  <a:gd name="T19" fmla="*/ 145 h 148"/>
                  <a:gd name="T20" fmla="*/ 0 w 109"/>
                  <a:gd name="T21" fmla="*/ 145 h 148"/>
                  <a:gd name="T22" fmla="*/ 7 w 109"/>
                  <a:gd name="T23" fmla="*/ 148 h 148"/>
                  <a:gd name="T24" fmla="*/ 14 w 109"/>
                  <a:gd name="T25" fmla="*/ 148 h 148"/>
                  <a:gd name="T26" fmla="*/ 21 w 109"/>
                  <a:gd name="T27" fmla="*/ 145 h 148"/>
                  <a:gd name="T28" fmla="*/ 25 w 109"/>
                  <a:gd name="T29" fmla="*/ 141 h 148"/>
                  <a:gd name="T30" fmla="*/ 109 w 109"/>
                  <a:gd name="T31" fmla="*/ 5 h 1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9"/>
                  <a:gd name="T49" fmla="*/ 0 h 148"/>
                  <a:gd name="T50" fmla="*/ 109 w 109"/>
                  <a:gd name="T51" fmla="*/ 148 h 1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9" h="148">
                    <a:moveTo>
                      <a:pt x="109" y="5"/>
                    </a:moveTo>
                    <a:lnTo>
                      <a:pt x="99" y="0"/>
                    </a:lnTo>
                    <a:lnTo>
                      <a:pt x="15" y="137"/>
                    </a:lnTo>
                    <a:lnTo>
                      <a:pt x="15" y="137"/>
                    </a:lnTo>
                    <a:lnTo>
                      <a:pt x="12" y="139"/>
                    </a:lnTo>
                    <a:lnTo>
                      <a:pt x="8" y="142"/>
                    </a:lnTo>
                    <a:lnTo>
                      <a:pt x="4" y="143"/>
                    </a:lnTo>
                    <a:lnTo>
                      <a:pt x="0" y="143"/>
                    </a:lnTo>
                    <a:lnTo>
                      <a:pt x="0" y="143"/>
                    </a:lnTo>
                    <a:lnTo>
                      <a:pt x="0" y="145"/>
                    </a:lnTo>
                    <a:lnTo>
                      <a:pt x="0" y="145"/>
                    </a:lnTo>
                    <a:lnTo>
                      <a:pt x="7" y="148"/>
                    </a:lnTo>
                    <a:lnTo>
                      <a:pt x="14" y="148"/>
                    </a:lnTo>
                    <a:lnTo>
                      <a:pt x="21" y="145"/>
                    </a:lnTo>
                    <a:lnTo>
                      <a:pt x="25" y="141"/>
                    </a:lnTo>
                    <a:lnTo>
                      <a:pt x="109" y="5"/>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sp>
          <p:nvSpPr>
            <p:cNvPr id="49" name="Freeform 189"/>
            <p:cNvSpPr>
              <a:spLocks noEditPoints="1" noChangeArrowheads="1"/>
            </p:cNvSpPr>
            <p:nvPr/>
          </p:nvSpPr>
          <p:spPr bwMode="auto">
            <a:xfrm>
              <a:off x="4142116" y="2953485"/>
              <a:ext cx="143594" cy="156249"/>
            </a:xfrm>
            <a:custGeom>
              <a:avLst/>
              <a:gdLst>
                <a:gd name="T0" fmla="*/ 2147483647 w 137"/>
                <a:gd name="T1" fmla="*/ 2147483647 h 147"/>
                <a:gd name="T2" fmla="*/ 2147483647 w 137"/>
                <a:gd name="T3" fmla="*/ 2147483647 h 147"/>
                <a:gd name="T4" fmla="*/ 2147483647 w 137"/>
                <a:gd name="T5" fmla="*/ 2147483647 h 147"/>
                <a:gd name="T6" fmla="*/ 2147483647 w 137"/>
                <a:gd name="T7" fmla="*/ 2147483647 h 147"/>
                <a:gd name="T8" fmla="*/ 2147483647 w 137"/>
                <a:gd name="T9" fmla="*/ 2147483647 h 147"/>
                <a:gd name="T10" fmla="*/ 2147483647 w 137"/>
                <a:gd name="T11" fmla="*/ 2147483647 h 147"/>
                <a:gd name="T12" fmla="*/ 2147483647 w 137"/>
                <a:gd name="T13" fmla="*/ 2147483647 h 147"/>
                <a:gd name="T14" fmla="*/ 2147483647 w 137"/>
                <a:gd name="T15" fmla="*/ 2147483647 h 147"/>
                <a:gd name="T16" fmla="*/ 2147483647 w 137"/>
                <a:gd name="T17" fmla="*/ 2147483647 h 147"/>
                <a:gd name="T18" fmla="*/ 2147483647 w 137"/>
                <a:gd name="T19" fmla="*/ 2147483647 h 147"/>
                <a:gd name="T20" fmla="*/ 2147483647 w 137"/>
                <a:gd name="T21" fmla="*/ 2147483647 h 147"/>
                <a:gd name="T22" fmla="*/ 2147483647 w 137"/>
                <a:gd name="T23" fmla="*/ 2147483647 h 147"/>
                <a:gd name="T24" fmla="*/ 2147483647 w 137"/>
                <a:gd name="T25" fmla="*/ 2147483647 h 147"/>
                <a:gd name="T26" fmla="*/ 2147483647 w 137"/>
                <a:gd name="T27" fmla="*/ 2147483647 h 147"/>
                <a:gd name="T28" fmla="*/ 2147483647 w 137"/>
                <a:gd name="T29" fmla="*/ 2147483647 h 147"/>
                <a:gd name="T30" fmla="*/ 2147483647 w 137"/>
                <a:gd name="T31" fmla="*/ 2147483647 h 147"/>
                <a:gd name="T32" fmla="*/ 2147483647 w 137"/>
                <a:gd name="T33" fmla="*/ 2147483647 h 147"/>
                <a:gd name="T34" fmla="*/ 2147483647 w 137"/>
                <a:gd name="T35" fmla="*/ 2147483647 h 147"/>
                <a:gd name="T36" fmla="*/ 2147483647 w 137"/>
                <a:gd name="T37" fmla="*/ 2147483647 h 147"/>
                <a:gd name="T38" fmla="*/ 2147483647 w 137"/>
                <a:gd name="T39" fmla="*/ 2147483647 h 147"/>
                <a:gd name="T40" fmla="*/ 2147483647 w 137"/>
                <a:gd name="T41" fmla="*/ 2147483647 h 147"/>
                <a:gd name="T42" fmla="*/ 2147483647 w 137"/>
                <a:gd name="T43" fmla="*/ 2147483647 h 147"/>
                <a:gd name="T44" fmla="*/ 2147483647 w 137"/>
                <a:gd name="T45" fmla="*/ 2147483647 h 147"/>
                <a:gd name="T46" fmla="*/ 2147483647 w 137"/>
                <a:gd name="T47" fmla="*/ 2147483647 h 147"/>
                <a:gd name="T48" fmla="*/ 2147483647 w 137"/>
                <a:gd name="T49" fmla="*/ 2147483647 h 147"/>
                <a:gd name="T50" fmla="*/ 2147483647 w 137"/>
                <a:gd name="T51" fmla="*/ 2147483647 h 147"/>
                <a:gd name="T52" fmla="*/ 2147483647 w 137"/>
                <a:gd name="T53" fmla="*/ 2147483647 h 147"/>
                <a:gd name="T54" fmla="*/ 2147483647 w 137"/>
                <a:gd name="T55" fmla="*/ 2147483647 h 147"/>
                <a:gd name="T56" fmla="*/ 2147483647 w 137"/>
                <a:gd name="T57" fmla="*/ 2147483647 h 147"/>
                <a:gd name="T58" fmla="*/ 2147483647 w 137"/>
                <a:gd name="T59" fmla="*/ 2147483647 h 147"/>
                <a:gd name="T60" fmla="*/ 2147483647 w 137"/>
                <a:gd name="T61" fmla="*/ 2147483647 h 147"/>
                <a:gd name="T62" fmla="*/ 2147483647 w 137"/>
                <a:gd name="T63" fmla="*/ 2147483647 h 147"/>
                <a:gd name="T64" fmla="*/ 2147483647 w 137"/>
                <a:gd name="T65" fmla="*/ 2147483647 h 147"/>
                <a:gd name="T66" fmla="*/ 2147483647 w 137"/>
                <a:gd name="T67" fmla="*/ 2147483647 h 147"/>
                <a:gd name="T68" fmla="*/ 2147483647 w 137"/>
                <a:gd name="T69" fmla="*/ 2147483647 h 147"/>
                <a:gd name="T70" fmla="*/ 2147483647 w 137"/>
                <a:gd name="T71" fmla="*/ 2147483647 h 147"/>
                <a:gd name="T72" fmla="*/ 2147483647 w 137"/>
                <a:gd name="T73" fmla="*/ 2147483647 h 147"/>
                <a:gd name="T74" fmla="*/ 2147483647 w 137"/>
                <a:gd name="T75" fmla="*/ 2147483647 h 147"/>
                <a:gd name="T76" fmla="*/ 2147483647 w 137"/>
                <a:gd name="T77" fmla="*/ 2147483647 h 147"/>
                <a:gd name="T78" fmla="*/ 2147483647 w 137"/>
                <a:gd name="T79" fmla="*/ 2147483647 h 147"/>
                <a:gd name="T80" fmla="*/ 2147483647 w 137"/>
                <a:gd name="T81" fmla="*/ 2147483647 h 147"/>
                <a:gd name="T82" fmla="*/ 2147483647 w 137"/>
                <a:gd name="T83" fmla="*/ 2147483647 h 147"/>
                <a:gd name="T84" fmla="*/ 2147483647 w 137"/>
                <a:gd name="T85" fmla="*/ 2147483647 h 147"/>
                <a:gd name="T86" fmla="*/ 2147483647 w 137"/>
                <a:gd name="T87" fmla="*/ 0 h 147"/>
                <a:gd name="T88" fmla="*/ 2147483647 w 137"/>
                <a:gd name="T89" fmla="*/ 2147483647 h 147"/>
                <a:gd name="T90" fmla="*/ 2147483647 w 137"/>
                <a:gd name="T91" fmla="*/ 2147483647 h 147"/>
                <a:gd name="T92" fmla="*/ 2147483647 w 137"/>
                <a:gd name="T93" fmla="*/ 2147483647 h 147"/>
                <a:gd name="T94" fmla="*/ 2147483647 w 137"/>
                <a:gd name="T95" fmla="*/ 2147483647 h 147"/>
                <a:gd name="T96" fmla="*/ 2147483647 w 137"/>
                <a:gd name="T97" fmla="*/ 2147483647 h 147"/>
                <a:gd name="T98" fmla="*/ 2147483647 w 137"/>
                <a:gd name="T99" fmla="*/ 2147483647 h 147"/>
                <a:gd name="T100" fmla="*/ 2147483647 w 137"/>
                <a:gd name="T101" fmla="*/ 2147483647 h 147"/>
                <a:gd name="T102" fmla="*/ 2147483647 w 137"/>
                <a:gd name="T103" fmla="*/ 2147483647 h 147"/>
                <a:gd name="T104" fmla="*/ 2147483647 w 137"/>
                <a:gd name="T105" fmla="*/ 2147483647 h 147"/>
                <a:gd name="T106" fmla="*/ 2147483647 w 137"/>
                <a:gd name="T107" fmla="*/ 2147483647 h 147"/>
                <a:gd name="T108" fmla="*/ 2147483647 w 137"/>
                <a:gd name="T109" fmla="*/ 2147483647 h 147"/>
                <a:gd name="T110" fmla="*/ 2147483647 w 137"/>
                <a:gd name="T111" fmla="*/ 2147483647 h 147"/>
                <a:gd name="T112" fmla="*/ 2147483647 w 137"/>
                <a:gd name="T113" fmla="*/ 2147483647 h 147"/>
                <a:gd name="T114" fmla="*/ 2147483647 w 137"/>
                <a:gd name="T115" fmla="*/ 2147483647 h 147"/>
                <a:gd name="T116" fmla="*/ 2147483647 w 137"/>
                <a:gd name="T117" fmla="*/ 2147483647 h 147"/>
                <a:gd name="T118" fmla="*/ 2147483647 w 137"/>
                <a:gd name="T119" fmla="*/ 2147483647 h 147"/>
                <a:gd name="T120" fmla="*/ 0 w 137"/>
                <a:gd name="T121" fmla="*/ 2147483647 h 147"/>
                <a:gd name="T122" fmla="*/ 2147483647 w 137"/>
                <a:gd name="T123" fmla="*/ 2147483647 h 1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7"/>
                <a:gd name="T187" fmla="*/ 0 h 147"/>
                <a:gd name="T188" fmla="*/ 137 w 137"/>
                <a:gd name="T189" fmla="*/ 147 h 1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7" h="147">
                  <a:moveTo>
                    <a:pt x="103" y="51"/>
                  </a:moveTo>
                  <a:lnTo>
                    <a:pt x="103" y="51"/>
                  </a:lnTo>
                  <a:lnTo>
                    <a:pt x="106" y="59"/>
                  </a:lnTo>
                  <a:lnTo>
                    <a:pt x="107" y="68"/>
                  </a:lnTo>
                  <a:lnTo>
                    <a:pt x="106" y="77"/>
                  </a:lnTo>
                  <a:lnTo>
                    <a:pt x="103" y="84"/>
                  </a:lnTo>
                  <a:lnTo>
                    <a:pt x="103" y="51"/>
                  </a:lnTo>
                  <a:close/>
                  <a:moveTo>
                    <a:pt x="103" y="107"/>
                  </a:moveTo>
                  <a:lnTo>
                    <a:pt x="103" y="99"/>
                  </a:lnTo>
                  <a:lnTo>
                    <a:pt x="106" y="99"/>
                  </a:lnTo>
                  <a:lnTo>
                    <a:pt x="117" y="111"/>
                  </a:lnTo>
                  <a:lnTo>
                    <a:pt x="118" y="114"/>
                  </a:lnTo>
                  <a:lnTo>
                    <a:pt x="117" y="116"/>
                  </a:lnTo>
                  <a:lnTo>
                    <a:pt x="115" y="118"/>
                  </a:lnTo>
                  <a:lnTo>
                    <a:pt x="113" y="116"/>
                  </a:lnTo>
                  <a:lnTo>
                    <a:pt x="103" y="107"/>
                  </a:lnTo>
                  <a:close/>
                  <a:moveTo>
                    <a:pt x="103" y="38"/>
                  </a:moveTo>
                  <a:lnTo>
                    <a:pt x="103" y="28"/>
                  </a:lnTo>
                  <a:lnTo>
                    <a:pt x="113" y="20"/>
                  </a:lnTo>
                  <a:lnTo>
                    <a:pt x="115" y="19"/>
                  </a:lnTo>
                  <a:lnTo>
                    <a:pt x="117" y="20"/>
                  </a:lnTo>
                  <a:lnTo>
                    <a:pt x="118" y="23"/>
                  </a:lnTo>
                  <a:lnTo>
                    <a:pt x="117" y="24"/>
                  </a:lnTo>
                  <a:lnTo>
                    <a:pt x="106" y="36"/>
                  </a:lnTo>
                  <a:lnTo>
                    <a:pt x="103" y="38"/>
                  </a:lnTo>
                  <a:close/>
                  <a:moveTo>
                    <a:pt x="114" y="68"/>
                  </a:moveTo>
                  <a:lnTo>
                    <a:pt x="114" y="68"/>
                  </a:lnTo>
                  <a:lnTo>
                    <a:pt x="114" y="65"/>
                  </a:lnTo>
                  <a:lnTo>
                    <a:pt x="117" y="65"/>
                  </a:lnTo>
                  <a:lnTo>
                    <a:pt x="134" y="65"/>
                  </a:lnTo>
                  <a:lnTo>
                    <a:pt x="136" y="65"/>
                  </a:lnTo>
                  <a:lnTo>
                    <a:pt x="137" y="68"/>
                  </a:lnTo>
                  <a:lnTo>
                    <a:pt x="136" y="70"/>
                  </a:lnTo>
                  <a:lnTo>
                    <a:pt x="134" y="72"/>
                  </a:lnTo>
                  <a:lnTo>
                    <a:pt x="117" y="72"/>
                  </a:lnTo>
                  <a:lnTo>
                    <a:pt x="114" y="70"/>
                  </a:lnTo>
                  <a:lnTo>
                    <a:pt x="114" y="68"/>
                  </a:lnTo>
                  <a:close/>
                  <a:moveTo>
                    <a:pt x="69" y="30"/>
                  </a:moveTo>
                  <a:lnTo>
                    <a:pt x="69" y="30"/>
                  </a:lnTo>
                  <a:lnTo>
                    <a:pt x="80" y="32"/>
                  </a:lnTo>
                  <a:lnTo>
                    <a:pt x="90" y="36"/>
                  </a:lnTo>
                  <a:lnTo>
                    <a:pt x="98" y="43"/>
                  </a:lnTo>
                  <a:lnTo>
                    <a:pt x="103" y="51"/>
                  </a:lnTo>
                  <a:lnTo>
                    <a:pt x="103" y="84"/>
                  </a:lnTo>
                  <a:lnTo>
                    <a:pt x="98" y="93"/>
                  </a:lnTo>
                  <a:lnTo>
                    <a:pt x="90" y="100"/>
                  </a:lnTo>
                  <a:lnTo>
                    <a:pt x="90" y="130"/>
                  </a:lnTo>
                  <a:lnTo>
                    <a:pt x="88" y="137"/>
                  </a:lnTo>
                  <a:lnTo>
                    <a:pt x="84" y="142"/>
                  </a:lnTo>
                  <a:lnTo>
                    <a:pt x="79" y="146"/>
                  </a:lnTo>
                  <a:lnTo>
                    <a:pt x="71" y="147"/>
                  </a:lnTo>
                  <a:lnTo>
                    <a:pt x="69" y="147"/>
                  </a:lnTo>
                  <a:lnTo>
                    <a:pt x="69" y="114"/>
                  </a:lnTo>
                  <a:lnTo>
                    <a:pt x="82" y="114"/>
                  </a:lnTo>
                  <a:lnTo>
                    <a:pt x="82" y="97"/>
                  </a:lnTo>
                  <a:lnTo>
                    <a:pt x="83" y="96"/>
                  </a:lnTo>
                  <a:lnTo>
                    <a:pt x="84" y="95"/>
                  </a:lnTo>
                  <a:lnTo>
                    <a:pt x="91" y="89"/>
                  </a:lnTo>
                  <a:lnTo>
                    <a:pt x="95" y="84"/>
                  </a:lnTo>
                  <a:lnTo>
                    <a:pt x="98" y="76"/>
                  </a:lnTo>
                  <a:lnTo>
                    <a:pt x="99" y="68"/>
                  </a:lnTo>
                  <a:lnTo>
                    <a:pt x="99" y="62"/>
                  </a:lnTo>
                  <a:lnTo>
                    <a:pt x="96" y="57"/>
                  </a:lnTo>
                  <a:lnTo>
                    <a:pt x="94" y="51"/>
                  </a:lnTo>
                  <a:lnTo>
                    <a:pt x="91" y="47"/>
                  </a:lnTo>
                  <a:lnTo>
                    <a:pt x="86" y="43"/>
                  </a:lnTo>
                  <a:lnTo>
                    <a:pt x="82" y="40"/>
                  </a:lnTo>
                  <a:lnTo>
                    <a:pt x="75" y="39"/>
                  </a:lnTo>
                  <a:lnTo>
                    <a:pt x="69" y="38"/>
                  </a:lnTo>
                  <a:lnTo>
                    <a:pt x="69" y="30"/>
                  </a:lnTo>
                  <a:close/>
                  <a:moveTo>
                    <a:pt x="103" y="28"/>
                  </a:moveTo>
                  <a:lnTo>
                    <a:pt x="100" y="31"/>
                  </a:lnTo>
                  <a:lnTo>
                    <a:pt x="99" y="34"/>
                  </a:lnTo>
                  <a:lnTo>
                    <a:pt x="100" y="36"/>
                  </a:lnTo>
                  <a:lnTo>
                    <a:pt x="103" y="38"/>
                  </a:lnTo>
                  <a:lnTo>
                    <a:pt x="103" y="28"/>
                  </a:lnTo>
                  <a:close/>
                  <a:moveTo>
                    <a:pt x="103" y="99"/>
                  </a:moveTo>
                  <a:lnTo>
                    <a:pt x="103" y="99"/>
                  </a:lnTo>
                  <a:lnTo>
                    <a:pt x="100" y="99"/>
                  </a:lnTo>
                  <a:lnTo>
                    <a:pt x="99" y="101"/>
                  </a:lnTo>
                  <a:lnTo>
                    <a:pt x="100" y="104"/>
                  </a:lnTo>
                  <a:lnTo>
                    <a:pt x="103" y="107"/>
                  </a:lnTo>
                  <a:lnTo>
                    <a:pt x="103" y="99"/>
                  </a:lnTo>
                  <a:close/>
                  <a:moveTo>
                    <a:pt x="69" y="24"/>
                  </a:moveTo>
                  <a:lnTo>
                    <a:pt x="69" y="0"/>
                  </a:lnTo>
                  <a:lnTo>
                    <a:pt x="72" y="1"/>
                  </a:lnTo>
                  <a:lnTo>
                    <a:pt x="72" y="4"/>
                  </a:lnTo>
                  <a:lnTo>
                    <a:pt x="72" y="20"/>
                  </a:lnTo>
                  <a:lnTo>
                    <a:pt x="72" y="23"/>
                  </a:lnTo>
                  <a:lnTo>
                    <a:pt x="69" y="24"/>
                  </a:lnTo>
                  <a:close/>
                  <a:moveTo>
                    <a:pt x="69" y="147"/>
                  </a:moveTo>
                  <a:lnTo>
                    <a:pt x="67" y="147"/>
                  </a:lnTo>
                  <a:lnTo>
                    <a:pt x="60" y="146"/>
                  </a:lnTo>
                  <a:lnTo>
                    <a:pt x="53" y="142"/>
                  </a:lnTo>
                  <a:lnTo>
                    <a:pt x="49" y="137"/>
                  </a:lnTo>
                  <a:lnTo>
                    <a:pt x="48" y="130"/>
                  </a:lnTo>
                  <a:lnTo>
                    <a:pt x="48" y="99"/>
                  </a:lnTo>
                  <a:lnTo>
                    <a:pt x="41" y="92"/>
                  </a:lnTo>
                  <a:lnTo>
                    <a:pt x="35" y="84"/>
                  </a:lnTo>
                  <a:lnTo>
                    <a:pt x="35" y="51"/>
                  </a:lnTo>
                  <a:lnTo>
                    <a:pt x="41" y="43"/>
                  </a:lnTo>
                  <a:lnTo>
                    <a:pt x="49" y="36"/>
                  </a:lnTo>
                  <a:lnTo>
                    <a:pt x="59" y="32"/>
                  </a:lnTo>
                  <a:lnTo>
                    <a:pt x="64" y="31"/>
                  </a:lnTo>
                  <a:lnTo>
                    <a:pt x="69" y="30"/>
                  </a:lnTo>
                  <a:lnTo>
                    <a:pt x="69" y="38"/>
                  </a:lnTo>
                  <a:lnTo>
                    <a:pt x="64" y="39"/>
                  </a:lnTo>
                  <a:lnTo>
                    <a:pt x="57" y="40"/>
                  </a:lnTo>
                  <a:lnTo>
                    <a:pt x="53" y="43"/>
                  </a:lnTo>
                  <a:lnTo>
                    <a:pt x="48" y="47"/>
                  </a:lnTo>
                  <a:lnTo>
                    <a:pt x="45" y="51"/>
                  </a:lnTo>
                  <a:lnTo>
                    <a:pt x="42" y="57"/>
                  </a:lnTo>
                  <a:lnTo>
                    <a:pt x="40" y="62"/>
                  </a:lnTo>
                  <a:lnTo>
                    <a:pt x="40" y="68"/>
                  </a:lnTo>
                  <a:lnTo>
                    <a:pt x="41" y="76"/>
                  </a:lnTo>
                  <a:lnTo>
                    <a:pt x="44" y="82"/>
                  </a:lnTo>
                  <a:lnTo>
                    <a:pt x="48" y="89"/>
                  </a:lnTo>
                  <a:lnTo>
                    <a:pt x="54" y="93"/>
                  </a:lnTo>
                  <a:lnTo>
                    <a:pt x="56" y="95"/>
                  </a:lnTo>
                  <a:lnTo>
                    <a:pt x="56" y="97"/>
                  </a:lnTo>
                  <a:lnTo>
                    <a:pt x="56" y="114"/>
                  </a:lnTo>
                  <a:lnTo>
                    <a:pt x="69" y="114"/>
                  </a:lnTo>
                  <a:lnTo>
                    <a:pt x="69" y="147"/>
                  </a:lnTo>
                  <a:close/>
                  <a:moveTo>
                    <a:pt x="69" y="0"/>
                  </a:moveTo>
                  <a:lnTo>
                    <a:pt x="69" y="24"/>
                  </a:lnTo>
                  <a:lnTo>
                    <a:pt x="67" y="23"/>
                  </a:lnTo>
                  <a:lnTo>
                    <a:pt x="65" y="20"/>
                  </a:lnTo>
                  <a:lnTo>
                    <a:pt x="65" y="4"/>
                  </a:lnTo>
                  <a:lnTo>
                    <a:pt x="67" y="1"/>
                  </a:lnTo>
                  <a:lnTo>
                    <a:pt x="69" y="0"/>
                  </a:lnTo>
                  <a:close/>
                  <a:moveTo>
                    <a:pt x="35" y="107"/>
                  </a:moveTo>
                  <a:lnTo>
                    <a:pt x="38" y="104"/>
                  </a:lnTo>
                  <a:lnTo>
                    <a:pt x="38" y="101"/>
                  </a:lnTo>
                  <a:lnTo>
                    <a:pt x="38" y="99"/>
                  </a:lnTo>
                  <a:lnTo>
                    <a:pt x="35" y="99"/>
                  </a:lnTo>
                  <a:lnTo>
                    <a:pt x="35" y="107"/>
                  </a:lnTo>
                  <a:close/>
                  <a:moveTo>
                    <a:pt x="35" y="38"/>
                  </a:moveTo>
                  <a:lnTo>
                    <a:pt x="35" y="38"/>
                  </a:lnTo>
                  <a:lnTo>
                    <a:pt x="38" y="36"/>
                  </a:lnTo>
                  <a:lnTo>
                    <a:pt x="38" y="34"/>
                  </a:lnTo>
                  <a:lnTo>
                    <a:pt x="38" y="31"/>
                  </a:lnTo>
                  <a:lnTo>
                    <a:pt x="35" y="30"/>
                  </a:lnTo>
                  <a:lnTo>
                    <a:pt x="35" y="38"/>
                  </a:lnTo>
                  <a:close/>
                  <a:moveTo>
                    <a:pt x="35" y="84"/>
                  </a:moveTo>
                  <a:lnTo>
                    <a:pt x="35" y="84"/>
                  </a:lnTo>
                  <a:lnTo>
                    <a:pt x="33" y="76"/>
                  </a:lnTo>
                  <a:lnTo>
                    <a:pt x="31" y="68"/>
                  </a:lnTo>
                  <a:lnTo>
                    <a:pt x="33" y="59"/>
                  </a:lnTo>
                  <a:lnTo>
                    <a:pt x="35" y="51"/>
                  </a:lnTo>
                  <a:lnTo>
                    <a:pt x="35" y="84"/>
                  </a:lnTo>
                  <a:close/>
                  <a:moveTo>
                    <a:pt x="35" y="30"/>
                  </a:moveTo>
                  <a:lnTo>
                    <a:pt x="35" y="38"/>
                  </a:lnTo>
                  <a:lnTo>
                    <a:pt x="33" y="36"/>
                  </a:lnTo>
                  <a:lnTo>
                    <a:pt x="21" y="24"/>
                  </a:lnTo>
                  <a:lnTo>
                    <a:pt x="19" y="23"/>
                  </a:lnTo>
                  <a:lnTo>
                    <a:pt x="21" y="20"/>
                  </a:lnTo>
                  <a:lnTo>
                    <a:pt x="23" y="19"/>
                  </a:lnTo>
                  <a:lnTo>
                    <a:pt x="26" y="20"/>
                  </a:lnTo>
                  <a:lnTo>
                    <a:pt x="35" y="30"/>
                  </a:lnTo>
                  <a:close/>
                  <a:moveTo>
                    <a:pt x="35" y="99"/>
                  </a:moveTo>
                  <a:lnTo>
                    <a:pt x="35" y="107"/>
                  </a:lnTo>
                  <a:lnTo>
                    <a:pt x="26" y="116"/>
                  </a:lnTo>
                  <a:lnTo>
                    <a:pt x="23" y="118"/>
                  </a:lnTo>
                  <a:lnTo>
                    <a:pt x="21" y="116"/>
                  </a:lnTo>
                  <a:lnTo>
                    <a:pt x="19" y="114"/>
                  </a:lnTo>
                  <a:lnTo>
                    <a:pt x="21" y="111"/>
                  </a:lnTo>
                  <a:lnTo>
                    <a:pt x="33" y="99"/>
                  </a:lnTo>
                  <a:lnTo>
                    <a:pt x="35" y="99"/>
                  </a:lnTo>
                  <a:close/>
                  <a:moveTo>
                    <a:pt x="4" y="65"/>
                  </a:moveTo>
                  <a:lnTo>
                    <a:pt x="4" y="65"/>
                  </a:lnTo>
                  <a:lnTo>
                    <a:pt x="21" y="65"/>
                  </a:lnTo>
                  <a:lnTo>
                    <a:pt x="23" y="65"/>
                  </a:lnTo>
                  <a:lnTo>
                    <a:pt x="25" y="68"/>
                  </a:lnTo>
                  <a:lnTo>
                    <a:pt x="23" y="70"/>
                  </a:lnTo>
                  <a:lnTo>
                    <a:pt x="21" y="72"/>
                  </a:lnTo>
                  <a:lnTo>
                    <a:pt x="4" y="72"/>
                  </a:lnTo>
                  <a:lnTo>
                    <a:pt x="2" y="70"/>
                  </a:lnTo>
                  <a:lnTo>
                    <a:pt x="0" y="68"/>
                  </a:lnTo>
                  <a:lnTo>
                    <a:pt x="2" y="65"/>
                  </a:lnTo>
                  <a:lnTo>
                    <a:pt x="4" y="65"/>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grpSp>
          <p:nvGrpSpPr>
            <p:cNvPr id="50" name="组合 214"/>
            <p:cNvGrpSpPr/>
            <p:nvPr/>
          </p:nvGrpSpPr>
          <p:grpSpPr bwMode="auto">
            <a:xfrm>
              <a:off x="4348139" y="1753451"/>
              <a:ext cx="104053" cy="171130"/>
              <a:chOff x="0" y="0"/>
              <a:chExt cx="160337" cy="255588"/>
            </a:xfrm>
            <a:grpFill/>
          </p:grpSpPr>
          <p:sp>
            <p:nvSpPr>
              <p:cNvPr id="52" name="Freeform 190"/>
              <p:cNvSpPr>
                <a:spLocks noChangeArrowheads="1"/>
              </p:cNvSpPr>
              <p:nvPr/>
            </p:nvSpPr>
            <p:spPr bwMode="auto">
              <a:xfrm>
                <a:off x="90487" y="179388"/>
                <a:ext cx="57150" cy="57150"/>
              </a:xfrm>
              <a:custGeom>
                <a:avLst/>
                <a:gdLst>
                  <a:gd name="T0" fmla="*/ 0 w 36"/>
                  <a:gd name="T1" fmla="*/ 22 h 36"/>
                  <a:gd name="T2" fmla="*/ 0 w 36"/>
                  <a:gd name="T3" fmla="*/ 22 h 36"/>
                  <a:gd name="T4" fmla="*/ 2 w 36"/>
                  <a:gd name="T5" fmla="*/ 27 h 36"/>
                  <a:gd name="T6" fmla="*/ 8 w 36"/>
                  <a:gd name="T7" fmla="*/ 33 h 36"/>
                  <a:gd name="T8" fmla="*/ 13 w 36"/>
                  <a:gd name="T9" fmla="*/ 36 h 36"/>
                  <a:gd name="T10" fmla="*/ 21 w 36"/>
                  <a:gd name="T11" fmla="*/ 36 h 36"/>
                  <a:gd name="T12" fmla="*/ 21 w 36"/>
                  <a:gd name="T13" fmla="*/ 36 h 36"/>
                  <a:gd name="T14" fmla="*/ 28 w 36"/>
                  <a:gd name="T15" fmla="*/ 33 h 36"/>
                  <a:gd name="T16" fmla="*/ 32 w 36"/>
                  <a:gd name="T17" fmla="*/ 29 h 36"/>
                  <a:gd name="T18" fmla="*/ 35 w 36"/>
                  <a:gd name="T19" fmla="*/ 22 h 36"/>
                  <a:gd name="T20" fmla="*/ 36 w 36"/>
                  <a:gd name="T21" fmla="*/ 15 h 36"/>
                  <a:gd name="T22" fmla="*/ 36 w 36"/>
                  <a:gd name="T23" fmla="*/ 15 h 36"/>
                  <a:gd name="T24" fmla="*/ 33 w 36"/>
                  <a:gd name="T25" fmla="*/ 8 h 36"/>
                  <a:gd name="T26" fmla="*/ 28 w 36"/>
                  <a:gd name="T27" fmla="*/ 3 h 36"/>
                  <a:gd name="T28" fmla="*/ 21 w 36"/>
                  <a:gd name="T29" fmla="*/ 0 h 36"/>
                  <a:gd name="T30" fmla="*/ 14 w 36"/>
                  <a:gd name="T31" fmla="*/ 0 h 36"/>
                  <a:gd name="T32" fmla="*/ 14 w 36"/>
                  <a:gd name="T33" fmla="*/ 0 h 36"/>
                  <a:gd name="T34" fmla="*/ 8 w 36"/>
                  <a:gd name="T35" fmla="*/ 3 h 36"/>
                  <a:gd name="T36" fmla="*/ 4 w 36"/>
                  <a:gd name="T37" fmla="*/ 8 h 36"/>
                  <a:gd name="T38" fmla="*/ 1 w 36"/>
                  <a:gd name="T39" fmla="*/ 14 h 36"/>
                  <a:gd name="T40" fmla="*/ 0 w 36"/>
                  <a:gd name="T41" fmla="*/ 22 h 36"/>
                  <a:gd name="T42" fmla="*/ 0 w 36"/>
                  <a:gd name="T43" fmla="*/ 22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0" y="22"/>
                    </a:moveTo>
                    <a:lnTo>
                      <a:pt x="0" y="22"/>
                    </a:lnTo>
                    <a:lnTo>
                      <a:pt x="2" y="27"/>
                    </a:lnTo>
                    <a:lnTo>
                      <a:pt x="8" y="33"/>
                    </a:lnTo>
                    <a:lnTo>
                      <a:pt x="13" y="36"/>
                    </a:lnTo>
                    <a:lnTo>
                      <a:pt x="21" y="36"/>
                    </a:lnTo>
                    <a:lnTo>
                      <a:pt x="21" y="36"/>
                    </a:lnTo>
                    <a:lnTo>
                      <a:pt x="28" y="33"/>
                    </a:lnTo>
                    <a:lnTo>
                      <a:pt x="32" y="29"/>
                    </a:lnTo>
                    <a:lnTo>
                      <a:pt x="35" y="22"/>
                    </a:lnTo>
                    <a:lnTo>
                      <a:pt x="36" y="15"/>
                    </a:lnTo>
                    <a:lnTo>
                      <a:pt x="36" y="15"/>
                    </a:lnTo>
                    <a:lnTo>
                      <a:pt x="33" y="8"/>
                    </a:lnTo>
                    <a:lnTo>
                      <a:pt x="28" y="3"/>
                    </a:lnTo>
                    <a:lnTo>
                      <a:pt x="21" y="0"/>
                    </a:lnTo>
                    <a:lnTo>
                      <a:pt x="14" y="0"/>
                    </a:lnTo>
                    <a:lnTo>
                      <a:pt x="14" y="0"/>
                    </a:lnTo>
                    <a:lnTo>
                      <a:pt x="8" y="3"/>
                    </a:lnTo>
                    <a:lnTo>
                      <a:pt x="4" y="8"/>
                    </a:lnTo>
                    <a:lnTo>
                      <a:pt x="1" y="14"/>
                    </a:lnTo>
                    <a:lnTo>
                      <a:pt x="0" y="22"/>
                    </a:lnTo>
                    <a:lnTo>
                      <a:pt x="0" y="22"/>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53" name="Freeform 191"/>
              <p:cNvSpPr>
                <a:spLocks noChangeArrowheads="1"/>
              </p:cNvSpPr>
              <p:nvPr/>
            </p:nvSpPr>
            <p:spPr bwMode="auto">
              <a:xfrm>
                <a:off x="106362" y="0"/>
                <a:ext cx="53975" cy="192088"/>
              </a:xfrm>
              <a:custGeom>
                <a:avLst/>
                <a:gdLst>
                  <a:gd name="T0" fmla="*/ 0 w 34"/>
                  <a:gd name="T1" fmla="*/ 121 h 121"/>
                  <a:gd name="T2" fmla="*/ 0 w 34"/>
                  <a:gd name="T3" fmla="*/ 121 h 121"/>
                  <a:gd name="T4" fmla="*/ 21 w 34"/>
                  <a:gd name="T5" fmla="*/ 17 h 121"/>
                  <a:gd name="T6" fmla="*/ 21 w 34"/>
                  <a:gd name="T7" fmla="*/ 17 h 121"/>
                  <a:gd name="T8" fmla="*/ 27 w 34"/>
                  <a:gd name="T9" fmla="*/ 9 h 121"/>
                  <a:gd name="T10" fmla="*/ 31 w 34"/>
                  <a:gd name="T11" fmla="*/ 2 h 121"/>
                  <a:gd name="T12" fmla="*/ 34 w 34"/>
                  <a:gd name="T13" fmla="*/ 0 h 121"/>
                  <a:gd name="T14" fmla="*/ 34 w 34"/>
                  <a:gd name="T15" fmla="*/ 0 h 121"/>
                  <a:gd name="T16" fmla="*/ 31 w 34"/>
                  <a:gd name="T17" fmla="*/ 19 h 121"/>
                  <a:gd name="T18" fmla="*/ 25 w 34"/>
                  <a:gd name="T19" fmla="*/ 61 h 121"/>
                  <a:gd name="T20" fmla="*/ 14 w 34"/>
                  <a:gd name="T21" fmla="*/ 121 h 121"/>
                  <a:gd name="T22" fmla="*/ 0 w 34"/>
                  <a:gd name="T23" fmla="*/ 121 h 1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121"/>
                  <a:gd name="T38" fmla="*/ 34 w 34"/>
                  <a:gd name="T39" fmla="*/ 121 h 1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121">
                    <a:moveTo>
                      <a:pt x="0" y="121"/>
                    </a:moveTo>
                    <a:lnTo>
                      <a:pt x="0" y="121"/>
                    </a:lnTo>
                    <a:lnTo>
                      <a:pt x="21" y="17"/>
                    </a:lnTo>
                    <a:lnTo>
                      <a:pt x="21" y="17"/>
                    </a:lnTo>
                    <a:lnTo>
                      <a:pt x="27" y="9"/>
                    </a:lnTo>
                    <a:lnTo>
                      <a:pt x="31" y="2"/>
                    </a:lnTo>
                    <a:lnTo>
                      <a:pt x="34" y="0"/>
                    </a:lnTo>
                    <a:lnTo>
                      <a:pt x="34" y="0"/>
                    </a:lnTo>
                    <a:lnTo>
                      <a:pt x="31" y="19"/>
                    </a:lnTo>
                    <a:lnTo>
                      <a:pt x="25" y="61"/>
                    </a:lnTo>
                    <a:lnTo>
                      <a:pt x="14" y="121"/>
                    </a:lnTo>
                    <a:lnTo>
                      <a:pt x="0" y="121"/>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54" name="Freeform 192"/>
              <p:cNvSpPr>
                <a:spLocks noChangeArrowheads="1"/>
              </p:cNvSpPr>
              <p:nvPr/>
            </p:nvSpPr>
            <p:spPr bwMode="auto">
              <a:xfrm>
                <a:off x="0" y="30163"/>
                <a:ext cx="123825" cy="166688"/>
              </a:xfrm>
              <a:custGeom>
                <a:avLst/>
                <a:gdLst>
                  <a:gd name="T0" fmla="*/ 77 w 78"/>
                  <a:gd name="T1" fmla="*/ 98 h 105"/>
                  <a:gd name="T2" fmla="*/ 19 w 78"/>
                  <a:gd name="T3" fmla="*/ 13 h 105"/>
                  <a:gd name="T4" fmla="*/ 0 w 78"/>
                  <a:gd name="T5" fmla="*/ 0 h 105"/>
                  <a:gd name="T6" fmla="*/ 8 w 78"/>
                  <a:gd name="T7" fmla="*/ 20 h 105"/>
                  <a:gd name="T8" fmla="*/ 66 w 78"/>
                  <a:gd name="T9" fmla="*/ 105 h 105"/>
                  <a:gd name="T10" fmla="*/ 78 w 78"/>
                  <a:gd name="T11" fmla="*/ 98 h 105"/>
                  <a:gd name="T12" fmla="*/ 77 w 78"/>
                  <a:gd name="T13" fmla="*/ 98 h 105"/>
                  <a:gd name="T14" fmla="*/ 0 60000 65536"/>
                  <a:gd name="T15" fmla="*/ 0 60000 65536"/>
                  <a:gd name="T16" fmla="*/ 0 60000 65536"/>
                  <a:gd name="T17" fmla="*/ 0 60000 65536"/>
                  <a:gd name="T18" fmla="*/ 0 60000 65536"/>
                  <a:gd name="T19" fmla="*/ 0 60000 65536"/>
                  <a:gd name="T20" fmla="*/ 0 60000 65536"/>
                  <a:gd name="T21" fmla="*/ 0 w 78"/>
                  <a:gd name="T22" fmla="*/ 0 h 105"/>
                  <a:gd name="T23" fmla="*/ 78 w 78"/>
                  <a:gd name="T24" fmla="*/ 105 h 1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105">
                    <a:moveTo>
                      <a:pt x="77" y="98"/>
                    </a:moveTo>
                    <a:lnTo>
                      <a:pt x="19" y="13"/>
                    </a:lnTo>
                    <a:lnTo>
                      <a:pt x="0" y="0"/>
                    </a:lnTo>
                    <a:lnTo>
                      <a:pt x="8" y="20"/>
                    </a:lnTo>
                    <a:lnTo>
                      <a:pt x="66" y="105"/>
                    </a:lnTo>
                    <a:lnTo>
                      <a:pt x="78" y="98"/>
                    </a:lnTo>
                    <a:lnTo>
                      <a:pt x="77" y="98"/>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55" name="Freeform 193"/>
              <p:cNvSpPr>
                <a:spLocks noChangeArrowheads="1"/>
              </p:cNvSpPr>
              <p:nvPr/>
            </p:nvSpPr>
            <p:spPr bwMode="auto">
              <a:xfrm>
                <a:off x="119062" y="225425"/>
                <a:ext cx="14288" cy="30163"/>
              </a:xfrm>
              <a:custGeom>
                <a:avLst/>
                <a:gdLst>
                  <a:gd name="T0" fmla="*/ 7 w 9"/>
                  <a:gd name="T1" fmla="*/ 2 h 19"/>
                  <a:gd name="T2" fmla="*/ 7 w 9"/>
                  <a:gd name="T3" fmla="*/ 2 h 19"/>
                  <a:gd name="T4" fmla="*/ 6 w 9"/>
                  <a:gd name="T5" fmla="*/ 0 h 19"/>
                  <a:gd name="T6" fmla="*/ 3 w 9"/>
                  <a:gd name="T7" fmla="*/ 0 h 19"/>
                  <a:gd name="T8" fmla="*/ 3 w 9"/>
                  <a:gd name="T9" fmla="*/ 0 h 19"/>
                  <a:gd name="T10" fmla="*/ 0 w 9"/>
                  <a:gd name="T11" fmla="*/ 1 h 19"/>
                  <a:gd name="T12" fmla="*/ 0 w 9"/>
                  <a:gd name="T13" fmla="*/ 4 h 19"/>
                  <a:gd name="T14" fmla="*/ 3 w 9"/>
                  <a:gd name="T15" fmla="*/ 16 h 19"/>
                  <a:gd name="T16" fmla="*/ 3 w 9"/>
                  <a:gd name="T17" fmla="*/ 16 h 19"/>
                  <a:gd name="T18" fmla="*/ 3 w 9"/>
                  <a:gd name="T19" fmla="*/ 19 h 19"/>
                  <a:gd name="T20" fmla="*/ 6 w 9"/>
                  <a:gd name="T21" fmla="*/ 19 h 19"/>
                  <a:gd name="T22" fmla="*/ 6 w 9"/>
                  <a:gd name="T23" fmla="*/ 19 h 19"/>
                  <a:gd name="T24" fmla="*/ 9 w 9"/>
                  <a:gd name="T25" fmla="*/ 17 h 19"/>
                  <a:gd name="T26" fmla="*/ 9 w 9"/>
                  <a:gd name="T27" fmla="*/ 15 h 19"/>
                  <a:gd name="T28" fmla="*/ 7 w 9"/>
                  <a:gd name="T29" fmla="*/ 2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19"/>
                  <a:gd name="T47" fmla="*/ 9 w 9"/>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19">
                    <a:moveTo>
                      <a:pt x="7" y="2"/>
                    </a:moveTo>
                    <a:lnTo>
                      <a:pt x="7" y="2"/>
                    </a:lnTo>
                    <a:lnTo>
                      <a:pt x="6" y="0"/>
                    </a:lnTo>
                    <a:lnTo>
                      <a:pt x="3" y="0"/>
                    </a:lnTo>
                    <a:lnTo>
                      <a:pt x="3" y="0"/>
                    </a:lnTo>
                    <a:lnTo>
                      <a:pt x="0" y="1"/>
                    </a:lnTo>
                    <a:lnTo>
                      <a:pt x="0" y="4"/>
                    </a:lnTo>
                    <a:lnTo>
                      <a:pt x="3" y="16"/>
                    </a:lnTo>
                    <a:lnTo>
                      <a:pt x="3" y="16"/>
                    </a:lnTo>
                    <a:lnTo>
                      <a:pt x="3" y="19"/>
                    </a:lnTo>
                    <a:lnTo>
                      <a:pt x="6" y="19"/>
                    </a:lnTo>
                    <a:lnTo>
                      <a:pt x="6" y="19"/>
                    </a:lnTo>
                    <a:lnTo>
                      <a:pt x="9" y="17"/>
                    </a:lnTo>
                    <a:lnTo>
                      <a:pt x="9" y="15"/>
                    </a:lnTo>
                    <a:lnTo>
                      <a:pt x="7" y="2"/>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sp>
          <p:nvSpPr>
            <p:cNvPr id="51" name="Freeform 194"/>
            <p:cNvSpPr>
              <a:spLocks noEditPoints="1" noChangeArrowheads="1"/>
            </p:cNvSpPr>
            <p:nvPr/>
          </p:nvSpPr>
          <p:spPr bwMode="auto">
            <a:xfrm>
              <a:off x="4335655" y="876543"/>
              <a:ext cx="143594" cy="158375"/>
            </a:xfrm>
            <a:custGeom>
              <a:avLst/>
              <a:gdLst>
                <a:gd name="T0" fmla="*/ 2147483647 w 137"/>
                <a:gd name="T1" fmla="*/ 2147483647 h 149"/>
                <a:gd name="T2" fmla="*/ 2147483647 w 137"/>
                <a:gd name="T3" fmla="*/ 2147483647 h 149"/>
                <a:gd name="T4" fmla="*/ 2147483647 w 137"/>
                <a:gd name="T5" fmla="*/ 2147483647 h 149"/>
                <a:gd name="T6" fmla="*/ 2147483647 w 137"/>
                <a:gd name="T7" fmla="*/ 2147483647 h 149"/>
                <a:gd name="T8" fmla="*/ 2147483647 w 137"/>
                <a:gd name="T9" fmla="*/ 2147483647 h 149"/>
                <a:gd name="T10" fmla="*/ 2147483647 w 137"/>
                <a:gd name="T11" fmla="*/ 2147483647 h 149"/>
                <a:gd name="T12" fmla="*/ 2147483647 w 137"/>
                <a:gd name="T13" fmla="*/ 2147483647 h 149"/>
                <a:gd name="T14" fmla="*/ 2147483647 w 137"/>
                <a:gd name="T15" fmla="*/ 2147483647 h 149"/>
                <a:gd name="T16" fmla="*/ 2147483647 w 137"/>
                <a:gd name="T17" fmla="*/ 2147483647 h 149"/>
                <a:gd name="T18" fmla="*/ 2147483647 w 137"/>
                <a:gd name="T19" fmla="*/ 2147483647 h 149"/>
                <a:gd name="T20" fmla="*/ 2147483647 w 137"/>
                <a:gd name="T21" fmla="*/ 2147483647 h 149"/>
                <a:gd name="T22" fmla="*/ 2147483647 w 137"/>
                <a:gd name="T23" fmla="*/ 2147483647 h 149"/>
                <a:gd name="T24" fmla="*/ 2147483647 w 137"/>
                <a:gd name="T25" fmla="*/ 2147483647 h 149"/>
                <a:gd name="T26" fmla="*/ 2147483647 w 137"/>
                <a:gd name="T27" fmla="*/ 2147483647 h 149"/>
                <a:gd name="T28" fmla="*/ 2147483647 w 137"/>
                <a:gd name="T29" fmla="*/ 2147483647 h 149"/>
                <a:gd name="T30" fmla="*/ 2147483647 w 137"/>
                <a:gd name="T31" fmla="*/ 2147483647 h 149"/>
                <a:gd name="T32" fmla="*/ 2147483647 w 137"/>
                <a:gd name="T33" fmla="*/ 2147483647 h 149"/>
                <a:gd name="T34" fmla="*/ 2147483647 w 137"/>
                <a:gd name="T35" fmla="*/ 2147483647 h 149"/>
                <a:gd name="T36" fmla="*/ 2147483647 w 137"/>
                <a:gd name="T37" fmla="*/ 2147483647 h 149"/>
                <a:gd name="T38" fmla="*/ 2147483647 w 137"/>
                <a:gd name="T39" fmla="*/ 2147483647 h 149"/>
                <a:gd name="T40" fmla="*/ 2147483647 w 137"/>
                <a:gd name="T41" fmla="*/ 2147483647 h 149"/>
                <a:gd name="T42" fmla="*/ 2147483647 w 137"/>
                <a:gd name="T43" fmla="*/ 2147483647 h 149"/>
                <a:gd name="T44" fmla="*/ 2147483647 w 137"/>
                <a:gd name="T45" fmla="*/ 2147483647 h 149"/>
                <a:gd name="T46" fmla="*/ 2147483647 w 137"/>
                <a:gd name="T47" fmla="*/ 2147483647 h 149"/>
                <a:gd name="T48" fmla="*/ 2147483647 w 137"/>
                <a:gd name="T49" fmla="*/ 2147483647 h 149"/>
                <a:gd name="T50" fmla="*/ 2147483647 w 137"/>
                <a:gd name="T51" fmla="*/ 2147483647 h 149"/>
                <a:gd name="T52" fmla="*/ 2147483647 w 137"/>
                <a:gd name="T53" fmla="*/ 2147483647 h 149"/>
                <a:gd name="T54" fmla="*/ 2147483647 w 137"/>
                <a:gd name="T55" fmla="*/ 2147483647 h 149"/>
                <a:gd name="T56" fmla="*/ 2147483647 w 137"/>
                <a:gd name="T57" fmla="*/ 2147483647 h 149"/>
                <a:gd name="T58" fmla="*/ 2147483647 w 137"/>
                <a:gd name="T59" fmla="*/ 2147483647 h 149"/>
                <a:gd name="T60" fmla="*/ 2147483647 w 137"/>
                <a:gd name="T61" fmla="*/ 2147483647 h 149"/>
                <a:gd name="T62" fmla="*/ 2147483647 w 137"/>
                <a:gd name="T63" fmla="*/ 2147483647 h 149"/>
                <a:gd name="T64" fmla="*/ 2147483647 w 137"/>
                <a:gd name="T65" fmla="*/ 2147483647 h 149"/>
                <a:gd name="T66" fmla="*/ 2147483647 w 137"/>
                <a:gd name="T67" fmla="*/ 2147483647 h 149"/>
                <a:gd name="T68" fmla="*/ 2147483647 w 137"/>
                <a:gd name="T69" fmla="*/ 2147483647 h 149"/>
                <a:gd name="T70" fmla="*/ 2147483647 w 137"/>
                <a:gd name="T71" fmla="*/ 2147483647 h 149"/>
                <a:gd name="T72" fmla="*/ 2147483647 w 137"/>
                <a:gd name="T73" fmla="*/ 2147483647 h 149"/>
                <a:gd name="T74" fmla="*/ 2147483647 w 137"/>
                <a:gd name="T75" fmla="*/ 2147483647 h 149"/>
                <a:gd name="T76" fmla="*/ 2147483647 w 137"/>
                <a:gd name="T77" fmla="*/ 2147483647 h 149"/>
                <a:gd name="T78" fmla="*/ 2147483647 w 137"/>
                <a:gd name="T79" fmla="*/ 2147483647 h 149"/>
                <a:gd name="T80" fmla="*/ 2147483647 w 137"/>
                <a:gd name="T81" fmla="*/ 2147483647 h 149"/>
                <a:gd name="T82" fmla="*/ 2147483647 w 137"/>
                <a:gd name="T83" fmla="*/ 2147483647 h 149"/>
                <a:gd name="T84" fmla="*/ 2147483647 w 137"/>
                <a:gd name="T85" fmla="*/ 2147483647 h 149"/>
                <a:gd name="T86" fmla="*/ 2147483647 w 137"/>
                <a:gd name="T87" fmla="*/ 0 h 149"/>
                <a:gd name="T88" fmla="*/ 2147483647 w 137"/>
                <a:gd name="T89" fmla="*/ 2147483647 h 149"/>
                <a:gd name="T90" fmla="*/ 2147483647 w 137"/>
                <a:gd name="T91" fmla="*/ 2147483647 h 149"/>
                <a:gd name="T92" fmla="*/ 2147483647 w 137"/>
                <a:gd name="T93" fmla="*/ 2147483647 h 149"/>
                <a:gd name="T94" fmla="*/ 2147483647 w 137"/>
                <a:gd name="T95" fmla="*/ 2147483647 h 149"/>
                <a:gd name="T96" fmla="*/ 2147483647 w 137"/>
                <a:gd name="T97" fmla="*/ 2147483647 h 149"/>
                <a:gd name="T98" fmla="*/ 2147483647 w 137"/>
                <a:gd name="T99" fmla="*/ 2147483647 h 149"/>
                <a:gd name="T100" fmla="*/ 2147483647 w 137"/>
                <a:gd name="T101" fmla="*/ 2147483647 h 149"/>
                <a:gd name="T102" fmla="*/ 2147483647 w 137"/>
                <a:gd name="T103" fmla="*/ 2147483647 h 149"/>
                <a:gd name="T104" fmla="*/ 2147483647 w 137"/>
                <a:gd name="T105" fmla="*/ 2147483647 h 149"/>
                <a:gd name="T106" fmla="*/ 2147483647 w 137"/>
                <a:gd name="T107" fmla="*/ 2147483647 h 149"/>
                <a:gd name="T108" fmla="*/ 2147483647 w 137"/>
                <a:gd name="T109" fmla="*/ 2147483647 h 149"/>
                <a:gd name="T110" fmla="*/ 2147483647 w 137"/>
                <a:gd name="T111" fmla="*/ 2147483647 h 149"/>
                <a:gd name="T112" fmla="*/ 2147483647 w 137"/>
                <a:gd name="T113" fmla="*/ 2147483647 h 149"/>
                <a:gd name="T114" fmla="*/ 2147483647 w 137"/>
                <a:gd name="T115" fmla="*/ 2147483647 h 149"/>
                <a:gd name="T116" fmla="*/ 2147483647 w 137"/>
                <a:gd name="T117" fmla="*/ 2147483647 h 149"/>
                <a:gd name="T118" fmla="*/ 2147483647 w 137"/>
                <a:gd name="T119" fmla="*/ 2147483647 h 149"/>
                <a:gd name="T120" fmla="*/ 0 w 137"/>
                <a:gd name="T121" fmla="*/ 2147483647 h 149"/>
                <a:gd name="T122" fmla="*/ 2147483647 w 137"/>
                <a:gd name="T123" fmla="*/ 2147483647 h 1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7"/>
                <a:gd name="T187" fmla="*/ 0 h 149"/>
                <a:gd name="T188" fmla="*/ 137 w 137"/>
                <a:gd name="T189" fmla="*/ 149 h 1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7" h="149">
                  <a:moveTo>
                    <a:pt x="103" y="51"/>
                  </a:moveTo>
                  <a:lnTo>
                    <a:pt x="103" y="51"/>
                  </a:lnTo>
                  <a:lnTo>
                    <a:pt x="105" y="60"/>
                  </a:lnTo>
                  <a:lnTo>
                    <a:pt x="105" y="69"/>
                  </a:lnTo>
                  <a:lnTo>
                    <a:pt x="105" y="77"/>
                  </a:lnTo>
                  <a:lnTo>
                    <a:pt x="103" y="85"/>
                  </a:lnTo>
                  <a:lnTo>
                    <a:pt x="103" y="51"/>
                  </a:lnTo>
                  <a:close/>
                  <a:moveTo>
                    <a:pt x="103" y="108"/>
                  </a:moveTo>
                  <a:lnTo>
                    <a:pt x="103" y="99"/>
                  </a:lnTo>
                  <a:lnTo>
                    <a:pt x="104" y="100"/>
                  </a:lnTo>
                  <a:lnTo>
                    <a:pt x="116" y="112"/>
                  </a:lnTo>
                  <a:lnTo>
                    <a:pt x="118" y="115"/>
                  </a:lnTo>
                  <a:lnTo>
                    <a:pt x="116" y="116"/>
                  </a:lnTo>
                  <a:lnTo>
                    <a:pt x="114" y="118"/>
                  </a:lnTo>
                  <a:lnTo>
                    <a:pt x="111" y="116"/>
                  </a:lnTo>
                  <a:lnTo>
                    <a:pt x="103" y="108"/>
                  </a:lnTo>
                  <a:close/>
                  <a:moveTo>
                    <a:pt x="103" y="38"/>
                  </a:moveTo>
                  <a:lnTo>
                    <a:pt x="103" y="30"/>
                  </a:lnTo>
                  <a:lnTo>
                    <a:pt x="111" y="20"/>
                  </a:lnTo>
                  <a:lnTo>
                    <a:pt x="114" y="19"/>
                  </a:lnTo>
                  <a:lnTo>
                    <a:pt x="116" y="20"/>
                  </a:lnTo>
                  <a:lnTo>
                    <a:pt x="118" y="23"/>
                  </a:lnTo>
                  <a:lnTo>
                    <a:pt x="116" y="26"/>
                  </a:lnTo>
                  <a:lnTo>
                    <a:pt x="104" y="38"/>
                  </a:lnTo>
                  <a:lnTo>
                    <a:pt x="103" y="38"/>
                  </a:lnTo>
                  <a:close/>
                  <a:moveTo>
                    <a:pt x="112" y="69"/>
                  </a:moveTo>
                  <a:lnTo>
                    <a:pt x="112" y="69"/>
                  </a:lnTo>
                  <a:lnTo>
                    <a:pt x="114" y="66"/>
                  </a:lnTo>
                  <a:lnTo>
                    <a:pt x="116" y="65"/>
                  </a:lnTo>
                  <a:lnTo>
                    <a:pt x="133" y="65"/>
                  </a:lnTo>
                  <a:lnTo>
                    <a:pt x="135" y="66"/>
                  </a:lnTo>
                  <a:lnTo>
                    <a:pt x="137" y="69"/>
                  </a:lnTo>
                  <a:lnTo>
                    <a:pt x="135" y="72"/>
                  </a:lnTo>
                  <a:lnTo>
                    <a:pt x="133" y="72"/>
                  </a:lnTo>
                  <a:lnTo>
                    <a:pt x="116" y="72"/>
                  </a:lnTo>
                  <a:lnTo>
                    <a:pt x="114" y="72"/>
                  </a:lnTo>
                  <a:lnTo>
                    <a:pt x="112" y="69"/>
                  </a:lnTo>
                  <a:close/>
                  <a:moveTo>
                    <a:pt x="69" y="31"/>
                  </a:moveTo>
                  <a:lnTo>
                    <a:pt x="69" y="31"/>
                  </a:lnTo>
                  <a:lnTo>
                    <a:pt x="78" y="33"/>
                  </a:lnTo>
                  <a:lnTo>
                    <a:pt x="88" y="37"/>
                  </a:lnTo>
                  <a:lnTo>
                    <a:pt x="96" y="43"/>
                  </a:lnTo>
                  <a:lnTo>
                    <a:pt x="103" y="51"/>
                  </a:lnTo>
                  <a:lnTo>
                    <a:pt x="103" y="85"/>
                  </a:lnTo>
                  <a:lnTo>
                    <a:pt x="96" y="93"/>
                  </a:lnTo>
                  <a:lnTo>
                    <a:pt x="89" y="100"/>
                  </a:lnTo>
                  <a:lnTo>
                    <a:pt x="89" y="130"/>
                  </a:lnTo>
                  <a:lnTo>
                    <a:pt x="88" y="137"/>
                  </a:lnTo>
                  <a:lnTo>
                    <a:pt x="84" y="144"/>
                  </a:lnTo>
                  <a:lnTo>
                    <a:pt x="77" y="148"/>
                  </a:lnTo>
                  <a:lnTo>
                    <a:pt x="70" y="149"/>
                  </a:lnTo>
                  <a:lnTo>
                    <a:pt x="69" y="149"/>
                  </a:lnTo>
                  <a:lnTo>
                    <a:pt x="69" y="115"/>
                  </a:lnTo>
                  <a:lnTo>
                    <a:pt x="81" y="115"/>
                  </a:lnTo>
                  <a:lnTo>
                    <a:pt x="81" y="98"/>
                  </a:lnTo>
                  <a:lnTo>
                    <a:pt x="81" y="96"/>
                  </a:lnTo>
                  <a:lnTo>
                    <a:pt x="82" y="95"/>
                  </a:lnTo>
                  <a:lnTo>
                    <a:pt x="89" y="89"/>
                  </a:lnTo>
                  <a:lnTo>
                    <a:pt x="95" y="84"/>
                  </a:lnTo>
                  <a:lnTo>
                    <a:pt x="97" y="77"/>
                  </a:lnTo>
                  <a:lnTo>
                    <a:pt x="99" y="69"/>
                  </a:lnTo>
                  <a:lnTo>
                    <a:pt x="97" y="62"/>
                  </a:lnTo>
                  <a:lnTo>
                    <a:pt x="96" y="57"/>
                  </a:lnTo>
                  <a:lnTo>
                    <a:pt x="93" y="51"/>
                  </a:lnTo>
                  <a:lnTo>
                    <a:pt x="89" y="47"/>
                  </a:lnTo>
                  <a:lnTo>
                    <a:pt x="85" y="43"/>
                  </a:lnTo>
                  <a:lnTo>
                    <a:pt x="80" y="41"/>
                  </a:lnTo>
                  <a:lnTo>
                    <a:pt x="74" y="39"/>
                  </a:lnTo>
                  <a:lnTo>
                    <a:pt x="69" y="39"/>
                  </a:lnTo>
                  <a:lnTo>
                    <a:pt x="69" y="31"/>
                  </a:lnTo>
                  <a:close/>
                  <a:moveTo>
                    <a:pt x="103" y="30"/>
                  </a:moveTo>
                  <a:lnTo>
                    <a:pt x="100" y="33"/>
                  </a:lnTo>
                  <a:lnTo>
                    <a:pt x="99" y="35"/>
                  </a:lnTo>
                  <a:lnTo>
                    <a:pt x="100" y="38"/>
                  </a:lnTo>
                  <a:lnTo>
                    <a:pt x="103" y="38"/>
                  </a:lnTo>
                  <a:lnTo>
                    <a:pt x="103" y="30"/>
                  </a:lnTo>
                  <a:close/>
                  <a:moveTo>
                    <a:pt x="103" y="99"/>
                  </a:moveTo>
                  <a:lnTo>
                    <a:pt x="103" y="99"/>
                  </a:lnTo>
                  <a:lnTo>
                    <a:pt x="100" y="100"/>
                  </a:lnTo>
                  <a:lnTo>
                    <a:pt x="99" y="103"/>
                  </a:lnTo>
                  <a:lnTo>
                    <a:pt x="100" y="106"/>
                  </a:lnTo>
                  <a:lnTo>
                    <a:pt x="103" y="108"/>
                  </a:lnTo>
                  <a:lnTo>
                    <a:pt x="103" y="99"/>
                  </a:lnTo>
                  <a:close/>
                  <a:moveTo>
                    <a:pt x="69" y="24"/>
                  </a:moveTo>
                  <a:lnTo>
                    <a:pt x="69" y="0"/>
                  </a:lnTo>
                  <a:lnTo>
                    <a:pt x="70" y="1"/>
                  </a:lnTo>
                  <a:lnTo>
                    <a:pt x="72" y="4"/>
                  </a:lnTo>
                  <a:lnTo>
                    <a:pt x="72" y="20"/>
                  </a:lnTo>
                  <a:lnTo>
                    <a:pt x="70" y="23"/>
                  </a:lnTo>
                  <a:lnTo>
                    <a:pt x="69" y="24"/>
                  </a:lnTo>
                  <a:close/>
                  <a:moveTo>
                    <a:pt x="69" y="149"/>
                  </a:moveTo>
                  <a:lnTo>
                    <a:pt x="66" y="149"/>
                  </a:lnTo>
                  <a:lnTo>
                    <a:pt x="58" y="148"/>
                  </a:lnTo>
                  <a:lnTo>
                    <a:pt x="53" y="144"/>
                  </a:lnTo>
                  <a:lnTo>
                    <a:pt x="49" y="137"/>
                  </a:lnTo>
                  <a:lnTo>
                    <a:pt x="47" y="130"/>
                  </a:lnTo>
                  <a:lnTo>
                    <a:pt x="47" y="100"/>
                  </a:lnTo>
                  <a:lnTo>
                    <a:pt x="39" y="93"/>
                  </a:lnTo>
                  <a:lnTo>
                    <a:pt x="34" y="85"/>
                  </a:lnTo>
                  <a:lnTo>
                    <a:pt x="34" y="53"/>
                  </a:lnTo>
                  <a:lnTo>
                    <a:pt x="40" y="43"/>
                  </a:lnTo>
                  <a:lnTo>
                    <a:pt x="47" y="37"/>
                  </a:lnTo>
                  <a:lnTo>
                    <a:pt x="58" y="33"/>
                  </a:lnTo>
                  <a:lnTo>
                    <a:pt x="62" y="31"/>
                  </a:lnTo>
                  <a:lnTo>
                    <a:pt x="69" y="31"/>
                  </a:lnTo>
                  <a:lnTo>
                    <a:pt x="69" y="39"/>
                  </a:lnTo>
                  <a:lnTo>
                    <a:pt x="62" y="39"/>
                  </a:lnTo>
                  <a:lnTo>
                    <a:pt x="57" y="41"/>
                  </a:lnTo>
                  <a:lnTo>
                    <a:pt x="51" y="43"/>
                  </a:lnTo>
                  <a:lnTo>
                    <a:pt x="47" y="47"/>
                  </a:lnTo>
                  <a:lnTo>
                    <a:pt x="43" y="51"/>
                  </a:lnTo>
                  <a:lnTo>
                    <a:pt x="40" y="57"/>
                  </a:lnTo>
                  <a:lnTo>
                    <a:pt x="39" y="62"/>
                  </a:lnTo>
                  <a:lnTo>
                    <a:pt x="38" y="69"/>
                  </a:lnTo>
                  <a:lnTo>
                    <a:pt x="39" y="77"/>
                  </a:lnTo>
                  <a:lnTo>
                    <a:pt x="42" y="84"/>
                  </a:lnTo>
                  <a:lnTo>
                    <a:pt x="47" y="89"/>
                  </a:lnTo>
                  <a:lnTo>
                    <a:pt x="53" y="95"/>
                  </a:lnTo>
                  <a:lnTo>
                    <a:pt x="54" y="96"/>
                  </a:lnTo>
                  <a:lnTo>
                    <a:pt x="55" y="98"/>
                  </a:lnTo>
                  <a:lnTo>
                    <a:pt x="55" y="115"/>
                  </a:lnTo>
                  <a:lnTo>
                    <a:pt x="69" y="115"/>
                  </a:lnTo>
                  <a:lnTo>
                    <a:pt x="69" y="149"/>
                  </a:lnTo>
                  <a:close/>
                  <a:moveTo>
                    <a:pt x="69" y="0"/>
                  </a:moveTo>
                  <a:lnTo>
                    <a:pt x="69" y="24"/>
                  </a:lnTo>
                  <a:lnTo>
                    <a:pt x="68" y="24"/>
                  </a:lnTo>
                  <a:lnTo>
                    <a:pt x="66" y="23"/>
                  </a:lnTo>
                  <a:lnTo>
                    <a:pt x="65" y="20"/>
                  </a:lnTo>
                  <a:lnTo>
                    <a:pt x="65" y="4"/>
                  </a:lnTo>
                  <a:lnTo>
                    <a:pt x="66" y="1"/>
                  </a:lnTo>
                  <a:lnTo>
                    <a:pt x="68" y="0"/>
                  </a:lnTo>
                  <a:lnTo>
                    <a:pt x="69" y="0"/>
                  </a:lnTo>
                  <a:close/>
                  <a:moveTo>
                    <a:pt x="34" y="107"/>
                  </a:moveTo>
                  <a:lnTo>
                    <a:pt x="36" y="106"/>
                  </a:lnTo>
                  <a:lnTo>
                    <a:pt x="38" y="103"/>
                  </a:lnTo>
                  <a:lnTo>
                    <a:pt x="36" y="100"/>
                  </a:lnTo>
                  <a:lnTo>
                    <a:pt x="34" y="99"/>
                  </a:lnTo>
                  <a:lnTo>
                    <a:pt x="34" y="107"/>
                  </a:lnTo>
                  <a:close/>
                  <a:moveTo>
                    <a:pt x="34" y="38"/>
                  </a:moveTo>
                  <a:lnTo>
                    <a:pt x="34" y="38"/>
                  </a:lnTo>
                  <a:lnTo>
                    <a:pt x="36" y="38"/>
                  </a:lnTo>
                  <a:lnTo>
                    <a:pt x="38" y="35"/>
                  </a:lnTo>
                  <a:lnTo>
                    <a:pt x="36" y="33"/>
                  </a:lnTo>
                  <a:lnTo>
                    <a:pt x="34" y="30"/>
                  </a:lnTo>
                  <a:lnTo>
                    <a:pt x="34" y="38"/>
                  </a:lnTo>
                  <a:close/>
                  <a:moveTo>
                    <a:pt x="34" y="85"/>
                  </a:moveTo>
                  <a:lnTo>
                    <a:pt x="34" y="85"/>
                  </a:lnTo>
                  <a:lnTo>
                    <a:pt x="31" y="77"/>
                  </a:lnTo>
                  <a:lnTo>
                    <a:pt x="31" y="69"/>
                  </a:lnTo>
                  <a:lnTo>
                    <a:pt x="31" y="61"/>
                  </a:lnTo>
                  <a:lnTo>
                    <a:pt x="34" y="53"/>
                  </a:lnTo>
                  <a:lnTo>
                    <a:pt x="34" y="85"/>
                  </a:lnTo>
                  <a:close/>
                  <a:moveTo>
                    <a:pt x="34" y="30"/>
                  </a:moveTo>
                  <a:lnTo>
                    <a:pt x="34" y="38"/>
                  </a:lnTo>
                  <a:lnTo>
                    <a:pt x="31" y="38"/>
                  </a:lnTo>
                  <a:lnTo>
                    <a:pt x="20" y="26"/>
                  </a:lnTo>
                  <a:lnTo>
                    <a:pt x="19" y="23"/>
                  </a:lnTo>
                  <a:lnTo>
                    <a:pt x="20" y="20"/>
                  </a:lnTo>
                  <a:lnTo>
                    <a:pt x="23" y="19"/>
                  </a:lnTo>
                  <a:lnTo>
                    <a:pt x="24" y="20"/>
                  </a:lnTo>
                  <a:lnTo>
                    <a:pt x="34" y="30"/>
                  </a:lnTo>
                  <a:close/>
                  <a:moveTo>
                    <a:pt x="34" y="99"/>
                  </a:moveTo>
                  <a:lnTo>
                    <a:pt x="34" y="107"/>
                  </a:lnTo>
                  <a:lnTo>
                    <a:pt x="24" y="116"/>
                  </a:lnTo>
                  <a:lnTo>
                    <a:pt x="23" y="118"/>
                  </a:lnTo>
                  <a:lnTo>
                    <a:pt x="20" y="116"/>
                  </a:lnTo>
                  <a:lnTo>
                    <a:pt x="19" y="115"/>
                  </a:lnTo>
                  <a:lnTo>
                    <a:pt x="20" y="112"/>
                  </a:lnTo>
                  <a:lnTo>
                    <a:pt x="31" y="100"/>
                  </a:lnTo>
                  <a:lnTo>
                    <a:pt x="34" y="99"/>
                  </a:lnTo>
                  <a:close/>
                  <a:moveTo>
                    <a:pt x="4" y="65"/>
                  </a:moveTo>
                  <a:lnTo>
                    <a:pt x="4" y="65"/>
                  </a:lnTo>
                  <a:lnTo>
                    <a:pt x="20" y="65"/>
                  </a:lnTo>
                  <a:lnTo>
                    <a:pt x="23" y="66"/>
                  </a:lnTo>
                  <a:lnTo>
                    <a:pt x="24" y="69"/>
                  </a:lnTo>
                  <a:lnTo>
                    <a:pt x="23" y="72"/>
                  </a:lnTo>
                  <a:lnTo>
                    <a:pt x="20" y="72"/>
                  </a:lnTo>
                  <a:lnTo>
                    <a:pt x="4" y="72"/>
                  </a:lnTo>
                  <a:lnTo>
                    <a:pt x="1" y="72"/>
                  </a:lnTo>
                  <a:lnTo>
                    <a:pt x="0" y="69"/>
                  </a:lnTo>
                  <a:lnTo>
                    <a:pt x="1" y="66"/>
                  </a:lnTo>
                  <a:lnTo>
                    <a:pt x="4" y="65"/>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grpSp>
      <p:sp>
        <p:nvSpPr>
          <p:cNvPr id="332" name="iŝḻíḋê"/>
          <p:cNvSpPr txBox="1"/>
          <p:nvPr/>
        </p:nvSpPr>
        <p:spPr>
          <a:xfrm>
            <a:off x="3049907" y="556260"/>
            <a:ext cx="5770245" cy="1224280"/>
          </a:xfrm>
          <a:prstGeom prst="rect">
            <a:avLst/>
          </a:prstGeom>
          <a:noFill/>
        </p:spPr>
        <p:txBody>
          <a:bodyPr wrap="square" lIns="89996" tIns="46798" rIns="89996" bIns="46798" rtlCol="0">
            <a:normAutofit fontScale="95000"/>
          </a:bodyPr>
          <a:lstStyle/>
          <a:p>
            <a:pPr>
              <a:lnSpc>
                <a:spcPct val="200000"/>
              </a:lnSpc>
            </a:pPr>
            <a:r>
              <a:rPr lang="zh-CN" altLang="en-US" sz="2200" b="1" dirty="0">
                <a:solidFill>
                  <a:prstClr val="black"/>
                </a:solidFill>
              </a:rPr>
              <a:t>句</a:t>
            </a:r>
            <a:r>
              <a:rPr lang="zh-CN" altLang="en-US" sz="2200" b="1" dirty="0">
                <a:solidFill>
                  <a:prstClr val="black"/>
                </a:solidFill>
              </a:rPr>
              <a:t>子级正交基软聚类倒排检测算法</a:t>
            </a:r>
            <a:endParaRPr lang="en-US" altLang="zh-CN" sz="2400" b="1" dirty="0">
              <a:solidFill>
                <a:prstClr val="black"/>
              </a:solidFill>
            </a:endParaRPr>
          </a:p>
        </p:txBody>
      </p:sp>
      <p:grpSp>
        <p:nvGrpSpPr>
          <p:cNvPr id="333" name="iṧḻîḋe"/>
          <p:cNvGrpSpPr/>
          <p:nvPr/>
        </p:nvGrpSpPr>
        <p:grpSpPr>
          <a:xfrm>
            <a:off x="3182622" y="1571629"/>
            <a:ext cx="5190490" cy="1550669"/>
            <a:chOff x="4277634" y="2854058"/>
            <a:chExt cx="6667765" cy="1550562"/>
          </a:xfrm>
        </p:grpSpPr>
        <p:sp>
          <p:nvSpPr>
            <p:cNvPr id="334" name="ïṣliḑè"/>
            <p:cNvSpPr/>
            <p:nvPr/>
          </p:nvSpPr>
          <p:spPr bwMode="auto">
            <a:xfrm>
              <a:off x="4482382" y="3252175"/>
              <a:ext cx="6463017" cy="115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42" indent="-171442">
                <a:lnSpc>
                  <a:spcPct val="160000"/>
                </a:lnSpc>
                <a:buFont typeface="Arial" panose="020B0604020202020204" pitchFamily="34" charset="0"/>
                <a:buChar char="•"/>
              </a:pPr>
              <a:r>
                <a:rPr lang="zh-CN" altLang="en-US" sz="1400" dirty="0">
                  <a:solidFill>
                    <a:prstClr val="black"/>
                  </a:solidFill>
                </a:rPr>
                <a:t>能够识别出较长句子抄袭、长短句混合抄袭、基于词组抄袭、连续多个小短句抄</a:t>
              </a:r>
              <a:r>
                <a:rPr lang="zh-CN" altLang="en-US" sz="1400" dirty="0">
                  <a:solidFill>
                    <a:prstClr val="black"/>
                  </a:solidFill>
                </a:rPr>
                <a:t>袭</a:t>
              </a:r>
              <a:endParaRPr lang="en-US" altLang="zh-CN" sz="1400" dirty="0">
                <a:solidFill>
                  <a:prstClr val="black"/>
                </a:solidFill>
              </a:endParaRPr>
            </a:p>
          </p:txBody>
        </p:sp>
        <p:sp>
          <p:nvSpPr>
            <p:cNvPr id="335" name="íṡḷiḍé"/>
            <p:cNvSpPr txBox="1"/>
            <p:nvPr/>
          </p:nvSpPr>
          <p:spPr bwMode="auto">
            <a:xfrm>
              <a:off x="4277634" y="2854058"/>
              <a:ext cx="6100834"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spcBef>
                  <a:spcPct val="0"/>
                </a:spcBef>
              </a:pPr>
              <a:r>
                <a:rPr lang="zh-CN" altLang="en-US" b="1" dirty="0">
                  <a:solidFill>
                    <a:srgbClr val="B0309E"/>
                  </a:solidFill>
                </a:rPr>
                <a:t>算法优点</a:t>
              </a:r>
            </a:p>
          </p:txBody>
        </p:sp>
      </p:grpSp>
      <p:grpSp>
        <p:nvGrpSpPr>
          <p:cNvPr id="336" name="íšľiḑé"/>
          <p:cNvGrpSpPr/>
          <p:nvPr/>
        </p:nvGrpSpPr>
        <p:grpSpPr>
          <a:xfrm>
            <a:off x="3182620" y="3242945"/>
            <a:ext cx="5730240" cy="1731645"/>
            <a:chOff x="3693794" y="3291775"/>
            <a:chExt cx="6100834" cy="1731512"/>
          </a:xfrm>
        </p:grpSpPr>
        <p:sp>
          <p:nvSpPr>
            <p:cNvPr id="337" name="îṡḻíḋê"/>
            <p:cNvSpPr/>
            <p:nvPr/>
          </p:nvSpPr>
          <p:spPr bwMode="auto">
            <a:xfrm>
              <a:off x="3846823" y="3646713"/>
              <a:ext cx="5279177" cy="137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42" indent="-171442">
                <a:lnSpc>
                  <a:spcPct val="160000"/>
                </a:lnSpc>
                <a:buFont typeface="Arial" panose="020B0604020202020204" pitchFamily="34" charset="0"/>
                <a:buChar char="•"/>
              </a:pPr>
              <a:r>
                <a:rPr lang="zh-CN" altLang="en-US" sz="1400" dirty="0">
                  <a:solidFill>
                    <a:prstClr val="black"/>
                  </a:solidFill>
                </a:rPr>
                <a:t>实现高质量文本清洁</a:t>
              </a:r>
              <a:endParaRPr lang="en-US" altLang="zh-CN" sz="1400" dirty="0">
                <a:solidFill>
                  <a:prstClr val="black"/>
                </a:solidFill>
              </a:endParaRPr>
            </a:p>
            <a:p>
              <a:pPr marL="171442" indent="-171442">
                <a:lnSpc>
                  <a:spcPct val="160000"/>
                </a:lnSpc>
                <a:buFont typeface="Arial" panose="020B0604020202020204" pitchFamily="34" charset="0"/>
                <a:buChar char="•"/>
              </a:pPr>
              <a:r>
                <a:rPr lang="zh-CN" altLang="en-US" sz="1400" dirty="0">
                  <a:solidFill>
                    <a:prstClr val="black"/>
                  </a:solidFill>
                </a:rPr>
                <a:t>实现更高查全率、查准率</a:t>
              </a:r>
              <a:endParaRPr lang="en-US" altLang="zh-CN" sz="1400" dirty="0">
                <a:solidFill>
                  <a:prstClr val="black"/>
                </a:solidFill>
              </a:endParaRPr>
            </a:p>
            <a:p>
              <a:pPr marL="171442" indent="-171442">
                <a:lnSpc>
                  <a:spcPct val="160000"/>
                </a:lnSpc>
                <a:buFont typeface="Arial" panose="020B0604020202020204" pitchFamily="34" charset="0"/>
                <a:buChar char="•"/>
              </a:pPr>
              <a:r>
                <a:rPr lang="zh-CN" altLang="en-US" sz="1400" dirty="0">
                  <a:solidFill>
                    <a:prstClr val="black"/>
                  </a:solidFill>
                </a:rPr>
                <a:t>实现对相似片段的高精确定位</a:t>
              </a:r>
              <a:endParaRPr lang="en-US" altLang="zh-CN" sz="1400" dirty="0">
                <a:solidFill>
                  <a:prstClr val="black"/>
                </a:solidFill>
              </a:endParaRPr>
            </a:p>
            <a:p>
              <a:pPr marL="171442" indent="-171442">
                <a:lnSpc>
                  <a:spcPct val="160000"/>
                </a:lnSpc>
                <a:buFont typeface="Arial" panose="020B0604020202020204" pitchFamily="34" charset="0"/>
                <a:buChar char="•"/>
              </a:pPr>
              <a:r>
                <a:rPr lang="zh-CN" altLang="en-US" sz="1400" dirty="0">
                  <a:solidFill>
                    <a:prstClr val="black"/>
                  </a:solidFill>
                </a:rPr>
                <a:t>实现当前比对数据量级下每万字</a:t>
              </a:r>
              <a:r>
                <a:rPr lang="en-US" altLang="zh-CN" sz="1400" dirty="0">
                  <a:solidFill>
                    <a:prstClr val="black"/>
                  </a:solidFill>
                </a:rPr>
                <a:t>5</a:t>
              </a:r>
              <a:r>
                <a:rPr lang="zh-CN" altLang="en-US" sz="1400" dirty="0">
                  <a:solidFill>
                    <a:prstClr val="black"/>
                  </a:solidFill>
                </a:rPr>
                <a:t>秒的检测速度</a:t>
              </a:r>
              <a:endParaRPr lang="en-US" altLang="zh-CN" sz="1400" dirty="0">
                <a:solidFill>
                  <a:prstClr val="black"/>
                </a:solidFill>
              </a:endParaRPr>
            </a:p>
          </p:txBody>
        </p:sp>
        <p:sp>
          <p:nvSpPr>
            <p:cNvPr id="338" name="ïṣ1idê"/>
            <p:cNvSpPr txBox="1"/>
            <p:nvPr/>
          </p:nvSpPr>
          <p:spPr bwMode="auto">
            <a:xfrm>
              <a:off x="3693794" y="3291775"/>
              <a:ext cx="6100834"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spcBef>
                  <a:spcPct val="0"/>
                </a:spcBef>
              </a:pPr>
              <a:r>
                <a:rPr lang="zh-CN" altLang="en-US" b="1" dirty="0">
                  <a:solidFill>
                    <a:srgbClr val="173F7E"/>
                  </a:solidFill>
                </a:rPr>
                <a:t>算法性能</a:t>
              </a:r>
              <a:endParaRPr lang="en-US" altLang="zh-CN" b="1" dirty="0">
                <a:solidFill>
                  <a:srgbClr val="173F7E"/>
                </a:solidFill>
              </a:endParaRPr>
            </a:p>
          </p:txBody>
        </p:sp>
      </p:grpSp>
    </p:spTree>
    <p:extLst>
      <p:ext uri="{BB962C8B-B14F-4D97-AF65-F5344CB8AC3E}">
        <p14:creationId xmlns:p14="http://schemas.microsoft.com/office/powerpoint/2010/main" val="396223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1"/>
            <a:ext cx="9144000" cy="5126348"/>
          </a:xfrm>
          <a:prstGeom prst="rect">
            <a:avLst/>
          </a:prstGeom>
        </p:spPr>
      </p:pic>
      <p:pic>
        <p:nvPicPr>
          <p:cNvPr id="3" name="图片 2"/>
          <p:cNvPicPr>
            <a:picLocks noChangeAspect="1"/>
          </p:cNvPicPr>
          <p:nvPr/>
        </p:nvPicPr>
        <p:blipFill>
          <a:blip r:embed="rId4"/>
          <a:stretch>
            <a:fillRect/>
          </a:stretch>
        </p:blipFill>
        <p:spPr>
          <a:xfrm>
            <a:off x="1" y="0"/>
            <a:ext cx="6464300" cy="355600"/>
          </a:xfrm>
          <a:prstGeom prst="rect">
            <a:avLst/>
          </a:prstGeom>
        </p:spPr>
      </p:pic>
      <p:pic>
        <p:nvPicPr>
          <p:cNvPr id="4" name="图片 3"/>
          <p:cNvPicPr>
            <a:picLocks noChangeAspect="1"/>
          </p:cNvPicPr>
          <p:nvPr/>
        </p:nvPicPr>
        <p:blipFill>
          <a:blip r:embed="rId5"/>
          <a:stretch>
            <a:fillRect/>
          </a:stretch>
        </p:blipFill>
        <p:spPr>
          <a:xfrm>
            <a:off x="6400800" y="0"/>
            <a:ext cx="2743200" cy="355600"/>
          </a:xfrm>
          <a:prstGeom prst="rect">
            <a:avLst/>
          </a:prstGeom>
        </p:spPr>
      </p:pic>
      <p:pic>
        <p:nvPicPr>
          <p:cNvPr id="5" name="图片 4"/>
          <p:cNvPicPr>
            <a:picLocks noChangeAspect="1"/>
          </p:cNvPicPr>
          <p:nvPr/>
        </p:nvPicPr>
        <p:blipFill>
          <a:blip r:embed="rId6"/>
          <a:stretch>
            <a:fillRect/>
          </a:stretch>
        </p:blipFill>
        <p:spPr>
          <a:xfrm>
            <a:off x="7855149" y="72056"/>
            <a:ext cx="965200" cy="228600"/>
          </a:xfrm>
          <a:prstGeom prst="rect">
            <a:avLst/>
          </a:prstGeom>
        </p:spPr>
      </p:pic>
      <p:pic>
        <p:nvPicPr>
          <p:cNvPr id="7" name="图片 6"/>
          <p:cNvPicPr>
            <a:picLocks noChangeAspect="1"/>
          </p:cNvPicPr>
          <p:nvPr/>
        </p:nvPicPr>
        <p:blipFill>
          <a:blip r:embed="rId7"/>
          <a:stretch>
            <a:fillRect/>
          </a:stretch>
        </p:blipFill>
        <p:spPr>
          <a:xfrm>
            <a:off x="676267" y="355600"/>
            <a:ext cx="901700" cy="63500"/>
          </a:xfrm>
          <a:prstGeom prst="rect">
            <a:avLst/>
          </a:prstGeom>
        </p:spPr>
      </p:pic>
      <p:sp>
        <p:nvSpPr>
          <p:cNvPr id="6" name="文本框 5"/>
          <p:cNvSpPr txBox="1"/>
          <p:nvPr/>
        </p:nvSpPr>
        <p:spPr>
          <a:xfrm>
            <a:off x="570287" y="11916"/>
            <a:ext cx="1842247" cy="338554"/>
          </a:xfrm>
          <a:prstGeom prst="rect">
            <a:avLst/>
          </a:prstGeom>
          <a:noFill/>
        </p:spPr>
        <p:txBody>
          <a:bodyPr wrap="square" lIns="91436" tIns="45718" rIns="91436" bIns="45718" rtlCol="0">
            <a:spAutoFit/>
          </a:bodyPr>
          <a:lstStyle/>
          <a:p>
            <a:r>
              <a:rPr lang="zh-CN" altLang="en-US" sz="1600" b="1" dirty="0">
                <a:solidFill>
                  <a:prstClr val="white"/>
                </a:solidFill>
                <a:latin typeface="微软雅黑" panose="020B0503020204020204" charset="-122"/>
                <a:ea typeface="微软雅黑" panose="020B0503020204020204" charset="-122"/>
              </a:rPr>
              <a:t>产品一览</a:t>
            </a:r>
          </a:p>
        </p:txBody>
      </p:sp>
      <p:pic>
        <p:nvPicPr>
          <p:cNvPr id="9" name="图片 8"/>
          <p:cNvPicPr>
            <a:picLocks noChangeAspect="1"/>
          </p:cNvPicPr>
          <p:nvPr/>
        </p:nvPicPr>
        <p:blipFill>
          <a:blip r:embed="rId8"/>
          <a:stretch>
            <a:fillRect/>
          </a:stretch>
        </p:blipFill>
        <p:spPr>
          <a:xfrm>
            <a:off x="1115800" y="419068"/>
            <a:ext cx="6913381" cy="4599673"/>
          </a:xfrm>
          <a:prstGeom prst="rect">
            <a:avLst/>
          </a:prstGeom>
          <a:ln>
            <a:noFill/>
          </a:ln>
          <a:effectLst>
            <a:outerShdw blurRad="292100" dist="139700" dir="2700000" algn="tl" rotWithShape="0">
              <a:srgbClr val="333333">
                <a:alpha val="65000"/>
              </a:srgbClr>
            </a:outerShdw>
          </a:effectLst>
        </p:spPr>
      </p:pic>
      <p:pic>
        <p:nvPicPr>
          <p:cNvPr id="11" name="图片 10"/>
          <p:cNvPicPr>
            <a:picLocks noChangeAspect="1"/>
          </p:cNvPicPr>
          <p:nvPr/>
        </p:nvPicPr>
        <p:blipFill>
          <a:blip r:embed="rId9"/>
          <a:stretch>
            <a:fillRect/>
          </a:stretch>
        </p:blipFill>
        <p:spPr>
          <a:xfrm>
            <a:off x="1019227" y="419173"/>
            <a:ext cx="7105549" cy="4500757"/>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a:blip r:embed="rId10"/>
          <a:stretch>
            <a:fillRect/>
          </a:stretch>
        </p:blipFill>
        <p:spPr>
          <a:xfrm>
            <a:off x="485417" y="884220"/>
            <a:ext cx="8172990" cy="3434530"/>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11"/>
          <a:stretch>
            <a:fillRect/>
          </a:stretch>
        </p:blipFill>
        <p:spPr>
          <a:xfrm>
            <a:off x="1343765" y="419108"/>
            <a:ext cx="6456147" cy="4287285"/>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4630" y="470535"/>
            <a:ext cx="8716010" cy="4497070"/>
          </a:xfrm>
          <a:prstGeom prst="rect">
            <a:avLst/>
          </a:prstGeom>
        </p:spPr>
      </p:pic>
    </p:spTree>
    <p:extLst>
      <p:ext uri="{BB962C8B-B14F-4D97-AF65-F5344CB8AC3E}">
        <p14:creationId xmlns:p14="http://schemas.microsoft.com/office/powerpoint/2010/main" val="403499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2"/>
                                        </p:tgtEl>
                                        <p:attrNameLst>
                                          <p:attrName>style.visibility</p:attrName>
                                        </p:attrNameLst>
                                      </p:cBhvr>
                                      <p:to>
                                        <p:strVal val="hidden"/>
                                      </p:to>
                                    </p:set>
                                  </p:childTnLst>
                                </p:cTn>
                              </p:par>
                            </p:childTnLst>
                          </p:cTn>
                        </p:par>
                        <p:par>
                          <p:cTn id="28" fill="hold">
                            <p:stCondLst>
                              <p:cond delay="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3"/>
                                        </p:tgtEl>
                                        <p:attrNameLst>
                                          <p:attrName>style.visibility</p:attrName>
                                        </p:attrNameLst>
                                      </p:cBhvr>
                                      <p:to>
                                        <p:strVal val="hidden"/>
                                      </p:to>
                                    </p:set>
                                  </p:childTnLst>
                                </p:cTn>
                              </p:par>
                            </p:childTnLst>
                          </p:cTn>
                        </p:par>
                        <p:par>
                          <p:cTn id="36" fill="hold">
                            <p:stCondLst>
                              <p:cond delay="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0" y="1"/>
            <a:ext cx="2603500" cy="482600"/>
          </a:xfrm>
          <a:prstGeom prst="rect">
            <a:avLst/>
          </a:prstGeom>
        </p:spPr>
      </p:pic>
      <p:pic>
        <p:nvPicPr>
          <p:cNvPr id="4" name="图片 3"/>
          <p:cNvPicPr>
            <a:picLocks noChangeAspect="1"/>
          </p:cNvPicPr>
          <p:nvPr/>
        </p:nvPicPr>
        <p:blipFill>
          <a:blip r:embed="rId4"/>
          <a:stretch>
            <a:fillRect/>
          </a:stretch>
        </p:blipFill>
        <p:spPr>
          <a:xfrm>
            <a:off x="2235201" y="0"/>
            <a:ext cx="6908800" cy="495300"/>
          </a:xfrm>
          <a:prstGeom prst="rect">
            <a:avLst/>
          </a:prstGeom>
        </p:spPr>
      </p:pic>
      <p:pic>
        <p:nvPicPr>
          <p:cNvPr id="5" name="图片 4"/>
          <p:cNvPicPr>
            <a:picLocks noChangeAspect="1"/>
          </p:cNvPicPr>
          <p:nvPr/>
        </p:nvPicPr>
        <p:blipFill>
          <a:blip r:embed="rId5"/>
          <a:stretch>
            <a:fillRect/>
          </a:stretch>
        </p:blipFill>
        <p:spPr>
          <a:xfrm>
            <a:off x="7855149" y="133057"/>
            <a:ext cx="965200" cy="228600"/>
          </a:xfrm>
          <a:prstGeom prst="rect">
            <a:avLst/>
          </a:prstGeom>
        </p:spPr>
      </p:pic>
      <p:pic>
        <p:nvPicPr>
          <p:cNvPr id="8" name="图片 7"/>
          <p:cNvPicPr>
            <a:picLocks noChangeAspect="1"/>
          </p:cNvPicPr>
          <p:nvPr/>
        </p:nvPicPr>
        <p:blipFill>
          <a:blip r:embed="rId6"/>
          <a:stretch>
            <a:fillRect/>
          </a:stretch>
        </p:blipFill>
        <p:spPr>
          <a:xfrm>
            <a:off x="665802" y="544527"/>
            <a:ext cx="1955800" cy="736600"/>
          </a:xfrm>
          <a:prstGeom prst="rect">
            <a:avLst/>
          </a:prstGeom>
        </p:spPr>
      </p:pic>
      <p:pic>
        <p:nvPicPr>
          <p:cNvPr id="9" name="图片 8"/>
          <p:cNvPicPr>
            <a:picLocks noChangeAspect="1"/>
          </p:cNvPicPr>
          <p:nvPr/>
        </p:nvPicPr>
        <p:blipFill>
          <a:blip r:embed="rId7"/>
          <a:stretch>
            <a:fillRect/>
          </a:stretch>
        </p:blipFill>
        <p:spPr>
          <a:xfrm>
            <a:off x="0" y="4567892"/>
            <a:ext cx="9144000" cy="266700"/>
          </a:xfrm>
          <a:prstGeom prst="rect">
            <a:avLst/>
          </a:prstGeom>
        </p:spPr>
      </p:pic>
      <p:sp>
        <p:nvSpPr>
          <p:cNvPr id="7" name="文本框 6"/>
          <p:cNvSpPr txBox="1"/>
          <p:nvPr/>
        </p:nvSpPr>
        <p:spPr>
          <a:xfrm>
            <a:off x="2822958" y="4545707"/>
            <a:ext cx="3498089" cy="311621"/>
          </a:xfrm>
          <a:prstGeom prst="rect">
            <a:avLst/>
          </a:prstGeom>
          <a:noFill/>
        </p:spPr>
        <p:txBody>
          <a:bodyPr wrap="square" lIns="91436" tIns="45718" rIns="91436" bIns="45718" rtlCol="0">
            <a:spAutoFit/>
          </a:bodyPr>
          <a:lstStyle/>
          <a:p>
            <a:pPr algn="ctr"/>
            <a:r>
              <a:rPr lang="en-US" altLang="zh-CN" sz="1400" b="1" dirty="0">
                <a:solidFill>
                  <a:srgbClr val="FFFFFF"/>
                </a:solidFill>
                <a:latin typeface="微软雅黑" panose="020B0503020204020204" pitchFamily="34" charset="-122"/>
                <a:ea typeface="微软雅黑" panose="020B0503020204020204" pitchFamily="34" charset="-122"/>
                <a:cs typeface="黑体" panose="02010609060101010101" charset="-122"/>
              </a:rPr>
              <a:t>http://www.wanfangdata.com.cn</a:t>
            </a:r>
            <a:endParaRPr lang="zh-CN" altLang="en-US" sz="1400" b="1" dirty="0">
              <a:solidFill>
                <a:srgbClr val="FFFFFF"/>
              </a:solidFill>
              <a:latin typeface="微软雅黑" panose="020B0503020204020204" pitchFamily="34" charset="-122"/>
              <a:ea typeface="微软雅黑" panose="020B0503020204020204" pitchFamily="34" charset="-122"/>
              <a:cs typeface="黑体" panose="02010609060101010101" charset="-122"/>
            </a:endParaRPr>
          </a:p>
        </p:txBody>
      </p:sp>
      <p:sp>
        <p:nvSpPr>
          <p:cNvPr id="2" name="Content Placeholder 2"/>
          <p:cNvSpPr>
            <a:spLocks noGrp="1"/>
          </p:cNvSpPr>
          <p:nvPr>
            <p:ph idx="1"/>
          </p:nvPr>
        </p:nvSpPr>
        <p:spPr>
          <a:xfrm>
            <a:off x="403227" y="1829177"/>
            <a:ext cx="8337550" cy="3023235"/>
          </a:xfrm>
        </p:spPr>
        <p:txBody>
          <a:bodyPr>
            <a:noAutofit/>
          </a:bodyPr>
          <a:lstStyle/>
          <a:p>
            <a:pPr marL="342884" lvl="1" indent="-342884" algn="l" defTabSz="1007695">
              <a:lnSpc>
                <a:spcPct val="150000"/>
              </a:lnSpc>
              <a:spcBef>
                <a:spcPts val="200"/>
              </a:spcBef>
              <a:spcAft>
                <a:spcPts val="600"/>
              </a:spcAft>
              <a:buClr>
                <a:schemeClr val="tx1"/>
              </a:buClr>
              <a:buFont typeface="Arial" panose="020B0604020202020204" pitchFamily="34" charset="0"/>
              <a:buChar char="•"/>
              <a:defRPr/>
            </a:pPr>
            <a:r>
              <a:rPr lang="zh-CN" altLang="zh-CN" sz="1800" b="1" dirty="0">
                <a:solidFill>
                  <a:schemeClr val="tx1">
                    <a:lumMod val="85000"/>
                    <a:lumOff val="15000"/>
                  </a:schemeClr>
                </a:solidFill>
                <a:latin typeface="楷体" panose="02010609060101010101" pitchFamily="49" charset="-122"/>
                <a:ea typeface="楷体" panose="02010609060101010101" pitchFamily="49" charset="-122"/>
              </a:rPr>
              <a:t>定位</a:t>
            </a:r>
            <a:r>
              <a:rPr lang="zh-CN" altLang="zh-CN" sz="1800" b="1" dirty="0">
                <a:solidFill>
                  <a:schemeClr val="tx1">
                    <a:lumMod val="85000"/>
                    <a:lumOff val="15000"/>
                  </a:schemeClr>
                </a:solidFill>
                <a:latin typeface="楷体" panose="02010609060101010101" pitchFamily="49" charset="-122"/>
                <a:ea typeface="楷体" panose="02010609060101010101" pitchFamily="49" charset="-122"/>
              </a:rPr>
              <a:t>：融合、开放</a:t>
            </a:r>
            <a:r>
              <a:rPr lang="zh-CN" altLang="zh-CN" sz="1800" b="1" dirty="0">
                <a:solidFill>
                  <a:schemeClr val="tx1">
                    <a:lumMod val="85000"/>
                    <a:lumOff val="15000"/>
                  </a:schemeClr>
                </a:solidFill>
                <a:latin typeface="楷体" panose="02010609060101010101" pitchFamily="49" charset="-122"/>
                <a:ea typeface="楷体" panose="02010609060101010101" pitchFamily="49" charset="-122"/>
              </a:rPr>
              <a:t>、</a:t>
            </a:r>
            <a:r>
              <a:rPr lang="zh-CN" altLang="en-US" sz="1800" b="1" dirty="0">
                <a:solidFill>
                  <a:schemeClr val="tx1">
                    <a:lumMod val="85000"/>
                    <a:lumOff val="15000"/>
                  </a:schemeClr>
                </a:solidFill>
                <a:latin typeface="楷体" panose="02010609060101010101" pitchFamily="49" charset="-122"/>
                <a:ea typeface="楷体" panose="02010609060101010101" pitchFamily="49" charset="-122"/>
              </a:rPr>
              <a:t>触达</a:t>
            </a:r>
            <a:r>
              <a:rPr lang="zh-CN" altLang="zh-CN" sz="1800" b="1" dirty="0">
                <a:solidFill>
                  <a:schemeClr val="tx1">
                    <a:lumMod val="85000"/>
                    <a:lumOff val="15000"/>
                  </a:schemeClr>
                </a:solidFill>
                <a:latin typeface="楷体" panose="02010609060101010101" pitchFamily="49" charset="-122"/>
                <a:ea typeface="楷体" panose="02010609060101010101" pitchFamily="49" charset="-122"/>
              </a:rPr>
              <a:t>、</a:t>
            </a:r>
            <a:r>
              <a:rPr lang="zh-CN" altLang="en-US" sz="1800" b="1" dirty="0">
                <a:solidFill>
                  <a:schemeClr val="tx1">
                    <a:lumMod val="85000"/>
                    <a:lumOff val="15000"/>
                  </a:schemeClr>
                </a:solidFill>
                <a:latin typeface="楷体" panose="02010609060101010101" pitchFamily="49" charset="-122"/>
                <a:ea typeface="楷体" panose="02010609060101010101" pitchFamily="49" charset="-122"/>
              </a:rPr>
              <a:t>智能</a:t>
            </a:r>
            <a:endParaRPr lang="zh-CN" altLang="zh-CN" sz="1800" b="1" dirty="0">
              <a:solidFill>
                <a:schemeClr val="tx1">
                  <a:lumMod val="85000"/>
                  <a:lumOff val="15000"/>
                </a:schemeClr>
              </a:solidFill>
              <a:latin typeface="楷体" panose="02010609060101010101" pitchFamily="49" charset="-122"/>
              <a:ea typeface="楷体" panose="02010609060101010101" pitchFamily="49" charset="-122"/>
            </a:endParaRPr>
          </a:p>
          <a:p>
            <a:pPr marL="342884" lvl="1" indent="-342884" algn="l" defTabSz="1007695">
              <a:lnSpc>
                <a:spcPct val="150000"/>
              </a:lnSpc>
              <a:spcBef>
                <a:spcPts val="200"/>
              </a:spcBef>
              <a:spcAft>
                <a:spcPts val="600"/>
              </a:spcAft>
              <a:buClr>
                <a:schemeClr val="tx1"/>
              </a:buClr>
              <a:buFont typeface="Arial" panose="020B0604020202020204" pitchFamily="34" charset="0"/>
              <a:buChar char="•"/>
              <a:defRPr/>
            </a:pPr>
            <a:r>
              <a:rPr lang="zh-CN" altLang="en-US" sz="1800" b="1" dirty="0">
                <a:solidFill>
                  <a:schemeClr val="tx1">
                    <a:lumMod val="85000"/>
                    <a:lumOff val="15000"/>
                  </a:schemeClr>
                </a:solidFill>
                <a:latin typeface="楷体" panose="02010609060101010101" pitchFamily="49" charset="-122"/>
                <a:ea typeface="楷体" panose="02010609060101010101" pitchFamily="49" charset="-122"/>
              </a:rPr>
              <a:t>面向</a:t>
            </a:r>
            <a:r>
              <a:rPr lang="zh-CN" altLang="zh-CN" sz="1800" b="1" dirty="0">
                <a:solidFill>
                  <a:schemeClr val="tx1">
                    <a:lumMod val="85000"/>
                    <a:lumOff val="15000"/>
                  </a:schemeClr>
                </a:solidFill>
                <a:latin typeface="楷体" panose="02010609060101010101" pitchFamily="49" charset="-122"/>
                <a:ea typeface="楷体" panose="02010609060101010101" pitchFamily="49" charset="-122"/>
              </a:rPr>
              <a:t>：</a:t>
            </a:r>
            <a:r>
              <a:rPr lang="zh-CN" altLang="en-US" sz="1800" b="1" dirty="0">
                <a:solidFill>
                  <a:schemeClr val="tx1">
                    <a:lumMod val="85000"/>
                    <a:lumOff val="15000"/>
                  </a:schemeClr>
                </a:solidFill>
                <a:latin typeface="楷体" panose="02010609060101010101" pitchFamily="49" charset="-122"/>
                <a:ea typeface="楷体" panose="02010609060101010101" pitchFamily="49" charset="-122"/>
              </a:rPr>
              <a:t>高校</a:t>
            </a:r>
            <a:r>
              <a:rPr lang="zh-CN" altLang="zh-CN" sz="1800" b="1" dirty="0">
                <a:solidFill>
                  <a:schemeClr val="tx1">
                    <a:lumMod val="85000"/>
                    <a:lumOff val="15000"/>
                  </a:schemeClr>
                </a:solidFill>
                <a:latin typeface="楷体" panose="02010609060101010101" pitchFamily="49" charset="-122"/>
                <a:ea typeface="楷体" panose="02010609060101010101" pitchFamily="49" charset="-122"/>
              </a:rPr>
              <a:t>文献保障、双一流学科建设、本科教育改革</a:t>
            </a:r>
          </a:p>
          <a:p>
            <a:pPr marL="342884" lvl="1" indent="-342884" algn="l" defTabSz="1007695">
              <a:lnSpc>
                <a:spcPct val="150000"/>
              </a:lnSpc>
              <a:spcBef>
                <a:spcPts val="200"/>
              </a:spcBef>
              <a:spcAft>
                <a:spcPts val="600"/>
              </a:spcAft>
              <a:buClr>
                <a:schemeClr val="tx1"/>
              </a:buClr>
              <a:buFont typeface="Arial" panose="020B0604020202020204" pitchFamily="34" charset="0"/>
              <a:buChar char="•"/>
              <a:defRPr/>
            </a:pPr>
            <a:r>
              <a:rPr lang="zh-CN" altLang="zh-CN" sz="1800" b="1" dirty="0">
                <a:solidFill>
                  <a:schemeClr val="tx1">
                    <a:lumMod val="85000"/>
                    <a:lumOff val="15000"/>
                  </a:schemeClr>
                </a:solidFill>
                <a:latin typeface="楷体" panose="02010609060101010101" pitchFamily="49" charset="-122"/>
                <a:ea typeface="楷体" panose="02010609060101010101" pitchFamily="49" charset="-122"/>
              </a:rPr>
              <a:t>路线：夯实基础、创新拓展</a:t>
            </a:r>
            <a:r>
              <a:rPr lang="zh-CN" altLang="zh-CN" sz="1800" b="1" dirty="0">
                <a:solidFill>
                  <a:schemeClr val="tx1">
                    <a:lumMod val="85000"/>
                    <a:lumOff val="15000"/>
                  </a:schemeClr>
                </a:solidFill>
                <a:latin typeface="楷体" panose="02010609060101010101" pitchFamily="49" charset="-122"/>
                <a:ea typeface="楷体" panose="02010609060101010101" pitchFamily="49" charset="-122"/>
              </a:rPr>
              <a:t>。</a:t>
            </a:r>
            <a:endParaRPr lang="zh-CN" altLang="zh-CN" sz="1800" dirty="0">
              <a:solidFill>
                <a:schemeClr val="tx1">
                  <a:lumMod val="85000"/>
                  <a:lumOff val="15000"/>
                </a:schemeClr>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0" y="1"/>
            <a:ext cx="2603500" cy="482600"/>
          </a:xfrm>
          <a:prstGeom prst="rect">
            <a:avLst/>
          </a:prstGeom>
        </p:spPr>
      </p:pic>
      <p:pic>
        <p:nvPicPr>
          <p:cNvPr id="4" name="图片 3"/>
          <p:cNvPicPr>
            <a:picLocks noChangeAspect="1"/>
          </p:cNvPicPr>
          <p:nvPr/>
        </p:nvPicPr>
        <p:blipFill>
          <a:blip r:embed="rId4"/>
          <a:stretch>
            <a:fillRect/>
          </a:stretch>
        </p:blipFill>
        <p:spPr>
          <a:xfrm>
            <a:off x="2235201" y="0"/>
            <a:ext cx="6908800" cy="495300"/>
          </a:xfrm>
          <a:prstGeom prst="rect">
            <a:avLst/>
          </a:prstGeom>
        </p:spPr>
      </p:pic>
      <p:pic>
        <p:nvPicPr>
          <p:cNvPr id="5" name="图片 4"/>
          <p:cNvPicPr>
            <a:picLocks noChangeAspect="1"/>
          </p:cNvPicPr>
          <p:nvPr/>
        </p:nvPicPr>
        <p:blipFill>
          <a:blip r:embed="rId5"/>
          <a:stretch>
            <a:fillRect/>
          </a:stretch>
        </p:blipFill>
        <p:spPr>
          <a:xfrm>
            <a:off x="7855149" y="133057"/>
            <a:ext cx="965200" cy="228600"/>
          </a:xfrm>
          <a:prstGeom prst="rect">
            <a:avLst/>
          </a:prstGeom>
        </p:spPr>
      </p:pic>
      <p:pic>
        <p:nvPicPr>
          <p:cNvPr id="8" name="图片 7"/>
          <p:cNvPicPr>
            <a:picLocks noChangeAspect="1"/>
          </p:cNvPicPr>
          <p:nvPr/>
        </p:nvPicPr>
        <p:blipFill>
          <a:blip r:embed="rId6"/>
          <a:stretch>
            <a:fillRect/>
          </a:stretch>
        </p:blipFill>
        <p:spPr>
          <a:xfrm>
            <a:off x="665802" y="544527"/>
            <a:ext cx="1955800" cy="736600"/>
          </a:xfrm>
          <a:prstGeom prst="rect">
            <a:avLst/>
          </a:prstGeom>
        </p:spPr>
      </p:pic>
      <p:pic>
        <p:nvPicPr>
          <p:cNvPr id="9" name="图片 8"/>
          <p:cNvPicPr>
            <a:picLocks noChangeAspect="1"/>
          </p:cNvPicPr>
          <p:nvPr/>
        </p:nvPicPr>
        <p:blipFill>
          <a:blip r:embed="rId7"/>
          <a:stretch>
            <a:fillRect/>
          </a:stretch>
        </p:blipFill>
        <p:spPr>
          <a:xfrm>
            <a:off x="0" y="4567892"/>
            <a:ext cx="9144000" cy="266700"/>
          </a:xfrm>
          <a:prstGeom prst="rect">
            <a:avLst/>
          </a:prstGeom>
        </p:spPr>
      </p:pic>
      <p:sp>
        <p:nvSpPr>
          <p:cNvPr id="12" name="文本框 11"/>
          <p:cNvSpPr txBox="1"/>
          <p:nvPr/>
        </p:nvSpPr>
        <p:spPr>
          <a:xfrm>
            <a:off x="3857773" y="2368778"/>
            <a:ext cx="3663656" cy="461665"/>
          </a:xfrm>
          <a:prstGeom prst="rect">
            <a:avLst/>
          </a:prstGeom>
          <a:noFill/>
        </p:spPr>
        <p:txBody>
          <a:bodyPr wrap="square" lIns="91436" tIns="45718" rIns="91436" bIns="45718" rtlCol="0">
            <a:spAutoFit/>
          </a:bodyPr>
          <a:lstStyle/>
          <a:p>
            <a:r>
              <a:rPr lang="zh-CN" altLang="en-US" sz="2400" b="1" dirty="0">
                <a:ea typeface="微软雅黑" panose="020B0503020204020204" pitchFamily="34" charset="-122"/>
              </a:rPr>
              <a:t>万方选题</a:t>
            </a:r>
            <a:endParaRPr lang="zh-CN" altLang="en-US" sz="2400" b="1" dirty="0">
              <a:ea typeface="微软雅黑" panose="020B0503020204020204" pitchFamily="34" charset="-122"/>
            </a:endParaRPr>
          </a:p>
        </p:txBody>
      </p:sp>
      <p:sp>
        <p:nvSpPr>
          <p:cNvPr id="7" name="文本框 6"/>
          <p:cNvSpPr txBox="1"/>
          <p:nvPr/>
        </p:nvSpPr>
        <p:spPr>
          <a:xfrm>
            <a:off x="2822958" y="4545707"/>
            <a:ext cx="3498089" cy="311621"/>
          </a:xfrm>
          <a:prstGeom prst="rect">
            <a:avLst/>
          </a:prstGeom>
          <a:noFill/>
        </p:spPr>
        <p:txBody>
          <a:bodyPr wrap="square" lIns="91436" tIns="45718" rIns="91436" bIns="45718" rtlCol="0">
            <a:spAutoFit/>
          </a:bodyPr>
          <a:lstStyle/>
          <a:p>
            <a:pPr algn="ctr"/>
            <a:r>
              <a:rPr lang="en-US" altLang="zh-CN" sz="1400" b="1" dirty="0">
                <a:solidFill>
                  <a:srgbClr val="FFFFFF"/>
                </a:solidFill>
                <a:latin typeface="微软雅黑" panose="020B0503020204020204" pitchFamily="34" charset="-122"/>
                <a:ea typeface="微软雅黑" panose="020B0503020204020204" pitchFamily="34" charset="-122"/>
                <a:cs typeface="黑体" panose="02010609060101010101" charset="-122"/>
              </a:rPr>
              <a:t>http://www.wanfangdata.com.cn</a:t>
            </a:r>
            <a:endParaRPr lang="zh-CN" altLang="en-US" sz="1400" b="1" dirty="0">
              <a:solidFill>
                <a:srgbClr val="FFFFFF"/>
              </a:solidFill>
              <a:latin typeface="微软雅黑" panose="020B0503020204020204" pitchFamily="34" charset="-122"/>
              <a:ea typeface="微软雅黑" panose="020B0503020204020204" pitchFamily="34" charset="-122"/>
              <a:cs typeface="黑体" panose="02010609060101010101" charset="-122"/>
            </a:endParaRPr>
          </a:p>
        </p:txBody>
      </p:sp>
      <p:sp>
        <p:nvSpPr>
          <p:cNvPr id="6" name="圆角矩形 5"/>
          <p:cNvSpPr/>
          <p:nvPr/>
        </p:nvSpPr>
        <p:spPr>
          <a:xfrm>
            <a:off x="3632202" y="1581417"/>
            <a:ext cx="1879600" cy="477520"/>
          </a:xfrm>
          <a:prstGeom prst="roundRect">
            <a:avLst>
              <a:gd name="adj" fmla="val 50000"/>
            </a:avLst>
          </a:prstGeom>
          <a:solidFill>
            <a:srgbClr val="E60000"/>
          </a:solidFill>
          <a:ln>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a:lstStyle/>
          <a:p>
            <a:endParaRPr lang="zh-CN" altLang="en-US"/>
          </a:p>
        </p:txBody>
      </p:sp>
      <p:sp>
        <p:nvSpPr>
          <p:cNvPr id="13" name="文本框 12"/>
          <p:cNvSpPr txBox="1"/>
          <p:nvPr/>
        </p:nvSpPr>
        <p:spPr>
          <a:xfrm>
            <a:off x="4063318" y="1637803"/>
            <a:ext cx="1220123" cy="369332"/>
          </a:xfrm>
          <a:prstGeom prst="rect">
            <a:avLst/>
          </a:prstGeom>
          <a:noFill/>
        </p:spPr>
        <p:txBody>
          <a:bodyPr wrap="square" lIns="91436" tIns="45718" rIns="91436" bIns="45718" rtlCol="0">
            <a:spAutoFit/>
          </a:bodyPr>
          <a:lstStyle/>
          <a:p>
            <a:pPr algn="just"/>
            <a:r>
              <a:rPr lang="zh-CN" altLang="en-US" b="1" dirty="0" smtClean="0">
                <a:solidFill>
                  <a:srgbClr val="FFFFFF"/>
                </a:solidFill>
                <a:ea typeface="微软雅黑" panose="020B0503020204020204" pitchFamily="34" charset="-122"/>
              </a:rPr>
              <a:t>第六部</a:t>
            </a:r>
            <a:r>
              <a:rPr lang="zh-CN" altLang="en-US" b="1" dirty="0" smtClean="0">
                <a:solidFill>
                  <a:srgbClr val="FFFFFF"/>
                </a:solidFill>
                <a:ea typeface="微软雅黑" panose="020B0503020204020204" pitchFamily="34" charset="-122"/>
              </a:rPr>
              <a:t>分</a:t>
            </a:r>
            <a:endParaRPr lang="zh-CN" altLang="en-US" b="1"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34585119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4693" y="212274"/>
            <a:ext cx="8137922" cy="448895"/>
          </a:xfrm>
        </p:spPr>
        <p:txBody>
          <a:bodyPr/>
          <a:lstStyle/>
          <a:p>
            <a:r>
              <a:rPr lang="zh-CN" altLang="en-US" dirty="0">
                <a:solidFill>
                  <a:schemeClr val="accent1"/>
                </a:solidFill>
              </a:rPr>
              <a:t>产品定位</a:t>
            </a:r>
          </a:p>
        </p:txBody>
      </p:sp>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51</a:t>
            </a:fld>
            <a:endParaRPr lang="zh-CN" altLang="en-US">
              <a:solidFill>
                <a:srgbClr val="000000">
                  <a:lumMod val="50000"/>
                  <a:lumOff val="50000"/>
                </a:srgbClr>
              </a:solidFill>
            </a:endParaRPr>
          </a:p>
        </p:txBody>
      </p:sp>
      <p:sp>
        <p:nvSpPr>
          <p:cNvPr id="5" name="原创设计师QQ598969553             _6"/>
          <p:cNvSpPr>
            <a:spLocks noChangeArrowheads="1"/>
          </p:cNvSpPr>
          <p:nvPr/>
        </p:nvSpPr>
        <p:spPr bwMode="auto">
          <a:xfrm>
            <a:off x="1103573" y="956269"/>
            <a:ext cx="7025667"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685766">
              <a:lnSpc>
                <a:spcPct val="150000"/>
              </a:lnSpc>
              <a:spcBef>
                <a:spcPts val="300"/>
              </a:spcBef>
            </a:pPr>
            <a:r>
              <a:rPr lang="zh-CN" altLang="zh-CN" sz="1500" dirty="0">
                <a:solidFill>
                  <a:srgbClr val="0070C0"/>
                </a:solidFill>
                <a:latin typeface="微软雅黑"/>
              </a:rPr>
              <a:t>为具有科研选题需求的高校老师、学生</a:t>
            </a:r>
            <a:r>
              <a:rPr lang="zh-CN" altLang="en-US" sz="1500" dirty="0">
                <a:solidFill>
                  <a:srgbClr val="0070C0"/>
                </a:solidFill>
              </a:rPr>
              <a:t>、科研人员</a:t>
            </a:r>
            <a:r>
              <a:rPr lang="zh-CN" altLang="zh-CN" sz="1500" dirty="0">
                <a:solidFill>
                  <a:srgbClr val="0070C0"/>
                </a:solidFill>
                <a:latin typeface="微软雅黑"/>
              </a:rPr>
              <a:t>提供高价值选题发现、已定选题新颖性评测、高质量论文推荐等选题支撑服务</a:t>
            </a:r>
            <a:r>
              <a:rPr lang="zh-CN" altLang="en-US" sz="1500" dirty="0">
                <a:solidFill>
                  <a:srgbClr val="0070C0"/>
                </a:solidFill>
                <a:latin typeface="微软雅黑"/>
              </a:rPr>
              <a:t>，切实解决选题过程中的痛点</a:t>
            </a:r>
            <a:r>
              <a:rPr lang="zh-CN" altLang="zh-CN" sz="1500" dirty="0">
                <a:solidFill>
                  <a:srgbClr val="0070C0"/>
                </a:solidFill>
                <a:latin typeface="微软雅黑"/>
              </a:rPr>
              <a:t>；</a:t>
            </a:r>
            <a:r>
              <a:rPr lang="zh-CN" altLang="en-US" sz="1500" dirty="0">
                <a:solidFill>
                  <a:srgbClr val="0070C0"/>
                </a:solidFill>
                <a:latin typeface="微软雅黑"/>
              </a:rPr>
              <a:t>指导</a:t>
            </a:r>
            <a:r>
              <a:rPr lang="zh-CN" altLang="zh-CN" sz="1500" dirty="0">
                <a:solidFill>
                  <a:srgbClr val="0070C0"/>
                </a:solidFill>
                <a:latin typeface="微软雅黑"/>
              </a:rPr>
              <a:t>学科管理人员</a:t>
            </a:r>
            <a:r>
              <a:rPr lang="zh-CN" altLang="en-US" sz="1500" dirty="0">
                <a:solidFill>
                  <a:srgbClr val="0070C0"/>
                </a:solidFill>
                <a:latin typeface="微软雅黑"/>
              </a:rPr>
              <a:t>把握学科的发展方向</a:t>
            </a:r>
            <a:r>
              <a:rPr lang="zh-CN" altLang="zh-CN" sz="1500" dirty="0">
                <a:solidFill>
                  <a:srgbClr val="0070C0"/>
                </a:solidFill>
                <a:latin typeface="微软雅黑"/>
              </a:rPr>
              <a:t>，</a:t>
            </a:r>
            <a:r>
              <a:rPr lang="zh-CN" altLang="en-US" sz="1500" dirty="0">
                <a:solidFill>
                  <a:srgbClr val="0070C0"/>
                </a:solidFill>
                <a:latin typeface="微软雅黑"/>
                <a:sym typeface="微软雅黑" panose="020B0503020204020204" pitchFamily="34" charset="-122"/>
              </a:rPr>
              <a:t>支撑科研管理和学科建设</a:t>
            </a:r>
            <a:r>
              <a:rPr lang="zh-CN" altLang="zh-CN" sz="1500" dirty="0">
                <a:solidFill>
                  <a:srgbClr val="0070C0"/>
                </a:solidFill>
                <a:latin typeface="微软雅黑"/>
              </a:rPr>
              <a:t>。</a:t>
            </a:r>
            <a:endParaRPr lang="en-US" altLang="zh-CN" sz="1500" dirty="0">
              <a:solidFill>
                <a:srgbClr val="0070C0"/>
              </a:solidFill>
              <a:latin typeface="微软雅黑"/>
            </a:endParaRPr>
          </a:p>
        </p:txBody>
      </p:sp>
      <p:pic>
        <p:nvPicPr>
          <p:cNvPr id="7" name="图片 6"/>
          <p:cNvPicPr>
            <a:picLocks noChangeAspect="1"/>
          </p:cNvPicPr>
          <p:nvPr/>
        </p:nvPicPr>
        <p:blipFill>
          <a:blip r:embed="rId3"/>
          <a:stretch>
            <a:fillRect/>
          </a:stretch>
        </p:blipFill>
        <p:spPr>
          <a:xfrm>
            <a:off x="1698822" y="2159331"/>
            <a:ext cx="5720326" cy="2984170"/>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8494451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52</a:t>
            </a:fld>
            <a:endParaRPr lang="zh-CN" altLang="en-US">
              <a:solidFill>
                <a:srgbClr val="000000">
                  <a:lumMod val="50000"/>
                  <a:lumOff val="50000"/>
                </a:srgbClr>
              </a:solidFill>
            </a:endParaRPr>
          </a:p>
        </p:txBody>
      </p:sp>
      <p:graphicFrame>
        <p:nvGraphicFramePr>
          <p:cNvPr id="5" name="原创设计师QQ598969553             _5"/>
          <p:cNvGraphicFramePr/>
          <p:nvPr>
            <p:extLst>
              <p:ext uri="{D42A27DB-BD31-4B8C-83A1-F6EECF244321}">
                <p14:modId xmlns:p14="http://schemas.microsoft.com/office/powerpoint/2010/main" val="1593894149"/>
              </p:ext>
            </p:extLst>
          </p:nvPr>
        </p:nvGraphicFramePr>
        <p:xfrm>
          <a:off x="3253411" y="1207243"/>
          <a:ext cx="2637182" cy="2711318"/>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原创设计师QQ598969553             _6"/>
          <p:cNvGrpSpPr/>
          <p:nvPr/>
        </p:nvGrpSpPr>
        <p:grpSpPr>
          <a:xfrm>
            <a:off x="3442514" y="1645650"/>
            <a:ext cx="2828142" cy="2828142"/>
            <a:chOff x="3491329" y="1261482"/>
            <a:chExt cx="3006725" cy="3006726"/>
          </a:xfrm>
        </p:grpSpPr>
        <p:grpSp>
          <p:nvGrpSpPr>
            <p:cNvPr id="7" name="组合 6"/>
            <p:cNvGrpSpPr/>
            <p:nvPr/>
          </p:nvGrpSpPr>
          <p:grpSpPr>
            <a:xfrm rot="900000">
              <a:off x="3491329" y="1261482"/>
              <a:ext cx="3006725" cy="3006726"/>
              <a:chOff x="3491329" y="1261482"/>
              <a:chExt cx="3006725" cy="3006726"/>
            </a:xfrm>
          </p:grpSpPr>
          <p:grpSp>
            <p:nvGrpSpPr>
              <p:cNvPr id="9" name="组合 8"/>
              <p:cNvGrpSpPr/>
              <p:nvPr/>
            </p:nvGrpSpPr>
            <p:grpSpPr>
              <a:xfrm>
                <a:off x="5015329" y="2787070"/>
                <a:ext cx="1482725" cy="1481138"/>
                <a:chOff x="4549776" y="2547938"/>
                <a:chExt cx="1482725" cy="1481138"/>
              </a:xfrm>
            </p:grpSpPr>
            <p:sp>
              <p:nvSpPr>
                <p:cNvPr id="11" name="Freeform 5"/>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783"/>
                  <a:endParaRPr lang="zh-CN" altLang="en-US">
                    <a:solidFill>
                      <a:srgbClr val="000000"/>
                    </a:solidFill>
                  </a:endParaRPr>
                </a:p>
              </p:txBody>
            </p:sp>
            <p:sp>
              <p:nvSpPr>
                <p:cNvPr id="12" name="Freeform 6"/>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783"/>
                  <a:endParaRPr lang="zh-CN" altLang="en-US">
                    <a:solidFill>
                      <a:srgbClr val="000000"/>
                    </a:solidFill>
                  </a:endParaRPr>
                </a:p>
              </p:txBody>
            </p:sp>
            <p:sp>
              <p:nvSpPr>
                <p:cNvPr id="13" name="Freeform 7"/>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783"/>
                  <a:endParaRPr lang="zh-CN" altLang="en-US">
                    <a:solidFill>
                      <a:srgbClr val="000000"/>
                    </a:solidFill>
                  </a:endParaRPr>
                </a:p>
              </p:txBody>
            </p:sp>
            <p:sp>
              <p:nvSpPr>
                <p:cNvPr id="14" name="Freeform 8"/>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783"/>
                  <a:endParaRPr lang="zh-CN" altLang="en-US">
                    <a:solidFill>
                      <a:srgbClr val="000000"/>
                    </a:solidFill>
                  </a:endParaRPr>
                </a:p>
              </p:txBody>
            </p:sp>
            <p:sp>
              <p:nvSpPr>
                <p:cNvPr id="15" name="Freeform 9"/>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783"/>
                  <a:endParaRPr lang="zh-CN" altLang="en-US">
                    <a:solidFill>
                      <a:srgbClr val="000000"/>
                    </a:solidFill>
                  </a:endParaRPr>
                </a:p>
              </p:txBody>
            </p:sp>
            <p:sp>
              <p:nvSpPr>
                <p:cNvPr id="16" name="Freeform 10"/>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783"/>
                  <a:endParaRPr lang="zh-CN" altLang="en-US">
                    <a:solidFill>
                      <a:srgbClr val="000000"/>
                    </a:solidFill>
                  </a:endParaRPr>
                </a:p>
              </p:txBody>
            </p:sp>
            <p:sp>
              <p:nvSpPr>
                <p:cNvPr id="17" name="Freeform 11"/>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783"/>
                  <a:endParaRPr lang="zh-CN" altLang="en-US">
                    <a:solidFill>
                      <a:srgbClr val="000000"/>
                    </a:solidFill>
                  </a:endParaRPr>
                </a:p>
              </p:txBody>
            </p:sp>
          </p:grpSp>
          <p:sp>
            <p:nvSpPr>
              <p:cNvPr id="10" name="Freeform 12"/>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783"/>
                <a:endParaRPr lang="zh-CN" altLang="en-US">
                  <a:solidFill>
                    <a:srgbClr val="000000"/>
                  </a:solidFill>
                </a:endParaRPr>
              </a:p>
            </p:txBody>
          </p:sp>
        </p:grpSp>
        <p:sp>
          <p:nvSpPr>
            <p:cNvPr id="8" name="Freeform 14"/>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783"/>
              <a:endParaRPr lang="zh-CN" altLang="en-US">
                <a:solidFill>
                  <a:srgbClr val="000000"/>
                </a:solidFill>
              </a:endParaRPr>
            </a:p>
          </p:txBody>
        </p:sp>
      </p:grpSp>
      <p:sp>
        <p:nvSpPr>
          <p:cNvPr id="20" name="原创设计师QQ598969553             _11"/>
          <p:cNvSpPr>
            <a:spLocks noChangeArrowheads="1"/>
          </p:cNvSpPr>
          <p:nvPr/>
        </p:nvSpPr>
        <p:spPr bwMode="auto">
          <a:xfrm>
            <a:off x="1203364" y="2950791"/>
            <a:ext cx="1952666" cy="70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defTabSz="685783">
              <a:lnSpc>
                <a:spcPct val="120000"/>
              </a:lnSpc>
              <a:spcBef>
                <a:spcPts val="300"/>
              </a:spcBef>
            </a:pPr>
            <a:r>
              <a:rPr lang="zh-CN" altLang="en-US" sz="1200" b="1" dirty="0">
                <a:solidFill>
                  <a:srgbClr val="0070C0"/>
                </a:solidFill>
                <a:latin typeface="微软雅黑"/>
              </a:rPr>
              <a:t>读经典</a:t>
            </a:r>
            <a:endParaRPr lang="en-US" altLang="zh-CN" sz="1200" b="1" dirty="0">
              <a:solidFill>
                <a:srgbClr val="0070C0"/>
              </a:solidFill>
              <a:latin typeface="微软雅黑"/>
            </a:endParaRPr>
          </a:p>
          <a:p>
            <a:pPr algn="r" defTabSz="685783">
              <a:lnSpc>
                <a:spcPct val="120000"/>
              </a:lnSpc>
              <a:spcBef>
                <a:spcPts val="300"/>
              </a:spcBef>
            </a:pPr>
            <a:r>
              <a:rPr lang="zh-CN" altLang="en-US" sz="1200" dirty="0">
                <a:solidFill>
                  <a:srgbClr val="000000">
                    <a:lumMod val="50000"/>
                    <a:lumOff val="50000"/>
                  </a:srgbClr>
                </a:solidFill>
                <a:latin typeface="微软雅黑"/>
              </a:rPr>
              <a:t>通过阅读经典，掌握学科领域研究要点</a:t>
            </a:r>
            <a:endParaRPr lang="en-US" altLang="zh-CN" sz="1200" dirty="0">
              <a:solidFill>
                <a:srgbClr val="000000">
                  <a:lumMod val="50000"/>
                  <a:lumOff val="50000"/>
                </a:srgbClr>
              </a:solidFill>
              <a:latin typeface="微软雅黑"/>
            </a:endParaRPr>
          </a:p>
        </p:txBody>
      </p:sp>
      <p:sp>
        <p:nvSpPr>
          <p:cNvPr id="22" name="原创设计师QQ598969553             _13"/>
          <p:cNvSpPr>
            <a:spLocks noChangeArrowheads="1"/>
          </p:cNvSpPr>
          <p:nvPr/>
        </p:nvSpPr>
        <p:spPr bwMode="auto">
          <a:xfrm>
            <a:off x="6056683" y="1476075"/>
            <a:ext cx="2039287" cy="74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685783">
              <a:lnSpc>
                <a:spcPct val="120000"/>
              </a:lnSpc>
              <a:spcBef>
                <a:spcPts val="300"/>
              </a:spcBef>
            </a:pPr>
            <a:r>
              <a:rPr lang="zh-CN" altLang="en-US" sz="1200" b="1" dirty="0">
                <a:solidFill>
                  <a:srgbClr val="0070C0"/>
                </a:solidFill>
                <a:latin typeface="微软雅黑"/>
              </a:rPr>
              <a:t>读综述</a:t>
            </a:r>
            <a:endParaRPr lang="en-US" altLang="zh-CN" sz="1200" b="1" dirty="0">
              <a:solidFill>
                <a:srgbClr val="0070C0"/>
              </a:solidFill>
              <a:latin typeface="微软雅黑"/>
            </a:endParaRPr>
          </a:p>
          <a:p>
            <a:pPr defTabSz="685783">
              <a:lnSpc>
                <a:spcPct val="120000"/>
              </a:lnSpc>
              <a:spcBef>
                <a:spcPts val="300"/>
              </a:spcBef>
            </a:pPr>
            <a:r>
              <a:rPr lang="zh-CN" altLang="en-US" sz="1200" dirty="0">
                <a:solidFill>
                  <a:srgbClr val="000000">
                    <a:lumMod val="50000"/>
                    <a:lumOff val="50000"/>
                  </a:srgbClr>
                </a:solidFill>
                <a:latin typeface="微软雅黑"/>
              </a:rPr>
              <a:t>整体把握学科领域的发展脉络</a:t>
            </a:r>
            <a:endParaRPr lang="en-US" altLang="zh-CN" sz="1200" dirty="0">
              <a:solidFill>
                <a:srgbClr val="000000">
                  <a:lumMod val="50000"/>
                  <a:lumOff val="50000"/>
                </a:srgbClr>
              </a:solidFill>
              <a:latin typeface="微软雅黑"/>
            </a:endParaRPr>
          </a:p>
          <a:p>
            <a:pPr defTabSz="685783">
              <a:lnSpc>
                <a:spcPct val="120000"/>
              </a:lnSpc>
              <a:spcBef>
                <a:spcPts val="300"/>
              </a:spcBef>
            </a:pPr>
            <a:endParaRPr lang="en-US" altLang="zh-CN" sz="1200" b="1" dirty="0">
              <a:solidFill>
                <a:srgbClr val="000000"/>
              </a:solidFill>
              <a:latin typeface="微软雅黑"/>
            </a:endParaRPr>
          </a:p>
        </p:txBody>
      </p:sp>
      <p:sp>
        <p:nvSpPr>
          <p:cNvPr id="24" name="原创设计师QQ598969553             _15"/>
          <p:cNvSpPr>
            <a:spLocks noChangeArrowheads="1"/>
          </p:cNvSpPr>
          <p:nvPr/>
        </p:nvSpPr>
        <p:spPr bwMode="auto">
          <a:xfrm>
            <a:off x="6094165" y="2931414"/>
            <a:ext cx="2001804" cy="70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685783">
              <a:lnSpc>
                <a:spcPct val="120000"/>
              </a:lnSpc>
              <a:spcBef>
                <a:spcPts val="300"/>
              </a:spcBef>
            </a:pPr>
            <a:r>
              <a:rPr lang="zh-CN" altLang="en-US" sz="1200" b="1" dirty="0">
                <a:solidFill>
                  <a:srgbClr val="0070C0"/>
                </a:solidFill>
                <a:latin typeface="微软雅黑"/>
              </a:rPr>
              <a:t>读大牛</a:t>
            </a:r>
            <a:endParaRPr lang="en-US" altLang="zh-CN" sz="1200" b="1" dirty="0">
              <a:solidFill>
                <a:srgbClr val="0070C0"/>
              </a:solidFill>
              <a:latin typeface="微软雅黑"/>
            </a:endParaRPr>
          </a:p>
          <a:p>
            <a:pPr defTabSz="685783">
              <a:lnSpc>
                <a:spcPct val="120000"/>
              </a:lnSpc>
              <a:spcBef>
                <a:spcPts val="300"/>
              </a:spcBef>
            </a:pPr>
            <a:r>
              <a:rPr lang="zh-CN" altLang="en-US" sz="1200" dirty="0">
                <a:solidFill>
                  <a:srgbClr val="000000">
                    <a:lumMod val="50000"/>
                    <a:lumOff val="50000"/>
                  </a:srgbClr>
                </a:solidFill>
              </a:rPr>
              <a:t>阅读大牛文献，</a:t>
            </a:r>
            <a:r>
              <a:rPr lang="zh-CN" altLang="zh-CN" sz="1200" dirty="0">
                <a:solidFill>
                  <a:srgbClr val="000000">
                    <a:lumMod val="50000"/>
                    <a:lumOff val="50000"/>
                  </a:srgbClr>
                </a:solidFill>
              </a:rPr>
              <a:t>跟踪</a:t>
            </a:r>
            <a:r>
              <a:rPr lang="zh-CN" altLang="en-US" sz="1200" dirty="0">
                <a:solidFill>
                  <a:srgbClr val="000000">
                    <a:lumMod val="50000"/>
                    <a:lumOff val="50000"/>
                  </a:srgbClr>
                </a:solidFill>
              </a:rPr>
              <a:t>他们的学术动态</a:t>
            </a:r>
            <a:r>
              <a:rPr lang="zh-CN" altLang="zh-CN" sz="1200" dirty="0">
                <a:solidFill>
                  <a:srgbClr val="000000">
                    <a:lumMod val="50000"/>
                    <a:lumOff val="50000"/>
                  </a:srgbClr>
                </a:solidFill>
              </a:rPr>
              <a:t>，预测未来方向</a:t>
            </a:r>
            <a:endParaRPr lang="en-US" altLang="zh-CN" sz="1200" dirty="0">
              <a:solidFill>
                <a:srgbClr val="000000">
                  <a:lumMod val="50000"/>
                  <a:lumOff val="50000"/>
                </a:srgbClr>
              </a:solidFill>
              <a:latin typeface="微软雅黑"/>
            </a:endParaRPr>
          </a:p>
        </p:txBody>
      </p:sp>
      <p:sp>
        <p:nvSpPr>
          <p:cNvPr id="26" name="矩形 25"/>
          <p:cNvSpPr/>
          <p:nvPr/>
        </p:nvSpPr>
        <p:spPr>
          <a:xfrm>
            <a:off x="3827937" y="2387816"/>
            <a:ext cx="1485022" cy="346249"/>
          </a:xfrm>
          <a:prstGeom prst="rect">
            <a:avLst/>
          </a:prstGeom>
        </p:spPr>
        <p:txBody>
          <a:bodyPr wrap="none" lIns="68579" tIns="34289" rIns="68579" bIns="34289">
            <a:spAutoFit/>
          </a:bodyPr>
          <a:lstStyle/>
          <a:p>
            <a:pPr algn="r" defTabSz="685783">
              <a:lnSpc>
                <a:spcPct val="120000"/>
              </a:lnSpc>
              <a:spcBef>
                <a:spcPts val="300"/>
              </a:spcBef>
            </a:pPr>
            <a:r>
              <a:rPr lang="zh-CN" altLang="en-US" sz="1500" dirty="0">
                <a:solidFill>
                  <a:srgbClr val="3B4E6D"/>
                </a:solidFill>
              </a:rPr>
              <a:t>如何阅读文献？</a:t>
            </a:r>
          </a:p>
        </p:txBody>
      </p:sp>
      <p:sp>
        <p:nvSpPr>
          <p:cNvPr id="27" name="原创设计师QQ598969553             _11"/>
          <p:cNvSpPr>
            <a:spLocks noChangeArrowheads="1"/>
          </p:cNvSpPr>
          <p:nvPr/>
        </p:nvSpPr>
        <p:spPr bwMode="auto">
          <a:xfrm>
            <a:off x="1312335" y="1495312"/>
            <a:ext cx="1843697" cy="48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defTabSz="685783">
              <a:lnSpc>
                <a:spcPct val="120000"/>
              </a:lnSpc>
              <a:spcBef>
                <a:spcPts val="300"/>
              </a:spcBef>
            </a:pPr>
            <a:r>
              <a:rPr lang="zh-CN" altLang="en-US" sz="1200" b="1" dirty="0">
                <a:solidFill>
                  <a:srgbClr val="0070C0"/>
                </a:solidFill>
                <a:latin typeface="微软雅黑"/>
              </a:rPr>
              <a:t>读最新</a:t>
            </a:r>
            <a:endParaRPr lang="en-US" altLang="zh-CN" sz="1200" b="1" dirty="0">
              <a:solidFill>
                <a:srgbClr val="0070C0"/>
              </a:solidFill>
              <a:latin typeface="微软雅黑"/>
            </a:endParaRPr>
          </a:p>
          <a:p>
            <a:pPr algn="r" defTabSz="685783">
              <a:lnSpc>
                <a:spcPct val="120000"/>
              </a:lnSpc>
              <a:spcBef>
                <a:spcPts val="300"/>
              </a:spcBef>
            </a:pPr>
            <a:r>
              <a:rPr lang="zh-CN" altLang="en-US" sz="1200" dirty="0">
                <a:solidFill>
                  <a:srgbClr val="000000">
                    <a:lumMod val="50000"/>
                    <a:lumOff val="50000"/>
                  </a:srgbClr>
                </a:solidFill>
                <a:latin typeface="微软雅黑"/>
              </a:rPr>
              <a:t>了解学科领域最新研究进展</a:t>
            </a:r>
            <a:endParaRPr lang="en-US" altLang="zh-CN" sz="1200" dirty="0">
              <a:solidFill>
                <a:srgbClr val="000000">
                  <a:lumMod val="50000"/>
                  <a:lumOff val="50000"/>
                </a:srgbClr>
              </a:solidFill>
              <a:latin typeface="微软雅黑"/>
            </a:endParaRPr>
          </a:p>
        </p:txBody>
      </p:sp>
      <p:sp>
        <p:nvSpPr>
          <p:cNvPr id="25" name="标题 1"/>
          <p:cNvSpPr txBox="1">
            <a:spLocks/>
          </p:cNvSpPr>
          <p:nvPr/>
        </p:nvSpPr>
        <p:spPr>
          <a:xfrm>
            <a:off x="780394" y="279105"/>
            <a:ext cx="7859972" cy="412752"/>
          </a:xfrm>
          <a:prstGeom prst="rect">
            <a:avLst/>
          </a:prstGeom>
        </p:spPr>
        <p:txBody>
          <a:bodyPr lIns="68579" tIns="34289" rIns="68579" bIns="34289"/>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3B4E6D"/>
                </a:solidFill>
              </a:rPr>
              <a:t>核心功能</a:t>
            </a:r>
            <a:r>
              <a:rPr lang="en-US" altLang="zh-CN" dirty="0">
                <a:solidFill>
                  <a:srgbClr val="3B4E6D"/>
                </a:solidFill>
              </a:rPr>
              <a:t>1</a:t>
            </a:r>
            <a:r>
              <a:rPr lang="zh-CN" altLang="en-US" dirty="0">
                <a:solidFill>
                  <a:srgbClr val="3B4E6D"/>
                </a:solidFill>
              </a:rPr>
              <a:t>：文献精读</a:t>
            </a:r>
          </a:p>
        </p:txBody>
      </p:sp>
    </p:spTree>
    <p:extLst>
      <p:ext uri="{BB962C8B-B14F-4D97-AF65-F5344CB8AC3E}">
        <p14:creationId xmlns:p14="http://schemas.microsoft.com/office/powerpoint/2010/main" val="43324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par>
                                <p:cTn id="13" presetID="2" presetClass="entr" presetSubtype="2"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0-#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0-#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20" grpId="0"/>
      <p:bldP spid="22" grpId="0"/>
      <p:bldP spid="24" grpId="0"/>
      <p:bldP spid="26" grpId="0"/>
      <p:bldP spid="2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a:fillRect/>
          </a:stretch>
        </p:blipFill>
        <p:spPr>
          <a:xfrm>
            <a:off x="39563" y="0"/>
            <a:ext cx="9063681" cy="5143500"/>
          </a:xfrm>
          <a:prstGeom prst="rect">
            <a:avLst/>
          </a:prstGeom>
          <a:ln>
            <a:solidFill>
              <a:schemeClr val="tx1">
                <a:lumMod val="50000"/>
                <a:lumOff val="50000"/>
              </a:schemeClr>
            </a:solidFill>
          </a:ln>
        </p:spPr>
      </p:pic>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53</a:t>
            </a:fld>
            <a:endParaRPr lang="zh-CN" altLang="en-US">
              <a:solidFill>
                <a:srgbClr val="000000">
                  <a:lumMod val="50000"/>
                  <a:lumOff val="50000"/>
                </a:srgbClr>
              </a:solidFill>
            </a:endParaRPr>
          </a:p>
        </p:txBody>
      </p:sp>
      <p:pic>
        <p:nvPicPr>
          <p:cNvPr id="16" name="图片 15"/>
          <p:cNvPicPr>
            <a:picLocks noChangeAspect="1"/>
          </p:cNvPicPr>
          <p:nvPr/>
        </p:nvPicPr>
        <p:blipFill>
          <a:blip r:embed="rId4"/>
          <a:stretch>
            <a:fillRect/>
          </a:stretch>
        </p:blipFill>
        <p:spPr>
          <a:xfrm>
            <a:off x="39563" y="1500644"/>
            <a:ext cx="8700000" cy="3642857"/>
          </a:xfrm>
          <a:prstGeom prst="rect">
            <a:avLst/>
          </a:prstGeom>
        </p:spPr>
      </p:pic>
      <p:pic>
        <p:nvPicPr>
          <p:cNvPr id="7" name="图片 6"/>
          <p:cNvPicPr>
            <a:picLocks noChangeAspect="1"/>
          </p:cNvPicPr>
          <p:nvPr/>
        </p:nvPicPr>
        <p:blipFill>
          <a:blip r:embed="rId5"/>
          <a:stretch>
            <a:fillRect/>
          </a:stretch>
        </p:blipFill>
        <p:spPr>
          <a:xfrm>
            <a:off x="5606995" y="0"/>
            <a:ext cx="3537007" cy="5143500"/>
          </a:xfrm>
          <a:prstGeom prst="rect">
            <a:avLst/>
          </a:prstGeom>
          <a:ln>
            <a:solidFill>
              <a:schemeClr val="tx1">
                <a:lumMod val="50000"/>
                <a:lumOff val="50000"/>
              </a:schemeClr>
            </a:solidFill>
          </a:ln>
          <a:scene3d>
            <a:camera prst="isometricOffAxis2Left">
              <a:rot lat="0" lon="0" rev="0"/>
            </a:camera>
            <a:lightRig rig="threePt" dir="t"/>
          </a:scene3d>
        </p:spPr>
      </p:pic>
    </p:spTree>
    <p:extLst>
      <p:ext uri="{BB962C8B-B14F-4D97-AF65-F5344CB8AC3E}">
        <p14:creationId xmlns:p14="http://schemas.microsoft.com/office/powerpoint/2010/main" val="126441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54</a:t>
            </a:fld>
            <a:endParaRPr lang="zh-CN" altLang="en-US" dirty="0">
              <a:solidFill>
                <a:srgbClr val="000000">
                  <a:lumMod val="50000"/>
                  <a:lumOff val="50000"/>
                </a:srgbClr>
              </a:solidFill>
            </a:endParaRPr>
          </a:p>
        </p:txBody>
      </p:sp>
      <p:sp>
        <p:nvSpPr>
          <p:cNvPr id="11" name="原创设计师QQ598969553             _7"/>
          <p:cNvSpPr/>
          <p:nvPr/>
        </p:nvSpPr>
        <p:spPr bwMode="auto">
          <a:xfrm>
            <a:off x="3161770" y="1708983"/>
            <a:ext cx="2815700" cy="2480692"/>
          </a:xfrm>
          <a:custGeom>
            <a:avLst/>
            <a:gdLst>
              <a:gd name="T0" fmla="*/ 243 w 1370"/>
              <a:gd name="T1" fmla="*/ 0 h 1207"/>
              <a:gd name="T2" fmla="*/ 0 w 1370"/>
              <a:gd name="T3" fmla="*/ 523 h 1207"/>
              <a:gd name="T4" fmla="*/ 685 w 1370"/>
              <a:gd name="T5" fmla="*/ 1207 h 1207"/>
              <a:gd name="T6" fmla="*/ 1370 w 1370"/>
              <a:gd name="T7" fmla="*/ 523 h 1207"/>
              <a:gd name="T8" fmla="*/ 1127 w 1370"/>
              <a:gd name="T9" fmla="*/ 0 h 1207"/>
            </a:gdLst>
            <a:ahLst/>
            <a:cxnLst>
              <a:cxn ang="0">
                <a:pos x="T0" y="T1"/>
              </a:cxn>
              <a:cxn ang="0">
                <a:pos x="T2" y="T3"/>
              </a:cxn>
              <a:cxn ang="0">
                <a:pos x="T4" y="T5"/>
              </a:cxn>
              <a:cxn ang="0">
                <a:pos x="T6" y="T7"/>
              </a:cxn>
              <a:cxn ang="0">
                <a:pos x="T8" y="T9"/>
              </a:cxn>
            </a:cxnLst>
            <a:rect l="0" t="0" r="r" b="b"/>
            <a:pathLst>
              <a:path w="1370" h="1207">
                <a:moveTo>
                  <a:pt x="243" y="0"/>
                </a:moveTo>
                <a:cubicBezTo>
                  <a:pt x="94" y="125"/>
                  <a:pt x="0" y="313"/>
                  <a:pt x="0" y="523"/>
                </a:cubicBezTo>
                <a:cubicBezTo>
                  <a:pt x="0" y="901"/>
                  <a:pt x="307" y="1207"/>
                  <a:pt x="685" y="1207"/>
                </a:cubicBezTo>
                <a:cubicBezTo>
                  <a:pt x="1063" y="1207"/>
                  <a:pt x="1370" y="901"/>
                  <a:pt x="1370" y="523"/>
                </a:cubicBezTo>
                <a:cubicBezTo>
                  <a:pt x="1370" y="313"/>
                  <a:pt x="1276" y="125"/>
                  <a:pt x="1127" y="0"/>
                </a:cubicBezTo>
              </a:path>
            </a:pathLst>
          </a:custGeom>
          <a:noFill/>
          <a:ln w="19050" cap="flat">
            <a:solidFill>
              <a:schemeClr val="accent2"/>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lstStyle/>
          <a:p>
            <a:pPr defTabSz="685783"/>
            <a:endParaRPr lang="zh-CN" altLang="en-US">
              <a:solidFill>
                <a:srgbClr val="000000"/>
              </a:solidFill>
            </a:endParaRPr>
          </a:p>
        </p:txBody>
      </p:sp>
      <p:sp>
        <p:nvSpPr>
          <p:cNvPr id="12" name="原创设计师QQ598969553             _8"/>
          <p:cNvSpPr>
            <a:spLocks noChangeArrowheads="1"/>
          </p:cNvSpPr>
          <p:nvPr/>
        </p:nvSpPr>
        <p:spPr bwMode="auto">
          <a:xfrm>
            <a:off x="3347864" y="1603764"/>
            <a:ext cx="433704" cy="433704"/>
          </a:xfrm>
          <a:prstGeom prst="ellipse">
            <a:avLst/>
          </a:prstGeom>
          <a:solidFill>
            <a:srgbClr val="0070C0"/>
          </a:solidFill>
          <a:ln>
            <a:solidFill>
              <a:srgbClr val="0070C0"/>
            </a:solidFill>
          </a:ln>
        </p:spPr>
        <p:txBody>
          <a:bodyPr vert="horz" wrap="square" lIns="0" tIns="0" rIns="0" bIns="0" numCol="1" anchor="t" anchorCtr="0" compatLnSpc="1"/>
          <a:lstStyle/>
          <a:p>
            <a:pPr algn="ctr" defTabSz="685783"/>
            <a:r>
              <a:rPr lang="en-US" altLang="zh-CN" dirty="0">
                <a:solidFill>
                  <a:srgbClr val="FFFFFF"/>
                </a:solidFill>
              </a:rPr>
              <a:t>1</a:t>
            </a:r>
            <a:endParaRPr lang="zh-CN" altLang="en-US" dirty="0">
              <a:solidFill>
                <a:srgbClr val="FFFFFF"/>
              </a:solidFill>
            </a:endParaRPr>
          </a:p>
        </p:txBody>
      </p:sp>
      <p:sp>
        <p:nvSpPr>
          <p:cNvPr id="14" name="原创设计师QQ598969553             _10"/>
          <p:cNvSpPr>
            <a:spLocks noChangeArrowheads="1"/>
          </p:cNvSpPr>
          <p:nvPr/>
        </p:nvSpPr>
        <p:spPr bwMode="auto">
          <a:xfrm>
            <a:off x="3239136" y="3361127"/>
            <a:ext cx="433704" cy="433704"/>
          </a:xfrm>
          <a:prstGeom prst="ellipse">
            <a:avLst/>
          </a:prstGeom>
          <a:solidFill>
            <a:srgbClr val="0070C0"/>
          </a:solidFill>
          <a:ln>
            <a:solidFill>
              <a:srgbClr val="0070C0"/>
            </a:solidFill>
          </a:ln>
        </p:spPr>
        <p:txBody>
          <a:bodyPr vert="horz" wrap="square" lIns="0" tIns="0" rIns="0" bIns="0" numCol="1" anchor="t" anchorCtr="0" compatLnSpc="1"/>
          <a:lstStyle/>
          <a:p>
            <a:pPr algn="ctr" defTabSz="685783"/>
            <a:r>
              <a:rPr lang="en-US" altLang="zh-CN" dirty="0">
                <a:solidFill>
                  <a:srgbClr val="FFFFFF"/>
                </a:solidFill>
              </a:rPr>
              <a:t>2</a:t>
            </a:r>
            <a:endParaRPr lang="zh-CN" altLang="en-US" dirty="0">
              <a:solidFill>
                <a:srgbClr val="FFFFFF"/>
              </a:solidFill>
            </a:endParaRPr>
          </a:p>
        </p:txBody>
      </p:sp>
      <p:sp>
        <p:nvSpPr>
          <p:cNvPr id="15" name="原创设计师QQ598969553             _11"/>
          <p:cNvSpPr>
            <a:spLocks noChangeArrowheads="1"/>
          </p:cNvSpPr>
          <p:nvPr/>
        </p:nvSpPr>
        <p:spPr bwMode="auto">
          <a:xfrm>
            <a:off x="5331459" y="1603764"/>
            <a:ext cx="435712" cy="433704"/>
          </a:xfrm>
          <a:prstGeom prst="ellipse">
            <a:avLst/>
          </a:prstGeom>
          <a:solidFill>
            <a:srgbClr val="0070C0"/>
          </a:solidFill>
          <a:ln>
            <a:solidFill>
              <a:srgbClr val="0070C0"/>
            </a:solidFill>
          </a:ln>
        </p:spPr>
        <p:txBody>
          <a:bodyPr vert="horz" wrap="square" lIns="0" tIns="0" rIns="0" bIns="0" numCol="1" anchor="t" anchorCtr="0" compatLnSpc="1"/>
          <a:lstStyle/>
          <a:p>
            <a:pPr algn="ctr" defTabSz="685783"/>
            <a:r>
              <a:rPr lang="en-US" altLang="zh-CN" dirty="0">
                <a:solidFill>
                  <a:srgbClr val="FFFFFF"/>
                </a:solidFill>
              </a:rPr>
              <a:t>4</a:t>
            </a:r>
            <a:endParaRPr lang="zh-CN" altLang="en-US" dirty="0">
              <a:solidFill>
                <a:srgbClr val="FFFFFF"/>
              </a:solidFill>
            </a:endParaRPr>
          </a:p>
        </p:txBody>
      </p:sp>
      <p:sp>
        <p:nvSpPr>
          <p:cNvPr id="17" name="原创设计师QQ598969553             _13"/>
          <p:cNvSpPr>
            <a:spLocks noChangeArrowheads="1"/>
          </p:cNvSpPr>
          <p:nvPr/>
        </p:nvSpPr>
        <p:spPr bwMode="auto">
          <a:xfrm>
            <a:off x="5467986" y="3361127"/>
            <a:ext cx="433704" cy="433704"/>
          </a:xfrm>
          <a:prstGeom prst="ellipse">
            <a:avLst/>
          </a:prstGeom>
          <a:solidFill>
            <a:srgbClr val="0070C0"/>
          </a:solidFill>
          <a:ln>
            <a:solidFill>
              <a:srgbClr val="0070C0"/>
            </a:solidFill>
          </a:ln>
        </p:spPr>
        <p:txBody>
          <a:bodyPr vert="horz" wrap="square" lIns="0" tIns="0" rIns="0" bIns="0" numCol="1" anchor="t" anchorCtr="0" compatLnSpc="1"/>
          <a:lstStyle/>
          <a:p>
            <a:pPr algn="ctr" defTabSz="685783"/>
            <a:r>
              <a:rPr lang="en-US" altLang="zh-CN" dirty="0">
                <a:solidFill>
                  <a:srgbClr val="FFFFFF"/>
                </a:solidFill>
              </a:rPr>
              <a:t>3</a:t>
            </a:r>
            <a:endParaRPr lang="zh-CN" altLang="en-US" dirty="0">
              <a:solidFill>
                <a:srgbClr val="FFFFFF"/>
              </a:solidFill>
            </a:endParaRPr>
          </a:p>
        </p:txBody>
      </p:sp>
      <p:sp>
        <p:nvSpPr>
          <p:cNvPr id="18" name="原创设计师QQ598969553             _14"/>
          <p:cNvSpPr>
            <a:spLocks noChangeArrowheads="1"/>
          </p:cNvSpPr>
          <p:nvPr/>
        </p:nvSpPr>
        <p:spPr bwMode="auto">
          <a:xfrm>
            <a:off x="6189850" y="3292902"/>
            <a:ext cx="2299340" cy="91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14308" indent="-214308" defTabSz="361613">
              <a:lnSpc>
                <a:spcPct val="150000"/>
              </a:lnSpc>
              <a:buFont typeface="Wingdings" panose="05000000000000000000" pitchFamily="2" charset="2"/>
              <a:buChar char="p"/>
            </a:pPr>
            <a:r>
              <a:rPr lang="zh-CN" altLang="en-US" sz="1400" b="1" dirty="0">
                <a:solidFill>
                  <a:srgbClr val="0070C0"/>
                </a:solidFill>
                <a:sym typeface="Arial" panose="020B0604020202020204" pitchFamily="34" charset="0"/>
              </a:rPr>
              <a:t>发掘新兴主题</a:t>
            </a:r>
            <a:endParaRPr lang="es-ES" altLang="zh-CN" sz="1400" b="1" dirty="0">
              <a:solidFill>
                <a:srgbClr val="0070C0"/>
              </a:solidFill>
              <a:sym typeface="Arial" panose="020B0604020202020204" pitchFamily="34" charset="0"/>
            </a:endParaRPr>
          </a:p>
          <a:p>
            <a:pPr defTabSz="685783">
              <a:lnSpc>
                <a:spcPct val="150000"/>
              </a:lnSpc>
              <a:spcBef>
                <a:spcPts val="300"/>
              </a:spcBef>
            </a:pPr>
            <a:r>
              <a:rPr lang="zh-CN" altLang="zh-CN" sz="1200" dirty="0">
                <a:solidFill>
                  <a:srgbClr val="000000">
                    <a:lumMod val="65000"/>
                    <a:lumOff val="35000"/>
                  </a:srgbClr>
                </a:solidFill>
                <a:latin typeface="微软雅黑"/>
              </a:rPr>
              <a:t>学科领域中重要的处于</a:t>
            </a:r>
            <a:r>
              <a:rPr lang="zh-CN" altLang="en-US" sz="1200" dirty="0">
                <a:solidFill>
                  <a:srgbClr val="000000">
                    <a:lumMod val="65000"/>
                    <a:lumOff val="35000"/>
                  </a:srgbClr>
                </a:solidFill>
                <a:latin typeface="微软雅黑"/>
              </a:rPr>
              <a:t>快速</a:t>
            </a:r>
            <a:r>
              <a:rPr lang="zh-CN" altLang="zh-CN" sz="1200" dirty="0">
                <a:solidFill>
                  <a:srgbClr val="000000">
                    <a:lumMod val="65000"/>
                    <a:lumOff val="35000"/>
                  </a:srgbClr>
                </a:solidFill>
                <a:latin typeface="微软雅黑"/>
              </a:rPr>
              <a:t>成长阶段</a:t>
            </a:r>
            <a:r>
              <a:rPr lang="zh-CN" altLang="en-US" sz="1200" dirty="0">
                <a:solidFill>
                  <a:srgbClr val="000000">
                    <a:lumMod val="65000"/>
                    <a:lumOff val="35000"/>
                  </a:srgbClr>
                </a:solidFill>
                <a:latin typeface="微软雅黑"/>
              </a:rPr>
              <a:t>、</a:t>
            </a:r>
            <a:r>
              <a:rPr lang="zh-CN" altLang="zh-CN" sz="1200" dirty="0">
                <a:solidFill>
                  <a:srgbClr val="000000">
                    <a:lumMod val="65000"/>
                    <a:lumOff val="35000"/>
                  </a:srgbClr>
                </a:solidFill>
                <a:latin typeface="微软雅黑"/>
              </a:rPr>
              <a:t>未来可能</a:t>
            </a:r>
            <a:r>
              <a:rPr lang="zh-CN" altLang="en-US" sz="1200" dirty="0">
                <a:solidFill>
                  <a:srgbClr val="000000">
                    <a:lumMod val="65000"/>
                    <a:lumOff val="35000"/>
                  </a:srgbClr>
                </a:solidFill>
                <a:latin typeface="微软雅黑"/>
              </a:rPr>
              <a:t>成为热点的主题</a:t>
            </a:r>
            <a:endParaRPr lang="en-US" altLang="zh-CN" sz="1200" dirty="0">
              <a:solidFill>
                <a:srgbClr val="FFFFFF">
                  <a:lumMod val="50000"/>
                </a:srgbClr>
              </a:solidFill>
            </a:endParaRPr>
          </a:p>
        </p:txBody>
      </p:sp>
      <p:sp>
        <p:nvSpPr>
          <p:cNvPr id="19" name="原创设计师QQ598969553             _16"/>
          <p:cNvSpPr>
            <a:spLocks noChangeArrowheads="1"/>
          </p:cNvSpPr>
          <p:nvPr/>
        </p:nvSpPr>
        <p:spPr bwMode="auto">
          <a:xfrm>
            <a:off x="6189850" y="1610948"/>
            <a:ext cx="2299340" cy="96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14308" indent="-214308" defTabSz="685783">
              <a:lnSpc>
                <a:spcPct val="150000"/>
              </a:lnSpc>
              <a:buFont typeface="Wingdings" panose="05000000000000000000" pitchFamily="2" charset="2"/>
              <a:buChar char="p"/>
            </a:pPr>
            <a:r>
              <a:rPr lang="zh-CN" altLang="en-US" sz="1400" b="1" dirty="0">
                <a:solidFill>
                  <a:srgbClr val="0070C0"/>
                </a:solidFill>
                <a:sym typeface="Arial" panose="020B0604020202020204" pitchFamily="34" charset="0"/>
              </a:rPr>
              <a:t>拓展研究边界</a:t>
            </a:r>
            <a:endParaRPr lang="es-ES" altLang="zh-CN" sz="1400" b="1" dirty="0">
              <a:solidFill>
                <a:srgbClr val="0070C0"/>
              </a:solidFill>
              <a:sym typeface="Arial" panose="020B0604020202020204" pitchFamily="34" charset="0"/>
            </a:endParaRPr>
          </a:p>
          <a:p>
            <a:pPr defTabSz="685783">
              <a:lnSpc>
                <a:spcPct val="150000"/>
              </a:lnSpc>
              <a:spcBef>
                <a:spcPts val="672"/>
              </a:spcBef>
            </a:pPr>
            <a:r>
              <a:rPr lang="zh-CN" altLang="en-US" sz="1200" dirty="0">
                <a:solidFill>
                  <a:srgbClr val="000000">
                    <a:lumMod val="65000"/>
                    <a:lumOff val="35000"/>
                  </a:srgbClr>
                </a:solidFill>
                <a:latin typeface="微软雅黑"/>
              </a:rPr>
              <a:t>从</a:t>
            </a:r>
            <a:r>
              <a:rPr lang="zh-CN" altLang="zh-CN" sz="1200" dirty="0">
                <a:solidFill>
                  <a:srgbClr val="000000">
                    <a:lumMod val="65000"/>
                    <a:lumOff val="35000"/>
                  </a:srgbClr>
                </a:solidFill>
                <a:latin typeface="微软雅黑"/>
              </a:rPr>
              <a:t>学科渗透、交叉</a:t>
            </a:r>
            <a:r>
              <a:rPr lang="en-US" altLang="zh-CN" sz="1200" dirty="0">
                <a:solidFill>
                  <a:srgbClr val="000000">
                    <a:lumMod val="65000"/>
                    <a:lumOff val="35000"/>
                  </a:srgbClr>
                </a:solidFill>
                <a:latin typeface="微软雅黑"/>
              </a:rPr>
              <a:t>“</a:t>
            </a:r>
            <a:r>
              <a:rPr lang="zh-CN" altLang="zh-CN" sz="1200" dirty="0">
                <a:solidFill>
                  <a:srgbClr val="000000">
                    <a:lumMod val="65000"/>
                    <a:lumOff val="35000"/>
                  </a:srgbClr>
                </a:solidFill>
                <a:latin typeface="微软雅黑"/>
              </a:rPr>
              <a:t>地带</a:t>
            </a:r>
            <a:r>
              <a:rPr lang="en-US" altLang="zh-CN" sz="1200" dirty="0">
                <a:solidFill>
                  <a:srgbClr val="000000">
                    <a:lumMod val="65000"/>
                    <a:lumOff val="35000"/>
                  </a:srgbClr>
                </a:solidFill>
                <a:latin typeface="微软雅黑"/>
              </a:rPr>
              <a:t>”</a:t>
            </a:r>
            <a:r>
              <a:rPr lang="zh-CN" altLang="en-US" sz="1200" dirty="0">
                <a:solidFill>
                  <a:srgbClr val="000000">
                    <a:lumMod val="65000"/>
                    <a:lumOff val="35000"/>
                  </a:srgbClr>
                </a:solidFill>
                <a:latin typeface="微软雅黑"/>
              </a:rPr>
              <a:t>寻找新的课题</a:t>
            </a:r>
            <a:endParaRPr lang="es-ES" altLang="zh-CN" sz="1200" dirty="0">
              <a:solidFill>
                <a:srgbClr val="000000">
                  <a:lumMod val="65000"/>
                  <a:lumOff val="35000"/>
                </a:srgbClr>
              </a:solidFill>
              <a:latin typeface="微软雅黑"/>
              <a:sym typeface="Arial" panose="020B0604020202020204" pitchFamily="34" charset="0"/>
            </a:endParaRPr>
          </a:p>
        </p:txBody>
      </p:sp>
      <p:sp>
        <p:nvSpPr>
          <p:cNvPr id="20" name="原创设计师QQ598969553             _17"/>
          <p:cNvSpPr>
            <a:spLocks noChangeArrowheads="1"/>
          </p:cNvSpPr>
          <p:nvPr/>
        </p:nvSpPr>
        <p:spPr bwMode="auto">
          <a:xfrm>
            <a:off x="635155" y="1554753"/>
            <a:ext cx="2398903" cy="110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14308" indent="-214308" algn="r" defTabSz="361613">
              <a:lnSpc>
                <a:spcPct val="150000"/>
              </a:lnSpc>
              <a:buFont typeface="Wingdings" panose="05000000000000000000" pitchFamily="2" charset="2"/>
              <a:buChar char="p"/>
            </a:pPr>
            <a:r>
              <a:rPr lang="zh-CN" altLang="en-US" sz="1400" b="1" dirty="0">
                <a:solidFill>
                  <a:srgbClr val="0070C0"/>
                </a:solidFill>
                <a:sym typeface="Arial" panose="020B0604020202020204" pitchFamily="34" charset="0"/>
              </a:rPr>
              <a:t>回溯学术脉络</a:t>
            </a:r>
            <a:endParaRPr lang="es-ES" altLang="zh-CN" sz="1400" b="1" dirty="0">
              <a:solidFill>
                <a:srgbClr val="0070C0"/>
              </a:solidFill>
              <a:sym typeface="Arial" panose="020B0604020202020204" pitchFamily="34" charset="0"/>
            </a:endParaRPr>
          </a:p>
          <a:p>
            <a:pPr algn="r" defTabSz="685783">
              <a:lnSpc>
                <a:spcPct val="150000"/>
              </a:lnSpc>
              <a:spcBef>
                <a:spcPts val="300"/>
              </a:spcBef>
            </a:pPr>
            <a:r>
              <a:rPr lang="zh-CN" altLang="en-US" sz="1200" dirty="0">
                <a:solidFill>
                  <a:srgbClr val="000000">
                    <a:lumMod val="65000"/>
                    <a:lumOff val="35000"/>
                  </a:srgbClr>
                </a:solidFill>
                <a:latin typeface="微软雅黑"/>
              </a:rPr>
              <a:t>了解</a:t>
            </a:r>
            <a:r>
              <a:rPr lang="zh-CN" altLang="zh-CN" sz="1200" dirty="0">
                <a:solidFill>
                  <a:srgbClr val="000000">
                    <a:lumMod val="65000"/>
                    <a:lumOff val="35000"/>
                  </a:srgbClr>
                </a:solidFill>
                <a:latin typeface="微软雅黑"/>
              </a:rPr>
              <a:t>研究</a:t>
            </a:r>
            <a:r>
              <a:rPr lang="zh-CN" altLang="en-US" sz="1200" dirty="0">
                <a:solidFill>
                  <a:srgbClr val="000000">
                    <a:lumMod val="65000"/>
                    <a:lumOff val="35000"/>
                  </a:srgbClr>
                </a:solidFill>
                <a:latin typeface="微软雅黑"/>
              </a:rPr>
              <a:t>热点</a:t>
            </a:r>
            <a:r>
              <a:rPr lang="zh-CN" altLang="zh-CN" sz="1200" dirty="0">
                <a:solidFill>
                  <a:srgbClr val="000000">
                    <a:lumMod val="65000"/>
                    <a:lumOff val="35000"/>
                  </a:srgbClr>
                </a:solidFill>
                <a:latin typeface="微软雅黑"/>
              </a:rPr>
              <a:t>随时间的演化关系，及学科领域整体发展趋势</a:t>
            </a:r>
            <a:endParaRPr lang="es-ES" altLang="zh-CN" sz="1200" dirty="0">
              <a:solidFill>
                <a:srgbClr val="000000">
                  <a:lumMod val="65000"/>
                  <a:lumOff val="35000"/>
                </a:srgbClr>
              </a:solidFill>
              <a:latin typeface="微软雅黑"/>
              <a:sym typeface="Arial" panose="020B0604020202020204" pitchFamily="34" charset="0"/>
            </a:endParaRPr>
          </a:p>
          <a:p>
            <a:pPr algn="r" defTabSz="685783">
              <a:lnSpc>
                <a:spcPct val="120000"/>
              </a:lnSpc>
              <a:spcBef>
                <a:spcPts val="300"/>
              </a:spcBef>
            </a:pPr>
            <a:r>
              <a:rPr lang="en-US" altLang="zh-CN" sz="800" dirty="0">
                <a:solidFill>
                  <a:srgbClr val="FFFFFF">
                    <a:lumMod val="50000"/>
                  </a:srgbClr>
                </a:solidFill>
              </a:rPr>
              <a:t>. </a:t>
            </a:r>
          </a:p>
        </p:txBody>
      </p:sp>
      <p:sp>
        <p:nvSpPr>
          <p:cNvPr id="21" name="原创设计师QQ598969553             _19"/>
          <p:cNvSpPr>
            <a:spLocks noChangeArrowheads="1"/>
          </p:cNvSpPr>
          <p:nvPr/>
        </p:nvSpPr>
        <p:spPr bwMode="auto">
          <a:xfrm>
            <a:off x="621479" y="3244812"/>
            <a:ext cx="2398903" cy="96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14308" indent="-214308" algn="r" defTabSz="361613">
              <a:lnSpc>
                <a:spcPct val="150000"/>
              </a:lnSpc>
              <a:buFont typeface="Wingdings" panose="05000000000000000000" pitchFamily="2" charset="2"/>
              <a:buChar char="p"/>
            </a:pPr>
            <a:r>
              <a:rPr lang="zh-CN" altLang="en-US" sz="1400" b="1" dirty="0">
                <a:solidFill>
                  <a:srgbClr val="0070C0"/>
                </a:solidFill>
                <a:sym typeface="Arial" panose="020B0604020202020204" pitchFamily="34" charset="0"/>
              </a:rPr>
              <a:t>追踪研究前沿</a:t>
            </a:r>
            <a:endParaRPr lang="es-ES" altLang="zh-CN" sz="1400" b="1" dirty="0">
              <a:solidFill>
                <a:srgbClr val="0070C0"/>
              </a:solidFill>
              <a:sym typeface="Arial" panose="020B0604020202020204" pitchFamily="34" charset="0"/>
            </a:endParaRPr>
          </a:p>
          <a:p>
            <a:pPr algn="r" defTabSz="685783">
              <a:lnSpc>
                <a:spcPct val="150000"/>
              </a:lnSpc>
              <a:spcBef>
                <a:spcPts val="672"/>
              </a:spcBef>
            </a:pPr>
            <a:r>
              <a:rPr lang="zh-CN" altLang="zh-CN" sz="1200" dirty="0">
                <a:solidFill>
                  <a:srgbClr val="000000">
                    <a:lumMod val="65000"/>
                    <a:lumOff val="35000"/>
                  </a:srgbClr>
                </a:solidFill>
                <a:latin typeface="微软雅黑"/>
              </a:rPr>
              <a:t>及时掌握学科领域中最先进</a:t>
            </a:r>
            <a:r>
              <a:rPr lang="zh-CN" altLang="en-US" sz="1200" dirty="0">
                <a:solidFill>
                  <a:srgbClr val="000000">
                    <a:lumMod val="65000"/>
                    <a:lumOff val="35000"/>
                  </a:srgbClr>
                </a:solidFill>
                <a:latin typeface="微软雅黑"/>
              </a:rPr>
              <a:t>、</a:t>
            </a:r>
            <a:r>
              <a:rPr lang="zh-CN" altLang="zh-CN" sz="1200" dirty="0">
                <a:solidFill>
                  <a:srgbClr val="000000">
                    <a:lumMod val="65000"/>
                    <a:lumOff val="35000"/>
                  </a:srgbClr>
                </a:solidFill>
                <a:latin typeface="微软雅黑"/>
              </a:rPr>
              <a:t>最具</a:t>
            </a:r>
            <a:r>
              <a:rPr lang="zh-CN" altLang="en-US" sz="1200" dirty="0">
                <a:solidFill>
                  <a:srgbClr val="000000">
                    <a:lumMod val="65000"/>
                    <a:lumOff val="35000"/>
                  </a:srgbClr>
                </a:solidFill>
                <a:latin typeface="微软雅黑"/>
              </a:rPr>
              <a:t>研究价值的选题方向</a:t>
            </a:r>
            <a:endParaRPr lang="es-ES" altLang="zh-CN" sz="1200" dirty="0">
              <a:solidFill>
                <a:srgbClr val="000000">
                  <a:lumMod val="65000"/>
                  <a:lumOff val="35000"/>
                </a:srgbClr>
              </a:solidFill>
              <a:latin typeface="微软雅黑"/>
              <a:sym typeface="Arial" panose="020B0604020202020204" pitchFamily="34" charset="0"/>
            </a:endParaRPr>
          </a:p>
        </p:txBody>
      </p:sp>
      <p:sp>
        <p:nvSpPr>
          <p:cNvPr id="29" name="矩形 28"/>
          <p:cNvSpPr/>
          <p:nvPr/>
        </p:nvSpPr>
        <p:spPr>
          <a:xfrm>
            <a:off x="3827109" y="2483066"/>
            <a:ext cx="1485022" cy="761747"/>
          </a:xfrm>
          <a:prstGeom prst="rect">
            <a:avLst/>
          </a:prstGeom>
        </p:spPr>
        <p:txBody>
          <a:bodyPr wrap="none" lIns="68579" tIns="34289" rIns="68579" bIns="34289">
            <a:spAutoFit/>
          </a:bodyPr>
          <a:lstStyle/>
          <a:p>
            <a:pPr algn="ctr" defTabSz="685783">
              <a:lnSpc>
                <a:spcPct val="150000"/>
              </a:lnSpc>
            </a:pPr>
            <a:r>
              <a:rPr lang="zh-CN" altLang="en-US" sz="1500" b="1" dirty="0">
                <a:solidFill>
                  <a:srgbClr val="3B4E6D"/>
                </a:solidFill>
              </a:rPr>
              <a:t>如何发现高价值</a:t>
            </a:r>
            <a:endParaRPr lang="en-US" altLang="zh-CN" sz="1500" b="1" dirty="0">
              <a:solidFill>
                <a:srgbClr val="3B4E6D"/>
              </a:solidFill>
            </a:endParaRPr>
          </a:p>
          <a:p>
            <a:pPr algn="ctr" defTabSz="685783">
              <a:lnSpc>
                <a:spcPct val="150000"/>
              </a:lnSpc>
            </a:pPr>
            <a:r>
              <a:rPr lang="zh-CN" altLang="en-US" sz="1500" b="1" dirty="0">
                <a:solidFill>
                  <a:srgbClr val="3B4E6D"/>
                </a:solidFill>
              </a:rPr>
              <a:t>的研究方向？</a:t>
            </a:r>
          </a:p>
        </p:txBody>
      </p:sp>
      <p:sp>
        <p:nvSpPr>
          <p:cNvPr id="16" name="标题 1"/>
          <p:cNvSpPr txBox="1">
            <a:spLocks/>
          </p:cNvSpPr>
          <p:nvPr/>
        </p:nvSpPr>
        <p:spPr>
          <a:xfrm>
            <a:off x="780394" y="279105"/>
            <a:ext cx="7859972" cy="412752"/>
          </a:xfrm>
          <a:prstGeom prst="rect">
            <a:avLst/>
          </a:prstGeom>
        </p:spPr>
        <p:txBody>
          <a:bodyPr lIns="68579" tIns="34289" rIns="68579" bIns="34289"/>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3B4E6D"/>
                </a:solidFill>
              </a:rPr>
              <a:t>核心功能</a:t>
            </a:r>
            <a:r>
              <a:rPr lang="en-US" altLang="zh-CN" dirty="0">
                <a:solidFill>
                  <a:srgbClr val="3B4E6D"/>
                </a:solidFill>
              </a:rPr>
              <a:t>2</a:t>
            </a:r>
            <a:r>
              <a:rPr lang="zh-CN" altLang="en-US" dirty="0">
                <a:solidFill>
                  <a:srgbClr val="3B4E6D"/>
                </a:solidFill>
              </a:rPr>
              <a:t>：选题发现</a:t>
            </a:r>
          </a:p>
        </p:txBody>
      </p:sp>
    </p:spTree>
    <p:extLst>
      <p:ext uri="{BB962C8B-B14F-4D97-AF65-F5344CB8AC3E}">
        <p14:creationId xmlns:p14="http://schemas.microsoft.com/office/powerpoint/2010/main" val="18885062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2" presetClass="entr" presetSubtype="8" fill="hold" grpId="0" nodeType="withEffect" p14:presetBounceEnd="60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0000">
                                          <p:cBhvr additive="base">
                                            <p:cTn id="15" dur="500" fill="hold"/>
                                            <p:tgtEl>
                                              <p:spTgt spid="20"/>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2" presetClass="entr" presetSubtype="8" fill="hold" grpId="0" nodeType="withEffect" p14:presetBounceEnd="60000">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14:bounceEnd="60000">
                                          <p:cBhvr additive="base">
                                            <p:cTn id="24" dur="5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25" dur="500" fill="hold"/>
                                            <p:tgtEl>
                                              <p:spTgt spid="21"/>
                                            </p:tgtEl>
                                            <p:attrNameLst>
                                              <p:attrName>ppt_y</p:attrName>
                                            </p:attrNameLst>
                                          </p:cBhvr>
                                          <p:tavLst>
                                            <p:tav tm="0">
                                              <p:val>
                                                <p:strVal val="#ppt_y"/>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par>
                                    <p:cTn id="31" presetID="2" presetClass="entr" presetSubtype="2" fill="hold" grpId="0" nodeType="withEffect" p14:presetBounceEnd="60000">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14:bounceEnd="60000">
                                          <p:cBhvr additive="base">
                                            <p:cTn id="33" dur="500" fill="hold"/>
                                            <p:tgtEl>
                                              <p:spTgt spid="18"/>
                                            </p:tgtEl>
                                            <p:attrNameLst>
                                              <p:attrName>ppt_x</p:attrName>
                                            </p:attrNameLst>
                                          </p:cBhvr>
                                          <p:tavLst>
                                            <p:tav tm="0">
                                              <p:val>
                                                <p:strVal val="1+#ppt_w/2"/>
                                              </p:val>
                                            </p:tav>
                                            <p:tav tm="100000">
                                              <p:val>
                                                <p:strVal val="#ppt_x"/>
                                              </p:val>
                                            </p:tav>
                                          </p:tavLst>
                                        </p:anim>
                                        <p:anim calcmode="lin" valueType="num" p14:bounceEnd="60000">
                                          <p:cBhvr additive="base">
                                            <p:cTn id="34" dur="500" fill="hold"/>
                                            <p:tgtEl>
                                              <p:spTgt spid="18"/>
                                            </p:tgtEl>
                                            <p:attrNameLst>
                                              <p:attrName>ppt_y</p:attrName>
                                            </p:attrNameLst>
                                          </p:cBhvr>
                                          <p:tavLst>
                                            <p:tav tm="0">
                                              <p:val>
                                                <p:strVal val="#ppt_y"/>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2" presetClass="entr" presetSubtype="2" fill="hold" grpId="0" nodeType="withEffect" p14:presetBounceEnd="60000">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14:bounceEnd="60000">
                                          <p:cBhvr additive="base">
                                            <p:cTn id="42" dur="500" fill="hold"/>
                                            <p:tgtEl>
                                              <p:spTgt spid="19"/>
                                            </p:tgtEl>
                                            <p:attrNameLst>
                                              <p:attrName>ppt_x</p:attrName>
                                            </p:attrNameLst>
                                          </p:cBhvr>
                                          <p:tavLst>
                                            <p:tav tm="0">
                                              <p:val>
                                                <p:strVal val="1+#ppt_w/2"/>
                                              </p:val>
                                            </p:tav>
                                            <p:tav tm="100000">
                                              <p:val>
                                                <p:strVal val="#ppt_x"/>
                                              </p:val>
                                            </p:tav>
                                          </p:tavLst>
                                        </p:anim>
                                        <p:anim calcmode="lin" valueType="num" p14:bounceEnd="60000">
                                          <p:cBhvr additive="base">
                                            <p:cTn id="43" dur="500" fill="hold"/>
                                            <p:tgtEl>
                                              <p:spTgt spid="19"/>
                                            </p:tgtEl>
                                            <p:attrNameLst>
                                              <p:attrName>ppt_y</p:attrName>
                                            </p:attrNameLst>
                                          </p:cBhvr>
                                          <p:tavLst>
                                            <p:tav tm="0">
                                              <p:val>
                                                <p:strVal val="#ppt_y"/>
                                              </p:val>
                                            </p:tav>
                                            <p:tav tm="100000">
                                              <p:val>
                                                <p:strVal val="#ppt_y"/>
                                              </p:val>
                                            </p:tav>
                                          </p:tavLst>
                                        </p:anim>
                                      </p:childTnLst>
                                    </p:cTn>
                                  </p:par>
                                  <p:par>
                                    <p:cTn id="44" presetID="1"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7" grpId="0" animBg="1"/>
          <p:bldP spid="18" grpId="0"/>
          <p:bldP spid="19" grpId="0"/>
          <p:bldP spid="20" grpId="0"/>
          <p:bldP spid="21" grpId="0"/>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2" presetClass="entr" presetSubtype="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par>
                                    <p:cTn id="31" presetID="2" presetClass="entr" presetSubtype="2"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2" presetClass="entr" presetSubtype="2"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1+#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par>
                                    <p:cTn id="44" presetID="1"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7" grpId="0" animBg="1"/>
          <p:bldP spid="18" grpId="0"/>
          <p:bldP spid="19" grpId="0"/>
          <p:bldP spid="20" grpId="0"/>
          <p:bldP spid="21" grpId="0"/>
          <p:bldP spid="29" grpId="0"/>
        </p:bld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55</a:t>
            </a:fld>
            <a:endParaRPr lang="zh-CN" altLang="en-US">
              <a:solidFill>
                <a:srgbClr val="000000">
                  <a:lumMod val="50000"/>
                  <a:lumOff val="50000"/>
                </a:srgbClr>
              </a:solidFill>
            </a:endParaRPr>
          </a:p>
        </p:txBody>
      </p:sp>
      <p:sp>
        <p:nvSpPr>
          <p:cNvPr id="7" name="原创设计师QQ598969553             _19"/>
          <p:cNvSpPr>
            <a:spLocks noChangeArrowheads="1"/>
          </p:cNvSpPr>
          <p:nvPr/>
        </p:nvSpPr>
        <p:spPr bwMode="auto">
          <a:xfrm>
            <a:off x="489346" y="1719063"/>
            <a:ext cx="299456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361613">
              <a:lnSpc>
                <a:spcPct val="150000"/>
              </a:lnSpc>
            </a:pPr>
            <a:r>
              <a:rPr lang="zh-CN" altLang="en-US" sz="1200" dirty="0">
                <a:solidFill>
                  <a:srgbClr val="000000"/>
                </a:solidFill>
                <a:sym typeface="Arial" panose="020B0604020202020204" pitchFamily="34" charset="0"/>
              </a:rPr>
              <a:t>算法：基于不同时间窗内文献重叠</a:t>
            </a:r>
            <a:endParaRPr lang="en-US" altLang="zh-CN" sz="1200" dirty="0">
              <a:solidFill>
                <a:srgbClr val="000000"/>
              </a:solidFill>
              <a:sym typeface="Arial" panose="020B0604020202020204" pitchFamily="34" charset="0"/>
            </a:endParaRPr>
          </a:p>
          <a:p>
            <a:pPr defTabSz="361613">
              <a:lnSpc>
                <a:spcPct val="150000"/>
              </a:lnSpc>
            </a:pPr>
            <a:r>
              <a:rPr lang="zh-CN" altLang="zh-CN" sz="1200" dirty="0">
                <a:solidFill>
                  <a:srgbClr val="000000">
                    <a:lumMod val="50000"/>
                    <a:lumOff val="50000"/>
                  </a:srgbClr>
                </a:solidFill>
              </a:rPr>
              <a:t>气泡代表某一年分区间内热点研究主题，不同颜色代表不同主题，从左到右分别表示学术脉络知识图谱的不同时期，气泡面积与研究主题相关论文数成正比，气泡之间的连线代表主题之间的演化关系，线条粗细和主题之间的关联度成正比。</a:t>
            </a:r>
          </a:p>
          <a:p>
            <a:pPr defTabSz="685783">
              <a:lnSpc>
                <a:spcPct val="150000"/>
              </a:lnSpc>
            </a:pPr>
            <a:r>
              <a:rPr lang="zh-CN" altLang="zh-CN" sz="1200" dirty="0">
                <a:solidFill>
                  <a:srgbClr val="FF7800"/>
                </a:solidFill>
              </a:rPr>
              <a:t>点击气泡，可查看对应主题相关高水平论文。</a:t>
            </a:r>
            <a:endParaRPr lang="es-ES" altLang="zh-CN" sz="1200" dirty="0">
              <a:solidFill>
                <a:srgbClr val="FF7800"/>
              </a:solidFill>
              <a:latin typeface="微软雅黑"/>
              <a:sym typeface="Arial" panose="020B0604020202020204" pitchFamily="34" charset="0"/>
            </a:endParaRPr>
          </a:p>
        </p:txBody>
      </p:sp>
      <p:sp>
        <p:nvSpPr>
          <p:cNvPr id="8" name="矩形 7"/>
          <p:cNvSpPr/>
          <p:nvPr/>
        </p:nvSpPr>
        <p:spPr>
          <a:xfrm>
            <a:off x="5532611" y="691858"/>
            <a:ext cx="1677383" cy="253916"/>
          </a:xfrm>
          <a:prstGeom prst="rect">
            <a:avLst/>
          </a:prstGeom>
        </p:spPr>
        <p:txBody>
          <a:bodyPr wrap="none" lIns="68579" tIns="34289" rIns="68579" bIns="34289">
            <a:spAutoFit/>
          </a:bodyPr>
          <a:lstStyle/>
          <a:p>
            <a:pPr defTabSz="685783"/>
            <a:r>
              <a:rPr lang="zh-CN" altLang="en-US" sz="1200" dirty="0">
                <a:solidFill>
                  <a:srgbClr val="000000"/>
                </a:solidFill>
              </a:rPr>
              <a:t>数据挖掘领域学术脉络</a:t>
            </a:r>
          </a:p>
        </p:txBody>
      </p:sp>
      <p:sp>
        <p:nvSpPr>
          <p:cNvPr id="9" name="标题 1"/>
          <p:cNvSpPr txBox="1">
            <a:spLocks/>
          </p:cNvSpPr>
          <p:nvPr/>
        </p:nvSpPr>
        <p:spPr>
          <a:xfrm>
            <a:off x="780394" y="279105"/>
            <a:ext cx="7859972" cy="412752"/>
          </a:xfrm>
          <a:prstGeom prst="rect">
            <a:avLst/>
          </a:prstGeom>
        </p:spPr>
        <p:txBody>
          <a:bodyPr lIns="68579" tIns="34289" rIns="68579" bIns="34289"/>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3B4E6D"/>
                </a:solidFill>
              </a:rPr>
              <a:t>核心功能</a:t>
            </a:r>
            <a:r>
              <a:rPr lang="en-US" altLang="zh-CN" dirty="0">
                <a:solidFill>
                  <a:srgbClr val="3B4E6D"/>
                </a:solidFill>
              </a:rPr>
              <a:t>2</a:t>
            </a:r>
            <a:r>
              <a:rPr lang="zh-CN" altLang="en-US" dirty="0">
                <a:solidFill>
                  <a:srgbClr val="3B4E6D"/>
                </a:solidFill>
              </a:rPr>
              <a:t>：选题发现</a:t>
            </a:r>
          </a:p>
        </p:txBody>
      </p:sp>
      <p:pic>
        <p:nvPicPr>
          <p:cNvPr id="2" name="图片 1"/>
          <p:cNvPicPr>
            <a:picLocks noChangeAspect="1"/>
          </p:cNvPicPr>
          <p:nvPr/>
        </p:nvPicPr>
        <p:blipFill>
          <a:blip r:embed="rId3"/>
          <a:stretch>
            <a:fillRect/>
          </a:stretch>
        </p:blipFill>
        <p:spPr>
          <a:xfrm>
            <a:off x="3916803" y="952513"/>
            <a:ext cx="5082295" cy="4184246"/>
          </a:xfrm>
          <a:prstGeom prst="rect">
            <a:avLst/>
          </a:prstGeom>
        </p:spPr>
      </p:pic>
      <p:sp>
        <p:nvSpPr>
          <p:cNvPr id="3" name="矩形 2"/>
          <p:cNvSpPr/>
          <p:nvPr/>
        </p:nvSpPr>
        <p:spPr>
          <a:xfrm>
            <a:off x="402294" y="952514"/>
            <a:ext cx="3245116" cy="946412"/>
          </a:xfrm>
          <a:prstGeom prst="rect">
            <a:avLst/>
          </a:prstGeom>
        </p:spPr>
        <p:txBody>
          <a:bodyPr wrap="none" lIns="68579" tIns="34289" rIns="68579" bIns="34289">
            <a:spAutoFit/>
          </a:bodyPr>
          <a:lstStyle/>
          <a:p>
            <a:pPr defTabSz="685783">
              <a:lnSpc>
                <a:spcPct val="150000"/>
              </a:lnSpc>
            </a:pPr>
            <a:r>
              <a:rPr lang="zh-CN" altLang="en-US" sz="1400" dirty="0">
                <a:solidFill>
                  <a:srgbClr val="0070C0"/>
                </a:solidFill>
              </a:rPr>
              <a:t>想对所研领域的发展历程建立全局理解</a:t>
            </a:r>
            <a:endParaRPr lang="en-US" altLang="zh-CN" sz="1400" dirty="0">
              <a:solidFill>
                <a:srgbClr val="0070C0"/>
              </a:solidFill>
            </a:endParaRPr>
          </a:p>
          <a:p>
            <a:pPr defTabSz="685783">
              <a:lnSpc>
                <a:spcPct val="150000"/>
              </a:lnSpc>
            </a:pPr>
            <a:r>
              <a:rPr lang="en-US" altLang="zh-CN" sz="1400" b="1" dirty="0">
                <a:solidFill>
                  <a:srgbClr val="0070C0"/>
                </a:solidFill>
                <a:sym typeface="Arial" panose="020B0604020202020204" pitchFamily="34" charset="0"/>
              </a:rPr>
              <a:t>——</a:t>
            </a:r>
            <a:r>
              <a:rPr lang="zh-CN" altLang="en-US" sz="1400" b="1" dirty="0">
                <a:solidFill>
                  <a:srgbClr val="0070C0"/>
                </a:solidFill>
                <a:sym typeface="Arial" panose="020B0604020202020204" pitchFamily="34" charset="0"/>
              </a:rPr>
              <a:t>回溯学术脉络</a:t>
            </a:r>
            <a:endParaRPr lang="en-US" altLang="zh-CN" sz="1400" b="1" dirty="0">
              <a:solidFill>
                <a:srgbClr val="0070C0"/>
              </a:solidFill>
              <a:sym typeface="Arial" panose="020B0604020202020204" pitchFamily="34" charset="0"/>
            </a:endParaRPr>
          </a:p>
          <a:p>
            <a:pPr defTabSz="685783"/>
            <a:endParaRPr lang="zh-CN" altLang="en-US" sz="1400" dirty="0">
              <a:solidFill>
                <a:srgbClr val="000000"/>
              </a:solidFill>
            </a:endParaRPr>
          </a:p>
        </p:txBody>
      </p:sp>
    </p:spTree>
    <p:extLst>
      <p:ext uri="{BB962C8B-B14F-4D97-AF65-F5344CB8AC3E}">
        <p14:creationId xmlns:p14="http://schemas.microsoft.com/office/powerpoint/2010/main" val="29996698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56</a:t>
            </a:fld>
            <a:endParaRPr lang="zh-CN" altLang="en-US">
              <a:solidFill>
                <a:srgbClr val="000000">
                  <a:lumMod val="50000"/>
                  <a:lumOff val="50000"/>
                </a:srgbClr>
              </a:solidFill>
            </a:endParaRPr>
          </a:p>
        </p:txBody>
      </p:sp>
      <p:sp>
        <p:nvSpPr>
          <p:cNvPr id="6" name="原创设计师QQ598969553             _19"/>
          <p:cNvSpPr>
            <a:spLocks noChangeArrowheads="1"/>
          </p:cNvSpPr>
          <p:nvPr/>
        </p:nvSpPr>
        <p:spPr bwMode="auto">
          <a:xfrm>
            <a:off x="373677" y="1154748"/>
            <a:ext cx="3298034" cy="6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685783">
              <a:lnSpc>
                <a:spcPct val="150000"/>
              </a:lnSpc>
            </a:pPr>
            <a:r>
              <a:rPr lang="zh-CN" altLang="en-US" sz="1400" dirty="0">
                <a:solidFill>
                  <a:srgbClr val="0070C0"/>
                </a:solidFill>
              </a:rPr>
              <a:t>想站在科学研究的最前沿发现突破型课题：</a:t>
            </a:r>
            <a:endParaRPr lang="en-US" altLang="zh-CN" sz="1400" dirty="0">
              <a:solidFill>
                <a:srgbClr val="0070C0"/>
              </a:solidFill>
            </a:endParaRPr>
          </a:p>
          <a:p>
            <a:pPr defTabSz="685783">
              <a:lnSpc>
                <a:spcPct val="150000"/>
              </a:lnSpc>
            </a:pPr>
            <a:r>
              <a:rPr lang="en-US" altLang="zh-CN" sz="1400" b="1" dirty="0">
                <a:solidFill>
                  <a:srgbClr val="0070C0"/>
                </a:solidFill>
                <a:sym typeface="Arial" panose="020B0604020202020204" pitchFamily="34" charset="0"/>
              </a:rPr>
              <a:t>——</a:t>
            </a:r>
            <a:r>
              <a:rPr lang="zh-CN" altLang="en-US" sz="1400" b="1" dirty="0">
                <a:solidFill>
                  <a:srgbClr val="0070C0"/>
                </a:solidFill>
                <a:sym typeface="Arial" panose="020B0604020202020204" pitchFamily="34" charset="0"/>
              </a:rPr>
              <a:t>追踪研究前沿</a:t>
            </a:r>
            <a:endParaRPr lang="es-ES" altLang="zh-CN" sz="1400" b="1" dirty="0">
              <a:solidFill>
                <a:srgbClr val="0070C0"/>
              </a:solidFill>
              <a:sym typeface="Arial" panose="020B0604020202020204" pitchFamily="34" charset="0"/>
            </a:endParaRPr>
          </a:p>
        </p:txBody>
      </p:sp>
      <p:pic>
        <p:nvPicPr>
          <p:cNvPr id="8" name="图片 7"/>
          <p:cNvPicPr>
            <a:picLocks noChangeAspect="1"/>
          </p:cNvPicPr>
          <p:nvPr/>
        </p:nvPicPr>
        <p:blipFill>
          <a:blip r:embed="rId3"/>
          <a:stretch>
            <a:fillRect/>
          </a:stretch>
        </p:blipFill>
        <p:spPr>
          <a:xfrm>
            <a:off x="3613008" y="1357176"/>
            <a:ext cx="5142857" cy="2421428"/>
          </a:xfrm>
          <a:prstGeom prst="rect">
            <a:avLst/>
          </a:prstGeom>
        </p:spPr>
      </p:pic>
      <p:pic>
        <p:nvPicPr>
          <p:cNvPr id="10" name="图片 9"/>
          <p:cNvPicPr>
            <a:picLocks noChangeAspect="1"/>
          </p:cNvPicPr>
          <p:nvPr/>
        </p:nvPicPr>
        <p:blipFill>
          <a:blip r:embed="rId4"/>
          <a:stretch>
            <a:fillRect/>
          </a:stretch>
        </p:blipFill>
        <p:spPr>
          <a:xfrm>
            <a:off x="3550663" y="882871"/>
            <a:ext cx="5557061" cy="4260631"/>
          </a:xfrm>
          <a:prstGeom prst="rect">
            <a:avLst/>
          </a:prstGeom>
        </p:spPr>
      </p:pic>
      <p:sp>
        <p:nvSpPr>
          <p:cNvPr id="11" name="矩形 10"/>
          <p:cNvSpPr/>
          <p:nvPr/>
        </p:nvSpPr>
        <p:spPr>
          <a:xfrm>
            <a:off x="373677" y="2567889"/>
            <a:ext cx="2998817" cy="2008242"/>
          </a:xfrm>
          <a:prstGeom prst="rect">
            <a:avLst/>
          </a:prstGeom>
        </p:spPr>
        <p:txBody>
          <a:bodyPr wrap="square" lIns="68579" tIns="34289" rIns="68579" bIns="34289">
            <a:spAutoFit/>
          </a:bodyPr>
          <a:lstStyle/>
          <a:p>
            <a:pPr algn="just" defTabSz="685783">
              <a:lnSpc>
                <a:spcPct val="150000"/>
              </a:lnSpc>
            </a:pPr>
            <a:r>
              <a:rPr lang="zh-CN" altLang="zh-CN" sz="1200" dirty="0">
                <a:solidFill>
                  <a:srgbClr val="000000">
                    <a:lumMod val="50000"/>
                    <a:lumOff val="50000"/>
                  </a:srgbClr>
                </a:solidFill>
              </a:rPr>
              <a:t>图中，每个前沿主题由一个气泡内的一组关键词来表达。例如：</a:t>
            </a:r>
            <a:r>
              <a:rPr lang="en-US" altLang="zh-CN" sz="1200" dirty="0">
                <a:solidFill>
                  <a:srgbClr val="000000">
                    <a:lumMod val="50000"/>
                    <a:lumOff val="50000"/>
                  </a:srgbClr>
                </a:solidFill>
              </a:rPr>
              <a:t>“</a:t>
            </a:r>
            <a:r>
              <a:rPr lang="zh-CN" altLang="en-US" sz="1200" dirty="0">
                <a:solidFill>
                  <a:srgbClr val="000000">
                    <a:lumMod val="50000"/>
                    <a:lumOff val="50000"/>
                  </a:srgbClr>
                </a:solidFill>
              </a:rPr>
              <a:t>无人机</a:t>
            </a:r>
            <a:r>
              <a:rPr lang="zh-CN" altLang="zh-CN" sz="1200" dirty="0">
                <a:solidFill>
                  <a:srgbClr val="000000">
                    <a:lumMod val="50000"/>
                    <a:lumOff val="50000"/>
                  </a:srgbClr>
                </a:solidFill>
              </a:rPr>
              <a:t>、</a:t>
            </a:r>
            <a:r>
              <a:rPr lang="zh-CN" altLang="en-US" sz="1200" dirty="0">
                <a:solidFill>
                  <a:srgbClr val="000000">
                    <a:lumMod val="50000"/>
                    <a:lumOff val="50000"/>
                  </a:srgbClr>
                </a:solidFill>
              </a:rPr>
              <a:t>无人直升机</a:t>
            </a:r>
            <a:r>
              <a:rPr lang="zh-CN" altLang="zh-CN" sz="1200" dirty="0">
                <a:solidFill>
                  <a:srgbClr val="000000">
                    <a:lumMod val="50000"/>
                    <a:lumOff val="50000"/>
                  </a:srgbClr>
                </a:solidFill>
              </a:rPr>
              <a:t>、</a:t>
            </a:r>
            <a:r>
              <a:rPr lang="zh-CN" altLang="en-US" sz="1200" dirty="0">
                <a:solidFill>
                  <a:srgbClr val="000000">
                    <a:lumMod val="50000"/>
                    <a:lumOff val="50000"/>
                  </a:srgbClr>
                </a:solidFill>
              </a:rPr>
              <a:t>航空植保</a:t>
            </a:r>
            <a:r>
              <a:rPr lang="zh-CN" altLang="zh-CN" sz="1200" dirty="0">
                <a:solidFill>
                  <a:srgbClr val="000000">
                    <a:lumMod val="50000"/>
                    <a:lumOff val="50000"/>
                  </a:srgbClr>
                </a:solidFill>
              </a:rPr>
              <a:t>、</a:t>
            </a:r>
            <a:r>
              <a:rPr lang="zh-CN" altLang="en-US" sz="1200" dirty="0">
                <a:solidFill>
                  <a:srgbClr val="000000">
                    <a:lumMod val="50000"/>
                    <a:lumOff val="50000"/>
                  </a:srgbClr>
                </a:solidFill>
              </a:rPr>
              <a:t>防治效果</a:t>
            </a:r>
            <a:r>
              <a:rPr lang="zh-CN" altLang="zh-CN" sz="1200" dirty="0">
                <a:solidFill>
                  <a:srgbClr val="000000">
                    <a:lumMod val="50000"/>
                    <a:lumOff val="50000"/>
                  </a:srgbClr>
                </a:solidFill>
              </a:rPr>
              <a:t>、</a:t>
            </a:r>
            <a:r>
              <a:rPr lang="zh-CN" altLang="en-US" sz="1200" dirty="0">
                <a:solidFill>
                  <a:srgbClr val="000000">
                    <a:lumMod val="50000"/>
                    <a:lumOff val="50000"/>
                  </a:srgbClr>
                </a:solidFill>
              </a:rPr>
              <a:t>雾滴</a:t>
            </a:r>
            <a:r>
              <a:rPr lang="en-US" altLang="zh-CN" sz="1200" dirty="0">
                <a:solidFill>
                  <a:srgbClr val="000000">
                    <a:lumMod val="50000"/>
                    <a:lumOff val="50000"/>
                  </a:srgbClr>
                </a:solidFill>
              </a:rPr>
              <a:t>”</a:t>
            </a:r>
            <a:r>
              <a:rPr lang="zh-CN" altLang="zh-CN" sz="1200" dirty="0">
                <a:solidFill>
                  <a:srgbClr val="000000">
                    <a:lumMod val="50000"/>
                    <a:lumOff val="50000"/>
                  </a:srgbClr>
                </a:solidFill>
              </a:rPr>
              <a:t>五个关键词共同表达一个前沿主题</a:t>
            </a:r>
            <a:r>
              <a:rPr lang="zh-CN" altLang="en-US" sz="1200" dirty="0">
                <a:solidFill>
                  <a:srgbClr val="000000">
                    <a:lumMod val="50000"/>
                    <a:lumOff val="50000"/>
                  </a:srgbClr>
                </a:solidFill>
              </a:rPr>
              <a:t>：植保无人机施药雾滴及防治效果研究</a:t>
            </a:r>
            <a:r>
              <a:rPr lang="zh-CN" altLang="zh-CN" sz="1200" dirty="0">
                <a:solidFill>
                  <a:srgbClr val="000000">
                    <a:lumMod val="50000"/>
                    <a:lumOff val="50000"/>
                  </a:srgbClr>
                </a:solidFill>
              </a:rPr>
              <a:t>。</a:t>
            </a:r>
          </a:p>
          <a:p>
            <a:pPr defTabSz="685783">
              <a:lnSpc>
                <a:spcPct val="150000"/>
              </a:lnSpc>
            </a:pPr>
            <a:r>
              <a:rPr lang="zh-CN" altLang="zh-CN" sz="1200" dirty="0">
                <a:solidFill>
                  <a:srgbClr val="FF7800"/>
                </a:solidFill>
              </a:rPr>
              <a:t>点击气泡，可以查看前沿主题相关的前沿文献。</a:t>
            </a:r>
            <a:endParaRPr lang="es-ES" altLang="zh-CN" sz="1200" dirty="0">
              <a:solidFill>
                <a:srgbClr val="FF7800"/>
              </a:solidFill>
              <a:latin typeface="微软雅黑"/>
              <a:sym typeface="Arial" panose="020B0604020202020204" pitchFamily="34" charset="0"/>
            </a:endParaRPr>
          </a:p>
        </p:txBody>
      </p:sp>
      <p:sp>
        <p:nvSpPr>
          <p:cNvPr id="13" name="标题 1"/>
          <p:cNvSpPr txBox="1">
            <a:spLocks/>
          </p:cNvSpPr>
          <p:nvPr/>
        </p:nvSpPr>
        <p:spPr>
          <a:xfrm>
            <a:off x="780394" y="279105"/>
            <a:ext cx="7859972" cy="412752"/>
          </a:xfrm>
          <a:prstGeom prst="rect">
            <a:avLst/>
          </a:prstGeom>
        </p:spPr>
        <p:txBody>
          <a:bodyPr lIns="68579" tIns="34289" rIns="68579" bIns="34289"/>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3B4E6D"/>
                </a:solidFill>
              </a:rPr>
              <a:t>核心功能</a:t>
            </a:r>
            <a:r>
              <a:rPr lang="en-US" altLang="zh-CN" dirty="0">
                <a:solidFill>
                  <a:srgbClr val="3B4E6D"/>
                </a:solidFill>
              </a:rPr>
              <a:t>2</a:t>
            </a:r>
            <a:r>
              <a:rPr lang="zh-CN" altLang="en-US" dirty="0">
                <a:solidFill>
                  <a:srgbClr val="3B4E6D"/>
                </a:solidFill>
              </a:rPr>
              <a:t>：选题发现</a:t>
            </a:r>
          </a:p>
        </p:txBody>
      </p:sp>
      <p:sp>
        <p:nvSpPr>
          <p:cNvPr id="9" name="椭圆 8"/>
          <p:cNvSpPr/>
          <p:nvPr/>
        </p:nvSpPr>
        <p:spPr>
          <a:xfrm>
            <a:off x="7879944" y="1143759"/>
            <a:ext cx="933584" cy="922715"/>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srgbClr val="FFFFFF"/>
              </a:solidFill>
            </a:endParaRPr>
          </a:p>
        </p:txBody>
      </p:sp>
      <p:pic>
        <p:nvPicPr>
          <p:cNvPr id="7" name="图片 6"/>
          <p:cNvPicPr>
            <a:picLocks noChangeAspect="1"/>
          </p:cNvPicPr>
          <p:nvPr/>
        </p:nvPicPr>
        <p:blipFill>
          <a:blip r:embed="rId5"/>
          <a:stretch>
            <a:fillRect/>
          </a:stretch>
        </p:blipFill>
        <p:spPr>
          <a:xfrm>
            <a:off x="4716295" y="829215"/>
            <a:ext cx="3271429" cy="4314286"/>
          </a:xfrm>
          <a:prstGeom prst="rect">
            <a:avLst/>
          </a:prstGeom>
          <a:ln w="3175">
            <a:solidFill>
              <a:schemeClr val="accent1"/>
            </a:solidFill>
          </a:ln>
        </p:spPr>
      </p:pic>
      <p:sp>
        <p:nvSpPr>
          <p:cNvPr id="2" name="矩形 1">
            <a:extLst>
              <a:ext uri="{FF2B5EF4-FFF2-40B4-BE49-F238E27FC236}">
                <a16:creationId xmlns:a16="http://schemas.microsoft.com/office/drawing/2014/main" xmlns="" id="{84985BB1-1F12-4865-AFD0-5981FC794934}"/>
              </a:ext>
            </a:extLst>
          </p:cNvPr>
          <p:cNvSpPr/>
          <p:nvPr/>
        </p:nvSpPr>
        <p:spPr>
          <a:xfrm>
            <a:off x="337530" y="1819540"/>
            <a:ext cx="3034964" cy="727121"/>
          </a:xfrm>
          <a:prstGeom prst="rect">
            <a:avLst/>
          </a:prstGeom>
        </p:spPr>
        <p:txBody>
          <a:bodyPr wrap="square" lIns="68579" tIns="34289" rIns="68579" bIns="34289">
            <a:spAutoFit/>
          </a:bodyPr>
          <a:lstStyle/>
          <a:p>
            <a:pPr algn="just" defTabSz="685783">
              <a:lnSpc>
                <a:spcPct val="150000"/>
              </a:lnSpc>
            </a:pPr>
            <a:r>
              <a:rPr lang="zh-CN" altLang="en-US" sz="1400" dirty="0">
                <a:solidFill>
                  <a:srgbClr val="000000"/>
                </a:solidFill>
              </a:rPr>
              <a:t>算法：基于文献多维共引聚类，得到学科领域研究前沿。</a:t>
            </a:r>
            <a:endParaRPr lang="en-US" altLang="zh-CN" sz="1400" dirty="0">
              <a:solidFill>
                <a:srgbClr val="000000"/>
              </a:solidFill>
            </a:endParaRPr>
          </a:p>
        </p:txBody>
      </p:sp>
    </p:spTree>
    <p:extLst>
      <p:ext uri="{BB962C8B-B14F-4D97-AF65-F5344CB8AC3E}">
        <p14:creationId xmlns:p14="http://schemas.microsoft.com/office/powerpoint/2010/main" val="262485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a:stretch>
            <a:fillRect/>
          </a:stretch>
        </p:blipFill>
        <p:spPr>
          <a:xfrm>
            <a:off x="4266762" y="997300"/>
            <a:ext cx="4382377" cy="3949456"/>
          </a:xfrm>
          <a:prstGeom prst="rect">
            <a:avLst/>
          </a:prstGeom>
          <a:ln>
            <a:solidFill>
              <a:schemeClr val="bg1">
                <a:lumMod val="50000"/>
              </a:schemeClr>
            </a:solidFill>
          </a:ln>
        </p:spPr>
      </p:pic>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57</a:t>
            </a:fld>
            <a:endParaRPr lang="zh-CN" altLang="en-US">
              <a:solidFill>
                <a:srgbClr val="000000">
                  <a:lumMod val="50000"/>
                  <a:lumOff val="50000"/>
                </a:srgbClr>
              </a:solidFill>
            </a:endParaRPr>
          </a:p>
        </p:txBody>
      </p:sp>
      <p:sp>
        <p:nvSpPr>
          <p:cNvPr id="6" name="原创设计师QQ598969553             _19"/>
          <p:cNvSpPr>
            <a:spLocks noChangeArrowheads="1"/>
          </p:cNvSpPr>
          <p:nvPr/>
        </p:nvSpPr>
        <p:spPr bwMode="auto">
          <a:xfrm>
            <a:off x="463422" y="1949120"/>
            <a:ext cx="270544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361613">
              <a:lnSpc>
                <a:spcPct val="150000"/>
              </a:lnSpc>
            </a:pPr>
            <a:r>
              <a:rPr lang="zh-CN" altLang="en-US" sz="1200" dirty="0">
                <a:solidFill>
                  <a:srgbClr val="000000"/>
                </a:solidFill>
              </a:rPr>
              <a:t>算法：突增词监测</a:t>
            </a:r>
            <a:endParaRPr lang="en-US" altLang="zh-CN" sz="1200" dirty="0">
              <a:solidFill>
                <a:srgbClr val="000000"/>
              </a:solidFill>
            </a:endParaRPr>
          </a:p>
          <a:p>
            <a:pPr algn="just" defTabSz="685783">
              <a:lnSpc>
                <a:spcPct val="150000"/>
              </a:lnSpc>
            </a:pPr>
            <a:r>
              <a:rPr lang="zh-CN" altLang="en-US" sz="1200" dirty="0">
                <a:solidFill>
                  <a:srgbClr val="000000">
                    <a:lumMod val="50000"/>
                    <a:lumOff val="50000"/>
                  </a:srgbClr>
                </a:solidFill>
              </a:rPr>
              <a:t>通过寻找学科领域中短时间内快速增长、突增的主题，来确定新兴主题。</a:t>
            </a:r>
            <a:endParaRPr lang="en-US" altLang="zh-CN" sz="1200" dirty="0">
              <a:solidFill>
                <a:srgbClr val="000000">
                  <a:lumMod val="50000"/>
                  <a:lumOff val="50000"/>
                </a:srgbClr>
              </a:solidFill>
            </a:endParaRPr>
          </a:p>
          <a:p>
            <a:pPr algn="just" defTabSz="685783">
              <a:lnSpc>
                <a:spcPct val="150000"/>
              </a:lnSpc>
            </a:pPr>
            <a:r>
              <a:rPr lang="zh-CN" altLang="zh-CN" sz="1200" dirty="0">
                <a:solidFill>
                  <a:srgbClr val="FF7800"/>
                </a:solidFill>
              </a:rPr>
              <a:t>点击</a:t>
            </a:r>
            <a:r>
              <a:rPr lang="zh-CN" altLang="en-US" sz="1200" dirty="0">
                <a:solidFill>
                  <a:srgbClr val="FF7800"/>
                </a:solidFill>
              </a:rPr>
              <a:t>交叉学科</a:t>
            </a:r>
            <a:r>
              <a:rPr lang="zh-CN" altLang="zh-CN" sz="1200" dirty="0">
                <a:solidFill>
                  <a:srgbClr val="FF7800"/>
                </a:solidFill>
              </a:rPr>
              <a:t>，可以查看</a:t>
            </a:r>
            <a:r>
              <a:rPr lang="zh-CN" altLang="en-US" sz="1200" dirty="0">
                <a:solidFill>
                  <a:srgbClr val="FF7800"/>
                </a:solidFill>
              </a:rPr>
              <a:t>相关</a:t>
            </a:r>
            <a:r>
              <a:rPr lang="zh-CN" altLang="zh-CN" sz="1200" dirty="0">
                <a:solidFill>
                  <a:srgbClr val="FF7800"/>
                </a:solidFill>
              </a:rPr>
              <a:t>文献。</a:t>
            </a:r>
            <a:endParaRPr lang="es-ES" altLang="zh-CN" sz="1200" dirty="0">
              <a:solidFill>
                <a:srgbClr val="FF7800"/>
              </a:solidFill>
              <a:latin typeface="微软雅黑"/>
              <a:sym typeface="Arial" panose="020B0604020202020204" pitchFamily="34" charset="0"/>
            </a:endParaRPr>
          </a:p>
        </p:txBody>
      </p:sp>
      <p:sp>
        <p:nvSpPr>
          <p:cNvPr id="18" name="矩形 17"/>
          <p:cNvSpPr/>
          <p:nvPr/>
        </p:nvSpPr>
        <p:spPr>
          <a:xfrm>
            <a:off x="5298639" y="783961"/>
            <a:ext cx="1523494" cy="253916"/>
          </a:xfrm>
          <a:prstGeom prst="rect">
            <a:avLst/>
          </a:prstGeom>
        </p:spPr>
        <p:txBody>
          <a:bodyPr wrap="none" lIns="68579" tIns="34289" rIns="68579" bIns="34289">
            <a:spAutoFit/>
          </a:bodyPr>
          <a:lstStyle/>
          <a:p>
            <a:pPr defTabSz="685783"/>
            <a:r>
              <a:rPr lang="zh-CN" altLang="en-US" sz="1200" dirty="0">
                <a:solidFill>
                  <a:srgbClr val="000000"/>
                </a:solidFill>
              </a:rPr>
              <a:t>云计算领域新兴主题</a:t>
            </a:r>
          </a:p>
        </p:txBody>
      </p:sp>
      <p:sp>
        <p:nvSpPr>
          <p:cNvPr id="27" name="椭圆 26"/>
          <p:cNvSpPr/>
          <p:nvPr/>
        </p:nvSpPr>
        <p:spPr>
          <a:xfrm>
            <a:off x="7286937" y="1269990"/>
            <a:ext cx="464678" cy="46508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srgbClr val="FFFFFF"/>
              </a:solidFill>
            </a:endParaRPr>
          </a:p>
        </p:txBody>
      </p:sp>
      <p:sp>
        <p:nvSpPr>
          <p:cNvPr id="29" name="标题 1"/>
          <p:cNvSpPr txBox="1">
            <a:spLocks/>
          </p:cNvSpPr>
          <p:nvPr/>
        </p:nvSpPr>
        <p:spPr>
          <a:xfrm>
            <a:off x="780394" y="279105"/>
            <a:ext cx="7859972" cy="412752"/>
          </a:xfrm>
          <a:prstGeom prst="rect">
            <a:avLst/>
          </a:prstGeom>
        </p:spPr>
        <p:txBody>
          <a:bodyPr lIns="68579" tIns="34289" rIns="68579" bIns="34289"/>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3B4E6D"/>
                </a:solidFill>
              </a:rPr>
              <a:t>核心功能</a:t>
            </a:r>
            <a:r>
              <a:rPr lang="en-US" altLang="zh-CN" dirty="0">
                <a:solidFill>
                  <a:srgbClr val="3B4E6D"/>
                </a:solidFill>
              </a:rPr>
              <a:t>2</a:t>
            </a:r>
            <a:r>
              <a:rPr lang="zh-CN" altLang="en-US" dirty="0">
                <a:solidFill>
                  <a:srgbClr val="3B4E6D"/>
                </a:solidFill>
              </a:rPr>
              <a:t>：选题发现</a:t>
            </a:r>
          </a:p>
        </p:txBody>
      </p:sp>
      <p:graphicFrame>
        <p:nvGraphicFramePr>
          <p:cNvPr id="12" name="图表 11"/>
          <p:cNvGraphicFramePr>
            <a:graphicFrameLocks/>
          </p:cNvGraphicFramePr>
          <p:nvPr>
            <p:extLst>
              <p:ext uri="{D42A27DB-BD31-4B8C-83A1-F6EECF244321}">
                <p14:modId xmlns:p14="http://schemas.microsoft.com/office/powerpoint/2010/main" val="2015730647"/>
              </p:ext>
            </p:extLst>
          </p:nvPr>
        </p:nvGraphicFramePr>
        <p:xfrm>
          <a:off x="3625396" y="1129982"/>
          <a:ext cx="3476971" cy="19025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图表 12"/>
          <p:cNvGraphicFramePr>
            <a:graphicFrameLocks/>
          </p:cNvGraphicFramePr>
          <p:nvPr>
            <p:extLst>
              <p:ext uri="{D42A27DB-BD31-4B8C-83A1-F6EECF244321}">
                <p14:modId xmlns:p14="http://schemas.microsoft.com/office/powerpoint/2010/main" val="3067973316"/>
              </p:ext>
            </p:extLst>
          </p:nvPr>
        </p:nvGraphicFramePr>
        <p:xfrm>
          <a:off x="6394929" y="3068062"/>
          <a:ext cx="2713372" cy="1914224"/>
        </p:xfrm>
        <a:graphic>
          <a:graphicData uri="http://schemas.openxmlformats.org/drawingml/2006/chart">
            <c:chart xmlns:c="http://schemas.openxmlformats.org/drawingml/2006/chart" xmlns:r="http://schemas.openxmlformats.org/officeDocument/2006/relationships" r:id="rId5"/>
          </a:graphicData>
        </a:graphic>
      </p:graphicFrame>
      <p:sp>
        <p:nvSpPr>
          <p:cNvPr id="14" name="椭圆 13"/>
          <p:cNvSpPr/>
          <p:nvPr/>
        </p:nvSpPr>
        <p:spPr>
          <a:xfrm>
            <a:off x="5921479" y="4385816"/>
            <a:ext cx="464678" cy="46508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srgbClr val="FFFFFF"/>
              </a:solidFill>
            </a:endParaRPr>
          </a:p>
        </p:txBody>
      </p:sp>
      <p:sp>
        <p:nvSpPr>
          <p:cNvPr id="11" name="原创设计师QQ598969553             _19"/>
          <p:cNvSpPr>
            <a:spLocks noChangeArrowheads="1"/>
          </p:cNvSpPr>
          <p:nvPr/>
        </p:nvSpPr>
        <p:spPr bwMode="auto">
          <a:xfrm>
            <a:off x="373677" y="1154748"/>
            <a:ext cx="3298034" cy="6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685783">
              <a:lnSpc>
                <a:spcPct val="150000"/>
              </a:lnSpc>
            </a:pPr>
            <a:r>
              <a:rPr lang="zh-CN" altLang="en-US" sz="1400" dirty="0">
                <a:solidFill>
                  <a:srgbClr val="0070C0"/>
                </a:solidFill>
              </a:rPr>
              <a:t>想发现增长迅速、最有发展潜力的主题：</a:t>
            </a:r>
            <a:endParaRPr lang="en-US" altLang="zh-CN" sz="1400" dirty="0">
              <a:solidFill>
                <a:srgbClr val="0070C0"/>
              </a:solidFill>
            </a:endParaRPr>
          </a:p>
          <a:p>
            <a:pPr defTabSz="685783">
              <a:lnSpc>
                <a:spcPct val="150000"/>
              </a:lnSpc>
            </a:pPr>
            <a:r>
              <a:rPr lang="en-US" altLang="zh-CN" sz="1400" b="1" dirty="0">
                <a:solidFill>
                  <a:srgbClr val="0070C0"/>
                </a:solidFill>
                <a:sym typeface="Arial" panose="020B0604020202020204" pitchFamily="34" charset="0"/>
              </a:rPr>
              <a:t>——</a:t>
            </a:r>
            <a:r>
              <a:rPr lang="zh-CN" altLang="en-US" sz="1400" b="1" dirty="0">
                <a:solidFill>
                  <a:srgbClr val="0070C0"/>
                </a:solidFill>
                <a:sym typeface="Arial" panose="020B0604020202020204" pitchFamily="34" charset="0"/>
              </a:rPr>
              <a:t>发掘新兴主题</a:t>
            </a:r>
            <a:endParaRPr lang="es-ES" altLang="zh-CN" sz="1400" b="1" dirty="0">
              <a:solidFill>
                <a:srgbClr val="0070C0"/>
              </a:solidFill>
              <a:sym typeface="Arial" panose="020B0604020202020204" pitchFamily="34" charset="0"/>
            </a:endParaRPr>
          </a:p>
        </p:txBody>
      </p:sp>
    </p:spTree>
    <p:extLst>
      <p:ext uri="{BB962C8B-B14F-4D97-AF65-F5344CB8AC3E}">
        <p14:creationId xmlns:p14="http://schemas.microsoft.com/office/powerpoint/2010/main" val="383850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Graphic spid="12" grpId="0">
        <p:bldAsOne/>
      </p:bldGraphic>
      <p:bldGraphic spid="13" grpId="0">
        <p:bldAsOne/>
      </p:bldGraphic>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58</a:t>
            </a:fld>
            <a:endParaRPr lang="zh-CN" altLang="en-US">
              <a:solidFill>
                <a:srgbClr val="000000">
                  <a:lumMod val="50000"/>
                  <a:lumOff val="50000"/>
                </a:srgbClr>
              </a:solidFill>
            </a:endParaRPr>
          </a:p>
        </p:txBody>
      </p:sp>
      <p:sp>
        <p:nvSpPr>
          <p:cNvPr id="6" name="原创设计师QQ598969553             _19"/>
          <p:cNvSpPr>
            <a:spLocks noChangeArrowheads="1"/>
          </p:cNvSpPr>
          <p:nvPr/>
        </p:nvSpPr>
        <p:spPr bwMode="auto">
          <a:xfrm>
            <a:off x="373677" y="2531219"/>
            <a:ext cx="2976497" cy="233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defTabSz="685783">
              <a:lnSpc>
                <a:spcPct val="150000"/>
              </a:lnSpc>
            </a:pPr>
            <a:r>
              <a:rPr lang="zh-CN" altLang="en-US" sz="1100" dirty="0">
                <a:solidFill>
                  <a:srgbClr val="000000">
                    <a:lumMod val="50000"/>
                    <a:lumOff val="50000"/>
                  </a:srgbClr>
                </a:solidFill>
              </a:rPr>
              <a:t>图解：蓝色点代表与“计算机科学与技术”相交叉的学科，红色点是相关研究主题。可以看出， “计算机科学与技术”与“机械工程”、“信息与通信工程”、“交通运输工程”、“应用经济学”、“电气工程”、“电子科学与技术” 、“农业基础科学”、“物理学”、“医学”“仪器科学与技术”等学科互相交叉、渗透，并衍生出新的研究课题。</a:t>
            </a:r>
            <a:endParaRPr lang="en-US" altLang="zh-CN" sz="1100" dirty="0">
              <a:solidFill>
                <a:srgbClr val="000000">
                  <a:lumMod val="50000"/>
                  <a:lumOff val="50000"/>
                </a:srgbClr>
              </a:solidFill>
            </a:endParaRPr>
          </a:p>
          <a:p>
            <a:pPr algn="just" defTabSz="685783">
              <a:lnSpc>
                <a:spcPct val="150000"/>
              </a:lnSpc>
            </a:pPr>
            <a:r>
              <a:rPr lang="zh-CN" altLang="zh-CN" sz="1100" dirty="0">
                <a:solidFill>
                  <a:srgbClr val="FF7800"/>
                </a:solidFill>
              </a:rPr>
              <a:t>点击</a:t>
            </a:r>
            <a:r>
              <a:rPr lang="zh-CN" altLang="en-US" sz="1100" dirty="0">
                <a:solidFill>
                  <a:srgbClr val="FF7800"/>
                </a:solidFill>
              </a:rPr>
              <a:t>交叉学科</a:t>
            </a:r>
            <a:r>
              <a:rPr lang="zh-CN" altLang="zh-CN" sz="1100" dirty="0">
                <a:solidFill>
                  <a:srgbClr val="FF7800"/>
                </a:solidFill>
              </a:rPr>
              <a:t>，可以查看</a:t>
            </a:r>
            <a:r>
              <a:rPr lang="zh-CN" altLang="en-US" sz="1100" dirty="0">
                <a:solidFill>
                  <a:srgbClr val="FF7800"/>
                </a:solidFill>
              </a:rPr>
              <a:t>相关</a:t>
            </a:r>
            <a:r>
              <a:rPr lang="zh-CN" altLang="zh-CN" sz="1100" dirty="0">
                <a:solidFill>
                  <a:srgbClr val="FF7800"/>
                </a:solidFill>
              </a:rPr>
              <a:t>文献。</a:t>
            </a:r>
            <a:endParaRPr lang="es-ES" altLang="zh-CN" sz="1100" dirty="0">
              <a:solidFill>
                <a:srgbClr val="FF7800"/>
              </a:solidFill>
              <a:latin typeface="微软雅黑"/>
              <a:sym typeface="Arial" panose="020B0604020202020204" pitchFamily="34" charset="0"/>
            </a:endParaRPr>
          </a:p>
        </p:txBody>
      </p:sp>
      <p:pic>
        <p:nvPicPr>
          <p:cNvPr id="2" name="图片 1"/>
          <p:cNvPicPr>
            <a:picLocks noChangeAspect="1"/>
          </p:cNvPicPr>
          <p:nvPr/>
        </p:nvPicPr>
        <p:blipFill>
          <a:blip r:embed="rId3"/>
          <a:stretch>
            <a:fillRect/>
          </a:stretch>
        </p:blipFill>
        <p:spPr>
          <a:xfrm>
            <a:off x="3747054" y="1016056"/>
            <a:ext cx="5396947" cy="4127445"/>
          </a:xfrm>
          <a:prstGeom prst="rect">
            <a:avLst/>
          </a:prstGeom>
        </p:spPr>
      </p:pic>
      <p:sp>
        <p:nvSpPr>
          <p:cNvPr id="7" name="矩形 6"/>
          <p:cNvSpPr/>
          <p:nvPr/>
        </p:nvSpPr>
        <p:spPr>
          <a:xfrm>
            <a:off x="4725815" y="751443"/>
            <a:ext cx="3245116" cy="288539"/>
          </a:xfrm>
          <a:prstGeom prst="rect">
            <a:avLst/>
          </a:prstGeom>
        </p:spPr>
        <p:txBody>
          <a:bodyPr wrap="none" lIns="68579" tIns="34289" rIns="68579" bIns="34289">
            <a:spAutoFit/>
          </a:bodyPr>
          <a:lstStyle/>
          <a:p>
            <a:pPr defTabSz="685783"/>
            <a:r>
              <a:rPr lang="zh-CN" altLang="en-US" sz="1400" dirty="0">
                <a:solidFill>
                  <a:srgbClr val="000000"/>
                </a:solidFill>
              </a:rPr>
              <a:t>“计算机科学与技术”学科的交叉学科</a:t>
            </a:r>
          </a:p>
        </p:txBody>
      </p:sp>
      <p:sp>
        <p:nvSpPr>
          <p:cNvPr id="9" name="标题 1"/>
          <p:cNvSpPr txBox="1">
            <a:spLocks/>
          </p:cNvSpPr>
          <p:nvPr/>
        </p:nvSpPr>
        <p:spPr>
          <a:xfrm>
            <a:off x="780394" y="279105"/>
            <a:ext cx="7859972" cy="412752"/>
          </a:xfrm>
          <a:prstGeom prst="rect">
            <a:avLst/>
          </a:prstGeom>
        </p:spPr>
        <p:txBody>
          <a:bodyPr lIns="68579" tIns="34289" rIns="68579" bIns="34289"/>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3B4E6D"/>
                </a:solidFill>
              </a:rPr>
              <a:t>核心功能</a:t>
            </a:r>
            <a:r>
              <a:rPr lang="en-US" altLang="zh-CN" dirty="0">
                <a:solidFill>
                  <a:srgbClr val="3B4E6D"/>
                </a:solidFill>
              </a:rPr>
              <a:t>2</a:t>
            </a:r>
            <a:r>
              <a:rPr lang="zh-CN" altLang="en-US" dirty="0">
                <a:solidFill>
                  <a:srgbClr val="3B4E6D"/>
                </a:solidFill>
              </a:rPr>
              <a:t>：选题发现</a:t>
            </a:r>
          </a:p>
        </p:txBody>
      </p:sp>
      <p:sp>
        <p:nvSpPr>
          <p:cNvPr id="8" name="原创设计师QQ598969553             _19"/>
          <p:cNvSpPr>
            <a:spLocks noChangeArrowheads="1"/>
          </p:cNvSpPr>
          <p:nvPr/>
        </p:nvSpPr>
        <p:spPr bwMode="auto">
          <a:xfrm>
            <a:off x="373677" y="1154748"/>
            <a:ext cx="3298034" cy="6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685783">
              <a:lnSpc>
                <a:spcPct val="150000"/>
              </a:lnSpc>
            </a:pPr>
            <a:r>
              <a:rPr lang="zh-CN" altLang="en-US" sz="1400" dirty="0">
                <a:solidFill>
                  <a:srgbClr val="0070C0"/>
                </a:solidFill>
              </a:rPr>
              <a:t>想从学科的交叉地带发现新的研究领域：</a:t>
            </a:r>
            <a:endParaRPr lang="en-US" altLang="zh-CN" sz="1400" dirty="0">
              <a:solidFill>
                <a:srgbClr val="0070C0"/>
              </a:solidFill>
            </a:endParaRPr>
          </a:p>
          <a:p>
            <a:pPr defTabSz="685783">
              <a:lnSpc>
                <a:spcPct val="150000"/>
              </a:lnSpc>
            </a:pPr>
            <a:r>
              <a:rPr lang="en-US" altLang="zh-CN" sz="1400" b="1" dirty="0">
                <a:solidFill>
                  <a:srgbClr val="0070C0"/>
                </a:solidFill>
                <a:sym typeface="Arial" panose="020B0604020202020204" pitchFamily="34" charset="0"/>
              </a:rPr>
              <a:t>——</a:t>
            </a:r>
            <a:r>
              <a:rPr lang="zh-CN" altLang="en-US" sz="1400" b="1" dirty="0">
                <a:solidFill>
                  <a:srgbClr val="0070C0"/>
                </a:solidFill>
                <a:sym typeface="Arial" panose="020B0604020202020204" pitchFamily="34" charset="0"/>
              </a:rPr>
              <a:t>拓展研究边界</a:t>
            </a:r>
            <a:endParaRPr lang="es-ES" altLang="zh-CN" sz="1400" b="1" dirty="0">
              <a:solidFill>
                <a:srgbClr val="0070C0"/>
              </a:solidFill>
              <a:sym typeface="Arial" panose="020B0604020202020204" pitchFamily="34" charset="0"/>
            </a:endParaRPr>
          </a:p>
        </p:txBody>
      </p:sp>
      <p:sp>
        <p:nvSpPr>
          <p:cNvPr id="3" name="矩形 2">
            <a:extLst>
              <a:ext uri="{FF2B5EF4-FFF2-40B4-BE49-F238E27FC236}">
                <a16:creationId xmlns:a16="http://schemas.microsoft.com/office/drawing/2014/main" xmlns="" id="{603E46A0-E2AB-4D37-9456-5AE2A13A7E91}"/>
              </a:ext>
            </a:extLst>
          </p:cNvPr>
          <p:cNvSpPr/>
          <p:nvPr/>
        </p:nvSpPr>
        <p:spPr>
          <a:xfrm>
            <a:off x="373677" y="1857450"/>
            <a:ext cx="2976497" cy="623248"/>
          </a:xfrm>
          <a:prstGeom prst="rect">
            <a:avLst/>
          </a:prstGeom>
        </p:spPr>
        <p:txBody>
          <a:bodyPr wrap="square" lIns="68579" tIns="34289" rIns="68579" bIns="34289">
            <a:spAutoFit/>
          </a:bodyPr>
          <a:lstStyle/>
          <a:p>
            <a:pPr algn="just" defTabSz="685783">
              <a:lnSpc>
                <a:spcPct val="150000"/>
              </a:lnSpc>
            </a:pPr>
            <a:r>
              <a:rPr lang="zh-CN" altLang="en-US" sz="1200" dirty="0">
                <a:solidFill>
                  <a:srgbClr val="000000"/>
                </a:solidFill>
              </a:rPr>
              <a:t>算法：基于学科之间的引用关系，来寻找学科的交叉学科及衍生主题</a:t>
            </a:r>
            <a:r>
              <a:rPr lang="zh-CN" altLang="zh-CN" sz="1200" dirty="0">
                <a:solidFill>
                  <a:srgbClr val="000000"/>
                </a:solidFill>
              </a:rPr>
              <a:t>。</a:t>
            </a:r>
            <a:endParaRPr lang="en-US" altLang="zh-CN" sz="1200" dirty="0">
              <a:solidFill>
                <a:srgbClr val="000000"/>
              </a:solidFill>
            </a:endParaRPr>
          </a:p>
        </p:txBody>
      </p:sp>
    </p:spTree>
    <p:extLst>
      <p:ext uri="{BB962C8B-B14F-4D97-AF65-F5344CB8AC3E}">
        <p14:creationId xmlns:p14="http://schemas.microsoft.com/office/powerpoint/2010/main" val="38641011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59</a:t>
            </a:fld>
            <a:endParaRPr lang="zh-CN" altLang="en-US">
              <a:solidFill>
                <a:srgbClr val="000000">
                  <a:lumMod val="50000"/>
                  <a:lumOff val="50000"/>
                </a:srgbClr>
              </a:solidFill>
            </a:endParaRPr>
          </a:p>
        </p:txBody>
      </p:sp>
      <p:grpSp>
        <p:nvGrpSpPr>
          <p:cNvPr id="5" name="组合 2"/>
          <p:cNvGrpSpPr>
            <a:grpSpLocks/>
          </p:cNvGrpSpPr>
          <p:nvPr/>
        </p:nvGrpSpPr>
        <p:grpSpPr bwMode="auto">
          <a:xfrm>
            <a:off x="1629747" y="1671636"/>
            <a:ext cx="6152594" cy="1150862"/>
            <a:chOff x="546100" y="2744108"/>
            <a:chExt cx="5833890" cy="1092120"/>
          </a:xfrm>
        </p:grpSpPr>
        <p:sp>
          <p:nvSpPr>
            <p:cNvPr id="10" name="矩形 9"/>
            <p:cNvSpPr/>
            <p:nvPr/>
          </p:nvSpPr>
          <p:spPr bwMode="auto">
            <a:xfrm>
              <a:off x="546100" y="2895600"/>
              <a:ext cx="692150" cy="6927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eaLnBrk="0" hangingPunct="0">
                <a:defRPr/>
              </a:pPr>
              <a:endParaRPr lang="zh-CN" altLang="en-US" sz="1400">
                <a:solidFill>
                  <a:srgbClr val="FFFFFF"/>
                </a:solidFill>
              </a:endParaRPr>
            </a:p>
          </p:txBody>
        </p:sp>
        <p:grpSp>
          <p:nvGrpSpPr>
            <p:cNvPr id="7" name="组合 71"/>
            <p:cNvGrpSpPr>
              <a:grpSpLocks/>
            </p:cNvGrpSpPr>
            <p:nvPr/>
          </p:nvGrpSpPr>
          <p:grpSpPr bwMode="auto">
            <a:xfrm>
              <a:off x="1433043" y="2744108"/>
              <a:ext cx="4946947" cy="1092120"/>
              <a:chOff x="5141443" y="3026683"/>
              <a:chExt cx="4946947" cy="1092120"/>
            </a:xfrm>
          </p:grpSpPr>
          <p:sp>
            <p:nvSpPr>
              <p:cNvPr id="8" name="文本框 66"/>
              <p:cNvSpPr txBox="1">
                <a:spLocks noChangeArrowheads="1"/>
              </p:cNvSpPr>
              <p:nvPr/>
            </p:nvSpPr>
            <p:spPr bwMode="auto">
              <a:xfrm>
                <a:off x="5162550" y="3505462"/>
                <a:ext cx="4925840" cy="613341"/>
              </a:xfrm>
              <a:prstGeom prst="rect">
                <a:avLst/>
              </a:prstGeom>
              <a:noFill/>
              <a:ln>
                <a:noFill/>
              </a:ln>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685783">
                  <a:lnSpc>
                    <a:spcPct val="150000"/>
                  </a:lnSpc>
                </a:pPr>
                <a:r>
                  <a:rPr lang="zh-CN" altLang="zh-CN" sz="1200" dirty="0">
                    <a:solidFill>
                      <a:srgbClr val="000000">
                        <a:lumMod val="65000"/>
                        <a:lumOff val="35000"/>
                      </a:srgbClr>
                    </a:solidFill>
                    <a:latin typeface="微软雅黑"/>
                    <a:ea typeface="微软雅黑"/>
                  </a:rPr>
                  <a:t>通过计算与您的标题或关键词相似文献的数量，评测您已定课题的新颖性。相似文献的数量越少，说明选题新颖性越高。</a:t>
                </a:r>
                <a:endParaRPr lang="zh-CN" altLang="en-US" sz="1200" dirty="0">
                  <a:solidFill>
                    <a:srgbClr val="000000">
                      <a:lumMod val="65000"/>
                      <a:lumOff val="35000"/>
                    </a:srgbClr>
                  </a:solidFill>
                  <a:latin typeface="微软雅黑"/>
                  <a:ea typeface="微软雅黑"/>
                  <a:sym typeface="Arial" panose="020B0604020202020204" pitchFamily="34" charset="0"/>
                </a:endParaRPr>
              </a:p>
            </p:txBody>
          </p:sp>
          <p:sp>
            <p:nvSpPr>
              <p:cNvPr id="9" name="文本框 66"/>
              <p:cNvSpPr txBox="1">
                <a:spLocks noChangeArrowheads="1"/>
              </p:cNvSpPr>
              <p:nvPr/>
            </p:nvSpPr>
            <p:spPr bwMode="auto">
              <a:xfrm>
                <a:off x="5141443" y="3026683"/>
                <a:ext cx="1515712" cy="48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257168" indent="-257168" defTabSz="685783">
                  <a:lnSpc>
                    <a:spcPct val="150000"/>
                  </a:lnSpc>
                  <a:buFont typeface="Wingdings" panose="05000000000000000000" pitchFamily="2" charset="2"/>
                  <a:buChar char="p"/>
                </a:pPr>
                <a:r>
                  <a:rPr lang="zh-CN" altLang="en-US" sz="1800" dirty="0">
                    <a:solidFill>
                      <a:srgbClr val="0070C0"/>
                    </a:solidFill>
                    <a:latin typeface="Arial" panose="020B0604020202020204" pitchFamily="34" charset="0"/>
                    <a:ea typeface="微软雅黑" panose="020B0503020204020204" pitchFamily="34" charset="-122"/>
                    <a:sym typeface="Arial" panose="020B0604020202020204" pitchFamily="34" charset="0"/>
                  </a:rPr>
                  <a:t>新颖性评测</a:t>
                </a:r>
              </a:p>
            </p:txBody>
          </p:sp>
        </p:grpSp>
      </p:grpSp>
      <p:grpSp>
        <p:nvGrpSpPr>
          <p:cNvPr id="14" name="组合 3"/>
          <p:cNvGrpSpPr>
            <a:grpSpLocks/>
          </p:cNvGrpSpPr>
          <p:nvPr/>
        </p:nvGrpSpPr>
        <p:grpSpPr bwMode="auto">
          <a:xfrm>
            <a:off x="1629747" y="3007056"/>
            <a:ext cx="6271862" cy="1128184"/>
            <a:chOff x="546100" y="3667328"/>
            <a:chExt cx="5946981" cy="1070600"/>
          </a:xfrm>
        </p:grpSpPr>
        <p:sp>
          <p:nvSpPr>
            <p:cNvPr id="19" name="矩形 18"/>
            <p:cNvSpPr/>
            <p:nvPr/>
          </p:nvSpPr>
          <p:spPr bwMode="auto">
            <a:xfrm>
              <a:off x="546100" y="3797300"/>
              <a:ext cx="692150" cy="6927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eaLnBrk="0" hangingPunct="0">
                <a:defRPr/>
              </a:pPr>
              <a:endParaRPr lang="zh-CN" altLang="en-US" sz="1400">
                <a:solidFill>
                  <a:srgbClr val="FFFFFF"/>
                </a:solidFill>
              </a:endParaRPr>
            </a:p>
          </p:txBody>
        </p:sp>
        <p:grpSp>
          <p:nvGrpSpPr>
            <p:cNvPr id="16" name="组合 74"/>
            <p:cNvGrpSpPr>
              <a:grpSpLocks/>
            </p:cNvGrpSpPr>
            <p:nvPr/>
          </p:nvGrpSpPr>
          <p:grpSpPr bwMode="auto">
            <a:xfrm>
              <a:off x="1454150" y="3667328"/>
              <a:ext cx="5038931" cy="1070600"/>
              <a:chOff x="5162550" y="3048203"/>
              <a:chExt cx="5038931" cy="1070600"/>
            </a:xfrm>
          </p:grpSpPr>
          <p:sp>
            <p:nvSpPr>
              <p:cNvPr id="17" name="文本框 66"/>
              <p:cNvSpPr txBox="1">
                <a:spLocks noChangeArrowheads="1"/>
              </p:cNvSpPr>
              <p:nvPr/>
            </p:nvSpPr>
            <p:spPr bwMode="auto">
              <a:xfrm>
                <a:off x="5162550" y="3505462"/>
                <a:ext cx="5038931" cy="613341"/>
              </a:xfrm>
              <a:prstGeom prst="rect">
                <a:avLst/>
              </a:prstGeom>
              <a:noFill/>
              <a:ln>
                <a:noFill/>
              </a:ln>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685783">
                  <a:lnSpc>
                    <a:spcPct val="150000"/>
                  </a:lnSpc>
                </a:pPr>
                <a:r>
                  <a:rPr lang="zh-CN" altLang="zh-CN" sz="1200" dirty="0">
                    <a:solidFill>
                      <a:srgbClr val="000000">
                        <a:lumMod val="65000"/>
                        <a:lumOff val="35000"/>
                      </a:srgbClr>
                    </a:solidFill>
                    <a:latin typeface="微软雅黑"/>
                    <a:ea typeface="微软雅黑"/>
                  </a:rPr>
                  <a:t>对选题的关联主题进行分析，</a:t>
                </a:r>
                <a:r>
                  <a:rPr lang="zh-CN" altLang="en-US" sz="1200" dirty="0">
                    <a:solidFill>
                      <a:srgbClr val="000000">
                        <a:lumMod val="65000"/>
                        <a:lumOff val="35000"/>
                      </a:srgbClr>
                    </a:solidFill>
                    <a:latin typeface="微软雅黑"/>
                    <a:ea typeface="微软雅黑"/>
                  </a:rPr>
                  <a:t>有助于</a:t>
                </a:r>
                <a:r>
                  <a:rPr lang="zh-CN" altLang="zh-CN" sz="1200" dirty="0">
                    <a:solidFill>
                      <a:srgbClr val="000000">
                        <a:lumMod val="65000"/>
                        <a:lumOff val="35000"/>
                      </a:srgbClr>
                    </a:solidFill>
                    <a:latin typeface="微软雅黑"/>
                    <a:ea typeface="微软雅黑"/>
                  </a:rPr>
                  <a:t>发现相关的研究热点，进一步细化或扩展选题方向。</a:t>
                </a:r>
                <a:endParaRPr lang="zh-CN" altLang="en-US" sz="1200" dirty="0">
                  <a:solidFill>
                    <a:srgbClr val="000000">
                      <a:lumMod val="65000"/>
                      <a:lumOff val="35000"/>
                    </a:srgbClr>
                  </a:solidFill>
                  <a:latin typeface="微软雅黑"/>
                  <a:ea typeface="微软雅黑"/>
                  <a:sym typeface="Arial" panose="020B0604020202020204" pitchFamily="34" charset="0"/>
                </a:endParaRPr>
              </a:p>
            </p:txBody>
          </p:sp>
          <p:sp>
            <p:nvSpPr>
              <p:cNvPr id="18" name="文本框 66"/>
              <p:cNvSpPr txBox="1">
                <a:spLocks noChangeArrowheads="1"/>
              </p:cNvSpPr>
              <p:nvPr/>
            </p:nvSpPr>
            <p:spPr bwMode="auto">
              <a:xfrm>
                <a:off x="5162550" y="3048203"/>
                <a:ext cx="1296836" cy="48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257168" indent="-257168" defTabSz="685783">
                  <a:lnSpc>
                    <a:spcPct val="150000"/>
                  </a:lnSpc>
                  <a:buFont typeface="Wingdings" panose="05000000000000000000" pitchFamily="2" charset="2"/>
                  <a:buChar char="p"/>
                </a:pPr>
                <a:r>
                  <a:rPr lang="zh-CN" altLang="en-US" sz="1800" dirty="0">
                    <a:solidFill>
                      <a:srgbClr val="0070C0"/>
                    </a:solidFill>
                    <a:latin typeface="Arial" panose="020B0604020202020204" pitchFamily="34" charset="0"/>
                    <a:ea typeface="微软雅黑" panose="020B0503020204020204" pitchFamily="34" charset="-122"/>
                    <a:sym typeface="Arial" panose="020B0604020202020204" pitchFamily="34" charset="0"/>
                  </a:rPr>
                  <a:t>选题拓展</a:t>
                </a:r>
              </a:p>
            </p:txBody>
          </p:sp>
        </p:grpSp>
      </p:grpSp>
      <p:pic>
        <p:nvPicPr>
          <p:cNvPr id="26" name="图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249" y="1937839"/>
            <a:ext cx="457200" cy="457200"/>
          </a:xfrm>
          <a:prstGeom prst="rect">
            <a:avLst/>
          </a:prstGeom>
        </p:spPr>
      </p:pic>
      <p:pic>
        <p:nvPicPr>
          <p:cNvPr id="27"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7878" y="3257786"/>
            <a:ext cx="457200" cy="457200"/>
          </a:xfrm>
          <a:prstGeom prst="rect">
            <a:avLst/>
          </a:prstGeom>
        </p:spPr>
      </p:pic>
      <p:sp>
        <p:nvSpPr>
          <p:cNvPr id="20" name="标题 1"/>
          <p:cNvSpPr txBox="1">
            <a:spLocks/>
          </p:cNvSpPr>
          <p:nvPr/>
        </p:nvSpPr>
        <p:spPr>
          <a:xfrm>
            <a:off x="780394" y="279105"/>
            <a:ext cx="7859972" cy="412752"/>
          </a:xfrm>
          <a:prstGeom prst="rect">
            <a:avLst/>
          </a:prstGeom>
        </p:spPr>
        <p:txBody>
          <a:bodyPr lIns="68579" tIns="34289" rIns="68579" bIns="34289"/>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3B4E6D"/>
                </a:solidFill>
              </a:rPr>
              <a:t>核心功能</a:t>
            </a:r>
            <a:r>
              <a:rPr lang="en-US" altLang="zh-CN" dirty="0">
                <a:solidFill>
                  <a:srgbClr val="3B4E6D"/>
                </a:solidFill>
              </a:rPr>
              <a:t>3</a:t>
            </a:r>
            <a:r>
              <a:rPr lang="zh-CN" altLang="en-US" dirty="0">
                <a:solidFill>
                  <a:srgbClr val="3B4E6D"/>
                </a:solidFill>
              </a:rPr>
              <a:t>：定题评测</a:t>
            </a:r>
          </a:p>
        </p:txBody>
      </p:sp>
    </p:spTree>
    <p:extLst>
      <p:ext uri="{BB962C8B-B14F-4D97-AF65-F5344CB8AC3E}">
        <p14:creationId xmlns:p14="http://schemas.microsoft.com/office/powerpoint/2010/main" val="194812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0-#ppt_w/2"/>
                                          </p:val>
                                        </p:tav>
                                        <p:tav tm="100000">
                                          <p:val>
                                            <p:strVal val="#ppt_x"/>
                                          </p:val>
                                        </p:tav>
                                      </p:tavLst>
                                    </p:anim>
                                    <p:anim calcmode="lin" valueType="num">
                                      <p:cBhvr additive="base">
                                        <p:cTn id="12" dur="75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0" y="1"/>
            <a:ext cx="2603500" cy="482600"/>
          </a:xfrm>
          <a:prstGeom prst="rect">
            <a:avLst/>
          </a:prstGeom>
        </p:spPr>
      </p:pic>
      <p:pic>
        <p:nvPicPr>
          <p:cNvPr id="4" name="图片 3"/>
          <p:cNvPicPr>
            <a:picLocks noChangeAspect="1"/>
          </p:cNvPicPr>
          <p:nvPr/>
        </p:nvPicPr>
        <p:blipFill>
          <a:blip r:embed="rId4"/>
          <a:stretch>
            <a:fillRect/>
          </a:stretch>
        </p:blipFill>
        <p:spPr>
          <a:xfrm>
            <a:off x="2235201" y="0"/>
            <a:ext cx="6908800" cy="495300"/>
          </a:xfrm>
          <a:prstGeom prst="rect">
            <a:avLst/>
          </a:prstGeom>
        </p:spPr>
      </p:pic>
      <p:pic>
        <p:nvPicPr>
          <p:cNvPr id="5" name="图片 4"/>
          <p:cNvPicPr>
            <a:picLocks noChangeAspect="1"/>
          </p:cNvPicPr>
          <p:nvPr/>
        </p:nvPicPr>
        <p:blipFill>
          <a:blip r:embed="rId5"/>
          <a:stretch>
            <a:fillRect/>
          </a:stretch>
        </p:blipFill>
        <p:spPr>
          <a:xfrm>
            <a:off x="7855149" y="133057"/>
            <a:ext cx="965200" cy="228600"/>
          </a:xfrm>
          <a:prstGeom prst="rect">
            <a:avLst/>
          </a:prstGeom>
        </p:spPr>
      </p:pic>
      <p:pic>
        <p:nvPicPr>
          <p:cNvPr id="8" name="图片 7"/>
          <p:cNvPicPr>
            <a:picLocks noChangeAspect="1"/>
          </p:cNvPicPr>
          <p:nvPr/>
        </p:nvPicPr>
        <p:blipFill>
          <a:blip r:embed="rId6"/>
          <a:stretch>
            <a:fillRect/>
          </a:stretch>
        </p:blipFill>
        <p:spPr>
          <a:xfrm>
            <a:off x="665802" y="544527"/>
            <a:ext cx="1955800" cy="736600"/>
          </a:xfrm>
          <a:prstGeom prst="rect">
            <a:avLst/>
          </a:prstGeom>
        </p:spPr>
      </p:pic>
      <p:pic>
        <p:nvPicPr>
          <p:cNvPr id="9" name="图片 8"/>
          <p:cNvPicPr>
            <a:picLocks noChangeAspect="1"/>
          </p:cNvPicPr>
          <p:nvPr/>
        </p:nvPicPr>
        <p:blipFill>
          <a:blip r:embed="rId7"/>
          <a:stretch>
            <a:fillRect/>
          </a:stretch>
        </p:blipFill>
        <p:spPr>
          <a:xfrm>
            <a:off x="0" y="4567892"/>
            <a:ext cx="9144000" cy="266700"/>
          </a:xfrm>
          <a:prstGeom prst="rect">
            <a:avLst/>
          </a:prstGeom>
        </p:spPr>
      </p:pic>
      <p:sp>
        <p:nvSpPr>
          <p:cNvPr id="7" name="文本框 6"/>
          <p:cNvSpPr txBox="1"/>
          <p:nvPr/>
        </p:nvSpPr>
        <p:spPr>
          <a:xfrm>
            <a:off x="2822958" y="4545707"/>
            <a:ext cx="3498089" cy="311621"/>
          </a:xfrm>
          <a:prstGeom prst="rect">
            <a:avLst/>
          </a:prstGeom>
          <a:noFill/>
        </p:spPr>
        <p:txBody>
          <a:bodyPr wrap="square" lIns="91436" tIns="45718" rIns="91436" bIns="45718" rtlCol="0">
            <a:spAutoFit/>
          </a:bodyPr>
          <a:lstStyle/>
          <a:p>
            <a:pPr algn="ctr"/>
            <a:r>
              <a:rPr lang="en-US" altLang="zh-CN" sz="1400" b="1" dirty="0">
                <a:solidFill>
                  <a:srgbClr val="FFFFFF"/>
                </a:solidFill>
                <a:latin typeface="微软雅黑" panose="020B0503020204020204" pitchFamily="34" charset="-122"/>
                <a:ea typeface="微软雅黑" panose="020B0503020204020204" pitchFamily="34" charset="-122"/>
                <a:cs typeface="黑体" panose="02010609060101010101" charset="-122"/>
              </a:rPr>
              <a:t>http://www.wanfangdata.com.cn</a:t>
            </a:r>
            <a:endParaRPr lang="zh-CN" altLang="en-US" sz="1400" b="1" dirty="0">
              <a:solidFill>
                <a:srgbClr val="FFFFFF"/>
              </a:solidFill>
              <a:latin typeface="微软雅黑" panose="020B0503020204020204" pitchFamily="34" charset="-122"/>
              <a:ea typeface="微软雅黑" panose="020B0503020204020204" pitchFamily="34" charset="-122"/>
              <a:cs typeface="黑体" panose="02010609060101010101" charset="-122"/>
            </a:endParaRPr>
          </a:p>
        </p:txBody>
      </p:sp>
      <p:sp>
        <p:nvSpPr>
          <p:cNvPr id="2" name="Content Placeholder 2"/>
          <p:cNvSpPr>
            <a:spLocks noGrp="1"/>
          </p:cNvSpPr>
          <p:nvPr>
            <p:ph idx="1"/>
          </p:nvPr>
        </p:nvSpPr>
        <p:spPr>
          <a:xfrm>
            <a:off x="403227" y="1322570"/>
            <a:ext cx="8337550" cy="3023235"/>
          </a:xfrm>
        </p:spPr>
        <p:txBody>
          <a:bodyPr>
            <a:noAutofit/>
          </a:bodyPr>
          <a:lstStyle/>
          <a:p>
            <a:pPr marL="342884" lvl="1" indent="-342884" algn="l" defTabSz="1007695">
              <a:lnSpc>
                <a:spcPct val="150000"/>
              </a:lnSpc>
              <a:spcBef>
                <a:spcPts val="200"/>
              </a:spcBef>
              <a:spcAft>
                <a:spcPts val="600"/>
              </a:spcAft>
              <a:buClr>
                <a:schemeClr val="tx1"/>
              </a:buClr>
              <a:buFont typeface="Arial" panose="020B0604020202020204" pitchFamily="34" charset="0"/>
              <a:buChar char="•"/>
              <a:defRPr/>
            </a:pPr>
            <a:r>
              <a:rPr lang="zh-CN" altLang="en-US" sz="1800" b="1" dirty="0">
                <a:solidFill>
                  <a:schemeClr val="tx1">
                    <a:lumMod val="85000"/>
                    <a:lumOff val="15000"/>
                  </a:schemeClr>
                </a:solidFill>
                <a:latin typeface="楷体" panose="02010609060101010101" pitchFamily="49" charset="-122"/>
                <a:ea typeface="楷体" panose="02010609060101010101" pitchFamily="49" charset="-122"/>
              </a:rPr>
              <a:t>新资源</a:t>
            </a:r>
            <a:r>
              <a:rPr lang="zh-CN" altLang="zh-CN" sz="1800" b="1" dirty="0">
                <a:solidFill>
                  <a:schemeClr val="tx1">
                    <a:lumMod val="85000"/>
                    <a:lumOff val="15000"/>
                  </a:schemeClr>
                </a:solidFill>
                <a:latin typeface="楷体" panose="02010609060101010101" pitchFamily="49" charset="-122"/>
                <a:ea typeface="楷体" panose="02010609060101010101" pitchFamily="49" charset="-122"/>
              </a:rPr>
              <a:t>：</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a:t>
            </a:r>
            <a:r>
              <a:rPr lang="en-US" altLang="zh-CN" sz="1800" dirty="0">
                <a:solidFill>
                  <a:schemeClr val="tx1">
                    <a:lumMod val="85000"/>
                    <a:lumOff val="15000"/>
                  </a:schemeClr>
                </a:solidFill>
                <a:latin typeface="楷体" panose="02010609060101010101" pitchFamily="49" charset="-122"/>
                <a:ea typeface="楷体" panose="02010609060101010101" pitchFamily="49" charset="-122"/>
              </a:rPr>
              <a:t>1</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）与中信所联合推出中外文文献一站式发现与传递服务。提升数据的覆盖率和可获取性，促进行业良性发展。（</a:t>
            </a:r>
            <a:r>
              <a:rPr lang="en-US" altLang="zh-CN" sz="1800" dirty="0">
                <a:solidFill>
                  <a:schemeClr val="tx1">
                    <a:lumMod val="85000"/>
                    <a:lumOff val="15000"/>
                  </a:schemeClr>
                </a:solidFill>
                <a:latin typeface="楷体" panose="02010609060101010101" pitchFamily="49" charset="-122"/>
                <a:ea typeface="楷体" panose="02010609060101010101" pitchFamily="49" charset="-122"/>
              </a:rPr>
              <a:t>2</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）与中科院合作推出优质学术创新资源</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a:t>
            </a:r>
            <a:endParaRPr lang="en-US" altLang="zh-CN" sz="1800" dirty="0">
              <a:solidFill>
                <a:schemeClr val="tx1">
                  <a:lumMod val="85000"/>
                  <a:lumOff val="15000"/>
                </a:schemeClr>
              </a:solidFill>
              <a:latin typeface="楷体" panose="02010609060101010101" pitchFamily="49" charset="-122"/>
              <a:ea typeface="楷体" panose="02010609060101010101" pitchFamily="49" charset="-122"/>
            </a:endParaRPr>
          </a:p>
          <a:p>
            <a:pPr marL="342884" lvl="1" indent="-342884" algn="l" defTabSz="1007695">
              <a:lnSpc>
                <a:spcPct val="150000"/>
              </a:lnSpc>
              <a:spcBef>
                <a:spcPts val="200"/>
              </a:spcBef>
              <a:spcAft>
                <a:spcPts val="600"/>
              </a:spcAft>
              <a:buClr>
                <a:schemeClr val="tx1"/>
              </a:buClr>
              <a:buFont typeface="Arial" panose="020B0604020202020204" pitchFamily="34" charset="0"/>
              <a:buChar char="•"/>
              <a:defRPr/>
            </a:pPr>
            <a:r>
              <a:rPr lang="zh-CN" altLang="en-US" sz="1800" b="1" dirty="0">
                <a:solidFill>
                  <a:schemeClr val="tx1">
                    <a:lumMod val="85000"/>
                    <a:lumOff val="15000"/>
                  </a:schemeClr>
                </a:solidFill>
                <a:latin typeface="楷体" panose="02010609060101010101" pitchFamily="49" charset="-122"/>
                <a:ea typeface="楷体" panose="02010609060101010101" pitchFamily="49" charset="-122"/>
              </a:rPr>
              <a:t>新</a:t>
            </a:r>
            <a:r>
              <a:rPr lang="zh-CN" altLang="en-US" sz="1800" b="1" dirty="0">
                <a:solidFill>
                  <a:schemeClr val="tx1">
                    <a:lumMod val="85000"/>
                    <a:lumOff val="15000"/>
                  </a:schemeClr>
                </a:solidFill>
                <a:latin typeface="楷体" panose="02010609060101010101" pitchFamily="49" charset="-122"/>
                <a:ea typeface="楷体" panose="02010609060101010101" pitchFamily="49" charset="-122"/>
              </a:rPr>
              <a:t>搜索</a:t>
            </a:r>
            <a:r>
              <a:rPr lang="zh-CN" altLang="zh-CN" sz="1800" b="1" dirty="0">
                <a:solidFill>
                  <a:schemeClr val="tx1">
                    <a:lumMod val="85000"/>
                    <a:lumOff val="15000"/>
                  </a:schemeClr>
                </a:solidFill>
                <a:latin typeface="楷体" panose="02010609060101010101" pitchFamily="49" charset="-122"/>
                <a:ea typeface="楷体" panose="02010609060101010101" pitchFamily="49" charset="-122"/>
              </a:rPr>
              <a:t>：</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先进技术，优化系统。检索意图理解，精准发现、语义增强</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等</a:t>
            </a:r>
            <a:endParaRPr lang="en-US" altLang="zh-CN" sz="1800" dirty="0">
              <a:solidFill>
                <a:schemeClr val="tx1">
                  <a:lumMod val="85000"/>
                  <a:lumOff val="15000"/>
                </a:schemeClr>
              </a:solidFill>
              <a:latin typeface="楷体" panose="02010609060101010101" pitchFamily="49" charset="-122"/>
              <a:ea typeface="楷体" panose="02010609060101010101" pitchFamily="49" charset="-122"/>
            </a:endParaRPr>
          </a:p>
          <a:p>
            <a:pPr marL="342884" lvl="1" indent="-342884" algn="l" defTabSz="1007695">
              <a:lnSpc>
                <a:spcPct val="150000"/>
              </a:lnSpc>
              <a:spcBef>
                <a:spcPts val="200"/>
              </a:spcBef>
              <a:spcAft>
                <a:spcPts val="600"/>
              </a:spcAft>
              <a:buClr>
                <a:schemeClr val="tx1"/>
              </a:buClr>
              <a:buFont typeface="Arial" panose="020B0604020202020204" pitchFamily="34" charset="0"/>
              <a:buChar char="•"/>
              <a:defRPr/>
            </a:pPr>
            <a:r>
              <a:rPr lang="zh-CN" altLang="en-US" sz="1800" b="1" dirty="0">
                <a:solidFill>
                  <a:schemeClr val="tx1">
                    <a:lumMod val="85000"/>
                    <a:lumOff val="15000"/>
                  </a:schemeClr>
                </a:solidFill>
                <a:latin typeface="楷体" panose="02010609060101010101" pitchFamily="49" charset="-122"/>
                <a:ea typeface="楷体" panose="02010609060101010101" pitchFamily="49" charset="-122"/>
              </a:rPr>
              <a:t>新学习</a:t>
            </a:r>
            <a:r>
              <a:rPr lang="zh-CN" altLang="zh-CN" sz="1800" b="1" dirty="0">
                <a:solidFill>
                  <a:schemeClr val="tx1">
                    <a:lumMod val="85000"/>
                    <a:lumOff val="15000"/>
                  </a:schemeClr>
                </a:solidFill>
                <a:latin typeface="楷体" panose="02010609060101010101" pitchFamily="49" charset="-122"/>
                <a:ea typeface="楷体" panose="02010609060101010101" pitchFamily="49" charset="-122"/>
              </a:rPr>
              <a:t>：</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互动式阅读、创新点发现、协同学习</a:t>
            </a:r>
            <a:endParaRPr lang="en-US" altLang="zh-CN" sz="1800" dirty="0">
              <a:solidFill>
                <a:schemeClr val="tx1">
                  <a:lumMod val="85000"/>
                  <a:lumOff val="15000"/>
                </a:schemeClr>
              </a:solidFill>
              <a:latin typeface="楷体" panose="02010609060101010101" pitchFamily="49" charset="-122"/>
              <a:ea typeface="楷体" panose="02010609060101010101" pitchFamily="49" charset="-122"/>
            </a:endParaRPr>
          </a:p>
          <a:p>
            <a:pPr marL="342884" lvl="1" indent="-342884" algn="l" defTabSz="1007695">
              <a:lnSpc>
                <a:spcPct val="150000"/>
              </a:lnSpc>
              <a:spcBef>
                <a:spcPts val="200"/>
              </a:spcBef>
              <a:spcAft>
                <a:spcPts val="600"/>
              </a:spcAft>
              <a:buClr>
                <a:schemeClr val="tx1"/>
              </a:buClr>
              <a:buFont typeface="Arial" panose="020B0604020202020204" pitchFamily="34" charset="0"/>
              <a:buChar char="•"/>
              <a:defRPr/>
            </a:pPr>
            <a:r>
              <a:rPr lang="zh-CN" altLang="en-US" sz="1800" b="1" dirty="0">
                <a:solidFill>
                  <a:schemeClr val="tx1">
                    <a:lumMod val="85000"/>
                    <a:lumOff val="15000"/>
                  </a:schemeClr>
                </a:solidFill>
                <a:latin typeface="楷体" panose="02010609060101010101" pitchFamily="49" charset="-122"/>
                <a:ea typeface="楷体" panose="02010609060101010101" pitchFamily="49" charset="-122"/>
              </a:rPr>
              <a:t>新服务</a:t>
            </a:r>
            <a:r>
              <a:rPr lang="en-US" altLang="zh-CN" sz="1800" b="1" dirty="0">
                <a:solidFill>
                  <a:schemeClr val="tx1">
                    <a:lumMod val="85000"/>
                    <a:lumOff val="15000"/>
                  </a:schemeClr>
                </a:solidFill>
                <a:latin typeface="楷体" panose="02010609060101010101" pitchFamily="49" charset="-122"/>
                <a:ea typeface="楷体" panose="02010609060101010101" pitchFamily="49" charset="-122"/>
              </a:rPr>
              <a:t>:</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下沉服务，真正助力学科建设与高等教育</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a:t>
            </a:r>
            <a:r>
              <a:rPr lang="en-US" altLang="zh-CN" sz="1800" dirty="0">
                <a:solidFill>
                  <a:schemeClr val="tx1">
                    <a:lumMod val="85000"/>
                    <a:lumOff val="15000"/>
                  </a:schemeClr>
                </a:solidFill>
                <a:latin typeface="楷体" panose="02010609060101010101" pitchFamily="49" charset="-122"/>
                <a:ea typeface="楷体" panose="02010609060101010101" pitchFamily="49" charset="-122"/>
              </a:rPr>
              <a:t>1</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）与中信所联合推出学科评价平台</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a:t>
            </a:r>
            <a:r>
              <a:rPr lang="en-US" altLang="zh-CN" sz="1800" dirty="0">
                <a:solidFill>
                  <a:schemeClr val="tx1">
                    <a:lumMod val="85000"/>
                    <a:lumOff val="15000"/>
                  </a:schemeClr>
                </a:solidFill>
                <a:latin typeface="楷体" panose="02010609060101010101" pitchFamily="49" charset="-122"/>
                <a:ea typeface="楷体" panose="02010609060101010101" pitchFamily="49" charset="-122"/>
              </a:rPr>
              <a:t>2</a:t>
            </a:r>
            <a:r>
              <a:rPr lang="zh-CN" altLang="en-US" sz="1800" dirty="0">
                <a:solidFill>
                  <a:schemeClr val="tx1">
                    <a:lumMod val="85000"/>
                    <a:lumOff val="15000"/>
                  </a:schemeClr>
                </a:solidFill>
                <a:latin typeface="楷体" panose="02010609060101010101" pitchFamily="49" charset="-122"/>
                <a:ea typeface="楷体" panose="02010609060101010101" pitchFamily="49" charset="-122"/>
              </a:rPr>
              <a:t>）共建共享，打造开放式标准件服务。</a:t>
            </a:r>
            <a:endParaRPr lang="en-US" altLang="zh-CN" sz="1800"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10" name="矩形 9"/>
          <p:cNvSpPr/>
          <p:nvPr/>
        </p:nvSpPr>
        <p:spPr>
          <a:xfrm>
            <a:off x="4342756" y="842090"/>
            <a:ext cx="1346844" cy="507831"/>
          </a:xfrm>
          <a:prstGeom prst="rect">
            <a:avLst/>
          </a:prstGeom>
        </p:spPr>
        <p:txBody>
          <a:bodyPr wrap="none" lIns="91436" tIns="45718" rIns="91436" bIns="45718">
            <a:spAutoFit/>
          </a:bodyPr>
          <a:lstStyle/>
          <a:p>
            <a:pPr marL="0" lvl="1" defTabSz="1007695">
              <a:lnSpc>
                <a:spcPct val="150000"/>
              </a:lnSpc>
              <a:spcBef>
                <a:spcPts val="200"/>
              </a:spcBef>
              <a:spcAft>
                <a:spcPts val="600"/>
              </a:spcAft>
              <a:buClr>
                <a:schemeClr val="tx1"/>
              </a:buClr>
              <a:defRPr/>
            </a:pPr>
            <a:r>
              <a:rPr lang="zh-CN" altLang="en-US" b="1" dirty="0" smtClean="0">
                <a:solidFill>
                  <a:schemeClr val="tx1">
                    <a:lumMod val="85000"/>
                    <a:lumOff val="15000"/>
                  </a:schemeClr>
                </a:solidFill>
                <a:latin typeface="楷体" panose="02010609060101010101" pitchFamily="49" charset="-122"/>
                <a:ea typeface="楷体" panose="02010609060101010101" pitchFamily="49" charset="-122"/>
              </a:rPr>
              <a:t>产品新功</a:t>
            </a:r>
            <a:r>
              <a:rPr lang="zh-CN" altLang="en-US" b="1" dirty="0" smtClean="0">
                <a:solidFill>
                  <a:schemeClr val="tx1">
                    <a:lumMod val="85000"/>
                    <a:lumOff val="15000"/>
                  </a:schemeClr>
                </a:solidFill>
                <a:latin typeface="楷体" panose="02010609060101010101" pitchFamily="49" charset="-122"/>
                <a:ea typeface="楷体" panose="02010609060101010101" pitchFamily="49" charset="-122"/>
              </a:rPr>
              <a:t>能</a:t>
            </a:r>
            <a:endParaRPr lang="en-US" altLang="zh-CN" b="1" dirty="0">
              <a:solidFill>
                <a:schemeClr val="tx1">
                  <a:lumMod val="85000"/>
                  <a:lumOff val="15000"/>
                </a:schemeClr>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42178706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60</a:t>
            </a:fld>
            <a:endParaRPr lang="zh-CN" altLang="en-US">
              <a:solidFill>
                <a:srgbClr val="000000">
                  <a:lumMod val="50000"/>
                  <a:lumOff val="50000"/>
                </a:srgbClr>
              </a:solidFill>
            </a:endParaRPr>
          </a:p>
        </p:txBody>
      </p:sp>
      <p:sp>
        <p:nvSpPr>
          <p:cNvPr id="6" name="矩形 5"/>
          <p:cNvSpPr/>
          <p:nvPr/>
        </p:nvSpPr>
        <p:spPr>
          <a:xfrm>
            <a:off x="1387291" y="795244"/>
            <a:ext cx="6393443" cy="1384993"/>
          </a:xfrm>
          <a:prstGeom prst="rect">
            <a:avLst/>
          </a:prstGeom>
        </p:spPr>
        <p:txBody>
          <a:bodyPr wrap="square" lIns="68579" tIns="34289" rIns="68579" bIns="34289">
            <a:spAutoFit/>
          </a:bodyPr>
          <a:lstStyle/>
          <a:p>
            <a:pPr marL="257168" indent="-257168" defTabSz="685783">
              <a:lnSpc>
                <a:spcPct val="200000"/>
              </a:lnSpc>
              <a:buFont typeface="Wingdings" panose="05000000000000000000" pitchFamily="2" charset="2"/>
              <a:buChar char="p"/>
            </a:pPr>
            <a:r>
              <a:rPr lang="zh-CN" altLang="en-US" sz="1400" dirty="0">
                <a:solidFill>
                  <a:srgbClr val="0070C0"/>
                </a:solidFill>
                <a:sym typeface="Arial" panose="020B0604020202020204" pitchFamily="34" charset="0"/>
              </a:rPr>
              <a:t>新颖性评测</a:t>
            </a:r>
            <a:endParaRPr lang="en-US" altLang="zh-CN" sz="1400" dirty="0">
              <a:solidFill>
                <a:srgbClr val="0070C0"/>
              </a:solidFill>
              <a:sym typeface="Arial" panose="020B0604020202020204" pitchFamily="34" charset="0"/>
            </a:endParaRPr>
          </a:p>
          <a:p>
            <a:pPr defTabSz="685783">
              <a:lnSpc>
                <a:spcPct val="200000"/>
              </a:lnSpc>
            </a:pPr>
            <a:r>
              <a:rPr lang="zh-CN" altLang="en-US" sz="1400" dirty="0">
                <a:solidFill>
                  <a:srgbClr val="000000"/>
                </a:solidFill>
                <a:sym typeface="Arial" panose="020B0604020202020204" pitchFamily="34" charset="0"/>
              </a:rPr>
              <a:t>算法：基于</a:t>
            </a:r>
            <a:r>
              <a:rPr lang="zh-CN" altLang="en-US" sz="1400" dirty="0">
                <a:solidFill>
                  <a:srgbClr val="000000"/>
                </a:solidFill>
              </a:rPr>
              <a:t>正交软聚类倒排算法，</a:t>
            </a:r>
            <a:r>
              <a:rPr lang="zh-CN" altLang="zh-CN" sz="1400" dirty="0">
                <a:solidFill>
                  <a:srgbClr val="000000"/>
                </a:solidFill>
              </a:rPr>
              <a:t>计算用户所选课题与万方库中文献</a:t>
            </a:r>
            <a:r>
              <a:rPr lang="zh-CN" altLang="en-US" sz="1400" dirty="0">
                <a:solidFill>
                  <a:srgbClr val="000000"/>
                </a:solidFill>
              </a:rPr>
              <a:t>课题</a:t>
            </a:r>
            <a:r>
              <a:rPr lang="zh-CN" altLang="zh-CN" sz="1400" dirty="0">
                <a:solidFill>
                  <a:srgbClr val="000000"/>
                </a:solidFill>
              </a:rPr>
              <a:t>的相似度，来评测用户选题的新颖性。</a:t>
            </a:r>
            <a:r>
              <a:rPr lang="zh-CN" altLang="zh-CN" sz="1400" dirty="0">
                <a:solidFill>
                  <a:srgbClr val="000000">
                    <a:lumMod val="65000"/>
                    <a:lumOff val="35000"/>
                  </a:srgbClr>
                </a:solidFill>
                <a:latin typeface="微软雅黑"/>
              </a:rPr>
              <a:t>相似文献的数量越少，说明选题新颖性越高。</a:t>
            </a:r>
            <a:endParaRPr lang="zh-CN" altLang="en-US" sz="1400" dirty="0">
              <a:solidFill>
                <a:srgbClr val="000000"/>
              </a:solidFill>
              <a:sym typeface="Arial" panose="020B0604020202020204" pitchFamily="34" charset="0"/>
            </a:endParaRPr>
          </a:p>
        </p:txBody>
      </p:sp>
      <p:pic>
        <p:nvPicPr>
          <p:cNvPr id="7" name="图片 6"/>
          <p:cNvPicPr>
            <a:picLocks noChangeAspect="1"/>
          </p:cNvPicPr>
          <p:nvPr/>
        </p:nvPicPr>
        <p:blipFill>
          <a:blip r:embed="rId3"/>
          <a:stretch>
            <a:fillRect/>
          </a:stretch>
        </p:blipFill>
        <p:spPr>
          <a:xfrm>
            <a:off x="1287877" y="2442685"/>
            <a:ext cx="6492857" cy="2521429"/>
          </a:xfrm>
          <a:prstGeom prst="rect">
            <a:avLst/>
          </a:prstGeom>
        </p:spPr>
      </p:pic>
      <p:sp>
        <p:nvSpPr>
          <p:cNvPr id="8" name="矩形 7"/>
          <p:cNvSpPr/>
          <p:nvPr/>
        </p:nvSpPr>
        <p:spPr>
          <a:xfrm>
            <a:off x="1387291" y="2103469"/>
            <a:ext cx="6639074" cy="398185"/>
          </a:xfrm>
          <a:prstGeom prst="rect">
            <a:avLst/>
          </a:prstGeom>
        </p:spPr>
        <p:txBody>
          <a:bodyPr wrap="none" lIns="68579" tIns="34289" rIns="68579" bIns="34289">
            <a:spAutoFit/>
          </a:bodyPr>
          <a:lstStyle/>
          <a:p>
            <a:pPr defTabSz="685783">
              <a:lnSpc>
                <a:spcPct val="150000"/>
              </a:lnSpc>
            </a:pPr>
            <a:r>
              <a:rPr lang="zh-CN" altLang="en-US" sz="1400" dirty="0">
                <a:solidFill>
                  <a:srgbClr val="000000"/>
                </a:solidFill>
                <a:sym typeface="Arial" panose="020B0604020202020204" pitchFamily="34" charset="0"/>
              </a:rPr>
              <a:t>评测结果：与“</a:t>
            </a:r>
            <a:r>
              <a:rPr lang="en-US" altLang="zh-CN" sz="1400" b="1" dirty="0">
                <a:solidFill>
                  <a:srgbClr val="000000"/>
                </a:solidFill>
              </a:rPr>
              <a:t>CRISPR/</a:t>
            </a:r>
            <a:r>
              <a:rPr lang="en-US" altLang="zh-CN" sz="1400" b="1" dirty="0" err="1">
                <a:solidFill>
                  <a:srgbClr val="000000"/>
                </a:solidFill>
              </a:rPr>
              <a:t>Cas</a:t>
            </a:r>
            <a:r>
              <a:rPr lang="zh-CN" altLang="en-US" sz="1400" dirty="0">
                <a:solidFill>
                  <a:srgbClr val="000000"/>
                </a:solidFill>
                <a:sym typeface="Arial" panose="020B0604020202020204" pitchFamily="34" charset="0"/>
              </a:rPr>
              <a:t>”基因相似的文献共</a:t>
            </a:r>
            <a:r>
              <a:rPr lang="en-US" altLang="zh-CN" sz="1400" dirty="0">
                <a:solidFill>
                  <a:srgbClr val="000000"/>
                </a:solidFill>
                <a:sym typeface="Arial" panose="020B0604020202020204" pitchFamily="34" charset="0"/>
              </a:rPr>
              <a:t>465</a:t>
            </a:r>
            <a:r>
              <a:rPr lang="zh-CN" altLang="en-US" sz="1400" dirty="0">
                <a:solidFill>
                  <a:srgbClr val="000000"/>
                </a:solidFill>
                <a:sym typeface="Arial" panose="020B0604020202020204" pitchFamily="34" charset="0"/>
              </a:rPr>
              <a:t>篇，研究趋势如下图所示：</a:t>
            </a:r>
          </a:p>
        </p:txBody>
      </p:sp>
      <p:sp>
        <p:nvSpPr>
          <p:cNvPr id="9" name="标题 1"/>
          <p:cNvSpPr txBox="1">
            <a:spLocks/>
          </p:cNvSpPr>
          <p:nvPr/>
        </p:nvSpPr>
        <p:spPr>
          <a:xfrm>
            <a:off x="780394" y="279105"/>
            <a:ext cx="7859972" cy="412752"/>
          </a:xfrm>
          <a:prstGeom prst="rect">
            <a:avLst/>
          </a:prstGeom>
        </p:spPr>
        <p:txBody>
          <a:bodyPr lIns="68579" tIns="34289" rIns="68579" bIns="34289"/>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3B4E6D"/>
                </a:solidFill>
              </a:rPr>
              <a:t>核心功能</a:t>
            </a:r>
            <a:r>
              <a:rPr lang="en-US" altLang="zh-CN" dirty="0">
                <a:solidFill>
                  <a:srgbClr val="3B4E6D"/>
                </a:solidFill>
              </a:rPr>
              <a:t>3</a:t>
            </a:r>
            <a:r>
              <a:rPr lang="zh-CN" altLang="en-US" dirty="0">
                <a:solidFill>
                  <a:srgbClr val="3B4E6D"/>
                </a:solidFill>
              </a:rPr>
              <a:t>：定题评测</a:t>
            </a:r>
          </a:p>
        </p:txBody>
      </p:sp>
    </p:spTree>
    <p:extLst>
      <p:ext uri="{BB962C8B-B14F-4D97-AF65-F5344CB8AC3E}">
        <p14:creationId xmlns:p14="http://schemas.microsoft.com/office/powerpoint/2010/main" val="28222153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61</a:t>
            </a:fld>
            <a:endParaRPr lang="zh-CN" altLang="en-US">
              <a:solidFill>
                <a:srgbClr val="000000">
                  <a:lumMod val="50000"/>
                  <a:lumOff val="50000"/>
                </a:srgbClr>
              </a:solidFill>
            </a:endParaRPr>
          </a:p>
        </p:txBody>
      </p:sp>
      <p:sp>
        <p:nvSpPr>
          <p:cNvPr id="6" name="矩形 5"/>
          <p:cNvSpPr/>
          <p:nvPr/>
        </p:nvSpPr>
        <p:spPr>
          <a:xfrm>
            <a:off x="1047568" y="1972208"/>
            <a:ext cx="1129152" cy="398185"/>
          </a:xfrm>
          <a:prstGeom prst="rect">
            <a:avLst/>
          </a:prstGeom>
        </p:spPr>
        <p:txBody>
          <a:bodyPr wrap="none" lIns="68579" tIns="34289" rIns="68579" bIns="34289">
            <a:spAutoFit/>
          </a:bodyPr>
          <a:lstStyle/>
          <a:p>
            <a:pPr marL="257168" indent="-257168" defTabSz="685783">
              <a:lnSpc>
                <a:spcPct val="150000"/>
              </a:lnSpc>
              <a:buFont typeface="Wingdings" panose="05000000000000000000" pitchFamily="2" charset="2"/>
              <a:buChar char="p"/>
            </a:pPr>
            <a:r>
              <a:rPr lang="zh-CN" altLang="en-US" sz="1400" dirty="0">
                <a:solidFill>
                  <a:srgbClr val="0070C0"/>
                </a:solidFill>
                <a:sym typeface="Arial" panose="020B0604020202020204" pitchFamily="34" charset="0"/>
              </a:rPr>
              <a:t>选题拓展</a:t>
            </a:r>
          </a:p>
        </p:txBody>
      </p:sp>
      <p:sp>
        <p:nvSpPr>
          <p:cNvPr id="8" name="矩形 7"/>
          <p:cNvSpPr/>
          <p:nvPr/>
        </p:nvSpPr>
        <p:spPr>
          <a:xfrm>
            <a:off x="1047567" y="2440920"/>
            <a:ext cx="2326254" cy="1367681"/>
          </a:xfrm>
          <a:prstGeom prst="rect">
            <a:avLst/>
          </a:prstGeom>
        </p:spPr>
        <p:txBody>
          <a:bodyPr wrap="square" lIns="68579" tIns="34289" rIns="68579" bIns="34289">
            <a:spAutoFit/>
          </a:bodyPr>
          <a:lstStyle/>
          <a:p>
            <a:pPr algn="just" defTabSz="685783">
              <a:lnSpc>
                <a:spcPct val="150000"/>
              </a:lnSpc>
            </a:pPr>
            <a:r>
              <a:rPr lang="zh-CN" altLang="en-US" sz="1100" dirty="0">
                <a:solidFill>
                  <a:srgbClr val="000000">
                    <a:lumMod val="50000"/>
                    <a:lumOff val="50000"/>
                  </a:srgbClr>
                </a:solidFill>
              </a:rPr>
              <a:t>与您的选题“CRISPR/Cas基因”关联度较高的主题有：</a:t>
            </a:r>
            <a:r>
              <a:rPr lang="en-US" altLang="zh-CN" sz="1100" dirty="0">
                <a:solidFill>
                  <a:srgbClr val="000000">
                    <a:lumMod val="50000"/>
                    <a:lumOff val="50000"/>
                  </a:srgbClr>
                </a:solidFill>
              </a:rPr>
              <a:t>Cas9</a:t>
            </a:r>
            <a:r>
              <a:rPr lang="zh-CN" altLang="en-US" sz="1100" dirty="0">
                <a:solidFill>
                  <a:srgbClr val="000000">
                    <a:lumMod val="50000"/>
                    <a:lumOff val="50000"/>
                  </a:srgbClr>
                </a:solidFill>
              </a:rPr>
              <a:t>蛋白、基因编辑、基因组编辑、基因消除、脱靶效应、表皮生长因子受体、血友病等。</a:t>
            </a:r>
          </a:p>
        </p:txBody>
      </p:sp>
      <p:pic>
        <p:nvPicPr>
          <p:cNvPr id="9" name="图片 8"/>
          <p:cNvPicPr>
            <a:picLocks noChangeAspect="1"/>
          </p:cNvPicPr>
          <p:nvPr/>
        </p:nvPicPr>
        <p:blipFill>
          <a:blip r:embed="rId3"/>
          <a:stretch>
            <a:fillRect/>
          </a:stretch>
        </p:blipFill>
        <p:spPr>
          <a:xfrm>
            <a:off x="3932303" y="1078809"/>
            <a:ext cx="4542857" cy="3535715"/>
          </a:xfrm>
          <a:prstGeom prst="rect">
            <a:avLst/>
          </a:prstGeom>
        </p:spPr>
      </p:pic>
      <p:sp>
        <p:nvSpPr>
          <p:cNvPr id="11" name="标题 1"/>
          <p:cNvSpPr txBox="1">
            <a:spLocks/>
          </p:cNvSpPr>
          <p:nvPr/>
        </p:nvSpPr>
        <p:spPr>
          <a:xfrm>
            <a:off x="772511" y="279105"/>
            <a:ext cx="7867855" cy="412752"/>
          </a:xfrm>
          <a:prstGeom prst="rect">
            <a:avLst/>
          </a:prstGeom>
        </p:spPr>
        <p:txBody>
          <a:bodyPr lIns="68579" tIns="34289" rIns="68579" bIns="34289"/>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3B4E6D"/>
                </a:solidFill>
              </a:rPr>
              <a:t>核心功能</a:t>
            </a:r>
            <a:r>
              <a:rPr lang="en-US" altLang="zh-CN" dirty="0">
                <a:solidFill>
                  <a:srgbClr val="3B4E6D"/>
                </a:solidFill>
              </a:rPr>
              <a:t>3</a:t>
            </a:r>
            <a:r>
              <a:rPr lang="zh-CN" altLang="en-US" dirty="0">
                <a:solidFill>
                  <a:srgbClr val="3B4E6D"/>
                </a:solidFill>
              </a:rPr>
              <a:t>：定题评测</a:t>
            </a:r>
          </a:p>
        </p:txBody>
      </p:sp>
    </p:spTree>
    <p:extLst>
      <p:ext uri="{BB962C8B-B14F-4D97-AF65-F5344CB8AC3E}">
        <p14:creationId xmlns:p14="http://schemas.microsoft.com/office/powerpoint/2010/main" val="12840358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原创设计师QQ598969553             _23"/>
          <p:cNvSpPr>
            <a:spLocks noChangeArrowheads="1"/>
          </p:cNvSpPr>
          <p:nvPr/>
        </p:nvSpPr>
        <p:spPr bwMode="auto">
          <a:xfrm>
            <a:off x="615584" y="3041858"/>
            <a:ext cx="2427203" cy="8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defTabSz="685783">
              <a:lnSpc>
                <a:spcPct val="150000"/>
              </a:lnSpc>
              <a:spcBef>
                <a:spcPts val="300"/>
              </a:spcBef>
            </a:pPr>
            <a:r>
              <a:rPr lang="zh-CN" altLang="en-US" sz="1200" b="1" dirty="0">
                <a:solidFill>
                  <a:srgbClr val="0070C0"/>
                </a:solidFill>
                <a:latin typeface="微软雅黑"/>
              </a:rPr>
              <a:t>海量学术资源</a:t>
            </a:r>
            <a:endParaRPr lang="en-US" altLang="zh-CN" sz="1200" b="1" dirty="0">
              <a:solidFill>
                <a:srgbClr val="0070C0"/>
              </a:solidFill>
              <a:latin typeface="微软雅黑"/>
            </a:endParaRPr>
          </a:p>
          <a:p>
            <a:pPr algn="r" defTabSz="685783">
              <a:lnSpc>
                <a:spcPct val="150000"/>
              </a:lnSpc>
              <a:spcBef>
                <a:spcPts val="300"/>
              </a:spcBef>
            </a:pPr>
            <a:r>
              <a:rPr lang="en-US" altLang="zh-CN" sz="1200" dirty="0">
                <a:solidFill>
                  <a:srgbClr val="000000">
                    <a:lumMod val="65000"/>
                    <a:lumOff val="35000"/>
                  </a:srgbClr>
                </a:solidFill>
                <a:latin typeface="微软雅黑"/>
              </a:rPr>
              <a:t>2</a:t>
            </a:r>
            <a:r>
              <a:rPr lang="zh-CN" altLang="en-US" sz="1200" dirty="0">
                <a:solidFill>
                  <a:srgbClr val="000000">
                    <a:lumMod val="65000"/>
                    <a:lumOff val="35000"/>
                  </a:srgbClr>
                </a:solidFill>
                <a:latin typeface="微软雅黑"/>
              </a:rPr>
              <a:t>亿条国内外期刊论文、学位论文、科研项目数据，</a:t>
            </a:r>
            <a:r>
              <a:rPr lang="en-US" altLang="zh-CN" sz="1200" dirty="0">
                <a:solidFill>
                  <a:srgbClr val="000000">
                    <a:lumMod val="65000"/>
                    <a:lumOff val="35000"/>
                  </a:srgbClr>
                </a:solidFill>
                <a:latin typeface="微软雅黑"/>
              </a:rPr>
              <a:t>2</a:t>
            </a:r>
            <a:r>
              <a:rPr lang="zh-CN" altLang="en-US" sz="1200" dirty="0">
                <a:solidFill>
                  <a:srgbClr val="000000">
                    <a:lumMod val="65000"/>
                    <a:lumOff val="35000"/>
                  </a:srgbClr>
                </a:solidFill>
                <a:latin typeface="微软雅黑"/>
              </a:rPr>
              <a:t>亿条引文数据</a:t>
            </a:r>
            <a:endParaRPr lang="en-US" altLang="zh-CN" sz="1200" dirty="0">
              <a:solidFill>
                <a:srgbClr val="000000">
                  <a:lumMod val="65000"/>
                  <a:lumOff val="35000"/>
                </a:srgbClr>
              </a:solidFill>
              <a:latin typeface="微软雅黑"/>
            </a:endParaRPr>
          </a:p>
        </p:txBody>
      </p:sp>
      <p:sp>
        <p:nvSpPr>
          <p:cNvPr id="49" name="原创设计师QQ598969553             _22"/>
          <p:cNvSpPr>
            <a:spLocks noChangeArrowheads="1"/>
          </p:cNvSpPr>
          <p:nvPr/>
        </p:nvSpPr>
        <p:spPr bwMode="auto">
          <a:xfrm>
            <a:off x="5563422" y="3027344"/>
            <a:ext cx="2241550" cy="8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685783">
              <a:lnSpc>
                <a:spcPct val="150000"/>
              </a:lnSpc>
              <a:spcBef>
                <a:spcPts val="300"/>
              </a:spcBef>
            </a:pPr>
            <a:r>
              <a:rPr lang="zh-CN" altLang="en-US" sz="1200" b="1" dirty="0">
                <a:solidFill>
                  <a:srgbClr val="0070C0"/>
                </a:solidFill>
                <a:latin typeface="微软雅黑"/>
              </a:rPr>
              <a:t>直观图谱展示</a:t>
            </a:r>
            <a:endParaRPr lang="en-US" altLang="zh-CN" sz="1200" b="1" dirty="0">
              <a:solidFill>
                <a:srgbClr val="0070C0"/>
              </a:solidFill>
              <a:latin typeface="微软雅黑"/>
            </a:endParaRPr>
          </a:p>
          <a:p>
            <a:pPr defTabSz="685783">
              <a:lnSpc>
                <a:spcPct val="150000"/>
              </a:lnSpc>
              <a:spcBef>
                <a:spcPts val="300"/>
              </a:spcBef>
            </a:pPr>
            <a:r>
              <a:rPr lang="zh-CN" altLang="en-US" sz="1200" dirty="0">
                <a:solidFill>
                  <a:srgbClr val="000000">
                    <a:lumMod val="65000"/>
                    <a:lumOff val="35000"/>
                  </a:srgbClr>
                </a:solidFill>
                <a:latin typeface="微软雅黑"/>
              </a:rPr>
              <a:t>多种知识图谱可视化分析，图解详细说明，图文结合，直观详尽</a:t>
            </a:r>
            <a:endParaRPr lang="en-US" altLang="zh-CN" sz="1200" dirty="0">
              <a:solidFill>
                <a:srgbClr val="000000">
                  <a:lumMod val="65000"/>
                  <a:lumOff val="35000"/>
                </a:srgbClr>
              </a:solidFill>
              <a:latin typeface="微软雅黑"/>
            </a:endParaRPr>
          </a:p>
        </p:txBody>
      </p:sp>
      <p:sp>
        <p:nvSpPr>
          <p:cNvPr id="53" name="原创设计师QQ598969553             _20"/>
          <p:cNvSpPr>
            <a:spLocks noChangeArrowheads="1"/>
          </p:cNvSpPr>
          <p:nvPr/>
        </p:nvSpPr>
        <p:spPr bwMode="auto">
          <a:xfrm>
            <a:off x="5518260" y="1479598"/>
            <a:ext cx="2344498" cy="114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685783">
              <a:lnSpc>
                <a:spcPct val="150000"/>
              </a:lnSpc>
              <a:spcBef>
                <a:spcPts val="300"/>
              </a:spcBef>
            </a:pPr>
            <a:r>
              <a:rPr lang="zh-CN" altLang="en-US" sz="1200" b="1" dirty="0">
                <a:solidFill>
                  <a:srgbClr val="0070C0"/>
                </a:solidFill>
                <a:latin typeface="微软雅黑"/>
              </a:rPr>
              <a:t>深度数据处理</a:t>
            </a:r>
            <a:r>
              <a:rPr lang="zh-CN" altLang="en-US" sz="1200" b="1" dirty="0">
                <a:solidFill>
                  <a:srgbClr val="3B4E6D"/>
                </a:solidFill>
                <a:latin typeface="微软雅黑"/>
              </a:rPr>
              <a:t> </a:t>
            </a:r>
            <a:r>
              <a:rPr lang="zh-CN" altLang="en-US" sz="1200" dirty="0">
                <a:solidFill>
                  <a:srgbClr val="000000"/>
                </a:solidFill>
                <a:latin typeface="微软雅黑"/>
              </a:rPr>
              <a:t> </a:t>
            </a:r>
            <a:endParaRPr lang="en-US" altLang="zh-CN" sz="1200" dirty="0">
              <a:solidFill>
                <a:srgbClr val="000000"/>
              </a:solidFill>
              <a:latin typeface="微软雅黑"/>
            </a:endParaRPr>
          </a:p>
          <a:p>
            <a:pPr defTabSz="685783">
              <a:lnSpc>
                <a:spcPct val="150000"/>
              </a:lnSpc>
              <a:spcBef>
                <a:spcPts val="300"/>
              </a:spcBef>
            </a:pPr>
            <a:r>
              <a:rPr lang="zh-CN" altLang="en-US" sz="1200" dirty="0">
                <a:solidFill>
                  <a:srgbClr val="000000">
                    <a:lumMod val="65000"/>
                    <a:lumOff val="35000"/>
                  </a:srgbClr>
                </a:solidFill>
                <a:latin typeface="微软雅黑"/>
              </a:rPr>
              <a:t>使用教育部学科分类；主题词表扩展检索；停用词、同义词深度处理</a:t>
            </a:r>
            <a:br>
              <a:rPr lang="zh-CN" altLang="en-US" sz="1200" dirty="0">
                <a:solidFill>
                  <a:srgbClr val="000000">
                    <a:lumMod val="65000"/>
                    <a:lumOff val="35000"/>
                  </a:srgbClr>
                </a:solidFill>
                <a:latin typeface="微软雅黑"/>
              </a:rPr>
            </a:br>
            <a:endParaRPr lang="en-US" altLang="zh-CN" sz="1200" dirty="0">
              <a:solidFill>
                <a:srgbClr val="000000">
                  <a:lumMod val="65000"/>
                  <a:lumOff val="35000"/>
                </a:srgbClr>
              </a:solidFill>
              <a:latin typeface="微软雅黑"/>
            </a:endParaRPr>
          </a:p>
        </p:txBody>
      </p:sp>
      <p:grpSp>
        <p:nvGrpSpPr>
          <p:cNvPr id="29" name="组合 28"/>
          <p:cNvGrpSpPr/>
          <p:nvPr/>
        </p:nvGrpSpPr>
        <p:grpSpPr>
          <a:xfrm>
            <a:off x="3444767" y="1342577"/>
            <a:ext cx="1766789" cy="2817318"/>
            <a:chOff x="2894333" y="2055373"/>
            <a:chExt cx="2207145" cy="3591867"/>
          </a:xfrm>
        </p:grpSpPr>
        <p:sp>
          <p:nvSpPr>
            <p:cNvPr id="30" name="椭圆 29"/>
            <p:cNvSpPr/>
            <p:nvPr/>
          </p:nvSpPr>
          <p:spPr>
            <a:xfrm>
              <a:off x="2894333" y="5313335"/>
              <a:ext cx="2207145" cy="333905"/>
            </a:xfrm>
            <a:prstGeom prst="ellipse">
              <a:avLst/>
            </a:prstGeom>
            <a:gradFill flip="none" rotWithShape="1">
              <a:gsLst>
                <a:gs pos="0">
                  <a:schemeClr val="tx1">
                    <a:alpha val="62000"/>
                  </a:schemeClr>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grpSp>
          <p:nvGrpSpPr>
            <p:cNvPr id="31" name="组合 30"/>
            <p:cNvGrpSpPr/>
            <p:nvPr/>
          </p:nvGrpSpPr>
          <p:grpSpPr>
            <a:xfrm>
              <a:off x="2975120" y="2077799"/>
              <a:ext cx="2031445" cy="3405635"/>
              <a:chOff x="3546995" y="2016281"/>
              <a:chExt cx="1616382" cy="2709799"/>
            </a:xfrm>
          </p:grpSpPr>
          <p:sp>
            <p:nvSpPr>
              <p:cNvPr id="169" name="Freeform 33"/>
              <p:cNvSpPr>
                <a:spLocks/>
              </p:cNvSpPr>
              <p:nvPr/>
            </p:nvSpPr>
            <p:spPr bwMode="auto">
              <a:xfrm>
                <a:off x="3546995" y="2016281"/>
                <a:ext cx="1616382" cy="2028724"/>
              </a:xfrm>
              <a:custGeom>
                <a:avLst/>
                <a:gdLst>
                  <a:gd name="T0" fmla="*/ 249 w 498"/>
                  <a:gd name="T1" fmla="*/ 0 h 625"/>
                  <a:gd name="T2" fmla="*/ 0 w 498"/>
                  <a:gd name="T3" fmla="*/ 240 h 625"/>
                  <a:gd name="T4" fmla="*/ 17 w 498"/>
                  <a:gd name="T5" fmla="*/ 328 h 625"/>
                  <a:gd name="T6" fmla="*/ 17 w 498"/>
                  <a:gd name="T7" fmla="*/ 328 h 625"/>
                  <a:gd name="T8" fmla="*/ 31 w 498"/>
                  <a:gd name="T9" fmla="*/ 356 h 625"/>
                  <a:gd name="T10" fmla="*/ 95 w 498"/>
                  <a:gd name="T11" fmla="*/ 488 h 625"/>
                  <a:gd name="T12" fmla="*/ 108 w 498"/>
                  <a:gd name="T13" fmla="*/ 539 h 625"/>
                  <a:gd name="T14" fmla="*/ 115 w 498"/>
                  <a:gd name="T15" fmla="*/ 588 h 625"/>
                  <a:gd name="T16" fmla="*/ 153 w 498"/>
                  <a:gd name="T17" fmla="*/ 625 h 625"/>
                  <a:gd name="T18" fmla="*/ 249 w 498"/>
                  <a:gd name="T19" fmla="*/ 625 h 625"/>
                  <a:gd name="T20" fmla="*/ 344 w 498"/>
                  <a:gd name="T21" fmla="*/ 625 h 625"/>
                  <a:gd name="T22" fmla="*/ 382 w 498"/>
                  <a:gd name="T23" fmla="*/ 588 h 625"/>
                  <a:gd name="T24" fmla="*/ 390 w 498"/>
                  <a:gd name="T25" fmla="*/ 539 h 625"/>
                  <a:gd name="T26" fmla="*/ 403 w 498"/>
                  <a:gd name="T27" fmla="*/ 488 h 625"/>
                  <a:gd name="T28" fmla="*/ 467 w 498"/>
                  <a:gd name="T29" fmla="*/ 356 h 625"/>
                  <a:gd name="T30" fmla="*/ 480 w 498"/>
                  <a:gd name="T31" fmla="*/ 328 h 625"/>
                  <a:gd name="T32" fmla="*/ 480 w 498"/>
                  <a:gd name="T33" fmla="*/ 328 h 625"/>
                  <a:gd name="T34" fmla="*/ 498 w 498"/>
                  <a:gd name="T35" fmla="*/ 240 h 625"/>
                  <a:gd name="T36" fmla="*/ 249 w 498"/>
                  <a:gd name="T37"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625">
                    <a:moveTo>
                      <a:pt x="249" y="0"/>
                    </a:moveTo>
                    <a:cubicBezTo>
                      <a:pt x="113" y="0"/>
                      <a:pt x="0" y="107"/>
                      <a:pt x="0" y="240"/>
                    </a:cubicBezTo>
                    <a:cubicBezTo>
                      <a:pt x="0" y="271"/>
                      <a:pt x="6" y="301"/>
                      <a:pt x="17" y="328"/>
                    </a:cubicBezTo>
                    <a:cubicBezTo>
                      <a:pt x="17" y="328"/>
                      <a:pt x="17" y="328"/>
                      <a:pt x="17" y="328"/>
                    </a:cubicBezTo>
                    <a:cubicBezTo>
                      <a:pt x="21" y="338"/>
                      <a:pt x="26" y="347"/>
                      <a:pt x="31" y="356"/>
                    </a:cubicBezTo>
                    <a:cubicBezTo>
                      <a:pt x="48" y="391"/>
                      <a:pt x="77" y="451"/>
                      <a:pt x="95" y="488"/>
                    </a:cubicBezTo>
                    <a:cubicBezTo>
                      <a:pt x="95" y="488"/>
                      <a:pt x="108" y="525"/>
                      <a:pt x="108" y="539"/>
                    </a:cubicBezTo>
                    <a:cubicBezTo>
                      <a:pt x="108" y="554"/>
                      <a:pt x="109" y="576"/>
                      <a:pt x="115" y="588"/>
                    </a:cubicBezTo>
                    <a:cubicBezTo>
                      <a:pt x="119" y="595"/>
                      <a:pt x="129" y="612"/>
                      <a:pt x="153" y="625"/>
                    </a:cubicBezTo>
                    <a:cubicBezTo>
                      <a:pt x="249" y="625"/>
                      <a:pt x="249" y="625"/>
                      <a:pt x="249" y="625"/>
                    </a:cubicBezTo>
                    <a:cubicBezTo>
                      <a:pt x="344" y="625"/>
                      <a:pt x="344" y="625"/>
                      <a:pt x="344" y="625"/>
                    </a:cubicBezTo>
                    <a:cubicBezTo>
                      <a:pt x="368" y="612"/>
                      <a:pt x="379" y="595"/>
                      <a:pt x="382" y="588"/>
                    </a:cubicBezTo>
                    <a:cubicBezTo>
                      <a:pt x="388" y="576"/>
                      <a:pt x="390" y="554"/>
                      <a:pt x="390" y="539"/>
                    </a:cubicBezTo>
                    <a:cubicBezTo>
                      <a:pt x="390" y="525"/>
                      <a:pt x="403" y="488"/>
                      <a:pt x="403" y="488"/>
                    </a:cubicBezTo>
                    <a:cubicBezTo>
                      <a:pt x="420" y="451"/>
                      <a:pt x="450" y="391"/>
                      <a:pt x="467" y="356"/>
                    </a:cubicBezTo>
                    <a:cubicBezTo>
                      <a:pt x="472" y="347"/>
                      <a:pt x="476" y="338"/>
                      <a:pt x="480" y="328"/>
                    </a:cubicBezTo>
                    <a:cubicBezTo>
                      <a:pt x="480" y="328"/>
                      <a:pt x="480" y="328"/>
                      <a:pt x="480" y="328"/>
                    </a:cubicBezTo>
                    <a:cubicBezTo>
                      <a:pt x="492" y="301"/>
                      <a:pt x="498" y="271"/>
                      <a:pt x="498" y="240"/>
                    </a:cubicBezTo>
                    <a:cubicBezTo>
                      <a:pt x="498" y="107"/>
                      <a:pt x="385" y="0"/>
                      <a:pt x="249" y="0"/>
                    </a:cubicBezTo>
                    <a:close/>
                  </a:path>
                </a:pathLst>
              </a:custGeom>
              <a:solidFill>
                <a:schemeClr val="bg1">
                  <a:lumMod val="85000"/>
                </a:schemeClr>
              </a:solidFill>
              <a:ln>
                <a:noFill/>
              </a:ln>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70" name="Freeform 33"/>
              <p:cNvSpPr>
                <a:spLocks/>
              </p:cNvSpPr>
              <p:nvPr/>
            </p:nvSpPr>
            <p:spPr bwMode="auto">
              <a:xfrm>
                <a:off x="3587885" y="2067602"/>
                <a:ext cx="1534601" cy="1926082"/>
              </a:xfrm>
              <a:custGeom>
                <a:avLst/>
                <a:gdLst>
                  <a:gd name="T0" fmla="*/ 249 w 498"/>
                  <a:gd name="T1" fmla="*/ 0 h 625"/>
                  <a:gd name="T2" fmla="*/ 0 w 498"/>
                  <a:gd name="T3" fmla="*/ 240 h 625"/>
                  <a:gd name="T4" fmla="*/ 17 w 498"/>
                  <a:gd name="T5" fmla="*/ 328 h 625"/>
                  <a:gd name="T6" fmla="*/ 17 w 498"/>
                  <a:gd name="T7" fmla="*/ 328 h 625"/>
                  <a:gd name="T8" fmla="*/ 31 w 498"/>
                  <a:gd name="T9" fmla="*/ 356 h 625"/>
                  <a:gd name="T10" fmla="*/ 95 w 498"/>
                  <a:gd name="T11" fmla="*/ 488 h 625"/>
                  <a:gd name="T12" fmla="*/ 108 w 498"/>
                  <a:gd name="T13" fmla="*/ 539 h 625"/>
                  <a:gd name="T14" fmla="*/ 115 w 498"/>
                  <a:gd name="T15" fmla="*/ 588 h 625"/>
                  <a:gd name="T16" fmla="*/ 153 w 498"/>
                  <a:gd name="T17" fmla="*/ 625 h 625"/>
                  <a:gd name="T18" fmla="*/ 249 w 498"/>
                  <a:gd name="T19" fmla="*/ 625 h 625"/>
                  <a:gd name="T20" fmla="*/ 344 w 498"/>
                  <a:gd name="T21" fmla="*/ 625 h 625"/>
                  <a:gd name="T22" fmla="*/ 382 w 498"/>
                  <a:gd name="T23" fmla="*/ 588 h 625"/>
                  <a:gd name="T24" fmla="*/ 390 w 498"/>
                  <a:gd name="T25" fmla="*/ 539 h 625"/>
                  <a:gd name="T26" fmla="*/ 403 w 498"/>
                  <a:gd name="T27" fmla="*/ 488 h 625"/>
                  <a:gd name="T28" fmla="*/ 467 w 498"/>
                  <a:gd name="T29" fmla="*/ 356 h 625"/>
                  <a:gd name="T30" fmla="*/ 480 w 498"/>
                  <a:gd name="T31" fmla="*/ 328 h 625"/>
                  <a:gd name="T32" fmla="*/ 480 w 498"/>
                  <a:gd name="T33" fmla="*/ 328 h 625"/>
                  <a:gd name="T34" fmla="*/ 498 w 498"/>
                  <a:gd name="T35" fmla="*/ 240 h 625"/>
                  <a:gd name="T36" fmla="*/ 249 w 498"/>
                  <a:gd name="T37"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625">
                    <a:moveTo>
                      <a:pt x="249" y="0"/>
                    </a:moveTo>
                    <a:cubicBezTo>
                      <a:pt x="113" y="0"/>
                      <a:pt x="0" y="107"/>
                      <a:pt x="0" y="240"/>
                    </a:cubicBezTo>
                    <a:cubicBezTo>
                      <a:pt x="0" y="271"/>
                      <a:pt x="6" y="301"/>
                      <a:pt x="17" y="328"/>
                    </a:cubicBezTo>
                    <a:cubicBezTo>
                      <a:pt x="17" y="328"/>
                      <a:pt x="17" y="328"/>
                      <a:pt x="17" y="328"/>
                    </a:cubicBezTo>
                    <a:cubicBezTo>
                      <a:pt x="21" y="338"/>
                      <a:pt x="26" y="347"/>
                      <a:pt x="31" y="356"/>
                    </a:cubicBezTo>
                    <a:cubicBezTo>
                      <a:pt x="48" y="391"/>
                      <a:pt x="77" y="451"/>
                      <a:pt x="95" y="488"/>
                    </a:cubicBezTo>
                    <a:cubicBezTo>
                      <a:pt x="95" y="488"/>
                      <a:pt x="108" y="525"/>
                      <a:pt x="108" y="539"/>
                    </a:cubicBezTo>
                    <a:cubicBezTo>
                      <a:pt x="108" y="554"/>
                      <a:pt x="109" y="576"/>
                      <a:pt x="115" y="588"/>
                    </a:cubicBezTo>
                    <a:cubicBezTo>
                      <a:pt x="119" y="595"/>
                      <a:pt x="129" y="612"/>
                      <a:pt x="153" y="625"/>
                    </a:cubicBezTo>
                    <a:cubicBezTo>
                      <a:pt x="249" y="625"/>
                      <a:pt x="249" y="625"/>
                      <a:pt x="249" y="625"/>
                    </a:cubicBezTo>
                    <a:cubicBezTo>
                      <a:pt x="344" y="625"/>
                      <a:pt x="344" y="625"/>
                      <a:pt x="344" y="625"/>
                    </a:cubicBezTo>
                    <a:cubicBezTo>
                      <a:pt x="368" y="612"/>
                      <a:pt x="379" y="595"/>
                      <a:pt x="382" y="588"/>
                    </a:cubicBezTo>
                    <a:cubicBezTo>
                      <a:pt x="388" y="576"/>
                      <a:pt x="390" y="554"/>
                      <a:pt x="390" y="539"/>
                    </a:cubicBezTo>
                    <a:cubicBezTo>
                      <a:pt x="390" y="525"/>
                      <a:pt x="403" y="488"/>
                      <a:pt x="403" y="488"/>
                    </a:cubicBezTo>
                    <a:cubicBezTo>
                      <a:pt x="420" y="451"/>
                      <a:pt x="450" y="391"/>
                      <a:pt x="467" y="356"/>
                    </a:cubicBezTo>
                    <a:cubicBezTo>
                      <a:pt x="472" y="347"/>
                      <a:pt x="476" y="338"/>
                      <a:pt x="480" y="328"/>
                    </a:cubicBezTo>
                    <a:cubicBezTo>
                      <a:pt x="480" y="328"/>
                      <a:pt x="480" y="328"/>
                      <a:pt x="480" y="328"/>
                    </a:cubicBezTo>
                    <a:cubicBezTo>
                      <a:pt x="492" y="301"/>
                      <a:pt x="498" y="271"/>
                      <a:pt x="498" y="240"/>
                    </a:cubicBezTo>
                    <a:cubicBezTo>
                      <a:pt x="498" y="107"/>
                      <a:pt x="385" y="0"/>
                      <a:pt x="249" y="0"/>
                    </a:cubicBezTo>
                    <a:close/>
                  </a:path>
                </a:pathLst>
              </a:custGeom>
              <a:solidFill>
                <a:schemeClr val="bg1">
                  <a:lumMod val="95000"/>
                </a:schemeClr>
              </a:solidFill>
              <a:ln>
                <a:noFill/>
              </a:ln>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grpSp>
            <p:nvGrpSpPr>
              <p:cNvPr id="171" name="组合 170"/>
              <p:cNvGrpSpPr/>
              <p:nvPr/>
            </p:nvGrpSpPr>
            <p:grpSpPr>
              <a:xfrm>
                <a:off x="3999883" y="4025097"/>
                <a:ext cx="716912" cy="700983"/>
                <a:chOff x="3759201" y="3508375"/>
                <a:chExt cx="828024" cy="809626"/>
              </a:xfrm>
            </p:grpSpPr>
            <p:sp>
              <p:nvSpPr>
                <p:cNvPr id="172" name="Freeform 6"/>
                <p:cNvSpPr>
                  <a:spLocks/>
                </p:cNvSpPr>
                <p:nvPr/>
              </p:nvSpPr>
              <p:spPr bwMode="auto">
                <a:xfrm>
                  <a:off x="3764900" y="3508375"/>
                  <a:ext cx="822325" cy="757238"/>
                </a:xfrm>
                <a:custGeom>
                  <a:avLst/>
                  <a:gdLst>
                    <a:gd name="T0" fmla="*/ 216 w 220"/>
                    <a:gd name="T1" fmla="*/ 0 h 202"/>
                    <a:gd name="T2" fmla="*/ 213 w 220"/>
                    <a:gd name="T3" fmla="*/ 3 h 202"/>
                    <a:gd name="T4" fmla="*/ 213 w 220"/>
                    <a:gd name="T5" fmla="*/ 14 h 202"/>
                    <a:gd name="T6" fmla="*/ 211 w 220"/>
                    <a:gd name="T7" fmla="*/ 16 h 202"/>
                    <a:gd name="T8" fmla="*/ 218 w 220"/>
                    <a:gd name="T9" fmla="*/ 24 h 202"/>
                    <a:gd name="T10" fmla="*/ 217 w 220"/>
                    <a:gd name="T11" fmla="*/ 35 h 202"/>
                    <a:gd name="T12" fmla="*/ 210 w 220"/>
                    <a:gd name="T13" fmla="*/ 42 h 202"/>
                    <a:gd name="T14" fmla="*/ 209 w 220"/>
                    <a:gd name="T15" fmla="*/ 48 h 202"/>
                    <a:gd name="T16" fmla="*/ 217 w 220"/>
                    <a:gd name="T17" fmla="*/ 55 h 202"/>
                    <a:gd name="T18" fmla="*/ 216 w 220"/>
                    <a:gd name="T19" fmla="*/ 66 h 202"/>
                    <a:gd name="T20" fmla="*/ 210 w 220"/>
                    <a:gd name="T21" fmla="*/ 71 h 202"/>
                    <a:gd name="T22" fmla="*/ 210 w 220"/>
                    <a:gd name="T23" fmla="*/ 80 h 202"/>
                    <a:gd name="T24" fmla="*/ 218 w 220"/>
                    <a:gd name="T25" fmla="*/ 89 h 202"/>
                    <a:gd name="T26" fmla="*/ 214 w 220"/>
                    <a:gd name="T27" fmla="*/ 97 h 202"/>
                    <a:gd name="T28" fmla="*/ 209 w 220"/>
                    <a:gd name="T29" fmla="*/ 102 h 202"/>
                    <a:gd name="T30" fmla="*/ 210 w 220"/>
                    <a:gd name="T31" fmla="*/ 108 h 202"/>
                    <a:gd name="T32" fmla="*/ 217 w 220"/>
                    <a:gd name="T33" fmla="*/ 116 h 202"/>
                    <a:gd name="T34" fmla="*/ 215 w 220"/>
                    <a:gd name="T35" fmla="*/ 125 h 202"/>
                    <a:gd name="T36" fmla="*/ 209 w 220"/>
                    <a:gd name="T37" fmla="*/ 131 h 202"/>
                    <a:gd name="T38" fmla="*/ 209 w 220"/>
                    <a:gd name="T39" fmla="*/ 138 h 202"/>
                    <a:gd name="T40" fmla="*/ 214 w 220"/>
                    <a:gd name="T41" fmla="*/ 145 h 202"/>
                    <a:gd name="T42" fmla="*/ 206 w 220"/>
                    <a:gd name="T43" fmla="*/ 161 h 202"/>
                    <a:gd name="T44" fmla="*/ 159 w 220"/>
                    <a:gd name="T45" fmla="*/ 202 h 202"/>
                    <a:gd name="T46" fmla="*/ 61 w 220"/>
                    <a:gd name="T47" fmla="*/ 202 h 202"/>
                    <a:gd name="T48" fmla="*/ 13 w 220"/>
                    <a:gd name="T49" fmla="*/ 161 h 202"/>
                    <a:gd name="T50" fmla="*/ 12 w 220"/>
                    <a:gd name="T51" fmla="*/ 152 h 202"/>
                    <a:gd name="T52" fmla="*/ 9 w 220"/>
                    <a:gd name="T53" fmla="*/ 142 h 202"/>
                    <a:gd name="T54" fmla="*/ 2 w 220"/>
                    <a:gd name="T55" fmla="*/ 135 h 202"/>
                    <a:gd name="T56" fmla="*/ 5 w 220"/>
                    <a:gd name="T57" fmla="*/ 126 h 202"/>
                    <a:gd name="T58" fmla="*/ 8 w 220"/>
                    <a:gd name="T59" fmla="*/ 119 h 202"/>
                    <a:gd name="T60" fmla="*/ 4 w 220"/>
                    <a:gd name="T61" fmla="*/ 108 h 202"/>
                    <a:gd name="T62" fmla="*/ 3 w 220"/>
                    <a:gd name="T63" fmla="*/ 97 h 202"/>
                    <a:gd name="T64" fmla="*/ 8 w 220"/>
                    <a:gd name="T65" fmla="*/ 91 h 202"/>
                    <a:gd name="T66" fmla="*/ 8 w 220"/>
                    <a:gd name="T67" fmla="*/ 85 h 202"/>
                    <a:gd name="T68" fmla="*/ 2 w 220"/>
                    <a:gd name="T69" fmla="*/ 76 h 202"/>
                    <a:gd name="T70" fmla="*/ 5 w 220"/>
                    <a:gd name="T71" fmla="*/ 66 h 202"/>
                    <a:gd name="T72" fmla="*/ 9 w 220"/>
                    <a:gd name="T73" fmla="*/ 61 h 202"/>
                    <a:gd name="T74" fmla="*/ 8 w 220"/>
                    <a:gd name="T75" fmla="*/ 54 h 202"/>
                    <a:gd name="T76" fmla="*/ 2 w 220"/>
                    <a:gd name="T77" fmla="*/ 44 h 202"/>
                    <a:gd name="T78" fmla="*/ 2 w 220"/>
                    <a:gd name="T79" fmla="*/ 16 h 202"/>
                    <a:gd name="T80" fmla="*/ 2 w 220"/>
                    <a:gd name="T81" fmla="*/ 11 h 202"/>
                    <a:gd name="T82" fmla="*/ 2 w 220"/>
                    <a:gd name="T83" fmla="*/ 1 h 202"/>
                    <a:gd name="T84" fmla="*/ 0 w 220"/>
                    <a:gd name="T85" fmla="*/ 0 h 202"/>
                    <a:gd name="T86" fmla="*/ 216 w 220"/>
                    <a:gd name="T8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0" h="202">
                      <a:moveTo>
                        <a:pt x="216" y="0"/>
                      </a:moveTo>
                      <a:cubicBezTo>
                        <a:pt x="213" y="3"/>
                        <a:pt x="213" y="3"/>
                        <a:pt x="213" y="3"/>
                      </a:cubicBezTo>
                      <a:cubicBezTo>
                        <a:pt x="213" y="14"/>
                        <a:pt x="213" y="14"/>
                        <a:pt x="213" y="14"/>
                      </a:cubicBezTo>
                      <a:cubicBezTo>
                        <a:pt x="211" y="16"/>
                        <a:pt x="211" y="16"/>
                        <a:pt x="211" y="16"/>
                      </a:cubicBezTo>
                      <a:cubicBezTo>
                        <a:pt x="211" y="16"/>
                        <a:pt x="216" y="20"/>
                        <a:pt x="218" y="24"/>
                      </a:cubicBezTo>
                      <a:cubicBezTo>
                        <a:pt x="220" y="28"/>
                        <a:pt x="220" y="33"/>
                        <a:pt x="217" y="35"/>
                      </a:cubicBezTo>
                      <a:cubicBezTo>
                        <a:pt x="214" y="38"/>
                        <a:pt x="210" y="39"/>
                        <a:pt x="210" y="42"/>
                      </a:cubicBezTo>
                      <a:cubicBezTo>
                        <a:pt x="210" y="44"/>
                        <a:pt x="209" y="48"/>
                        <a:pt x="209" y="48"/>
                      </a:cubicBezTo>
                      <a:cubicBezTo>
                        <a:pt x="209" y="48"/>
                        <a:pt x="216" y="51"/>
                        <a:pt x="217" y="55"/>
                      </a:cubicBezTo>
                      <a:cubicBezTo>
                        <a:pt x="219" y="60"/>
                        <a:pt x="218" y="64"/>
                        <a:pt x="216" y="66"/>
                      </a:cubicBezTo>
                      <a:cubicBezTo>
                        <a:pt x="213" y="67"/>
                        <a:pt x="210" y="71"/>
                        <a:pt x="210" y="71"/>
                      </a:cubicBezTo>
                      <a:cubicBezTo>
                        <a:pt x="210" y="80"/>
                        <a:pt x="210" y="80"/>
                        <a:pt x="210" y="80"/>
                      </a:cubicBezTo>
                      <a:cubicBezTo>
                        <a:pt x="210" y="80"/>
                        <a:pt x="218" y="85"/>
                        <a:pt x="218" y="89"/>
                      </a:cubicBezTo>
                      <a:cubicBezTo>
                        <a:pt x="218" y="94"/>
                        <a:pt x="214" y="97"/>
                        <a:pt x="214" y="97"/>
                      </a:cubicBezTo>
                      <a:cubicBezTo>
                        <a:pt x="209" y="102"/>
                        <a:pt x="209" y="102"/>
                        <a:pt x="209" y="102"/>
                      </a:cubicBezTo>
                      <a:cubicBezTo>
                        <a:pt x="210" y="108"/>
                        <a:pt x="210" y="108"/>
                        <a:pt x="210" y="108"/>
                      </a:cubicBezTo>
                      <a:cubicBezTo>
                        <a:pt x="210" y="108"/>
                        <a:pt x="216" y="112"/>
                        <a:pt x="217" y="116"/>
                      </a:cubicBezTo>
                      <a:cubicBezTo>
                        <a:pt x="218" y="120"/>
                        <a:pt x="217" y="123"/>
                        <a:pt x="215" y="125"/>
                      </a:cubicBezTo>
                      <a:cubicBezTo>
                        <a:pt x="213" y="127"/>
                        <a:pt x="209" y="131"/>
                        <a:pt x="209" y="131"/>
                      </a:cubicBezTo>
                      <a:cubicBezTo>
                        <a:pt x="209" y="138"/>
                        <a:pt x="209" y="138"/>
                        <a:pt x="209" y="138"/>
                      </a:cubicBezTo>
                      <a:cubicBezTo>
                        <a:pt x="209" y="138"/>
                        <a:pt x="213" y="141"/>
                        <a:pt x="214" y="145"/>
                      </a:cubicBezTo>
                      <a:cubicBezTo>
                        <a:pt x="214" y="148"/>
                        <a:pt x="209" y="158"/>
                        <a:pt x="206" y="161"/>
                      </a:cubicBezTo>
                      <a:cubicBezTo>
                        <a:pt x="203" y="163"/>
                        <a:pt x="159" y="202"/>
                        <a:pt x="159" y="202"/>
                      </a:cubicBezTo>
                      <a:cubicBezTo>
                        <a:pt x="61" y="202"/>
                        <a:pt x="61" y="202"/>
                        <a:pt x="61" y="202"/>
                      </a:cubicBezTo>
                      <a:cubicBezTo>
                        <a:pt x="13" y="161"/>
                        <a:pt x="13" y="161"/>
                        <a:pt x="13" y="161"/>
                      </a:cubicBezTo>
                      <a:cubicBezTo>
                        <a:pt x="13" y="161"/>
                        <a:pt x="12" y="155"/>
                        <a:pt x="12" y="152"/>
                      </a:cubicBezTo>
                      <a:cubicBezTo>
                        <a:pt x="11" y="149"/>
                        <a:pt x="12" y="144"/>
                        <a:pt x="9" y="142"/>
                      </a:cubicBezTo>
                      <a:cubicBezTo>
                        <a:pt x="7" y="140"/>
                        <a:pt x="2" y="139"/>
                        <a:pt x="2" y="135"/>
                      </a:cubicBezTo>
                      <a:cubicBezTo>
                        <a:pt x="2" y="130"/>
                        <a:pt x="3" y="127"/>
                        <a:pt x="5" y="126"/>
                      </a:cubicBezTo>
                      <a:cubicBezTo>
                        <a:pt x="7" y="125"/>
                        <a:pt x="9" y="122"/>
                        <a:pt x="8" y="119"/>
                      </a:cubicBezTo>
                      <a:cubicBezTo>
                        <a:pt x="8" y="116"/>
                        <a:pt x="6" y="112"/>
                        <a:pt x="4" y="108"/>
                      </a:cubicBezTo>
                      <a:cubicBezTo>
                        <a:pt x="2" y="104"/>
                        <a:pt x="2" y="100"/>
                        <a:pt x="3" y="97"/>
                      </a:cubicBezTo>
                      <a:cubicBezTo>
                        <a:pt x="5" y="94"/>
                        <a:pt x="8" y="91"/>
                        <a:pt x="8" y="91"/>
                      </a:cubicBezTo>
                      <a:cubicBezTo>
                        <a:pt x="8" y="85"/>
                        <a:pt x="8" y="85"/>
                        <a:pt x="8" y="85"/>
                      </a:cubicBezTo>
                      <a:cubicBezTo>
                        <a:pt x="8" y="85"/>
                        <a:pt x="2" y="81"/>
                        <a:pt x="2" y="76"/>
                      </a:cubicBezTo>
                      <a:cubicBezTo>
                        <a:pt x="2" y="70"/>
                        <a:pt x="3" y="67"/>
                        <a:pt x="5" y="66"/>
                      </a:cubicBezTo>
                      <a:cubicBezTo>
                        <a:pt x="7" y="64"/>
                        <a:pt x="9" y="61"/>
                        <a:pt x="9" y="61"/>
                      </a:cubicBezTo>
                      <a:cubicBezTo>
                        <a:pt x="9" y="61"/>
                        <a:pt x="10" y="57"/>
                        <a:pt x="8" y="54"/>
                      </a:cubicBezTo>
                      <a:cubicBezTo>
                        <a:pt x="7" y="52"/>
                        <a:pt x="3" y="48"/>
                        <a:pt x="2" y="44"/>
                      </a:cubicBezTo>
                      <a:cubicBezTo>
                        <a:pt x="2" y="16"/>
                        <a:pt x="2" y="16"/>
                        <a:pt x="2" y="16"/>
                      </a:cubicBezTo>
                      <a:cubicBezTo>
                        <a:pt x="2" y="16"/>
                        <a:pt x="2" y="14"/>
                        <a:pt x="2" y="11"/>
                      </a:cubicBezTo>
                      <a:cubicBezTo>
                        <a:pt x="2" y="8"/>
                        <a:pt x="2" y="1"/>
                        <a:pt x="2" y="1"/>
                      </a:cubicBezTo>
                      <a:cubicBezTo>
                        <a:pt x="0" y="0"/>
                        <a:pt x="0" y="0"/>
                        <a:pt x="0" y="0"/>
                      </a:cubicBezTo>
                      <a:lnTo>
                        <a:pt x="216" y="0"/>
                      </a:lnTo>
                      <a:close/>
                    </a:path>
                  </a:pathLst>
                </a:custGeom>
                <a:solidFill>
                  <a:srgbClr val="303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73" name="Freeform 7"/>
                <p:cNvSpPr>
                  <a:spLocks/>
                </p:cNvSpPr>
                <p:nvPr/>
              </p:nvSpPr>
              <p:spPr bwMode="auto">
                <a:xfrm>
                  <a:off x="3996676" y="4268788"/>
                  <a:ext cx="350838" cy="49213"/>
                </a:xfrm>
                <a:custGeom>
                  <a:avLst/>
                  <a:gdLst>
                    <a:gd name="T0" fmla="*/ 0 w 94"/>
                    <a:gd name="T1" fmla="*/ 0 h 13"/>
                    <a:gd name="T2" fmla="*/ 94 w 94"/>
                    <a:gd name="T3" fmla="*/ 0 h 13"/>
                    <a:gd name="T4" fmla="*/ 85 w 94"/>
                    <a:gd name="T5" fmla="*/ 9 h 13"/>
                    <a:gd name="T6" fmla="*/ 74 w 94"/>
                    <a:gd name="T7" fmla="*/ 13 h 13"/>
                    <a:gd name="T8" fmla="*/ 19 w 94"/>
                    <a:gd name="T9" fmla="*/ 13 h 13"/>
                    <a:gd name="T10" fmla="*/ 8 w 94"/>
                    <a:gd name="T11" fmla="*/ 9 h 13"/>
                    <a:gd name="T12" fmla="*/ 0 w 94"/>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94" h="13">
                      <a:moveTo>
                        <a:pt x="0" y="0"/>
                      </a:moveTo>
                      <a:cubicBezTo>
                        <a:pt x="94" y="0"/>
                        <a:pt x="94" y="0"/>
                        <a:pt x="94" y="0"/>
                      </a:cubicBezTo>
                      <a:cubicBezTo>
                        <a:pt x="94" y="0"/>
                        <a:pt x="88" y="6"/>
                        <a:pt x="85" y="9"/>
                      </a:cubicBezTo>
                      <a:cubicBezTo>
                        <a:pt x="82" y="11"/>
                        <a:pt x="77" y="13"/>
                        <a:pt x="74" y="13"/>
                      </a:cubicBezTo>
                      <a:cubicBezTo>
                        <a:pt x="71" y="13"/>
                        <a:pt x="19" y="13"/>
                        <a:pt x="19" y="13"/>
                      </a:cubicBezTo>
                      <a:cubicBezTo>
                        <a:pt x="19" y="13"/>
                        <a:pt x="11" y="13"/>
                        <a:pt x="8" y="9"/>
                      </a:cubicBezTo>
                      <a:cubicBezTo>
                        <a:pt x="5" y="6"/>
                        <a:pt x="0" y="0"/>
                        <a:pt x="0" y="0"/>
                      </a:cubicBezTo>
                      <a:close/>
                    </a:path>
                  </a:pathLst>
                </a:custGeom>
                <a:solidFill>
                  <a:srgbClr val="393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74" name="Freeform 8"/>
                <p:cNvSpPr>
                  <a:spLocks/>
                </p:cNvSpPr>
                <p:nvPr/>
              </p:nvSpPr>
              <p:spPr bwMode="auto">
                <a:xfrm>
                  <a:off x="4173538" y="3527425"/>
                  <a:ext cx="247650" cy="33338"/>
                </a:xfrm>
                <a:custGeom>
                  <a:avLst/>
                  <a:gdLst>
                    <a:gd name="T0" fmla="*/ 4 w 66"/>
                    <a:gd name="T1" fmla="*/ 1 h 9"/>
                    <a:gd name="T2" fmla="*/ 64 w 66"/>
                    <a:gd name="T3" fmla="*/ 1 h 9"/>
                    <a:gd name="T4" fmla="*/ 62 w 66"/>
                    <a:gd name="T5" fmla="*/ 7 h 9"/>
                    <a:gd name="T6" fmla="*/ 0 w 66"/>
                    <a:gd name="T7" fmla="*/ 9 h 9"/>
                    <a:gd name="T8" fmla="*/ 20 w 66"/>
                    <a:gd name="T9" fmla="*/ 5 h 9"/>
                    <a:gd name="T10" fmla="*/ 17 w 66"/>
                    <a:gd name="T11" fmla="*/ 3 h 9"/>
                    <a:gd name="T12" fmla="*/ 4 w 66"/>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66" h="9">
                      <a:moveTo>
                        <a:pt x="4" y="1"/>
                      </a:moveTo>
                      <a:cubicBezTo>
                        <a:pt x="4" y="1"/>
                        <a:pt x="62" y="0"/>
                        <a:pt x="64" y="1"/>
                      </a:cubicBezTo>
                      <a:cubicBezTo>
                        <a:pt x="66" y="3"/>
                        <a:pt x="66" y="5"/>
                        <a:pt x="62" y="7"/>
                      </a:cubicBezTo>
                      <a:cubicBezTo>
                        <a:pt x="58" y="8"/>
                        <a:pt x="0" y="9"/>
                        <a:pt x="0" y="9"/>
                      </a:cubicBezTo>
                      <a:cubicBezTo>
                        <a:pt x="0" y="9"/>
                        <a:pt x="20" y="7"/>
                        <a:pt x="20" y="5"/>
                      </a:cubicBezTo>
                      <a:cubicBezTo>
                        <a:pt x="20" y="3"/>
                        <a:pt x="21" y="4"/>
                        <a:pt x="17" y="3"/>
                      </a:cubicBezTo>
                      <a:cubicBezTo>
                        <a:pt x="13" y="3"/>
                        <a:pt x="4" y="1"/>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75" name="Freeform 9"/>
                <p:cNvSpPr>
                  <a:spLocks/>
                </p:cNvSpPr>
                <p:nvPr/>
              </p:nvSpPr>
              <p:spPr bwMode="auto">
                <a:xfrm>
                  <a:off x="4173538" y="3571875"/>
                  <a:ext cx="242888" cy="93663"/>
                </a:xfrm>
                <a:custGeom>
                  <a:avLst/>
                  <a:gdLst>
                    <a:gd name="T0" fmla="*/ 11 w 65"/>
                    <a:gd name="T1" fmla="*/ 0 h 25"/>
                    <a:gd name="T2" fmla="*/ 60 w 65"/>
                    <a:gd name="T3" fmla="*/ 1 h 25"/>
                    <a:gd name="T4" fmla="*/ 65 w 65"/>
                    <a:gd name="T5" fmla="*/ 10 h 25"/>
                    <a:gd name="T6" fmla="*/ 57 w 65"/>
                    <a:gd name="T7" fmla="*/ 21 h 25"/>
                    <a:gd name="T8" fmla="*/ 0 w 65"/>
                    <a:gd name="T9" fmla="*/ 25 h 25"/>
                    <a:gd name="T10" fmla="*/ 21 w 65"/>
                    <a:gd name="T11" fmla="*/ 20 h 25"/>
                    <a:gd name="T12" fmla="*/ 22 w 65"/>
                    <a:gd name="T13" fmla="*/ 12 h 25"/>
                    <a:gd name="T14" fmla="*/ 23 w 65"/>
                    <a:gd name="T15" fmla="*/ 6 h 25"/>
                    <a:gd name="T16" fmla="*/ 23 w 65"/>
                    <a:gd name="T17" fmla="*/ 3 h 25"/>
                    <a:gd name="T18" fmla="*/ 11 w 65"/>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25">
                      <a:moveTo>
                        <a:pt x="11" y="0"/>
                      </a:moveTo>
                      <a:cubicBezTo>
                        <a:pt x="11" y="0"/>
                        <a:pt x="58" y="0"/>
                        <a:pt x="60" y="1"/>
                      </a:cubicBezTo>
                      <a:cubicBezTo>
                        <a:pt x="63" y="2"/>
                        <a:pt x="65" y="7"/>
                        <a:pt x="65" y="10"/>
                      </a:cubicBezTo>
                      <a:cubicBezTo>
                        <a:pt x="65" y="14"/>
                        <a:pt x="65" y="19"/>
                        <a:pt x="57" y="21"/>
                      </a:cubicBezTo>
                      <a:cubicBezTo>
                        <a:pt x="49" y="23"/>
                        <a:pt x="0" y="25"/>
                        <a:pt x="0" y="25"/>
                      </a:cubicBezTo>
                      <a:cubicBezTo>
                        <a:pt x="0" y="25"/>
                        <a:pt x="20" y="22"/>
                        <a:pt x="21" y="20"/>
                      </a:cubicBezTo>
                      <a:cubicBezTo>
                        <a:pt x="23" y="18"/>
                        <a:pt x="21" y="14"/>
                        <a:pt x="22" y="12"/>
                      </a:cubicBezTo>
                      <a:cubicBezTo>
                        <a:pt x="23" y="10"/>
                        <a:pt x="24" y="10"/>
                        <a:pt x="23" y="6"/>
                      </a:cubicBezTo>
                      <a:cubicBezTo>
                        <a:pt x="23" y="3"/>
                        <a:pt x="23" y="3"/>
                        <a:pt x="23" y="3"/>
                      </a:cubicBez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76" name="Freeform 10"/>
                <p:cNvSpPr>
                  <a:spLocks/>
                </p:cNvSpPr>
                <p:nvPr/>
              </p:nvSpPr>
              <p:spPr bwMode="auto">
                <a:xfrm>
                  <a:off x="4106863" y="3698875"/>
                  <a:ext cx="303213" cy="34925"/>
                </a:xfrm>
                <a:custGeom>
                  <a:avLst/>
                  <a:gdLst>
                    <a:gd name="T0" fmla="*/ 20 w 81"/>
                    <a:gd name="T1" fmla="*/ 1 h 9"/>
                    <a:gd name="T2" fmla="*/ 73 w 81"/>
                    <a:gd name="T3" fmla="*/ 0 h 9"/>
                    <a:gd name="T4" fmla="*/ 80 w 81"/>
                    <a:gd name="T5" fmla="*/ 3 h 9"/>
                    <a:gd name="T6" fmla="*/ 3 w 81"/>
                    <a:gd name="T7" fmla="*/ 9 h 9"/>
                    <a:gd name="T8" fmla="*/ 24 w 81"/>
                    <a:gd name="T9" fmla="*/ 5 h 9"/>
                    <a:gd name="T10" fmla="*/ 20 w 81"/>
                    <a:gd name="T11" fmla="*/ 1 h 9"/>
                  </a:gdLst>
                  <a:ahLst/>
                  <a:cxnLst>
                    <a:cxn ang="0">
                      <a:pos x="T0" y="T1"/>
                    </a:cxn>
                    <a:cxn ang="0">
                      <a:pos x="T2" y="T3"/>
                    </a:cxn>
                    <a:cxn ang="0">
                      <a:pos x="T4" y="T5"/>
                    </a:cxn>
                    <a:cxn ang="0">
                      <a:pos x="T6" y="T7"/>
                    </a:cxn>
                    <a:cxn ang="0">
                      <a:pos x="T8" y="T9"/>
                    </a:cxn>
                    <a:cxn ang="0">
                      <a:pos x="T10" y="T11"/>
                    </a:cxn>
                  </a:cxnLst>
                  <a:rect l="0" t="0" r="r" b="b"/>
                  <a:pathLst>
                    <a:path w="81" h="9">
                      <a:moveTo>
                        <a:pt x="20" y="1"/>
                      </a:moveTo>
                      <a:cubicBezTo>
                        <a:pt x="20" y="1"/>
                        <a:pt x="66" y="0"/>
                        <a:pt x="73" y="0"/>
                      </a:cubicBezTo>
                      <a:cubicBezTo>
                        <a:pt x="81" y="0"/>
                        <a:pt x="81" y="3"/>
                        <a:pt x="80" y="3"/>
                      </a:cubicBezTo>
                      <a:cubicBezTo>
                        <a:pt x="78" y="4"/>
                        <a:pt x="5" y="9"/>
                        <a:pt x="3" y="9"/>
                      </a:cubicBezTo>
                      <a:cubicBezTo>
                        <a:pt x="0" y="9"/>
                        <a:pt x="21" y="6"/>
                        <a:pt x="24" y="5"/>
                      </a:cubicBezTo>
                      <a:cubicBezTo>
                        <a:pt x="27" y="4"/>
                        <a:pt x="26" y="2"/>
                        <a:pt x="2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77" name="Freeform 11"/>
                <p:cNvSpPr>
                  <a:spLocks/>
                </p:cNvSpPr>
                <p:nvPr/>
              </p:nvSpPr>
              <p:spPr bwMode="auto">
                <a:xfrm>
                  <a:off x="4140201" y="3756025"/>
                  <a:ext cx="269875" cy="25400"/>
                </a:xfrm>
                <a:custGeom>
                  <a:avLst/>
                  <a:gdLst>
                    <a:gd name="T0" fmla="*/ 26 w 72"/>
                    <a:gd name="T1" fmla="*/ 1 h 7"/>
                    <a:gd name="T2" fmla="*/ 72 w 72"/>
                    <a:gd name="T3" fmla="*/ 0 h 7"/>
                    <a:gd name="T4" fmla="*/ 49 w 72"/>
                    <a:gd name="T5" fmla="*/ 5 h 7"/>
                    <a:gd name="T6" fmla="*/ 4 w 72"/>
                    <a:gd name="T7" fmla="*/ 7 h 7"/>
                    <a:gd name="T8" fmla="*/ 26 w 72"/>
                    <a:gd name="T9" fmla="*/ 1 h 7"/>
                  </a:gdLst>
                  <a:ahLst/>
                  <a:cxnLst>
                    <a:cxn ang="0">
                      <a:pos x="T0" y="T1"/>
                    </a:cxn>
                    <a:cxn ang="0">
                      <a:pos x="T2" y="T3"/>
                    </a:cxn>
                    <a:cxn ang="0">
                      <a:pos x="T4" y="T5"/>
                    </a:cxn>
                    <a:cxn ang="0">
                      <a:pos x="T6" y="T7"/>
                    </a:cxn>
                    <a:cxn ang="0">
                      <a:pos x="T8" y="T9"/>
                    </a:cxn>
                  </a:cxnLst>
                  <a:rect l="0" t="0" r="r" b="b"/>
                  <a:pathLst>
                    <a:path w="72" h="7">
                      <a:moveTo>
                        <a:pt x="26" y="1"/>
                      </a:moveTo>
                      <a:cubicBezTo>
                        <a:pt x="72" y="0"/>
                        <a:pt x="72" y="0"/>
                        <a:pt x="72" y="0"/>
                      </a:cubicBezTo>
                      <a:cubicBezTo>
                        <a:pt x="72" y="0"/>
                        <a:pt x="51" y="5"/>
                        <a:pt x="49" y="5"/>
                      </a:cubicBezTo>
                      <a:cubicBezTo>
                        <a:pt x="47" y="5"/>
                        <a:pt x="9" y="7"/>
                        <a:pt x="4" y="7"/>
                      </a:cubicBezTo>
                      <a:cubicBezTo>
                        <a:pt x="0" y="7"/>
                        <a:pt x="35" y="3"/>
                        <a:pt x="2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78" name="Freeform 12"/>
                <p:cNvSpPr>
                  <a:spLocks/>
                </p:cNvSpPr>
                <p:nvPr/>
              </p:nvSpPr>
              <p:spPr bwMode="auto">
                <a:xfrm>
                  <a:off x="4125913" y="3811588"/>
                  <a:ext cx="287338" cy="38100"/>
                </a:xfrm>
                <a:custGeom>
                  <a:avLst/>
                  <a:gdLst>
                    <a:gd name="T0" fmla="*/ 15 w 77"/>
                    <a:gd name="T1" fmla="*/ 2 h 10"/>
                    <a:gd name="T2" fmla="*/ 73 w 77"/>
                    <a:gd name="T3" fmla="*/ 0 h 10"/>
                    <a:gd name="T4" fmla="*/ 72 w 77"/>
                    <a:gd name="T5" fmla="*/ 5 h 10"/>
                    <a:gd name="T6" fmla="*/ 0 w 77"/>
                    <a:gd name="T7" fmla="*/ 10 h 10"/>
                    <a:gd name="T8" fmla="*/ 31 w 77"/>
                    <a:gd name="T9" fmla="*/ 5 h 10"/>
                    <a:gd name="T10" fmla="*/ 15 w 77"/>
                    <a:gd name="T11" fmla="*/ 2 h 10"/>
                  </a:gdLst>
                  <a:ahLst/>
                  <a:cxnLst>
                    <a:cxn ang="0">
                      <a:pos x="T0" y="T1"/>
                    </a:cxn>
                    <a:cxn ang="0">
                      <a:pos x="T2" y="T3"/>
                    </a:cxn>
                    <a:cxn ang="0">
                      <a:pos x="T4" y="T5"/>
                    </a:cxn>
                    <a:cxn ang="0">
                      <a:pos x="T6" y="T7"/>
                    </a:cxn>
                    <a:cxn ang="0">
                      <a:pos x="T8" y="T9"/>
                    </a:cxn>
                    <a:cxn ang="0">
                      <a:pos x="T10" y="T11"/>
                    </a:cxn>
                  </a:cxnLst>
                  <a:rect l="0" t="0" r="r" b="b"/>
                  <a:pathLst>
                    <a:path w="77" h="10">
                      <a:moveTo>
                        <a:pt x="15" y="2"/>
                      </a:moveTo>
                      <a:cubicBezTo>
                        <a:pt x="15" y="2"/>
                        <a:pt x="69" y="0"/>
                        <a:pt x="73" y="0"/>
                      </a:cubicBezTo>
                      <a:cubicBezTo>
                        <a:pt x="77" y="0"/>
                        <a:pt x="75" y="4"/>
                        <a:pt x="72" y="5"/>
                      </a:cubicBezTo>
                      <a:cubicBezTo>
                        <a:pt x="68" y="6"/>
                        <a:pt x="0" y="10"/>
                        <a:pt x="0" y="10"/>
                      </a:cubicBezTo>
                      <a:cubicBezTo>
                        <a:pt x="0" y="10"/>
                        <a:pt x="29" y="6"/>
                        <a:pt x="31" y="5"/>
                      </a:cubicBezTo>
                      <a:cubicBezTo>
                        <a:pt x="32" y="4"/>
                        <a:pt x="15" y="2"/>
                        <a:pt x="1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79" name="Freeform 13"/>
                <p:cNvSpPr>
                  <a:spLocks/>
                </p:cNvSpPr>
                <p:nvPr/>
              </p:nvSpPr>
              <p:spPr bwMode="auto">
                <a:xfrm>
                  <a:off x="4195763" y="3868738"/>
                  <a:ext cx="217488" cy="33338"/>
                </a:xfrm>
                <a:custGeom>
                  <a:avLst/>
                  <a:gdLst>
                    <a:gd name="T0" fmla="*/ 0 w 58"/>
                    <a:gd name="T1" fmla="*/ 4 h 9"/>
                    <a:gd name="T2" fmla="*/ 56 w 58"/>
                    <a:gd name="T3" fmla="*/ 0 h 9"/>
                    <a:gd name="T4" fmla="*/ 0 w 58"/>
                    <a:gd name="T5" fmla="*/ 4 h 9"/>
                  </a:gdLst>
                  <a:ahLst/>
                  <a:cxnLst>
                    <a:cxn ang="0">
                      <a:pos x="T0" y="T1"/>
                    </a:cxn>
                    <a:cxn ang="0">
                      <a:pos x="T2" y="T3"/>
                    </a:cxn>
                    <a:cxn ang="0">
                      <a:pos x="T4" y="T5"/>
                    </a:cxn>
                  </a:cxnLst>
                  <a:rect l="0" t="0" r="r" b="b"/>
                  <a:pathLst>
                    <a:path w="58" h="9">
                      <a:moveTo>
                        <a:pt x="0" y="4"/>
                      </a:moveTo>
                      <a:cubicBezTo>
                        <a:pt x="0" y="4"/>
                        <a:pt x="55" y="0"/>
                        <a:pt x="56" y="0"/>
                      </a:cubicBezTo>
                      <a:cubicBezTo>
                        <a:pt x="58" y="0"/>
                        <a:pt x="22" y="9"/>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80" name="Freeform 14"/>
                <p:cNvSpPr>
                  <a:spLocks/>
                </p:cNvSpPr>
                <p:nvPr/>
              </p:nvSpPr>
              <p:spPr bwMode="auto">
                <a:xfrm>
                  <a:off x="4117976" y="3935413"/>
                  <a:ext cx="280988" cy="30163"/>
                </a:xfrm>
                <a:custGeom>
                  <a:avLst/>
                  <a:gdLst>
                    <a:gd name="T0" fmla="*/ 23 w 75"/>
                    <a:gd name="T1" fmla="*/ 0 h 8"/>
                    <a:gd name="T2" fmla="*/ 71 w 75"/>
                    <a:gd name="T3" fmla="*/ 0 h 8"/>
                    <a:gd name="T4" fmla="*/ 65 w 75"/>
                    <a:gd name="T5" fmla="*/ 4 h 8"/>
                    <a:gd name="T6" fmla="*/ 0 w 75"/>
                    <a:gd name="T7" fmla="*/ 8 h 8"/>
                    <a:gd name="T8" fmla="*/ 31 w 75"/>
                    <a:gd name="T9" fmla="*/ 3 h 8"/>
                    <a:gd name="T10" fmla="*/ 23 w 75"/>
                    <a:gd name="T11" fmla="*/ 0 h 8"/>
                  </a:gdLst>
                  <a:ahLst/>
                  <a:cxnLst>
                    <a:cxn ang="0">
                      <a:pos x="T0" y="T1"/>
                    </a:cxn>
                    <a:cxn ang="0">
                      <a:pos x="T2" y="T3"/>
                    </a:cxn>
                    <a:cxn ang="0">
                      <a:pos x="T4" y="T5"/>
                    </a:cxn>
                    <a:cxn ang="0">
                      <a:pos x="T6" y="T7"/>
                    </a:cxn>
                    <a:cxn ang="0">
                      <a:pos x="T8" y="T9"/>
                    </a:cxn>
                    <a:cxn ang="0">
                      <a:pos x="T10" y="T11"/>
                    </a:cxn>
                  </a:cxnLst>
                  <a:rect l="0" t="0" r="r" b="b"/>
                  <a:pathLst>
                    <a:path w="75" h="8">
                      <a:moveTo>
                        <a:pt x="23" y="0"/>
                      </a:moveTo>
                      <a:cubicBezTo>
                        <a:pt x="23" y="0"/>
                        <a:pt x="67" y="0"/>
                        <a:pt x="71" y="0"/>
                      </a:cubicBezTo>
                      <a:cubicBezTo>
                        <a:pt x="75" y="1"/>
                        <a:pt x="68" y="3"/>
                        <a:pt x="65" y="4"/>
                      </a:cubicBezTo>
                      <a:cubicBezTo>
                        <a:pt x="62" y="5"/>
                        <a:pt x="0" y="8"/>
                        <a:pt x="0" y="8"/>
                      </a:cubicBezTo>
                      <a:cubicBezTo>
                        <a:pt x="0" y="8"/>
                        <a:pt x="28" y="4"/>
                        <a:pt x="31" y="3"/>
                      </a:cubicBezTo>
                      <a:cubicBezTo>
                        <a:pt x="33" y="3"/>
                        <a:pt x="33" y="3"/>
                        <a:pt x="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81" name="Freeform 15"/>
                <p:cNvSpPr>
                  <a:spLocks/>
                </p:cNvSpPr>
                <p:nvPr/>
              </p:nvSpPr>
              <p:spPr bwMode="auto">
                <a:xfrm>
                  <a:off x="4206876" y="3984625"/>
                  <a:ext cx="206375" cy="25400"/>
                </a:xfrm>
                <a:custGeom>
                  <a:avLst/>
                  <a:gdLst>
                    <a:gd name="T0" fmla="*/ 0 w 55"/>
                    <a:gd name="T1" fmla="*/ 3 h 7"/>
                    <a:gd name="T2" fmla="*/ 53 w 55"/>
                    <a:gd name="T3" fmla="*/ 0 h 7"/>
                    <a:gd name="T4" fmla="*/ 0 w 55"/>
                    <a:gd name="T5" fmla="*/ 3 h 7"/>
                  </a:gdLst>
                  <a:ahLst/>
                  <a:cxnLst>
                    <a:cxn ang="0">
                      <a:pos x="T0" y="T1"/>
                    </a:cxn>
                    <a:cxn ang="0">
                      <a:pos x="T2" y="T3"/>
                    </a:cxn>
                    <a:cxn ang="0">
                      <a:pos x="T4" y="T5"/>
                    </a:cxn>
                  </a:cxnLst>
                  <a:rect l="0" t="0" r="r" b="b"/>
                  <a:pathLst>
                    <a:path w="55" h="7">
                      <a:moveTo>
                        <a:pt x="0" y="3"/>
                      </a:moveTo>
                      <a:cubicBezTo>
                        <a:pt x="0" y="3"/>
                        <a:pt x="51" y="0"/>
                        <a:pt x="53" y="0"/>
                      </a:cubicBezTo>
                      <a:cubicBezTo>
                        <a:pt x="55" y="0"/>
                        <a:pt x="28" y="7"/>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82" name="Freeform 16"/>
                <p:cNvSpPr>
                  <a:spLocks/>
                </p:cNvSpPr>
                <p:nvPr/>
              </p:nvSpPr>
              <p:spPr bwMode="auto">
                <a:xfrm>
                  <a:off x="4222751" y="4044949"/>
                  <a:ext cx="160338" cy="28576"/>
                </a:xfrm>
                <a:custGeom>
                  <a:avLst/>
                  <a:gdLst>
                    <a:gd name="T0" fmla="*/ 0 w 43"/>
                    <a:gd name="T1" fmla="*/ 2 h 8"/>
                    <a:gd name="T2" fmla="*/ 41 w 43"/>
                    <a:gd name="T3" fmla="*/ 1 h 8"/>
                    <a:gd name="T4" fmla="*/ 26 w 43"/>
                    <a:gd name="T5" fmla="*/ 7 h 8"/>
                    <a:gd name="T6" fmla="*/ 0 w 43"/>
                    <a:gd name="T7" fmla="*/ 2 h 8"/>
                  </a:gdLst>
                  <a:ahLst/>
                  <a:cxnLst>
                    <a:cxn ang="0">
                      <a:pos x="T0" y="T1"/>
                    </a:cxn>
                    <a:cxn ang="0">
                      <a:pos x="T2" y="T3"/>
                    </a:cxn>
                    <a:cxn ang="0">
                      <a:pos x="T4" y="T5"/>
                    </a:cxn>
                    <a:cxn ang="0">
                      <a:pos x="T6" y="T7"/>
                    </a:cxn>
                  </a:cxnLst>
                  <a:rect l="0" t="0" r="r" b="b"/>
                  <a:pathLst>
                    <a:path w="43" h="8">
                      <a:moveTo>
                        <a:pt x="0" y="2"/>
                      </a:moveTo>
                      <a:cubicBezTo>
                        <a:pt x="0" y="2"/>
                        <a:pt x="38" y="0"/>
                        <a:pt x="41" y="1"/>
                      </a:cubicBezTo>
                      <a:cubicBezTo>
                        <a:pt x="43" y="1"/>
                        <a:pt x="31" y="5"/>
                        <a:pt x="26" y="7"/>
                      </a:cubicBezTo>
                      <a:cubicBezTo>
                        <a:pt x="20" y="8"/>
                        <a:pt x="12" y="7"/>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83" name="Freeform 17"/>
                <p:cNvSpPr>
                  <a:spLocks/>
                </p:cNvSpPr>
                <p:nvPr/>
              </p:nvSpPr>
              <p:spPr bwMode="auto">
                <a:xfrm>
                  <a:off x="4151313" y="4070350"/>
                  <a:ext cx="314325" cy="30163"/>
                </a:xfrm>
                <a:custGeom>
                  <a:avLst/>
                  <a:gdLst>
                    <a:gd name="T0" fmla="*/ 0 w 84"/>
                    <a:gd name="T1" fmla="*/ 5 h 8"/>
                    <a:gd name="T2" fmla="*/ 84 w 84"/>
                    <a:gd name="T3" fmla="*/ 0 h 8"/>
                    <a:gd name="T4" fmla="*/ 32 w 84"/>
                    <a:gd name="T5" fmla="*/ 8 h 8"/>
                    <a:gd name="T6" fmla="*/ 0 w 84"/>
                    <a:gd name="T7" fmla="*/ 5 h 8"/>
                  </a:gdLst>
                  <a:ahLst/>
                  <a:cxnLst>
                    <a:cxn ang="0">
                      <a:pos x="T0" y="T1"/>
                    </a:cxn>
                    <a:cxn ang="0">
                      <a:pos x="T2" y="T3"/>
                    </a:cxn>
                    <a:cxn ang="0">
                      <a:pos x="T4" y="T5"/>
                    </a:cxn>
                    <a:cxn ang="0">
                      <a:pos x="T6" y="T7"/>
                    </a:cxn>
                  </a:cxnLst>
                  <a:rect l="0" t="0" r="r" b="b"/>
                  <a:pathLst>
                    <a:path w="84" h="8">
                      <a:moveTo>
                        <a:pt x="0" y="5"/>
                      </a:moveTo>
                      <a:cubicBezTo>
                        <a:pt x="0" y="5"/>
                        <a:pt x="76" y="2"/>
                        <a:pt x="84" y="0"/>
                      </a:cubicBezTo>
                      <a:cubicBezTo>
                        <a:pt x="84" y="0"/>
                        <a:pt x="75" y="6"/>
                        <a:pt x="32" y="8"/>
                      </a:cubicBezTo>
                      <a:cubicBezTo>
                        <a:pt x="32" y="8"/>
                        <a:pt x="9" y="7"/>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84" name="Freeform 18"/>
                <p:cNvSpPr>
                  <a:spLocks/>
                </p:cNvSpPr>
                <p:nvPr/>
              </p:nvSpPr>
              <p:spPr bwMode="auto">
                <a:xfrm>
                  <a:off x="4514851" y="3703638"/>
                  <a:ext cx="36513" cy="22225"/>
                </a:xfrm>
                <a:custGeom>
                  <a:avLst/>
                  <a:gdLst>
                    <a:gd name="T0" fmla="*/ 7 w 10"/>
                    <a:gd name="T1" fmla="*/ 0 h 6"/>
                    <a:gd name="T2" fmla="*/ 0 w 10"/>
                    <a:gd name="T3" fmla="*/ 6 h 6"/>
                    <a:gd name="T4" fmla="*/ 7 w 10"/>
                    <a:gd name="T5" fmla="*/ 0 h 6"/>
                  </a:gdLst>
                  <a:ahLst/>
                  <a:cxnLst>
                    <a:cxn ang="0">
                      <a:pos x="T0" y="T1"/>
                    </a:cxn>
                    <a:cxn ang="0">
                      <a:pos x="T2" y="T3"/>
                    </a:cxn>
                    <a:cxn ang="0">
                      <a:pos x="T4" y="T5"/>
                    </a:cxn>
                  </a:cxnLst>
                  <a:rect l="0" t="0" r="r" b="b"/>
                  <a:pathLst>
                    <a:path w="10" h="6">
                      <a:moveTo>
                        <a:pt x="7" y="0"/>
                      </a:moveTo>
                      <a:cubicBezTo>
                        <a:pt x="7" y="0"/>
                        <a:pt x="10" y="5"/>
                        <a:pt x="0" y="6"/>
                      </a:cubicBez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85" name="Freeform 19"/>
                <p:cNvSpPr>
                  <a:spLocks/>
                </p:cNvSpPr>
                <p:nvPr/>
              </p:nvSpPr>
              <p:spPr bwMode="auto">
                <a:xfrm>
                  <a:off x="4510088" y="3579813"/>
                  <a:ext cx="41275" cy="19050"/>
                </a:xfrm>
                <a:custGeom>
                  <a:avLst/>
                  <a:gdLst>
                    <a:gd name="T0" fmla="*/ 8 w 11"/>
                    <a:gd name="T1" fmla="*/ 0 h 5"/>
                    <a:gd name="T2" fmla="*/ 0 w 11"/>
                    <a:gd name="T3" fmla="*/ 5 h 5"/>
                    <a:gd name="T4" fmla="*/ 8 w 11"/>
                    <a:gd name="T5" fmla="*/ 0 h 5"/>
                  </a:gdLst>
                  <a:ahLst/>
                  <a:cxnLst>
                    <a:cxn ang="0">
                      <a:pos x="T0" y="T1"/>
                    </a:cxn>
                    <a:cxn ang="0">
                      <a:pos x="T2" y="T3"/>
                    </a:cxn>
                    <a:cxn ang="0">
                      <a:pos x="T4" y="T5"/>
                    </a:cxn>
                  </a:cxnLst>
                  <a:rect l="0" t="0" r="r" b="b"/>
                  <a:pathLst>
                    <a:path w="11" h="5">
                      <a:moveTo>
                        <a:pt x="8" y="0"/>
                      </a:moveTo>
                      <a:cubicBezTo>
                        <a:pt x="8" y="0"/>
                        <a:pt x="11" y="4"/>
                        <a:pt x="0" y="5"/>
                      </a:cubicBez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86" name="Freeform 20"/>
                <p:cNvSpPr>
                  <a:spLocks/>
                </p:cNvSpPr>
                <p:nvPr/>
              </p:nvSpPr>
              <p:spPr bwMode="auto">
                <a:xfrm>
                  <a:off x="4495801" y="3819525"/>
                  <a:ext cx="55563" cy="19050"/>
                </a:xfrm>
                <a:custGeom>
                  <a:avLst/>
                  <a:gdLst>
                    <a:gd name="T0" fmla="*/ 11 w 15"/>
                    <a:gd name="T1" fmla="*/ 0 h 5"/>
                    <a:gd name="T2" fmla="*/ 0 w 15"/>
                    <a:gd name="T3" fmla="*/ 5 h 5"/>
                    <a:gd name="T4" fmla="*/ 11 w 15"/>
                    <a:gd name="T5" fmla="*/ 0 h 5"/>
                  </a:gdLst>
                  <a:ahLst/>
                  <a:cxnLst>
                    <a:cxn ang="0">
                      <a:pos x="T0" y="T1"/>
                    </a:cxn>
                    <a:cxn ang="0">
                      <a:pos x="T2" y="T3"/>
                    </a:cxn>
                    <a:cxn ang="0">
                      <a:pos x="T4" y="T5"/>
                    </a:cxn>
                  </a:cxnLst>
                  <a:rect l="0" t="0" r="r" b="b"/>
                  <a:pathLst>
                    <a:path w="15" h="5">
                      <a:moveTo>
                        <a:pt x="11" y="0"/>
                      </a:moveTo>
                      <a:cubicBezTo>
                        <a:pt x="11" y="0"/>
                        <a:pt x="15" y="4"/>
                        <a:pt x="0" y="5"/>
                      </a:cubicBez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87" name="Freeform 21"/>
                <p:cNvSpPr>
                  <a:spLocks/>
                </p:cNvSpPr>
                <p:nvPr/>
              </p:nvSpPr>
              <p:spPr bwMode="auto">
                <a:xfrm>
                  <a:off x="4498976" y="3894138"/>
                  <a:ext cx="46038" cy="57150"/>
                </a:xfrm>
                <a:custGeom>
                  <a:avLst/>
                  <a:gdLst>
                    <a:gd name="T0" fmla="*/ 6 w 12"/>
                    <a:gd name="T1" fmla="*/ 0 h 15"/>
                    <a:gd name="T2" fmla="*/ 7 w 12"/>
                    <a:gd name="T3" fmla="*/ 6 h 15"/>
                    <a:gd name="T4" fmla="*/ 12 w 12"/>
                    <a:gd name="T5" fmla="*/ 12 h 15"/>
                    <a:gd name="T6" fmla="*/ 0 w 12"/>
                    <a:gd name="T7" fmla="*/ 14 h 15"/>
                    <a:gd name="T8" fmla="*/ 6 w 12"/>
                    <a:gd name="T9" fmla="*/ 10 h 15"/>
                    <a:gd name="T10" fmla="*/ 6 w 12"/>
                    <a:gd name="T11" fmla="*/ 0 h 15"/>
                  </a:gdLst>
                  <a:ahLst/>
                  <a:cxnLst>
                    <a:cxn ang="0">
                      <a:pos x="T0" y="T1"/>
                    </a:cxn>
                    <a:cxn ang="0">
                      <a:pos x="T2" y="T3"/>
                    </a:cxn>
                    <a:cxn ang="0">
                      <a:pos x="T4" y="T5"/>
                    </a:cxn>
                    <a:cxn ang="0">
                      <a:pos x="T6" y="T7"/>
                    </a:cxn>
                    <a:cxn ang="0">
                      <a:pos x="T8" y="T9"/>
                    </a:cxn>
                    <a:cxn ang="0">
                      <a:pos x="T10" y="T11"/>
                    </a:cxn>
                  </a:cxnLst>
                  <a:rect l="0" t="0" r="r" b="b"/>
                  <a:pathLst>
                    <a:path w="12" h="15">
                      <a:moveTo>
                        <a:pt x="6" y="0"/>
                      </a:moveTo>
                      <a:cubicBezTo>
                        <a:pt x="6" y="0"/>
                        <a:pt x="6" y="5"/>
                        <a:pt x="7" y="6"/>
                      </a:cubicBezTo>
                      <a:cubicBezTo>
                        <a:pt x="8" y="7"/>
                        <a:pt x="12" y="12"/>
                        <a:pt x="12" y="12"/>
                      </a:cubicBezTo>
                      <a:cubicBezTo>
                        <a:pt x="12" y="12"/>
                        <a:pt x="3" y="15"/>
                        <a:pt x="0" y="14"/>
                      </a:cubicBezTo>
                      <a:cubicBezTo>
                        <a:pt x="0" y="14"/>
                        <a:pt x="5" y="12"/>
                        <a:pt x="6" y="10"/>
                      </a:cubicBezTo>
                      <a:cubicBezTo>
                        <a:pt x="6" y="9"/>
                        <a:pt x="5" y="1"/>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88" name="Freeform 22"/>
                <p:cNvSpPr>
                  <a:spLocks/>
                </p:cNvSpPr>
                <p:nvPr/>
              </p:nvSpPr>
              <p:spPr bwMode="auto">
                <a:xfrm>
                  <a:off x="4518026" y="4037013"/>
                  <a:ext cx="22225" cy="19050"/>
                </a:xfrm>
                <a:custGeom>
                  <a:avLst/>
                  <a:gdLst>
                    <a:gd name="T0" fmla="*/ 3 w 6"/>
                    <a:gd name="T1" fmla="*/ 0 h 5"/>
                    <a:gd name="T2" fmla="*/ 0 w 6"/>
                    <a:gd name="T3" fmla="*/ 5 h 5"/>
                    <a:gd name="T4" fmla="*/ 3 w 6"/>
                    <a:gd name="T5" fmla="*/ 0 h 5"/>
                  </a:gdLst>
                  <a:ahLst/>
                  <a:cxnLst>
                    <a:cxn ang="0">
                      <a:pos x="T0" y="T1"/>
                    </a:cxn>
                    <a:cxn ang="0">
                      <a:pos x="T2" y="T3"/>
                    </a:cxn>
                    <a:cxn ang="0">
                      <a:pos x="T4" y="T5"/>
                    </a:cxn>
                  </a:cxnLst>
                  <a:rect l="0" t="0" r="r" b="b"/>
                  <a:pathLst>
                    <a:path w="6" h="5">
                      <a:moveTo>
                        <a:pt x="3" y="0"/>
                      </a:moveTo>
                      <a:cubicBezTo>
                        <a:pt x="3" y="0"/>
                        <a:pt x="6" y="4"/>
                        <a:pt x="0" y="5"/>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89" name="Freeform 23"/>
                <p:cNvSpPr>
                  <a:spLocks/>
                </p:cNvSpPr>
                <p:nvPr/>
              </p:nvSpPr>
              <p:spPr bwMode="auto">
                <a:xfrm>
                  <a:off x="3814763" y="3557588"/>
                  <a:ext cx="206375" cy="22225"/>
                </a:xfrm>
                <a:custGeom>
                  <a:avLst/>
                  <a:gdLst>
                    <a:gd name="T0" fmla="*/ 0 w 55"/>
                    <a:gd name="T1" fmla="*/ 0 h 6"/>
                    <a:gd name="T2" fmla="*/ 55 w 55"/>
                    <a:gd name="T3" fmla="*/ 3 h 6"/>
                    <a:gd name="T4" fmla="*/ 0 w 55"/>
                    <a:gd name="T5" fmla="*/ 0 h 6"/>
                  </a:gdLst>
                  <a:ahLst/>
                  <a:cxnLst>
                    <a:cxn ang="0">
                      <a:pos x="T0" y="T1"/>
                    </a:cxn>
                    <a:cxn ang="0">
                      <a:pos x="T2" y="T3"/>
                    </a:cxn>
                    <a:cxn ang="0">
                      <a:pos x="T4" y="T5"/>
                    </a:cxn>
                  </a:cxnLst>
                  <a:rect l="0" t="0" r="r" b="b"/>
                  <a:pathLst>
                    <a:path w="55" h="6">
                      <a:moveTo>
                        <a:pt x="0" y="0"/>
                      </a:moveTo>
                      <a:cubicBezTo>
                        <a:pt x="55" y="3"/>
                        <a:pt x="55" y="3"/>
                        <a:pt x="55" y="3"/>
                      </a:cubicBezTo>
                      <a:cubicBezTo>
                        <a:pt x="55" y="3"/>
                        <a:pt x="15" y="6"/>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90" name="Freeform 24"/>
                <p:cNvSpPr>
                  <a:spLocks/>
                </p:cNvSpPr>
                <p:nvPr/>
              </p:nvSpPr>
              <p:spPr bwMode="auto">
                <a:xfrm>
                  <a:off x="3762376" y="3744913"/>
                  <a:ext cx="71438" cy="17463"/>
                </a:xfrm>
                <a:custGeom>
                  <a:avLst/>
                  <a:gdLst>
                    <a:gd name="T0" fmla="*/ 7 w 19"/>
                    <a:gd name="T1" fmla="*/ 0 h 5"/>
                    <a:gd name="T2" fmla="*/ 19 w 19"/>
                    <a:gd name="T3" fmla="*/ 1 h 5"/>
                    <a:gd name="T4" fmla="*/ 4 w 19"/>
                    <a:gd name="T5" fmla="*/ 4 h 5"/>
                    <a:gd name="T6" fmla="*/ 7 w 19"/>
                    <a:gd name="T7" fmla="*/ 0 h 5"/>
                  </a:gdLst>
                  <a:ahLst/>
                  <a:cxnLst>
                    <a:cxn ang="0">
                      <a:pos x="T0" y="T1"/>
                    </a:cxn>
                    <a:cxn ang="0">
                      <a:pos x="T2" y="T3"/>
                    </a:cxn>
                    <a:cxn ang="0">
                      <a:pos x="T4" y="T5"/>
                    </a:cxn>
                    <a:cxn ang="0">
                      <a:pos x="T6" y="T7"/>
                    </a:cxn>
                  </a:cxnLst>
                  <a:rect l="0" t="0" r="r" b="b"/>
                  <a:pathLst>
                    <a:path w="19" h="5">
                      <a:moveTo>
                        <a:pt x="7" y="0"/>
                      </a:moveTo>
                      <a:cubicBezTo>
                        <a:pt x="19" y="1"/>
                        <a:pt x="19" y="1"/>
                        <a:pt x="19" y="1"/>
                      </a:cubicBezTo>
                      <a:cubicBezTo>
                        <a:pt x="19" y="1"/>
                        <a:pt x="7" y="4"/>
                        <a:pt x="4" y="4"/>
                      </a:cubicBezTo>
                      <a:cubicBezTo>
                        <a:pt x="0" y="5"/>
                        <a:pt x="7"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91" name="Freeform 25"/>
                <p:cNvSpPr>
                  <a:spLocks/>
                </p:cNvSpPr>
                <p:nvPr/>
              </p:nvSpPr>
              <p:spPr bwMode="auto">
                <a:xfrm>
                  <a:off x="3762376" y="3857625"/>
                  <a:ext cx="74613" cy="14288"/>
                </a:xfrm>
                <a:custGeom>
                  <a:avLst/>
                  <a:gdLst>
                    <a:gd name="T0" fmla="*/ 6 w 20"/>
                    <a:gd name="T1" fmla="*/ 0 h 4"/>
                    <a:gd name="T2" fmla="*/ 20 w 20"/>
                    <a:gd name="T3" fmla="*/ 0 h 4"/>
                    <a:gd name="T4" fmla="*/ 2 w 20"/>
                    <a:gd name="T5" fmla="*/ 4 h 4"/>
                    <a:gd name="T6" fmla="*/ 6 w 20"/>
                    <a:gd name="T7" fmla="*/ 0 h 4"/>
                  </a:gdLst>
                  <a:ahLst/>
                  <a:cxnLst>
                    <a:cxn ang="0">
                      <a:pos x="T0" y="T1"/>
                    </a:cxn>
                    <a:cxn ang="0">
                      <a:pos x="T2" y="T3"/>
                    </a:cxn>
                    <a:cxn ang="0">
                      <a:pos x="T4" y="T5"/>
                    </a:cxn>
                    <a:cxn ang="0">
                      <a:pos x="T6" y="T7"/>
                    </a:cxn>
                  </a:cxnLst>
                  <a:rect l="0" t="0" r="r" b="b"/>
                  <a:pathLst>
                    <a:path w="20" h="4">
                      <a:moveTo>
                        <a:pt x="6" y="0"/>
                      </a:moveTo>
                      <a:cubicBezTo>
                        <a:pt x="20" y="0"/>
                        <a:pt x="20" y="0"/>
                        <a:pt x="20" y="0"/>
                      </a:cubicBezTo>
                      <a:cubicBezTo>
                        <a:pt x="20" y="0"/>
                        <a:pt x="4" y="4"/>
                        <a:pt x="2" y="4"/>
                      </a:cubicBezTo>
                      <a:cubicBezTo>
                        <a:pt x="0" y="4"/>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92" name="Freeform 26"/>
                <p:cNvSpPr>
                  <a:spLocks/>
                </p:cNvSpPr>
                <p:nvPr/>
              </p:nvSpPr>
              <p:spPr bwMode="auto">
                <a:xfrm>
                  <a:off x="3759201" y="3979863"/>
                  <a:ext cx="74613" cy="19050"/>
                </a:xfrm>
                <a:custGeom>
                  <a:avLst/>
                  <a:gdLst>
                    <a:gd name="T0" fmla="*/ 6 w 20"/>
                    <a:gd name="T1" fmla="*/ 0 h 5"/>
                    <a:gd name="T2" fmla="*/ 20 w 20"/>
                    <a:gd name="T3" fmla="*/ 1 h 5"/>
                    <a:gd name="T4" fmla="*/ 2 w 20"/>
                    <a:gd name="T5" fmla="*/ 5 h 5"/>
                    <a:gd name="T6" fmla="*/ 6 w 20"/>
                    <a:gd name="T7" fmla="*/ 0 h 5"/>
                  </a:gdLst>
                  <a:ahLst/>
                  <a:cxnLst>
                    <a:cxn ang="0">
                      <a:pos x="T0" y="T1"/>
                    </a:cxn>
                    <a:cxn ang="0">
                      <a:pos x="T2" y="T3"/>
                    </a:cxn>
                    <a:cxn ang="0">
                      <a:pos x="T4" y="T5"/>
                    </a:cxn>
                    <a:cxn ang="0">
                      <a:pos x="T6" y="T7"/>
                    </a:cxn>
                  </a:cxnLst>
                  <a:rect l="0" t="0" r="r" b="b"/>
                  <a:pathLst>
                    <a:path w="20" h="5">
                      <a:moveTo>
                        <a:pt x="6" y="0"/>
                      </a:moveTo>
                      <a:cubicBezTo>
                        <a:pt x="20" y="1"/>
                        <a:pt x="20" y="1"/>
                        <a:pt x="20" y="1"/>
                      </a:cubicBezTo>
                      <a:cubicBezTo>
                        <a:pt x="20" y="1"/>
                        <a:pt x="3" y="5"/>
                        <a:pt x="2" y="5"/>
                      </a:cubicBezTo>
                      <a:cubicBezTo>
                        <a:pt x="0" y="5"/>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93" name="Freeform 27"/>
                <p:cNvSpPr>
                  <a:spLocks/>
                </p:cNvSpPr>
                <p:nvPr/>
              </p:nvSpPr>
              <p:spPr bwMode="auto">
                <a:xfrm>
                  <a:off x="3822701" y="4086225"/>
                  <a:ext cx="268288" cy="33338"/>
                </a:xfrm>
                <a:custGeom>
                  <a:avLst/>
                  <a:gdLst>
                    <a:gd name="T0" fmla="*/ 0 w 72"/>
                    <a:gd name="T1" fmla="*/ 0 h 9"/>
                    <a:gd name="T2" fmla="*/ 68 w 72"/>
                    <a:gd name="T3" fmla="*/ 1 h 9"/>
                    <a:gd name="T4" fmla="*/ 0 w 72"/>
                    <a:gd name="T5" fmla="*/ 0 h 9"/>
                  </a:gdLst>
                  <a:ahLst/>
                  <a:cxnLst>
                    <a:cxn ang="0">
                      <a:pos x="T0" y="T1"/>
                    </a:cxn>
                    <a:cxn ang="0">
                      <a:pos x="T2" y="T3"/>
                    </a:cxn>
                    <a:cxn ang="0">
                      <a:pos x="T4" y="T5"/>
                    </a:cxn>
                  </a:cxnLst>
                  <a:rect l="0" t="0" r="r" b="b"/>
                  <a:pathLst>
                    <a:path w="72" h="9">
                      <a:moveTo>
                        <a:pt x="0" y="0"/>
                      </a:moveTo>
                      <a:cubicBezTo>
                        <a:pt x="0" y="0"/>
                        <a:pt x="65" y="2"/>
                        <a:pt x="68" y="1"/>
                      </a:cubicBezTo>
                      <a:cubicBezTo>
                        <a:pt x="72" y="1"/>
                        <a:pt x="24"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94" name="Freeform 28"/>
                <p:cNvSpPr>
                  <a:spLocks/>
                </p:cNvSpPr>
                <p:nvPr/>
              </p:nvSpPr>
              <p:spPr bwMode="auto">
                <a:xfrm>
                  <a:off x="4300538" y="4114800"/>
                  <a:ext cx="134938" cy="120650"/>
                </a:xfrm>
                <a:custGeom>
                  <a:avLst/>
                  <a:gdLst>
                    <a:gd name="T0" fmla="*/ 36 w 36"/>
                    <a:gd name="T1" fmla="*/ 0 h 32"/>
                    <a:gd name="T2" fmla="*/ 3 w 36"/>
                    <a:gd name="T3" fmla="*/ 31 h 32"/>
                    <a:gd name="T4" fmla="*/ 36 w 36"/>
                    <a:gd name="T5" fmla="*/ 0 h 32"/>
                  </a:gdLst>
                  <a:ahLst/>
                  <a:cxnLst>
                    <a:cxn ang="0">
                      <a:pos x="T0" y="T1"/>
                    </a:cxn>
                    <a:cxn ang="0">
                      <a:pos x="T2" y="T3"/>
                    </a:cxn>
                    <a:cxn ang="0">
                      <a:pos x="T4" y="T5"/>
                    </a:cxn>
                  </a:cxnLst>
                  <a:rect l="0" t="0" r="r" b="b"/>
                  <a:pathLst>
                    <a:path w="36" h="32">
                      <a:moveTo>
                        <a:pt x="36" y="0"/>
                      </a:moveTo>
                      <a:cubicBezTo>
                        <a:pt x="36" y="0"/>
                        <a:pt x="5" y="30"/>
                        <a:pt x="3" y="31"/>
                      </a:cubicBezTo>
                      <a:cubicBezTo>
                        <a:pt x="0" y="32"/>
                        <a:pt x="21" y="8"/>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grpSp>
        </p:grpSp>
        <p:grpSp>
          <p:nvGrpSpPr>
            <p:cNvPr id="32" name="Group 37"/>
            <p:cNvGrpSpPr>
              <a:grpSpLocks noChangeAspect="1"/>
            </p:cNvGrpSpPr>
            <p:nvPr/>
          </p:nvGrpSpPr>
          <p:grpSpPr bwMode="auto">
            <a:xfrm>
              <a:off x="2950075" y="2055373"/>
              <a:ext cx="2081532" cy="2518581"/>
              <a:chOff x="2250" y="790"/>
              <a:chExt cx="1205" cy="1458"/>
            </a:xfrm>
          </p:grpSpPr>
          <p:sp>
            <p:nvSpPr>
              <p:cNvPr id="33" name="Rectangle 38"/>
              <p:cNvSpPr>
                <a:spLocks noChangeArrowheads="1"/>
              </p:cNvSpPr>
              <p:nvPr/>
            </p:nvSpPr>
            <p:spPr bwMode="auto">
              <a:xfrm>
                <a:off x="2847" y="1827"/>
                <a:ext cx="12" cy="36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34" name="Freeform 39"/>
              <p:cNvSpPr>
                <a:spLocks/>
              </p:cNvSpPr>
              <p:nvPr/>
            </p:nvSpPr>
            <p:spPr bwMode="auto">
              <a:xfrm>
                <a:off x="2852" y="2189"/>
                <a:ext cx="170" cy="19"/>
              </a:xfrm>
              <a:custGeom>
                <a:avLst/>
                <a:gdLst>
                  <a:gd name="T0" fmla="*/ 170 w 170"/>
                  <a:gd name="T1" fmla="*/ 19 h 19"/>
                  <a:gd name="T2" fmla="*/ 0 w 170"/>
                  <a:gd name="T3" fmla="*/ 12 h 19"/>
                  <a:gd name="T4" fmla="*/ 0 w 170"/>
                  <a:gd name="T5" fmla="*/ 0 h 19"/>
                  <a:gd name="T6" fmla="*/ 170 w 170"/>
                  <a:gd name="T7" fmla="*/ 7 h 19"/>
                  <a:gd name="T8" fmla="*/ 170 w 170"/>
                  <a:gd name="T9" fmla="*/ 19 h 19"/>
                </a:gdLst>
                <a:ahLst/>
                <a:cxnLst>
                  <a:cxn ang="0">
                    <a:pos x="T0" y="T1"/>
                  </a:cxn>
                  <a:cxn ang="0">
                    <a:pos x="T2" y="T3"/>
                  </a:cxn>
                  <a:cxn ang="0">
                    <a:pos x="T4" y="T5"/>
                  </a:cxn>
                  <a:cxn ang="0">
                    <a:pos x="T6" y="T7"/>
                  </a:cxn>
                  <a:cxn ang="0">
                    <a:pos x="T8" y="T9"/>
                  </a:cxn>
                </a:cxnLst>
                <a:rect l="0" t="0" r="r" b="b"/>
                <a:pathLst>
                  <a:path w="170" h="19">
                    <a:moveTo>
                      <a:pt x="170" y="19"/>
                    </a:moveTo>
                    <a:lnTo>
                      <a:pt x="0" y="12"/>
                    </a:lnTo>
                    <a:lnTo>
                      <a:pt x="0" y="0"/>
                    </a:lnTo>
                    <a:lnTo>
                      <a:pt x="170" y="7"/>
                    </a:lnTo>
                    <a:lnTo>
                      <a:pt x="170" y="1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46" name="Freeform 40"/>
              <p:cNvSpPr>
                <a:spLocks/>
              </p:cNvSpPr>
              <p:nvPr/>
            </p:nvSpPr>
            <p:spPr bwMode="auto">
              <a:xfrm>
                <a:off x="2725" y="2028"/>
                <a:ext cx="130" cy="170"/>
              </a:xfrm>
              <a:custGeom>
                <a:avLst/>
                <a:gdLst>
                  <a:gd name="T0" fmla="*/ 120 w 130"/>
                  <a:gd name="T1" fmla="*/ 170 h 170"/>
                  <a:gd name="T2" fmla="*/ 0 w 130"/>
                  <a:gd name="T3" fmla="*/ 7 h 170"/>
                  <a:gd name="T4" fmla="*/ 9 w 130"/>
                  <a:gd name="T5" fmla="*/ 0 h 170"/>
                  <a:gd name="T6" fmla="*/ 130 w 130"/>
                  <a:gd name="T7" fmla="*/ 163 h 170"/>
                  <a:gd name="T8" fmla="*/ 120 w 130"/>
                  <a:gd name="T9" fmla="*/ 170 h 170"/>
                </a:gdLst>
                <a:ahLst/>
                <a:cxnLst>
                  <a:cxn ang="0">
                    <a:pos x="T0" y="T1"/>
                  </a:cxn>
                  <a:cxn ang="0">
                    <a:pos x="T2" y="T3"/>
                  </a:cxn>
                  <a:cxn ang="0">
                    <a:pos x="T4" y="T5"/>
                  </a:cxn>
                  <a:cxn ang="0">
                    <a:pos x="T6" y="T7"/>
                  </a:cxn>
                  <a:cxn ang="0">
                    <a:pos x="T8" y="T9"/>
                  </a:cxn>
                </a:cxnLst>
                <a:rect l="0" t="0" r="r" b="b"/>
                <a:pathLst>
                  <a:path w="130" h="170">
                    <a:moveTo>
                      <a:pt x="120" y="170"/>
                    </a:moveTo>
                    <a:lnTo>
                      <a:pt x="0" y="7"/>
                    </a:lnTo>
                    <a:lnTo>
                      <a:pt x="9" y="0"/>
                    </a:lnTo>
                    <a:lnTo>
                      <a:pt x="130" y="163"/>
                    </a:lnTo>
                    <a:lnTo>
                      <a:pt x="120" y="17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48" name="Freeform 41"/>
              <p:cNvSpPr>
                <a:spLocks/>
              </p:cNvSpPr>
              <p:nvPr/>
            </p:nvSpPr>
            <p:spPr bwMode="auto">
              <a:xfrm>
                <a:off x="2845" y="2047"/>
                <a:ext cx="191" cy="151"/>
              </a:xfrm>
              <a:custGeom>
                <a:avLst/>
                <a:gdLst>
                  <a:gd name="T0" fmla="*/ 7 w 191"/>
                  <a:gd name="T1" fmla="*/ 151 h 151"/>
                  <a:gd name="T2" fmla="*/ 0 w 191"/>
                  <a:gd name="T3" fmla="*/ 142 h 151"/>
                  <a:gd name="T4" fmla="*/ 184 w 191"/>
                  <a:gd name="T5" fmla="*/ 0 h 151"/>
                  <a:gd name="T6" fmla="*/ 191 w 191"/>
                  <a:gd name="T7" fmla="*/ 10 h 151"/>
                  <a:gd name="T8" fmla="*/ 7 w 191"/>
                  <a:gd name="T9" fmla="*/ 151 h 151"/>
                </a:gdLst>
                <a:ahLst/>
                <a:cxnLst>
                  <a:cxn ang="0">
                    <a:pos x="T0" y="T1"/>
                  </a:cxn>
                  <a:cxn ang="0">
                    <a:pos x="T2" y="T3"/>
                  </a:cxn>
                  <a:cxn ang="0">
                    <a:pos x="T4" y="T5"/>
                  </a:cxn>
                  <a:cxn ang="0">
                    <a:pos x="T6" y="T7"/>
                  </a:cxn>
                  <a:cxn ang="0">
                    <a:pos x="T8" y="T9"/>
                  </a:cxn>
                </a:cxnLst>
                <a:rect l="0" t="0" r="r" b="b"/>
                <a:pathLst>
                  <a:path w="191" h="151">
                    <a:moveTo>
                      <a:pt x="7" y="151"/>
                    </a:moveTo>
                    <a:lnTo>
                      <a:pt x="0" y="142"/>
                    </a:lnTo>
                    <a:lnTo>
                      <a:pt x="184" y="0"/>
                    </a:lnTo>
                    <a:lnTo>
                      <a:pt x="191" y="10"/>
                    </a:lnTo>
                    <a:lnTo>
                      <a:pt x="7" y="15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50" name="Freeform 42"/>
              <p:cNvSpPr>
                <a:spLocks/>
              </p:cNvSpPr>
              <p:nvPr/>
            </p:nvSpPr>
            <p:spPr bwMode="auto">
              <a:xfrm>
                <a:off x="2585" y="2191"/>
                <a:ext cx="265" cy="19"/>
              </a:xfrm>
              <a:custGeom>
                <a:avLst/>
                <a:gdLst>
                  <a:gd name="T0" fmla="*/ 0 w 265"/>
                  <a:gd name="T1" fmla="*/ 19 h 19"/>
                  <a:gd name="T2" fmla="*/ 0 w 265"/>
                  <a:gd name="T3" fmla="*/ 7 h 19"/>
                  <a:gd name="T4" fmla="*/ 265 w 265"/>
                  <a:gd name="T5" fmla="*/ 0 h 19"/>
                  <a:gd name="T6" fmla="*/ 265 w 265"/>
                  <a:gd name="T7" fmla="*/ 12 h 19"/>
                  <a:gd name="T8" fmla="*/ 0 w 265"/>
                  <a:gd name="T9" fmla="*/ 19 h 19"/>
                </a:gdLst>
                <a:ahLst/>
                <a:cxnLst>
                  <a:cxn ang="0">
                    <a:pos x="T0" y="T1"/>
                  </a:cxn>
                  <a:cxn ang="0">
                    <a:pos x="T2" y="T3"/>
                  </a:cxn>
                  <a:cxn ang="0">
                    <a:pos x="T4" y="T5"/>
                  </a:cxn>
                  <a:cxn ang="0">
                    <a:pos x="T6" y="T7"/>
                  </a:cxn>
                  <a:cxn ang="0">
                    <a:pos x="T8" y="T9"/>
                  </a:cxn>
                </a:cxnLst>
                <a:rect l="0" t="0" r="r" b="b"/>
                <a:pathLst>
                  <a:path w="265" h="19">
                    <a:moveTo>
                      <a:pt x="0" y="19"/>
                    </a:moveTo>
                    <a:lnTo>
                      <a:pt x="0" y="7"/>
                    </a:lnTo>
                    <a:lnTo>
                      <a:pt x="265" y="0"/>
                    </a:lnTo>
                    <a:lnTo>
                      <a:pt x="265" y="12"/>
                    </a:lnTo>
                    <a:lnTo>
                      <a:pt x="0" y="1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51" name="Freeform 43"/>
              <p:cNvSpPr>
                <a:spLocks/>
              </p:cNvSpPr>
              <p:nvPr/>
            </p:nvSpPr>
            <p:spPr bwMode="auto">
              <a:xfrm>
                <a:off x="2524" y="2005"/>
                <a:ext cx="66" cy="201"/>
              </a:xfrm>
              <a:custGeom>
                <a:avLst/>
                <a:gdLst>
                  <a:gd name="T0" fmla="*/ 54 w 66"/>
                  <a:gd name="T1" fmla="*/ 201 h 201"/>
                  <a:gd name="T2" fmla="*/ 0 w 66"/>
                  <a:gd name="T3" fmla="*/ 2 h 201"/>
                  <a:gd name="T4" fmla="*/ 12 w 66"/>
                  <a:gd name="T5" fmla="*/ 0 h 201"/>
                  <a:gd name="T6" fmla="*/ 66 w 66"/>
                  <a:gd name="T7" fmla="*/ 198 h 201"/>
                  <a:gd name="T8" fmla="*/ 54 w 66"/>
                  <a:gd name="T9" fmla="*/ 201 h 201"/>
                </a:gdLst>
                <a:ahLst/>
                <a:cxnLst>
                  <a:cxn ang="0">
                    <a:pos x="T0" y="T1"/>
                  </a:cxn>
                  <a:cxn ang="0">
                    <a:pos x="T2" y="T3"/>
                  </a:cxn>
                  <a:cxn ang="0">
                    <a:pos x="T4" y="T5"/>
                  </a:cxn>
                  <a:cxn ang="0">
                    <a:pos x="T6" y="T7"/>
                  </a:cxn>
                  <a:cxn ang="0">
                    <a:pos x="T8" y="T9"/>
                  </a:cxn>
                </a:cxnLst>
                <a:rect l="0" t="0" r="r" b="b"/>
                <a:pathLst>
                  <a:path w="66" h="201">
                    <a:moveTo>
                      <a:pt x="54" y="201"/>
                    </a:moveTo>
                    <a:lnTo>
                      <a:pt x="0" y="2"/>
                    </a:lnTo>
                    <a:lnTo>
                      <a:pt x="12" y="0"/>
                    </a:lnTo>
                    <a:lnTo>
                      <a:pt x="66" y="198"/>
                    </a:lnTo>
                    <a:lnTo>
                      <a:pt x="54" y="20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58" name="Freeform 44"/>
              <p:cNvSpPr>
                <a:spLocks/>
              </p:cNvSpPr>
              <p:nvPr/>
            </p:nvSpPr>
            <p:spPr bwMode="auto">
              <a:xfrm>
                <a:off x="2578" y="2031"/>
                <a:ext cx="154" cy="175"/>
              </a:xfrm>
              <a:custGeom>
                <a:avLst/>
                <a:gdLst>
                  <a:gd name="T0" fmla="*/ 9 w 154"/>
                  <a:gd name="T1" fmla="*/ 175 h 175"/>
                  <a:gd name="T2" fmla="*/ 0 w 154"/>
                  <a:gd name="T3" fmla="*/ 167 h 175"/>
                  <a:gd name="T4" fmla="*/ 147 w 154"/>
                  <a:gd name="T5" fmla="*/ 0 h 175"/>
                  <a:gd name="T6" fmla="*/ 154 w 154"/>
                  <a:gd name="T7" fmla="*/ 7 h 175"/>
                  <a:gd name="T8" fmla="*/ 9 w 154"/>
                  <a:gd name="T9" fmla="*/ 175 h 175"/>
                </a:gdLst>
                <a:ahLst/>
                <a:cxnLst>
                  <a:cxn ang="0">
                    <a:pos x="T0" y="T1"/>
                  </a:cxn>
                  <a:cxn ang="0">
                    <a:pos x="T2" y="T3"/>
                  </a:cxn>
                  <a:cxn ang="0">
                    <a:pos x="T4" y="T5"/>
                  </a:cxn>
                  <a:cxn ang="0">
                    <a:pos x="T6" y="T7"/>
                  </a:cxn>
                  <a:cxn ang="0">
                    <a:pos x="T8" y="T9"/>
                  </a:cxn>
                </a:cxnLst>
                <a:rect l="0" t="0" r="r" b="b"/>
                <a:pathLst>
                  <a:path w="154" h="175">
                    <a:moveTo>
                      <a:pt x="9" y="175"/>
                    </a:moveTo>
                    <a:lnTo>
                      <a:pt x="0" y="167"/>
                    </a:lnTo>
                    <a:lnTo>
                      <a:pt x="147" y="0"/>
                    </a:lnTo>
                    <a:lnTo>
                      <a:pt x="154" y="7"/>
                    </a:lnTo>
                    <a:lnTo>
                      <a:pt x="9" y="17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59" name="Freeform 45"/>
              <p:cNvSpPr>
                <a:spLocks/>
              </p:cNvSpPr>
              <p:nvPr/>
            </p:nvSpPr>
            <p:spPr bwMode="auto">
              <a:xfrm>
                <a:off x="2526" y="2000"/>
                <a:ext cx="203" cy="35"/>
              </a:xfrm>
              <a:custGeom>
                <a:avLst/>
                <a:gdLst>
                  <a:gd name="T0" fmla="*/ 203 w 203"/>
                  <a:gd name="T1" fmla="*/ 35 h 35"/>
                  <a:gd name="T2" fmla="*/ 0 w 203"/>
                  <a:gd name="T3" fmla="*/ 9 h 35"/>
                  <a:gd name="T4" fmla="*/ 2 w 203"/>
                  <a:gd name="T5" fmla="*/ 0 h 35"/>
                  <a:gd name="T6" fmla="*/ 203 w 203"/>
                  <a:gd name="T7" fmla="*/ 26 h 35"/>
                  <a:gd name="T8" fmla="*/ 203 w 203"/>
                  <a:gd name="T9" fmla="*/ 35 h 35"/>
                </a:gdLst>
                <a:ahLst/>
                <a:cxnLst>
                  <a:cxn ang="0">
                    <a:pos x="T0" y="T1"/>
                  </a:cxn>
                  <a:cxn ang="0">
                    <a:pos x="T2" y="T3"/>
                  </a:cxn>
                  <a:cxn ang="0">
                    <a:pos x="T4" y="T5"/>
                  </a:cxn>
                  <a:cxn ang="0">
                    <a:pos x="T6" y="T7"/>
                  </a:cxn>
                  <a:cxn ang="0">
                    <a:pos x="T8" y="T9"/>
                  </a:cxn>
                </a:cxnLst>
                <a:rect l="0" t="0" r="r" b="b"/>
                <a:pathLst>
                  <a:path w="203" h="35">
                    <a:moveTo>
                      <a:pt x="203" y="35"/>
                    </a:moveTo>
                    <a:lnTo>
                      <a:pt x="0" y="9"/>
                    </a:lnTo>
                    <a:lnTo>
                      <a:pt x="2" y="0"/>
                    </a:lnTo>
                    <a:lnTo>
                      <a:pt x="203" y="26"/>
                    </a:lnTo>
                    <a:lnTo>
                      <a:pt x="203" y="3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60" name="Freeform 46"/>
              <p:cNvSpPr>
                <a:spLocks/>
              </p:cNvSpPr>
              <p:nvPr/>
            </p:nvSpPr>
            <p:spPr bwMode="auto">
              <a:xfrm>
                <a:off x="2725" y="1827"/>
                <a:ext cx="132" cy="206"/>
              </a:xfrm>
              <a:custGeom>
                <a:avLst/>
                <a:gdLst>
                  <a:gd name="T0" fmla="*/ 9 w 132"/>
                  <a:gd name="T1" fmla="*/ 206 h 206"/>
                  <a:gd name="T2" fmla="*/ 0 w 132"/>
                  <a:gd name="T3" fmla="*/ 199 h 206"/>
                  <a:gd name="T4" fmla="*/ 122 w 132"/>
                  <a:gd name="T5" fmla="*/ 0 h 206"/>
                  <a:gd name="T6" fmla="*/ 132 w 132"/>
                  <a:gd name="T7" fmla="*/ 8 h 206"/>
                  <a:gd name="T8" fmla="*/ 9 w 132"/>
                  <a:gd name="T9" fmla="*/ 206 h 206"/>
                </a:gdLst>
                <a:ahLst/>
                <a:cxnLst>
                  <a:cxn ang="0">
                    <a:pos x="T0" y="T1"/>
                  </a:cxn>
                  <a:cxn ang="0">
                    <a:pos x="T2" y="T3"/>
                  </a:cxn>
                  <a:cxn ang="0">
                    <a:pos x="T4" y="T5"/>
                  </a:cxn>
                  <a:cxn ang="0">
                    <a:pos x="T6" y="T7"/>
                  </a:cxn>
                  <a:cxn ang="0">
                    <a:pos x="T8" y="T9"/>
                  </a:cxn>
                </a:cxnLst>
                <a:rect l="0" t="0" r="r" b="b"/>
                <a:pathLst>
                  <a:path w="132" h="206">
                    <a:moveTo>
                      <a:pt x="9" y="206"/>
                    </a:moveTo>
                    <a:lnTo>
                      <a:pt x="0" y="199"/>
                    </a:lnTo>
                    <a:lnTo>
                      <a:pt x="122" y="0"/>
                    </a:lnTo>
                    <a:lnTo>
                      <a:pt x="132" y="8"/>
                    </a:lnTo>
                    <a:lnTo>
                      <a:pt x="9" y="20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61" name="Freeform 47"/>
              <p:cNvSpPr>
                <a:spLocks/>
              </p:cNvSpPr>
              <p:nvPr/>
            </p:nvSpPr>
            <p:spPr bwMode="auto">
              <a:xfrm>
                <a:off x="3027" y="1939"/>
                <a:ext cx="156" cy="118"/>
              </a:xfrm>
              <a:custGeom>
                <a:avLst/>
                <a:gdLst>
                  <a:gd name="T0" fmla="*/ 7 w 156"/>
                  <a:gd name="T1" fmla="*/ 118 h 118"/>
                  <a:gd name="T2" fmla="*/ 0 w 156"/>
                  <a:gd name="T3" fmla="*/ 108 h 118"/>
                  <a:gd name="T4" fmla="*/ 149 w 156"/>
                  <a:gd name="T5" fmla="*/ 0 h 118"/>
                  <a:gd name="T6" fmla="*/ 156 w 156"/>
                  <a:gd name="T7" fmla="*/ 7 h 118"/>
                  <a:gd name="T8" fmla="*/ 7 w 156"/>
                  <a:gd name="T9" fmla="*/ 118 h 118"/>
                </a:gdLst>
                <a:ahLst/>
                <a:cxnLst>
                  <a:cxn ang="0">
                    <a:pos x="T0" y="T1"/>
                  </a:cxn>
                  <a:cxn ang="0">
                    <a:pos x="T2" y="T3"/>
                  </a:cxn>
                  <a:cxn ang="0">
                    <a:pos x="T4" y="T5"/>
                  </a:cxn>
                  <a:cxn ang="0">
                    <a:pos x="T6" y="T7"/>
                  </a:cxn>
                  <a:cxn ang="0">
                    <a:pos x="T8" y="T9"/>
                  </a:cxn>
                </a:cxnLst>
                <a:rect l="0" t="0" r="r" b="b"/>
                <a:pathLst>
                  <a:path w="156" h="118">
                    <a:moveTo>
                      <a:pt x="7" y="118"/>
                    </a:moveTo>
                    <a:lnTo>
                      <a:pt x="0" y="108"/>
                    </a:lnTo>
                    <a:lnTo>
                      <a:pt x="149" y="0"/>
                    </a:lnTo>
                    <a:lnTo>
                      <a:pt x="156" y="7"/>
                    </a:lnTo>
                    <a:lnTo>
                      <a:pt x="7" y="118"/>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62" name="Freeform 48"/>
              <p:cNvSpPr>
                <a:spLocks/>
              </p:cNvSpPr>
              <p:nvPr/>
            </p:nvSpPr>
            <p:spPr bwMode="auto">
              <a:xfrm>
                <a:off x="3018" y="2054"/>
                <a:ext cx="18" cy="144"/>
              </a:xfrm>
              <a:custGeom>
                <a:avLst/>
                <a:gdLst>
                  <a:gd name="T0" fmla="*/ 11 w 18"/>
                  <a:gd name="T1" fmla="*/ 144 h 144"/>
                  <a:gd name="T2" fmla="*/ 0 w 18"/>
                  <a:gd name="T3" fmla="*/ 144 h 144"/>
                  <a:gd name="T4" fmla="*/ 7 w 18"/>
                  <a:gd name="T5" fmla="*/ 0 h 144"/>
                  <a:gd name="T6" fmla="*/ 18 w 18"/>
                  <a:gd name="T7" fmla="*/ 0 h 144"/>
                  <a:gd name="T8" fmla="*/ 11 w 18"/>
                  <a:gd name="T9" fmla="*/ 144 h 144"/>
                </a:gdLst>
                <a:ahLst/>
                <a:cxnLst>
                  <a:cxn ang="0">
                    <a:pos x="T0" y="T1"/>
                  </a:cxn>
                  <a:cxn ang="0">
                    <a:pos x="T2" y="T3"/>
                  </a:cxn>
                  <a:cxn ang="0">
                    <a:pos x="T4" y="T5"/>
                  </a:cxn>
                  <a:cxn ang="0">
                    <a:pos x="T6" y="T7"/>
                  </a:cxn>
                  <a:cxn ang="0">
                    <a:pos x="T8" y="T9"/>
                  </a:cxn>
                </a:cxnLst>
                <a:rect l="0" t="0" r="r" b="b"/>
                <a:pathLst>
                  <a:path w="18" h="144">
                    <a:moveTo>
                      <a:pt x="11" y="144"/>
                    </a:moveTo>
                    <a:lnTo>
                      <a:pt x="0" y="144"/>
                    </a:lnTo>
                    <a:lnTo>
                      <a:pt x="7" y="0"/>
                    </a:lnTo>
                    <a:lnTo>
                      <a:pt x="18" y="0"/>
                    </a:lnTo>
                    <a:lnTo>
                      <a:pt x="11" y="144"/>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63" name="Freeform 49"/>
              <p:cNvSpPr>
                <a:spLocks/>
              </p:cNvSpPr>
              <p:nvPr/>
            </p:nvSpPr>
            <p:spPr bwMode="auto">
              <a:xfrm>
                <a:off x="2732" y="2021"/>
                <a:ext cx="297" cy="40"/>
              </a:xfrm>
              <a:custGeom>
                <a:avLst/>
                <a:gdLst>
                  <a:gd name="T0" fmla="*/ 297 w 297"/>
                  <a:gd name="T1" fmla="*/ 40 h 40"/>
                  <a:gd name="T2" fmla="*/ 0 w 297"/>
                  <a:gd name="T3" fmla="*/ 10 h 40"/>
                  <a:gd name="T4" fmla="*/ 0 w 297"/>
                  <a:gd name="T5" fmla="*/ 0 h 40"/>
                  <a:gd name="T6" fmla="*/ 297 w 297"/>
                  <a:gd name="T7" fmla="*/ 29 h 40"/>
                  <a:gd name="T8" fmla="*/ 297 w 297"/>
                  <a:gd name="T9" fmla="*/ 40 h 40"/>
                </a:gdLst>
                <a:ahLst/>
                <a:cxnLst>
                  <a:cxn ang="0">
                    <a:pos x="T0" y="T1"/>
                  </a:cxn>
                  <a:cxn ang="0">
                    <a:pos x="T2" y="T3"/>
                  </a:cxn>
                  <a:cxn ang="0">
                    <a:pos x="T4" y="T5"/>
                  </a:cxn>
                  <a:cxn ang="0">
                    <a:pos x="T6" y="T7"/>
                  </a:cxn>
                  <a:cxn ang="0">
                    <a:pos x="T8" y="T9"/>
                  </a:cxn>
                </a:cxnLst>
                <a:rect l="0" t="0" r="r" b="b"/>
                <a:pathLst>
                  <a:path w="297" h="40">
                    <a:moveTo>
                      <a:pt x="297" y="40"/>
                    </a:moveTo>
                    <a:lnTo>
                      <a:pt x="0" y="10"/>
                    </a:lnTo>
                    <a:lnTo>
                      <a:pt x="0" y="0"/>
                    </a:lnTo>
                    <a:lnTo>
                      <a:pt x="297" y="29"/>
                    </a:lnTo>
                    <a:lnTo>
                      <a:pt x="297" y="4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64" name="Freeform 50"/>
              <p:cNvSpPr>
                <a:spLocks/>
              </p:cNvSpPr>
              <p:nvPr/>
            </p:nvSpPr>
            <p:spPr bwMode="auto">
              <a:xfrm>
                <a:off x="3022" y="1853"/>
                <a:ext cx="14" cy="199"/>
              </a:xfrm>
              <a:custGeom>
                <a:avLst/>
                <a:gdLst>
                  <a:gd name="T0" fmla="*/ 3 w 14"/>
                  <a:gd name="T1" fmla="*/ 199 h 199"/>
                  <a:gd name="T2" fmla="*/ 0 w 14"/>
                  <a:gd name="T3" fmla="*/ 0 h 199"/>
                  <a:gd name="T4" fmla="*/ 12 w 14"/>
                  <a:gd name="T5" fmla="*/ 0 h 199"/>
                  <a:gd name="T6" fmla="*/ 14 w 14"/>
                  <a:gd name="T7" fmla="*/ 199 h 199"/>
                  <a:gd name="T8" fmla="*/ 3 w 14"/>
                  <a:gd name="T9" fmla="*/ 199 h 199"/>
                </a:gdLst>
                <a:ahLst/>
                <a:cxnLst>
                  <a:cxn ang="0">
                    <a:pos x="T0" y="T1"/>
                  </a:cxn>
                  <a:cxn ang="0">
                    <a:pos x="T2" y="T3"/>
                  </a:cxn>
                  <a:cxn ang="0">
                    <a:pos x="T4" y="T5"/>
                  </a:cxn>
                  <a:cxn ang="0">
                    <a:pos x="T6" y="T7"/>
                  </a:cxn>
                  <a:cxn ang="0">
                    <a:pos x="T8" y="T9"/>
                  </a:cxn>
                </a:cxnLst>
                <a:rect l="0" t="0" r="r" b="b"/>
                <a:pathLst>
                  <a:path w="14" h="199">
                    <a:moveTo>
                      <a:pt x="3" y="199"/>
                    </a:moveTo>
                    <a:lnTo>
                      <a:pt x="0" y="0"/>
                    </a:lnTo>
                    <a:lnTo>
                      <a:pt x="12" y="0"/>
                    </a:lnTo>
                    <a:lnTo>
                      <a:pt x="14" y="199"/>
                    </a:lnTo>
                    <a:lnTo>
                      <a:pt x="3" y="19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65" name="Freeform 51"/>
              <p:cNvSpPr>
                <a:spLocks/>
              </p:cNvSpPr>
              <p:nvPr/>
            </p:nvSpPr>
            <p:spPr bwMode="auto">
              <a:xfrm>
                <a:off x="3027" y="2042"/>
                <a:ext cx="123" cy="133"/>
              </a:xfrm>
              <a:custGeom>
                <a:avLst/>
                <a:gdLst>
                  <a:gd name="T0" fmla="*/ 49 w 52"/>
                  <a:gd name="T1" fmla="*/ 56 h 56"/>
                  <a:gd name="T2" fmla="*/ 0 w 52"/>
                  <a:gd name="T3" fmla="*/ 2 h 56"/>
                  <a:gd name="T4" fmla="*/ 4 w 52"/>
                  <a:gd name="T5" fmla="*/ 0 h 56"/>
                  <a:gd name="T6" fmla="*/ 2 w 52"/>
                  <a:gd name="T7" fmla="*/ 1 h 56"/>
                  <a:gd name="T8" fmla="*/ 4 w 52"/>
                  <a:gd name="T9" fmla="*/ 0 h 56"/>
                  <a:gd name="T10" fmla="*/ 52 w 52"/>
                  <a:gd name="T11" fmla="*/ 53 h 56"/>
                  <a:gd name="T12" fmla="*/ 49 w 52"/>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52" h="56">
                    <a:moveTo>
                      <a:pt x="49" y="56"/>
                    </a:moveTo>
                    <a:cubicBezTo>
                      <a:pt x="1" y="4"/>
                      <a:pt x="0" y="2"/>
                      <a:pt x="0" y="2"/>
                    </a:cubicBezTo>
                    <a:cubicBezTo>
                      <a:pt x="4" y="0"/>
                      <a:pt x="4" y="0"/>
                      <a:pt x="4" y="0"/>
                    </a:cubicBezTo>
                    <a:cubicBezTo>
                      <a:pt x="2" y="1"/>
                      <a:pt x="2" y="1"/>
                      <a:pt x="2" y="1"/>
                    </a:cubicBezTo>
                    <a:cubicBezTo>
                      <a:pt x="4" y="0"/>
                      <a:pt x="4" y="0"/>
                      <a:pt x="4" y="0"/>
                    </a:cubicBezTo>
                    <a:cubicBezTo>
                      <a:pt x="6" y="2"/>
                      <a:pt x="34" y="33"/>
                      <a:pt x="52" y="53"/>
                    </a:cubicBezTo>
                    <a:lnTo>
                      <a:pt x="49" y="5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66" name="Freeform 52"/>
              <p:cNvSpPr>
                <a:spLocks/>
              </p:cNvSpPr>
              <p:nvPr/>
            </p:nvSpPr>
            <p:spPr bwMode="auto">
              <a:xfrm>
                <a:off x="3025" y="2168"/>
                <a:ext cx="123" cy="40"/>
              </a:xfrm>
              <a:custGeom>
                <a:avLst/>
                <a:gdLst>
                  <a:gd name="T0" fmla="*/ 2 w 123"/>
                  <a:gd name="T1" fmla="*/ 40 h 40"/>
                  <a:gd name="T2" fmla="*/ 0 w 123"/>
                  <a:gd name="T3" fmla="*/ 30 h 40"/>
                  <a:gd name="T4" fmla="*/ 120 w 123"/>
                  <a:gd name="T5" fmla="*/ 0 h 40"/>
                  <a:gd name="T6" fmla="*/ 123 w 123"/>
                  <a:gd name="T7" fmla="*/ 12 h 40"/>
                  <a:gd name="T8" fmla="*/ 2 w 123"/>
                  <a:gd name="T9" fmla="*/ 40 h 40"/>
                </a:gdLst>
                <a:ahLst/>
                <a:cxnLst>
                  <a:cxn ang="0">
                    <a:pos x="T0" y="T1"/>
                  </a:cxn>
                  <a:cxn ang="0">
                    <a:pos x="T2" y="T3"/>
                  </a:cxn>
                  <a:cxn ang="0">
                    <a:pos x="T4" y="T5"/>
                  </a:cxn>
                  <a:cxn ang="0">
                    <a:pos x="T6" y="T7"/>
                  </a:cxn>
                  <a:cxn ang="0">
                    <a:pos x="T8" y="T9"/>
                  </a:cxn>
                </a:cxnLst>
                <a:rect l="0" t="0" r="r" b="b"/>
                <a:pathLst>
                  <a:path w="123" h="40">
                    <a:moveTo>
                      <a:pt x="2" y="40"/>
                    </a:moveTo>
                    <a:lnTo>
                      <a:pt x="0" y="30"/>
                    </a:lnTo>
                    <a:lnTo>
                      <a:pt x="120" y="0"/>
                    </a:lnTo>
                    <a:lnTo>
                      <a:pt x="123" y="12"/>
                    </a:lnTo>
                    <a:lnTo>
                      <a:pt x="2" y="4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67" name="Freeform 53"/>
              <p:cNvSpPr>
                <a:spLocks/>
              </p:cNvSpPr>
              <p:nvPr/>
            </p:nvSpPr>
            <p:spPr bwMode="auto">
              <a:xfrm>
                <a:off x="3145" y="1943"/>
                <a:ext cx="38" cy="232"/>
              </a:xfrm>
              <a:custGeom>
                <a:avLst/>
                <a:gdLst>
                  <a:gd name="T0" fmla="*/ 10 w 38"/>
                  <a:gd name="T1" fmla="*/ 232 h 232"/>
                  <a:gd name="T2" fmla="*/ 0 w 38"/>
                  <a:gd name="T3" fmla="*/ 232 h 232"/>
                  <a:gd name="T4" fmla="*/ 26 w 38"/>
                  <a:gd name="T5" fmla="*/ 0 h 232"/>
                  <a:gd name="T6" fmla="*/ 38 w 38"/>
                  <a:gd name="T7" fmla="*/ 0 h 232"/>
                  <a:gd name="T8" fmla="*/ 10 w 38"/>
                  <a:gd name="T9" fmla="*/ 232 h 232"/>
                </a:gdLst>
                <a:ahLst/>
                <a:cxnLst>
                  <a:cxn ang="0">
                    <a:pos x="T0" y="T1"/>
                  </a:cxn>
                  <a:cxn ang="0">
                    <a:pos x="T2" y="T3"/>
                  </a:cxn>
                  <a:cxn ang="0">
                    <a:pos x="T4" y="T5"/>
                  </a:cxn>
                  <a:cxn ang="0">
                    <a:pos x="T6" y="T7"/>
                  </a:cxn>
                  <a:cxn ang="0">
                    <a:pos x="T8" y="T9"/>
                  </a:cxn>
                </a:cxnLst>
                <a:rect l="0" t="0" r="r" b="b"/>
                <a:pathLst>
                  <a:path w="38" h="232">
                    <a:moveTo>
                      <a:pt x="10" y="232"/>
                    </a:moveTo>
                    <a:lnTo>
                      <a:pt x="0" y="232"/>
                    </a:lnTo>
                    <a:lnTo>
                      <a:pt x="26" y="0"/>
                    </a:lnTo>
                    <a:lnTo>
                      <a:pt x="38" y="0"/>
                    </a:lnTo>
                    <a:lnTo>
                      <a:pt x="10" y="232"/>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68" name="Freeform 54"/>
              <p:cNvSpPr>
                <a:spLocks/>
              </p:cNvSpPr>
              <p:nvPr/>
            </p:nvSpPr>
            <p:spPr bwMode="auto">
              <a:xfrm>
                <a:off x="3174" y="1733"/>
                <a:ext cx="111" cy="215"/>
              </a:xfrm>
              <a:custGeom>
                <a:avLst/>
                <a:gdLst>
                  <a:gd name="T0" fmla="*/ 9 w 111"/>
                  <a:gd name="T1" fmla="*/ 215 h 215"/>
                  <a:gd name="T2" fmla="*/ 0 w 111"/>
                  <a:gd name="T3" fmla="*/ 210 h 215"/>
                  <a:gd name="T4" fmla="*/ 101 w 111"/>
                  <a:gd name="T5" fmla="*/ 0 h 215"/>
                  <a:gd name="T6" fmla="*/ 111 w 111"/>
                  <a:gd name="T7" fmla="*/ 7 h 215"/>
                  <a:gd name="T8" fmla="*/ 9 w 111"/>
                  <a:gd name="T9" fmla="*/ 215 h 215"/>
                </a:gdLst>
                <a:ahLst/>
                <a:cxnLst>
                  <a:cxn ang="0">
                    <a:pos x="T0" y="T1"/>
                  </a:cxn>
                  <a:cxn ang="0">
                    <a:pos x="T2" y="T3"/>
                  </a:cxn>
                  <a:cxn ang="0">
                    <a:pos x="T4" y="T5"/>
                  </a:cxn>
                  <a:cxn ang="0">
                    <a:pos x="T6" y="T7"/>
                  </a:cxn>
                  <a:cxn ang="0">
                    <a:pos x="T8" y="T9"/>
                  </a:cxn>
                </a:cxnLst>
                <a:rect l="0" t="0" r="r" b="b"/>
                <a:pathLst>
                  <a:path w="111" h="215">
                    <a:moveTo>
                      <a:pt x="9" y="215"/>
                    </a:moveTo>
                    <a:lnTo>
                      <a:pt x="0" y="210"/>
                    </a:lnTo>
                    <a:lnTo>
                      <a:pt x="101" y="0"/>
                    </a:lnTo>
                    <a:lnTo>
                      <a:pt x="111" y="7"/>
                    </a:lnTo>
                    <a:lnTo>
                      <a:pt x="9" y="21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69" name="Freeform 55"/>
              <p:cNvSpPr>
                <a:spLocks/>
              </p:cNvSpPr>
              <p:nvPr/>
            </p:nvSpPr>
            <p:spPr bwMode="auto">
              <a:xfrm>
                <a:off x="3273" y="1478"/>
                <a:ext cx="132" cy="262"/>
              </a:xfrm>
              <a:custGeom>
                <a:avLst/>
                <a:gdLst>
                  <a:gd name="T0" fmla="*/ 12 w 132"/>
                  <a:gd name="T1" fmla="*/ 262 h 262"/>
                  <a:gd name="T2" fmla="*/ 0 w 132"/>
                  <a:gd name="T3" fmla="*/ 257 h 262"/>
                  <a:gd name="T4" fmla="*/ 123 w 132"/>
                  <a:gd name="T5" fmla="*/ 0 h 262"/>
                  <a:gd name="T6" fmla="*/ 132 w 132"/>
                  <a:gd name="T7" fmla="*/ 5 h 262"/>
                  <a:gd name="T8" fmla="*/ 12 w 132"/>
                  <a:gd name="T9" fmla="*/ 262 h 262"/>
                </a:gdLst>
                <a:ahLst/>
                <a:cxnLst>
                  <a:cxn ang="0">
                    <a:pos x="T0" y="T1"/>
                  </a:cxn>
                  <a:cxn ang="0">
                    <a:pos x="T2" y="T3"/>
                  </a:cxn>
                  <a:cxn ang="0">
                    <a:pos x="T4" y="T5"/>
                  </a:cxn>
                  <a:cxn ang="0">
                    <a:pos x="T6" y="T7"/>
                  </a:cxn>
                  <a:cxn ang="0">
                    <a:pos x="T8" y="T9"/>
                  </a:cxn>
                </a:cxnLst>
                <a:rect l="0" t="0" r="r" b="b"/>
                <a:pathLst>
                  <a:path w="132" h="262">
                    <a:moveTo>
                      <a:pt x="12" y="262"/>
                    </a:moveTo>
                    <a:lnTo>
                      <a:pt x="0" y="257"/>
                    </a:lnTo>
                    <a:lnTo>
                      <a:pt x="123" y="0"/>
                    </a:lnTo>
                    <a:lnTo>
                      <a:pt x="132" y="5"/>
                    </a:lnTo>
                    <a:lnTo>
                      <a:pt x="12" y="262"/>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70" name="Freeform 56"/>
              <p:cNvSpPr>
                <a:spLocks/>
              </p:cNvSpPr>
              <p:nvPr/>
            </p:nvSpPr>
            <p:spPr bwMode="auto">
              <a:xfrm>
                <a:off x="3145" y="1591"/>
                <a:ext cx="140" cy="149"/>
              </a:xfrm>
              <a:custGeom>
                <a:avLst/>
                <a:gdLst>
                  <a:gd name="T0" fmla="*/ 130 w 140"/>
                  <a:gd name="T1" fmla="*/ 149 h 149"/>
                  <a:gd name="T2" fmla="*/ 0 w 140"/>
                  <a:gd name="T3" fmla="*/ 10 h 149"/>
                  <a:gd name="T4" fmla="*/ 7 w 140"/>
                  <a:gd name="T5" fmla="*/ 0 h 149"/>
                  <a:gd name="T6" fmla="*/ 140 w 140"/>
                  <a:gd name="T7" fmla="*/ 142 h 149"/>
                  <a:gd name="T8" fmla="*/ 130 w 140"/>
                  <a:gd name="T9" fmla="*/ 149 h 149"/>
                </a:gdLst>
                <a:ahLst/>
                <a:cxnLst>
                  <a:cxn ang="0">
                    <a:pos x="T0" y="T1"/>
                  </a:cxn>
                  <a:cxn ang="0">
                    <a:pos x="T2" y="T3"/>
                  </a:cxn>
                  <a:cxn ang="0">
                    <a:pos x="T4" y="T5"/>
                  </a:cxn>
                  <a:cxn ang="0">
                    <a:pos x="T6" y="T7"/>
                  </a:cxn>
                  <a:cxn ang="0">
                    <a:pos x="T8" y="T9"/>
                  </a:cxn>
                </a:cxnLst>
                <a:rect l="0" t="0" r="r" b="b"/>
                <a:pathLst>
                  <a:path w="140" h="149">
                    <a:moveTo>
                      <a:pt x="130" y="149"/>
                    </a:moveTo>
                    <a:lnTo>
                      <a:pt x="0" y="10"/>
                    </a:lnTo>
                    <a:lnTo>
                      <a:pt x="7" y="0"/>
                    </a:lnTo>
                    <a:lnTo>
                      <a:pt x="140" y="142"/>
                    </a:lnTo>
                    <a:lnTo>
                      <a:pt x="130" y="14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71" name="Freeform 57"/>
              <p:cNvSpPr>
                <a:spLocks/>
              </p:cNvSpPr>
              <p:nvPr/>
            </p:nvSpPr>
            <p:spPr bwMode="auto">
              <a:xfrm>
                <a:off x="3025" y="1591"/>
                <a:ext cx="127" cy="267"/>
              </a:xfrm>
              <a:custGeom>
                <a:avLst/>
                <a:gdLst>
                  <a:gd name="T0" fmla="*/ 9 w 127"/>
                  <a:gd name="T1" fmla="*/ 267 h 267"/>
                  <a:gd name="T2" fmla="*/ 0 w 127"/>
                  <a:gd name="T3" fmla="*/ 262 h 267"/>
                  <a:gd name="T4" fmla="*/ 118 w 127"/>
                  <a:gd name="T5" fmla="*/ 0 h 267"/>
                  <a:gd name="T6" fmla="*/ 127 w 127"/>
                  <a:gd name="T7" fmla="*/ 5 h 267"/>
                  <a:gd name="T8" fmla="*/ 9 w 127"/>
                  <a:gd name="T9" fmla="*/ 267 h 267"/>
                </a:gdLst>
                <a:ahLst/>
                <a:cxnLst>
                  <a:cxn ang="0">
                    <a:pos x="T0" y="T1"/>
                  </a:cxn>
                  <a:cxn ang="0">
                    <a:pos x="T2" y="T3"/>
                  </a:cxn>
                  <a:cxn ang="0">
                    <a:pos x="T4" y="T5"/>
                  </a:cxn>
                  <a:cxn ang="0">
                    <a:pos x="T6" y="T7"/>
                  </a:cxn>
                  <a:cxn ang="0">
                    <a:pos x="T8" y="T9"/>
                  </a:cxn>
                </a:cxnLst>
                <a:rect l="0" t="0" r="r" b="b"/>
                <a:pathLst>
                  <a:path w="127" h="267">
                    <a:moveTo>
                      <a:pt x="9" y="267"/>
                    </a:moveTo>
                    <a:lnTo>
                      <a:pt x="0" y="262"/>
                    </a:lnTo>
                    <a:lnTo>
                      <a:pt x="118" y="0"/>
                    </a:lnTo>
                    <a:lnTo>
                      <a:pt x="127" y="5"/>
                    </a:lnTo>
                    <a:lnTo>
                      <a:pt x="9" y="267"/>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72" name="Freeform 58"/>
              <p:cNvSpPr>
                <a:spLocks/>
              </p:cNvSpPr>
              <p:nvPr/>
            </p:nvSpPr>
            <p:spPr bwMode="auto">
              <a:xfrm>
                <a:off x="2852" y="1823"/>
                <a:ext cx="175" cy="38"/>
              </a:xfrm>
              <a:custGeom>
                <a:avLst/>
                <a:gdLst>
                  <a:gd name="T0" fmla="*/ 173 w 175"/>
                  <a:gd name="T1" fmla="*/ 38 h 38"/>
                  <a:gd name="T2" fmla="*/ 0 w 175"/>
                  <a:gd name="T3" fmla="*/ 12 h 38"/>
                  <a:gd name="T4" fmla="*/ 3 w 175"/>
                  <a:gd name="T5" fmla="*/ 0 h 38"/>
                  <a:gd name="T6" fmla="*/ 175 w 175"/>
                  <a:gd name="T7" fmla="*/ 26 h 38"/>
                  <a:gd name="T8" fmla="*/ 173 w 175"/>
                  <a:gd name="T9" fmla="*/ 38 h 38"/>
                </a:gdLst>
                <a:ahLst/>
                <a:cxnLst>
                  <a:cxn ang="0">
                    <a:pos x="T0" y="T1"/>
                  </a:cxn>
                  <a:cxn ang="0">
                    <a:pos x="T2" y="T3"/>
                  </a:cxn>
                  <a:cxn ang="0">
                    <a:pos x="T4" y="T5"/>
                  </a:cxn>
                  <a:cxn ang="0">
                    <a:pos x="T6" y="T7"/>
                  </a:cxn>
                  <a:cxn ang="0">
                    <a:pos x="T8" y="T9"/>
                  </a:cxn>
                </a:cxnLst>
                <a:rect l="0" t="0" r="r" b="b"/>
                <a:pathLst>
                  <a:path w="175" h="38">
                    <a:moveTo>
                      <a:pt x="173" y="38"/>
                    </a:moveTo>
                    <a:lnTo>
                      <a:pt x="0" y="12"/>
                    </a:lnTo>
                    <a:lnTo>
                      <a:pt x="3" y="0"/>
                    </a:lnTo>
                    <a:lnTo>
                      <a:pt x="175" y="26"/>
                    </a:lnTo>
                    <a:lnTo>
                      <a:pt x="173" y="38"/>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73" name="Freeform 59"/>
              <p:cNvSpPr>
                <a:spLocks/>
              </p:cNvSpPr>
              <p:nvPr/>
            </p:nvSpPr>
            <p:spPr bwMode="auto">
              <a:xfrm>
                <a:off x="3027" y="1849"/>
                <a:ext cx="154" cy="97"/>
              </a:xfrm>
              <a:custGeom>
                <a:avLst/>
                <a:gdLst>
                  <a:gd name="T0" fmla="*/ 147 w 154"/>
                  <a:gd name="T1" fmla="*/ 97 h 97"/>
                  <a:gd name="T2" fmla="*/ 0 w 154"/>
                  <a:gd name="T3" fmla="*/ 9 h 97"/>
                  <a:gd name="T4" fmla="*/ 7 w 154"/>
                  <a:gd name="T5" fmla="*/ 0 h 97"/>
                  <a:gd name="T6" fmla="*/ 154 w 154"/>
                  <a:gd name="T7" fmla="*/ 87 h 97"/>
                  <a:gd name="T8" fmla="*/ 147 w 154"/>
                  <a:gd name="T9" fmla="*/ 97 h 97"/>
                </a:gdLst>
                <a:ahLst/>
                <a:cxnLst>
                  <a:cxn ang="0">
                    <a:pos x="T0" y="T1"/>
                  </a:cxn>
                  <a:cxn ang="0">
                    <a:pos x="T2" y="T3"/>
                  </a:cxn>
                  <a:cxn ang="0">
                    <a:pos x="T4" y="T5"/>
                  </a:cxn>
                  <a:cxn ang="0">
                    <a:pos x="T6" y="T7"/>
                  </a:cxn>
                  <a:cxn ang="0">
                    <a:pos x="T8" y="T9"/>
                  </a:cxn>
                </a:cxnLst>
                <a:rect l="0" t="0" r="r" b="b"/>
                <a:pathLst>
                  <a:path w="154" h="97">
                    <a:moveTo>
                      <a:pt x="147" y="97"/>
                    </a:moveTo>
                    <a:lnTo>
                      <a:pt x="0" y="9"/>
                    </a:lnTo>
                    <a:lnTo>
                      <a:pt x="7" y="0"/>
                    </a:lnTo>
                    <a:lnTo>
                      <a:pt x="154" y="87"/>
                    </a:lnTo>
                    <a:lnTo>
                      <a:pt x="147" y="97"/>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74" name="Freeform 60"/>
              <p:cNvSpPr>
                <a:spLocks/>
              </p:cNvSpPr>
              <p:nvPr/>
            </p:nvSpPr>
            <p:spPr bwMode="auto">
              <a:xfrm>
                <a:off x="3029" y="1731"/>
                <a:ext cx="251" cy="125"/>
              </a:xfrm>
              <a:custGeom>
                <a:avLst/>
                <a:gdLst>
                  <a:gd name="T0" fmla="*/ 5 w 251"/>
                  <a:gd name="T1" fmla="*/ 125 h 125"/>
                  <a:gd name="T2" fmla="*/ 0 w 251"/>
                  <a:gd name="T3" fmla="*/ 115 h 125"/>
                  <a:gd name="T4" fmla="*/ 246 w 251"/>
                  <a:gd name="T5" fmla="*/ 0 h 125"/>
                  <a:gd name="T6" fmla="*/ 251 w 251"/>
                  <a:gd name="T7" fmla="*/ 11 h 125"/>
                  <a:gd name="T8" fmla="*/ 5 w 251"/>
                  <a:gd name="T9" fmla="*/ 125 h 125"/>
                </a:gdLst>
                <a:ahLst/>
                <a:cxnLst>
                  <a:cxn ang="0">
                    <a:pos x="T0" y="T1"/>
                  </a:cxn>
                  <a:cxn ang="0">
                    <a:pos x="T2" y="T3"/>
                  </a:cxn>
                  <a:cxn ang="0">
                    <a:pos x="T4" y="T5"/>
                  </a:cxn>
                  <a:cxn ang="0">
                    <a:pos x="T6" y="T7"/>
                  </a:cxn>
                  <a:cxn ang="0">
                    <a:pos x="T8" y="T9"/>
                  </a:cxn>
                </a:cxnLst>
                <a:rect l="0" t="0" r="r" b="b"/>
                <a:pathLst>
                  <a:path w="251" h="125">
                    <a:moveTo>
                      <a:pt x="5" y="125"/>
                    </a:moveTo>
                    <a:lnTo>
                      <a:pt x="0" y="115"/>
                    </a:lnTo>
                    <a:lnTo>
                      <a:pt x="246" y="0"/>
                    </a:lnTo>
                    <a:lnTo>
                      <a:pt x="251" y="11"/>
                    </a:lnTo>
                    <a:lnTo>
                      <a:pt x="5" y="12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75" name="Freeform 61"/>
              <p:cNvSpPr>
                <a:spLocks/>
              </p:cNvSpPr>
              <p:nvPr/>
            </p:nvSpPr>
            <p:spPr bwMode="auto">
              <a:xfrm>
                <a:off x="2989" y="1636"/>
                <a:ext cx="45" cy="215"/>
              </a:xfrm>
              <a:custGeom>
                <a:avLst/>
                <a:gdLst>
                  <a:gd name="T0" fmla="*/ 36 w 45"/>
                  <a:gd name="T1" fmla="*/ 215 h 215"/>
                  <a:gd name="T2" fmla="*/ 0 w 45"/>
                  <a:gd name="T3" fmla="*/ 2 h 215"/>
                  <a:gd name="T4" fmla="*/ 12 w 45"/>
                  <a:gd name="T5" fmla="*/ 0 h 215"/>
                  <a:gd name="T6" fmla="*/ 45 w 45"/>
                  <a:gd name="T7" fmla="*/ 213 h 215"/>
                  <a:gd name="T8" fmla="*/ 36 w 45"/>
                  <a:gd name="T9" fmla="*/ 215 h 215"/>
                </a:gdLst>
                <a:ahLst/>
                <a:cxnLst>
                  <a:cxn ang="0">
                    <a:pos x="T0" y="T1"/>
                  </a:cxn>
                  <a:cxn ang="0">
                    <a:pos x="T2" y="T3"/>
                  </a:cxn>
                  <a:cxn ang="0">
                    <a:pos x="T4" y="T5"/>
                  </a:cxn>
                  <a:cxn ang="0">
                    <a:pos x="T6" y="T7"/>
                  </a:cxn>
                  <a:cxn ang="0">
                    <a:pos x="T8" y="T9"/>
                  </a:cxn>
                </a:cxnLst>
                <a:rect l="0" t="0" r="r" b="b"/>
                <a:pathLst>
                  <a:path w="45" h="215">
                    <a:moveTo>
                      <a:pt x="36" y="215"/>
                    </a:moveTo>
                    <a:lnTo>
                      <a:pt x="0" y="2"/>
                    </a:lnTo>
                    <a:lnTo>
                      <a:pt x="12" y="0"/>
                    </a:lnTo>
                    <a:lnTo>
                      <a:pt x="45" y="213"/>
                    </a:lnTo>
                    <a:lnTo>
                      <a:pt x="36" y="21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76" name="Freeform 62"/>
              <p:cNvSpPr>
                <a:spLocks/>
              </p:cNvSpPr>
              <p:nvPr/>
            </p:nvSpPr>
            <p:spPr bwMode="auto">
              <a:xfrm>
                <a:off x="2845" y="1641"/>
                <a:ext cx="14" cy="186"/>
              </a:xfrm>
              <a:custGeom>
                <a:avLst/>
                <a:gdLst>
                  <a:gd name="T0" fmla="*/ 2 w 14"/>
                  <a:gd name="T1" fmla="*/ 186 h 186"/>
                  <a:gd name="T2" fmla="*/ 0 w 14"/>
                  <a:gd name="T3" fmla="*/ 0 h 186"/>
                  <a:gd name="T4" fmla="*/ 12 w 14"/>
                  <a:gd name="T5" fmla="*/ 0 h 186"/>
                  <a:gd name="T6" fmla="*/ 14 w 14"/>
                  <a:gd name="T7" fmla="*/ 186 h 186"/>
                  <a:gd name="T8" fmla="*/ 2 w 14"/>
                  <a:gd name="T9" fmla="*/ 186 h 186"/>
                </a:gdLst>
                <a:ahLst/>
                <a:cxnLst>
                  <a:cxn ang="0">
                    <a:pos x="T0" y="T1"/>
                  </a:cxn>
                  <a:cxn ang="0">
                    <a:pos x="T2" y="T3"/>
                  </a:cxn>
                  <a:cxn ang="0">
                    <a:pos x="T4" y="T5"/>
                  </a:cxn>
                  <a:cxn ang="0">
                    <a:pos x="T6" y="T7"/>
                  </a:cxn>
                  <a:cxn ang="0">
                    <a:pos x="T8" y="T9"/>
                  </a:cxn>
                </a:cxnLst>
                <a:rect l="0" t="0" r="r" b="b"/>
                <a:pathLst>
                  <a:path w="14" h="186">
                    <a:moveTo>
                      <a:pt x="2" y="186"/>
                    </a:moveTo>
                    <a:lnTo>
                      <a:pt x="0" y="0"/>
                    </a:lnTo>
                    <a:lnTo>
                      <a:pt x="12" y="0"/>
                    </a:lnTo>
                    <a:lnTo>
                      <a:pt x="14" y="186"/>
                    </a:lnTo>
                    <a:lnTo>
                      <a:pt x="2" y="18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77" name="Freeform 63"/>
              <p:cNvSpPr>
                <a:spLocks/>
              </p:cNvSpPr>
              <p:nvPr/>
            </p:nvSpPr>
            <p:spPr bwMode="auto">
              <a:xfrm>
                <a:off x="2833" y="1350"/>
                <a:ext cx="24" cy="293"/>
              </a:xfrm>
              <a:custGeom>
                <a:avLst/>
                <a:gdLst>
                  <a:gd name="T0" fmla="*/ 12 w 24"/>
                  <a:gd name="T1" fmla="*/ 293 h 293"/>
                  <a:gd name="T2" fmla="*/ 0 w 24"/>
                  <a:gd name="T3" fmla="*/ 3 h 293"/>
                  <a:gd name="T4" fmla="*/ 12 w 24"/>
                  <a:gd name="T5" fmla="*/ 0 h 293"/>
                  <a:gd name="T6" fmla="*/ 24 w 24"/>
                  <a:gd name="T7" fmla="*/ 293 h 293"/>
                  <a:gd name="T8" fmla="*/ 12 w 24"/>
                  <a:gd name="T9" fmla="*/ 293 h 293"/>
                </a:gdLst>
                <a:ahLst/>
                <a:cxnLst>
                  <a:cxn ang="0">
                    <a:pos x="T0" y="T1"/>
                  </a:cxn>
                  <a:cxn ang="0">
                    <a:pos x="T2" y="T3"/>
                  </a:cxn>
                  <a:cxn ang="0">
                    <a:pos x="T4" y="T5"/>
                  </a:cxn>
                  <a:cxn ang="0">
                    <a:pos x="T6" y="T7"/>
                  </a:cxn>
                  <a:cxn ang="0">
                    <a:pos x="T8" y="T9"/>
                  </a:cxn>
                </a:cxnLst>
                <a:rect l="0" t="0" r="r" b="b"/>
                <a:pathLst>
                  <a:path w="24" h="293">
                    <a:moveTo>
                      <a:pt x="12" y="293"/>
                    </a:moveTo>
                    <a:lnTo>
                      <a:pt x="0" y="3"/>
                    </a:lnTo>
                    <a:lnTo>
                      <a:pt x="12" y="0"/>
                    </a:lnTo>
                    <a:lnTo>
                      <a:pt x="24" y="293"/>
                    </a:lnTo>
                    <a:lnTo>
                      <a:pt x="12" y="293"/>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78" name="Freeform 64"/>
              <p:cNvSpPr>
                <a:spLocks/>
              </p:cNvSpPr>
              <p:nvPr/>
            </p:nvSpPr>
            <p:spPr bwMode="auto">
              <a:xfrm>
                <a:off x="2855" y="1631"/>
                <a:ext cx="141" cy="22"/>
              </a:xfrm>
              <a:custGeom>
                <a:avLst/>
                <a:gdLst>
                  <a:gd name="T0" fmla="*/ 0 w 141"/>
                  <a:gd name="T1" fmla="*/ 22 h 22"/>
                  <a:gd name="T2" fmla="*/ 0 w 141"/>
                  <a:gd name="T3" fmla="*/ 10 h 22"/>
                  <a:gd name="T4" fmla="*/ 141 w 141"/>
                  <a:gd name="T5" fmla="*/ 0 h 22"/>
                  <a:gd name="T6" fmla="*/ 141 w 141"/>
                  <a:gd name="T7" fmla="*/ 12 h 22"/>
                  <a:gd name="T8" fmla="*/ 0 w 141"/>
                  <a:gd name="T9" fmla="*/ 22 h 22"/>
                </a:gdLst>
                <a:ahLst/>
                <a:cxnLst>
                  <a:cxn ang="0">
                    <a:pos x="T0" y="T1"/>
                  </a:cxn>
                  <a:cxn ang="0">
                    <a:pos x="T2" y="T3"/>
                  </a:cxn>
                  <a:cxn ang="0">
                    <a:pos x="T4" y="T5"/>
                  </a:cxn>
                  <a:cxn ang="0">
                    <a:pos x="T6" y="T7"/>
                  </a:cxn>
                  <a:cxn ang="0">
                    <a:pos x="T8" y="T9"/>
                  </a:cxn>
                </a:cxnLst>
                <a:rect l="0" t="0" r="r" b="b"/>
                <a:pathLst>
                  <a:path w="141" h="22">
                    <a:moveTo>
                      <a:pt x="0" y="22"/>
                    </a:moveTo>
                    <a:lnTo>
                      <a:pt x="0" y="10"/>
                    </a:lnTo>
                    <a:lnTo>
                      <a:pt x="141" y="0"/>
                    </a:lnTo>
                    <a:lnTo>
                      <a:pt x="141" y="12"/>
                    </a:lnTo>
                    <a:lnTo>
                      <a:pt x="0" y="22"/>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79" name="Freeform 65"/>
              <p:cNvSpPr>
                <a:spLocks/>
              </p:cNvSpPr>
              <p:nvPr/>
            </p:nvSpPr>
            <p:spPr bwMode="auto">
              <a:xfrm>
                <a:off x="2649" y="1643"/>
                <a:ext cx="206" cy="140"/>
              </a:xfrm>
              <a:custGeom>
                <a:avLst/>
                <a:gdLst>
                  <a:gd name="T0" fmla="*/ 7 w 206"/>
                  <a:gd name="T1" fmla="*/ 140 h 140"/>
                  <a:gd name="T2" fmla="*/ 0 w 206"/>
                  <a:gd name="T3" fmla="*/ 130 h 140"/>
                  <a:gd name="T4" fmla="*/ 198 w 206"/>
                  <a:gd name="T5" fmla="*/ 0 h 140"/>
                  <a:gd name="T6" fmla="*/ 206 w 206"/>
                  <a:gd name="T7" fmla="*/ 10 h 140"/>
                  <a:gd name="T8" fmla="*/ 7 w 206"/>
                  <a:gd name="T9" fmla="*/ 140 h 140"/>
                </a:gdLst>
                <a:ahLst/>
                <a:cxnLst>
                  <a:cxn ang="0">
                    <a:pos x="T0" y="T1"/>
                  </a:cxn>
                  <a:cxn ang="0">
                    <a:pos x="T2" y="T3"/>
                  </a:cxn>
                  <a:cxn ang="0">
                    <a:pos x="T4" y="T5"/>
                  </a:cxn>
                  <a:cxn ang="0">
                    <a:pos x="T6" y="T7"/>
                  </a:cxn>
                  <a:cxn ang="0">
                    <a:pos x="T8" y="T9"/>
                  </a:cxn>
                </a:cxnLst>
                <a:rect l="0" t="0" r="r" b="b"/>
                <a:pathLst>
                  <a:path w="206" h="140">
                    <a:moveTo>
                      <a:pt x="7" y="140"/>
                    </a:moveTo>
                    <a:lnTo>
                      <a:pt x="0" y="130"/>
                    </a:lnTo>
                    <a:lnTo>
                      <a:pt x="198" y="0"/>
                    </a:lnTo>
                    <a:lnTo>
                      <a:pt x="206" y="10"/>
                    </a:lnTo>
                    <a:lnTo>
                      <a:pt x="7" y="14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80" name="Freeform 66"/>
              <p:cNvSpPr>
                <a:spLocks/>
              </p:cNvSpPr>
              <p:nvPr/>
            </p:nvSpPr>
            <p:spPr bwMode="auto">
              <a:xfrm>
                <a:off x="2524" y="1776"/>
                <a:ext cx="134" cy="231"/>
              </a:xfrm>
              <a:custGeom>
                <a:avLst/>
                <a:gdLst>
                  <a:gd name="T0" fmla="*/ 9 w 134"/>
                  <a:gd name="T1" fmla="*/ 231 h 231"/>
                  <a:gd name="T2" fmla="*/ 0 w 134"/>
                  <a:gd name="T3" fmla="*/ 224 h 231"/>
                  <a:gd name="T4" fmla="*/ 125 w 134"/>
                  <a:gd name="T5" fmla="*/ 0 h 231"/>
                  <a:gd name="T6" fmla="*/ 134 w 134"/>
                  <a:gd name="T7" fmla="*/ 4 h 231"/>
                  <a:gd name="T8" fmla="*/ 9 w 134"/>
                  <a:gd name="T9" fmla="*/ 231 h 231"/>
                </a:gdLst>
                <a:ahLst/>
                <a:cxnLst>
                  <a:cxn ang="0">
                    <a:pos x="T0" y="T1"/>
                  </a:cxn>
                  <a:cxn ang="0">
                    <a:pos x="T2" y="T3"/>
                  </a:cxn>
                  <a:cxn ang="0">
                    <a:pos x="T4" y="T5"/>
                  </a:cxn>
                  <a:cxn ang="0">
                    <a:pos x="T6" y="T7"/>
                  </a:cxn>
                  <a:cxn ang="0">
                    <a:pos x="T8" y="T9"/>
                  </a:cxn>
                </a:cxnLst>
                <a:rect l="0" t="0" r="r" b="b"/>
                <a:pathLst>
                  <a:path w="134" h="231">
                    <a:moveTo>
                      <a:pt x="9" y="231"/>
                    </a:moveTo>
                    <a:lnTo>
                      <a:pt x="0" y="224"/>
                    </a:lnTo>
                    <a:lnTo>
                      <a:pt x="125" y="0"/>
                    </a:lnTo>
                    <a:lnTo>
                      <a:pt x="134" y="4"/>
                    </a:lnTo>
                    <a:lnTo>
                      <a:pt x="9" y="23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81" name="Freeform 67"/>
              <p:cNvSpPr>
                <a:spLocks/>
              </p:cNvSpPr>
              <p:nvPr/>
            </p:nvSpPr>
            <p:spPr bwMode="auto">
              <a:xfrm>
                <a:off x="2526" y="1825"/>
                <a:ext cx="329" cy="177"/>
              </a:xfrm>
              <a:custGeom>
                <a:avLst/>
                <a:gdLst>
                  <a:gd name="T0" fmla="*/ 5 w 329"/>
                  <a:gd name="T1" fmla="*/ 177 h 177"/>
                  <a:gd name="T2" fmla="*/ 0 w 329"/>
                  <a:gd name="T3" fmla="*/ 168 h 177"/>
                  <a:gd name="T4" fmla="*/ 324 w 329"/>
                  <a:gd name="T5" fmla="*/ 0 h 177"/>
                  <a:gd name="T6" fmla="*/ 329 w 329"/>
                  <a:gd name="T7" fmla="*/ 10 h 177"/>
                  <a:gd name="T8" fmla="*/ 5 w 329"/>
                  <a:gd name="T9" fmla="*/ 177 h 177"/>
                </a:gdLst>
                <a:ahLst/>
                <a:cxnLst>
                  <a:cxn ang="0">
                    <a:pos x="T0" y="T1"/>
                  </a:cxn>
                  <a:cxn ang="0">
                    <a:pos x="T2" y="T3"/>
                  </a:cxn>
                  <a:cxn ang="0">
                    <a:pos x="T4" y="T5"/>
                  </a:cxn>
                  <a:cxn ang="0">
                    <a:pos x="T6" y="T7"/>
                  </a:cxn>
                  <a:cxn ang="0">
                    <a:pos x="T8" y="T9"/>
                  </a:cxn>
                </a:cxnLst>
                <a:rect l="0" t="0" r="r" b="b"/>
                <a:pathLst>
                  <a:path w="329" h="177">
                    <a:moveTo>
                      <a:pt x="5" y="177"/>
                    </a:moveTo>
                    <a:lnTo>
                      <a:pt x="0" y="168"/>
                    </a:lnTo>
                    <a:lnTo>
                      <a:pt x="324" y="0"/>
                    </a:lnTo>
                    <a:lnTo>
                      <a:pt x="329" y="10"/>
                    </a:lnTo>
                    <a:lnTo>
                      <a:pt x="5" y="177"/>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82" name="Freeform 68"/>
              <p:cNvSpPr>
                <a:spLocks/>
              </p:cNvSpPr>
              <p:nvPr/>
            </p:nvSpPr>
            <p:spPr bwMode="auto">
              <a:xfrm>
                <a:off x="2649" y="1773"/>
                <a:ext cx="83" cy="255"/>
              </a:xfrm>
              <a:custGeom>
                <a:avLst/>
                <a:gdLst>
                  <a:gd name="T0" fmla="*/ 73 w 83"/>
                  <a:gd name="T1" fmla="*/ 255 h 255"/>
                  <a:gd name="T2" fmla="*/ 0 w 83"/>
                  <a:gd name="T3" fmla="*/ 5 h 255"/>
                  <a:gd name="T4" fmla="*/ 12 w 83"/>
                  <a:gd name="T5" fmla="*/ 0 h 255"/>
                  <a:gd name="T6" fmla="*/ 83 w 83"/>
                  <a:gd name="T7" fmla="*/ 251 h 255"/>
                  <a:gd name="T8" fmla="*/ 73 w 83"/>
                  <a:gd name="T9" fmla="*/ 255 h 255"/>
                </a:gdLst>
                <a:ahLst/>
                <a:cxnLst>
                  <a:cxn ang="0">
                    <a:pos x="T0" y="T1"/>
                  </a:cxn>
                  <a:cxn ang="0">
                    <a:pos x="T2" y="T3"/>
                  </a:cxn>
                  <a:cxn ang="0">
                    <a:pos x="T4" y="T5"/>
                  </a:cxn>
                  <a:cxn ang="0">
                    <a:pos x="T6" y="T7"/>
                  </a:cxn>
                  <a:cxn ang="0">
                    <a:pos x="T8" y="T9"/>
                  </a:cxn>
                </a:cxnLst>
                <a:rect l="0" t="0" r="r" b="b"/>
                <a:pathLst>
                  <a:path w="83" h="255">
                    <a:moveTo>
                      <a:pt x="73" y="255"/>
                    </a:moveTo>
                    <a:lnTo>
                      <a:pt x="0" y="5"/>
                    </a:lnTo>
                    <a:lnTo>
                      <a:pt x="12" y="0"/>
                    </a:lnTo>
                    <a:lnTo>
                      <a:pt x="83" y="251"/>
                    </a:lnTo>
                    <a:lnTo>
                      <a:pt x="73" y="25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83" name="Freeform 69"/>
              <p:cNvSpPr>
                <a:spLocks/>
              </p:cNvSpPr>
              <p:nvPr/>
            </p:nvSpPr>
            <p:spPr bwMode="auto">
              <a:xfrm>
                <a:off x="2358" y="1650"/>
                <a:ext cx="175" cy="350"/>
              </a:xfrm>
              <a:custGeom>
                <a:avLst/>
                <a:gdLst>
                  <a:gd name="T0" fmla="*/ 163 w 175"/>
                  <a:gd name="T1" fmla="*/ 350 h 350"/>
                  <a:gd name="T2" fmla="*/ 0 w 175"/>
                  <a:gd name="T3" fmla="*/ 5 h 350"/>
                  <a:gd name="T4" fmla="*/ 10 w 175"/>
                  <a:gd name="T5" fmla="*/ 0 h 350"/>
                  <a:gd name="T6" fmla="*/ 175 w 175"/>
                  <a:gd name="T7" fmla="*/ 345 h 350"/>
                  <a:gd name="T8" fmla="*/ 163 w 175"/>
                  <a:gd name="T9" fmla="*/ 350 h 350"/>
                </a:gdLst>
                <a:ahLst/>
                <a:cxnLst>
                  <a:cxn ang="0">
                    <a:pos x="T0" y="T1"/>
                  </a:cxn>
                  <a:cxn ang="0">
                    <a:pos x="T2" y="T3"/>
                  </a:cxn>
                  <a:cxn ang="0">
                    <a:pos x="T4" y="T5"/>
                  </a:cxn>
                  <a:cxn ang="0">
                    <a:pos x="T6" y="T7"/>
                  </a:cxn>
                  <a:cxn ang="0">
                    <a:pos x="T8" y="T9"/>
                  </a:cxn>
                </a:cxnLst>
                <a:rect l="0" t="0" r="r" b="b"/>
                <a:pathLst>
                  <a:path w="175" h="350">
                    <a:moveTo>
                      <a:pt x="163" y="350"/>
                    </a:moveTo>
                    <a:lnTo>
                      <a:pt x="0" y="5"/>
                    </a:lnTo>
                    <a:lnTo>
                      <a:pt x="10" y="0"/>
                    </a:lnTo>
                    <a:lnTo>
                      <a:pt x="175" y="345"/>
                    </a:lnTo>
                    <a:lnTo>
                      <a:pt x="163" y="35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84" name="Freeform 70"/>
              <p:cNvSpPr>
                <a:spLocks/>
              </p:cNvSpPr>
              <p:nvPr/>
            </p:nvSpPr>
            <p:spPr bwMode="auto">
              <a:xfrm>
                <a:off x="2283" y="1289"/>
                <a:ext cx="85" cy="366"/>
              </a:xfrm>
              <a:custGeom>
                <a:avLst/>
                <a:gdLst>
                  <a:gd name="T0" fmla="*/ 73 w 85"/>
                  <a:gd name="T1" fmla="*/ 366 h 366"/>
                  <a:gd name="T2" fmla="*/ 0 w 85"/>
                  <a:gd name="T3" fmla="*/ 2 h 366"/>
                  <a:gd name="T4" fmla="*/ 11 w 85"/>
                  <a:gd name="T5" fmla="*/ 0 h 366"/>
                  <a:gd name="T6" fmla="*/ 85 w 85"/>
                  <a:gd name="T7" fmla="*/ 366 h 366"/>
                  <a:gd name="T8" fmla="*/ 73 w 85"/>
                  <a:gd name="T9" fmla="*/ 366 h 366"/>
                </a:gdLst>
                <a:ahLst/>
                <a:cxnLst>
                  <a:cxn ang="0">
                    <a:pos x="T0" y="T1"/>
                  </a:cxn>
                  <a:cxn ang="0">
                    <a:pos x="T2" y="T3"/>
                  </a:cxn>
                  <a:cxn ang="0">
                    <a:pos x="T4" y="T5"/>
                  </a:cxn>
                  <a:cxn ang="0">
                    <a:pos x="T6" y="T7"/>
                  </a:cxn>
                  <a:cxn ang="0">
                    <a:pos x="T8" y="T9"/>
                  </a:cxn>
                </a:cxnLst>
                <a:rect l="0" t="0" r="r" b="b"/>
                <a:pathLst>
                  <a:path w="85" h="366">
                    <a:moveTo>
                      <a:pt x="73" y="366"/>
                    </a:moveTo>
                    <a:lnTo>
                      <a:pt x="0" y="2"/>
                    </a:lnTo>
                    <a:lnTo>
                      <a:pt x="11" y="0"/>
                    </a:lnTo>
                    <a:lnTo>
                      <a:pt x="85" y="366"/>
                    </a:lnTo>
                    <a:lnTo>
                      <a:pt x="73" y="36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85" name="Freeform 71"/>
              <p:cNvSpPr>
                <a:spLocks/>
              </p:cNvSpPr>
              <p:nvPr/>
            </p:nvSpPr>
            <p:spPr bwMode="auto">
              <a:xfrm>
                <a:off x="2285" y="1289"/>
                <a:ext cx="168" cy="139"/>
              </a:xfrm>
              <a:custGeom>
                <a:avLst/>
                <a:gdLst>
                  <a:gd name="T0" fmla="*/ 161 w 168"/>
                  <a:gd name="T1" fmla="*/ 139 h 139"/>
                  <a:gd name="T2" fmla="*/ 0 w 168"/>
                  <a:gd name="T3" fmla="*/ 7 h 139"/>
                  <a:gd name="T4" fmla="*/ 7 w 168"/>
                  <a:gd name="T5" fmla="*/ 0 h 139"/>
                  <a:gd name="T6" fmla="*/ 168 w 168"/>
                  <a:gd name="T7" fmla="*/ 130 h 139"/>
                  <a:gd name="T8" fmla="*/ 161 w 168"/>
                  <a:gd name="T9" fmla="*/ 139 h 139"/>
                </a:gdLst>
                <a:ahLst/>
                <a:cxnLst>
                  <a:cxn ang="0">
                    <a:pos x="T0" y="T1"/>
                  </a:cxn>
                  <a:cxn ang="0">
                    <a:pos x="T2" y="T3"/>
                  </a:cxn>
                  <a:cxn ang="0">
                    <a:pos x="T4" y="T5"/>
                  </a:cxn>
                  <a:cxn ang="0">
                    <a:pos x="T6" y="T7"/>
                  </a:cxn>
                  <a:cxn ang="0">
                    <a:pos x="T8" y="T9"/>
                  </a:cxn>
                </a:cxnLst>
                <a:rect l="0" t="0" r="r" b="b"/>
                <a:pathLst>
                  <a:path w="168" h="139">
                    <a:moveTo>
                      <a:pt x="161" y="139"/>
                    </a:moveTo>
                    <a:lnTo>
                      <a:pt x="0" y="7"/>
                    </a:lnTo>
                    <a:lnTo>
                      <a:pt x="7" y="0"/>
                    </a:lnTo>
                    <a:lnTo>
                      <a:pt x="168" y="130"/>
                    </a:lnTo>
                    <a:lnTo>
                      <a:pt x="161" y="13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86" name="Freeform 72"/>
              <p:cNvSpPr>
                <a:spLocks/>
              </p:cNvSpPr>
              <p:nvPr/>
            </p:nvSpPr>
            <p:spPr bwMode="auto">
              <a:xfrm>
                <a:off x="2356" y="1423"/>
                <a:ext cx="99" cy="227"/>
              </a:xfrm>
              <a:custGeom>
                <a:avLst/>
                <a:gdLst>
                  <a:gd name="T0" fmla="*/ 9 w 99"/>
                  <a:gd name="T1" fmla="*/ 227 h 227"/>
                  <a:gd name="T2" fmla="*/ 0 w 99"/>
                  <a:gd name="T3" fmla="*/ 223 h 227"/>
                  <a:gd name="T4" fmla="*/ 90 w 99"/>
                  <a:gd name="T5" fmla="*/ 0 h 227"/>
                  <a:gd name="T6" fmla="*/ 99 w 99"/>
                  <a:gd name="T7" fmla="*/ 5 h 227"/>
                  <a:gd name="T8" fmla="*/ 9 w 99"/>
                  <a:gd name="T9" fmla="*/ 227 h 227"/>
                </a:gdLst>
                <a:ahLst/>
                <a:cxnLst>
                  <a:cxn ang="0">
                    <a:pos x="T0" y="T1"/>
                  </a:cxn>
                  <a:cxn ang="0">
                    <a:pos x="T2" y="T3"/>
                  </a:cxn>
                  <a:cxn ang="0">
                    <a:pos x="T4" y="T5"/>
                  </a:cxn>
                  <a:cxn ang="0">
                    <a:pos x="T6" y="T7"/>
                  </a:cxn>
                  <a:cxn ang="0">
                    <a:pos x="T8" y="T9"/>
                  </a:cxn>
                </a:cxnLst>
                <a:rect l="0" t="0" r="r" b="b"/>
                <a:pathLst>
                  <a:path w="99" h="227">
                    <a:moveTo>
                      <a:pt x="9" y="227"/>
                    </a:moveTo>
                    <a:lnTo>
                      <a:pt x="0" y="223"/>
                    </a:lnTo>
                    <a:lnTo>
                      <a:pt x="90" y="0"/>
                    </a:lnTo>
                    <a:lnTo>
                      <a:pt x="99" y="5"/>
                    </a:lnTo>
                    <a:lnTo>
                      <a:pt x="9" y="227"/>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87" name="Freeform 73"/>
              <p:cNvSpPr>
                <a:spLocks/>
              </p:cNvSpPr>
              <p:nvPr/>
            </p:nvSpPr>
            <p:spPr bwMode="auto">
              <a:xfrm>
                <a:off x="2446" y="1419"/>
                <a:ext cx="179" cy="106"/>
              </a:xfrm>
              <a:custGeom>
                <a:avLst/>
                <a:gdLst>
                  <a:gd name="T0" fmla="*/ 175 w 179"/>
                  <a:gd name="T1" fmla="*/ 106 h 106"/>
                  <a:gd name="T2" fmla="*/ 0 w 179"/>
                  <a:gd name="T3" fmla="*/ 9 h 106"/>
                  <a:gd name="T4" fmla="*/ 4 w 179"/>
                  <a:gd name="T5" fmla="*/ 0 h 106"/>
                  <a:gd name="T6" fmla="*/ 179 w 179"/>
                  <a:gd name="T7" fmla="*/ 97 h 106"/>
                  <a:gd name="T8" fmla="*/ 175 w 179"/>
                  <a:gd name="T9" fmla="*/ 106 h 106"/>
                </a:gdLst>
                <a:ahLst/>
                <a:cxnLst>
                  <a:cxn ang="0">
                    <a:pos x="T0" y="T1"/>
                  </a:cxn>
                  <a:cxn ang="0">
                    <a:pos x="T2" y="T3"/>
                  </a:cxn>
                  <a:cxn ang="0">
                    <a:pos x="T4" y="T5"/>
                  </a:cxn>
                  <a:cxn ang="0">
                    <a:pos x="T6" y="T7"/>
                  </a:cxn>
                  <a:cxn ang="0">
                    <a:pos x="T8" y="T9"/>
                  </a:cxn>
                </a:cxnLst>
                <a:rect l="0" t="0" r="r" b="b"/>
                <a:pathLst>
                  <a:path w="179" h="106">
                    <a:moveTo>
                      <a:pt x="175" y="106"/>
                    </a:moveTo>
                    <a:lnTo>
                      <a:pt x="0" y="9"/>
                    </a:lnTo>
                    <a:lnTo>
                      <a:pt x="4" y="0"/>
                    </a:lnTo>
                    <a:lnTo>
                      <a:pt x="179" y="97"/>
                    </a:lnTo>
                    <a:lnTo>
                      <a:pt x="175" y="10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88" name="Freeform 74"/>
              <p:cNvSpPr>
                <a:spLocks/>
              </p:cNvSpPr>
              <p:nvPr/>
            </p:nvSpPr>
            <p:spPr bwMode="auto">
              <a:xfrm>
                <a:off x="2613" y="1518"/>
                <a:ext cx="43" cy="262"/>
              </a:xfrm>
              <a:custGeom>
                <a:avLst/>
                <a:gdLst>
                  <a:gd name="T0" fmla="*/ 34 w 43"/>
                  <a:gd name="T1" fmla="*/ 262 h 262"/>
                  <a:gd name="T2" fmla="*/ 0 w 43"/>
                  <a:gd name="T3" fmla="*/ 2 h 262"/>
                  <a:gd name="T4" fmla="*/ 12 w 43"/>
                  <a:gd name="T5" fmla="*/ 0 h 262"/>
                  <a:gd name="T6" fmla="*/ 43 w 43"/>
                  <a:gd name="T7" fmla="*/ 260 h 262"/>
                  <a:gd name="T8" fmla="*/ 34 w 43"/>
                  <a:gd name="T9" fmla="*/ 262 h 262"/>
                </a:gdLst>
                <a:ahLst/>
                <a:cxnLst>
                  <a:cxn ang="0">
                    <a:pos x="T0" y="T1"/>
                  </a:cxn>
                  <a:cxn ang="0">
                    <a:pos x="T2" y="T3"/>
                  </a:cxn>
                  <a:cxn ang="0">
                    <a:pos x="T4" y="T5"/>
                  </a:cxn>
                  <a:cxn ang="0">
                    <a:pos x="T6" y="T7"/>
                  </a:cxn>
                  <a:cxn ang="0">
                    <a:pos x="T8" y="T9"/>
                  </a:cxn>
                </a:cxnLst>
                <a:rect l="0" t="0" r="r" b="b"/>
                <a:pathLst>
                  <a:path w="43" h="262">
                    <a:moveTo>
                      <a:pt x="34" y="262"/>
                    </a:moveTo>
                    <a:lnTo>
                      <a:pt x="0" y="2"/>
                    </a:lnTo>
                    <a:lnTo>
                      <a:pt x="12" y="0"/>
                    </a:lnTo>
                    <a:lnTo>
                      <a:pt x="43" y="260"/>
                    </a:lnTo>
                    <a:lnTo>
                      <a:pt x="34" y="262"/>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89" name="Freeform 75"/>
              <p:cNvSpPr>
                <a:spLocks/>
              </p:cNvSpPr>
              <p:nvPr/>
            </p:nvSpPr>
            <p:spPr bwMode="auto">
              <a:xfrm>
                <a:off x="2621" y="1516"/>
                <a:ext cx="231" cy="134"/>
              </a:xfrm>
              <a:custGeom>
                <a:avLst/>
                <a:gdLst>
                  <a:gd name="T0" fmla="*/ 226 w 231"/>
                  <a:gd name="T1" fmla="*/ 134 h 134"/>
                  <a:gd name="T2" fmla="*/ 0 w 231"/>
                  <a:gd name="T3" fmla="*/ 9 h 134"/>
                  <a:gd name="T4" fmla="*/ 4 w 231"/>
                  <a:gd name="T5" fmla="*/ 0 h 134"/>
                  <a:gd name="T6" fmla="*/ 231 w 231"/>
                  <a:gd name="T7" fmla="*/ 125 h 134"/>
                  <a:gd name="T8" fmla="*/ 226 w 231"/>
                  <a:gd name="T9" fmla="*/ 134 h 134"/>
                </a:gdLst>
                <a:ahLst/>
                <a:cxnLst>
                  <a:cxn ang="0">
                    <a:pos x="T0" y="T1"/>
                  </a:cxn>
                  <a:cxn ang="0">
                    <a:pos x="T2" y="T3"/>
                  </a:cxn>
                  <a:cxn ang="0">
                    <a:pos x="T4" y="T5"/>
                  </a:cxn>
                  <a:cxn ang="0">
                    <a:pos x="T6" y="T7"/>
                  </a:cxn>
                  <a:cxn ang="0">
                    <a:pos x="T8" y="T9"/>
                  </a:cxn>
                </a:cxnLst>
                <a:rect l="0" t="0" r="r" b="b"/>
                <a:pathLst>
                  <a:path w="231" h="134">
                    <a:moveTo>
                      <a:pt x="226" y="134"/>
                    </a:moveTo>
                    <a:lnTo>
                      <a:pt x="0" y="9"/>
                    </a:lnTo>
                    <a:lnTo>
                      <a:pt x="4" y="0"/>
                    </a:lnTo>
                    <a:lnTo>
                      <a:pt x="231" y="125"/>
                    </a:lnTo>
                    <a:lnTo>
                      <a:pt x="226" y="134"/>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90" name="Freeform 76"/>
              <p:cNvSpPr>
                <a:spLocks/>
              </p:cNvSpPr>
              <p:nvPr/>
            </p:nvSpPr>
            <p:spPr bwMode="auto">
              <a:xfrm>
                <a:off x="2595" y="1383"/>
                <a:ext cx="33" cy="140"/>
              </a:xfrm>
              <a:custGeom>
                <a:avLst/>
                <a:gdLst>
                  <a:gd name="T0" fmla="*/ 21 w 33"/>
                  <a:gd name="T1" fmla="*/ 140 h 140"/>
                  <a:gd name="T2" fmla="*/ 0 w 33"/>
                  <a:gd name="T3" fmla="*/ 0 h 140"/>
                  <a:gd name="T4" fmla="*/ 9 w 33"/>
                  <a:gd name="T5" fmla="*/ 0 h 140"/>
                  <a:gd name="T6" fmla="*/ 33 w 33"/>
                  <a:gd name="T7" fmla="*/ 137 h 140"/>
                  <a:gd name="T8" fmla="*/ 21 w 33"/>
                  <a:gd name="T9" fmla="*/ 140 h 140"/>
                </a:gdLst>
                <a:ahLst/>
                <a:cxnLst>
                  <a:cxn ang="0">
                    <a:pos x="T0" y="T1"/>
                  </a:cxn>
                  <a:cxn ang="0">
                    <a:pos x="T2" y="T3"/>
                  </a:cxn>
                  <a:cxn ang="0">
                    <a:pos x="T4" y="T5"/>
                  </a:cxn>
                  <a:cxn ang="0">
                    <a:pos x="T6" y="T7"/>
                  </a:cxn>
                  <a:cxn ang="0">
                    <a:pos x="T8" y="T9"/>
                  </a:cxn>
                </a:cxnLst>
                <a:rect l="0" t="0" r="r" b="b"/>
                <a:pathLst>
                  <a:path w="33" h="140">
                    <a:moveTo>
                      <a:pt x="21" y="140"/>
                    </a:moveTo>
                    <a:lnTo>
                      <a:pt x="0" y="0"/>
                    </a:lnTo>
                    <a:lnTo>
                      <a:pt x="9" y="0"/>
                    </a:lnTo>
                    <a:lnTo>
                      <a:pt x="33" y="137"/>
                    </a:lnTo>
                    <a:lnTo>
                      <a:pt x="21" y="14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91" name="Freeform 77"/>
              <p:cNvSpPr>
                <a:spLocks/>
              </p:cNvSpPr>
              <p:nvPr/>
            </p:nvSpPr>
            <p:spPr bwMode="auto">
              <a:xfrm>
                <a:off x="2361" y="1513"/>
                <a:ext cx="262" cy="135"/>
              </a:xfrm>
              <a:custGeom>
                <a:avLst/>
                <a:gdLst>
                  <a:gd name="T0" fmla="*/ 4 w 262"/>
                  <a:gd name="T1" fmla="*/ 135 h 135"/>
                  <a:gd name="T2" fmla="*/ 0 w 262"/>
                  <a:gd name="T3" fmla="*/ 125 h 135"/>
                  <a:gd name="T4" fmla="*/ 257 w 262"/>
                  <a:gd name="T5" fmla="*/ 0 h 135"/>
                  <a:gd name="T6" fmla="*/ 262 w 262"/>
                  <a:gd name="T7" fmla="*/ 10 h 135"/>
                  <a:gd name="T8" fmla="*/ 4 w 262"/>
                  <a:gd name="T9" fmla="*/ 135 h 135"/>
                </a:gdLst>
                <a:ahLst/>
                <a:cxnLst>
                  <a:cxn ang="0">
                    <a:pos x="T0" y="T1"/>
                  </a:cxn>
                  <a:cxn ang="0">
                    <a:pos x="T2" y="T3"/>
                  </a:cxn>
                  <a:cxn ang="0">
                    <a:pos x="T4" y="T5"/>
                  </a:cxn>
                  <a:cxn ang="0">
                    <a:pos x="T6" y="T7"/>
                  </a:cxn>
                  <a:cxn ang="0">
                    <a:pos x="T8" y="T9"/>
                  </a:cxn>
                </a:cxnLst>
                <a:rect l="0" t="0" r="r" b="b"/>
                <a:pathLst>
                  <a:path w="262" h="135">
                    <a:moveTo>
                      <a:pt x="4" y="135"/>
                    </a:moveTo>
                    <a:lnTo>
                      <a:pt x="0" y="125"/>
                    </a:lnTo>
                    <a:lnTo>
                      <a:pt x="257" y="0"/>
                    </a:lnTo>
                    <a:lnTo>
                      <a:pt x="262" y="10"/>
                    </a:lnTo>
                    <a:lnTo>
                      <a:pt x="4" y="13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92" name="Freeform 78"/>
              <p:cNvSpPr>
                <a:spLocks/>
              </p:cNvSpPr>
              <p:nvPr/>
            </p:nvSpPr>
            <p:spPr bwMode="auto">
              <a:xfrm>
                <a:off x="2361" y="1641"/>
                <a:ext cx="290" cy="135"/>
              </a:xfrm>
              <a:custGeom>
                <a:avLst/>
                <a:gdLst>
                  <a:gd name="T0" fmla="*/ 288 w 290"/>
                  <a:gd name="T1" fmla="*/ 135 h 135"/>
                  <a:gd name="T2" fmla="*/ 0 w 290"/>
                  <a:gd name="T3" fmla="*/ 9 h 135"/>
                  <a:gd name="T4" fmla="*/ 4 w 290"/>
                  <a:gd name="T5" fmla="*/ 0 h 135"/>
                  <a:gd name="T6" fmla="*/ 290 w 290"/>
                  <a:gd name="T7" fmla="*/ 125 h 135"/>
                  <a:gd name="T8" fmla="*/ 288 w 290"/>
                  <a:gd name="T9" fmla="*/ 135 h 135"/>
                </a:gdLst>
                <a:ahLst/>
                <a:cxnLst>
                  <a:cxn ang="0">
                    <a:pos x="T0" y="T1"/>
                  </a:cxn>
                  <a:cxn ang="0">
                    <a:pos x="T2" y="T3"/>
                  </a:cxn>
                  <a:cxn ang="0">
                    <a:pos x="T4" y="T5"/>
                  </a:cxn>
                  <a:cxn ang="0">
                    <a:pos x="T6" y="T7"/>
                  </a:cxn>
                  <a:cxn ang="0">
                    <a:pos x="T8" y="T9"/>
                  </a:cxn>
                </a:cxnLst>
                <a:rect l="0" t="0" r="r" b="b"/>
                <a:pathLst>
                  <a:path w="290" h="135">
                    <a:moveTo>
                      <a:pt x="288" y="135"/>
                    </a:moveTo>
                    <a:lnTo>
                      <a:pt x="0" y="9"/>
                    </a:lnTo>
                    <a:lnTo>
                      <a:pt x="4" y="0"/>
                    </a:lnTo>
                    <a:lnTo>
                      <a:pt x="290" y="125"/>
                    </a:lnTo>
                    <a:lnTo>
                      <a:pt x="288" y="13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93" name="Freeform 79"/>
              <p:cNvSpPr>
                <a:spLocks/>
              </p:cNvSpPr>
              <p:nvPr/>
            </p:nvSpPr>
            <p:spPr bwMode="auto">
              <a:xfrm>
                <a:off x="2656" y="1731"/>
                <a:ext cx="619" cy="52"/>
              </a:xfrm>
              <a:custGeom>
                <a:avLst/>
                <a:gdLst>
                  <a:gd name="T0" fmla="*/ 0 w 619"/>
                  <a:gd name="T1" fmla="*/ 52 h 52"/>
                  <a:gd name="T2" fmla="*/ 0 w 619"/>
                  <a:gd name="T3" fmla="*/ 40 h 52"/>
                  <a:gd name="T4" fmla="*/ 619 w 619"/>
                  <a:gd name="T5" fmla="*/ 0 h 52"/>
                  <a:gd name="T6" fmla="*/ 619 w 619"/>
                  <a:gd name="T7" fmla="*/ 11 h 52"/>
                  <a:gd name="T8" fmla="*/ 0 w 619"/>
                  <a:gd name="T9" fmla="*/ 52 h 52"/>
                </a:gdLst>
                <a:ahLst/>
                <a:cxnLst>
                  <a:cxn ang="0">
                    <a:pos x="T0" y="T1"/>
                  </a:cxn>
                  <a:cxn ang="0">
                    <a:pos x="T2" y="T3"/>
                  </a:cxn>
                  <a:cxn ang="0">
                    <a:pos x="T4" y="T5"/>
                  </a:cxn>
                  <a:cxn ang="0">
                    <a:pos x="T6" y="T7"/>
                  </a:cxn>
                  <a:cxn ang="0">
                    <a:pos x="T8" y="T9"/>
                  </a:cxn>
                </a:cxnLst>
                <a:rect l="0" t="0" r="r" b="b"/>
                <a:pathLst>
                  <a:path w="619" h="52">
                    <a:moveTo>
                      <a:pt x="0" y="52"/>
                    </a:moveTo>
                    <a:lnTo>
                      <a:pt x="0" y="40"/>
                    </a:lnTo>
                    <a:lnTo>
                      <a:pt x="619" y="0"/>
                    </a:lnTo>
                    <a:lnTo>
                      <a:pt x="619" y="11"/>
                    </a:lnTo>
                    <a:lnTo>
                      <a:pt x="0" y="52"/>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94" name="Freeform 80"/>
              <p:cNvSpPr>
                <a:spLocks/>
              </p:cNvSpPr>
              <p:nvPr/>
            </p:nvSpPr>
            <p:spPr bwMode="auto">
              <a:xfrm>
                <a:off x="3145" y="1475"/>
                <a:ext cx="258" cy="123"/>
              </a:xfrm>
              <a:custGeom>
                <a:avLst/>
                <a:gdLst>
                  <a:gd name="T0" fmla="*/ 5 w 258"/>
                  <a:gd name="T1" fmla="*/ 123 h 123"/>
                  <a:gd name="T2" fmla="*/ 0 w 258"/>
                  <a:gd name="T3" fmla="*/ 114 h 123"/>
                  <a:gd name="T4" fmla="*/ 253 w 258"/>
                  <a:gd name="T5" fmla="*/ 0 h 123"/>
                  <a:gd name="T6" fmla="*/ 258 w 258"/>
                  <a:gd name="T7" fmla="*/ 10 h 123"/>
                  <a:gd name="T8" fmla="*/ 5 w 258"/>
                  <a:gd name="T9" fmla="*/ 123 h 123"/>
                </a:gdLst>
                <a:ahLst/>
                <a:cxnLst>
                  <a:cxn ang="0">
                    <a:pos x="T0" y="T1"/>
                  </a:cxn>
                  <a:cxn ang="0">
                    <a:pos x="T2" y="T3"/>
                  </a:cxn>
                  <a:cxn ang="0">
                    <a:pos x="T4" y="T5"/>
                  </a:cxn>
                  <a:cxn ang="0">
                    <a:pos x="T6" y="T7"/>
                  </a:cxn>
                  <a:cxn ang="0">
                    <a:pos x="T8" y="T9"/>
                  </a:cxn>
                </a:cxnLst>
                <a:rect l="0" t="0" r="r" b="b"/>
                <a:pathLst>
                  <a:path w="258" h="123">
                    <a:moveTo>
                      <a:pt x="5" y="123"/>
                    </a:moveTo>
                    <a:lnTo>
                      <a:pt x="0" y="114"/>
                    </a:lnTo>
                    <a:lnTo>
                      <a:pt x="253" y="0"/>
                    </a:lnTo>
                    <a:lnTo>
                      <a:pt x="258" y="10"/>
                    </a:lnTo>
                    <a:lnTo>
                      <a:pt x="5" y="123"/>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95" name="Freeform 81"/>
              <p:cNvSpPr>
                <a:spLocks/>
              </p:cNvSpPr>
              <p:nvPr/>
            </p:nvSpPr>
            <p:spPr bwMode="auto">
              <a:xfrm>
                <a:off x="2994" y="1589"/>
                <a:ext cx="156" cy="52"/>
              </a:xfrm>
              <a:custGeom>
                <a:avLst/>
                <a:gdLst>
                  <a:gd name="T0" fmla="*/ 2 w 156"/>
                  <a:gd name="T1" fmla="*/ 52 h 52"/>
                  <a:gd name="T2" fmla="*/ 0 w 156"/>
                  <a:gd name="T3" fmla="*/ 40 h 52"/>
                  <a:gd name="T4" fmla="*/ 154 w 156"/>
                  <a:gd name="T5" fmla="*/ 0 h 52"/>
                  <a:gd name="T6" fmla="*/ 156 w 156"/>
                  <a:gd name="T7" fmla="*/ 9 h 52"/>
                  <a:gd name="T8" fmla="*/ 2 w 156"/>
                  <a:gd name="T9" fmla="*/ 52 h 52"/>
                </a:gdLst>
                <a:ahLst/>
                <a:cxnLst>
                  <a:cxn ang="0">
                    <a:pos x="T0" y="T1"/>
                  </a:cxn>
                  <a:cxn ang="0">
                    <a:pos x="T2" y="T3"/>
                  </a:cxn>
                  <a:cxn ang="0">
                    <a:pos x="T4" y="T5"/>
                  </a:cxn>
                  <a:cxn ang="0">
                    <a:pos x="T6" y="T7"/>
                  </a:cxn>
                  <a:cxn ang="0">
                    <a:pos x="T8" y="T9"/>
                  </a:cxn>
                </a:cxnLst>
                <a:rect l="0" t="0" r="r" b="b"/>
                <a:pathLst>
                  <a:path w="156" h="52">
                    <a:moveTo>
                      <a:pt x="2" y="52"/>
                    </a:moveTo>
                    <a:lnTo>
                      <a:pt x="0" y="40"/>
                    </a:lnTo>
                    <a:lnTo>
                      <a:pt x="154" y="0"/>
                    </a:lnTo>
                    <a:lnTo>
                      <a:pt x="156" y="9"/>
                    </a:lnTo>
                    <a:lnTo>
                      <a:pt x="2" y="52"/>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96" name="Freeform 82"/>
              <p:cNvSpPr>
                <a:spLocks/>
              </p:cNvSpPr>
              <p:nvPr/>
            </p:nvSpPr>
            <p:spPr bwMode="auto">
              <a:xfrm>
                <a:off x="3379" y="1152"/>
                <a:ext cx="26" cy="328"/>
              </a:xfrm>
              <a:custGeom>
                <a:avLst/>
                <a:gdLst>
                  <a:gd name="T0" fmla="*/ 14 w 26"/>
                  <a:gd name="T1" fmla="*/ 328 h 328"/>
                  <a:gd name="T2" fmla="*/ 0 w 26"/>
                  <a:gd name="T3" fmla="*/ 0 h 328"/>
                  <a:gd name="T4" fmla="*/ 12 w 26"/>
                  <a:gd name="T5" fmla="*/ 0 h 328"/>
                  <a:gd name="T6" fmla="*/ 26 w 26"/>
                  <a:gd name="T7" fmla="*/ 328 h 328"/>
                  <a:gd name="T8" fmla="*/ 14 w 26"/>
                  <a:gd name="T9" fmla="*/ 328 h 328"/>
                </a:gdLst>
                <a:ahLst/>
                <a:cxnLst>
                  <a:cxn ang="0">
                    <a:pos x="T0" y="T1"/>
                  </a:cxn>
                  <a:cxn ang="0">
                    <a:pos x="T2" y="T3"/>
                  </a:cxn>
                  <a:cxn ang="0">
                    <a:pos x="T4" y="T5"/>
                  </a:cxn>
                  <a:cxn ang="0">
                    <a:pos x="T6" y="T7"/>
                  </a:cxn>
                  <a:cxn ang="0">
                    <a:pos x="T8" y="T9"/>
                  </a:cxn>
                </a:cxnLst>
                <a:rect l="0" t="0" r="r" b="b"/>
                <a:pathLst>
                  <a:path w="26" h="328">
                    <a:moveTo>
                      <a:pt x="14" y="328"/>
                    </a:moveTo>
                    <a:lnTo>
                      <a:pt x="0" y="0"/>
                    </a:lnTo>
                    <a:lnTo>
                      <a:pt x="12" y="0"/>
                    </a:lnTo>
                    <a:lnTo>
                      <a:pt x="26" y="328"/>
                    </a:lnTo>
                    <a:lnTo>
                      <a:pt x="14" y="328"/>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97" name="Freeform 83"/>
              <p:cNvSpPr>
                <a:spLocks/>
              </p:cNvSpPr>
              <p:nvPr/>
            </p:nvSpPr>
            <p:spPr bwMode="auto">
              <a:xfrm>
                <a:off x="3202" y="944"/>
                <a:ext cx="187" cy="212"/>
              </a:xfrm>
              <a:custGeom>
                <a:avLst/>
                <a:gdLst>
                  <a:gd name="T0" fmla="*/ 179 w 187"/>
                  <a:gd name="T1" fmla="*/ 212 h 212"/>
                  <a:gd name="T2" fmla="*/ 0 w 187"/>
                  <a:gd name="T3" fmla="*/ 7 h 212"/>
                  <a:gd name="T4" fmla="*/ 9 w 187"/>
                  <a:gd name="T5" fmla="*/ 0 h 212"/>
                  <a:gd name="T6" fmla="*/ 187 w 187"/>
                  <a:gd name="T7" fmla="*/ 205 h 212"/>
                  <a:gd name="T8" fmla="*/ 179 w 187"/>
                  <a:gd name="T9" fmla="*/ 212 h 212"/>
                </a:gdLst>
                <a:ahLst/>
                <a:cxnLst>
                  <a:cxn ang="0">
                    <a:pos x="T0" y="T1"/>
                  </a:cxn>
                  <a:cxn ang="0">
                    <a:pos x="T2" y="T3"/>
                  </a:cxn>
                  <a:cxn ang="0">
                    <a:pos x="T4" y="T5"/>
                  </a:cxn>
                  <a:cxn ang="0">
                    <a:pos x="T6" y="T7"/>
                  </a:cxn>
                  <a:cxn ang="0">
                    <a:pos x="T8" y="T9"/>
                  </a:cxn>
                </a:cxnLst>
                <a:rect l="0" t="0" r="r" b="b"/>
                <a:pathLst>
                  <a:path w="187" h="212">
                    <a:moveTo>
                      <a:pt x="179" y="212"/>
                    </a:moveTo>
                    <a:lnTo>
                      <a:pt x="0" y="7"/>
                    </a:lnTo>
                    <a:lnTo>
                      <a:pt x="9" y="0"/>
                    </a:lnTo>
                    <a:lnTo>
                      <a:pt x="187" y="205"/>
                    </a:lnTo>
                    <a:lnTo>
                      <a:pt x="179" y="212"/>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98" name="Freeform 84"/>
              <p:cNvSpPr>
                <a:spLocks/>
              </p:cNvSpPr>
              <p:nvPr/>
            </p:nvSpPr>
            <p:spPr bwMode="auto">
              <a:xfrm>
                <a:off x="3237" y="1149"/>
                <a:ext cx="149" cy="119"/>
              </a:xfrm>
              <a:custGeom>
                <a:avLst/>
                <a:gdLst>
                  <a:gd name="T0" fmla="*/ 7 w 149"/>
                  <a:gd name="T1" fmla="*/ 119 h 119"/>
                  <a:gd name="T2" fmla="*/ 0 w 149"/>
                  <a:gd name="T3" fmla="*/ 109 h 119"/>
                  <a:gd name="T4" fmla="*/ 142 w 149"/>
                  <a:gd name="T5" fmla="*/ 0 h 119"/>
                  <a:gd name="T6" fmla="*/ 149 w 149"/>
                  <a:gd name="T7" fmla="*/ 10 h 119"/>
                  <a:gd name="T8" fmla="*/ 7 w 149"/>
                  <a:gd name="T9" fmla="*/ 119 h 119"/>
                </a:gdLst>
                <a:ahLst/>
                <a:cxnLst>
                  <a:cxn ang="0">
                    <a:pos x="T0" y="T1"/>
                  </a:cxn>
                  <a:cxn ang="0">
                    <a:pos x="T2" y="T3"/>
                  </a:cxn>
                  <a:cxn ang="0">
                    <a:pos x="T4" y="T5"/>
                  </a:cxn>
                  <a:cxn ang="0">
                    <a:pos x="T6" y="T7"/>
                  </a:cxn>
                  <a:cxn ang="0">
                    <a:pos x="T8" y="T9"/>
                  </a:cxn>
                </a:cxnLst>
                <a:rect l="0" t="0" r="r" b="b"/>
                <a:pathLst>
                  <a:path w="149" h="119">
                    <a:moveTo>
                      <a:pt x="7" y="119"/>
                    </a:moveTo>
                    <a:lnTo>
                      <a:pt x="0" y="109"/>
                    </a:lnTo>
                    <a:lnTo>
                      <a:pt x="142" y="0"/>
                    </a:lnTo>
                    <a:lnTo>
                      <a:pt x="149" y="10"/>
                    </a:lnTo>
                    <a:lnTo>
                      <a:pt x="7" y="11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99" name="Freeform 85"/>
              <p:cNvSpPr>
                <a:spLocks/>
              </p:cNvSpPr>
              <p:nvPr/>
            </p:nvSpPr>
            <p:spPr bwMode="auto">
              <a:xfrm>
                <a:off x="3086" y="1258"/>
                <a:ext cx="161" cy="137"/>
              </a:xfrm>
              <a:custGeom>
                <a:avLst/>
                <a:gdLst>
                  <a:gd name="T0" fmla="*/ 7 w 161"/>
                  <a:gd name="T1" fmla="*/ 137 h 137"/>
                  <a:gd name="T2" fmla="*/ 0 w 161"/>
                  <a:gd name="T3" fmla="*/ 130 h 137"/>
                  <a:gd name="T4" fmla="*/ 154 w 161"/>
                  <a:gd name="T5" fmla="*/ 0 h 137"/>
                  <a:gd name="T6" fmla="*/ 161 w 161"/>
                  <a:gd name="T7" fmla="*/ 10 h 137"/>
                  <a:gd name="T8" fmla="*/ 7 w 161"/>
                  <a:gd name="T9" fmla="*/ 137 h 137"/>
                </a:gdLst>
                <a:ahLst/>
                <a:cxnLst>
                  <a:cxn ang="0">
                    <a:pos x="T0" y="T1"/>
                  </a:cxn>
                  <a:cxn ang="0">
                    <a:pos x="T2" y="T3"/>
                  </a:cxn>
                  <a:cxn ang="0">
                    <a:pos x="T4" y="T5"/>
                  </a:cxn>
                  <a:cxn ang="0">
                    <a:pos x="T6" y="T7"/>
                  </a:cxn>
                  <a:cxn ang="0">
                    <a:pos x="T8" y="T9"/>
                  </a:cxn>
                </a:cxnLst>
                <a:rect l="0" t="0" r="r" b="b"/>
                <a:pathLst>
                  <a:path w="161" h="137">
                    <a:moveTo>
                      <a:pt x="7" y="137"/>
                    </a:moveTo>
                    <a:lnTo>
                      <a:pt x="0" y="130"/>
                    </a:lnTo>
                    <a:lnTo>
                      <a:pt x="154" y="0"/>
                    </a:lnTo>
                    <a:lnTo>
                      <a:pt x="161" y="10"/>
                    </a:lnTo>
                    <a:lnTo>
                      <a:pt x="7" y="137"/>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00" name="Freeform 86"/>
              <p:cNvSpPr>
                <a:spLocks/>
              </p:cNvSpPr>
              <p:nvPr/>
            </p:nvSpPr>
            <p:spPr bwMode="auto">
              <a:xfrm>
                <a:off x="2838" y="1353"/>
                <a:ext cx="255" cy="42"/>
              </a:xfrm>
              <a:custGeom>
                <a:avLst/>
                <a:gdLst>
                  <a:gd name="T0" fmla="*/ 253 w 255"/>
                  <a:gd name="T1" fmla="*/ 42 h 42"/>
                  <a:gd name="T2" fmla="*/ 0 w 255"/>
                  <a:gd name="T3" fmla="*/ 9 h 42"/>
                  <a:gd name="T4" fmla="*/ 2 w 255"/>
                  <a:gd name="T5" fmla="*/ 0 h 42"/>
                  <a:gd name="T6" fmla="*/ 255 w 255"/>
                  <a:gd name="T7" fmla="*/ 33 h 42"/>
                  <a:gd name="T8" fmla="*/ 253 w 255"/>
                  <a:gd name="T9" fmla="*/ 42 h 42"/>
                </a:gdLst>
                <a:ahLst/>
                <a:cxnLst>
                  <a:cxn ang="0">
                    <a:pos x="T0" y="T1"/>
                  </a:cxn>
                  <a:cxn ang="0">
                    <a:pos x="T2" y="T3"/>
                  </a:cxn>
                  <a:cxn ang="0">
                    <a:pos x="T4" y="T5"/>
                  </a:cxn>
                  <a:cxn ang="0">
                    <a:pos x="T6" y="T7"/>
                  </a:cxn>
                  <a:cxn ang="0">
                    <a:pos x="T8" y="T9"/>
                  </a:cxn>
                </a:cxnLst>
                <a:rect l="0" t="0" r="r" b="b"/>
                <a:pathLst>
                  <a:path w="255" h="42">
                    <a:moveTo>
                      <a:pt x="253" y="42"/>
                    </a:moveTo>
                    <a:lnTo>
                      <a:pt x="0" y="9"/>
                    </a:lnTo>
                    <a:lnTo>
                      <a:pt x="2" y="0"/>
                    </a:lnTo>
                    <a:lnTo>
                      <a:pt x="255" y="33"/>
                    </a:lnTo>
                    <a:lnTo>
                      <a:pt x="253" y="42"/>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01" name="Freeform 87"/>
              <p:cNvSpPr>
                <a:spLocks/>
              </p:cNvSpPr>
              <p:nvPr/>
            </p:nvSpPr>
            <p:spPr bwMode="auto">
              <a:xfrm>
                <a:off x="2599" y="1355"/>
                <a:ext cx="239" cy="33"/>
              </a:xfrm>
              <a:custGeom>
                <a:avLst/>
                <a:gdLst>
                  <a:gd name="T0" fmla="*/ 0 w 239"/>
                  <a:gd name="T1" fmla="*/ 33 h 33"/>
                  <a:gd name="T2" fmla="*/ 0 w 239"/>
                  <a:gd name="T3" fmla="*/ 24 h 33"/>
                  <a:gd name="T4" fmla="*/ 239 w 239"/>
                  <a:gd name="T5" fmla="*/ 0 h 33"/>
                  <a:gd name="T6" fmla="*/ 239 w 239"/>
                  <a:gd name="T7" fmla="*/ 12 h 33"/>
                  <a:gd name="T8" fmla="*/ 0 w 239"/>
                  <a:gd name="T9" fmla="*/ 33 h 33"/>
                </a:gdLst>
                <a:ahLst/>
                <a:cxnLst>
                  <a:cxn ang="0">
                    <a:pos x="T0" y="T1"/>
                  </a:cxn>
                  <a:cxn ang="0">
                    <a:pos x="T2" y="T3"/>
                  </a:cxn>
                  <a:cxn ang="0">
                    <a:pos x="T4" y="T5"/>
                  </a:cxn>
                  <a:cxn ang="0">
                    <a:pos x="T6" y="T7"/>
                  </a:cxn>
                  <a:cxn ang="0">
                    <a:pos x="T8" y="T9"/>
                  </a:cxn>
                </a:cxnLst>
                <a:rect l="0" t="0" r="r" b="b"/>
                <a:pathLst>
                  <a:path w="239" h="33">
                    <a:moveTo>
                      <a:pt x="0" y="33"/>
                    </a:moveTo>
                    <a:lnTo>
                      <a:pt x="0" y="24"/>
                    </a:lnTo>
                    <a:lnTo>
                      <a:pt x="239" y="0"/>
                    </a:lnTo>
                    <a:lnTo>
                      <a:pt x="239" y="12"/>
                    </a:lnTo>
                    <a:lnTo>
                      <a:pt x="0" y="33"/>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02" name="Freeform 88"/>
              <p:cNvSpPr>
                <a:spLocks/>
              </p:cNvSpPr>
              <p:nvPr/>
            </p:nvSpPr>
            <p:spPr bwMode="auto">
              <a:xfrm>
                <a:off x="2287" y="1286"/>
                <a:ext cx="315" cy="104"/>
              </a:xfrm>
              <a:custGeom>
                <a:avLst/>
                <a:gdLst>
                  <a:gd name="T0" fmla="*/ 310 w 315"/>
                  <a:gd name="T1" fmla="*/ 104 h 104"/>
                  <a:gd name="T2" fmla="*/ 0 w 315"/>
                  <a:gd name="T3" fmla="*/ 10 h 104"/>
                  <a:gd name="T4" fmla="*/ 5 w 315"/>
                  <a:gd name="T5" fmla="*/ 0 h 104"/>
                  <a:gd name="T6" fmla="*/ 315 w 315"/>
                  <a:gd name="T7" fmla="*/ 95 h 104"/>
                  <a:gd name="T8" fmla="*/ 310 w 315"/>
                  <a:gd name="T9" fmla="*/ 104 h 104"/>
                </a:gdLst>
                <a:ahLst/>
                <a:cxnLst>
                  <a:cxn ang="0">
                    <a:pos x="T0" y="T1"/>
                  </a:cxn>
                  <a:cxn ang="0">
                    <a:pos x="T2" y="T3"/>
                  </a:cxn>
                  <a:cxn ang="0">
                    <a:pos x="T4" y="T5"/>
                  </a:cxn>
                  <a:cxn ang="0">
                    <a:pos x="T6" y="T7"/>
                  </a:cxn>
                  <a:cxn ang="0">
                    <a:pos x="T8" y="T9"/>
                  </a:cxn>
                </a:cxnLst>
                <a:rect l="0" t="0" r="r" b="b"/>
                <a:pathLst>
                  <a:path w="315" h="104">
                    <a:moveTo>
                      <a:pt x="310" y="104"/>
                    </a:moveTo>
                    <a:lnTo>
                      <a:pt x="0" y="10"/>
                    </a:lnTo>
                    <a:lnTo>
                      <a:pt x="5" y="0"/>
                    </a:lnTo>
                    <a:lnTo>
                      <a:pt x="315" y="95"/>
                    </a:lnTo>
                    <a:lnTo>
                      <a:pt x="310" y="104"/>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03" name="Freeform 89"/>
              <p:cNvSpPr>
                <a:spLocks/>
              </p:cNvSpPr>
              <p:nvPr/>
            </p:nvSpPr>
            <p:spPr bwMode="auto">
              <a:xfrm>
                <a:off x="2448" y="1383"/>
                <a:ext cx="149" cy="48"/>
              </a:xfrm>
              <a:custGeom>
                <a:avLst/>
                <a:gdLst>
                  <a:gd name="T0" fmla="*/ 5 w 149"/>
                  <a:gd name="T1" fmla="*/ 48 h 48"/>
                  <a:gd name="T2" fmla="*/ 0 w 149"/>
                  <a:gd name="T3" fmla="*/ 36 h 48"/>
                  <a:gd name="T4" fmla="*/ 147 w 149"/>
                  <a:gd name="T5" fmla="*/ 0 h 48"/>
                  <a:gd name="T6" fmla="*/ 149 w 149"/>
                  <a:gd name="T7" fmla="*/ 10 h 48"/>
                  <a:gd name="T8" fmla="*/ 5 w 149"/>
                  <a:gd name="T9" fmla="*/ 48 h 48"/>
                </a:gdLst>
                <a:ahLst/>
                <a:cxnLst>
                  <a:cxn ang="0">
                    <a:pos x="T0" y="T1"/>
                  </a:cxn>
                  <a:cxn ang="0">
                    <a:pos x="T2" y="T3"/>
                  </a:cxn>
                  <a:cxn ang="0">
                    <a:pos x="T4" y="T5"/>
                  </a:cxn>
                  <a:cxn ang="0">
                    <a:pos x="T6" y="T7"/>
                  </a:cxn>
                  <a:cxn ang="0">
                    <a:pos x="T8" y="T9"/>
                  </a:cxn>
                </a:cxnLst>
                <a:rect l="0" t="0" r="r" b="b"/>
                <a:pathLst>
                  <a:path w="149" h="48">
                    <a:moveTo>
                      <a:pt x="5" y="48"/>
                    </a:moveTo>
                    <a:lnTo>
                      <a:pt x="0" y="36"/>
                    </a:lnTo>
                    <a:lnTo>
                      <a:pt x="147" y="0"/>
                    </a:lnTo>
                    <a:lnTo>
                      <a:pt x="149" y="10"/>
                    </a:lnTo>
                    <a:lnTo>
                      <a:pt x="5" y="48"/>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04" name="Freeform 90"/>
              <p:cNvSpPr>
                <a:spLocks/>
              </p:cNvSpPr>
              <p:nvPr/>
            </p:nvSpPr>
            <p:spPr bwMode="auto">
              <a:xfrm>
                <a:off x="2618" y="1386"/>
                <a:ext cx="473" cy="132"/>
              </a:xfrm>
              <a:custGeom>
                <a:avLst/>
                <a:gdLst>
                  <a:gd name="T0" fmla="*/ 0 w 200"/>
                  <a:gd name="T1" fmla="*/ 56 h 56"/>
                  <a:gd name="T2" fmla="*/ 0 w 200"/>
                  <a:gd name="T3" fmla="*/ 56 h 56"/>
                  <a:gd name="T4" fmla="*/ 1 w 200"/>
                  <a:gd name="T5" fmla="*/ 54 h 56"/>
                  <a:gd name="T6" fmla="*/ 1 w 200"/>
                  <a:gd name="T7" fmla="*/ 52 h 56"/>
                  <a:gd name="T8" fmla="*/ 199 w 200"/>
                  <a:gd name="T9" fmla="*/ 0 h 56"/>
                  <a:gd name="T10" fmla="*/ 200 w 200"/>
                  <a:gd name="T11" fmla="*/ 4 h 56"/>
                  <a:gd name="T12" fmla="*/ 0 w 200"/>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200" h="56">
                    <a:moveTo>
                      <a:pt x="0" y="56"/>
                    </a:moveTo>
                    <a:cubicBezTo>
                      <a:pt x="0" y="56"/>
                      <a:pt x="0" y="56"/>
                      <a:pt x="0" y="56"/>
                    </a:cubicBezTo>
                    <a:cubicBezTo>
                      <a:pt x="1" y="54"/>
                      <a:pt x="1" y="54"/>
                      <a:pt x="1" y="54"/>
                    </a:cubicBezTo>
                    <a:cubicBezTo>
                      <a:pt x="1" y="52"/>
                      <a:pt x="1" y="52"/>
                      <a:pt x="1" y="52"/>
                    </a:cubicBezTo>
                    <a:cubicBezTo>
                      <a:pt x="6" y="51"/>
                      <a:pt x="145" y="14"/>
                      <a:pt x="199" y="0"/>
                    </a:cubicBezTo>
                    <a:cubicBezTo>
                      <a:pt x="200" y="4"/>
                      <a:pt x="200" y="4"/>
                      <a:pt x="200" y="4"/>
                    </a:cubicBezTo>
                    <a:cubicBezTo>
                      <a:pt x="18" y="53"/>
                      <a:pt x="2" y="56"/>
                      <a:pt x="0" y="56"/>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05" name="Freeform 91"/>
              <p:cNvSpPr>
                <a:spLocks/>
              </p:cNvSpPr>
              <p:nvPr/>
            </p:nvSpPr>
            <p:spPr bwMode="auto">
              <a:xfrm>
                <a:off x="2618" y="1357"/>
                <a:ext cx="225" cy="163"/>
              </a:xfrm>
              <a:custGeom>
                <a:avLst/>
                <a:gdLst>
                  <a:gd name="T0" fmla="*/ 7 w 225"/>
                  <a:gd name="T1" fmla="*/ 163 h 163"/>
                  <a:gd name="T2" fmla="*/ 0 w 225"/>
                  <a:gd name="T3" fmla="*/ 154 h 163"/>
                  <a:gd name="T4" fmla="*/ 218 w 225"/>
                  <a:gd name="T5" fmla="*/ 0 h 163"/>
                  <a:gd name="T6" fmla="*/ 225 w 225"/>
                  <a:gd name="T7" fmla="*/ 10 h 163"/>
                  <a:gd name="T8" fmla="*/ 7 w 225"/>
                  <a:gd name="T9" fmla="*/ 163 h 163"/>
                </a:gdLst>
                <a:ahLst/>
                <a:cxnLst>
                  <a:cxn ang="0">
                    <a:pos x="T0" y="T1"/>
                  </a:cxn>
                  <a:cxn ang="0">
                    <a:pos x="T2" y="T3"/>
                  </a:cxn>
                  <a:cxn ang="0">
                    <a:pos x="T4" y="T5"/>
                  </a:cxn>
                  <a:cxn ang="0">
                    <a:pos x="T6" y="T7"/>
                  </a:cxn>
                  <a:cxn ang="0">
                    <a:pos x="T8" y="T9"/>
                  </a:cxn>
                </a:cxnLst>
                <a:rect l="0" t="0" r="r" b="b"/>
                <a:pathLst>
                  <a:path w="225" h="163">
                    <a:moveTo>
                      <a:pt x="7" y="163"/>
                    </a:moveTo>
                    <a:lnTo>
                      <a:pt x="0" y="154"/>
                    </a:lnTo>
                    <a:lnTo>
                      <a:pt x="218" y="0"/>
                    </a:lnTo>
                    <a:lnTo>
                      <a:pt x="225" y="10"/>
                    </a:lnTo>
                    <a:lnTo>
                      <a:pt x="7" y="163"/>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06" name="Freeform 92"/>
              <p:cNvSpPr>
                <a:spLocks/>
              </p:cNvSpPr>
              <p:nvPr/>
            </p:nvSpPr>
            <p:spPr bwMode="auto">
              <a:xfrm>
                <a:off x="2845" y="1258"/>
                <a:ext cx="395" cy="99"/>
              </a:xfrm>
              <a:custGeom>
                <a:avLst/>
                <a:gdLst>
                  <a:gd name="T0" fmla="*/ 2 w 395"/>
                  <a:gd name="T1" fmla="*/ 99 h 99"/>
                  <a:gd name="T2" fmla="*/ 0 w 395"/>
                  <a:gd name="T3" fmla="*/ 88 h 99"/>
                  <a:gd name="T4" fmla="*/ 392 w 395"/>
                  <a:gd name="T5" fmla="*/ 0 h 99"/>
                  <a:gd name="T6" fmla="*/ 395 w 395"/>
                  <a:gd name="T7" fmla="*/ 12 h 99"/>
                  <a:gd name="T8" fmla="*/ 2 w 395"/>
                  <a:gd name="T9" fmla="*/ 99 h 99"/>
                </a:gdLst>
                <a:ahLst/>
                <a:cxnLst>
                  <a:cxn ang="0">
                    <a:pos x="T0" y="T1"/>
                  </a:cxn>
                  <a:cxn ang="0">
                    <a:pos x="T2" y="T3"/>
                  </a:cxn>
                  <a:cxn ang="0">
                    <a:pos x="T4" y="T5"/>
                  </a:cxn>
                  <a:cxn ang="0">
                    <a:pos x="T6" y="T7"/>
                  </a:cxn>
                  <a:cxn ang="0">
                    <a:pos x="T8" y="T9"/>
                  </a:cxn>
                </a:cxnLst>
                <a:rect l="0" t="0" r="r" b="b"/>
                <a:pathLst>
                  <a:path w="395" h="99">
                    <a:moveTo>
                      <a:pt x="2" y="99"/>
                    </a:moveTo>
                    <a:lnTo>
                      <a:pt x="0" y="88"/>
                    </a:lnTo>
                    <a:lnTo>
                      <a:pt x="392" y="0"/>
                    </a:lnTo>
                    <a:lnTo>
                      <a:pt x="395" y="12"/>
                    </a:lnTo>
                    <a:lnTo>
                      <a:pt x="2" y="9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07" name="Freeform 93"/>
              <p:cNvSpPr>
                <a:spLocks/>
              </p:cNvSpPr>
              <p:nvPr/>
            </p:nvSpPr>
            <p:spPr bwMode="auto">
              <a:xfrm>
                <a:off x="3086" y="1393"/>
                <a:ext cx="69" cy="198"/>
              </a:xfrm>
              <a:custGeom>
                <a:avLst/>
                <a:gdLst>
                  <a:gd name="T0" fmla="*/ 59 w 69"/>
                  <a:gd name="T1" fmla="*/ 198 h 198"/>
                  <a:gd name="T2" fmla="*/ 0 w 69"/>
                  <a:gd name="T3" fmla="*/ 2 h 198"/>
                  <a:gd name="T4" fmla="*/ 12 w 69"/>
                  <a:gd name="T5" fmla="*/ 0 h 198"/>
                  <a:gd name="T6" fmla="*/ 69 w 69"/>
                  <a:gd name="T7" fmla="*/ 196 h 198"/>
                  <a:gd name="T8" fmla="*/ 59 w 69"/>
                  <a:gd name="T9" fmla="*/ 198 h 198"/>
                </a:gdLst>
                <a:ahLst/>
                <a:cxnLst>
                  <a:cxn ang="0">
                    <a:pos x="T0" y="T1"/>
                  </a:cxn>
                  <a:cxn ang="0">
                    <a:pos x="T2" y="T3"/>
                  </a:cxn>
                  <a:cxn ang="0">
                    <a:pos x="T4" y="T5"/>
                  </a:cxn>
                  <a:cxn ang="0">
                    <a:pos x="T6" y="T7"/>
                  </a:cxn>
                  <a:cxn ang="0">
                    <a:pos x="T8" y="T9"/>
                  </a:cxn>
                </a:cxnLst>
                <a:rect l="0" t="0" r="r" b="b"/>
                <a:pathLst>
                  <a:path w="69" h="198">
                    <a:moveTo>
                      <a:pt x="59" y="198"/>
                    </a:moveTo>
                    <a:lnTo>
                      <a:pt x="0" y="2"/>
                    </a:lnTo>
                    <a:lnTo>
                      <a:pt x="12" y="0"/>
                    </a:lnTo>
                    <a:lnTo>
                      <a:pt x="69" y="196"/>
                    </a:lnTo>
                    <a:lnTo>
                      <a:pt x="59" y="198"/>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08" name="Freeform 94"/>
              <p:cNvSpPr>
                <a:spLocks/>
              </p:cNvSpPr>
              <p:nvPr/>
            </p:nvSpPr>
            <p:spPr bwMode="auto">
              <a:xfrm>
                <a:off x="2980" y="1105"/>
                <a:ext cx="401" cy="51"/>
              </a:xfrm>
              <a:custGeom>
                <a:avLst/>
                <a:gdLst>
                  <a:gd name="T0" fmla="*/ 399 w 401"/>
                  <a:gd name="T1" fmla="*/ 51 h 51"/>
                  <a:gd name="T2" fmla="*/ 0 w 401"/>
                  <a:gd name="T3" fmla="*/ 11 h 51"/>
                  <a:gd name="T4" fmla="*/ 0 w 401"/>
                  <a:gd name="T5" fmla="*/ 0 h 51"/>
                  <a:gd name="T6" fmla="*/ 401 w 401"/>
                  <a:gd name="T7" fmla="*/ 42 h 51"/>
                  <a:gd name="T8" fmla="*/ 399 w 401"/>
                  <a:gd name="T9" fmla="*/ 51 h 51"/>
                </a:gdLst>
                <a:ahLst/>
                <a:cxnLst>
                  <a:cxn ang="0">
                    <a:pos x="T0" y="T1"/>
                  </a:cxn>
                  <a:cxn ang="0">
                    <a:pos x="T2" y="T3"/>
                  </a:cxn>
                  <a:cxn ang="0">
                    <a:pos x="T4" y="T5"/>
                  </a:cxn>
                  <a:cxn ang="0">
                    <a:pos x="T6" y="T7"/>
                  </a:cxn>
                  <a:cxn ang="0">
                    <a:pos x="T8" y="T9"/>
                  </a:cxn>
                </a:cxnLst>
                <a:rect l="0" t="0" r="r" b="b"/>
                <a:pathLst>
                  <a:path w="401" h="51">
                    <a:moveTo>
                      <a:pt x="399" y="51"/>
                    </a:moveTo>
                    <a:lnTo>
                      <a:pt x="0" y="11"/>
                    </a:lnTo>
                    <a:lnTo>
                      <a:pt x="0" y="0"/>
                    </a:lnTo>
                    <a:lnTo>
                      <a:pt x="401" y="42"/>
                    </a:lnTo>
                    <a:lnTo>
                      <a:pt x="399" y="5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09" name="Freeform 95"/>
              <p:cNvSpPr>
                <a:spLocks/>
              </p:cNvSpPr>
              <p:nvPr/>
            </p:nvSpPr>
            <p:spPr bwMode="auto">
              <a:xfrm>
                <a:off x="2977" y="944"/>
                <a:ext cx="232" cy="168"/>
              </a:xfrm>
              <a:custGeom>
                <a:avLst/>
                <a:gdLst>
                  <a:gd name="T0" fmla="*/ 7 w 232"/>
                  <a:gd name="T1" fmla="*/ 168 h 168"/>
                  <a:gd name="T2" fmla="*/ 0 w 232"/>
                  <a:gd name="T3" fmla="*/ 161 h 168"/>
                  <a:gd name="T4" fmla="*/ 225 w 232"/>
                  <a:gd name="T5" fmla="*/ 0 h 168"/>
                  <a:gd name="T6" fmla="*/ 232 w 232"/>
                  <a:gd name="T7" fmla="*/ 9 h 168"/>
                  <a:gd name="T8" fmla="*/ 7 w 232"/>
                  <a:gd name="T9" fmla="*/ 168 h 168"/>
                </a:gdLst>
                <a:ahLst/>
                <a:cxnLst>
                  <a:cxn ang="0">
                    <a:pos x="T0" y="T1"/>
                  </a:cxn>
                  <a:cxn ang="0">
                    <a:pos x="T2" y="T3"/>
                  </a:cxn>
                  <a:cxn ang="0">
                    <a:pos x="T4" y="T5"/>
                  </a:cxn>
                  <a:cxn ang="0">
                    <a:pos x="T6" y="T7"/>
                  </a:cxn>
                  <a:cxn ang="0">
                    <a:pos x="T8" y="T9"/>
                  </a:cxn>
                </a:cxnLst>
                <a:rect l="0" t="0" r="r" b="b"/>
                <a:pathLst>
                  <a:path w="232" h="168">
                    <a:moveTo>
                      <a:pt x="7" y="168"/>
                    </a:moveTo>
                    <a:lnTo>
                      <a:pt x="0" y="161"/>
                    </a:lnTo>
                    <a:lnTo>
                      <a:pt x="225" y="0"/>
                    </a:lnTo>
                    <a:lnTo>
                      <a:pt x="232" y="9"/>
                    </a:lnTo>
                    <a:lnTo>
                      <a:pt x="7" y="168"/>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10" name="Freeform 96"/>
              <p:cNvSpPr>
                <a:spLocks/>
              </p:cNvSpPr>
              <p:nvPr/>
            </p:nvSpPr>
            <p:spPr bwMode="auto">
              <a:xfrm>
                <a:off x="2283" y="1038"/>
                <a:ext cx="111" cy="253"/>
              </a:xfrm>
              <a:custGeom>
                <a:avLst/>
                <a:gdLst>
                  <a:gd name="T0" fmla="*/ 9 w 111"/>
                  <a:gd name="T1" fmla="*/ 253 h 253"/>
                  <a:gd name="T2" fmla="*/ 0 w 111"/>
                  <a:gd name="T3" fmla="*/ 248 h 253"/>
                  <a:gd name="T4" fmla="*/ 99 w 111"/>
                  <a:gd name="T5" fmla="*/ 0 h 253"/>
                  <a:gd name="T6" fmla="*/ 111 w 111"/>
                  <a:gd name="T7" fmla="*/ 5 h 253"/>
                  <a:gd name="T8" fmla="*/ 9 w 111"/>
                  <a:gd name="T9" fmla="*/ 253 h 253"/>
                </a:gdLst>
                <a:ahLst/>
                <a:cxnLst>
                  <a:cxn ang="0">
                    <a:pos x="T0" y="T1"/>
                  </a:cxn>
                  <a:cxn ang="0">
                    <a:pos x="T2" y="T3"/>
                  </a:cxn>
                  <a:cxn ang="0">
                    <a:pos x="T4" y="T5"/>
                  </a:cxn>
                  <a:cxn ang="0">
                    <a:pos x="T6" y="T7"/>
                  </a:cxn>
                  <a:cxn ang="0">
                    <a:pos x="T8" y="T9"/>
                  </a:cxn>
                </a:cxnLst>
                <a:rect l="0" t="0" r="r" b="b"/>
                <a:pathLst>
                  <a:path w="111" h="253">
                    <a:moveTo>
                      <a:pt x="9" y="253"/>
                    </a:moveTo>
                    <a:lnTo>
                      <a:pt x="0" y="248"/>
                    </a:lnTo>
                    <a:lnTo>
                      <a:pt x="99" y="0"/>
                    </a:lnTo>
                    <a:lnTo>
                      <a:pt x="111" y="5"/>
                    </a:lnTo>
                    <a:lnTo>
                      <a:pt x="9" y="253"/>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11" name="Freeform 97"/>
              <p:cNvSpPr>
                <a:spLocks/>
              </p:cNvSpPr>
              <p:nvPr/>
            </p:nvSpPr>
            <p:spPr bwMode="auto">
              <a:xfrm>
                <a:off x="2389" y="1034"/>
                <a:ext cx="173" cy="241"/>
              </a:xfrm>
              <a:custGeom>
                <a:avLst/>
                <a:gdLst>
                  <a:gd name="T0" fmla="*/ 163 w 173"/>
                  <a:gd name="T1" fmla="*/ 241 h 241"/>
                  <a:gd name="T2" fmla="*/ 0 w 173"/>
                  <a:gd name="T3" fmla="*/ 7 h 241"/>
                  <a:gd name="T4" fmla="*/ 9 w 173"/>
                  <a:gd name="T5" fmla="*/ 0 h 241"/>
                  <a:gd name="T6" fmla="*/ 173 w 173"/>
                  <a:gd name="T7" fmla="*/ 234 h 241"/>
                  <a:gd name="T8" fmla="*/ 163 w 173"/>
                  <a:gd name="T9" fmla="*/ 241 h 241"/>
                </a:gdLst>
                <a:ahLst/>
                <a:cxnLst>
                  <a:cxn ang="0">
                    <a:pos x="T0" y="T1"/>
                  </a:cxn>
                  <a:cxn ang="0">
                    <a:pos x="T2" y="T3"/>
                  </a:cxn>
                  <a:cxn ang="0">
                    <a:pos x="T4" y="T5"/>
                  </a:cxn>
                  <a:cxn ang="0">
                    <a:pos x="T6" y="T7"/>
                  </a:cxn>
                  <a:cxn ang="0">
                    <a:pos x="T8" y="T9"/>
                  </a:cxn>
                </a:cxnLst>
                <a:rect l="0" t="0" r="r" b="b"/>
                <a:pathLst>
                  <a:path w="173" h="241">
                    <a:moveTo>
                      <a:pt x="163" y="241"/>
                    </a:moveTo>
                    <a:lnTo>
                      <a:pt x="0" y="7"/>
                    </a:lnTo>
                    <a:lnTo>
                      <a:pt x="9" y="0"/>
                    </a:lnTo>
                    <a:lnTo>
                      <a:pt x="173" y="234"/>
                    </a:lnTo>
                    <a:lnTo>
                      <a:pt x="163" y="24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12" name="Freeform 98"/>
              <p:cNvSpPr>
                <a:spLocks/>
              </p:cNvSpPr>
              <p:nvPr/>
            </p:nvSpPr>
            <p:spPr bwMode="auto">
              <a:xfrm>
                <a:off x="2562" y="1263"/>
                <a:ext cx="285" cy="99"/>
              </a:xfrm>
              <a:custGeom>
                <a:avLst/>
                <a:gdLst>
                  <a:gd name="T0" fmla="*/ 283 w 285"/>
                  <a:gd name="T1" fmla="*/ 99 h 99"/>
                  <a:gd name="T2" fmla="*/ 0 w 285"/>
                  <a:gd name="T3" fmla="*/ 9 h 99"/>
                  <a:gd name="T4" fmla="*/ 2 w 285"/>
                  <a:gd name="T5" fmla="*/ 0 h 99"/>
                  <a:gd name="T6" fmla="*/ 285 w 285"/>
                  <a:gd name="T7" fmla="*/ 87 h 99"/>
                  <a:gd name="T8" fmla="*/ 283 w 285"/>
                  <a:gd name="T9" fmla="*/ 99 h 99"/>
                </a:gdLst>
                <a:ahLst/>
                <a:cxnLst>
                  <a:cxn ang="0">
                    <a:pos x="T0" y="T1"/>
                  </a:cxn>
                  <a:cxn ang="0">
                    <a:pos x="T2" y="T3"/>
                  </a:cxn>
                  <a:cxn ang="0">
                    <a:pos x="T4" y="T5"/>
                  </a:cxn>
                  <a:cxn ang="0">
                    <a:pos x="T6" y="T7"/>
                  </a:cxn>
                  <a:cxn ang="0">
                    <a:pos x="T8" y="T9"/>
                  </a:cxn>
                </a:cxnLst>
                <a:rect l="0" t="0" r="r" b="b"/>
                <a:pathLst>
                  <a:path w="285" h="99">
                    <a:moveTo>
                      <a:pt x="283" y="99"/>
                    </a:moveTo>
                    <a:lnTo>
                      <a:pt x="0" y="9"/>
                    </a:lnTo>
                    <a:lnTo>
                      <a:pt x="2" y="0"/>
                    </a:lnTo>
                    <a:lnTo>
                      <a:pt x="285" y="87"/>
                    </a:lnTo>
                    <a:lnTo>
                      <a:pt x="283" y="9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13" name="Freeform 99"/>
              <p:cNvSpPr>
                <a:spLocks/>
              </p:cNvSpPr>
              <p:nvPr/>
            </p:nvSpPr>
            <p:spPr bwMode="auto">
              <a:xfrm>
                <a:off x="2554" y="1265"/>
                <a:ext cx="48" cy="121"/>
              </a:xfrm>
              <a:custGeom>
                <a:avLst/>
                <a:gdLst>
                  <a:gd name="T0" fmla="*/ 38 w 48"/>
                  <a:gd name="T1" fmla="*/ 121 h 121"/>
                  <a:gd name="T2" fmla="*/ 0 w 48"/>
                  <a:gd name="T3" fmla="*/ 5 h 121"/>
                  <a:gd name="T4" fmla="*/ 12 w 48"/>
                  <a:gd name="T5" fmla="*/ 0 h 121"/>
                  <a:gd name="T6" fmla="*/ 48 w 48"/>
                  <a:gd name="T7" fmla="*/ 118 h 121"/>
                  <a:gd name="T8" fmla="*/ 38 w 48"/>
                  <a:gd name="T9" fmla="*/ 121 h 121"/>
                </a:gdLst>
                <a:ahLst/>
                <a:cxnLst>
                  <a:cxn ang="0">
                    <a:pos x="T0" y="T1"/>
                  </a:cxn>
                  <a:cxn ang="0">
                    <a:pos x="T2" y="T3"/>
                  </a:cxn>
                  <a:cxn ang="0">
                    <a:pos x="T4" y="T5"/>
                  </a:cxn>
                  <a:cxn ang="0">
                    <a:pos x="T6" y="T7"/>
                  </a:cxn>
                  <a:cxn ang="0">
                    <a:pos x="T8" y="T9"/>
                  </a:cxn>
                </a:cxnLst>
                <a:rect l="0" t="0" r="r" b="b"/>
                <a:pathLst>
                  <a:path w="48" h="121">
                    <a:moveTo>
                      <a:pt x="38" y="121"/>
                    </a:moveTo>
                    <a:lnTo>
                      <a:pt x="0" y="5"/>
                    </a:lnTo>
                    <a:lnTo>
                      <a:pt x="12" y="0"/>
                    </a:lnTo>
                    <a:lnTo>
                      <a:pt x="48" y="118"/>
                    </a:lnTo>
                    <a:lnTo>
                      <a:pt x="38" y="12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14" name="Freeform 100"/>
              <p:cNvSpPr>
                <a:spLocks/>
              </p:cNvSpPr>
              <p:nvPr/>
            </p:nvSpPr>
            <p:spPr bwMode="auto">
              <a:xfrm>
                <a:off x="2443" y="1263"/>
                <a:ext cx="121" cy="165"/>
              </a:xfrm>
              <a:custGeom>
                <a:avLst/>
                <a:gdLst>
                  <a:gd name="T0" fmla="*/ 10 w 121"/>
                  <a:gd name="T1" fmla="*/ 165 h 165"/>
                  <a:gd name="T2" fmla="*/ 0 w 121"/>
                  <a:gd name="T3" fmla="*/ 158 h 165"/>
                  <a:gd name="T4" fmla="*/ 111 w 121"/>
                  <a:gd name="T5" fmla="*/ 0 h 165"/>
                  <a:gd name="T6" fmla="*/ 121 w 121"/>
                  <a:gd name="T7" fmla="*/ 7 h 165"/>
                  <a:gd name="T8" fmla="*/ 10 w 121"/>
                  <a:gd name="T9" fmla="*/ 165 h 165"/>
                </a:gdLst>
                <a:ahLst/>
                <a:cxnLst>
                  <a:cxn ang="0">
                    <a:pos x="T0" y="T1"/>
                  </a:cxn>
                  <a:cxn ang="0">
                    <a:pos x="T2" y="T3"/>
                  </a:cxn>
                  <a:cxn ang="0">
                    <a:pos x="T4" y="T5"/>
                  </a:cxn>
                  <a:cxn ang="0">
                    <a:pos x="T6" y="T7"/>
                  </a:cxn>
                  <a:cxn ang="0">
                    <a:pos x="T8" y="T9"/>
                  </a:cxn>
                </a:cxnLst>
                <a:rect l="0" t="0" r="r" b="b"/>
                <a:pathLst>
                  <a:path w="121" h="165">
                    <a:moveTo>
                      <a:pt x="10" y="165"/>
                    </a:moveTo>
                    <a:lnTo>
                      <a:pt x="0" y="158"/>
                    </a:lnTo>
                    <a:lnTo>
                      <a:pt x="111" y="0"/>
                    </a:lnTo>
                    <a:lnTo>
                      <a:pt x="121" y="7"/>
                    </a:lnTo>
                    <a:lnTo>
                      <a:pt x="10" y="16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15" name="Freeform 101"/>
              <p:cNvSpPr>
                <a:spLocks/>
              </p:cNvSpPr>
              <p:nvPr/>
            </p:nvSpPr>
            <p:spPr bwMode="auto">
              <a:xfrm>
                <a:off x="2382" y="885"/>
                <a:ext cx="198" cy="160"/>
              </a:xfrm>
              <a:custGeom>
                <a:avLst/>
                <a:gdLst>
                  <a:gd name="T0" fmla="*/ 7 w 198"/>
                  <a:gd name="T1" fmla="*/ 160 h 160"/>
                  <a:gd name="T2" fmla="*/ 0 w 198"/>
                  <a:gd name="T3" fmla="*/ 151 h 160"/>
                  <a:gd name="T4" fmla="*/ 191 w 198"/>
                  <a:gd name="T5" fmla="*/ 0 h 160"/>
                  <a:gd name="T6" fmla="*/ 198 w 198"/>
                  <a:gd name="T7" fmla="*/ 7 h 160"/>
                  <a:gd name="T8" fmla="*/ 7 w 198"/>
                  <a:gd name="T9" fmla="*/ 160 h 160"/>
                </a:gdLst>
                <a:ahLst/>
                <a:cxnLst>
                  <a:cxn ang="0">
                    <a:pos x="T0" y="T1"/>
                  </a:cxn>
                  <a:cxn ang="0">
                    <a:pos x="T2" y="T3"/>
                  </a:cxn>
                  <a:cxn ang="0">
                    <a:pos x="T4" y="T5"/>
                  </a:cxn>
                  <a:cxn ang="0">
                    <a:pos x="T6" y="T7"/>
                  </a:cxn>
                  <a:cxn ang="0">
                    <a:pos x="T8" y="T9"/>
                  </a:cxn>
                </a:cxnLst>
                <a:rect l="0" t="0" r="r" b="b"/>
                <a:pathLst>
                  <a:path w="198" h="160">
                    <a:moveTo>
                      <a:pt x="7" y="160"/>
                    </a:moveTo>
                    <a:lnTo>
                      <a:pt x="0" y="151"/>
                    </a:lnTo>
                    <a:lnTo>
                      <a:pt x="191" y="0"/>
                    </a:lnTo>
                    <a:lnTo>
                      <a:pt x="198" y="7"/>
                    </a:lnTo>
                    <a:lnTo>
                      <a:pt x="7" y="16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16" name="Freeform 102"/>
              <p:cNvSpPr>
                <a:spLocks/>
              </p:cNvSpPr>
              <p:nvPr/>
            </p:nvSpPr>
            <p:spPr bwMode="auto">
              <a:xfrm>
                <a:off x="2569" y="885"/>
                <a:ext cx="208" cy="250"/>
              </a:xfrm>
              <a:custGeom>
                <a:avLst/>
                <a:gdLst>
                  <a:gd name="T0" fmla="*/ 200 w 208"/>
                  <a:gd name="T1" fmla="*/ 250 h 250"/>
                  <a:gd name="T2" fmla="*/ 0 w 208"/>
                  <a:gd name="T3" fmla="*/ 7 h 250"/>
                  <a:gd name="T4" fmla="*/ 9 w 208"/>
                  <a:gd name="T5" fmla="*/ 0 h 250"/>
                  <a:gd name="T6" fmla="*/ 208 w 208"/>
                  <a:gd name="T7" fmla="*/ 243 h 250"/>
                  <a:gd name="T8" fmla="*/ 200 w 208"/>
                  <a:gd name="T9" fmla="*/ 250 h 250"/>
                </a:gdLst>
                <a:ahLst/>
                <a:cxnLst>
                  <a:cxn ang="0">
                    <a:pos x="T0" y="T1"/>
                  </a:cxn>
                  <a:cxn ang="0">
                    <a:pos x="T2" y="T3"/>
                  </a:cxn>
                  <a:cxn ang="0">
                    <a:pos x="T4" y="T5"/>
                  </a:cxn>
                  <a:cxn ang="0">
                    <a:pos x="T6" y="T7"/>
                  </a:cxn>
                  <a:cxn ang="0">
                    <a:pos x="T8" y="T9"/>
                  </a:cxn>
                </a:cxnLst>
                <a:rect l="0" t="0" r="r" b="b"/>
                <a:pathLst>
                  <a:path w="208" h="250">
                    <a:moveTo>
                      <a:pt x="200" y="250"/>
                    </a:moveTo>
                    <a:lnTo>
                      <a:pt x="0" y="7"/>
                    </a:lnTo>
                    <a:lnTo>
                      <a:pt x="9" y="0"/>
                    </a:lnTo>
                    <a:lnTo>
                      <a:pt x="208" y="243"/>
                    </a:lnTo>
                    <a:lnTo>
                      <a:pt x="200" y="25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17" name="Freeform 103"/>
              <p:cNvSpPr>
                <a:spLocks/>
              </p:cNvSpPr>
              <p:nvPr/>
            </p:nvSpPr>
            <p:spPr bwMode="auto">
              <a:xfrm>
                <a:off x="2554" y="1123"/>
                <a:ext cx="220" cy="147"/>
              </a:xfrm>
              <a:custGeom>
                <a:avLst/>
                <a:gdLst>
                  <a:gd name="T0" fmla="*/ 8 w 220"/>
                  <a:gd name="T1" fmla="*/ 147 h 147"/>
                  <a:gd name="T2" fmla="*/ 0 w 220"/>
                  <a:gd name="T3" fmla="*/ 137 h 147"/>
                  <a:gd name="T4" fmla="*/ 215 w 220"/>
                  <a:gd name="T5" fmla="*/ 0 h 147"/>
                  <a:gd name="T6" fmla="*/ 220 w 220"/>
                  <a:gd name="T7" fmla="*/ 10 h 147"/>
                  <a:gd name="T8" fmla="*/ 8 w 220"/>
                  <a:gd name="T9" fmla="*/ 147 h 147"/>
                </a:gdLst>
                <a:ahLst/>
                <a:cxnLst>
                  <a:cxn ang="0">
                    <a:pos x="T0" y="T1"/>
                  </a:cxn>
                  <a:cxn ang="0">
                    <a:pos x="T2" y="T3"/>
                  </a:cxn>
                  <a:cxn ang="0">
                    <a:pos x="T4" y="T5"/>
                  </a:cxn>
                  <a:cxn ang="0">
                    <a:pos x="T6" y="T7"/>
                  </a:cxn>
                  <a:cxn ang="0">
                    <a:pos x="T8" y="T9"/>
                  </a:cxn>
                </a:cxnLst>
                <a:rect l="0" t="0" r="r" b="b"/>
                <a:pathLst>
                  <a:path w="220" h="147">
                    <a:moveTo>
                      <a:pt x="8" y="147"/>
                    </a:moveTo>
                    <a:lnTo>
                      <a:pt x="0" y="137"/>
                    </a:lnTo>
                    <a:lnTo>
                      <a:pt x="215" y="0"/>
                    </a:lnTo>
                    <a:lnTo>
                      <a:pt x="220" y="10"/>
                    </a:lnTo>
                    <a:lnTo>
                      <a:pt x="8" y="147"/>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18" name="Freeform 104"/>
              <p:cNvSpPr>
                <a:spLocks/>
              </p:cNvSpPr>
              <p:nvPr/>
            </p:nvSpPr>
            <p:spPr bwMode="auto">
              <a:xfrm>
                <a:off x="2290" y="1263"/>
                <a:ext cx="269" cy="28"/>
              </a:xfrm>
              <a:custGeom>
                <a:avLst/>
                <a:gdLst>
                  <a:gd name="T0" fmla="*/ 0 w 269"/>
                  <a:gd name="T1" fmla="*/ 28 h 28"/>
                  <a:gd name="T2" fmla="*/ 0 w 269"/>
                  <a:gd name="T3" fmla="*/ 16 h 28"/>
                  <a:gd name="T4" fmla="*/ 269 w 269"/>
                  <a:gd name="T5" fmla="*/ 0 h 28"/>
                  <a:gd name="T6" fmla="*/ 269 w 269"/>
                  <a:gd name="T7" fmla="*/ 9 h 28"/>
                  <a:gd name="T8" fmla="*/ 0 w 269"/>
                  <a:gd name="T9" fmla="*/ 28 h 28"/>
                </a:gdLst>
                <a:ahLst/>
                <a:cxnLst>
                  <a:cxn ang="0">
                    <a:pos x="T0" y="T1"/>
                  </a:cxn>
                  <a:cxn ang="0">
                    <a:pos x="T2" y="T3"/>
                  </a:cxn>
                  <a:cxn ang="0">
                    <a:pos x="T4" y="T5"/>
                  </a:cxn>
                  <a:cxn ang="0">
                    <a:pos x="T6" y="T7"/>
                  </a:cxn>
                  <a:cxn ang="0">
                    <a:pos x="T8" y="T9"/>
                  </a:cxn>
                </a:cxnLst>
                <a:rect l="0" t="0" r="r" b="b"/>
                <a:pathLst>
                  <a:path w="269" h="28">
                    <a:moveTo>
                      <a:pt x="0" y="28"/>
                    </a:moveTo>
                    <a:lnTo>
                      <a:pt x="0" y="16"/>
                    </a:lnTo>
                    <a:lnTo>
                      <a:pt x="269" y="0"/>
                    </a:lnTo>
                    <a:lnTo>
                      <a:pt x="269" y="9"/>
                    </a:lnTo>
                    <a:lnTo>
                      <a:pt x="0" y="28"/>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19" name="Freeform 105"/>
              <p:cNvSpPr>
                <a:spLocks/>
              </p:cNvSpPr>
              <p:nvPr/>
            </p:nvSpPr>
            <p:spPr bwMode="auto">
              <a:xfrm>
                <a:off x="2772" y="1102"/>
                <a:ext cx="210" cy="31"/>
              </a:xfrm>
              <a:custGeom>
                <a:avLst/>
                <a:gdLst>
                  <a:gd name="T0" fmla="*/ 2 w 210"/>
                  <a:gd name="T1" fmla="*/ 31 h 31"/>
                  <a:gd name="T2" fmla="*/ 0 w 210"/>
                  <a:gd name="T3" fmla="*/ 19 h 31"/>
                  <a:gd name="T4" fmla="*/ 210 w 210"/>
                  <a:gd name="T5" fmla="*/ 0 h 31"/>
                  <a:gd name="T6" fmla="*/ 210 w 210"/>
                  <a:gd name="T7" fmla="*/ 12 h 31"/>
                  <a:gd name="T8" fmla="*/ 2 w 210"/>
                  <a:gd name="T9" fmla="*/ 31 h 31"/>
                </a:gdLst>
                <a:ahLst/>
                <a:cxnLst>
                  <a:cxn ang="0">
                    <a:pos x="T0" y="T1"/>
                  </a:cxn>
                  <a:cxn ang="0">
                    <a:pos x="T2" y="T3"/>
                  </a:cxn>
                  <a:cxn ang="0">
                    <a:pos x="T4" y="T5"/>
                  </a:cxn>
                  <a:cxn ang="0">
                    <a:pos x="T6" y="T7"/>
                  </a:cxn>
                  <a:cxn ang="0">
                    <a:pos x="T8" y="T9"/>
                  </a:cxn>
                </a:cxnLst>
                <a:rect l="0" t="0" r="r" b="b"/>
                <a:pathLst>
                  <a:path w="210" h="31">
                    <a:moveTo>
                      <a:pt x="2" y="31"/>
                    </a:moveTo>
                    <a:lnTo>
                      <a:pt x="0" y="19"/>
                    </a:lnTo>
                    <a:lnTo>
                      <a:pt x="210" y="0"/>
                    </a:lnTo>
                    <a:lnTo>
                      <a:pt x="210" y="12"/>
                    </a:lnTo>
                    <a:lnTo>
                      <a:pt x="2" y="3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20" name="Freeform 106"/>
              <p:cNvSpPr>
                <a:spLocks/>
              </p:cNvSpPr>
              <p:nvPr/>
            </p:nvSpPr>
            <p:spPr bwMode="auto">
              <a:xfrm>
                <a:off x="2899" y="814"/>
                <a:ext cx="308" cy="139"/>
              </a:xfrm>
              <a:custGeom>
                <a:avLst/>
                <a:gdLst>
                  <a:gd name="T0" fmla="*/ 303 w 308"/>
                  <a:gd name="T1" fmla="*/ 139 h 139"/>
                  <a:gd name="T2" fmla="*/ 0 w 308"/>
                  <a:gd name="T3" fmla="*/ 9 h 139"/>
                  <a:gd name="T4" fmla="*/ 5 w 308"/>
                  <a:gd name="T5" fmla="*/ 0 h 139"/>
                  <a:gd name="T6" fmla="*/ 308 w 308"/>
                  <a:gd name="T7" fmla="*/ 127 h 139"/>
                  <a:gd name="T8" fmla="*/ 303 w 308"/>
                  <a:gd name="T9" fmla="*/ 139 h 139"/>
                </a:gdLst>
                <a:ahLst/>
                <a:cxnLst>
                  <a:cxn ang="0">
                    <a:pos x="T0" y="T1"/>
                  </a:cxn>
                  <a:cxn ang="0">
                    <a:pos x="T2" y="T3"/>
                  </a:cxn>
                  <a:cxn ang="0">
                    <a:pos x="T4" y="T5"/>
                  </a:cxn>
                  <a:cxn ang="0">
                    <a:pos x="T6" y="T7"/>
                  </a:cxn>
                  <a:cxn ang="0">
                    <a:pos x="T8" y="T9"/>
                  </a:cxn>
                </a:cxnLst>
                <a:rect l="0" t="0" r="r" b="b"/>
                <a:pathLst>
                  <a:path w="308" h="139">
                    <a:moveTo>
                      <a:pt x="303" y="139"/>
                    </a:moveTo>
                    <a:lnTo>
                      <a:pt x="0" y="9"/>
                    </a:lnTo>
                    <a:lnTo>
                      <a:pt x="5" y="0"/>
                    </a:lnTo>
                    <a:lnTo>
                      <a:pt x="308" y="127"/>
                    </a:lnTo>
                    <a:lnTo>
                      <a:pt x="303" y="13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21" name="Freeform 107"/>
              <p:cNvSpPr>
                <a:spLocks/>
              </p:cNvSpPr>
              <p:nvPr/>
            </p:nvSpPr>
            <p:spPr bwMode="auto">
              <a:xfrm>
                <a:off x="2571" y="814"/>
                <a:ext cx="331" cy="78"/>
              </a:xfrm>
              <a:custGeom>
                <a:avLst/>
                <a:gdLst>
                  <a:gd name="T0" fmla="*/ 2 w 331"/>
                  <a:gd name="T1" fmla="*/ 78 h 78"/>
                  <a:gd name="T2" fmla="*/ 0 w 331"/>
                  <a:gd name="T3" fmla="*/ 66 h 78"/>
                  <a:gd name="T4" fmla="*/ 328 w 331"/>
                  <a:gd name="T5" fmla="*/ 0 h 78"/>
                  <a:gd name="T6" fmla="*/ 331 w 331"/>
                  <a:gd name="T7" fmla="*/ 12 h 78"/>
                  <a:gd name="T8" fmla="*/ 2 w 331"/>
                  <a:gd name="T9" fmla="*/ 78 h 78"/>
                </a:gdLst>
                <a:ahLst/>
                <a:cxnLst>
                  <a:cxn ang="0">
                    <a:pos x="T0" y="T1"/>
                  </a:cxn>
                  <a:cxn ang="0">
                    <a:pos x="T2" y="T3"/>
                  </a:cxn>
                  <a:cxn ang="0">
                    <a:pos x="T4" y="T5"/>
                  </a:cxn>
                  <a:cxn ang="0">
                    <a:pos x="T6" y="T7"/>
                  </a:cxn>
                  <a:cxn ang="0">
                    <a:pos x="T8" y="T9"/>
                  </a:cxn>
                </a:cxnLst>
                <a:rect l="0" t="0" r="r" b="b"/>
                <a:pathLst>
                  <a:path w="331" h="78">
                    <a:moveTo>
                      <a:pt x="2" y="78"/>
                    </a:moveTo>
                    <a:lnTo>
                      <a:pt x="0" y="66"/>
                    </a:lnTo>
                    <a:lnTo>
                      <a:pt x="328" y="0"/>
                    </a:lnTo>
                    <a:lnTo>
                      <a:pt x="331" y="12"/>
                    </a:lnTo>
                    <a:lnTo>
                      <a:pt x="2" y="78"/>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22" name="Freeform 108"/>
              <p:cNvSpPr>
                <a:spLocks/>
              </p:cNvSpPr>
              <p:nvPr/>
            </p:nvSpPr>
            <p:spPr bwMode="auto">
              <a:xfrm>
                <a:off x="2895" y="819"/>
                <a:ext cx="94" cy="290"/>
              </a:xfrm>
              <a:custGeom>
                <a:avLst/>
                <a:gdLst>
                  <a:gd name="T0" fmla="*/ 82 w 94"/>
                  <a:gd name="T1" fmla="*/ 290 h 290"/>
                  <a:gd name="T2" fmla="*/ 0 w 94"/>
                  <a:gd name="T3" fmla="*/ 2 h 290"/>
                  <a:gd name="T4" fmla="*/ 11 w 94"/>
                  <a:gd name="T5" fmla="*/ 0 h 290"/>
                  <a:gd name="T6" fmla="*/ 94 w 94"/>
                  <a:gd name="T7" fmla="*/ 288 h 290"/>
                  <a:gd name="T8" fmla="*/ 82 w 94"/>
                  <a:gd name="T9" fmla="*/ 290 h 290"/>
                </a:gdLst>
                <a:ahLst/>
                <a:cxnLst>
                  <a:cxn ang="0">
                    <a:pos x="T0" y="T1"/>
                  </a:cxn>
                  <a:cxn ang="0">
                    <a:pos x="T2" y="T3"/>
                  </a:cxn>
                  <a:cxn ang="0">
                    <a:pos x="T4" y="T5"/>
                  </a:cxn>
                  <a:cxn ang="0">
                    <a:pos x="T6" y="T7"/>
                  </a:cxn>
                  <a:cxn ang="0">
                    <a:pos x="T8" y="T9"/>
                  </a:cxn>
                </a:cxnLst>
                <a:rect l="0" t="0" r="r" b="b"/>
                <a:pathLst>
                  <a:path w="94" h="290">
                    <a:moveTo>
                      <a:pt x="82" y="290"/>
                    </a:moveTo>
                    <a:lnTo>
                      <a:pt x="0" y="2"/>
                    </a:lnTo>
                    <a:lnTo>
                      <a:pt x="11" y="0"/>
                    </a:lnTo>
                    <a:lnTo>
                      <a:pt x="94" y="288"/>
                    </a:lnTo>
                    <a:lnTo>
                      <a:pt x="82" y="29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23" name="Freeform 109"/>
              <p:cNvSpPr>
                <a:spLocks/>
              </p:cNvSpPr>
              <p:nvPr/>
            </p:nvSpPr>
            <p:spPr bwMode="auto">
              <a:xfrm>
                <a:off x="2762" y="823"/>
                <a:ext cx="142" cy="305"/>
              </a:xfrm>
              <a:custGeom>
                <a:avLst/>
                <a:gdLst>
                  <a:gd name="T0" fmla="*/ 10 w 142"/>
                  <a:gd name="T1" fmla="*/ 305 h 305"/>
                  <a:gd name="T2" fmla="*/ 0 w 142"/>
                  <a:gd name="T3" fmla="*/ 300 h 305"/>
                  <a:gd name="T4" fmla="*/ 130 w 142"/>
                  <a:gd name="T5" fmla="*/ 0 h 305"/>
                  <a:gd name="T6" fmla="*/ 142 w 142"/>
                  <a:gd name="T7" fmla="*/ 5 h 305"/>
                  <a:gd name="T8" fmla="*/ 10 w 142"/>
                  <a:gd name="T9" fmla="*/ 305 h 305"/>
                </a:gdLst>
                <a:ahLst/>
                <a:cxnLst>
                  <a:cxn ang="0">
                    <a:pos x="T0" y="T1"/>
                  </a:cxn>
                  <a:cxn ang="0">
                    <a:pos x="T2" y="T3"/>
                  </a:cxn>
                  <a:cxn ang="0">
                    <a:pos x="T4" y="T5"/>
                  </a:cxn>
                  <a:cxn ang="0">
                    <a:pos x="T6" y="T7"/>
                  </a:cxn>
                  <a:cxn ang="0">
                    <a:pos x="T8" y="T9"/>
                  </a:cxn>
                </a:cxnLst>
                <a:rect l="0" t="0" r="r" b="b"/>
                <a:pathLst>
                  <a:path w="142" h="305">
                    <a:moveTo>
                      <a:pt x="10" y="305"/>
                    </a:moveTo>
                    <a:lnTo>
                      <a:pt x="0" y="300"/>
                    </a:lnTo>
                    <a:lnTo>
                      <a:pt x="130" y="0"/>
                    </a:lnTo>
                    <a:lnTo>
                      <a:pt x="142" y="5"/>
                    </a:lnTo>
                    <a:lnTo>
                      <a:pt x="10" y="30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24" name="Freeform 110"/>
              <p:cNvSpPr>
                <a:spLocks/>
              </p:cNvSpPr>
              <p:nvPr/>
            </p:nvSpPr>
            <p:spPr bwMode="auto">
              <a:xfrm>
                <a:off x="2550" y="887"/>
                <a:ext cx="28" cy="373"/>
              </a:xfrm>
              <a:custGeom>
                <a:avLst/>
                <a:gdLst>
                  <a:gd name="T0" fmla="*/ 12 w 28"/>
                  <a:gd name="T1" fmla="*/ 373 h 373"/>
                  <a:gd name="T2" fmla="*/ 0 w 28"/>
                  <a:gd name="T3" fmla="*/ 373 h 373"/>
                  <a:gd name="T4" fmla="*/ 16 w 28"/>
                  <a:gd name="T5" fmla="*/ 0 h 373"/>
                  <a:gd name="T6" fmla="*/ 28 w 28"/>
                  <a:gd name="T7" fmla="*/ 0 h 373"/>
                  <a:gd name="T8" fmla="*/ 12 w 28"/>
                  <a:gd name="T9" fmla="*/ 373 h 373"/>
                </a:gdLst>
                <a:ahLst/>
                <a:cxnLst>
                  <a:cxn ang="0">
                    <a:pos x="T0" y="T1"/>
                  </a:cxn>
                  <a:cxn ang="0">
                    <a:pos x="T2" y="T3"/>
                  </a:cxn>
                  <a:cxn ang="0">
                    <a:pos x="T4" y="T5"/>
                  </a:cxn>
                  <a:cxn ang="0">
                    <a:pos x="T6" y="T7"/>
                  </a:cxn>
                  <a:cxn ang="0">
                    <a:pos x="T8" y="T9"/>
                  </a:cxn>
                </a:cxnLst>
                <a:rect l="0" t="0" r="r" b="b"/>
                <a:pathLst>
                  <a:path w="28" h="373">
                    <a:moveTo>
                      <a:pt x="12" y="373"/>
                    </a:moveTo>
                    <a:lnTo>
                      <a:pt x="0" y="373"/>
                    </a:lnTo>
                    <a:lnTo>
                      <a:pt x="16" y="0"/>
                    </a:lnTo>
                    <a:lnTo>
                      <a:pt x="28" y="0"/>
                    </a:lnTo>
                    <a:lnTo>
                      <a:pt x="12" y="373"/>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25" name="Freeform 111"/>
              <p:cNvSpPr>
                <a:spLocks/>
              </p:cNvSpPr>
              <p:nvPr/>
            </p:nvSpPr>
            <p:spPr bwMode="auto">
              <a:xfrm>
                <a:off x="2977" y="1107"/>
                <a:ext cx="121" cy="281"/>
              </a:xfrm>
              <a:custGeom>
                <a:avLst/>
                <a:gdLst>
                  <a:gd name="T0" fmla="*/ 109 w 121"/>
                  <a:gd name="T1" fmla="*/ 281 h 281"/>
                  <a:gd name="T2" fmla="*/ 0 w 121"/>
                  <a:gd name="T3" fmla="*/ 2 h 281"/>
                  <a:gd name="T4" fmla="*/ 12 w 121"/>
                  <a:gd name="T5" fmla="*/ 0 h 281"/>
                  <a:gd name="T6" fmla="*/ 121 w 121"/>
                  <a:gd name="T7" fmla="*/ 276 h 281"/>
                  <a:gd name="T8" fmla="*/ 109 w 121"/>
                  <a:gd name="T9" fmla="*/ 281 h 281"/>
                </a:gdLst>
                <a:ahLst/>
                <a:cxnLst>
                  <a:cxn ang="0">
                    <a:pos x="T0" y="T1"/>
                  </a:cxn>
                  <a:cxn ang="0">
                    <a:pos x="T2" y="T3"/>
                  </a:cxn>
                  <a:cxn ang="0">
                    <a:pos x="T4" y="T5"/>
                  </a:cxn>
                  <a:cxn ang="0">
                    <a:pos x="T6" y="T7"/>
                  </a:cxn>
                  <a:cxn ang="0">
                    <a:pos x="T8" y="T9"/>
                  </a:cxn>
                </a:cxnLst>
                <a:rect l="0" t="0" r="r" b="b"/>
                <a:pathLst>
                  <a:path w="121" h="281">
                    <a:moveTo>
                      <a:pt x="109" y="281"/>
                    </a:moveTo>
                    <a:lnTo>
                      <a:pt x="0" y="2"/>
                    </a:lnTo>
                    <a:lnTo>
                      <a:pt x="12" y="0"/>
                    </a:lnTo>
                    <a:lnTo>
                      <a:pt x="121" y="276"/>
                    </a:lnTo>
                    <a:lnTo>
                      <a:pt x="109" y="28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26" name="Freeform 112"/>
              <p:cNvSpPr>
                <a:spLocks/>
              </p:cNvSpPr>
              <p:nvPr/>
            </p:nvSpPr>
            <p:spPr bwMode="auto">
              <a:xfrm>
                <a:off x="2769" y="1126"/>
                <a:ext cx="74" cy="224"/>
              </a:xfrm>
              <a:custGeom>
                <a:avLst/>
                <a:gdLst>
                  <a:gd name="T0" fmla="*/ 62 w 74"/>
                  <a:gd name="T1" fmla="*/ 224 h 224"/>
                  <a:gd name="T2" fmla="*/ 0 w 74"/>
                  <a:gd name="T3" fmla="*/ 5 h 224"/>
                  <a:gd name="T4" fmla="*/ 12 w 74"/>
                  <a:gd name="T5" fmla="*/ 0 h 224"/>
                  <a:gd name="T6" fmla="*/ 74 w 74"/>
                  <a:gd name="T7" fmla="*/ 222 h 224"/>
                  <a:gd name="T8" fmla="*/ 62 w 74"/>
                  <a:gd name="T9" fmla="*/ 224 h 224"/>
                </a:gdLst>
                <a:ahLst/>
                <a:cxnLst>
                  <a:cxn ang="0">
                    <a:pos x="T0" y="T1"/>
                  </a:cxn>
                  <a:cxn ang="0">
                    <a:pos x="T2" y="T3"/>
                  </a:cxn>
                  <a:cxn ang="0">
                    <a:pos x="T4" y="T5"/>
                  </a:cxn>
                  <a:cxn ang="0">
                    <a:pos x="T6" y="T7"/>
                  </a:cxn>
                  <a:cxn ang="0">
                    <a:pos x="T8" y="T9"/>
                  </a:cxn>
                </a:cxnLst>
                <a:rect l="0" t="0" r="r" b="b"/>
                <a:pathLst>
                  <a:path w="74" h="224">
                    <a:moveTo>
                      <a:pt x="62" y="224"/>
                    </a:moveTo>
                    <a:lnTo>
                      <a:pt x="0" y="5"/>
                    </a:lnTo>
                    <a:lnTo>
                      <a:pt x="12" y="0"/>
                    </a:lnTo>
                    <a:lnTo>
                      <a:pt x="74" y="222"/>
                    </a:lnTo>
                    <a:lnTo>
                      <a:pt x="62" y="224"/>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27" name="Freeform 113"/>
              <p:cNvSpPr>
                <a:spLocks/>
              </p:cNvSpPr>
              <p:nvPr/>
            </p:nvSpPr>
            <p:spPr bwMode="auto">
              <a:xfrm>
                <a:off x="2836" y="1109"/>
                <a:ext cx="148" cy="248"/>
              </a:xfrm>
              <a:custGeom>
                <a:avLst/>
                <a:gdLst>
                  <a:gd name="T0" fmla="*/ 9 w 148"/>
                  <a:gd name="T1" fmla="*/ 248 h 248"/>
                  <a:gd name="T2" fmla="*/ 0 w 148"/>
                  <a:gd name="T3" fmla="*/ 244 h 248"/>
                  <a:gd name="T4" fmla="*/ 139 w 148"/>
                  <a:gd name="T5" fmla="*/ 0 h 248"/>
                  <a:gd name="T6" fmla="*/ 148 w 148"/>
                  <a:gd name="T7" fmla="*/ 7 h 248"/>
                  <a:gd name="T8" fmla="*/ 9 w 148"/>
                  <a:gd name="T9" fmla="*/ 248 h 248"/>
                </a:gdLst>
                <a:ahLst/>
                <a:cxnLst>
                  <a:cxn ang="0">
                    <a:pos x="T0" y="T1"/>
                  </a:cxn>
                  <a:cxn ang="0">
                    <a:pos x="T2" y="T3"/>
                  </a:cxn>
                  <a:cxn ang="0">
                    <a:pos x="T4" y="T5"/>
                  </a:cxn>
                  <a:cxn ang="0">
                    <a:pos x="T6" y="T7"/>
                  </a:cxn>
                  <a:cxn ang="0">
                    <a:pos x="T8" y="T9"/>
                  </a:cxn>
                </a:cxnLst>
                <a:rect l="0" t="0" r="r" b="b"/>
                <a:pathLst>
                  <a:path w="148" h="248">
                    <a:moveTo>
                      <a:pt x="9" y="248"/>
                    </a:moveTo>
                    <a:lnTo>
                      <a:pt x="0" y="244"/>
                    </a:lnTo>
                    <a:lnTo>
                      <a:pt x="139" y="0"/>
                    </a:lnTo>
                    <a:lnTo>
                      <a:pt x="148" y="7"/>
                    </a:lnTo>
                    <a:lnTo>
                      <a:pt x="9" y="248"/>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28" name="Freeform 114"/>
              <p:cNvSpPr>
                <a:spLocks/>
              </p:cNvSpPr>
              <p:nvPr/>
            </p:nvSpPr>
            <p:spPr bwMode="auto">
              <a:xfrm>
                <a:off x="2987" y="1105"/>
                <a:ext cx="255" cy="160"/>
              </a:xfrm>
              <a:custGeom>
                <a:avLst/>
                <a:gdLst>
                  <a:gd name="T0" fmla="*/ 250 w 255"/>
                  <a:gd name="T1" fmla="*/ 160 h 160"/>
                  <a:gd name="T2" fmla="*/ 0 w 255"/>
                  <a:gd name="T3" fmla="*/ 9 h 160"/>
                  <a:gd name="T4" fmla="*/ 5 w 255"/>
                  <a:gd name="T5" fmla="*/ 0 h 160"/>
                  <a:gd name="T6" fmla="*/ 255 w 255"/>
                  <a:gd name="T7" fmla="*/ 151 h 160"/>
                  <a:gd name="T8" fmla="*/ 250 w 255"/>
                  <a:gd name="T9" fmla="*/ 160 h 160"/>
                </a:gdLst>
                <a:ahLst/>
                <a:cxnLst>
                  <a:cxn ang="0">
                    <a:pos x="T0" y="T1"/>
                  </a:cxn>
                  <a:cxn ang="0">
                    <a:pos x="T2" y="T3"/>
                  </a:cxn>
                  <a:cxn ang="0">
                    <a:pos x="T4" y="T5"/>
                  </a:cxn>
                  <a:cxn ang="0">
                    <a:pos x="T6" y="T7"/>
                  </a:cxn>
                  <a:cxn ang="0">
                    <a:pos x="T8" y="T9"/>
                  </a:cxn>
                </a:cxnLst>
                <a:rect l="0" t="0" r="r" b="b"/>
                <a:pathLst>
                  <a:path w="255" h="160">
                    <a:moveTo>
                      <a:pt x="250" y="160"/>
                    </a:moveTo>
                    <a:lnTo>
                      <a:pt x="0" y="9"/>
                    </a:lnTo>
                    <a:lnTo>
                      <a:pt x="5" y="0"/>
                    </a:lnTo>
                    <a:lnTo>
                      <a:pt x="255" y="151"/>
                    </a:lnTo>
                    <a:lnTo>
                      <a:pt x="250" y="16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29" name="Freeform 115"/>
              <p:cNvSpPr>
                <a:spLocks/>
              </p:cNvSpPr>
              <p:nvPr/>
            </p:nvSpPr>
            <p:spPr bwMode="auto">
              <a:xfrm>
                <a:off x="3235" y="1263"/>
                <a:ext cx="165" cy="217"/>
              </a:xfrm>
              <a:custGeom>
                <a:avLst/>
                <a:gdLst>
                  <a:gd name="T0" fmla="*/ 156 w 165"/>
                  <a:gd name="T1" fmla="*/ 217 h 217"/>
                  <a:gd name="T2" fmla="*/ 0 w 165"/>
                  <a:gd name="T3" fmla="*/ 7 h 217"/>
                  <a:gd name="T4" fmla="*/ 9 w 165"/>
                  <a:gd name="T5" fmla="*/ 0 h 217"/>
                  <a:gd name="T6" fmla="*/ 165 w 165"/>
                  <a:gd name="T7" fmla="*/ 212 h 217"/>
                  <a:gd name="T8" fmla="*/ 156 w 165"/>
                  <a:gd name="T9" fmla="*/ 217 h 217"/>
                </a:gdLst>
                <a:ahLst/>
                <a:cxnLst>
                  <a:cxn ang="0">
                    <a:pos x="T0" y="T1"/>
                  </a:cxn>
                  <a:cxn ang="0">
                    <a:pos x="T2" y="T3"/>
                  </a:cxn>
                  <a:cxn ang="0">
                    <a:pos x="T4" y="T5"/>
                  </a:cxn>
                  <a:cxn ang="0">
                    <a:pos x="T6" y="T7"/>
                  </a:cxn>
                  <a:cxn ang="0">
                    <a:pos x="T8" y="T9"/>
                  </a:cxn>
                </a:cxnLst>
                <a:rect l="0" t="0" r="r" b="b"/>
                <a:pathLst>
                  <a:path w="165" h="217">
                    <a:moveTo>
                      <a:pt x="156" y="217"/>
                    </a:moveTo>
                    <a:lnTo>
                      <a:pt x="0" y="7"/>
                    </a:lnTo>
                    <a:lnTo>
                      <a:pt x="9" y="0"/>
                    </a:lnTo>
                    <a:lnTo>
                      <a:pt x="165" y="212"/>
                    </a:lnTo>
                    <a:lnTo>
                      <a:pt x="156" y="217"/>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30" name="Freeform 116"/>
              <p:cNvSpPr>
                <a:spLocks/>
              </p:cNvSpPr>
              <p:nvPr/>
            </p:nvSpPr>
            <p:spPr bwMode="auto">
              <a:xfrm>
                <a:off x="3150" y="1270"/>
                <a:ext cx="94" cy="321"/>
              </a:xfrm>
              <a:custGeom>
                <a:avLst/>
                <a:gdLst>
                  <a:gd name="T0" fmla="*/ 9 w 94"/>
                  <a:gd name="T1" fmla="*/ 321 h 321"/>
                  <a:gd name="T2" fmla="*/ 0 w 94"/>
                  <a:gd name="T3" fmla="*/ 319 h 321"/>
                  <a:gd name="T4" fmla="*/ 83 w 94"/>
                  <a:gd name="T5" fmla="*/ 0 h 321"/>
                  <a:gd name="T6" fmla="*/ 94 w 94"/>
                  <a:gd name="T7" fmla="*/ 2 h 321"/>
                  <a:gd name="T8" fmla="*/ 9 w 94"/>
                  <a:gd name="T9" fmla="*/ 321 h 321"/>
                </a:gdLst>
                <a:ahLst/>
                <a:cxnLst>
                  <a:cxn ang="0">
                    <a:pos x="T0" y="T1"/>
                  </a:cxn>
                  <a:cxn ang="0">
                    <a:pos x="T2" y="T3"/>
                  </a:cxn>
                  <a:cxn ang="0">
                    <a:pos x="T4" y="T5"/>
                  </a:cxn>
                  <a:cxn ang="0">
                    <a:pos x="T6" y="T7"/>
                  </a:cxn>
                  <a:cxn ang="0">
                    <a:pos x="T8" y="T9"/>
                  </a:cxn>
                </a:cxnLst>
                <a:rect l="0" t="0" r="r" b="b"/>
                <a:pathLst>
                  <a:path w="94" h="321">
                    <a:moveTo>
                      <a:pt x="9" y="321"/>
                    </a:moveTo>
                    <a:lnTo>
                      <a:pt x="0" y="319"/>
                    </a:lnTo>
                    <a:lnTo>
                      <a:pt x="83" y="0"/>
                    </a:lnTo>
                    <a:lnTo>
                      <a:pt x="94" y="2"/>
                    </a:lnTo>
                    <a:lnTo>
                      <a:pt x="9" y="32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31" name="Freeform 117"/>
              <p:cNvSpPr>
                <a:spLocks/>
              </p:cNvSpPr>
              <p:nvPr/>
            </p:nvSpPr>
            <p:spPr bwMode="auto">
              <a:xfrm>
                <a:off x="2838" y="1357"/>
                <a:ext cx="158" cy="284"/>
              </a:xfrm>
              <a:custGeom>
                <a:avLst/>
                <a:gdLst>
                  <a:gd name="T0" fmla="*/ 149 w 158"/>
                  <a:gd name="T1" fmla="*/ 284 h 284"/>
                  <a:gd name="T2" fmla="*/ 0 w 158"/>
                  <a:gd name="T3" fmla="*/ 5 h 284"/>
                  <a:gd name="T4" fmla="*/ 9 w 158"/>
                  <a:gd name="T5" fmla="*/ 0 h 284"/>
                  <a:gd name="T6" fmla="*/ 158 w 158"/>
                  <a:gd name="T7" fmla="*/ 277 h 284"/>
                  <a:gd name="T8" fmla="*/ 149 w 158"/>
                  <a:gd name="T9" fmla="*/ 284 h 284"/>
                </a:gdLst>
                <a:ahLst/>
                <a:cxnLst>
                  <a:cxn ang="0">
                    <a:pos x="T0" y="T1"/>
                  </a:cxn>
                  <a:cxn ang="0">
                    <a:pos x="T2" y="T3"/>
                  </a:cxn>
                  <a:cxn ang="0">
                    <a:pos x="T4" y="T5"/>
                  </a:cxn>
                  <a:cxn ang="0">
                    <a:pos x="T6" y="T7"/>
                  </a:cxn>
                  <a:cxn ang="0">
                    <a:pos x="T8" y="T9"/>
                  </a:cxn>
                </a:cxnLst>
                <a:rect l="0" t="0" r="r" b="b"/>
                <a:pathLst>
                  <a:path w="158" h="284">
                    <a:moveTo>
                      <a:pt x="149" y="284"/>
                    </a:moveTo>
                    <a:lnTo>
                      <a:pt x="0" y="5"/>
                    </a:lnTo>
                    <a:lnTo>
                      <a:pt x="9" y="0"/>
                    </a:lnTo>
                    <a:lnTo>
                      <a:pt x="158" y="277"/>
                    </a:lnTo>
                    <a:lnTo>
                      <a:pt x="149" y="284"/>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32" name="Freeform 118"/>
              <p:cNvSpPr>
                <a:spLocks/>
              </p:cNvSpPr>
              <p:nvPr/>
            </p:nvSpPr>
            <p:spPr bwMode="auto">
              <a:xfrm>
                <a:off x="2987" y="1390"/>
                <a:ext cx="109" cy="246"/>
              </a:xfrm>
              <a:custGeom>
                <a:avLst/>
                <a:gdLst>
                  <a:gd name="T0" fmla="*/ 9 w 109"/>
                  <a:gd name="T1" fmla="*/ 246 h 246"/>
                  <a:gd name="T2" fmla="*/ 0 w 109"/>
                  <a:gd name="T3" fmla="*/ 241 h 246"/>
                  <a:gd name="T4" fmla="*/ 99 w 109"/>
                  <a:gd name="T5" fmla="*/ 0 h 246"/>
                  <a:gd name="T6" fmla="*/ 109 w 109"/>
                  <a:gd name="T7" fmla="*/ 5 h 246"/>
                  <a:gd name="T8" fmla="*/ 9 w 109"/>
                  <a:gd name="T9" fmla="*/ 246 h 246"/>
                </a:gdLst>
                <a:ahLst/>
                <a:cxnLst>
                  <a:cxn ang="0">
                    <a:pos x="T0" y="T1"/>
                  </a:cxn>
                  <a:cxn ang="0">
                    <a:pos x="T2" y="T3"/>
                  </a:cxn>
                  <a:cxn ang="0">
                    <a:pos x="T4" y="T5"/>
                  </a:cxn>
                  <a:cxn ang="0">
                    <a:pos x="T6" y="T7"/>
                  </a:cxn>
                  <a:cxn ang="0">
                    <a:pos x="T8" y="T9"/>
                  </a:cxn>
                </a:cxnLst>
                <a:rect l="0" t="0" r="r" b="b"/>
                <a:pathLst>
                  <a:path w="109" h="246">
                    <a:moveTo>
                      <a:pt x="9" y="246"/>
                    </a:moveTo>
                    <a:lnTo>
                      <a:pt x="0" y="241"/>
                    </a:lnTo>
                    <a:lnTo>
                      <a:pt x="99" y="0"/>
                    </a:lnTo>
                    <a:lnTo>
                      <a:pt x="109" y="5"/>
                    </a:lnTo>
                    <a:lnTo>
                      <a:pt x="9" y="24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33" name="Freeform 119"/>
              <p:cNvSpPr>
                <a:spLocks/>
              </p:cNvSpPr>
              <p:nvPr/>
            </p:nvSpPr>
            <p:spPr bwMode="auto">
              <a:xfrm>
                <a:off x="2850" y="1634"/>
                <a:ext cx="142" cy="196"/>
              </a:xfrm>
              <a:custGeom>
                <a:avLst/>
                <a:gdLst>
                  <a:gd name="T0" fmla="*/ 9 w 142"/>
                  <a:gd name="T1" fmla="*/ 196 h 196"/>
                  <a:gd name="T2" fmla="*/ 0 w 142"/>
                  <a:gd name="T3" fmla="*/ 189 h 196"/>
                  <a:gd name="T4" fmla="*/ 132 w 142"/>
                  <a:gd name="T5" fmla="*/ 0 h 196"/>
                  <a:gd name="T6" fmla="*/ 142 w 142"/>
                  <a:gd name="T7" fmla="*/ 7 h 196"/>
                  <a:gd name="T8" fmla="*/ 9 w 142"/>
                  <a:gd name="T9" fmla="*/ 196 h 196"/>
                </a:gdLst>
                <a:ahLst/>
                <a:cxnLst>
                  <a:cxn ang="0">
                    <a:pos x="T0" y="T1"/>
                  </a:cxn>
                  <a:cxn ang="0">
                    <a:pos x="T2" y="T3"/>
                  </a:cxn>
                  <a:cxn ang="0">
                    <a:pos x="T4" y="T5"/>
                  </a:cxn>
                  <a:cxn ang="0">
                    <a:pos x="T6" y="T7"/>
                  </a:cxn>
                  <a:cxn ang="0">
                    <a:pos x="T8" y="T9"/>
                  </a:cxn>
                </a:cxnLst>
                <a:rect l="0" t="0" r="r" b="b"/>
                <a:pathLst>
                  <a:path w="142" h="196">
                    <a:moveTo>
                      <a:pt x="9" y="196"/>
                    </a:moveTo>
                    <a:lnTo>
                      <a:pt x="0" y="189"/>
                    </a:lnTo>
                    <a:lnTo>
                      <a:pt x="132" y="0"/>
                    </a:lnTo>
                    <a:lnTo>
                      <a:pt x="142" y="7"/>
                    </a:lnTo>
                    <a:lnTo>
                      <a:pt x="9" y="19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34" name="Freeform 120"/>
              <p:cNvSpPr>
                <a:spLocks/>
              </p:cNvSpPr>
              <p:nvPr/>
            </p:nvSpPr>
            <p:spPr bwMode="auto">
              <a:xfrm>
                <a:off x="2850" y="1837"/>
                <a:ext cx="175" cy="205"/>
              </a:xfrm>
              <a:custGeom>
                <a:avLst/>
                <a:gdLst>
                  <a:gd name="T0" fmla="*/ 165 w 175"/>
                  <a:gd name="T1" fmla="*/ 205 h 205"/>
                  <a:gd name="T2" fmla="*/ 0 w 175"/>
                  <a:gd name="T3" fmla="*/ 7 h 205"/>
                  <a:gd name="T4" fmla="*/ 7 w 175"/>
                  <a:gd name="T5" fmla="*/ 0 h 205"/>
                  <a:gd name="T6" fmla="*/ 175 w 175"/>
                  <a:gd name="T7" fmla="*/ 198 h 205"/>
                  <a:gd name="T8" fmla="*/ 165 w 175"/>
                  <a:gd name="T9" fmla="*/ 205 h 205"/>
                </a:gdLst>
                <a:ahLst/>
                <a:cxnLst>
                  <a:cxn ang="0">
                    <a:pos x="T0" y="T1"/>
                  </a:cxn>
                  <a:cxn ang="0">
                    <a:pos x="T2" y="T3"/>
                  </a:cxn>
                  <a:cxn ang="0">
                    <a:pos x="T4" y="T5"/>
                  </a:cxn>
                  <a:cxn ang="0">
                    <a:pos x="T6" y="T7"/>
                  </a:cxn>
                  <a:cxn ang="0">
                    <a:pos x="T8" y="T9"/>
                  </a:cxn>
                </a:cxnLst>
                <a:rect l="0" t="0" r="r" b="b"/>
                <a:pathLst>
                  <a:path w="175" h="205">
                    <a:moveTo>
                      <a:pt x="165" y="205"/>
                    </a:moveTo>
                    <a:lnTo>
                      <a:pt x="0" y="7"/>
                    </a:lnTo>
                    <a:lnTo>
                      <a:pt x="7" y="0"/>
                    </a:lnTo>
                    <a:lnTo>
                      <a:pt x="175" y="198"/>
                    </a:lnTo>
                    <a:lnTo>
                      <a:pt x="165" y="20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35" name="Freeform 121"/>
              <p:cNvSpPr>
                <a:spLocks/>
              </p:cNvSpPr>
              <p:nvPr/>
            </p:nvSpPr>
            <p:spPr bwMode="auto">
              <a:xfrm>
                <a:off x="2616" y="1523"/>
                <a:ext cx="241" cy="321"/>
              </a:xfrm>
              <a:custGeom>
                <a:avLst/>
                <a:gdLst>
                  <a:gd name="T0" fmla="*/ 234 w 241"/>
                  <a:gd name="T1" fmla="*/ 321 h 321"/>
                  <a:gd name="T2" fmla="*/ 0 w 241"/>
                  <a:gd name="T3" fmla="*/ 7 h 321"/>
                  <a:gd name="T4" fmla="*/ 9 w 241"/>
                  <a:gd name="T5" fmla="*/ 0 h 321"/>
                  <a:gd name="T6" fmla="*/ 241 w 241"/>
                  <a:gd name="T7" fmla="*/ 316 h 321"/>
                  <a:gd name="T8" fmla="*/ 234 w 241"/>
                  <a:gd name="T9" fmla="*/ 321 h 321"/>
                </a:gdLst>
                <a:ahLst/>
                <a:cxnLst>
                  <a:cxn ang="0">
                    <a:pos x="T0" y="T1"/>
                  </a:cxn>
                  <a:cxn ang="0">
                    <a:pos x="T2" y="T3"/>
                  </a:cxn>
                  <a:cxn ang="0">
                    <a:pos x="T4" y="T5"/>
                  </a:cxn>
                  <a:cxn ang="0">
                    <a:pos x="T6" y="T7"/>
                  </a:cxn>
                  <a:cxn ang="0">
                    <a:pos x="T8" y="T9"/>
                  </a:cxn>
                </a:cxnLst>
                <a:rect l="0" t="0" r="r" b="b"/>
                <a:pathLst>
                  <a:path w="241" h="321">
                    <a:moveTo>
                      <a:pt x="234" y="321"/>
                    </a:moveTo>
                    <a:lnTo>
                      <a:pt x="0" y="7"/>
                    </a:lnTo>
                    <a:lnTo>
                      <a:pt x="9" y="0"/>
                    </a:lnTo>
                    <a:lnTo>
                      <a:pt x="241" y="316"/>
                    </a:lnTo>
                    <a:lnTo>
                      <a:pt x="234" y="32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36" name="Oval 122"/>
              <p:cNvSpPr>
                <a:spLocks noChangeArrowheads="1"/>
              </p:cNvSpPr>
              <p:nvPr/>
            </p:nvSpPr>
            <p:spPr bwMode="auto">
              <a:xfrm>
                <a:off x="2786" y="1291"/>
                <a:ext cx="111" cy="111"/>
              </a:xfrm>
              <a:prstGeom prst="ellipse">
                <a:avLst/>
              </a:prstGeom>
              <a:gradFill>
                <a:gsLst>
                  <a:gs pos="0">
                    <a:srgbClr val="56C7CA"/>
                  </a:gs>
                  <a:gs pos="100000">
                    <a:srgbClr val="11817E"/>
                  </a:gs>
                </a:gsLst>
                <a:lin ang="7200000" scaled="0"/>
              </a:gradFill>
              <a:ln>
                <a:noFill/>
              </a:ln>
              <a:effectLst/>
              <a:scene3d>
                <a:camera prst="orthographicFront"/>
                <a:lightRig rig="threePt" dir="t"/>
              </a:scene3d>
              <a:sp3d>
                <a:bevelT w="38100" h="127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37" name="Oval 123"/>
              <p:cNvSpPr>
                <a:spLocks noChangeArrowheads="1"/>
              </p:cNvSpPr>
              <p:nvPr/>
            </p:nvSpPr>
            <p:spPr bwMode="auto">
              <a:xfrm>
                <a:off x="2306" y="1591"/>
                <a:ext cx="111" cy="114"/>
              </a:xfrm>
              <a:prstGeom prst="ellipse">
                <a:avLst/>
              </a:prstGeom>
              <a:gradFill>
                <a:gsLst>
                  <a:gs pos="100000">
                    <a:srgbClr val="EC880E"/>
                  </a:gs>
                  <a:gs pos="0">
                    <a:srgbClr val="FFC000"/>
                  </a:gs>
                </a:gsLst>
                <a:lin ang="72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38" name="Oval 124"/>
              <p:cNvSpPr>
                <a:spLocks noChangeArrowheads="1"/>
              </p:cNvSpPr>
              <p:nvPr/>
            </p:nvSpPr>
            <p:spPr bwMode="auto">
              <a:xfrm>
                <a:off x="2798" y="2137"/>
                <a:ext cx="111" cy="111"/>
              </a:xfrm>
              <a:prstGeom prst="ellipse">
                <a:avLst/>
              </a:prstGeom>
              <a:gradFill>
                <a:gsLst>
                  <a:gs pos="0">
                    <a:srgbClr val="56C7CA"/>
                  </a:gs>
                  <a:gs pos="100000">
                    <a:srgbClr val="11817E"/>
                  </a:gs>
                </a:gsLst>
                <a:lin ang="7200000" scaled="0"/>
              </a:gradFill>
              <a:ln>
                <a:noFill/>
              </a:ln>
              <a:effectLst/>
              <a:scene3d>
                <a:camera prst="orthographicFront"/>
                <a:lightRig rig="threePt" dir="t"/>
              </a:scene3d>
              <a:sp3d>
                <a:bevelT w="38100" h="127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39" name="Oval 125"/>
              <p:cNvSpPr>
                <a:spLocks noChangeArrowheads="1"/>
              </p:cNvSpPr>
              <p:nvPr/>
            </p:nvSpPr>
            <p:spPr bwMode="auto">
              <a:xfrm>
                <a:off x="2798" y="1579"/>
                <a:ext cx="111" cy="111"/>
              </a:xfrm>
              <a:prstGeom prst="ellipse">
                <a:avLst/>
              </a:prstGeom>
              <a:gradFill>
                <a:gsLst>
                  <a:gs pos="100000">
                    <a:srgbClr val="0070C0"/>
                  </a:gs>
                  <a:gs pos="0">
                    <a:srgbClr val="00B0F0"/>
                  </a:gs>
                </a:gsLst>
                <a:lin ang="7200000" scaled="0"/>
              </a:grad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40" name="Oval 126"/>
              <p:cNvSpPr>
                <a:spLocks noChangeArrowheads="1"/>
              </p:cNvSpPr>
              <p:nvPr/>
            </p:nvSpPr>
            <p:spPr bwMode="auto">
              <a:xfrm>
                <a:off x="2781" y="1761"/>
                <a:ext cx="144" cy="144"/>
              </a:xfrm>
              <a:prstGeom prst="ellipse">
                <a:avLst/>
              </a:prstGeom>
              <a:gradFill>
                <a:gsLst>
                  <a:gs pos="100000">
                    <a:srgbClr val="0070C0"/>
                  </a:gs>
                  <a:gs pos="0">
                    <a:srgbClr val="00B0F0"/>
                  </a:gs>
                </a:gsLst>
                <a:lin ang="7200000" scaled="0"/>
              </a:grad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41" name="Oval 127"/>
              <p:cNvSpPr>
                <a:spLocks noChangeArrowheads="1"/>
              </p:cNvSpPr>
              <p:nvPr/>
            </p:nvSpPr>
            <p:spPr bwMode="auto">
              <a:xfrm>
                <a:off x="3341" y="1421"/>
                <a:ext cx="114" cy="111"/>
              </a:xfrm>
              <a:prstGeom prst="ellipse">
                <a:avLst/>
              </a:prstGeom>
              <a:gradFill>
                <a:gsLst>
                  <a:gs pos="100000">
                    <a:srgbClr val="EC880E"/>
                  </a:gs>
                  <a:gs pos="0">
                    <a:srgbClr val="FFC000"/>
                  </a:gs>
                </a:gsLst>
                <a:lin ang="72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42" name="Oval 128"/>
              <p:cNvSpPr>
                <a:spLocks noChangeArrowheads="1"/>
              </p:cNvSpPr>
              <p:nvPr/>
            </p:nvSpPr>
            <p:spPr bwMode="auto">
              <a:xfrm>
                <a:off x="2524" y="835"/>
                <a:ext cx="111" cy="111"/>
              </a:xfrm>
              <a:prstGeom prst="ellipse">
                <a:avLst/>
              </a:prstGeom>
              <a:gradFill>
                <a:gsLst>
                  <a:gs pos="0">
                    <a:srgbClr val="56C7CA"/>
                  </a:gs>
                  <a:gs pos="100000">
                    <a:srgbClr val="11817E"/>
                  </a:gs>
                </a:gsLst>
                <a:lin ang="7200000" scaled="0"/>
              </a:gradFill>
              <a:ln>
                <a:noFill/>
              </a:ln>
              <a:effectLst/>
              <a:scene3d>
                <a:camera prst="orthographicFront"/>
                <a:lightRig rig="threePt" dir="t"/>
              </a:scene3d>
              <a:sp3d>
                <a:bevelT w="38100" h="127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43" name="Oval 129"/>
              <p:cNvSpPr>
                <a:spLocks noChangeArrowheads="1"/>
              </p:cNvSpPr>
              <p:nvPr/>
            </p:nvSpPr>
            <p:spPr bwMode="auto">
              <a:xfrm>
                <a:off x="2521" y="1227"/>
                <a:ext cx="81" cy="81"/>
              </a:xfrm>
              <a:prstGeom prst="ellipse">
                <a:avLst/>
              </a:prstGeom>
              <a:gradFill>
                <a:gsLst>
                  <a:gs pos="100000">
                    <a:srgbClr val="0070C0"/>
                  </a:gs>
                  <a:gs pos="0">
                    <a:srgbClr val="00B0F0"/>
                  </a:gs>
                </a:gsLst>
                <a:lin ang="7200000" scaled="0"/>
              </a:grad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44" name="Oval 130"/>
              <p:cNvSpPr>
                <a:spLocks noChangeArrowheads="1"/>
              </p:cNvSpPr>
              <p:nvPr/>
            </p:nvSpPr>
            <p:spPr bwMode="auto">
              <a:xfrm>
                <a:off x="2250" y="1249"/>
                <a:ext cx="80" cy="80"/>
              </a:xfrm>
              <a:prstGeom prst="ellipse">
                <a:avLst/>
              </a:prstGeom>
              <a:gradFill>
                <a:gsLst>
                  <a:gs pos="0">
                    <a:srgbClr val="F05F55"/>
                  </a:gs>
                  <a:gs pos="100000">
                    <a:srgbClr val="D7190F"/>
                  </a:gs>
                </a:gsLst>
                <a:lin ang="54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45" name="Oval 131"/>
              <p:cNvSpPr>
                <a:spLocks noChangeArrowheads="1"/>
              </p:cNvSpPr>
              <p:nvPr/>
            </p:nvSpPr>
            <p:spPr bwMode="auto">
              <a:xfrm>
                <a:off x="2351" y="1001"/>
                <a:ext cx="81" cy="80"/>
              </a:xfrm>
              <a:prstGeom prst="ellipse">
                <a:avLst/>
              </a:prstGeom>
              <a:gradFill>
                <a:gsLst>
                  <a:gs pos="0">
                    <a:srgbClr val="76B531"/>
                  </a:gs>
                  <a:gs pos="100000">
                    <a:srgbClr val="5B960C"/>
                  </a:gs>
                </a:gsLst>
                <a:lin ang="90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46" name="Oval 132"/>
              <p:cNvSpPr>
                <a:spLocks noChangeArrowheads="1"/>
              </p:cNvSpPr>
              <p:nvPr/>
            </p:nvSpPr>
            <p:spPr bwMode="auto">
              <a:xfrm>
                <a:off x="2942" y="1069"/>
                <a:ext cx="80" cy="80"/>
              </a:xfrm>
              <a:prstGeom prst="ellipse">
                <a:avLst/>
              </a:prstGeom>
              <a:gradFill>
                <a:gsLst>
                  <a:gs pos="100000">
                    <a:srgbClr val="0070C0"/>
                  </a:gs>
                  <a:gs pos="0">
                    <a:srgbClr val="00B0F0"/>
                  </a:gs>
                </a:gsLst>
                <a:lin ang="7200000" scaled="0"/>
              </a:grad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47" name="Oval 133"/>
              <p:cNvSpPr>
                <a:spLocks noChangeArrowheads="1"/>
              </p:cNvSpPr>
              <p:nvPr/>
            </p:nvSpPr>
            <p:spPr bwMode="auto">
              <a:xfrm>
                <a:off x="3346" y="1109"/>
                <a:ext cx="80" cy="81"/>
              </a:xfrm>
              <a:prstGeom prst="ellipse">
                <a:avLst/>
              </a:prstGeom>
              <a:gradFill>
                <a:gsLst>
                  <a:gs pos="0">
                    <a:srgbClr val="56C7CA"/>
                  </a:gs>
                  <a:gs pos="100000">
                    <a:srgbClr val="11817E"/>
                  </a:gs>
                </a:gsLst>
                <a:lin ang="7200000" scaled="0"/>
              </a:gradFill>
              <a:ln>
                <a:noFill/>
              </a:ln>
              <a:effectLst/>
              <a:scene3d>
                <a:camera prst="orthographicFront"/>
                <a:lightRig rig="threePt" dir="t"/>
              </a:scene3d>
              <a:sp3d>
                <a:bevelT w="38100" h="127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48" name="Oval 134"/>
              <p:cNvSpPr>
                <a:spLocks noChangeArrowheads="1"/>
              </p:cNvSpPr>
              <p:nvPr/>
            </p:nvSpPr>
            <p:spPr bwMode="auto">
              <a:xfrm>
                <a:off x="3110" y="1558"/>
                <a:ext cx="80" cy="80"/>
              </a:xfrm>
              <a:prstGeom prst="ellipse">
                <a:avLst/>
              </a:prstGeom>
              <a:gradFill>
                <a:gsLst>
                  <a:gs pos="100000">
                    <a:srgbClr val="0070C0"/>
                  </a:gs>
                  <a:gs pos="0">
                    <a:srgbClr val="00B0F0"/>
                  </a:gs>
                </a:gsLst>
                <a:lin ang="7200000" scaled="0"/>
              </a:grad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49" name="Oval 135"/>
              <p:cNvSpPr>
                <a:spLocks noChangeArrowheads="1"/>
              </p:cNvSpPr>
              <p:nvPr/>
            </p:nvSpPr>
            <p:spPr bwMode="auto">
              <a:xfrm>
                <a:off x="3204" y="1225"/>
                <a:ext cx="78" cy="78"/>
              </a:xfrm>
              <a:prstGeom prst="ellipse">
                <a:avLst/>
              </a:prstGeom>
              <a:gradFill>
                <a:gsLst>
                  <a:gs pos="100000">
                    <a:srgbClr val="0070C0"/>
                  </a:gs>
                  <a:gs pos="0">
                    <a:srgbClr val="00B0F0"/>
                  </a:gs>
                </a:gsLst>
                <a:lin ang="7200000" scaled="0"/>
              </a:grad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50" name="Oval 136"/>
              <p:cNvSpPr>
                <a:spLocks noChangeArrowheads="1"/>
              </p:cNvSpPr>
              <p:nvPr/>
            </p:nvSpPr>
            <p:spPr bwMode="auto">
              <a:xfrm>
                <a:off x="2491" y="1962"/>
                <a:ext cx="80" cy="80"/>
              </a:xfrm>
              <a:prstGeom prst="ellipse">
                <a:avLst/>
              </a:prstGeom>
              <a:gradFill>
                <a:gsLst>
                  <a:gs pos="0">
                    <a:srgbClr val="56C7CA"/>
                  </a:gs>
                  <a:gs pos="100000">
                    <a:srgbClr val="11817E"/>
                  </a:gs>
                </a:gsLst>
                <a:lin ang="7200000" scaled="0"/>
              </a:gradFill>
              <a:ln>
                <a:noFill/>
              </a:ln>
              <a:effectLst/>
              <a:scene3d>
                <a:camera prst="orthographicFront"/>
                <a:lightRig rig="threePt" dir="t"/>
              </a:scene3d>
              <a:sp3d>
                <a:bevelT w="38100" h="127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51" name="Oval 137"/>
              <p:cNvSpPr>
                <a:spLocks noChangeArrowheads="1"/>
              </p:cNvSpPr>
              <p:nvPr/>
            </p:nvSpPr>
            <p:spPr bwMode="auto">
              <a:xfrm>
                <a:off x="3136" y="1901"/>
                <a:ext cx="80" cy="80"/>
              </a:xfrm>
              <a:prstGeom prst="ellipse">
                <a:avLst/>
              </a:prstGeom>
              <a:gradFill>
                <a:gsLst>
                  <a:gs pos="100000">
                    <a:srgbClr val="0070C0"/>
                  </a:gs>
                  <a:gs pos="0">
                    <a:srgbClr val="00B0F0"/>
                  </a:gs>
                </a:gsLst>
                <a:lin ang="7200000" scaled="0"/>
              </a:grad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52" name="Oval 138"/>
              <p:cNvSpPr>
                <a:spLocks noChangeArrowheads="1"/>
              </p:cNvSpPr>
              <p:nvPr/>
            </p:nvSpPr>
            <p:spPr bwMode="auto">
              <a:xfrm>
                <a:off x="2746" y="1102"/>
                <a:ext cx="57" cy="59"/>
              </a:xfrm>
              <a:prstGeom prst="ellipse">
                <a:avLst/>
              </a:prstGeom>
              <a:gradFill>
                <a:gsLst>
                  <a:gs pos="100000">
                    <a:srgbClr val="0070C0"/>
                  </a:gs>
                  <a:gs pos="0">
                    <a:srgbClr val="00B0F0"/>
                  </a:gs>
                </a:gsLst>
                <a:lin ang="7200000" scaled="0"/>
              </a:grad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53" name="Oval 139"/>
              <p:cNvSpPr>
                <a:spLocks noChangeArrowheads="1"/>
              </p:cNvSpPr>
              <p:nvPr/>
            </p:nvSpPr>
            <p:spPr bwMode="auto">
              <a:xfrm>
                <a:off x="2422" y="1395"/>
                <a:ext cx="57" cy="59"/>
              </a:xfrm>
              <a:prstGeom prst="ellipse">
                <a:avLst/>
              </a:prstGeom>
              <a:gradFill>
                <a:gsLst>
                  <a:gs pos="0">
                    <a:srgbClr val="76B531"/>
                  </a:gs>
                  <a:gs pos="100000">
                    <a:srgbClr val="5B960C"/>
                  </a:gs>
                </a:gsLst>
                <a:lin ang="90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54" name="Oval 140"/>
              <p:cNvSpPr>
                <a:spLocks noChangeArrowheads="1"/>
              </p:cNvSpPr>
              <p:nvPr/>
            </p:nvSpPr>
            <p:spPr bwMode="auto">
              <a:xfrm>
                <a:off x="2573" y="1357"/>
                <a:ext cx="57" cy="59"/>
              </a:xfrm>
              <a:prstGeom prst="ellipse">
                <a:avLst/>
              </a:prstGeom>
              <a:gradFill>
                <a:gsLst>
                  <a:gs pos="100000">
                    <a:srgbClr val="EC880E"/>
                  </a:gs>
                  <a:gs pos="0">
                    <a:srgbClr val="FFC000"/>
                  </a:gs>
                </a:gsLst>
                <a:lin ang="72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55" name="Oval 141"/>
              <p:cNvSpPr>
                <a:spLocks noChangeArrowheads="1"/>
              </p:cNvSpPr>
              <p:nvPr/>
            </p:nvSpPr>
            <p:spPr bwMode="auto">
              <a:xfrm>
                <a:off x="3065" y="1362"/>
                <a:ext cx="59" cy="57"/>
              </a:xfrm>
              <a:prstGeom prst="ellipse">
                <a:avLst/>
              </a:prstGeom>
              <a:gradFill>
                <a:gsLst>
                  <a:gs pos="0">
                    <a:srgbClr val="76B531"/>
                  </a:gs>
                  <a:gs pos="100000">
                    <a:srgbClr val="5B960C"/>
                  </a:gs>
                </a:gsLst>
                <a:lin ang="90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56" name="Oval 142"/>
              <p:cNvSpPr>
                <a:spLocks noChangeArrowheads="1"/>
              </p:cNvSpPr>
              <p:nvPr/>
            </p:nvSpPr>
            <p:spPr bwMode="auto">
              <a:xfrm>
                <a:off x="2968" y="1610"/>
                <a:ext cx="57" cy="57"/>
              </a:xfrm>
              <a:prstGeom prst="ellipse">
                <a:avLst/>
              </a:prstGeom>
              <a:gradFill>
                <a:gsLst>
                  <a:gs pos="0">
                    <a:srgbClr val="F05F55"/>
                  </a:gs>
                  <a:gs pos="100000">
                    <a:srgbClr val="D7190F"/>
                  </a:gs>
                </a:gsLst>
                <a:lin ang="54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57" name="Oval 143"/>
              <p:cNvSpPr>
                <a:spLocks noChangeArrowheads="1"/>
              </p:cNvSpPr>
              <p:nvPr/>
            </p:nvSpPr>
            <p:spPr bwMode="auto">
              <a:xfrm>
                <a:off x="2873" y="790"/>
                <a:ext cx="57" cy="59"/>
              </a:xfrm>
              <a:prstGeom prst="ellipse">
                <a:avLst/>
              </a:prstGeom>
              <a:gradFill>
                <a:gsLst>
                  <a:gs pos="100000">
                    <a:srgbClr val="EC880E"/>
                  </a:gs>
                  <a:gs pos="0">
                    <a:srgbClr val="FFC000"/>
                  </a:gs>
                </a:gsLst>
                <a:lin ang="72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58" name="Oval 144"/>
              <p:cNvSpPr>
                <a:spLocks noChangeArrowheads="1"/>
              </p:cNvSpPr>
              <p:nvPr/>
            </p:nvSpPr>
            <p:spPr bwMode="auto">
              <a:xfrm>
                <a:off x="3178" y="923"/>
                <a:ext cx="57" cy="56"/>
              </a:xfrm>
              <a:prstGeom prst="ellipse">
                <a:avLst/>
              </a:prstGeom>
              <a:gradFill>
                <a:gsLst>
                  <a:gs pos="0">
                    <a:srgbClr val="76B531"/>
                  </a:gs>
                  <a:gs pos="100000">
                    <a:srgbClr val="5B960C"/>
                  </a:gs>
                </a:gsLst>
                <a:lin ang="90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59" name="Oval 145"/>
              <p:cNvSpPr>
                <a:spLocks noChangeArrowheads="1"/>
              </p:cNvSpPr>
              <p:nvPr/>
            </p:nvSpPr>
            <p:spPr bwMode="auto">
              <a:xfrm>
                <a:off x="3254" y="1707"/>
                <a:ext cx="57" cy="59"/>
              </a:xfrm>
              <a:prstGeom prst="ellipse">
                <a:avLst/>
              </a:prstGeom>
              <a:gradFill>
                <a:gsLst>
                  <a:gs pos="0">
                    <a:srgbClr val="F05F55"/>
                  </a:gs>
                  <a:gs pos="100000">
                    <a:srgbClr val="D7190F"/>
                  </a:gs>
                </a:gsLst>
                <a:lin ang="54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60" name="Oval 146"/>
              <p:cNvSpPr>
                <a:spLocks noChangeArrowheads="1"/>
              </p:cNvSpPr>
              <p:nvPr/>
            </p:nvSpPr>
            <p:spPr bwMode="auto">
              <a:xfrm>
                <a:off x="3119" y="2139"/>
                <a:ext cx="57" cy="59"/>
              </a:xfrm>
              <a:prstGeom prst="ellipse">
                <a:avLst/>
              </a:prstGeom>
              <a:gradFill>
                <a:gsLst>
                  <a:gs pos="0">
                    <a:srgbClr val="76B531"/>
                  </a:gs>
                  <a:gs pos="100000">
                    <a:srgbClr val="5B960C"/>
                  </a:gs>
                </a:gsLst>
                <a:lin ang="90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61" name="Oval 147"/>
              <p:cNvSpPr>
                <a:spLocks noChangeArrowheads="1"/>
              </p:cNvSpPr>
              <p:nvPr/>
            </p:nvSpPr>
            <p:spPr bwMode="auto">
              <a:xfrm>
                <a:off x="2994" y="2170"/>
                <a:ext cx="57" cy="59"/>
              </a:xfrm>
              <a:prstGeom prst="ellipse">
                <a:avLst/>
              </a:prstGeom>
              <a:gradFill>
                <a:gsLst>
                  <a:gs pos="0">
                    <a:srgbClr val="76B531"/>
                  </a:gs>
                  <a:gs pos="100000">
                    <a:srgbClr val="5B960C"/>
                  </a:gs>
                </a:gsLst>
                <a:lin ang="90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62" name="Oval 148"/>
              <p:cNvSpPr>
                <a:spLocks noChangeArrowheads="1"/>
              </p:cNvSpPr>
              <p:nvPr/>
            </p:nvSpPr>
            <p:spPr bwMode="auto">
              <a:xfrm>
                <a:off x="2557" y="2172"/>
                <a:ext cx="56" cy="59"/>
              </a:xfrm>
              <a:prstGeom prst="ellipse">
                <a:avLst/>
              </a:prstGeom>
              <a:gradFill>
                <a:gsLst>
                  <a:gs pos="0">
                    <a:srgbClr val="F05F55"/>
                  </a:gs>
                  <a:gs pos="100000">
                    <a:srgbClr val="D7190F"/>
                  </a:gs>
                </a:gsLst>
                <a:lin ang="54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63" name="Oval 149"/>
              <p:cNvSpPr>
                <a:spLocks noChangeArrowheads="1"/>
              </p:cNvSpPr>
              <p:nvPr/>
            </p:nvSpPr>
            <p:spPr bwMode="auto">
              <a:xfrm>
                <a:off x="2618" y="1735"/>
                <a:ext cx="81" cy="81"/>
              </a:xfrm>
              <a:prstGeom prst="ellipse">
                <a:avLst/>
              </a:prstGeom>
              <a:gradFill>
                <a:gsLst>
                  <a:gs pos="100000">
                    <a:srgbClr val="EC880E"/>
                  </a:gs>
                  <a:gs pos="0">
                    <a:srgbClr val="FFC000"/>
                  </a:gs>
                </a:gsLst>
                <a:lin ang="72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64" name="Oval 150"/>
              <p:cNvSpPr>
                <a:spLocks noChangeArrowheads="1"/>
              </p:cNvSpPr>
              <p:nvPr/>
            </p:nvSpPr>
            <p:spPr bwMode="auto">
              <a:xfrm>
                <a:off x="2989" y="1809"/>
                <a:ext cx="81" cy="80"/>
              </a:xfrm>
              <a:prstGeom prst="ellipse">
                <a:avLst/>
              </a:prstGeom>
              <a:gradFill>
                <a:gsLst>
                  <a:gs pos="0">
                    <a:srgbClr val="76B531"/>
                  </a:gs>
                  <a:gs pos="100000">
                    <a:srgbClr val="5B960C"/>
                  </a:gs>
                </a:gsLst>
                <a:lin ang="90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65" name="Oval 151"/>
              <p:cNvSpPr>
                <a:spLocks noChangeArrowheads="1"/>
              </p:cNvSpPr>
              <p:nvPr/>
            </p:nvSpPr>
            <p:spPr bwMode="auto">
              <a:xfrm>
                <a:off x="2994" y="2009"/>
                <a:ext cx="80" cy="81"/>
              </a:xfrm>
              <a:prstGeom prst="ellipse">
                <a:avLst/>
              </a:prstGeom>
              <a:gradFill>
                <a:gsLst>
                  <a:gs pos="0">
                    <a:srgbClr val="76B531"/>
                  </a:gs>
                  <a:gs pos="100000">
                    <a:srgbClr val="5B960C"/>
                  </a:gs>
                </a:gsLst>
                <a:lin ang="90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66" name="Oval 152"/>
              <p:cNvSpPr>
                <a:spLocks noChangeArrowheads="1"/>
              </p:cNvSpPr>
              <p:nvPr/>
            </p:nvSpPr>
            <p:spPr bwMode="auto">
              <a:xfrm>
                <a:off x="2694" y="1991"/>
                <a:ext cx="80" cy="80"/>
              </a:xfrm>
              <a:prstGeom prst="ellipse">
                <a:avLst/>
              </a:prstGeom>
              <a:gradFill>
                <a:gsLst>
                  <a:gs pos="100000">
                    <a:srgbClr val="0070C0"/>
                  </a:gs>
                  <a:gs pos="0">
                    <a:srgbClr val="00B0F0"/>
                  </a:gs>
                </a:gsLst>
                <a:lin ang="7200000" scaled="0"/>
              </a:grad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67" name="Oval 153"/>
              <p:cNvSpPr>
                <a:spLocks noChangeArrowheads="1"/>
              </p:cNvSpPr>
              <p:nvPr/>
            </p:nvSpPr>
            <p:spPr bwMode="auto">
              <a:xfrm>
                <a:off x="2583" y="1483"/>
                <a:ext cx="80" cy="80"/>
              </a:xfrm>
              <a:prstGeom prst="ellipse">
                <a:avLst/>
              </a:prstGeom>
              <a:gradFill>
                <a:gsLst>
                  <a:gs pos="0">
                    <a:srgbClr val="56C7CA"/>
                  </a:gs>
                  <a:gs pos="100000">
                    <a:srgbClr val="11817E"/>
                  </a:gs>
                </a:gsLst>
                <a:lin ang="7200000" scaled="0"/>
              </a:gradFill>
              <a:ln>
                <a:noFill/>
              </a:ln>
              <a:effectLst/>
              <a:scene3d>
                <a:camera prst="orthographicFront"/>
                <a:lightRig rig="threePt" dir="t"/>
              </a:scene3d>
              <a:sp3d>
                <a:bevelT w="38100" h="127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68" name="Freeform 154"/>
              <p:cNvSpPr>
                <a:spLocks/>
              </p:cNvSpPr>
              <p:nvPr/>
            </p:nvSpPr>
            <p:spPr bwMode="auto">
              <a:xfrm>
                <a:off x="2810" y="1787"/>
                <a:ext cx="87" cy="90"/>
              </a:xfrm>
              <a:custGeom>
                <a:avLst/>
                <a:gdLst>
                  <a:gd name="T0" fmla="*/ 18 w 37"/>
                  <a:gd name="T1" fmla="*/ 38 h 38"/>
                  <a:gd name="T2" fmla="*/ 14 w 37"/>
                  <a:gd name="T3" fmla="*/ 33 h 38"/>
                  <a:gd name="T4" fmla="*/ 14 w 37"/>
                  <a:gd name="T5" fmla="*/ 23 h 38"/>
                  <a:gd name="T6" fmla="*/ 4 w 37"/>
                  <a:gd name="T7" fmla="*/ 23 h 38"/>
                  <a:gd name="T8" fmla="*/ 0 w 37"/>
                  <a:gd name="T9" fmla="*/ 19 h 38"/>
                  <a:gd name="T10" fmla="*/ 4 w 37"/>
                  <a:gd name="T11" fmla="*/ 15 h 38"/>
                  <a:gd name="T12" fmla="*/ 14 w 37"/>
                  <a:gd name="T13" fmla="*/ 15 h 38"/>
                  <a:gd name="T14" fmla="*/ 14 w 37"/>
                  <a:gd name="T15" fmla="*/ 4 h 38"/>
                  <a:gd name="T16" fmla="*/ 18 w 37"/>
                  <a:gd name="T17" fmla="*/ 0 h 38"/>
                  <a:gd name="T18" fmla="*/ 23 w 37"/>
                  <a:gd name="T19" fmla="*/ 4 h 38"/>
                  <a:gd name="T20" fmla="*/ 23 w 37"/>
                  <a:gd name="T21" fmla="*/ 15 h 38"/>
                  <a:gd name="T22" fmla="*/ 33 w 37"/>
                  <a:gd name="T23" fmla="*/ 15 h 38"/>
                  <a:gd name="T24" fmla="*/ 37 w 37"/>
                  <a:gd name="T25" fmla="*/ 19 h 38"/>
                  <a:gd name="T26" fmla="*/ 33 w 37"/>
                  <a:gd name="T27" fmla="*/ 23 h 38"/>
                  <a:gd name="T28" fmla="*/ 23 w 37"/>
                  <a:gd name="T29" fmla="*/ 23 h 38"/>
                  <a:gd name="T30" fmla="*/ 23 w 37"/>
                  <a:gd name="T31" fmla="*/ 33 h 38"/>
                  <a:gd name="T32" fmla="*/ 18 w 37"/>
                  <a:gd name="T3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38">
                    <a:moveTo>
                      <a:pt x="18" y="38"/>
                    </a:moveTo>
                    <a:cubicBezTo>
                      <a:pt x="16" y="38"/>
                      <a:pt x="14" y="36"/>
                      <a:pt x="14" y="33"/>
                    </a:cubicBezTo>
                    <a:cubicBezTo>
                      <a:pt x="14" y="23"/>
                      <a:pt x="14" y="23"/>
                      <a:pt x="14" y="23"/>
                    </a:cubicBezTo>
                    <a:cubicBezTo>
                      <a:pt x="4" y="23"/>
                      <a:pt x="4" y="23"/>
                      <a:pt x="4" y="23"/>
                    </a:cubicBezTo>
                    <a:cubicBezTo>
                      <a:pt x="2" y="23"/>
                      <a:pt x="0" y="21"/>
                      <a:pt x="0" y="19"/>
                    </a:cubicBezTo>
                    <a:cubicBezTo>
                      <a:pt x="0" y="17"/>
                      <a:pt x="2" y="15"/>
                      <a:pt x="4" y="15"/>
                    </a:cubicBezTo>
                    <a:cubicBezTo>
                      <a:pt x="14" y="15"/>
                      <a:pt x="14" y="15"/>
                      <a:pt x="14" y="15"/>
                    </a:cubicBezTo>
                    <a:cubicBezTo>
                      <a:pt x="14" y="4"/>
                      <a:pt x="14" y="4"/>
                      <a:pt x="14" y="4"/>
                    </a:cubicBezTo>
                    <a:cubicBezTo>
                      <a:pt x="14" y="2"/>
                      <a:pt x="16" y="0"/>
                      <a:pt x="18" y="0"/>
                    </a:cubicBezTo>
                    <a:cubicBezTo>
                      <a:pt x="21" y="0"/>
                      <a:pt x="23" y="2"/>
                      <a:pt x="23" y="4"/>
                    </a:cubicBezTo>
                    <a:cubicBezTo>
                      <a:pt x="23" y="15"/>
                      <a:pt x="23" y="15"/>
                      <a:pt x="23" y="15"/>
                    </a:cubicBezTo>
                    <a:cubicBezTo>
                      <a:pt x="33" y="15"/>
                      <a:pt x="33" y="15"/>
                      <a:pt x="33" y="15"/>
                    </a:cubicBezTo>
                    <a:cubicBezTo>
                      <a:pt x="35" y="15"/>
                      <a:pt x="37" y="17"/>
                      <a:pt x="37" y="19"/>
                    </a:cubicBezTo>
                    <a:cubicBezTo>
                      <a:pt x="37" y="21"/>
                      <a:pt x="35" y="23"/>
                      <a:pt x="33" y="23"/>
                    </a:cubicBezTo>
                    <a:cubicBezTo>
                      <a:pt x="23" y="23"/>
                      <a:pt x="23" y="23"/>
                      <a:pt x="23" y="23"/>
                    </a:cubicBezTo>
                    <a:cubicBezTo>
                      <a:pt x="23" y="33"/>
                      <a:pt x="23" y="33"/>
                      <a:pt x="23" y="33"/>
                    </a:cubicBezTo>
                    <a:cubicBezTo>
                      <a:pt x="23" y="36"/>
                      <a:pt x="21" y="38"/>
                      <a:pt x="18" y="3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grpSp>
      </p:grpSp>
      <p:sp>
        <p:nvSpPr>
          <p:cNvPr id="195" name="标题 1"/>
          <p:cNvSpPr txBox="1">
            <a:spLocks/>
          </p:cNvSpPr>
          <p:nvPr/>
        </p:nvSpPr>
        <p:spPr>
          <a:xfrm>
            <a:off x="804041" y="279105"/>
            <a:ext cx="7836324" cy="412752"/>
          </a:xfrm>
          <a:prstGeom prst="rect">
            <a:avLst/>
          </a:prstGeom>
        </p:spPr>
        <p:txBody>
          <a:bodyPr lIns="68579" tIns="34289" rIns="68579" bIns="34289"/>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3B4E6D"/>
                </a:solidFill>
              </a:rPr>
              <a:t>产品价值</a:t>
            </a:r>
          </a:p>
        </p:txBody>
      </p:sp>
      <p:sp>
        <p:nvSpPr>
          <p:cNvPr id="196" name="原创设计师QQ598969553             _23"/>
          <p:cNvSpPr>
            <a:spLocks noChangeArrowheads="1"/>
          </p:cNvSpPr>
          <p:nvPr/>
        </p:nvSpPr>
        <p:spPr bwMode="auto">
          <a:xfrm>
            <a:off x="536028" y="1527719"/>
            <a:ext cx="2505812" cy="114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defTabSz="685783">
              <a:lnSpc>
                <a:spcPct val="150000"/>
              </a:lnSpc>
              <a:spcBef>
                <a:spcPts val="300"/>
              </a:spcBef>
            </a:pPr>
            <a:r>
              <a:rPr lang="zh-CN" altLang="zh-CN" sz="1200" b="1" dirty="0">
                <a:solidFill>
                  <a:srgbClr val="0070C0"/>
                </a:solidFill>
                <a:latin typeface="微软雅黑"/>
              </a:rPr>
              <a:t>专业算法模型</a:t>
            </a:r>
            <a:endParaRPr lang="en-US" altLang="zh-CN" sz="1200" b="1" dirty="0">
              <a:solidFill>
                <a:srgbClr val="0070C0"/>
              </a:solidFill>
              <a:latin typeface="微软雅黑"/>
            </a:endParaRPr>
          </a:p>
          <a:p>
            <a:pPr algn="r" defTabSz="685783">
              <a:lnSpc>
                <a:spcPct val="150000"/>
              </a:lnSpc>
              <a:spcBef>
                <a:spcPts val="300"/>
              </a:spcBef>
            </a:pPr>
            <a:r>
              <a:rPr lang="zh-CN" altLang="en-US" sz="1200" dirty="0">
                <a:solidFill>
                  <a:srgbClr val="000000">
                    <a:lumMod val="65000"/>
                    <a:lumOff val="35000"/>
                  </a:srgbClr>
                </a:solidFill>
                <a:latin typeface="微软雅黑"/>
              </a:rPr>
              <a:t>分布式大数据云计算和智能语义分析，文献多维共引聚类、态势演化分析、突发词监测、正交软聚类倒排等算法</a:t>
            </a:r>
            <a:endParaRPr lang="en-US" altLang="zh-CN" sz="1200" dirty="0">
              <a:solidFill>
                <a:srgbClr val="000000">
                  <a:lumMod val="65000"/>
                  <a:lumOff val="35000"/>
                </a:srgbClr>
              </a:solidFill>
              <a:latin typeface="微软雅黑"/>
            </a:endParaRPr>
          </a:p>
        </p:txBody>
      </p:sp>
    </p:spTree>
    <p:extLst>
      <p:ext uri="{BB962C8B-B14F-4D97-AF65-F5344CB8AC3E}">
        <p14:creationId xmlns:p14="http://schemas.microsoft.com/office/powerpoint/2010/main" val="28036096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9144000" cy="5143500"/>
          </a:xfrm>
          <a:prstGeom prst="rect">
            <a:avLst/>
          </a:prstGeom>
        </p:spPr>
      </p:pic>
      <p:pic>
        <p:nvPicPr>
          <p:cNvPr id="3" name="图片 2"/>
          <p:cNvPicPr>
            <a:picLocks noChangeAspect="1"/>
          </p:cNvPicPr>
          <p:nvPr/>
        </p:nvPicPr>
        <p:blipFill>
          <a:blip r:embed="rId3"/>
          <a:stretch>
            <a:fillRect/>
          </a:stretch>
        </p:blipFill>
        <p:spPr>
          <a:xfrm>
            <a:off x="812424" y="533058"/>
            <a:ext cx="1041400" cy="317500"/>
          </a:xfrm>
          <a:prstGeom prst="rect">
            <a:avLst/>
          </a:prstGeom>
        </p:spPr>
      </p:pic>
      <p:pic>
        <p:nvPicPr>
          <p:cNvPr id="7" name="图片 6"/>
          <p:cNvPicPr>
            <a:picLocks noChangeAspect="1"/>
          </p:cNvPicPr>
          <p:nvPr/>
        </p:nvPicPr>
        <p:blipFill>
          <a:blip r:embed="rId4"/>
          <a:stretch>
            <a:fillRect/>
          </a:stretch>
        </p:blipFill>
        <p:spPr>
          <a:xfrm>
            <a:off x="3206752" y="2458371"/>
            <a:ext cx="2730500" cy="660400"/>
          </a:xfrm>
          <a:prstGeom prst="rect">
            <a:avLst/>
          </a:prstGeom>
        </p:spPr>
      </p:pic>
      <p:pic>
        <p:nvPicPr>
          <p:cNvPr id="9" name="图片 8"/>
          <p:cNvPicPr>
            <a:picLocks noChangeAspect="1"/>
          </p:cNvPicPr>
          <p:nvPr/>
        </p:nvPicPr>
        <p:blipFill>
          <a:blip r:embed="rId5"/>
          <a:stretch>
            <a:fillRect/>
          </a:stretch>
        </p:blipFill>
        <p:spPr>
          <a:xfrm>
            <a:off x="3816632" y="1596497"/>
            <a:ext cx="1409700" cy="6858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390837"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sp>
        <p:nvSpPr>
          <p:cNvPr id="8" name="文本框 7"/>
          <p:cNvSpPr txBox="1"/>
          <p:nvPr/>
        </p:nvSpPr>
        <p:spPr>
          <a:xfrm>
            <a:off x="393702" y="-33020"/>
            <a:ext cx="3589655" cy="403954"/>
          </a:xfrm>
          <a:prstGeom prst="rect">
            <a:avLst/>
          </a:prstGeom>
          <a:noFill/>
        </p:spPr>
        <p:txBody>
          <a:bodyPr wrap="square" lIns="91436" tIns="45718" rIns="91436" bIns="45718" rtlCol="0">
            <a:spAutoFit/>
          </a:bodyPr>
          <a:lstStyle/>
          <a:p>
            <a:pPr algn="l"/>
            <a:r>
              <a:rPr kumimoji="1" lang="en-US" altLang="zh-CN" sz="2000" dirty="0">
                <a:solidFill>
                  <a:srgbClr val="FFFFFF"/>
                </a:solidFill>
                <a:ea typeface="微软雅黑" panose="020B0503020204020204" pitchFamily="34" charset="-122"/>
              </a:rPr>
              <a:t>1.</a:t>
            </a:r>
            <a:r>
              <a:rPr kumimoji="1" lang="zh-CN" altLang="en-US" sz="1200" b="1" dirty="0">
                <a:solidFill>
                  <a:srgbClr val="FFFFFF"/>
                </a:solidFill>
                <a:ea typeface="微软雅黑" panose="020B0503020204020204" pitchFamily="34" charset="-122"/>
                <a:sym typeface="+mn-ea"/>
              </a:rPr>
              <a:t>平台产品体系</a:t>
            </a:r>
            <a:endParaRPr lang="zh-CN" altLang="en-US" sz="1200" b="1" dirty="0">
              <a:solidFill>
                <a:srgbClr val="FF0000"/>
              </a:solidFill>
              <a:ea typeface="微软雅黑" panose="020B0503020204020204" pitchFamily="34" charset="-122"/>
            </a:endParaRPr>
          </a:p>
        </p:txBody>
      </p:sp>
      <p:pic>
        <p:nvPicPr>
          <p:cNvPr id="23" name="图片 22"/>
          <p:cNvPicPr>
            <a:picLocks noChangeAspect="1"/>
          </p:cNvPicPr>
          <p:nvPr/>
        </p:nvPicPr>
        <p:blipFill>
          <a:blip r:embed="rId6"/>
          <a:stretch>
            <a:fillRect/>
          </a:stretch>
        </p:blipFill>
        <p:spPr>
          <a:xfrm>
            <a:off x="676267" y="355600"/>
            <a:ext cx="901700" cy="63500"/>
          </a:xfrm>
          <a:prstGeom prst="rect">
            <a:avLst/>
          </a:prstGeom>
        </p:spPr>
      </p:pic>
      <p:pic>
        <p:nvPicPr>
          <p:cNvPr id="24" name="图片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419100"/>
            <a:ext cx="9112820" cy="42799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 y="0"/>
            <a:ext cx="6464300" cy="355600"/>
          </a:xfrm>
          <a:prstGeom prst="rect">
            <a:avLst/>
          </a:prstGeom>
        </p:spPr>
      </p:pic>
      <p:pic>
        <p:nvPicPr>
          <p:cNvPr id="5" name="图片 4"/>
          <p:cNvPicPr>
            <a:picLocks noChangeAspect="1"/>
          </p:cNvPicPr>
          <p:nvPr/>
        </p:nvPicPr>
        <p:blipFill>
          <a:blip r:embed="rId4"/>
          <a:stretch>
            <a:fillRect/>
          </a:stretch>
        </p:blipFill>
        <p:spPr>
          <a:xfrm>
            <a:off x="6390837" y="0"/>
            <a:ext cx="2743200" cy="355600"/>
          </a:xfrm>
          <a:prstGeom prst="rect">
            <a:avLst/>
          </a:prstGeom>
        </p:spPr>
      </p:pic>
      <p:pic>
        <p:nvPicPr>
          <p:cNvPr id="6" name="图片 5"/>
          <p:cNvPicPr>
            <a:picLocks noChangeAspect="1"/>
          </p:cNvPicPr>
          <p:nvPr/>
        </p:nvPicPr>
        <p:blipFill>
          <a:blip r:embed="rId5"/>
          <a:stretch>
            <a:fillRect/>
          </a:stretch>
        </p:blipFill>
        <p:spPr>
          <a:xfrm>
            <a:off x="7855149" y="72056"/>
            <a:ext cx="965200" cy="228600"/>
          </a:xfrm>
          <a:prstGeom prst="rect">
            <a:avLst/>
          </a:prstGeom>
        </p:spPr>
      </p:pic>
      <p:sp>
        <p:nvSpPr>
          <p:cNvPr id="7" name="文本框 6"/>
          <p:cNvSpPr txBox="1"/>
          <p:nvPr/>
        </p:nvSpPr>
        <p:spPr>
          <a:xfrm>
            <a:off x="393702" y="-33020"/>
            <a:ext cx="3589655" cy="400110"/>
          </a:xfrm>
          <a:prstGeom prst="rect">
            <a:avLst/>
          </a:prstGeom>
          <a:noFill/>
        </p:spPr>
        <p:txBody>
          <a:bodyPr wrap="square" lIns="91436" tIns="45718" rIns="91436" bIns="45718" rtlCol="0">
            <a:spAutoFit/>
          </a:bodyPr>
          <a:lstStyle/>
          <a:p>
            <a:r>
              <a:rPr kumimoji="1" lang="en-US" altLang="zh-CN" sz="2000" dirty="0">
                <a:solidFill>
                  <a:srgbClr val="FFFFFF"/>
                </a:solidFill>
                <a:ea typeface="微软雅黑" panose="020B0503020204020204" pitchFamily="34" charset="-122"/>
              </a:rPr>
              <a:t>2.</a:t>
            </a:r>
            <a:r>
              <a:rPr kumimoji="1" lang="zh-CN" altLang="en-US" sz="1200" b="1" dirty="0">
                <a:solidFill>
                  <a:srgbClr val="FFFFFF"/>
                </a:solidFill>
                <a:ea typeface="微软雅黑" panose="020B0503020204020204" pitchFamily="34" charset="-122"/>
                <a:sym typeface="+mn-ea"/>
              </a:rPr>
              <a:t>平</a:t>
            </a:r>
            <a:r>
              <a:rPr kumimoji="1" lang="zh-CN" altLang="en-US" sz="1200" b="1" dirty="0">
                <a:solidFill>
                  <a:srgbClr val="FFFFFF"/>
                </a:solidFill>
                <a:ea typeface="微软雅黑" panose="020B0503020204020204" pitchFamily="34" charset="-122"/>
                <a:sym typeface="+mn-ea"/>
              </a:rPr>
              <a:t>台产</a:t>
            </a:r>
            <a:r>
              <a:rPr kumimoji="1" lang="zh-CN" altLang="en-US" sz="1200" b="1" dirty="0">
                <a:solidFill>
                  <a:srgbClr val="FFFFFF"/>
                </a:solidFill>
                <a:ea typeface="微软雅黑" panose="020B0503020204020204" pitchFamily="34" charset="-122"/>
                <a:sym typeface="+mn-ea"/>
              </a:rPr>
              <a:t>品</a:t>
            </a:r>
            <a:r>
              <a:rPr kumimoji="1" lang="en-US" altLang="zh-CN" sz="1200" b="1" dirty="0">
                <a:solidFill>
                  <a:srgbClr val="FFFFFF"/>
                </a:solidFill>
                <a:ea typeface="微软雅黑" panose="020B0503020204020204" pitchFamily="34" charset="-122"/>
                <a:sym typeface="+mn-ea"/>
              </a:rPr>
              <a:t>&amp;</a:t>
            </a:r>
            <a:r>
              <a:rPr kumimoji="1" lang="zh-CN" altLang="en-US" sz="1200" b="1" dirty="0">
                <a:solidFill>
                  <a:srgbClr val="FFFFFF"/>
                </a:solidFill>
                <a:ea typeface="微软雅黑" panose="020B0503020204020204" pitchFamily="34" charset="-122"/>
                <a:sym typeface="+mn-ea"/>
              </a:rPr>
              <a:t>解决方案</a:t>
            </a:r>
            <a:endParaRPr lang="zh-CN" altLang="en-US" sz="1200" b="1" dirty="0">
              <a:solidFill>
                <a:srgbClr val="FF0000"/>
              </a:solidFill>
              <a:ea typeface="微软雅黑" panose="020B0503020204020204" pitchFamily="34" charset="-122"/>
            </a:endParaRPr>
          </a:p>
        </p:txBody>
      </p:sp>
      <p:pic>
        <p:nvPicPr>
          <p:cNvPr id="8" name="图片 7"/>
          <p:cNvPicPr>
            <a:picLocks noChangeAspect="1"/>
          </p:cNvPicPr>
          <p:nvPr/>
        </p:nvPicPr>
        <p:blipFill>
          <a:blip r:embed="rId6"/>
          <a:stretch>
            <a:fillRect/>
          </a:stretch>
        </p:blipFill>
        <p:spPr>
          <a:xfrm>
            <a:off x="676267" y="355600"/>
            <a:ext cx="901700" cy="63500"/>
          </a:xfrm>
          <a:prstGeom prst="rect">
            <a:avLst/>
          </a:prstGeom>
        </p:spPr>
      </p:pic>
      <p:graphicFrame>
        <p:nvGraphicFramePr>
          <p:cNvPr id="2" name="表格 1"/>
          <p:cNvGraphicFramePr>
            <a:graphicFrameLocks noGrp="1"/>
          </p:cNvGraphicFramePr>
          <p:nvPr>
            <p:extLst>
              <p:ext uri="{D42A27DB-BD31-4B8C-83A1-F6EECF244321}">
                <p14:modId xmlns:p14="http://schemas.microsoft.com/office/powerpoint/2010/main" val="2700016548"/>
              </p:ext>
            </p:extLst>
          </p:nvPr>
        </p:nvGraphicFramePr>
        <p:xfrm>
          <a:off x="537210" y="647427"/>
          <a:ext cx="8069580" cy="3972580"/>
        </p:xfrm>
        <a:graphic>
          <a:graphicData uri="http://schemas.openxmlformats.org/drawingml/2006/table">
            <a:tbl>
              <a:tblPr firstRow="1" bandRow="1">
                <a:tableStyleId>{5C22544A-7EE6-4342-B048-85BDC9FD1C3A}</a:tableStyleId>
              </a:tblPr>
              <a:tblGrid>
                <a:gridCol w="1449182"/>
                <a:gridCol w="1440768"/>
                <a:gridCol w="1003921"/>
                <a:gridCol w="4175709"/>
              </a:tblGrid>
              <a:tr h="370840">
                <a:tc>
                  <a:txBody>
                    <a:bodyPr/>
                    <a:lstStyle/>
                    <a:p>
                      <a:pPr algn="ctr"/>
                      <a:endParaRPr lang="zh-CN" altLang="en-US" sz="1800" dirty="0"/>
                    </a:p>
                  </a:txBody>
                  <a:tcPr/>
                </a:tc>
                <a:tc>
                  <a:txBody>
                    <a:bodyPr/>
                    <a:lstStyle/>
                    <a:p>
                      <a:pPr algn="ctr"/>
                      <a:r>
                        <a:rPr lang="zh-CN" altLang="en-US" sz="1400" b="1" dirty="0"/>
                        <a:t>产品名称</a:t>
                      </a:r>
                    </a:p>
                  </a:txBody>
                  <a:tcPr anchor="ctr"/>
                </a:tc>
                <a:tc>
                  <a:txBody>
                    <a:bodyPr/>
                    <a:lstStyle/>
                    <a:p>
                      <a:pPr algn="ctr"/>
                      <a:r>
                        <a:rPr lang="zh-CN" altLang="en-US" sz="1400" b="1" dirty="0"/>
                        <a:t>类型</a:t>
                      </a:r>
                    </a:p>
                  </a:txBody>
                  <a:tcPr anchor="ctr"/>
                </a:tc>
                <a:tc>
                  <a:txBody>
                    <a:bodyPr/>
                    <a:lstStyle/>
                    <a:p>
                      <a:pPr algn="ctr"/>
                      <a:r>
                        <a:rPr lang="zh-CN" altLang="en-US" sz="1400" b="1" dirty="0"/>
                        <a:t>产品介绍</a:t>
                      </a:r>
                    </a:p>
                  </a:txBody>
                  <a:tcPr anchor="ctr"/>
                </a:tc>
              </a:tr>
              <a:tr h="396240">
                <a:tc rowSpan="4">
                  <a:txBody>
                    <a:bodyPr/>
                    <a:lstStyle/>
                    <a:p>
                      <a:pPr algn="ctr"/>
                      <a:r>
                        <a:rPr lang="zh-CN" altLang="en-US" sz="1400" b="1" dirty="0"/>
                        <a:t>新知识服务平台</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200" b="1" dirty="0"/>
                        <a:t>新知识服务平台</a:t>
                      </a:r>
                    </a:p>
                  </a:txBody>
                  <a:tcPr anchor="ctr"/>
                </a:tc>
                <a:tc>
                  <a:txBody>
                    <a:bodyPr/>
                    <a:lstStyle/>
                    <a:p>
                      <a:pPr algn="ctr"/>
                      <a:r>
                        <a:rPr lang="zh-CN" altLang="en-US" sz="1200" b="1" dirty="0"/>
                        <a:t>产品</a:t>
                      </a:r>
                      <a:r>
                        <a:rPr lang="en-US" altLang="zh-CN" sz="1200" b="1" dirty="0"/>
                        <a:t>+</a:t>
                      </a:r>
                      <a:r>
                        <a:rPr lang="zh-CN" altLang="en-US" sz="1200" b="1" dirty="0"/>
                        <a:t>资源</a:t>
                      </a:r>
                    </a:p>
                  </a:txBody>
                  <a:tcPr anchor="ctr"/>
                </a:tc>
                <a:tc>
                  <a:txBody>
                    <a:bodyPr/>
                    <a:lstStyle/>
                    <a:p>
                      <a:pPr algn="l"/>
                      <a:r>
                        <a:rPr lang="zh-CN" altLang="en-US" sz="1000" dirty="0"/>
                        <a:t>深度学术资源领域，为用户提供十种中外资源的统一检索与获取、在线笔记等个人文献服务</a:t>
                      </a:r>
                    </a:p>
                  </a:txBody>
                  <a:tcPr anchor="ctr"/>
                </a:tc>
              </a:tr>
              <a:tr h="471170">
                <a:tc vMerge="1">
                  <a:txBody>
                    <a:bodyPr/>
                    <a:lstStyle/>
                    <a:p>
                      <a:endParaRPr lang="zh-CN"/>
                    </a:p>
                  </a:txBody>
                  <a:tcPr/>
                </a:tc>
                <a:tc>
                  <a:txBody>
                    <a:bodyPr/>
                    <a:lstStyle/>
                    <a:p>
                      <a:pPr algn="ctr"/>
                      <a:r>
                        <a:rPr lang="zh-CN" altLang="en-US" sz="1200" b="1" dirty="0"/>
                        <a:t>单点登录</a:t>
                      </a:r>
                    </a:p>
                  </a:txBody>
                  <a:tcPr anchor="ctr"/>
                </a:tc>
                <a:tc>
                  <a:txBody>
                    <a:bodyPr/>
                    <a:lstStyle/>
                    <a:p>
                      <a:pPr algn="ctr"/>
                      <a:r>
                        <a:rPr lang="zh-CN" altLang="en-US" sz="1200" b="1" dirty="0"/>
                        <a:t>解决方案</a:t>
                      </a:r>
                    </a:p>
                  </a:txBody>
                  <a:tcPr anchor="ctr"/>
                </a:tc>
                <a:tc>
                  <a:txBody>
                    <a:bodyPr/>
                    <a:lstStyle/>
                    <a:p>
                      <a:pPr algn="l"/>
                      <a:r>
                        <a:rPr lang="zh-CN" altLang="en-US" sz="1000" dirty="0"/>
                        <a:t>满足图书馆登录即可访问万方资源的需求，实现多系统之间的互联互通</a:t>
                      </a:r>
                    </a:p>
                  </a:txBody>
                  <a:tcPr anchor="ctr"/>
                </a:tc>
              </a:tr>
              <a:tr h="396240">
                <a:tc vMerge="1">
                  <a:txBody>
                    <a:bodyPr/>
                    <a:lstStyle/>
                    <a:p>
                      <a:endParaRPr lang="zh-CN"/>
                    </a:p>
                  </a:txBody>
                  <a:tcPr/>
                </a:tc>
                <a:tc>
                  <a:txBody>
                    <a:bodyPr/>
                    <a:lstStyle/>
                    <a:p>
                      <a:pPr algn="ctr"/>
                      <a:r>
                        <a:rPr lang="zh-CN" altLang="en-US" sz="1200" b="1" dirty="0"/>
                        <a:t>接口服务</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200" b="1" dirty="0"/>
                        <a:t>解决方案</a:t>
                      </a:r>
                    </a:p>
                  </a:txBody>
                  <a:tcPr anchor="ctr"/>
                </a:tc>
                <a:tc>
                  <a:txBody>
                    <a:bodyPr/>
                    <a:lstStyle/>
                    <a:p>
                      <a:pPr algn="l"/>
                      <a:r>
                        <a:rPr lang="zh-CN" altLang="en-US" sz="1000" dirty="0" smtClean="0"/>
                        <a:t>全</a:t>
                      </a:r>
                      <a:r>
                        <a:rPr lang="zh-CN" altLang="en-US" sz="1000" dirty="0"/>
                        <a:t>文接口、检索接口等服务，通过嵌入与被嵌入的服务，满足用户多样化需求</a:t>
                      </a:r>
                    </a:p>
                  </a:txBody>
                  <a:tcPr anchor="ctr"/>
                </a:tc>
              </a:tr>
              <a:tr h="370840">
                <a:tc vMerge="1">
                  <a:txBody>
                    <a:bodyPr/>
                    <a:lstStyle/>
                    <a:p>
                      <a:endParaRPr lang="zh-CN"/>
                    </a:p>
                  </a:txBody>
                  <a:tcPr/>
                </a:tc>
                <a:tc>
                  <a:txBody>
                    <a:bodyPr/>
                    <a:lstStyle/>
                    <a:p>
                      <a:pPr algn="ctr"/>
                      <a:r>
                        <a:rPr lang="zh-CN" altLang="en-US" sz="1200" b="1" dirty="0"/>
                        <a:t>定制服务</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200" b="1" dirty="0"/>
                        <a:t>解决方案</a:t>
                      </a:r>
                    </a:p>
                  </a:txBody>
                  <a:tcPr anchor="ctr"/>
                </a:tc>
                <a:tc>
                  <a:txBody>
                    <a:bodyPr/>
                    <a:lstStyle/>
                    <a:p>
                      <a:pPr algn="l"/>
                      <a:r>
                        <a:rPr lang="zh-CN" altLang="en-US" sz="1000" dirty="0"/>
                        <a:t>首页展示学校</a:t>
                      </a:r>
                      <a:r>
                        <a:rPr lang="en-US" altLang="zh-CN" sz="1000" dirty="0"/>
                        <a:t>logo</a:t>
                      </a:r>
                      <a:r>
                        <a:rPr lang="zh-CN" altLang="en-US" sz="1000" dirty="0"/>
                        <a:t>、首页定制等多种个性化服务</a:t>
                      </a:r>
                    </a:p>
                  </a:txBody>
                  <a:tcPr anchor="ctr"/>
                </a:tc>
              </a:tr>
              <a:tr h="370840">
                <a:tc rowSpan="2">
                  <a:txBody>
                    <a:bodyPr/>
                    <a:lstStyle/>
                    <a:p>
                      <a:pPr algn="ctr"/>
                      <a:r>
                        <a:rPr lang="zh-CN" altLang="en-US" sz="1400" b="1" dirty="0"/>
                        <a:t>万方分析</a:t>
                      </a:r>
                    </a:p>
                  </a:txBody>
                  <a:tcPr anchor="ctr"/>
                </a:tc>
                <a:tc>
                  <a:txBody>
                    <a:bodyPr/>
                    <a:lstStyle/>
                    <a:p>
                      <a:pPr algn="ctr"/>
                      <a:r>
                        <a:rPr lang="zh-CN" altLang="en-US" sz="1200" b="1" dirty="0"/>
                        <a:t>基础版</a:t>
                      </a:r>
                    </a:p>
                  </a:txBody>
                  <a:tcPr anchor="ctr"/>
                </a:tc>
                <a:tc>
                  <a:txBody>
                    <a:bodyPr/>
                    <a:lstStyle/>
                    <a:p>
                      <a:pPr algn="ctr"/>
                      <a:r>
                        <a:rPr lang="zh-CN" altLang="en-US" sz="1200" b="1" dirty="0"/>
                        <a:t>工具</a:t>
                      </a:r>
                    </a:p>
                  </a:txBody>
                  <a:tcPr anchor="ctr"/>
                </a:tc>
                <a:tc>
                  <a:txBody>
                    <a:bodyPr/>
                    <a:lstStyle/>
                    <a:p>
                      <a:pPr algn="l"/>
                      <a:r>
                        <a:rPr lang="zh-CN" altLang="en-US" sz="1000" dirty="0"/>
                        <a:t>基本评价服务，主题、学科等</a:t>
                      </a:r>
                      <a:r>
                        <a:rPr lang="en-US" altLang="zh-CN" sz="1000" dirty="0"/>
                        <a:t>6</a:t>
                      </a:r>
                      <a:r>
                        <a:rPr lang="zh-CN" altLang="en-US" sz="1000" dirty="0"/>
                        <a:t>个维度，满足科研人员基本评价需求</a:t>
                      </a:r>
                    </a:p>
                  </a:txBody>
                  <a:tcPr anchor="ctr"/>
                </a:tc>
              </a:tr>
              <a:tr h="483890">
                <a:tc vMerge="1">
                  <a:txBody>
                    <a:bodyPr/>
                    <a:lstStyle/>
                    <a:p>
                      <a:endParaRPr lang="zh-CN"/>
                    </a:p>
                  </a:txBody>
                  <a:tcPr/>
                </a:tc>
                <a:tc>
                  <a:txBody>
                    <a:bodyPr/>
                    <a:lstStyle/>
                    <a:p>
                      <a:pPr marL="0" algn="ctr" defTabSz="457200" rtl="0" eaLnBrk="1" latinLnBrk="0" hangingPunct="1"/>
                      <a:r>
                        <a:rPr lang="zh-CN" altLang="en-US" sz="1200" b="1" kern="1200" dirty="0">
                          <a:solidFill>
                            <a:schemeClr val="dk1"/>
                          </a:solidFill>
                          <a:latin typeface="+mn-lt"/>
                          <a:ea typeface="+mn-ea"/>
                          <a:cs typeface="+mn-cs"/>
                        </a:rPr>
                        <a:t>学科评价系统</a:t>
                      </a:r>
                    </a:p>
                  </a:txBody>
                  <a:tcPr anchor="ctr"/>
                </a:tc>
                <a:tc>
                  <a:txBody>
                    <a:bodyPr/>
                    <a:lstStyle/>
                    <a:p>
                      <a:pPr marL="0" algn="ctr" defTabSz="457200" rtl="0" eaLnBrk="1" latinLnBrk="0" hangingPunct="1"/>
                      <a:r>
                        <a:rPr lang="zh-CN" altLang="en-US" sz="1200" b="1" kern="1200" dirty="0">
                          <a:solidFill>
                            <a:schemeClr val="dk1"/>
                          </a:solidFill>
                          <a:latin typeface="+mn-lt"/>
                          <a:ea typeface="+mn-ea"/>
                          <a:cs typeface="+mn-cs"/>
                        </a:rPr>
                        <a:t>工具</a:t>
                      </a:r>
                    </a:p>
                  </a:txBody>
                  <a:tcPr anchor="ctr"/>
                </a:tc>
                <a:tc>
                  <a:txBody>
                    <a:bodyPr/>
                    <a:lstStyle/>
                    <a:p>
                      <a:pPr marL="0" algn="ctr" defTabSz="457200" rtl="0" eaLnBrk="1" latinLnBrk="0" hangingPunct="1"/>
                      <a:r>
                        <a:rPr lang="zh-CN" altLang="en-US" sz="1000" kern="1200" dirty="0">
                          <a:solidFill>
                            <a:schemeClr val="dk1"/>
                          </a:solidFill>
                          <a:latin typeface="+mn-lt"/>
                          <a:ea typeface="+mn-ea"/>
                          <a:cs typeface="+mn-cs"/>
                        </a:rPr>
                        <a:t>与中信所合作，面向学校双一流学科建设、权威学科评价工</a:t>
                      </a:r>
                      <a:r>
                        <a:rPr lang="zh-CN" altLang="en-US" sz="1000" kern="1200" dirty="0" smtClean="0">
                          <a:solidFill>
                            <a:schemeClr val="dk1"/>
                          </a:solidFill>
                          <a:latin typeface="+mn-lt"/>
                          <a:ea typeface="+mn-ea"/>
                          <a:cs typeface="+mn-cs"/>
                        </a:rPr>
                        <a:t>具</a:t>
                      </a:r>
                      <a:endParaRPr lang="zh-CN" altLang="en-US" sz="1000" kern="1200" dirty="0">
                        <a:solidFill>
                          <a:schemeClr val="dk1"/>
                        </a:solidFill>
                        <a:latin typeface="+mn-lt"/>
                        <a:ea typeface="+mn-ea"/>
                        <a:cs typeface="+mn-cs"/>
                      </a:endParaRPr>
                    </a:p>
                  </a:txBody>
                  <a:tcPr anchor="ctr"/>
                </a:tc>
              </a:tr>
              <a:tr h="370840">
                <a:tc rowSpan="2">
                  <a:txBody>
                    <a:bodyPr/>
                    <a:lstStyle/>
                    <a:p>
                      <a:pPr algn="ctr"/>
                      <a:r>
                        <a:rPr lang="zh-CN" altLang="en-US" sz="1400" b="1" dirty="0"/>
                        <a:t>万方移动</a:t>
                      </a:r>
                    </a:p>
                  </a:txBody>
                  <a:tcPr anchor="ctr"/>
                </a:tc>
                <a:tc>
                  <a:txBody>
                    <a:bodyPr/>
                    <a:lstStyle/>
                    <a:p>
                      <a:pPr algn="ctr"/>
                      <a:r>
                        <a:rPr lang="zh-CN" altLang="en-US" sz="1200" b="1" dirty="0"/>
                        <a:t>扫码绑定机构</a:t>
                      </a:r>
                    </a:p>
                  </a:txBody>
                  <a:tcPr anchor="ctr"/>
                </a:tc>
                <a:tc>
                  <a:txBody>
                    <a:bodyPr/>
                    <a:lstStyle/>
                    <a:p>
                      <a:pPr algn="ctr"/>
                      <a:r>
                        <a:rPr lang="zh-CN" altLang="en-US" sz="1200" b="1" dirty="0"/>
                        <a:t>解决方案</a:t>
                      </a:r>
                    </a:p>
                  </a:txBody>
                  <a:tcPr anchor="ctr"/>
                </a:tc>
                <a:tc>
                  <a:txBody>
                    <a:bodyPr/>
                    <a:lstStyle/>
                    <a:p>
                      <a:pPr algn="l"/>
                      <a:r>
                        <a:rPr lang="zh-CN" altLang="en-US" sz="1000" dirty="0"/>
                        <a:t>实现图书馆资源在不同终端的互联互通、提升资源的有效利用率</a:t>
                      </a:r>
                    </a:p>
                  </a:txBody>
                  <a:tcPr anchor="ctr"/>
                </a:tc>
              </a:tr>
              <a:tr h="370840">
                <a:tc vMerge="1">
                  <a:txBody>
                    <a:bodyPr/>
                    <a:lstStyle/>
                    <a:p>
                      <a:endParaRPr lang="zh-CN"/>
                    </a:p>
                  </a:txBody>
                  <a:tcPr anchor="ctr"/>
                </a:tc>
                <a:tc>
                  <a:txBody>
                    <a:bodyPr/>
                    <a:lstStyle/>
                    <a:p>
                      <a:pPr algn="ctr"/>
                      <a:r>
                        <a:rPr lang="zh-CN" altLang="en-US" sz="1200" b="1" dirty="0"/>
                        <a:t>嵌入服务</a:t>
                      </a:r>
                    </a:p>
                  </a:txBody>
                  <a:tcPr anchor="ctr"/>
                </a:tc>
                <a:tc>
                  <a:txBody>
                    <a:bodyPr/>
                    <a:lstStyle/>
                    <a:p>
                      <a:pPr algn="ctr"/>
                      <a:r>
                        <a:rPr lang="zh-CN" altLang="en-US" sz="1200" b="1" dirty="0"/>
                        <a:t>解决方案</a:t>
                      </a:r>
                    </a:p>
                  </a:txBody>
                  <a:tcPr anchor="ctr"/>
                </a:tc>
                <a:tc>
                  <a:txBody>
                    <a:bodyPr/>
                    <a:lstStyle/>
                    <a:p>
                      <a:pPr algn="l"/>
                      <a:r>
                        <a:rPr lang="zh-CN" altLang="en-US" sz="1000" dirty="0"/>
                        <a:t>公众号和</a:t>
                      </a:r>
                      <a:r>
                        <a:rPr lang="en-US" altLang="zh-CN" sz="1000" dirty="0"/>
                        <a:t>APP</a:t>
                      </a:r>
                      <a:r>
                        <a:rPr lang="zh-CN" altLang="en-US" sz="1000" dirty="0"/>
                        <a:t>可嵌入到机构移动产品中，满足图书馆一站式服务的需求</a:t>
                      </a:r>
                    </a:p>
                  </a:txBody>
                  <a:tcPr anchor="ctr"/>
                </a:tc>
              </a:tr>
              <a:tr h="370840">
                <a:tc>
                  <a:txBody>
                    <a:bodyPr/>
                    <a:lstStyle/>
                    <a:p>
                      <a:pPr algn="ctr"/>
                      <a:r>
                        <a:rPr lang="zh-CN" altLang="en-US" sz="1400" b="1" dirty="0"/>
                        <a:t>其他产品</a:t>
                      </a:r>
                    </a:p>
                  </a:txBody>
                  <a:tcPr anchor="ctr"/>
                </a:tc>
                <a:tc>
                  <a:txBody>
                    <a:bodyPr/>
                    <a:lstStyle/>
                    <a:p>
                      <a:pPr marL="0" algn="ctr" defTabSz="457200" rtl="0" eaLnBrk="1" latinLnBrk="0" hangingPunct="1"/>
                      <a:r>
                        <a:rPr lang="zh-CN" altLang="en-US" sz="1200" b="1" kern="1200" dirty="0">
                          <a:solidFill>
                            <a:schemeClr val="dk1"/>
                          </a:solidFill>
                          <a:latin typeface="+mn-lt"/>
                          <a:ea typeface="+mn-ea"/>
                          <a:cs typeface="+mn-cs"/>
                        </a:rPr>
                        <a:t>选</a:t>
                      </a:r>
                      <a:r>
                        <a:rPr lang="zh-CN" altLang="en-US" sz="1200" b="1" kern="1200" dirty="0" smtClean="0">
                          <a:solidFill>
                            <a:schemeClr val="dk1"/>
                          </a:solidFill>
                          <a:latin typeface="+mn-lt"/>
                          <a:ea typeface="+mn-ea"/>
                          <a:cs typeface="+mn-cs"/>
                        </a:rPr>
                        <a:t>题</a:t>
                      </a:r>
                      <a:endParaRPr lang="zh-CN" altLang="en-US" sz="1200" b="1" kern="1200" dirty="0">
                        <a:solidFill>
                          <a:schemeClr val="dk1"/>
                        </a:solidFill>
                        <a:latin typeface="+mn-lt"/>
                        <a:ea typeface="+mn-ea"/>
                        <a:cs typeface="+mn-cs"/>
                      </a:endParaRPr>
                    </a:p>
                  </a:txBody>
                  <a:tcPr anchor="ctr"/>
                </a:tc>
                <a:tc>
                  <a:txBody>
                    <a:bodyPr/>
                    <a:lstStyle/>
                    <a:p>
                      <a:pPr marL="0" algn="ctr" defTabSz="457200" rtl="0" eaLnBrk="1" latinLnBrk="0" hangingPunct="1"/>
                      <a:r>
                        <a:rPr lang="zh-CN" altLang="en-US" sz="1200" b="1" kern="1200" dirty="0">
                          <a:solidFill>
                            <a:schemeClr val="dk1"/>
                          </a:solidFill>
                          <a:latin typeface="+mn-lt"/>
                          <a:ea typeface="+mn-ea"/>
                          <a:cs typeface="+mn-cs"/>
                        </a:rPr>
                        <a:t>产品</a:t>
                      </a:r>
                    </a:p>
                  </a:txBody>
                  <a:tcPr anchor="ctr"/>
                </a:tc>
                <a:tc>
                  <a:txBody>
                    <a:bodyPr/>
                    <a:lstStyle/>
                    <a:p>
                      <a:pPr marL="0" algn="ctr" defTabSz="457200" rtl="0" eaLnBrk="1" latinLnBrk="0" hangingPunct="1"/>
                      <a:r>
                        <a:rPr lang="zh-CN" altLang="en-US" sz="1000" kern="1200" dirty="0">
                          <a:solidFill>
                            <a:schemeClr val="dk1"/>
                          </a:solidFill>
                          <a:latin typeface="+mn-lt"/>
                          <a:ea typeface="+mn-ea"/>
                          <a:cs typeface="+mn-cs"/>
                        </a:rPr>
                        <a:t>产品逐步覆盖科研的全流</a:t>
                      </a:r>
                      <a:r>
                        <a:rPr lang="zh-CN" altLang="en-US" sz="1000" kern="1200" dirty="0" smtClean="0">
                          <a:solidFill>
                            <a:schemeClr val="dk1"/>
                          </a:solidFill>
                          <a:latin typeface="+mn-lt"/>
                          <a:ea typeface="+mn-ea"/>
                          <a:cs typeface="+mn-cs"/>
                        </a:rPr>
                        <a:t>程</a:t>
                      </a:r>
                      <a:endParaRPr lang="zh-CN" altLang="en-US" sz="1000" kern="1200" dirty="0">
                        <a:solidFill>
                          <a:schemeClr val="dk1"/>
                        </a:solidFill>
                        <a:latin typeface="+mn-lt"/>
                        <a:ea typeface="+mn-ea"/>
                        <a:cs typeface="+mn-cs"/>
                      </a:endParaRPr>
                    </a:p>
                  </a:txBody>
                  <a:tcPr anchor="ct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0" y="1"/>
            <a:ext cx="2603500" cy="482600"/>
          </a:xfrm>
          <a:prstGeom prst="rect">
            <a:avLst/>
          </a:prstGeom>
        </p:spPr>
      </p:pic>
      <p:pic>
        <p:nvPicPr>
          <p:cNvPr id="4" name="图片 3"/>
          <p:cNvPicPr>
            <a:picLocks noChangeAspect="1"/>
          </p:cNvPicPr>
          <p:nvPr/>
        </p:nvPicPr>
        <p:blipFill>
          <a:blip r:embed="rId4"/>
          <a:stretch>
            <a:fillRect/>
          </a:stretch>
        </p:blipFill>
        <p:spPr>
          <a:xfrm>
            <a:off x="2235201" y="0"/>
            <a:ext cx="6908800" cy="495300"/>
          </a:xfrm>
          <a:prstGeom prst="rect">
            <a:avLst/>
          </a:prstGeom>
        </p:spPr>
      </p:pic>
      <p:pic>
        <p:nvPicPr>
          <p:cNvPr id="5" name="图片 4"/>
          <p:cNvPicPr>
            <a:picLocks noChangeAspect="1"/>
          </p:cNvPicPr>
          <p:nvPr/>
        </p:nvPicPr>
        <p:blipFill>
          <a:blip r:embed="rId5"/>
          <a:stretch>
            <a:fillRect/>
          </a:stretch>
        </p:blipFill>
        <p:spPr>
          <a:xfrm>
            <a:off x="7855149" y="133057"/>
            <a:ext cx="965200" cy="228600"/>
          </a:xfrm>
          <a:prstGeom prst="rect">
            <a:avLst/>
          </a:prstGeom>
        </p:spPr>
      </p:pic>
      <p:pic>
        <p:nvPicPr>
          <p:cNvPr id="8" name="图片 7"/>
          <p:cNvPicPr>
            <a:picLocks noChangeAspect="1"/>
          </p:cNvPicPr>
          <p:nvPr/>
        </p:nvPicPr>
        <p:blipFill>
          <a:blip r:embed="rId6"/>
          <a:stretch>
            <a:fillRect/>
          </a:stretch>
        </p:blipFill>
        <p:spPr>
          <a:xfrm>
            <a:off x="665802" y="544527"/>
            <a:ext cx="1955800" cy="736600"/>
          </a:xfrm>
          <a:prstGeom prst="rect">
            <a:avLst/>
          </a:prstGeom>
        </p:spPr>
      </p:pic>
      <p:pic>
        <p:nvPicPr>
          <p:cNvPr id="9" name="图片 8"/>
          <p:cNvPicPr>
            <a:picLocks noChangeAspect="1"/>
          </p:cNvPicPr>
          <p:nvPr/>
        </p:nvPicPr>
        <p:blipFill>
          <a:blip r:embed="rId7"/>
          <a:stretch>
            <a:fillRect/>
          </a:stretch>
        </p:blipFill>
        <p:spPr>
          <a:xfrm>
            <a:off x="0" y="4567892"/>
            <a:ext cx="9144000" cy="266700"/>
          </a:xfrm>
          <a:prstGeom prst="rect">
            <a:avLst/>
          </a:prstGeom>
        </p:spPr>
      </p:pic>
      <p:sp>
        <p:nvSpPr>
          <p:cNvPr id="12" name="文本框 11"/>
          <p:cNvSpPr txBox="1"/>
          <p:nvPr/>
        </p:nvSpPr>
        <p:spPr>
          <a:xfrm>
            <a:off x="3251202" y="2218057"/>
            <a:ext cx="4866640" cy="460375"/>
          </a:xfrm>
          <a:prstGeom prst="rect">
            <a:avLst/>
          </a:prstGeom>
          <a:noFill/>
        </p:spPr>
        <p:txBody>
          <a:bodyPr wrap="square" lIns="91436" tIns="45718" rIns="91436" bIns="45718" rtlCol="0">
            <a:spAutoFit/>
          </a:bodyPr>
          <a:lstStyle/>
          <a:p>
            <a:pPr algn="ctr"/>
            <a:r>
              <a:rPr lang="zh-CN" altLang="en-US" sz="2400" b="1" dirty="0">
                <a:ea typeface="微软雅黑" panose="020B0503020204020204" pitchFamily="34" charset="-122"/>
                <a:sym typeface="+mn-ea"/>
              </a:rPr>
              <a:t>学术资源发现服务</a:t>
            </a:r>
            <a:r>
              <a:rPr lang="en-US" altLang="zh-CN" sz="2400" b="1" dirty="0">
                <a:ea typeface="微软雅黑" panose="020B0503020204020204" pitchFamily="34" charset="-122"/>
                <a:sym typeface="+mn-ea"/>
              </a:rPr>
              <a:t>——</a:t>
            </a:r>
            <a:r>
              <a:rPr lang="zh-CN" altLang="en-US" sz="2400" b="1" dirty="0">
                <a:ea typeface="微软雅黑" panose="020B0503020204020204" pitchFamily="34" charset="-122"/>
                <a:sym typeface="+mn-ea"/>
              </a:rPr>
              <a:t>万方智搜</a:t>
            </a:r>
          </a:p>
        </p:txBody>
      </p:sp>
      <p:sp>
        <p:nvSpPr>
          <p:cNvPr id="7" name="文本框 6"/>
          <p:cNvSpPr txBox="1"/>
          <p:nvPr/>
        </p:nvSpPr>
        <p:spPr>
          <a:xfrm>
            <a:off x="2822958" y="4545707"/>
            <a:ext cx="3498089" cy="311621"/>
          </a:xfrm>
          <a:prstGeom prst="rect">
            <a:avLst/>
          </a:prstGeom>
          <a:noFill/>
        </p:spPr>
        <p:txBody>
          <a:bodyPr wrap="square" lIns="91436" tIns="45718" rIns="91436" bIns="45718" rtlCol="0">
            <a:spAutoFit/>
          </a:bodyPr>
          <a:lstStyle/>
          <a:p>
            <a:pPr algn="ctr"/>
            <a:r>
              <a:rPr lang="en-US" altLang="zh-CN" sz="1400" b="1" dirty="0">
                <a:solidFill>
                  <a:srgbClr val="FFFFFF"/>
                </a:solidFill>
                <a:latin typeface="微软雅黑" panose="020B0503020204020204" pitchFamily="34" charset="-122"/>
                <a:ea typeface="微软雅黑" panose="020B0503020204020204" pitchFamily="34" charset="-122"/>
                <a:cs typeface="黑体" panose="02010609060101010101" charset="-122"/>
              </a:rPr>
              <a:t>http://www.wanfangdata.com.cn</a:t>
            </a:r>
            <a:endParaRPr lang="zh-CN" altLang="en-US" sz="1400" b="1" dirty="0">
              <a:solidFill>
                <a:srgbClr val="FFFFFF"/>
              </a:solidFill>
              <a:latin typeface="微软雅黑" panose="020B0503020204020204" pitchFamily="34" charset="-122"/>
              <a:ea typeface="微软雅黑" panose="020B0503020204020204" pitchFamily="34" charset="-122"/>
              <a:cs typeface="黑体" panose="02010609060101010101" charset="-122"/>
            </a:endParaRPr>
          </a:p>
        </p:txBody>
      </p:sp>
      <p:sp>
        <p:nvSpPr>
          <p:cNvPr id="6" name="圆角矩形 5"/>
          <p:cNvSpPr/>
          <p:nvPr/>
        </p:nvSpPr>
        <p:spPr>
          <a:xfrm>
            <a:off x="4753611" y="1633220"/>
            <a:ext cx="1879600" cy="477520"/>
          </a:xfrm>
          <a:prstGeom prst="roundRect">
            <a:avLst>
              <a:gd name="adj" fmla="val 50000"/>
            </a:avLst>
          </a:prstGeom>
          <a:solidFill>
            <a:srgbClr val="4CC196"/>
          </a:solidFill>
          <a:ln>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a:lstStyle/>
          <a:p>
            <a:endParaRPr lang="zh-CN" altLang="en-US"/>
          </a:p>
        </p:txBody>
      </p:sp>
      <p:sp>
        <p:nvSpPr>
          <p:cNvPr id="13" name="文本框 12"/>
          <p:cNvSpPr txBox="1"/>
          <p:nvPr/>
        </p:nvSpPr>
        <p:spPr>
          <a:xfrm>
            <a:off x="5184728" y="1689607"/>
            <a:ext cx="1220123" cy="369332"/>
          </a:xfrm>
          <a:prstGeom prst="rect">
            <a:avLst/>
          </a:prstGeom>
          <a:noFill/>
        </p:spPr>
        <p:txBody>
          <a:bodyPr wrap="square" lIns="91436" tIns="45718" rIns="91436" bIns="45718" rtlCol="0">
            <a:spAutoFit/>
          </a:bodyPr>
          <a:lstStyle/>
          <a:p>
            <a:pPr algn="just"/>
            <a:r>
              <a:rPr lang="zh-CN" altLang="en-US" b="1" dirty="0">
                <a:solidFill>
                  <a:srgbClr val="FFFFFF"/>
                </a:solidFill>
                <a:ea typeface="微软雅黑" panose="020B0503020204020204" pitchFamily="34" charset="-122"/>
              </a:rPr>
              <a:t>第二部分</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蓝色暖调">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奥斯汀">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130000"/>
          </a:lnSpc>
          <a:defRPr sz="14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ct val="130000"/>
          </a:lnSpc>
          <a:spcBef>
            <a:spcPts val="600"/>
          </a:spcBef>
          <a:defRPr sz="1400" kern="0" dirty="0">
            <a:solidFill>
              <a:schemeClr val="bg1"/>
            </a:solidFill>
            <a:latin typeface="微软雅黑" panose="020B0503020204020204" pitchFamily="34" charset="-122"/>
            <a:ea typeface="微软雅黑" panose="020B0503020204020204" pitchFamily="34" charset="-122"/>
            <a:cs typeface="+mn-ea"/>
            <a:sym typeface="+mn-lt"/>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自定义 15">
      <a:dk1>
        <a:srgbClr val="000000"/>
      </a:dk1>
      <a:lt1>
        <a:srgbClr val="FFFFFF"/>
      </a:lt1>
      <a:dk2>
        <a:srgbClr val="44546A"/>
      </a:dk2>
      <a:lt2>
        <a:srgbClr val="E7E6E6"/>
      </a:lt2>
      <a:accent1>
        <a:srgbClr val="0070C0"/>
      </a:accent1>
      <a:accent2>
        <a:srgbClr val="A5A5A5"/>
      </a:accent2>
      <a:accent3>
        <a:srgbClr val="0070C0"/>
      </a:accent3>
      <a:accent4>
        <a:srgbClr val="A5A5A5"/>
      </a:accent4>
      <a:accent5>
        <a:srgbClr val="0070C0"/>
      </a:accent5>
      <a:accent6>
        <a:srgbClr val="A5A5A5"/>
      </a:accent6>
      <a:hlink>
        <a:srgbClr val="0070C0"/>
      </a:hlink>
      <a:folHlink>
        <a:srgbClr val="A5A5A5"/>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主题5">
  <a:themeElements>
    <a:clrScheme name="房利美">
      <a:dk1>
        <a:srgbClr val="000000"/>
      </a:dk1>
      <a:lt1>
        <a:srgbClr val="FFFFFF"/>
      </a:lt1>
      <a:dk2>
        <a:srgbClr val="768394"/>
      </a:dk2>
      <a:lt2>
        <a:srgbClr val="F0F0F0"/>
      </a:lt2>
      <a:accent1>
        <a:srgbClr val="3B4E6D"/>
      </a:accent1>
      <a:accent2>
        <a:srgbClr val="566E92"/>
      </a:accent2>
      <a:accent3>
        <a:srgbClr val="E65D00"/>
      </a:accent3>
      <a:accent4>
        <a:srgbClr val="FF7800"/>
      </a:accent4>
      <a:accent5>
        <a:srgbClr val="25A7C0"/>
      </a:accent5>
      <a:accent6>
        <a:srgbClr val="7CCBD9"/>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主题5" id="{B8EDB911-D765-4A7B-BBC7-40DBB672FBA6}" vid="{AECAB1C0-5DF6-436C-85E8-20094DBE11C0}"/>
    </a:ext>
  </a:extLst>
</a:theme>
</file>

<file path=ppt/theme/theme6.xml><?xml version="1.0" encoding="utf-8"?>
<a:theme xmlns:a="http://schemas.openxmlformats.org/drawingml/2006/main" name="主题5">
  <a:themeElements>
    <a:clrScheme name="房利美">
      <a:dk1>
        <a:srgbClr val="000000"/>
      </a:dk1>
      <a:lt1>
        <a:srgbClr val="FFFFFF"/>
      </a:lt1>
      <a:dk2>
        <a:srgbClr val="768394"/>
      </a:dk2>
      <a:lt2>
        <a:srgbClr val="F0F0F0"/>
      </a:lt2>
      <a:accent1>
        <a:srgbClr val="3B4E6D"/>
      </a:accent1>
      <a:accent2>
        <a:srgbClr val="566E92"/>
      </a:accent2>
      <a:accent3>
        <a:srgbClr val="E65D00"/>
      </a:accent3>
      <a:accent4>
        <a:srgbClr val="FF7800"/>
      </a:accent4>
      <a:accent5>
        <a:srgbClr val="25A7C0"/>
      </a:accent5>
      <a:accent6>
        <a:srgbClr val="7CCBD9"/>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主题5" id="{B8EDB911-D765-4A7B-BBC7-40DBB672FBA6}" vid="{AECAB1C0-5DF6-436C-85E8-20094DBE11C0}"/>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1088</TotalTime>
  <Words>7862</Words>
  <Application>Microsoft Office PowerPoint</Application>
  <PresentationFormat>全屏显示(16:9)</PresentationFormat>
  <Paragraphs>561</Paragraphs>
  <Slides>63</Slides>
  <Notes>58</Notes>
  <HiddenSlides>0</HiddenSlides>
  <MMClips>0</MMClips>
  <ScaleCrop>false</ScaleCrop>
  <HeadingPairs>
    <vt:vector size="4" baseType="variant">
      <vt:variant>
        <vt:lpstr>主题</vt:lpstr>
      </vt:variant>
      <vt:variant>
        <vt:i4>6</vt:i4>
      </vt:variant>
      <vt:variant>
        <vt:lpstr>幻灯片标题</vt:lpstr>
      </vt:variant>
      <vt:variant>
        <vt:i4>63</vt:i4>
      </vt:variant>
    </vt:vector>
  </HeadingPairs>
  <TitlesOfParts>
    <vt:vector size="69" baseType="lpstr">
      <vt:lpstr>Office 主题</vt:lpstr>
      <vt:lpstr>Office Theme</vt:lpstr>
      <vt:lpstr>第一PPT，www.1ppt.com</vt:lpstr>
      <vt:lpstr>1_Office 主题</vt:lpstr>
      <vt:lpstr>1_主题5</vt:lpstr>
      <vt:lpstr>主题5</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产品现状</vt:lpstr>
      <vt:lpstr>PowerPoint 演示文稿</vt:lpstr>
      <vt:lpstr>PowerPoint 演示文稿</vt:lpstr>
      <vt:lpstr>PowerPoint 演示文稿</vt:lpstr>
      <vt:lpstr>产品定位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xr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xr xr</dc:creator>
  <cp:lastModifiedBy>xb21cn</cp:lastModifiedBy>
  <cp:revision>327</cp:revision>
  <dcterms:created xsi:type="dcterms:W3CDTF">2017-03-16T12:10:00Z</dcterms:created>
  <dcterms:modified xsi:type="dcterms:W3CDTF">2020-04-27T06:48:18Z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